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8"/>
  </p:notesMasterIdLst>
  <p:sldIdLst>
    <p:sldId id="256" r:id="rId2"/>
    <p:sldId id="257" r:id="rId3"/>
    <p:sldId id="262" r:id="rId4"/>
    <p:sldId id="258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2251" autoAdjust="0"/>
  </p:normalViewPr>
  <p:slideViewPr>
    <p:cSldViewPr snapToGrid="0">
      <p:cViewPr varScale="1">
        <p:scale>
          <a:sx n="76" d="100"/>
          <a:sy n="76" d="100"/>
        </p:scale>
        <p:origin x="6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AD498-B7BB-4814-B411-A5FABB70F851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4A5E5-93B5-4E72-A75B-1F4FD0DC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4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Raw data w/ missing values in white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Subsetting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Time of Life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17 columns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Ideal age marry (age, none - 000, never - 111)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Interpretability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Reordering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Human Values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1 – “Most like me”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Note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Columns missing values systematically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4A5E5-93B5-4E72-A75B-1F4FD0DCF1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8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Just before remaining observations removed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Missing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Columns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Timing of Life Age of grandchildren, marriage, children, etc.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Thus not losing older participants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Rows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~24,000 (48%) removed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Refused, didn’t know, didn’t answer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Dimensionality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Columns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51% removed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Mostly Timing of Life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4A5E5-93B5-4E72-A75B-1F4FD0DCF1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93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Outliers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Large Range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Minutes of news per day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16+ hours/day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24 hours/day value…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Bounded Responses – Common answers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Trust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Yes/No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4A5E5-93B5-4E72-A75B-1F4FD0DCF1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82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Explanations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Disenfranchised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UNSATISFIED WITH DEMOCRACY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“Political system” doesn’t allow for a say in government or influence on politics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Interested in Politics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News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0.98 – time spent consuming news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Distrustful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National government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Government transparency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Parties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Government doesn't care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UNSATISFIED WITH DEMOCRACY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Individualism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Disagreed with human values questions about sacrificing for environment, society, etc.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Materialism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High internet usage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4A5E5-93B5-4E72-A75B-1F4FD0DCF1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86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Dissatisfaction, Distrust, Disenfranchisement, Disengagement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Who is likely to </a:t>
            </a:r>
            <a:r>
              <a:rPr lang="en-US"/>
              <a:t>feel this way?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Democracy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Right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Concerned with “lack of influence”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Left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Concerned with institutions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Potential age differences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Internet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More Liberal = More Internet Usage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(immigration and LGBTQ+ rights)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Ideologies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Personal Social &amp; Economic Freedoms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4A5E5-93B5-4E72-A75B-1F4FD0DCF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8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7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9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79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25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2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41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03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22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7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8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8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9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3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6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1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FC1487-0650-4F2A-9010-4AFC00465C48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6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78C3-2157-4597-A6F7-D82423DD0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3785" y="1380068"/>
            <a:ext cx="4978303" cy="2616199"/>
          </a:xfrm>
        </p:spPr>
        <p:txBody>
          <a:bodyPr>
            <a:normAutofit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Values &amp; Justice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CECD5-C934-44B4-9564-75D6EBD23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1575" y="3996267"/>
            <a:ext cx="4080514" cy="1139151"/>
          </a:xfrm>
        </p:spPr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By: Matt Ring</a:t>
            </a:r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260615AE-7DBC-4FF7-9107-9FE95769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Scales of justice with solid fill">
            <a:extLst>
              <a:ext uri="{FF2B5EF4-FFF2-40B4-BE49-F238E27FC236}">
                <a16:creationId xmlns:a16="http://schemas.microsoft.com/office/drawing/2014/main" id="{1BC65F74-F209-4094-92D3-26FBDD223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3801" y="1614524"/>
            <a:ext cx="3341190" cy="33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8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7B9E-EC2A-4164-8689-5425AC0A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799"/>
            <a:ext cx="3549121" cy="506003"/>
          </a:xfrm>
        </p:spPr>
        <p:txBody>
          <a:bodyPr anchor="t"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Data &amp; Cleaning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0F1D7-650F-4868-A9F5-32EA0D959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1191802"/>
            <a:ext cx="3549121" cy="459939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ESS 2018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Justice and Fairness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Timing of Life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Human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Politics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Media and Social Trust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Notable 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Missingno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Column Removal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Mixed-Type Responses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Country-Specific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Interpretability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Reordering Responses</a:t>
            </a:r>
          </a:p>
        </p:txBody>
      </p:sp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5C319B4F-7737-40CB-9F99-403E1915D7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4" t="8488" r="16471" b="8659"/>
          <a:stretch/>
        </p:blipFill>
        <p:spPr>
          <a:xfrm>
            <a:off x="4717054" y="1832546"/>
            <a:ext cx="7268530" cy="31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4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7B9E-EC2A-4164-8689-5425AC0A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799"/>
            <a:ext cx="3549121" cy="506003"/>
          </a:xfrm>
        </p:spPr>
        <p:txBody>
          <a:bodyPr anchor="t"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Data &amp; Cleaning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0F1D7-650F-4868-A9F5-32EA0D959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1191802"/>
            <a:ext cx="3549121" cy="459939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Missing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Columns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More than 10% missing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Which columns?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Finally, dropped rows with missing values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How many removed?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Dimensionality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~25,500 rows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97 columns</a:t>
            </a:r>
          </a:p>
        </p:txBody>
      </p:sp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EAF0C5E2-A7B9-4DF2-AFE0-B2E67EB9D0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5" t="9077" r="16910" b="10025"/>
          <a:stretch/>
        </p:blipFill>
        <p:spPr>
          <a:xfrm>
            <a:off x="5033433" y="1925976"/>
            <a:ext cx="6974970" cy="300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0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7B9E-EC2A-4164-8689-5425AC0A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231" y="685799"/>
            <a:ext cx="3549121" cy="45463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PCA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0F1D7-650F-4868-A9F5-32EA0D959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6231" y="1140430"/>
            <a:ext cx="3549121" cy="465077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Notable 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Altair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Robust Scaler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34 columns with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Range of Responses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Scree 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10 Components Selected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Difficult to Describe After 5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3EB5821-7AE1-4D0D-B721-5926A7572A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0"/>
          <a:stretch/>
        </p:blipFill>
        <p:spPr>
          <a:xfrm>
            <a:off x="5033432" y="891862"/>
            <a:ext cx="7158568" cy="512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8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7B9E-EC2A-4164-8689-5425AC0A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231" y="685799"/>
            <a:ext cx="3549121" cy="45463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PCA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0F1D7-650F-4868-A9F5-32EA0D959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6231" y="1140430"/>
            <a:ext cx="3549121" cy="465077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Component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Don’t feel they have “a say” or “influence”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Low internet usage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Socially conservative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Component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Distrust government and parties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High internet usage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Socially liberal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Component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Doesn’t value safety, modesty, or empathy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Component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Important to be rich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Unimportant to be modest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6C6509C9-B177-4523-A9E3-6449C94DE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468555"/>
              </p:ext>
            </p:extLst>
          </p:nvPr>
        </p:nvGraphicFramePr>
        <p:xfrm>
          <a:off x="5316662" y="1237451"/>
          <a:ext cx="6493881" cy="4265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627">
                  <a:extLst>
                    <a:ext uri="{9D8B030D-6E8A-4147-A177-3AD203B41FA5}">
                      <a16:colId xmlns:a16="http://schemas.microsoft.com/office/drawing/2014/main" val="1180457503"/>
                    </a:ext>
                  </a:extLst>
                </a:gridCol>
                <a:gridCol w="2164627">
                  <a:extLst>
                    <a:ext uri="{9D8B030D-6E8A-4147-A177-3AD203B41FA5}">
                      <a16:colId xmlns:a16="http://schemas.microsoft.com/office/drawing/2014/main" val="3796170101"/>
                    </a:ext>
                  </a:extLst>
                </a:gridCol>
                <a:gridCol w="2164627">
                  <a:extLst>
                    <a:ext uri="{9D8B030D-6E8A-4147-A177-3AD203B41FA5}">
                      <a16:colId xmlns:a16="http://schemas.microsoft.com/office/drawing/2014/main" val="1319319554"/>
                    </a:ext>
                  </a:extLst>
                </a:gridCol>
              </a:tblGrid>
              <a:tr h="10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Principal 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Variation Explained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Interpretation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456217"/>
                  </a:ext>
                </a:extLst>
              </a:tr>
              <a:tr h="7655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Feel Disenfranchised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021997"/>
                  </a:ext>
                </a:extLst>
              </a:tr>
              <a:tr h="7655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News Consumption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085994"/>
                  </a:ext>
                </a:extLst>
              </a:tr>
              <a:tr h="7655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Distrust Institutions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37614"/>
                  </a:ext>
                </a:extLst>
              </a:tr>
              <a:tr h="4374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Individualism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17569"/>
                  </a:ext>
                </a:extLst>
              </a:tr>
              <a:tr h="4374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Materialism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881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80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7B9E-EC2A-4164-8689-5425AC0A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799"/>
            <a:ext cx="3549121" cy="464906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Policy Relevance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0F1D7-650F-4868-A9F5-32EA0D959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1150705"/>
            <a:ext cx="9472062" cy="464049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Dissatisfaction with Democracy [1 &amp; 3]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Spanned political ideology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Influence vs. Institutions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Potential age differences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Internet Usage [1 &amp; 3]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Follow social divisions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Media 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High variance in political news consumption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Potential measure of disengagement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Personal Ideological Axes [4 &amp; 5]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Social and economic individualism</a:t>
            </a:r>
          </a:p>
        </p:txBody>
      </p:sp>
      <p:pic>
        <p:nvPicPr>
          <p:cNvPr id="6" name="Graphic 5" descr="Wireless outline">
            <a:extLst>
              <a:ext uri="{FF2B5EF4-FFF2-40B4-BE49-F238E27FC236}">
                <a16:creationId xmlns:a16="http://schemas.microsoft.com/office/drawing/2014/main" id="{63D0A19F-68D8-4480-9AB3-31044D8F8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9540" y="2971800"/>
            <a:ext cx="914400" cy="914400"/>
          </a:xfrm>
          <a:prstGeom prst="rect">
            <a:avLst/>
          </a:prstGeom>
        </p:spPr>
      </p:pic>
      <p:pic>
        <p:nvPicPr>
          <p:cNvPr id="8" name="Graphic 7" descr="Newspaper with solid fill">
            <a:extLst>
              <a:ext uri="{FF2B5EF4-FFF2-40B4-BE49-F238E27FC236}">
                <a16:creationId xmlns:a16="http://schemas.microsoft.com/office/drawing/2014/main" id="{49619E44-8715-4896-805E-58DAC9D338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50757" y="37222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14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324</TotalTime>
  <Words>462</Words>
  <Application>Microsoft Office PowerPoint</Application>
  <PresentationFormat>Widescreen</PresentationFormat>
  <Paragraphs>148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Verdana</vt:lpstr>
      <vt:lpstr>Parallax</vt:lpstr>
      <vt:lpstr>Values &amp; Justice</vt:lpstr>
      <vt:lpstr>Data &amp; Cleaning</vt:lpstr>
      <vt:lpstr>Data &amp; Cleaning</vt:lpstr>
      <vt:lpstr>PCA</vt:lpstr>
      <vt:lpstr>PCA</vt:lpstr>
      <vt:lpstr>Policy Relevance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Alexander Ring</dc:creator>
  <cp:lastModifiedBy>Matthew Alexander Ring</cp:lastModifiedBy>
  <cp:revision>49</cp:revision>
  <dcterms:created xsi:type="dcterms:W3CDTF">2021-09-18T02:06:51Z</dcterms:created>
  <dcterms:modified xsi:type="dcterms:W3CDTF">2021-09-20T03:20:54Z</dcterms:modified>
</cp:coreProperties>
</file>