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6276" autoAdjust="0"/>
  </p:normalViewPr>
  <p:slideViewPr>
    <p:cSldViewPr snapToGrid="0">
      <p:cViewPr varScale="1">
        <p:scale>
          <a:sx n="70" d="100"/>
          <a:sy n="70" d="100"/>
        </p:scale>
        <p:origin x="9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D498-B7BB-4814-B411-A5FABB70F85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A5E5-93B5-4E72-A75B-1F4FD0DC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Justice &amp; Fairness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Timing of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Raw data w/ missing values in white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Subsetting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Countries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Diagonal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Mixed-Type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17 Time of Life columns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Ideal age marry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Interpretability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Reordering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Human Values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– “Most like me”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before remaining observations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Timing of Life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Rows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Refused, didn’t know, didn’t answer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Hungary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Missing block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Immigration questions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Dimensionality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51% removed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Mostly Timing of Life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Half of rows &amp;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Altair Elbow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Large Range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Minutes of news per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Common answers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Yes/No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Explanations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Disenfranchised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UNSATISFIED WITH DEMOCRACY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0.98 – time spent consuming news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Distrustful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UNSATISFIED WITH DEMOCRACY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Transparency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Government doesn't care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Individualism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Disagreed with sacrificing for environment, society,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Materialism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internet usage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No specific policy takeaways, just broad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Numbers represent principal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Democracy</a:t>
            </a:r>
          </a:p>
          <a:p>
            <a:pPr marL="685800" lvl="1" indent="-228600">
              <a:buFont typeface="Arial" panose="020B0604020202020204" pitchFamily="34" charset="0"/>
              <a:buAutoNum type="arabicPeriod"/>
            </a:pPr>
            <a:r>
              <a:rPr lang="en-US" dirty="0"/>
              <a:t>Similar sentiments, different types</a:t>
            </a:r>
          </a:p>
          <a:p>
            <a:pPr marL="228600" lvl="0" indent="-228600">
              <a:buFont typeface="Arial" panose="020B0604020202020204" pitchFamily="34" charset="0"/>
              <a:buAutoNum type="arabicPeriod"/>
            </a:pPr>
            <a:r>
              <a:rPr lang="en-US" dirty="0"/>
              <a:t>Engagement </a:t>
            </a:r>
            <a:r>
              <a:rPr lang="en-US"/>
              <a:t>with politics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AutoNum type="arabicPeriod"/>
            </a:pPr>
            <a:r>
              <a:rPr lang="en-US" dirty="0"/>
              <a:t>Medium of Engagement</a:t>
            </a:r>
          </a:p>
          <a:p>
            <a:pPr marL="1143000" lvl="2" indent="-228600">
              <a:buFont typeface="Arial" panose="020B0604020202020204" pitchFamily="34" charset="0"/>
              <a:buAutoNum type="arabicPeriod"/>
            </a:pPr>
            <a:r>
              <a:rPr lang="en-US" dirty="0"/>
              <a:t>Method of contact = who you reach</a:t>
            </a:r>
          </a:p>
          <a:p>
            <a:pPr marL="685800" lvl="1" indent="-228600">
              <a:buFont typeface="Arial" panose="020B0604020202020204" pitchFamily="34" charset="0"/>
              <a:buAutoNum type="arabicPeriod"/>
            </a:pPr>
            <a:r>
              <a:rPr lang="en-US" dirty="0"/>
              <a:t>Consumption</a:t>
            </a:r>
          </a:p>
          <a:p>
            <a:pPr marL="1143000" lvl="2" indent="-228600">
              <a:buFont typeface="Arial" panose="020B0604020202020204" pitchFamily="34" charset="0"/>
              <a:buAutoNum type="arabicPeriod"/>
            </a:pPr>
            <a:r>
              <a:rPr lang="en-US" dirty="0"/>
              <a:t>Broad range of political engagement/interest</a:t>
            </a:r>
          </a:p>
          <a:p>
            <a:pPr marL="1143000" lvl="2" indent="-228600">
              <a:buFont typeface="Arial" panose="020B0604020202020204" pitchFamily="34" charset="0"/>
              <a:buAutoNum type="arabicPeriod"/>
            </a:pPr>
            <a:r>
              <a:rPr lang="en-US" dirty="0"/>
              <a:t>Apoliticism</a:t>
            </a:r>
          </a:p>
          <a:p>
            <a:pPr marL="685800" lvl="1" indent="-2286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4A5E5-93B5-4E72-A75B-1F4FD0DCF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C1487-0650-4F2A-9010-4AFC00465C4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41625-C918-4DFB-AFA4-0AAE0E8E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78C3-2157-4597-A6F7-D82423DD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Values &amp; Justice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ECD5-C934-44B4-9564-75D6EBD2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By: Matt Ring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cales of justice with solid fill">
            <a:extLst>
              <a:ext uri="{FF2B5EF4-FFF2-40B4-BE49-F238E27FC236}">
                <a16:creationId xmlns:a16="http://schemas.microsoft.com/office/drawing/2014/main" id="{1BC65F74-F209-4094-92D3-26FBDD223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06003"/>
          </a:xfrm>
        </p:spPr>
        <p:txBody>
          <a:bodyPr anchor="t"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Data &amp; Cleaning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91802"/>
            <a:ext cx="3549121" cy="459939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ESS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Justice and Fairness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Timing of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Human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Politics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Media and Social Trust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Notable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Missingno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Column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Country-specific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Mixed-type responses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Reordering responses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5C319B4F-7737-40CB-9F99-403E1915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8488" r="16471" b="8659"/>
          <a:stretch/>
        </p:blipFill>
        <p:spPr>
          <a:xfrm>
            <a:off x="4717054" y="1832546"/>
            <a:ext cx="7268530" cy="3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06003"/>
          </a:xfrm>
        </p:spPr>
        <p:txBody>
          <a:bodyPr anchor="t"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&amp;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91802"/>
            <a:ext cx="3549121" cy="459939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Columns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More than 10% missing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Dropped rows with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~25,500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97 columns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EAF0C5E2-A7B9-4DF2-AFE0-B2E67EB9D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" t="9077" r="16910" b="10025"/>
          <a:stretch/>
        </p:blipFill>
        <p:spPr>
          <a:xfrm>
            <a:off x="5033433" y="1925976"/>
            <a:ext cx="6974970" cy="30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1" y="685799"/>
            <a:ext cx="3549121" cy="4546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6231" y="1140430"/>
            <a:ext cx="3549121" cy="46507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Notable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Altair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Robust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34 columns with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Broad range or common response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Scree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10 components selected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Difficult to describe after 5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3EB5821-7AE1-4D0D-B721-5926A7572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0"/>
          <a:stretch/>
        </p:blipFill>
        <p:spPr>
          <a:xfrm>
            <a:off x="5033432" y="891862"/>
            <a:ext cx="7158568" cy="51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1" y="685799"/>
            <a:ext cx="3549121" cy="4546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6231" y="1140430"/>
            <a:ext cx="3549121" cy="46507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Don’t feel they have “a say” or “influence”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Low internet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Socially conservative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Distrust government and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 internet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Socially liberal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Doesn’t value safety, modesty, or empathy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Important to be rich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Unimportant to be modest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C6509C9-B177-4523-A9E3-6449C94DE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8555"/>
              </p:ext>
            </p:extLst>
          </p:nvPr>
        </p:nvGraphicFramePr>
        <p:xfrm>
          <a:off x="5316662" y="1237451"/>
          <a:ext cx="6493881" cy="426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27">
                  <a:extLst>
                    <a:ext uri="{9D8B030D-6E8A-4147-A177-3AD203B41FA5}">
                      <a16:colId xmlns:a16="http://schemas.microsoft.com/office/drawing/2014/main" val="1180457503"/>
                    </a:ext>
                  </a:extLst>
                </a:gridCol>
                <a:gridCol w="2164627">
                  <a:extLst>
                    <a:ext uri="{9D8B030D-6E8A-4147-A177-3AD203B41FA5}">
                      <a16:colId xmlns:a16="http://schemas.microsoft.com/office/drawing/2014/main" val="3796170101"/>
                    </a:ext>
                  </a:extLst>
                </a:gridCol>
                <a:gridCol w="2164627">
                  <a:extLst>
                    <a:ext uri="{9D8B030D-6E8A-4147-A177-3AD203B41FA5}">
                      <a16:colId xmlns:a16="http://schemas.microsoft.com/office/drawing/2014/main" val="1319319554"/>
                    </a:ext>
                  </a:extLst>
                </a:gridCol>
              </a:tblGrid>
              <a:tr h="10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Principal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Variation Explained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56217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Feel Disenfranchised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021997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News Consumption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85994"/>
                  </a:ext>
                </a:extLst>
              </a:tr>
              <a:tr h="7655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Distrust Institutions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37614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Individualism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17569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Materialism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8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0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B9E-EC2A-4164-8689-5425AC0A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5780089" cy="464906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Main Takeaways &amp; Policy Relevance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F1D7-650F-4868-A9F5-32EA0D95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50705"/>
            <a:ext cx="9472062" cy="464049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Dissatisfaction with Democracy [1 &amp; 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Spanned ideology and potentially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Disenfranchisement vs. Distrust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Internet Usage [1 &amp; 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Follow social divisions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Media Consumption [2]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Split in engagement</a:t>
            </a:r>
          </a:p>
        </p:txBody>
      </p:sp>
    </p:spTree>
    <p:extLst>
      <p:ext uri="{BB962C8B-B14F-4D97-AF65-F5344CB8AC3E}">
        <p14:creationId xmlns:p14="http://schemas.microsoft.com/office/powerpoint/2010/main" val="16947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5F054-9A79-4944-BCDC-EBFD814D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49868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453</TotalTime>
  <Words>381</Words>
  <Application>Microsoft Office PowerPoint</Application>
  <PresentationFormat>Widescreen</PresentationFormat>
  <Paragraphs>144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Verdana</vt:lpstr>
      <vt:lpstr>Parallax</vt:lpstr>
      <vt:lpstr>Values &amp; Justice</vt:lpstr>
      <vt:lpstr>Data &amp; Cleaning</vt:lpstr>
      <vt:lpstr>Data &amp; Cleaning</vt:lpstr>
      <vt:lpstr>PCA</vt:lpstr>
      <vt:lpstr>PCA</vt:lpstr>
      <vt:lpstr>Main Takeaways &amp; Policy Relevance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Alexander Ring</dc:creator>
  <cp:lastModifiedBy>Matthew Alexander Ring</cp:lastModifiedBy>
  <cp:revision>61</cp:revision>
  <dcterms:created xsi:type="dcterms:W3CDTF">2021-09-18T02:06:51Z</dcterms:created>
  <dcterms:modified xsi:type="dcterms:W3CDTF">2021-09-20T15:09:47Z</dcterms:modified>
</cp:coreProperties>
</file>