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463C-09A6-439D-8D4B-09DD94298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6ED4F-44E5-4F1F-A9D0-4F5E434CA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4CEE4-8E5E-402D-A7C8-AE3F5D68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2B80-B9DB-465E-BC2E-AED9B054D6BF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65CAA-B997-4A30-A644-2D78017D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5C15F-74FD-4FF4-AE99-6FCA6D4B0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3B5B-8814-446E-8F9E-FBF5CE7D7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4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83BD-1D2F-4CD2-8F77-C53F463D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ED394-C4B4-4330-8B92-A6C9A33CD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3B22A-B6CD-4711-8EA6-8464847C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2B80-B9DB-465E-BC2E-AED9B054D6BF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AC4B6-E599-4573-B5C7-BC62B68F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78FE0-3112-4C36-9DD7-2BE6408A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3B5B-8814-446E-8F9E-FBF5CE7D7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1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D6599C-CAF1-40FB-8B10-6FC71CA72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099173-4777-4854-894E-9DD9F0FD5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57D02-7CCD-428B-A094-DD94DAD1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2B80-B9DB-465E-BC2E-AED9B054D6BF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767C5-A516-4356-9678-45BFFA730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39C85-2FFC-40D9-B170-B1932F71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3B5B-8814-446E-8F9E-FBF5CE7D7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16D99-7DF7-4737-B97C-7A2C1C13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5F31-DB41-49F3-8AED-6618584C0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AA1DF-A35C-4738-A019-77E5C4D11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2B80-B9DB-465E-BC2E-AED9B054D6BF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8C49B-556C-435E-8B3B-5D36D23A8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20683-8F00-4F3B-9FDF-5D5F7568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3B5B-8814-446E-8F9E-FBF5CE7D7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9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20761-C4FE-4902-A68E-5C78E866A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6DE99-4684-4D82-AEA3-4929FE745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4FFF5-E8A3-496B-869A-3CD3FE822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2B80-B9DB-465E-BC2E-AED9B054D6BF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F0E02-6AA1-4DFA-BA58-83B55CAD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16A43-4846-48AF-9338-CAC2E6762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3B5B-8814-446E-8F9E-FBF5CE7D7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5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776AA-BACE-4284-8997-7E1704003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546C5-52D9-4291-A016-6C4C64D66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5C6F6-582F-4BE6-B3EE-B2671E4D4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21AB6-8FC3-4F00-9A83-36E376C1D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2B80-B9DB-465E-BC2E-AED9B054D6BF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93512-58C6-4829-BF3B-47E864A28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A0859-D317-4886-8D28-7C71D9ED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3B5B-8814-446E-8F9E-FBF5CE7D7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3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0640D-C30F-4E12-A975-677E609A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628C8-FA49-4E19-90A1-AEF148C52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14526-A84D-48D4-96A3-1BC601D88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ED6CD8-8971-4AE1-BB49-9E1A6E9E2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7F8F0-D868-4504-A53D-DEF7DB311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BAB0B0-DCDD-452C-A053-F923E9CB2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2B80-B9DB-465E-BC2E-AED9B054D6BF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907EAE-7313-4192-B48A-C3090E85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1DD20C-7065-43F1-8AFC-89043BC2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3B5B-8814-446E-8F9E-FBF5CE7D7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4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236A-2CA2-417B-976D-5EDACB28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8B3B9-FA4C-4A0E-B63A-625B26CC4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2B80-B9DB-465E-BC2E-AED9B054D6BF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22247-C14A-441B-ABF7-C49C9D519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91BB7-3639-410A-9B69-B526B894D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3B5B-8814-446E-8F9E-FBF5CE7D7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01316-D4FC-449E-B287-5984EB65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2B80-B9DB-465E-BC2E-AED9B054D6BF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D5930F-BFBC-4879-8111-003EFE539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DBFEA-C556-438C-8BCA-B0B99A593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3B5B-8814-446E-8F9E-FBF5CE7D7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3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0763-BB12-43B2-8E0F-3923CB4B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EFF33-1436-413A-A085-9750BEC3A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E8FA1-E49E-4437-882E-C27EC28E0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CCA9B-F7C5-46F0-9AE5-40003A05C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2B80-B9DB-465E-BC2E-AED9B054D6BF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AD1C4-DB34-4D19-9C52-2953A7C1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A5414-27EB-4F71-8414-48B25001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3B5B-8814-446E-8F9E-FBF5CE7D7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2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0694C-73F1-4564-BFCE-6E33F33D2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3E89A8-46A7-4D5C-8B0E-EA350098A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DDF3A-8288-49A7-BB8E-9930F4A3E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EBF31-322F-4E82-A30F-FFFBADB3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2B80-B9DB-465E-BC2E-AED9B054D6BF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73FF9-3CEB-445E-A75F-C78310881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7F6E5-6ACA-43D6-AA44-3B0C5A9C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3B5B-8814-446E-8F9E-FBF5CE7D7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7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B2BF7-AB26-4FEB-95EE-5E657633E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8BA8C-EBA9-44E0-AB0A-097B42FD0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82911-F31A-41C3-B7E8-1A2EFF0CE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A2B80-B9DB-465E-BC2E-AED9B054D6BF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7ACC8-B2D0-472D-8C5A-93F1D67ED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B3996-9385-4999-890E-EBED289E8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93B5B-8814-446E-8F9E-FBF5CE7D7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A595F8-12F4-4EE6-90F3-7900B0400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425" y="0"/>
            <a:ext cx="755087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C4420A-C5D9-4C07-A8CF-A20DEEC89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190875" cy="6091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892C74-210F-43BE-9134-2B5B1AB36CEF}"/>
              </a:ext>
            </a:extLst>
          </p:cNvPr>
          <p:cNvSpPr txBox="1"/>
          <p:nvPr/>
        </p:nvSpPr>
        <p:spPr>
          <a:xfrm>
            <a:off x="85723" y="799883"/>
            <a:ext cx="36099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https://accounts.spotify.com/authorize?client_id=</a:t>
            </a:r>
            <a:r>
              <a:rPr lang="en-US" dirty="0">
                <a:solidFill>
                  <a:srgbClr val="FF0000"/>
                </a:solidFill>
              </a:rPr>
              <a:t>5fe01282e44241328a84e7c5cc169165</a:t>
            </a:r>
            <a:r>
              <a:rPr lang="en-US" dirty="0">
                <a:solidFill>
                  <a:srgbClr val="00B050"/>
                </a:solidFill>
              </a:rPr>
              <a:t>&amp;response_type=code&amp;redirect_uri=</a:t>
            </a:r>
            <a:r>
              <a:rPr lang="en-US" dirty="0">
                <a:solidFill>
                  <a:srgbClr val="FF0000"/>
                </a:solidFill>
              </a:rPr>
              <a:t>https://localhost</a:t>
            </a:r>
            <a:r>
              <a:rPr lang="en-US" dirty="0">
                <a:solidFill>
                  <a:srgbClr val="00B050"/>
                </a:solidFill>
              </a:rPr>
              <a:t>&amp;scope=user-read-private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F92458-C083-4CCF-93A3-559F7B8E8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12" y="2601053"/>
            <a:ext cx="3019425" cy="4130923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C500C73E-97D1-4A0D-880C-F760BB283B60}"/>
              </a:ext>
            </a:extLst>
          </p:cNvPr>
          <p:cNvSpPr/>
          <p:nvPr/>
        </p:nvSpPr>
        <p:spPr>
          <a:xfrm>
            <a:off x="1704974" y="2200275"/>
            <a:ext cx="342900" cy="400778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8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8EA5EA-3893-4D97-B7CC-2BC48CA21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05" y="156128"/>
            <a:ext cx="10161429" cy="32728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CE77DE-C762-48A1-8541-5CB8336E1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" y="3888382"/>
            <a:ext cx="11674158" cy="2813490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3B53409C-E9D3-4351-BFBE-D0CDD19E93F3}"/>
              </a:ext>
            </a:extLst>
          </p:cNvPr>
          <p:cNvSpPr/>
          <p:nvPr/>
        </p:nvSpPr>
        <p:spPr>
          <a:xfrm>
            <a:off x="5760720" y="3429000"/>
            <a:ext cx="508000" cy="71628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2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B54EC1D0-365A-4B00-A94E-860A947CBC6D}"/>
              </a:ext>
            </a:extLst>
          </p:cNvPr>
          <p:cNvSpPr/>
          <p:nvPr/>
        </p:nvSpPr>
        <p:spPr>
          <a:xfrm>
            <a:off x="257175" y="619125"/>
            <a:ext cx="2286002" cy="1485900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Category:</a:t>
            </a:r>
          </a:p>
          <a:p>
            <a:pPr algn="ctr"/>
            <a:r>
              <a:rPr lang="en-US" dirty="0"/>
              <a:t>Name/ID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0FBB6152-5B7F-4E4E-B924-8926D40A4965}"/>
              </a:ext>
            </a:extLst>
          </p:cNvPr>
          <p:cNvSpPr/>
          <p:nvPr/>
        </p:nvSpPr>
        <p:spPr>
          <a:xfrm>
            <a:off x="2867025" y="2286000"/>
            <a:ext cx="2105025" cy="1485900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Playlists:</a:t>
            </a:r>
          </a:p>
          <a:p>
            <a:pPr algn="ctr"/>
            <a:r>
              <a:rPr lang="en-US" dirty="0"/>
              <a:t>Category/Playlist ID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D3A18A4D-57A5-4C30-AB96-0FF3500D46A3}"/>
              </a:ext>
            </a:extLst>
          </p:cNvPr>
          <p:cNvSpPr/>
          <p:nvPr/>
        </p:nvSpPr>
        <p:spPr>
          <a:xfrm>
            <a:off x="6096000" y="3495675"/>
            <a:ext cx="2105025" cy="1485900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Tracks:</a:t>
            </a:r>
          </a:p>
          <a:p>
            <a:pPr algn="ctr"/>
            <a:r>
              <a:rPr lang="en-US" dirty="0"/>
              <a:t>Playlist/Track ID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ADE65D30-918C-47D7-8F67-EFCCB6F5CAED}"/>
              </a:ext>
            </a:extLst>
          </p:cNvPr>
          <p:cNvSpPr/>
          <p:nvPr/>
        </p:nvSpPr>
        <p:spPr>
          <a:xfrm>
            <a:off x="9201150" y="4981575"/>
            <a:ext cx="2105025" cy="1485900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Audio Feature:</a:t>
            </a:r>
          </a:p>
          <a:p>
            <a:pPr algn="ctr"/>
            <a:r>
              <a:rPr lang="en-US" dirty="0"/>
              <a:t>Tracks/Audio features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3B9525-4AC9-416E-B694-4AF0AC22599E}"/>
              </a:ext>
            </a:extLst>
          </p:cNvPr>
          <p:cNvCxnSpPr/>
          <p:nvPr/>
        </p:nvCxnSpPr>
        <p:spPr>
          <a:xfrm>
            <a:off x="2124075" y="1981200"/>
            <a:ext cx="666750" cy="6096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704B31-C101-4784-8220-FB2344BA494B}"/>
              </a:ext>
            </a:extLst>
          </p:cNvPr>
          <p:cNvCxnSpPr>
            <a:cxnSpLocks/>
          </p:cNvCxnSpPr>
          <p:nvPr/>
        </p:nvCxnSpPr>
        <p:spPr>
          <a:xfrm>
            <a:off x="4972050" y="3629025"/>
            <a:ext cx="1000125" cy="6096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2E7455-041F-4C2C-BF9B-66028384AB27}"/>
              </a:ext>
            </a:extLst>
          </p:cNvPr>
          <p:cNvCxnSpPr>
            <a:cxnSpLocks/>
          </p:cNvCxnSpPr>
          <p:nvPr/>
        </p:nvCxnSpPr>
        <p:spPr>
          <a:xfrm>
            <a:off x="8201025" y="4876800"/>
            <a:ext cx="1000125" cy="6096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4231185-38B6-476E-88A8-54F50BDD1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0"/>
            <a:ext cx="5838825" cy="335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9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80CF03-35E1-4A80-9016-5DA906236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" y="163456"/>
            <a:ext cx="7830503" cy="56798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6AC515-956D-4233-8274-CAAE4EABC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5" y="1819275"/>
            <a:ext cx="83343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0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55BDE7-DE92-4004-A100-E587CAF0B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347663"/>
            <a:ext cx="7643813" cy="40175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570575-F1BA-49B2-AFA0-B9CBD3910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615" y="3669405"/>
            <a:ext cx="7384097" cy="30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92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57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Ring Wang</dc:creator>
  <cp:lastModifiedBy>Ring Wang</cp:lastModifiedBy>
  <cp:revision>11</cp:revision>
  <dcterms:created xsi:type="dcterms:W3CDTF">2020-07-25T18:36:22Z</dcterms:created>
  <dcterms:modified xsi:type="dcterms:W3CDTF">2020-07-25T20:36:25Z</dcterms:modified>
</cp:coreProperties>
</file>