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44" d="100"/>
          <a:sy n="44" d="100"/>
        </p:scale>
        <p:origin x="1953" y="1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998E-E1BE-467E-A00A-1EFB6D4C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8BDA3-6152-430D-A8C4-2CE39229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999AD-747F-4D7B-96BD-2FC6BBC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63F9-7652-43AD-94B0-27187B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6FD0-DD61-457C-917A-5E58EAB1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528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10C-03C0-4770-AE5E-31D954A6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C162-4B92-4D4B-89C6-256EAC39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A738-6099-4B80-B453-C2F0118B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21A8-D9F2-41CF-B2C7-609DA2E8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508F-6DBD-4EF4-B9F3-9361D374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39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1A33C-2C04-4779-8C2A-99A559394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E728-D5E9-4364-95BB-D1DD16AC2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ED2D-2C0C-49C0-B490-13DC26D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B87B-9491-40C5-A24F-13841D78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C1AC-B7CD-4C24-9DA4-3173572B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673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1067-7ABC-4586-B400-72991C2F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8B62-C37B-4C1B-95B9-0192720B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B993-5AC4-4891-960C-E85E779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9733-CF70-4AF6-8C10-208658F8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86BC-C45A-4813-9957-AE87AB10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44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849-523B-4C32-80C8-E29C3BAC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8D94-227A-4B0F-92DC-2E15E58E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86C4-37F0-4880-8BC6-74944BF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5AC6-769D-48AD-BB6F-DC3191B8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F38A-110E-471F-BA42-C6B523B2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B7F3-A810-480D-BB0E-EC102789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BF92-FDBC-4523-B135-CECFF7DF5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6F55-7CF6-475A-A381-D5DFDDFD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522A-E703-43D0-B008-19CAF5B7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44DAA-5AF6-4872-86F2-E28A3A5A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6309-6C67-491E-A275-A5C864FA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04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2DF6-903F-42F5-863D-B4BE296E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47C54-3AC0-45A0-B69E-DEE463B1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70A0F-838E-4EF2-850A-539D489B1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529FA-CAF8-430A-B438-F17C93AFF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142C7-C47E-44A8-B155-F293FED2B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2204B-6E39-4C83-8031-468939E6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9B82D-7011-4DEF-B5B1-29FB0038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9BE70-5CED-4501-9C64-E56163DA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666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54C7-5DA3-434A-BEAD-A305E51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E140B-FDED-4964-9619-4E2F7948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6B3BA-B0B8-4850-97D7-5B34E0EF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B033-EADC-4A28-8DC9-A026DA46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40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26E87-B53E-4828-9A2E-DA9F886A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9B7C-3EB0-4DD4-9C74-B23095AA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05028-775A-403E-B989-8BAABFDA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744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535-BB64-4898-8EF0-F93527BE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E7F-FEF5-4922-B163-14BE2A64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5E759-D1C3-4066-B846-98E6E522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C4768-98EA-48BB-A823-ABC8878D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28EE8-A601-4246-A850-B00F7C22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48CB2-2E91-4233-B4B2-7BF2C034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088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3E-80A7-4823-998B-08256E06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1A971-A696-4231-9D08-2A8739C5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48CC-84F7-418A-92D7-350BFBDA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F81F-C7C1-4811-87E5-40365BBB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70DE2-BEF7-4CBB-9F39-B626DFEE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7798-B268-4759-954A-B602000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49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0DE9C-91F2-4803-A94B-1C591154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3A1D-3CAE-4362-913A-0A72ED93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7AD0-5B62-48E6-96BB-0CCAC58B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5D8D-CD34-4500-9D51-181753472C83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6D0E-308D-48AD-B682-5CCE37D5E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8BD8-57B5-48AD-8FC9-2011EDBB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9A08-C8D7-4444-92EA-E93C85287B2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9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40BC0-CF3B-479A-95D1-3ACE8D2D444C}"/>
              </a:ext>
            </a:extLst>
          </p:cNvPr>
          <p:cNvGrpSpPr/>
          <p:nvPr/>
        </p:nvGrpSpPr>
        <p:grpSpPr>
          <a:xfrm>
            <a:off x="-3530600" y="-127261"/>
            <a:ext cx="19685000" cy="6680548"/>
            <a:chOff x="-3530600" y="-127261"/>
            <a:chExt cx="19685000" cy="6680548"/>
          </a:xfrm>
        </p:grpSpPr>
        <p:pic>
          <p:nvPicPr>
            <p:cNvPr id="7" name="Picture 6" descr="A picture containing outdoor object&#10;&#10;Description automatically generated">
              <a:extLst>
                <a:ext uri="{FF2B5EF4-FFF2-40B4-BE49-F238E27FC236}">
                  <a16:creationId xmlns:a16="http://schemas.microsoft.com/office/drawing/2014/main" id="{6291FF13-4724-4857-BF89-7F0B42FCE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30600" y="-127261"/>
              <a:ext cx="12192000" cy="66805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B31F25-1735-43CA-9B68-8EB66C19C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-127261"/>
              <a:ext cx="12192000" cy="668054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E5C315-C15F-4502-B743-96FA24A0EFD9}"/>
                </a:ext>
              </a:extLst>
            </p:cNvPr>
            <p:cNvGrpSpPr/>
            <p:nvPr/>
          </p:nvGrpSpPr>
          <p:grpSpPr>
            <a:xfrm>
              <a:off x="4828853" y="2059969"/>
              <a:ext cx="2928135" cy="2137024"/>
              <a:chOff x="4828853" y="2059969"/>
              <a:chExt cx="2928135" cy="2137024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BD45A79E-3983-4B50-B6A1-7C3D581C6451}"/>
                  </a:ext>
                </a:extLst>
              </p:cNvPr>
              <p:cNvSpPr/>
              <p:nvPr/>
            </p:nvSpPr>
            <p:spPr>
              <a:xfrm>
                <a:off x="4828853" y="3647326"/>
                <a:ext cx="2928135" cy="5496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9919DC8-AF48-4C11-A890-86709FC855D9}"/>
                  </a:ext>
                </a:extLst>
              </p:cNvPr>
              <p:cNvSpPr/>
              <p:nvPr/>
            </p:nvSpPr>
            <p:spPr>
              <a:xfrm flipH="1">
                <a:off x="4828853" y="2938179"/>
                <a:ext cx="2928135" cy="5496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08245-7B30-49E0-AB33-F3F58C896D8D}"/>
                  </a:ext>
                </a:extLst>
              </p:cNvPr>
              <p:cNvSpPr txBox="1"/>
              <p:nvPr/>
            </p:nvSpPr>
            <p:spPr>
              <a:xfrm>
                <a:off x="5930756" y="2059969"/>
                <a:ext cx="7243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?</a:t>
                </a:r>
                <a:endParaRPr lang="LID4096" sz="6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2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Schroeder  Benjamin</dc:creator>
  <cp:lastModifiedBy>Schroeder  Benjamin</cp:lastModifiedBy>
  <cp:revision>1</cp:revision>
  <dcterms:created xsi:type="dcterms:W3CDTF">2021-01-14T11:10:53Z</dcterms:created>
  <dcterms:modified xsi:type="dcterms:W3CDTF">2021-01-14T11:14:17Z</dcterms:modified>
</cp:coreProperties>
</file>