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6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4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114425" y="2920901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smtClean="0"/>
              <a:t>Rinilkumar</a:t>
            </a:r>
            <a:r>
              <a:rPr lang="en-US" sz="2400" dirty="0" smtClean="0"/>
              <a:t> M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0ED39DEBB47104B963D494B1DDCBCEF DEPARTMENT</a:t>
            </a:r>
            <a:r>
              <a:rPr lang="en-US" sz="2400" dirty="0"/>
              <a:t>: BSC COMPUTER SCIENCE</a:t>
            </a:r>
          </a:p>
          <a:p>
            <a:r>
              <a:rPr lang="en-US" sz="2400" dirty="0"/>
              <a:t>COLLEGE: COLLEGE/ UNIVERSITY GOVERNMENT ARTS AND SCIENCE COLLEGE METTUPALAYAM/BHARATHIYAR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5D8DAB74-4CE1-5C12-337C-9D8EDEBF7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355" y="1638298"/>
            <a:ext cx="9665970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E20639-2124-D971-B0AF-3D2F6CCA1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8B9EDD70-D55D-88D7-2376-13DA41A92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53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3E29CA-743D-8F0C-C94C-CE6113748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0D2D64B-02D4-6796-4894-23D01F402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59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8378891-DB40-EC45-4285-B57CFFAE8088}"/>
              </a:ext>
            </a:extLst>
          </p:cNvPr>
          <p:cNvSpPr txBox="1"/>
          <p:nvPr/>
        </p:nvSpPr>
        <p:spPr>
          <a:xfrm>
            <a:off x="1239172" y="2228671"/>
            <a:ext cx="759787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portfolio successfully demonstrates HTML, CSS, and JavaScript integration for building a personal website.</a:t>
            </a:r>
          </a:p>
          <a:p>
            <a:r>
              <a:rPr lang="en-IN" dirty="0"/>
              <a:t>Strengths:</a:t>
            </a:r>
          </a:p>
          <a:p>
            <a:r>
              <a:rPr lang="en-IN" dirty="0"/>
              <a:t>Clean layout and simple navigation Easy integration with Form spree for email functionality.</a:t>
            </a:r>
          </a:p>
          <a:p>
            <a:r>
              <a:rPr lang="en-IN" dirty="0"/>
              <a:t>Suitable for students to showcase work.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3802" y="859123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6AB04F01-B938-227E-A186-38D7CAF7AFE3}"/>
              </a:ext>
            </a:extLst>
          </p:cNvPr>
          <p:cNvSpPr txBox="1"/>
          <p:nvPr/>
        </p:nvSpPr>
        <p:spPr>
          <a:xfrm>
            <a:off x="2242622" y="2481530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dirty="0"/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58C3AA93-615D-9F44-B0FC-ED4EA61B42AE}"/>
              </a:ext>
            </a:extLst>
          </p:cNvPr>
          <p:cNvSpPr txBox="1"/>
          <p:nvPr/>
        </p:nvSpPr>
        <p:spPr>
          <a:xfrm>
            <a:off x="1747837" y="2056537"/>
            <a:ext cx="61009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Students often need a well-structured, responsive, and interactive portfolio website to showcase their skills, projects, and contact details for internships and job opportunities. The challenge is creating a clean, responsive design with working functionality (like contact form) using only HTML, CSS, and JavaScript.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F6BD35B-418B-A5A4-9972-9DA9AB672362}"/>
              </a:ext>
            </a:extLst>
          </p:cNvPr>
          <p:cNvSpPr txBox="1"/>
          <p:nvPr/>
        </p:nvSpPr>
        <p:spPr>
          <a:xfrm>
            <a:off x="1909916" y="2263396"/>
            <a:ext cx="61009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This project is a personal portfolio website designed for students to Display their introduction and skills Showcase projects with brief descriptions Include a contact form for communication The portfolio uses HTML for structure.CSS for design and responsiveness JavaScript for smooth scrolling and form interaction </a:t>
            </a:r>
            <a:r>
              <a:rPr lang="en-IN" dirty="0" err="1"/>
              <a:t>Formspree</a:t>
            </a:r>
            <a:r>
              <a:rPr lang="en-IN" dirty="0"/>
              <a:t> for sending form data to email without backend coding.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2F7B223-F16A-9584-D727-F2DF4E32F0CB}"/>
              </a:ext>
            </a:extLst>
          </p:cNvPr>
          <p:cNvSpPr txBox="1"/>
          <p:nvPr/>
        </p:nvSpPr>
        <p:spPr>
          <a:xfrm>
            <a:off x="1644445" y="2266787"/>
            <a:ext cx="61009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Students: To present their work for internships/jobs Recruiters &amp; Companies: To review student profiles quickly Educators &amp; Trainers: For evaluating student portfolio projects.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8400" y="75057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35440F0-A81F-208B-D7F3-6B59BBF723D5}"/>
              </a:ext>
            </a:extLst>
          </p:cNvPr>
          <p:cNvSpPr txBox="1"/>
          <p:nvPr/>
        </p:nvSpPr>
        <p:spPr>
          <a:xfrm>
            <a:off x="3532815" y="2396510"/>
            <a:ext cx="72251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HTML5 – Page structure.</a:t>
            </a:r>
          </a:p>
          <a:p>
            <a:r>
              <a:rPr lang="en-IN" dirty="0"/>
              <a:t>CSS3 – Styling, layout design, and visual elements.</a:t>
            </a:r>
          </a:p>
          <a:p>
            <a:r>
              <a:rPr lang="en-IN" dirty="0"/>
              <a:t>JavaScript (Vanilla) – Smooth scroll functionality.</a:t>
            </a:r>
          </a:p>
          <a:p>
            <a:r>
              <a:rPr lang="en-IN" dirty="0"/>
              <a:t>Form spree API – Email integration for the contact form.</a:t>
            </a:r>
          </a:p>
          <a:p>
            <a:r>
              <a:rPr lang="en-IN" dirty="0"/>
              <a:t>VS Code – Development environment.</a:t>
            </a:r>
          </a:p>
          <a:p>
            <a:r>
              <a:rPr lang="en-IN" dirty="0"/>
              <a:t>Web Browser – For testing (Chrome, Firefox).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0" y="667832"/>
            <a:ext cx="1129234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903799C-3CEF-CF3E-F4C3-40C886CCC887}"/>
              </a:ext>
            </a:extLst>
          </p:cNvPr>
          <p:cNvSpPr txBox="1"/>
          <p:nvPr/>
        </p:nvSpPr>
        <p:spPr>
          <a:xfrm>
            <a:off x="2116701" y="1739145"/>
            <a:ext cx="76295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Portfolio Design and Layout</a:t>
            </a:r>
          </a:p>
          <a:p>
            <a:r>
              <a:rPr lang="en-IN" dirty="0"/>
              <a:t>✔ Header Section:</a:t>
            </a:r>
          </a:p>
          <a:p>
            <a:r>
              <a:rPr lang="en-IN" dirty="0"/>
              <a:t>Fixed navigation bar with links to all sections.</a:t>
            </a:r>
          </a:p>
          <a:p>
            <a:r>
              <a:rPr lang="en-IN" dirty="0"/>
              <a:t>✔ Home Section:</a:t>
            </a:r>
          </a:p>
          <a:p>
            <a:r>
              <a:rPr lang="en-IN" dirty="0"/>
              <a:t>Introductory text with a “Hire Me” button (scrolls to Contact).</a:t>
            </a:r>
          </a:p>
          <a:p>
            <a:r>
              <a:rPr lang="en-IN" dirty="0"/>
              <a:t>✔ About Section:</a:t>
            </a:r>
          </a:p>
          <a:p>
            <a:r>
              <a:rPr lang="en-IN" dirty="0"/>
              <a:t>Image and short bio.</a:t>
            </a:r>
          </a:p>
          <a:p>
            <a:r>
              <a:rPr lang="en-IN" dirty="0"/>
              <a:t>✔ Projects Section:</a:t>
            </a:r>
          </a:p>
          <a:p>
            <a:r>
              <a:rPr lang="en-IN" dirty="0"/>
              <a:t>Grid layout with three sample projects.</a:t>
            </a:r>
          </a:p>
          <a:p>
            <a:r>
              <a:rPr lang="en-IN" dirty="0"/>
              <a:t>✔ Skills Section:</a:t>
            </a:r>
          </a:p>
          <a:p>
            <a:r>
              <a:rPr lang="en-IN" dirty="0"/>
              <a:t>Horizontal list of skills.</a:t>
            </a:r>
          </a:p>
          <a:p>
            <a:r>
              <a:rPr lang="en-IN" dirty="0"/>
              <a:t>✔ Contact Section:</a:t>
            </a:r>
          </a:p>
          <a:p>
            <a:r>
              <a:rPr lang="en-IN" dirty="0"/>
              <a:t>Contact form with name, email, and message fields.</a:t>
            </a:r>
          </a:p>
          <a:p>
            <a:r>
              <a:rPr lang="en-IN" dirty="0"/>
              <a:t>✔ Footer:</a:t>
            </a:r>
          </a:p>
          <a:p>
            <a:r>
              <a:rPr lang="en-IN" dirty="0"/>
              <a:t>Copyright information.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F88B28-01F5-F455-E068-13DD203AE42C}"/>
              </a:ext>
            </a:extLst>
          </p:cNvPr>
          <p:cNvSpPr txBox="1"/>
          <p:nvPr/>
        </p:nvSpPr>
        <p:spPr>
          <a:xfrm>
            <a:off x="2450690" y="2165920"/>
            <a:ext cx="61009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Features and Functionality</a:t>
            </a:r>
          </a:p>
          <a:p>
            <a:r>
              <a:rPr lang="en-IN" dirty="0"/>
              <a:t>✔ Features:</a:t>
            </a:r>
          </a:p>
          <a:p>
            <a:r>
              <a:rPr lang="en-IN" dirty="0"/>
              <a:t>Smooth scrolling navigation.</a:t>
            </a:r>
          </a:p>
          <a:p>
            <a:r>
              <a:rPr lang="en-IN" dirty="0"/>
              <a:t>Responsive grid layout for projects.</a:t>
            </a:r>
          </a:p>
          <a:p>
            <a:r>
              <a:rPr lang="en-IN" dirty="0"/>
              <a:t>Form spree integration for sending emails.</a:t>
            </a:r>
          </a:p>
          <a:p>
            <a:r>
              <a:rPr lang="en-IN" dirty="0"/>
              <a:t>✔ Functionality:</a:t>
            </a:r>
          </a:p>
          <a:p>
            <a:r>
              <a:rPr lang="en-IN" dirty="0"/>
              <a:t>Clicking “Hire Me” scrolls to the Contact section.</a:t>
            </a:r>
          </a:p>
          <a:p>
            <a:r>
              <a:rPr lang="en-IN" dirty="0"/>
              <a:t>Navigation links scroll to respective sections.</a:t>
            </a:r>
          </a:p>
          <a:p>
            <a:r>
              <a:rPr lang="en-IN" dirty="0"/>
              <a:t>Contact form sends data to email via Form spree (when properly configured).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Words>468</Words>
  <Application>Microsoft Office PowerPoint</Application>
  <PresentationFormat>Widescreen</PresentationFormat>
  <Paragraphs>76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Vijaya Kumar G</dc:creator>
  <cp:lastModifiedBy>Vijaya Kumar G</cp:lastModifiedBy>
  <cp:revision>4</cp:revision>
  <dcterms:modified xsi:type="dcterms:W3CDTF">2025-09-02T16:32:06Z</dcterms:modified>
</cp:coreProperties>
</file>