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#1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5FBB55-74B2-44BC-AC78-9C8120541354}" type="doc">
      <dgm:prSet loTypeId="urn:microsoft.com/office/officeart/2005/8/layout/cycle7#1" loCatId="cycle" qsTypeId="urn:microsoft.com/office/officeart/2005/8/quickstyle/simple2#1" qsCatId="simple" csTypeId="urn:microsoft.com/office/officeart/2005/8/colors/accent2_1#1" csCatId="accent1" phldr="0"/>
      <dgm:spPr/>
      <dgm:t>
        <a:bodyPr/>
        <a:lstStyle/>
        <a:p>
          <a:endParaRPr lang="zh-CN" altLang="en-US"/>
        </a:p>
      </dgm:t>
    </dgm:pt>
    <dgm:pt modelId="{FD81B4A0-A345-47B8-9034-54FAD7F16EEA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rPr>
            <a:t>停车平台</a:t>
          </a:r>
          <a:endParaRPr lang="zh-CN" altLang="en-US"/>
        </a:p>
      </dgm:t>
    </dgm:pt>
    <dgm:pt modelId="{E5F7B21D-EDDB-4955-880B-EEB76C1FBF59}" type="parTrans" cxnId="{075BEB89-7DA3-4289-81EB-C4C259595A35}">
      <dgm:prSet/>
      <dgm:spPr/>
      <dgm:t>
        <a:bodyPr/>
        <a:lstStyle/>
        <a:p>
          <a:endParaRPr lang="zh-CN" altLang="en-US"/>
        </a:p>
      </dgm:t>
    </dgm:pt>
    <dgm:pt modelId="{1EF361B0-10D3-4975-BCEB-0A2159A1CAE4}" type="sibTrans" cxnId="{075BEB89-7DA3-4289-81EB-C4C259595A35}">
      <dgm:prSet/>
      <dgm:spPr/>
      <dgm:t>
        <a:bodyPr/>
        <a:lstStyle/>
        <a:p>
          <a:endParaRPr lang="zh-CN" altLang="en-US"/>
        </a:p>
      </dgm:t>
    </dgm:pt>
    <dgm:pt modelId="{B3995DE3-A920-49BD-B90D-49DF4D6B94F9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rPr>
            <a:t>车主</a:t>
          </a:r>
          <a:endParaRPr lang="zh-CN" altLang="en-US"/>
        </a:p>
      </dgm:t>
    </dgm:pt>
    <dgm:pt modelId="{0B5786FC-6F01-4387-BA93-C2ED8F2F5F9F}" type="parTrans" cxnId="{C0C5827D-5FD5-4923-9DF5-8B3DE30138D9}">
      <dgm:prSet/>
      <dgm:spPr/>
      <dgm:t>
        <a:bodyPr/>
        <a:lstStyle/>
        <a:p>
          <a:endParaRPr lang="zh-CN" altLang="en-US"/>
        </a:p>
      </dgm:t>
    </dgm:pt>
    <dgm:pt modelId="{B5EFECF8-F5E2-41D1-B747-7DC03FDA2049}" type="sibTrans" cxnId="{C0C5827D-5FD5-4923-9DF5-8B3DE30138D9}">
      <dgm:prSet/>
      <dgm:spPr/>
      <dgm:t>
        <a:bodyPr/>
        <a:lstStyle/>
        <a:p>
          <a:endParaRPr lang="zh-CN" altLang="en-US"/>
        </a:p>
      </dgm:t>
    </dgm:pt>
    <dgm:pt modelId="{75AE001A-7AA3-4D0D-8AEC-957FF2B7D3BE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rPr>
            <a:t>停车场商户</a:t>
          </a:r>
          <a:endParaRPr lang="zh-CN" altLang="en-US"/>
        </a:p>
      </dgm:t>
    </dgm:pt>
    <dgm:pt modelId="{AA8EA639-CBEC-4D14-84DF-6FD6A7CA2AAC}" type="parTrans" cxnId="{DB4AB3A1-90DB-4A32-9C96-5D9DDE223026}">
      <dgm:prSet/>
      <dgm:spPr/>
      <dgm:t>
        <a:bodyPr/>
        <a:lstStyle/>
        <a:p>
          <a:endParaRPr lang="zh-CN" altLang="en-US"/>
        </a:p>
      </dgm:t>
    </dgm:pt>
    <dgm:pt modelId="{E405E0E1-B30E-4F09-96E1-A6304DA3EA52}" type="sibTrans" cxnId="{DB4AB3A1-90DB-4A32-9C96-5D9DDE223026}">
      <dgm:prSet/>
      <dgm:spPr/>
      <dgm:t>
        <a:bodyPr/>
        <a:lstStyle/>
        <a:p>
          <a:endParaRPr lang="zh-CN" altLang="en-US"/>
        </a:p>
      </dgm:t>
    </dgm:pt>
    <dgm:pt modelId="{CCF7C031-5F3B-494B-9CA8-C75E89BC6D59}" type="pres">
      <dgm:prSet presAssocID="{6E5FBB55-74B2-44BC-AC78-9C8120541354}" presName="Name0" presStyleCnt="0">
        <dgm:presLayoutVars>
          <dgm:dir/>
          <dgm:resizeHandles val="exact"/>
        </dgm:presLayoutVars>
      </dgm:prSet>
      <dgm:spPr/>
    </dgm:pt>
    <dgm:pt modelId="{08AB63ED-303C-4535-83BE-CFA56B755A49}" type="pres">
      <dgm:prSet presAssocID="{FD81B4A0-A345-47B8-9034-54FAD7F16EEA}" presName="node" presStyleLbl="node1" presStyleIdx="0" presStyleCnt="3">
        <dgm:presLayoutVars>
          <dgm:bulletEnabled val="1"/>
        </dgm:presLayoutVars>
      </dgm:prSet>
      <dgm:spPr/>
    </dgm:pt>
    <dgm:pt modelId="{97F39950-454C-43F9-9796-3DBC01350EA2}" type="pres">
      <dgm:prSet presAssocID="{1EF361B0-10D3-4975-BCEB-0A2159A1CAE4}" presName="sibTrans" presStyleLbl="sibTrans2D1" presStyleIdx="0" presStyleCnt="3"/>
      <dgm:spPr/>
    </dgm:pt>
    <dgm:pt modelId="{0C18B507-9B20-414B-AB3C-235076D54769}" type="pres">
      <dgm:prSet presAssocID="{1EF361B0-10D3-4975-BCEB-0A2159A1CAE4}" presName="connectorText" presStyleLbl="sibTrans2D1" presStyleIdx="0" presStyleCnt="3"/>
      <dgm:spPr/>
    </dgm:pt>
    <dgm:pt modelId="{54F1E4FC-40C7-436A-952E-A33C90D6EA21}" type="pres">
      <dgm:prSet presAssocID="{B3995DE3-A920-49BD-B90D-49DF4D6B94F9}" presName="node" presStyleLbl="node1" presStyleIdx="1" presStyleCnt="3">
        <dgm:presLayoutVars>
          <dgm:bulletEnabled val="1"/>
        </dgm:presLayoutVars>
      </dgm:prSet>
      <dgm:spPr/>
    </dgm:pt>
    <dgm:pt modelId="{E068CDE7-4F94-46CD-9906-0B60DF0B6ACB}" type="pres">
      <dgm:prSet presAssocID="{B5EFECF8-F5E2-41D1-B747-7DC03FDA2049}" presName="sibTrans" presStyleLbl="sibTrans2D1" presStyleIdx="1" presStyleCnt="3"/>
      <dgm:spPr/>
    </dgm:pt>
    <dgm:pt modelId="{CE17F78B-B90E-44D4-8C83-46147AFCCD4F}" type="pres">
      <dgm:prSet presAssocID="{B5EFECF8-F5E2-41D1-B747-7DC03FDA2049}" presName="connectorText" presStyleLbl="sibTrans2D1" presStyleIdx="1" presStyleCnt="3"/>
      <dgm:spPr/>
    </dgm:pt>
    <dgm:pt modelId="{16E6D73D-0C2D-4F2E-8F54-ED0B6238B1DF}" type="pres">
      <dgm:prSet presAssocID="{75AE001A-7AA3-4D0D-8AEC-957FF2B7D3BE}" presName="node" presStyleLbl="node1" presStyleIdx="2" presStyleCnt="3">
        <dgm:presLayoutVars>
          <dgm:bulletEnabled val="1"/>
        </dgm:presLayoutVars>
      </dgm:prSet>
      <dgm:spPr/>
    </dgm:pt>
    <dgm:pt modelId="{0E1DC624-06E4-4837-AFAE-09183CBBBDF0}" type="pres">
      <dgm:prSet presAssocID="{E405E0E1-B30E-4F09-96E1-A6304DA3EA52}" presName="sibTrans" presStyleLbl="sibTrans2D1" presStyleIdx="2" presStyleCnt="3"/>
      <dgm:spPr/>
    </dgm:pt>
    <dgm:pt modelId="{FECB3C4C-2D55-4804-A958-985CE091DD6A}" type="pres">
      <dgm:prSet presAssocID="{E405E0E1-B30E-4F09-96E1-A6304DA3EA52}" presName="connectorText" presStyleLbl="sibTrans2D1" presStyleIdx="2" presStyleCnt="3"/>
      <dgm:spPr/>
    </dgm:pt>
  </dgm:ptLst>
  <dgm:cxnLst>
    <dgm:cxn modelId="{E2116603-35FF-4D62-AABD-59695B9938A1}" type="presOf" srcId="{E405E0E1-B30E-4F09-96E1-A6304DA3EA52}" destId="{0E1DC624-06E4-4837-AFAE-09183CBBBDF0}" srcOrd="0" destOrd="0" presId="urn:microsoft.com/office/officeart/2005/8/layout/cycle7#1"/>
    <dgm:cxn modelId="{8DA7362E-B6C0-4A42-A2C4-6536C55DCCEE}" type="presOf" srcId="{1EF361B0-10D3-4975-BCEB-0A2159A1CAE4}" destId="{0C18B507-9B20-414B-AB3C-235076D54769}" srcOrd="1" destOrd="0" presId="urn:microsoft.com/office/officeart/2005/8/layout/cycle7#1"/>
    <dgm:cxn modelId="{0DC3735B-1F13-497B-BB76-087E8AA44AC8}" type="presOf" srcId="{FD81B4A0-A345-47B8-9034-54FAD7F16EEA}" destId="{08AB63ED-303C-4535-83BE-CFA56B755A49}" srcOrd="0" destOrd="0" presId="urn:microsoft.com/office/officeart/2005/8/layout/cycle7#1"/>
    <dgm:cxn modelId="{67BA7F63-CF78-447C-98C7-6FA5B506F62C}" type="presOf" srcId="{E405E0E1-B30E-4F09-96E1-A6304DA3EA52}" destId="{FECB3C4C-2D55-4804-A958-985CE091DD6A}" srcOrd="1" destOrd="0" presId="urn:microsoft.com/office/officeart/2005/8/layout/cycle7#1"/>
    <dgm:cxn modelId="{F7579D7B-1812-4069-8B9D-5E8543506E8B}" type="presOf" srcId="{75AE001A-7AA3-4D0D-8AEC-957FF2B7D3BE}" destId="{16E6D73D-0C2D-4F2E-8F54-ED0B6238B1DF}" srcOrd="0" destOrd="0" presId="urn:microsoft.com/office/officeart/2005/8/layout/cycle7#1"/>
    <dgm:cxn modelId="{C0C5827D-5FD5-4923-9DF5-8B3DE30138D9}" srcId="{6E5FBB55-74B2-44BC-AC78-9C8120541354}" destId="{B3995DE3-A920-49BD-B90D-49DF4D6B94F9}" srcOrd="1" destOrd="0" parTransId="{0B5786FC-6F01-4387-BA93-C2ED8F2F5F9F}" sibTransId="{B5EFECF8-F5E2-41D1-B747-7DC03FDA2049}"/>
    <dgm:cxn modelId="{8D3AE280-442E-47C4-A523-60566A302EA8}" type="presOf" srcId="{B5EFECF8-F5E2-41D1-B747-7DC03FDA2049}" destId="{CE17F78B-B90E-44D4-8C83-46147AFCCD4F}" srcOrd="1" destOrd="0" presId="urn:microsoft.com/office/officeart/2005/8/layout/cycle7#1"/>
    <dgm:cxn modelId="{5EA7AB89-7C9F-4146-A3B2-46696301F2E6}" type="presOf" srcId="{6E5FBB55-74B2-44BC-AC78-9C8120541354}" destId="{CCF7C031-5F3B-494B-9CA8-C75E89BC6D59}" srcOrd="0" destOrd="0" presId="urn:microsoft.com/office/officeart/2005/8/layout/cycle7#1"/>
    <dgm:cxn modelId="{075BEB89-7DA3-4289-81EB-C4C259595A35}" srcId="{6E5FBB55-74B2-44BC-AC78-9C8120541354}" destId="{FD81B4A0-A345-47B8-9034-54FAD7F16EEA}" srcOrd="0" destOrd="0" parTransId="{E5F7B21D-EDDB-4955-880B-EEB76C1FBF59}" sibTransId="{1EF361B0-10D3-4975-BCEB-0A2159A1CAE4}"/>
    <dgm:cxn modelId="{DB4AB3A1-90DB-4A32-9C96-5D9DDE223026}" srcId="{6E5FBB55-74B2-44BC-AC78-9C8120541354}" destId="{75AE001A-7AA3-4D0D-8AEC-957FF2B7D3BE}" srcOrd="2" destOrd="0" parTransId="{AA8EA639-CBEC-4D14-84DF-6FD6A7CA2AAC}" sibTransId="{E405E0E1-B30E-4F09-96E1-A6304DA3EA52}"/>
    <dgm:cxn modelId="{07DD92AE-4070-4DBC-8364-9B827CD12C58}" type="presOf" srcId="{B3995DE3-A920-49BD-B90D-49DF4D6B94F9}" destId="{54F1E4FC-40C7-436A-952E-A33C90D6EA21}" srcOrd="0" destOrd="0" presId="urn:microsoft.com/office/officeart/2005/8/layout/cycle7#1"/>
    <dgm:cxn modelId="{D35E9DB4-0179-4A3E-921E-FD50026551D4}" type="presOf" srcId="{1EF361B0-10D3-4975-BCEB-0A2159A1CAE4}" destId="{97F39950-454C-43F9-9796-3DBC01350EA2}" srcOrd="0" destOrd="0" presId="urn:microsoft.com/office/officeart/2005/8/layout/cycle7#1"/>
    <dgm:cxn modelId="{13E6FEE6-C594-485C-9D0C-154F5DAB556F}" type="presOf" srcId="{B5EFECF8-F5E2-41D1-B747-7DC03FDA2049}" destId="{E068CDE7-4F94-46CD-9906-0B60DF0B6ACB}" srcOrd="0" destOrd="0" presId="urn:microsoft.com/office/officeart/2005/8/layout/cycle7#1"/>
    <dgm:cxn modelId="{66F4B447-561F-43D7-BC38-32A74FEDF1F2}" type="presParOf" srcId="{CCF7C031-5F3B-494B-9CA8-C75E89BC6D59}" destId="{08AB63ED-303C-4535-83BE-CFA56B755A49}" srcOrd="0" destOrd="0" presId="urn:microsoft.com/office/officeart/2005/8/layout/cycle7#1"/>
    <dgm:cxn modelId="{DEE107C2-87F6-4BFE-A4B7-EA6B09AE0DD3}" type="presParOf" srcId="{CCF7C031-5F3B-494B-9CA8-C75E89BC6D59}" destId="{97F39950-454C-43F9-9796-3DBC01350EA2}" srcOrd="1" destOrd="0" presId="urn:microsoft.com/office/officeart/2005/8/layout/cycle7#1"/>
    <dgm:cxn modelId="{AE8B9568-9DF6-44CF-9A95-42BF338B2791}" type="presParOf" srcId="{97F39950-454C-43F9-9796-3DBC01350EA2}" destId="{0C18B507-9B20-414B-AB3C-235076D54769}" srcOrd="0" destOrd="0" presId="urn:microsoft.com/office/officeart/2005/8/layout/cycle7#1"/>
    <dgm:cxn modelId="{D1EA6D32-B89E-48B8-8F88-40978BBCE438}" type="presParOf" srcId="{CCF7C031-5F3B-494B-9CA8-C75E89BC6D59}" destId="{54F1E4FC-40C7-436A-952E-A33C90D6EA21}" srcOrd="2" destOrd="0" presId="urn:microsoft.com/office/officeart/2005/8/layout/cycle7#1"/>
    <dgm:cxn modelId="{96E9D4B6-80B6-4814-9C81-85E3944B1098}" type="presParOf" srcId="{CCF7C031-5F3B-494B-9CA8-C75E89BC6D59}" destId="{E068CDE7-4F94-46CD-9906-0B60DF0B6ACB}" srcOrd="3" destOrd="0" presId="urn:microsoft.com/office/officeart/2005/8/layout/cycle7#1"/>
    <dgm:cxn modelId="{3AA04C32-A97B-430F-AF0B-09FA5744A16E}" type="presParOf" srcId="{E068CDE7-4F94-46CD-9906-0B60DF0B6ACB}" destId="{CE17F78B-B90E-44D4-8C83-46147AFCCD4F}" srcOrd="0" destOrd="0" presId="urn:microsoft.com/office/officeart/2005/8/layout/cycle7#1"/>
    <dgm:cxn modelId="{6DC6C4CB-21C4-4893-84AC-0824DF20843B}" type="presParOf" srcId="{CCF7C031-5F3B-494B-9CA8-C75E89BC6D59}" destId="{16E6D73D-0C2D-4F2E-8F54-ED0B6238B1DF}" srcOrd="4" destOrd="0" presId="urn:microsoft.com/office/officeart/2005/8/layout/cycle7#1"/>
    <dgm:cxn modelId="{56A10434-AAAF-4013-AA70-3AF3E013647E}" type="presParOf" srcId="{CCF7C031-5F3B-494B-9CA8-C75E89BC6D59}" destId="{0E1DC624-06E4-4837-AFAE-09183CBBBDF0}" srcOrd="5" destOrd="0" presId="urn:microsoft.com/office/officeart/2005/8/layout/cycle7#1"/>
    <dgm:cxn modelId="{538AAC58-F7D0-461D-A9F0-3756B075F015}" type="presParOf" srcId="{0E1DC624-06E4-4837-AFAE-09183CBBBDF0}" destId="{FECB3C4C-2D55-4804-A958-985CE091DD6A}" srcOrd="0" destOrd="0" presId="urn:microsoft.com/office/officeart/2005/8/layout/cycle7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B63ED-303C-4535-83BE-CFA56B755A49}">
      <dsp:nvSpPr>
        <dsp:cNvPr id="0" name=""/>
        <dsp:cNvSpPr/>
      </dsp:nvSpPr>
      <dsp:spPr>
        <a:xfrm>
          <a:off x="1980298" y="937"/>
          <a:ext cx="2043327" cy="10216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700" kern="12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rPr>
            <a:t>停车平台</a:t>
          </a:r>
          <a:endParaRPr lang="zh-CN" altLang="en-US" sz="2700" kern="1200"/>
        </a:p>
      </dsp:txBody>
      <dsp:txXfrm>
        <a:off x="2010221" y="30860"/>
        <a:ext cx="1983481" cy="961817"/>
      </dsp:txXfrm>
    </dsp:sp>
    <dsp:sp modelId="{97F39950-454C-43F9-9796-3DBC01350EA2}">
      <dsp:nvSpPr>
        <dsp:cNvPr id="0" name=""/>
        <dsp:cNvSpPr/>
      </dsp:nvSpPr>
      <dsp:spPr>
        <a:xfrm rot="3600000">
          <a:off x="3313347" y="1793518"/>
          <a:ext cx="1063716" cy="35758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3420622" y="1865034"/>
        <a:ext cx="849166" cy="214550"/>
      </dsp:txXfrm>
    </dsp:sp>
    <dsp:sp modelId="{54F1E4FC-40C7-436A-952E-A33C90D6EA21}">
      <dsp:nvSpPr>
        <dsp:cNvPr id="0" name=""/>
        <dsp:cNvSpPr/>
      </dsp:nvSpPr>
      <dsp:spPr>
        <a:xfrm>
          <a:off x="3666785" y="2922018"/>
          <a:ext cx="2043327" cy="10216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700" kern="12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rPr>
            <a:t>车主</a:t>
          </a:r>
          <a:endParaRPr lang="zh-CN" altLang="en-US" sz="2700" kern="1200"/>
        </a:p>
      </dsp:txBody>
      <dsp:txXfrm>
        <a:off x="3696708" y="2951941"/>
        <a:ext cx="1983481" cy="961817"/>
      </dsp:txXfrm>
    </dsp:sp>
    <dsp:sp modelId="{E068CDE7-4F94-46CD-9906-0B60DF0B6ACB}">
      <dsp:nvSpPr>
        <dsp:cNvPr id="0" name=""/>
        <dsp:cNvSpPr/>
      </dsp:nvSpPr>
      <dsp:spPr>
        <a:xfrm rot="10800000">
          <a:off x="2470104" y="3254059"/>
          <a:ext cx="1063716" cy="35758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 rot="10800000">
        <a:off x="2577379" y="3325575"/>
        <a:ext cx="849166" cy="214550"/>
      </dsp:txXfrm>
    </dsp:sp>
    <dsp:sp modelId="{16E6D73D-0C2D-4F2E-8F54-ED0B6238B1DF}">
      <dsp:nvSpPr>
        <dsp:cNvPr id="0" name=""/>
        <dsp:cNvSpPr/>
      </dsp:nvSpPr>
      <dsp:spPr>
        <a:xfrm>
          <a:off x="293811" y="2922018"/>
          <a:ext cx="2043327" cy="10216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700" kern="12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rPr>
            <a:t>停车场商户</a:t>
          </a:r>
          <a:endParaRPr lang="zh-CN" altLang="en-US" sz="2700" kern="1200"/>
        </a:p>
      </dsp:txBody>
      <dsp:txXfrm>
        <a:off x="323734" y="2951941"/>
        <a:ext cx="1983481" cy="961817"/>
      </dsp:txXfrm>
    </dsp:sp>
    <dsp:sp modelId="{0E1DC624-06E4-4837-AFAE-09183CBBBDF0}">
      <dsp:nvSpPr>
        <dsp:cNvPr id="0" name=""/>
        <dsp:cNvSpPr/>
      </dsp:nvSpPr>
      <dsp:spPr>
        <a:xfrm rot="18000000">
          <a:off x="1626860" y="1793518"/>
          <a:ext cx="1063716" cy="35758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1734135" y="1865034"/>
        <a:ext cx="849166" cy="21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#1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Sty" val="arr"/>
                    <dgm:param type="endSty" val="arr"/>
                    <dgm:param type="begPts" val="radial"/>
                    <dgm:param type="endPts" val="radial"/>
                  </dgm:alg>
                </dgm:if>
                <dgm:else name="Name8">
                  <dgm:alg type="conn">
                    <dgm:param type="begSty" val="arr"/>
                    <dgm:param type="endSty" val="arr"/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nk1969/ckb/releases/tag/v0.30.1_aarch64" TargetMode="External"/><Relationship Id="rId2" Type="http://schemas.openxmlformats.org/officeDocument/2006/relationships/hyperlink" Target="https://github.com/rink1969/ckb-cli/releases/tag/v0.30.0_armv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69CDE-70D5-4F8A-B8BC-B71AB0186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ICOKBT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C52122-A70E-4C21-8DDA-A252DEACB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IOT </a:t>
            </a:r>
            <a:r>
              <a:rPr lang="zh-CN" altLang="en-US" dirty="0"/>
              <a:t>与 </a:t>
            </a:r>
            <a:r>
              <a:rPr lang="en-US" altLang="zh-CN" dirty="0"/>
              <a:t>CKB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50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A3C26-7810-47DF-8349-F637DCEF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sym typeface="+mn-ea"/>
              </a:rPr>
              <a:t>现有停车场结算业务场景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CC4284-30CF-4AA2-AFF2-5876D322399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2" y="2249487"/>
            <a:ext cx="9905999" cy="32653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5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典型平台流量经营模式：</a:t>
            </a:r>
          </a:p>
          <a:p>
            <a:pPr indent="0">
              <a:buNone/>
            </a:pPr>
            <a:r>
              <a:rPr lang="zh-CN" altLang="zh-CN" sz="25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“停车平台-停车场商户-车主”三方</a:t>
            </a: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zh-CN" sz="25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存在的问题</a:t>
            </a:r>
            <a:endParaRPr lang="en-US" altLang="zh-CN" sz="25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>
              <a:buSzTx/>
              <a:buNone/>
            </a:pPr>
            <a:r>
              <a:rPr lang="zh-CN" altLang="en-US" sz="25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需要有资质的银行来做清分</a:t>
            </a:r>
            <a:endParaRPr lang="en-US" altLang="zh-CN" sz="25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>
              <a:buSzTx/>
              <a:buNone/>
            </a:pPr>
            <a:r>
              <a:rPr lang="zh-CN" altLang="en-US" sz="25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到账时间</a:t>
            </a:r>
            <a:r>
              <a:rPr lang="en-US" altLang="zh-CN" sz="25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T+1</a:t>
            </a:r>
          </a:p>
          <a:p>
            <a:pPr lvl="1" indent="0">
              <a:buSzTx/>
              <a:buNone/>
            </a:pPr>
            <a:r>
              <a:rPr lang="zh-CN" altLang="en-US" sz="25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现场管理人员不可靠</a:t>
            </a:r>
            <a:endParaRPr lang="zh-CN" altLang="zh-CN" sz="25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8C8BD66E-8C25-4036-A648-A96AF7B0FA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6287306"/>
              </p:ext>
            </p:extLst>
          </p:nvPr>
        </p:nvGraphicFramePr>
        <p:xfrm>
          <a:off x="5482131" y="1651999"/>
          <a:ext cx="6003925" cy="3944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97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EA397-C6C2-4F1B-951A-7D2EF55B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停车场处理流程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0C1E27FB-4D54-494C-B491-ABE1EA425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2870" y="2249488"/>
            <a:ext cx="5983086" cy="3541712"/>
          </a:xfrm>
        </p:spPr>
      </p:pic>
    </p:spTree>
    <p:extLst>
      <p:ext uri="{BB962C8B-B14F-4D97-AF65-F5344CB8AC3E}">
        <p14:creationId xmlns:p14="http://schemas.microsoft.com/office/powerpoint/2010/main" val="417520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1BA76-07D2-4416-9206-B29139C7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华为鲲鹏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CD793-6BA5-4BE7-834B-CACDC0B1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鲲鹏是华为海思发布的基于</a:t>
            </a:r>
            <a:r>
              <a:rPr lang="en-US" altLang="zh-CN" dirty="0"/>
              <a:t>ARM</a:t>
            </a:r>
            <a:r>
              <a:rPr lang="zh-CN" altLang="en-US" dirty="0"/>
              <a:t>架构授权</a:t>
            </a:r>
            <a:endParaRPr lang="en-US" altLang="zh-CN" dirty="0"/>
          </a:p>
          <a:p>
            <a:r>
              <a:rPr lang="zh-CN" altLang="en-US" dirty="0"/>
              <a:t>由华为自主设计完成的鲲鹏芯片</a:t>
            </a:r>
            <a:endParaRPr lang="en-US" altLang="zh-CN" dirty="0"/>
          </a:p>
          <a:p>
            <a:r>
              <a:rPr lang="zh-CN" altLang="en-US" dirty="0"/>
              <a:t>一些政府项目会有硬性要求。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18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85654-ED3A-48CD-BEBD-D057A397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B09DE-7991-4505-BF34-617E6AE9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https://github.com/rink1969/ckb-cli/releases/tag/v0.30.0_armv7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https://github.com/rink1969/ckb/releases/tag/v0.30.1_aarch64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716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60</TotalTime>
  <Words>123</Words>
  <Application>Microsoft Office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Tw Cen MT</vt:lpstr>
      <vt:lpstr>电路</vt:lpstr>
      <vt:lpstr>ICOKBT</vt:lpstr>
      <vt:lpstr>现有停车场结算业务场景</vt:lpstr>
      <vt:lpstr>停车场处理流程</vt:lpstr>
      <vt:lpstr>华为鲲鹏</vt:lpstr>
      <vt:lpstr>演示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ICOKBT</dc:title>
  <dc:creator>宁 志伟</dc:creator>
  <cp:lastModifiedBy>宁 志伟</cp:lastModifiedBy>
  <cp:revision>13</cp:revision>
  <dcterms:created xsi:type="dcterms:W3CDTF">2020-03-28T07:25:25Z</dcterms:created>
  <dcterms:modified xsi:type="dcterms:W3CDTF">2020-03-28T08:27:24Z</dcterms:modified>
</cp:coreProperties>
</file>