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9" r:id="rId14"/>
    <p:sldId id="267" r:id="rId15"/>
    <p:sldId id="268" r:id="rId16"/>
    <p:sldId id="271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el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542B-B21A-4025-B0A9-225DBF527871}" type="datetimeFigureOut">
              <a:rPr lang="de-DE" smtClean="0"/>
              <a:t>02.02.2012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1B8449B-F5B3-4CD1-A5D9-FFDDEE314C7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542B-B21A-4025-B0A9-225DBF527871}" type="datetimeFigureOut">
              <a:rPr lang="de-DE" smtClean="0"/>
              <a:t>02.02.2012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449B-F5B3-4CD1-A5D9-FFDDEE314C7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542B-B21A-4025-B0A9-225DBF527871}" type="datetimeFigureOut">
              <a:rPr lang="de-DE" smtClean="0"/>
              <a:t>02.02.2012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449B-F5B3-4CD1-A5D9-FFDDEE314C7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7" name="Inhaltsplatzhalt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Datumsplatzhalt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542B-B21A-4025-B0A9-225DBF527871}" type="datetimeFigureOut">
              <a:rPr lang="de-DE" smtClean="0"/>
              <a:t>02.02.2012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de-DE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1B8449B-F5B3-4CD1-A5D9-FFDDEE314C7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542B-B21A-4025-B0A9-225DBF527871}" type="datetimeFigureOut">
              <a:rPr lang="de-DE" smtClean="0"/>
              <a:t>02.02.2012</a:t>
            </a:fld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449B-F5B3-4CD1-A5D9-FFDDEE314C7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4" name="Inhaltsplatzhalt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542B-B21A-4025-B0A9-225DBF527871}" type="datetimeFigureOut">
              <a:rPr lang="de-DE" smtClean="0"/>
              <a:t>02.02.2012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449B-F5B3-4CD1-A5D9-FFDDEE314C7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5" name="Textplatzhalt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8" name="Inhaltsplatzhalt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542B-B21A-4025-B0A9-225DBF527871}" type="datetimeFigureOut">
              <a:rPr lang="de-DE" smtClean="0"/>
              <a:t>02.02.2012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A1B8449B-F5B3-4CD1-A5D9-FFDDEE314C7D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542B-B21A-4025-B0A9-225DBF527871}" type="datetimeFigureOut">
              <a:rPr lang="de-DE" smtClean="0"/>
              <a:t>02.02.2012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449B-F5B3-4CD1-A5D9-FFDDEE314C7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542B-B21A-4025-B0A9-225DBF527871}" type="datetimeFigureOut">
              <a:rPr lang="de-DE" smtClean="0"/>
              <a:t>02.02.2012</a:t>
            </a:fld>
            <a:endParaRPr lang="de-DE"/>
          </a:p>
        </p:txBody>
      </p:sp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449B-F5B3-4CD1-A5D9-FFDDEE314C7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6" name="Textplatzhalt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Datumsplatzhalt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542B-B21A-4025-B0A9-225DBF527871}" type="datetimeFigureOut">
              <a:rPr lang="de-DE" smtClean="0"/>
              <a:t>02.02.2012</a:t>
            </a:fld>
            <a:endParaRPr lang="de-DE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449B-F5B3-4CD1-A5D9-FFDDEE314C7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542B-B21A-4025-B0A9-225DBF527871}" type="datetimeFigureOut">
              <a:rPr lang="de-DE" smtClean="0"/>
              <a:t>02.02.2012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449B-F5B3-4CD1-A5D9-FFDDEE314C7D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6" name="Textplatzhalt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174542B-B21A-4025-B0A9-225DBF527871}" type="datetimeFigureOut">
              <a:rPr lang="de-DE" smtClean="0"/>
              <a:t>02.02.2012</a:t>
            </a:fld>
            <a:endParaRPr lang="de-DE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1B8449B-F5B3-4CD1-A5D9-FFDDEE314C7D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platzhalt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Präsentation der Belegarbeit</a:t>
            </a:r>
            <a:br>
              <a:rPr lang="de-DE" dirty="0" smtClean="0"/>
            </a:br>
            <a:r>
              <a:rPr lang="de-DE" dirty="0" smtClean="0"/>
              <a:t>Fortgeschrittene Datenbankkonzepte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Abstract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</a:t>
            </a:r>
            <a:endParaRPr lang="de-DE" dirty="0"/>
          </a:p>
        </p:txBody>
      </p:sp>
      <p:pic>
        <p:nvPicPr>
          <p:cNvPr id="4" name="Inhaltsplatzhalter 3" descr="used_ADBC_ER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3024473"/>
            <a:ext cx="8686800" cy="1585341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Welches Produkt wurde wie oft gekauft?</a:t>
            </a:r>
          </a:p>
          <a:p>
            <a:r>
              <a:rPr lang="de-DE" dirty="0" smtClean="0"/>
              <a:t>Wie viel </a:t>
            </a:r>
            <a:r>
              <a:rPr lang="de-DE" dirty="0" smtClean="0"/>
              <a:t>Umsatz wurde von wem in einem bestimmtem Zeitraum generiert?</a:t>
            </a:r>
          </a:p>
          <a:p>
            <a:r>
              <a:rPr lang="de-DE" dirty="0" smtClean="0"/>
              <a:t>Wie </a:t>
            </a:r>
            <a:r>
              <a:rPr lang="de-DE" dirty="0" smtClean="0"/>
              <a:t>viele Kunden haben an einem bestimmten Zeitpunkt bestellt?</a:t>
            </a:r>
          </a:p>
          <a:p>
            <a:r>
              <a:rPr lang="de-DE" dirty="0" smtClean="0"/>
              <a:t>Wer </a:t>
            </a:r>
            <a:r>
              <a:rPr lang="de-DE" dirty="0" smtClean="0"/>
              <a:t>hat </a:t>
            </a:r>
            <a:r>
              <a:rPr lang="de-DE" dirty="0" smtClean="0"/>
              <a:t>wie viel </a:t>
            </a:r>
            <a:r>
              <a:rPr lang="de-DE" dirty="0" smtClean="0"/>
              <a:t>an den gegebenen neun Tagen umgesetzt?</a:t>
            </a:r>
            <a:endParaRPr lang="de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K3: </a:t>
            </a:r>
            <a:r>
              <a:rPr lang="en-US" dirty="0" smtClean="0"/>
              <a:t>Hash-</a:t>
            </a:r>
            <a:r>
              <a:rPr lang="en-US" dirty="0" err="1" smtClean="0"/>
              <a:t>Indizes</a:t>
            </a:r>
            <a:r>
              <a:rPr lang="en-US" dirty="0" smtClean="0"/>
              <a:t> auf Primary Keys und Foreign Keys / </a:t>
            </a: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smtClean="0"/>
              <a:t>Partitioning</a:t>
            </a:r>
          </a:p>
          <a:p>
            <a:r>
              <a:rPr lang="de-DE" dirty="0" smtClean="0"/>
              <a:t> K4 : B-</a:t>
            </a:r>
            <a:r>
              <a:rPr lang="de-DE" dirty="0" err="1" smtClean="0"/>
              <a:t>Tree</a:t>
            </a:r>
            <a:r>
              <a:rPr lang="de-DE" dirty="0" smtClean="0"/>
              <a:t>-Indizes auf Primary </a:t>
            </a:r>
            <a:r>
              <a:rPr lang="de-DE" dirty="0" err="1" smtClean="0"/>
              <a:t>Keys</a:t>
            </a:r>
            <a:r>
              <a:rPr lang="de-DE" dirty="0" smtClean="0"/>
              <a:t> und </a:t>
            </a:r>
            <a:r>
              <a:rPr lang="de-DE" dirty="0" err="1" smtClean="0"/>
              <a:t>Foreign</a:t>
            </a:r>
            <a:r>
              <a:rPr lang="de-DE" dirty="0" smtClean="0"/>
              <a:t> </a:t>
            </a:r>
            <a:r>
              <a:rPr lang="de-DE" dirty="0" err="1" smtClean="0"/>
              <a:t>Keys</a:t>
            </a:r>
            <a:r>
              <a:rPr lang="de-DE" dirty="0" smtClean="0"/>
              <a:t> / ohne </a:t>
            </a:r>
            <a:r>
              <a:rPr lang="de-DE" dirty="0" err="1" smtClean="0"/>
              <a:t>Partitioning</a:t>
            </a:r>
            <a:endParaRPr lang="de-DE" dirty="0" smtClean="0"/>
          </a:p>
          <a:p>
            <a:r>
              <a:rPr lang="de-DE" dirty="0" smtClean="0"/>
              <a:t> K5 : Hash-Indizes auf Primary </a:t>
            </a:r>
            <a:r>
              <a:rPr lang="de-DE" dirty="0" err="1" smtClean="0"/>
              <a:t>Keys</a:t>
            </a:r>
            <a:r>
              <a:rPr lang="de-DE" dirty="0" smtClean="0"/>
              <a:t> und </a:t>
            </a:r>
            <a:r>
              <a:rPr lang="de-DE" dirty="0" err="1" smtClean="0"/>
              <a:t>Foreign</a:t>
            </a:r>
            <a:r>
              <a:rPr lang="de-DE" dirty="0" smtClean="0"/>
              <a:t> </a:t>
            </a:r>
            <a:r>
              <a:rPr lang="de-DE" dirty="0" err="1" smtClean="0"/>
              <a:t>Keys</a:t>
            </a:r>
            <a:r>
              <a:rPr lang="de-DE" dirty="0" smtClean="0"/>
              <a:t> sowie </a:t>
            </a:r>
            <a:r>
              <a:rPr lang="de-DE" dirty="0" smtClean="0"/>
              <a:t>B-</a:t>
            </a:r>
            <a:r>
              <a:rPr lang="de-DE" dirty="0" err="1" smtClean="0"/>
              <a:t>Tree</a:t>
            </a:r>
            <a:r>
              <a:rPr lang="de-DE" dirty="0" smtClean="0"/>
              <a:t>-Index auf </a:t>
            </a:r>
            <a:r>
              <a:rPr lang="de-DE" dirty="0" smtClean="0"/>
              <a:t>Datum / ohne </a:t>
            </a:r>
            <a:r>
              <a:rPr lang="de-DE" dirty="0" err="1" smtClean="0"/>
              <a:t>Partitioning</a:t>
            </a:r>
            <a:endParaRPr lang="de-DE" dirty="0" smtClean="0"/>
          </a:p>
          <a:p>
            <a:r>
              <a:rPr lang="de-DE" dirty="0" smtClean="0"/>
              <a:t>K6 </a:t>
            </a:r>
            <a:r>
              <a:rPr lang="de-DE" dirty="0" smtClean="0"/>
              <a:t>: Hash-Indizes auf Primary </a:t>
            </a:r>
            <a:r>
              <a:rPr lang="de-DE" dirty="0" err="1" smtClean="0"/>
              <a:t>Keys</a:t>
            </a:r>
            <a:r>
              <a:rPr lang="de-DE" dirty="0" smtClean="0"/>
              <a:t> und </a:t>
            </a:r>
            <a:r>
              <a:rPr lang="de-DE" dirty="0" err="1" smtClean="0"/>
              <a:t>Foreign</a:t>
            </a:r>
            <a:r>
              <a:rPr lang="de-DE" dirty="0" smtClean="0"/>
              <a:t> </a:t>
            </a:r>
            <a:r>
              <a:rPr lang="de-DE" dirty="0" err="1" smtClean="0"/>
              <a:t>Keys</a:t>
            </a:r>
            <a:r>
              <a:rPr lang="de-DE" dirty="0" smtClean="0"/>
              <a:t> sowie </a:t>
            </a:r>
            <a:r>
              <a:rPr lang="de-DE" dirty="0" smtClean="0"/>
              <a:t>B-</a:t>
            </a:r>
            <a:r>
              <a:rPr lang="de-DE" dirty="0" err="1" smtClean="0"/>
              <a:t>Tree</a:t>
            </a:r>
            <a:r>
              <a:rPr lang="de-DE" dirty="0" smtClean="0"/>
              <a:t>-Index auf </a:t>
            </a:r>
            <a:r>
              <a:rPr lang="de-DE" dirty="0" smtClean="0"/>
              <a:t>Datum / mit List-</a:t>
            </a:r>
            <a:r>
              <a:rPr lang="de-DE" dirty="0" err="1" smtClean="0"/>
              <a:t>Partitioning</a:t>
            </a:r>
            <a:r>
              <a:rPr lang="de-DE" dirty="0" smtClean="0"/>
              <a:t> auf MONTH(Datum) für jedes Quartal</a:t>
            </a:r>
          </a:p>
          <a:p>
            <a:r>
              <a:rPr lang="de-DE" dirty="0" smtClean="0"/>
              <a:t>K7 </a:t>
            </a:r>
            <a:r>
              <a:rPr lang="de-DE" dirty="0" smtClean="0"/>
              <a:t>: Hash-Indizes auf Primary </a:t>
            </a:r>
            <a:r>
              <a:rPr lang="de-DE" dirty="0" err="1" smtClean="0"/>
              <a:t>Keys</a:t>
            </a:r>
            <a:r>
              <a:rPr lang="de-DE" dirty="0" smtClean="0"/>
              <a:t> und </a:t>
            </a:r>
            <a:r>
              <a:rPr lang="de-DE" dirty="0" err="1" smtClean="0"/>
              <a:t>Foreign</a:t>
            </a:r>
            <a:r>
              <a:rPr lang="de-DE" dirty="0" smtClean="0"/>
              <a:t> </a:t>
            </a:r>
            <a:r>
              <a:rPr lang="de-DE" dirty="0" err="1" smtClean="0"/>
              <a:t>Keys</a:t>
            </a:r>
            <a:r>
              <a:rPr lang="de-DE" dirty="0" smtClean="0"/>
              <a:t> sowie </a:t>
            </a:r>
            <a:r>
              <a:rPr lang="de-DE" dirty="0" smtClean="0"/>
              <a:t>B-</a:t>
            </a:r>
            <a:r>
              <a:rPr lang="de-DE" dirty="0" err="1" smtClean="0"/>
              <a:t>Tree</a:t>
            </a:r>
            <a:r>
              <a:rPr lang="de-DE" dirty="0" smtClean="0"/>
              <a:t>-Index auf </a:t>
            </a:r>
            <a:r>
              <a:rPr lang="de-DE" dirty="0" smtClean="0"/>
              <a:t>Datum / mit Hash-</a:t>
            </a:r>
            <a:r>
              <a:rPr lang="de-DE" dirty="0" err="1" smtClean="0"/>
              <a:t>Partitioning</a:t>
            </a:r>
            <a:r>
              <a:rPr lang="de-DE" dirty="0" smtClean="0"/>
              <a:t> auf MONTH(Datum) für jeden Monat</a:t>
            </a:r>
          </a:p>
          <a:p>
            <a:r>
              <a:rPr lang="de-DE" dirty="0" smtClean="0"/>
              <a:t>K8 </a:t>
            </a:r>
            <a:r>
              <a:rPr lang="de-DE" dirty="0" smtClean="0"/>
              <a:t>: Hash-Indizes auf Primary </a:t>
            </a:r>
            <a:r>
              <a:rPr lang="de-DE" dirty="0" err="1" smtClean="0"/>
              <a:t>Keys</a:t>
            </a:r>
            <a:r>
              <a:rPr lang="de-DE" dirty="0" smtClean="0"/>
              <a:t> und </a:t>
            </a:r>
            <a:r>
              <a:rPr lang="de-DE" dirty="0" err="1" smtClean="0"/>
              <a:t>Foreign</a:t>
            </a:r>
            <a:r>
              <a:rPr lang="de-DE" dirty="0" smtClean="0"/>
              <a:t> </a:t>
            </a:r>
            <a:r>
              <a:rPr lang="de-DE" dirty="0" err="1" smtClean="0"/>
              <a:t>Keys</a:t>
            </a:r>
            <a:r>
              <a:rPr lang="de-DE" dirty="0" smtClean="0"/>
              <a:t> sowie B-</a:t>
            </a:r>
            <a:r>
              <a:rPr lang="de-DE" dirty="0" err="1" smtClean="0"/>
              <a:t>Tree</a:t>
            </a:r>
            <a:r>
              <a:rPr lang="de-DE" dirty="0" smtClean="0"/>
              <a:t> </a:t>
            </a:r>
            <a:r>
              <a:rPr lang="de-DE" dirty="0" smtClean="0"/>
              <a:t>Index </a:t>
            </a:r>
            <a:r>
              <a:rPr lang="de-DE" dirty="0" smtClean="0"/>
              <a:t>auf Datum / mit Range-</a:t>
            </a:r>
            <a:r>
              <a:rPr lang="de-DE" dirty="0" err="1" smtClean="0"/>
              <a:t>Partitioning</a:t>
            </a:r>
            <a:r>
              <a:rPr lang="de-DE" dirty="0" smtClean="0"/>
              <a:t> auf COLUMNS(Datum) für </a:t>
            </a:r>
            <a:r>
              <a:rPr lang="de-DE" dirty="0" smtClean="0"/>
              <a:t>jedes Quartal</a:t>
            </a:r>
          </a:p>
          <a:p>
            <a:r>
              <a:rPr lang="de-DE" dirty="0" smtClean="0"/>
              <a:t>K9 : Hash Indizes auf Primary </a:t>
            </a:r>
            <a:r>
              <a:rPr lang="de-DE" dirty="0" err="1" smtClean="0"/>
              <a:t>Keys</a:t>
            </a:r>
            <a:r>
              <a:rPr lang="de-DE" dirty="0" smtClean="0"/>
              <a:t> und </a:t>
            </a:r>
            <a:r>
              <a:rPr lang="de-DE" dirty="0" err="1" smtClean="0"/>
              <a:t>Foreign</a:t>
            </a:r>
            <a:r>
              <a:rPr lang="de-DE" dirty="0" smtClean="0"/>
              <a:t> </a:t>
            </a:r>
            <a:r>
              <a:rPr lang="de-DE" dirty="0" err="1" smtClean="0"/>
              <a:t>Keys</a:t>
            </a:r>
            <a:r>
              <a:rPr lang="de-DE" dirty="0" smtClean="0"/>
              <a:t> sowie B-</a:t>
            </a:r>
            <a:r>
              <a:rPr lang="de-DE" dirty="0" err="1" smtClean="0"/>
              <a:t>Tree</a:t>
            </a:r>
            <a:r>
              <a:rPr lang="de-DE" dirty="0" smtClean="0"/>
              <a:t>-</a:t>
            </a:r>
            <a:r>
              <a:rPr lang="de-DE" dirty="0" err="1" smtClean="0"/>
              <a:t>Indexauf</a:t>
            </a:r>
            <a:r>
              <a:rPr lang="de-DE" dirty="0" smtClean="0"/>
              <a:t> Datum </a:t>
            </a:r>
            <a:r>
              <a:rPr lang="de-DE" dirty="0" smtClean="0"/>
              <a:t>/ mit </a:t>
            </a:r>
            <a:r>
              <a:rPr lang="de-DE" dirty="0" smtClean="0"/>
              <a:t>Sub-</a:t>
            </a:r>
            <a:r>
              <a:rPr lang="de-DE" dirty="0" err="1" smtClean="0"/>
              <a:t>Partitioning</a:t>
            </a:r>
            <a:r>
              <a:rPr lang="de-DE" dirty="0" smtClean="0"/>
              <a:t> (Range-</a:t>
            </a:r>
            <a:r>
              <a:rPr lang="de-DE" dirty="0" err="1" smtClean="0"/>
              <a:t>Partitioning</a:t>
            </a:r>
            <a:r>
              <a:rPr lang="de-DE" dirty="0" smtClean="0"/>
              <a:t> quartalsweise auf </a:t>
            </a:r>
            <a:r>
              <a:rPr lang="de-DE" dirty="0" smtClean="0"/>
              <a:t>Datum </a:t>
            </a:r>
            <a:r>
              <a:rPr lang="de-DE" dirty="0" smtClean="0"/>
              <a:t>und für jedes Quartal jeweils vier Hash-</a:t>
            </a:r>
            <a:r>
              <a:rPr lang="de-DE" dirty="0" err="1" smtClean="0"/>
              <a:t>Partitions</a:t>
            </a:r>
            <a:r>
              <a:rPr lang="de-DE" dirty="0" smtClean="0"/>
              <a:t> auf TO DAYS(Datum))</a:t>
            </a:r>
          </a:p>
          <a:p>
            <a:r>
              <a:rPr lang="de-DE" dirty="0" smtClean="0"/>
              <a:t>K10</a:t>
            </a:r>
            <a:r>
              <a:rPr lang="de-DE" dirty="0" smtClean="0"/>
              <a:t>: Hash-Indizes auf Primary </a:t>
            </a:r>
            <a:r>
              <a:rPr lang="de-DE" dirty="0" err="1" smtClean="0"/>
              <a:t>Keys</a:t>
            </a:r>
            <a:r>
              <a:rPr lang="de-DE" dirty="0" smtClean="0"/>
              <a:t> und </a:t>
            </a:r>
            <a:r>
              <a:rPr lang="de-DE" dirty="0" err="1" smtClean="0"/>
              <a:t>Foreign</a:t>
            </a:r>
            <a:r>
              <a:rPr lang="de-DE" dirty="0" smtClean="0"/>
              <a:t> </a:t>
            </a:r>
            <a:r>
              <a:rPr lang="de-DE" dirty="0" err="1" smtClean="0"/>
              <a:t>Keys</a:t>
            </a:r>
            <a:r>
              <a:rPr lang="de-DE" dirty="0" smtClean="0"/>
              <a:t> / mit </a:t>
            </a:r>
            <a:r>
              <a:rPr lang="de-DE" dirty="0" smtClean="0"/>
              <a:t>Sub-</a:t>
            </a:r>
            <a:r>
              <a:rPr lang="de-DE" dirty="0" err="1" smtClean="0"/>
              <a:t>Partitioning</a:t>
            </a:r>
            <a:r>
              <a:rPr lang="de-DE" dirty="0" smtClean="0"/>
              <a:t> (Range-</a:t>
            </a:r>
            <a:r>
              <a:rPr lang="de-DE" dirty="0" err="1" smtClean="0"/>
              <a:t>Partitioning</a:t>
            </a:r>
            <a:r>
              <a:rPr lang="de-DE" dirty="0" smtClean="0"/>
              <a:t> </a:t>
            </a:r>
            <a:r>
              <a:rPr lang="de-DE" dirty="0" smtClean="0"/>
              <a:t>quartalsweise auf Datum und für jedes Quartal </a:t>
            </a:r>
            <a:r>
              <a:rPr lang="de-DE" dirty="0" smtClean="0"/>
              <a:t>jeweils vier </a:t>
            </a:r>
            <a:r>
              <a:rPr lang="de-DE" dirty="0" smtClean="0"/>
              <a:t>Hash-</a:t>
            </a:r>
            <a:r>
              <a:rPr lang="de-DE" dirty="0" err="1" smtClean="0"/>
              <a:t>Partitions</a:t>
            </a:r>
            <a:r>
              <a:rPr lang="de-DE" dirty="0" smtClean="0"/>
              <a:t> auf TO DAYS(Datum)</a:t>
            </a:r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Resultate</a:t>
            </a:r>
            <a:endParaRPr lang="de-DE" dirty="0"/>
          </a:p>
        </p:txBody>
      </p:sp>
      <p:pic>
        <p:nvPicPr>
          <p:cNvPr id="4" name="Inhaltsplatzhalter 3" descr="auswert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07706" y="1973039"/>
            <a:ext cx="6880988" cy="368821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Resultate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2699792" y="2420888"/>
          <a:ext cx="381642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212"/>
                <a:gridCol w="1908212"/>
              </a:tblGrid>
              <a:tr h="336329">
                <a:tc>
                  <a:txBody>
                    <a:bodyPr/>
                    <a:lstStyle/>
                    <a:p>
                      <a:r>
                        <a:rPr lang="de-DE" dirty="0" smtClean="0"/>
                        <a:t>Konfiguration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Faktor</a:t>
                      </a:r>
                      <a:endParaRPr lang="de-DE" dirty="0"/>
                    </a:p>
                  </a:txBody>
                  <a:tcPr/>
                </a:tc>
              </a:tr>
              <a:tr h="336329">
                <a:tc>
                  <a:txBody>
                    <a:bodyPr/>
                    <a:lstStyle/>
                    <a:p>
                      <a:r>
                        <a:rPr lang="de-DE" dirty="0" smtClean="0"/>
                        <a:t>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0,993830822</a:t>
                      </a:r>
                      <a:endParaRPr lang="de-DE" dirty="0"/>
                    </a:p>
                  </a:txBody>
                  <a:tcPr/>
                </a:tc>
              </a:tr>
              <a:tr h="336329">
                <a:tc>
                  <a:txBody>
                    <a:bodyPr/>
                    <a:lstStyle/>
                    <a:p>
                      <a:r>
                        <a:rPr lang="de-DE" dirty="0" smtClean="0"/>
                        <a:t>K5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1,050671015</a:t>
                      </a:r>
                      <a:endParaRPr lang="de-DE" dirty="0"/>
                    </a:p>
                  </a:txBody>
                  <a:tcPr/>
                </a:tc>
              </a:tr>
              <a:tr h="336329">
                <a:tc>
                  <a:txBody>
                    <a:bodyPr/>
                    <a:lstStyle/>
                    <a:p>
                      <a:r>
                        <a:rPr lang="de-DE" dirty="0" smtClean="0"/>
                        <a:t>K6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0,911038608</a:t>
                      </a:r>
                      <a:endParaRPr lang="de-DE" dirty="0"/>
                    </a:p>
                  </a:txBody>
                  <a:tcPr/>
                </a:tc>
              </a:tr>
              <a:tr h="336329">
                <a:tc>
                  <a:txBody>
                    <a:bodyPr/>
                    <a:lstStyle/>
                    <a:p>
                      <a:r>
                        <a:rPr lang="de-DE" dirty="0" smtClean="0"/>
                        <a:t>K7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0,538090956</a:t>
                      </a:r>
                      <a:endParaRPr lang="de-DE" dirty="0"/>
                    </a:p>
                  </a:txBody>
                  <a:tcPr/>
                </a:tc>
              </a:tr>
              <a:tr h="336329">
                <a:tc>
                  <a:txBody>
                    <a:bodyPr/>
                    <a:lstStyle/>
                    <a:p>
                      <a:r>
                        <a:rPr lang="de-DE" dirty="0" smtClean="0"/>
                        <a:t>K8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1,13848872</a:t>
                      </a:r>
                      <a:endParaRPr lang="de-DE" dirty="0"/>
                    </a:p>
                  </a:txBody>
                  <a:tcPr/>
                </a:tc>
              </a:tr>
              <a:tr h="336329">
                <a:tc>
                  <a:txBody>
                    <a:bodyPr/>
                    <a:lstStyle/>
                    <a:p>
                      <a:r>
                        <a:rPr lang="de-DE" dirty="0" smtClean="0"/>
                        <a:t>K9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1,039717016</a:t>
                      </a:r>
                      <a:endParaRPr lang="de-DE" dirty="0"/>
                    </a:p>
                  </a:txBody>
                  <a:tcPr/>
                </a:tc>
              </a:tr>
              <a:tr h="336329">
                <a:tc>
                  <a:txBody>
                    <a:bodyPr/>
                    <a:lstStyle/>
                    <a:p>
                      <a:r>
                        <a:rPr lang="de-DE" dirty="0" smtClean="0"/>
                        <a:t>K10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0,975885368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das getestete Szenario eines Online-Shops…</a:t>
            </a:r>
          </a:p>
          <a:p>
            <a:pPr lvl="1"/>
            <a:r>
              <a:rPr lang="de-DE" dirty="0" smtClean="0"/>
              <a:t>…ist Konfiguration 8 die schnellste mit einer 13%igen Steigerung…</a:t>
            </a:r>
          </a:p>
          <a:p>
            <a:pPr lvl="1"/>
            <a:r>
              <a:rPr lang="de-DE" dirty="0" smtClean="0"/>
              <a:t>…ist Konfiguration 7 die langsamste mit 47%iger Verringerung…</a:t>
            </a:r>
          </a:p>
          <a:p>
            <a:pPr lvl="1"/>
            <a:r>
              <a:rPr lang="de-DE" dirty="0" smtClean="0"/>
              <a:t>Bei K3 </a:t>
            </a:r>
            <a:r>
              <a:rPr lang="de-DE" smtClean="0"/>
              <a:t>als Referenz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WohnheimDatenbank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Teil 1: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Ziel</a:t>
            </a:r>
          </a:p>
          <a:p>
            <a:r>
              <a:rPr lang="de-DE" dirty="0" smtClean="0"/>
              <a:t>Planung</a:t>
            </a:r>
          </a:p>
          <a:p>
            <a:r>
              <a:rPr lang="de-DE" dirty="0" smtClean="0"/>
              <a:t>Juristische und Ethische Überlegungen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Erstellung eines Datenbankschemas</a:t>
            </a:r>
          </a:p>
          <a:p>
            <a:pPr lvl="1"/>
            <a:r>
              <a:rPr lang="de-DE" dirty="0" smtClean="0"/>
              <a:t>Enthält Daten über vergebene </a:t>
            </a:r>
            <a:r>
              <a:rPr lang="de-DE" dirty="0" err="1" smtClean="0"/>
              <a:t>IP‘s</a:t>
            </a:r>
            <a:r>
              <a:rPr lang="de-DE" dirty="0" smtClean="0"/>
              <a:t> im Wohnheim</a:t>
            </a:r>
          </a:p>
          <a:p>
            <a:pPr lvl="1"/>
            <a:r>
              <a:rPr lang="de-DE" dirty="0" smtClean="0"/>
              <a:t>„Wer hatte wann welche IP“</a:t>
            </a:r>
          </a:p>
          <a:p>
            <a:r>
              <a:rPr lang="de-DE" dirty="0" smtClean="0"/>
              <a:t>Ausgabe der Daten über ein Webinterface</a:t>
            </a:r>
          </a:p>
          <a:p>
            <a:pPr lvl="1"/>
            <a:r>
              <a:rPr lang="de-DE" dirty="0" smtClean="0"/>
              <a:t>Eingabe der IP</a:t>
            </a:r>
          </a:p>
          <a:p>
            <a:pPr lvl="1"/>
            <a:r>
              <a:rPr lang="de-DE" dirty="0" smtClean="0"/>
              <a:t>Ausgabe eine Liste aller Personen mit dieser IP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</a:t>
            </a:r>
            <a:endParaRPr lang="de-DE" dirty="0"/>
          </a:p>
        </p:txBody>
      </p:sp>
      <p:pic>
        <p:nvPicPr>
          <p:cNvPr id="8" name="Inhaltsplatzhalter 7" descr="WohnheimDBExtens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42660" y="1554163"/>
            <a:ext cx="6811079" cy="452596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Juristische und Ethische Überlegungen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Vorratsdatenspeicherung über Nutzer-IPs</a:t>
            </a:r>
          </a:p>
          <a:p>
            <a:r>
              <a:rPr lang="de-DE" dirty="0" smtClean="0"/>
              <a:t>Gefahr für Missbrauch</a:t>
            </a:r>
          </a:p>
          <a:p>
            <a:r>
              <a:rPr lang="de-DE" dirty="0" smtClean="0"/>
              <a:t>Beweiskraft der Informationen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Einstellung des Projekts</a:t>
            </a:r>
          </a:p>
          <a:p>
            <a:pPr lvl="1"/>
            <a:r>
              <a:rPr lang="de-DE" dirty="0" smtClean="0"/>
              <a:t>Aus moralischen Gründen</a:t>
            </a:r>
          </a:p>
          <a:p>
            <a:pPr lvl="1"/>
            <a:r>
              <a:rPr lang="de-DE" dirty="0" smtClean="0"/>
              <a:t>Aus technischen Gründen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OLAp</a:t>
            </a:r>
            <a:r>
              <a:rPr lang="de-DE" dirty="0" smtClean="0"/>
              <a:t>-Datenauswertung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Teil 2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is">
  <a:themeElements>
    <a:clrScheme name="Meti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i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i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340</Words>
  <Application>Microsoft Office PowerPoint</Application>
  <PresentationFormat>Bildschirmpräsentation (4:3)</PresentationFormat>
  <Paragraphs>64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Metis</vt:lpstr>
      <vt:lpstr>Präsentation der Belegarbeit Fortgeschrittene Datenbankkonzepte</vt:lpstr>
      <vt:lpstr>WohnheimDatenbank</vt:lpstr>
      <vt:lpstr>Inhalt</vt:lpstr>
      <vt:lpstr>Ziel</vt:lpstr>
      <vt:lpstr>Planung</vt:lpstr>
      <vt:lpstr>Juristische und Ethische Überlegungen </vt:lpstr>
      <vt:lpstr>Folie 7</vt:lpstr>
      <vt:lpstr>OLAp-Datenauswertung</vt:lpstr>
      <vt:lpstr>Inhalt</vt:lpstr>
      <vt:lpstr>Abstract</vt:lpstr>
      <vt:lpstr>Planung</vt:lpstr>
      <vt:lpstr>Abfragen</vt:lpstr>
      <vt:lpstr>Konfigurationen</vt:lpstr>
      <vt:lpstr>Resultate</vt:lpstr>
      <vt:lpstr>Resultate</vt:lpstr>
      <vt:lpstr>Fazit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der Belegarbeit Fortgeschrittene Datenbankkonzepte</dc:title>
  <dc:creator>Stefan</dc:creator>
  <cp:lastModifiedBy>Stefan</cp:lastModifiedBy>
  <cp:revision>5</cp:revision>
  <dcterms:created xsi:type="dcterms:W3CDTF">2012-02-02T18:17:32Z</dcterms:created>
  <dcterms:modified xsi:type="dcterms:W3CDTF">2012-02-02T19:04:45Z</dcterms:modified>
</cp:coreProperties>
</file>