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9" r:id="rId13"/>
    <p:sldId id="267" r:id="rId14"/>
    <p:sldId id="268" r:id="rId15"/>
    <p:sldId id="271" r:id="rId16"/>
    <p:sldId id="27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Präsentation der Belegarbeit</a:t>
            </a:r>
            <a:br>
              <a:rPr lang="de-DE" dirty="0" smtClean="0"/>
            </a:br>
            <a:r>
              <a:rPr lang="de-DE" dirty="0" smtClean="0"/>
              <a:t>Fortgeschrittene Datenbankkonzepte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2996952"/>
            <a:ext cx="740664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 smtClean="0"/>
              <a:t>Von:</a:t>
            </a:r>
          </a:p>
          <a:p>
            <a:pPr algn="ctr"/>
            <a:r>
              <a:rPr lang="de-DE" dirty="0" smtClean="0"/>
              <a:t>Christof </a:t>
            </a:r>
            <a:r>
              <a:rPr lang="de-DE" dirty="0" err="1" smtClean="0"/>
              <a:t>Ochman</a:t>
            </a:r>
            <a:endParaRPr lang="de-DE" dirty="0" smtClean="0"/>
          </a:p>
          <a:p>
            <a:pPr algn="ctr"/>
            <a:r>
              <a:rPr lang="de-DE" dirty="0" smtClean="0"/>
              <a:t>Ingo Körner</a:t>
            </a:r>
          </a:p>
          <a:p>
            <a:pPr algn="ctr"/>
            <a:r>
              <a:rPr lang="de-DE" dirty="0" smtClean="0"/>
              <a:t>Stefan </a:t>
            </a:r>
            <a:r>
              <a:rPr lang="de-DE" dirty="0" err="1" smtClean="0"/>
              <a:t>Lüttke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pic>
        <p:nvPicPr>
          <p:cNvPr id="4" name="Inhaltsplatzhalter 3" descr="used_ADBC_E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3163784"/>
            <a:ext cx="7499350" cy="13686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Welches Produkt wurde wie oft gekauft?</a:t>
            </a:r>
          </a:p>
          <a:p>
            <a:r>
              <a:rPr lang="de-DE" dirty="0" smtClean="0"/>
              <a:t>Wie viel </a:t>
            </a:r>
            <a:r>
              <a:rPr lang="de-DE" dirty="0" smtClean="0"/>
              <a:t>Umsatz wurde von wem in einem bestimmtem Zeitraum generiert?</a:t>
            </a:r>
          </a:p>
          <a:p>
            <a:r>
              <a:rPr lang="de-DE" dirty="0" smtClean="0"/>
              <a:t>Wie </a:t>
            </a:r>
            <a:r>
              <a:rPr lang="de-DE" dirty="0" smtClean="0"/>
              <a:t>viele Kunden haben an einem bestimmten Zeitpunkt bestellt?</a:t>
            </a:r>
          </a:p>
          <a:p>
            <a:r>
              <a:rPr lang="de-DE" dirty="0" smtClean="0"/>
              <a:t>Wer </a:t>
            </a:r>
            <a:r>
              <a:rPr lang="de-DE" dirty="0" smtClean="0"/>
              <a:t>hat </a:t>
            </a:r>
            <a:r>
              <a:rPr lang="de-DE" dirty="0" smtClean="0"/>
              <a:t>wie viel </a:t>
            </a:r>
            <a:r>
              <a:rPr lang="de-DE" dirty="0" smtClean="0"/>
              <a:t>an den gegebenen neun Tagen umgesetzt?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K3: </a:t>
            </a:r>
            <a:r>
              <a:rPr lang="en-US" dirty="0" smtClean="0"/>
              <a:t>Hash-</a:t>
            </a:r>
            <a:r>
              <a:rPr lang="en-US" dirty="0" err="1" smtClean="0"/>
              <a:t>Indizes</a:t>
            </a:r>
            <a:r>
              <a:rPr lang="en-US" dirty="0" smtClean="0"/>
              <a:t> auf Primary Keys und Foreign Keys /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smtClean="0"/>
              <a:t>Partitioning</a:t>
            </a:r>
          </a:p>
          <a:p>
            <a:r>
              <a:rPr lang="de-DE" dirty="0" smtClean="0"/>
              <a:t> K4 : B-</a:t>
            </a:r>
            <a:r>
              <a:rPr lang="de-DE" dirty="0" err="1" smtClean="0"/>
              <a:t>Tree</a:t>
            </a:r>
            <a:r>
              <a:rPr lang="de-DE" dirty="0" smtClean="0"/>
              <a:t>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/ ohne </a:t>
            </a:r>
            <a:r>
              <a:rPr lang="de-DE" dirty="0" err="1" smtClean="0"/>
              <a:t>Partitioning</a:t>
            </a:r>
            <a:endParaRPr lang="de-DE" dirty="0" smtClean="0"/>
          </a:p>
          <a:p>
            <a:r>
              <a:rPr lang="de-DE" dirty="0" smtClean="0"/>
              <a:t> K5 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</a:t>
            </a:r>
            <a:r>
              <a:rPr lang="de-DE" dirty="0" smtClean="0"/>
              <a:t>B-</a:t>
            </a:r>
            <a:r>
              <a:rPr lang="de-DE" dirty="0" err="1" smtClean="0"/>
              <a:t>Tree</a:t>
            </a:r>
            <a:r>
              <a:rPr lang="de-DE" dirty="0" smtClean="0"/>
              <a:t>-Index auf </a:t>
            </a:r>
            <a:r>
              <a:rPr lang="de-DE" dirty="0" smtClean="0"/>
              <a:t>Datum / ohne </a:t>
            </a:r>
            <a:r>
              <a:rPr lang="de-DE" dirty="0" err="1" smtClean="0"/>
              <a:t>Partitioning</a:t>
            </a:r>
            <a:endParaRPr lang="de-DE" dirty="0" smtClean="0"/>
          </a:p>
          <a:p>
            <a:r>
              <a:rPr lang="de-DE" dirty="0" smtClean="0"/>
              <a:t>K6 </a:t>
            </a:r>
            <a:r>
              <a:rPr lang="de-DE" dirty="0" smtClean="0"/>
              <a:t>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</a:t>
            </a:r>
            <a:r>
              <a:rPr lang="de-DE" dirty="0" smtClean="0"/>
              <a:t>B-</a:t>
            </a:r>
            <a:r>
              <a:rPr lang="de-DE" dirty="0" err="1" smtClean="0"/>
              <a:t>Tree</a:t>
            </a:r>
            <a:r>
              <a:rPr lang="de-DE" dirty="0" smtClean="0"/>
              <a:t>-Index auf </a:t>
            </a:r>
            <a:r>
              <a:rPr lang="de-DE" dirty="0" smtClean="0"/>
              <a:t>Datum / mit List-</a:t>
            </a:r>
            <a:r>
              <a:rPr lang="de-DE" dirty="0" err="1" smtClean="0"/>
              <a:t>Partitioning</a:t>
            </a:r>
            <a:r>
              <a:rPr lang="de-DE" dirty="0" smtClean="0"/>
              <a:t> auf MONTH(Datum) für jedes Quartal</a:t>
            </a:r>
          </a:p>
          <a:p>
            <a:r>
              <a:rPr lang="de-DE" dirty="0" smtClean="0"/>
              <a:t>K7 </a:t>
            </a:r>
            <a:r>
              <a:rPr lang="de-DE" dirty="0" smtClean="0"/>
              <a:t>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</a:t>
            </a:r>
            <a:r>
              <a:rPr lang="de-DE" dirty="0" smtClean="0"/>
              <a:t>B-</a:t>
            </a:r>
            <a:r>
              <a:rPr lang="de-DE" dirty="0" err="1" smtClean="0"/>
              <a:t>Tree</a:t>
            </a:r>
            <a:r>
              <a:rPr lang="de-DE" dirty="0" smtClean="0"/>
              <a:t>-Index auf </a:t>
            </a:r>
            <a:r>
              <a:rPr lang="de-DE" dirty="0" smtClean="0"/>
              <a:t>Datum / mit Hash-</a:t>
            </a:r>
            <a:r>
              <a:rPr lang="de-DE" dirty="0" err="1" smtClean="0"/>
              <a:t>Partitioning</a:t>
            </a:r>
            <a:r>
              <a:rPr lang="de-DE" dirty="0" smtClean="0"/>
              <a:t> auf MONTH(Datum) für jeden Monat</a:t>
            </a:r>
          </a:p>
          <a:p>
            <a:r>
              <a:rPr lang="de-DE" dirty="0" smtClean="0"/>
              <a:t>K8 </a:t>
            </a:r>
            <a:r>
              <a:rPr lang="de-DE" dirty="0" smtClean="0"/>
              <a:t>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B-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smtClean="0"/>
              <a:t>Index </a:t>
            </a:r>
            <a:r>
              <a:rPr lang="de-DE" dirty="0" smtClean="0"/>
              <a:t>auf Datum / mit Range-</a:t>
            </a:r>
            <a:r>
              <a:rPr lang="de-DE" dirty="0" err="1" smtClean="0"/>
              <a:t>Partitioning</a:t>
            </a:r>
            <a:r>
              <a:rPr lang="de-DE" dirty="0" smtClean="0"/>
              <a:t> auf COLUMNS(Datum) für </a:t>
            </a:r>
            <a:r>
              <a:rPr lang="de-DE" dirty="0" smtClean="0"/>
              <a:t>jedes Quartal</a:t>
            </a:r>
          </a:p>
          <a:p>
            <a:r>
              <a:rPr lang="de-DE" dirty="0" smtClean="0"/>
              <a:t>K9 : Hash 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B-</a:t>
            </a:r>
            <a:r>
              <a:rPr lang="de-DE" dirty="0" err="1" smtClean="0"/>
              <a:t>Tree</a:t>
            </a:r>
            <a:r>
              <a:rPr lang="de-DE" dirty="0" smtClean="0"/>
              <a:t>-</a:t>
            </a:r>
            <a:r>
              <a:rPr lang="de-DE" dirty="0" err="1" smtClean="0"/>
              <a:t>Indexauf</a:t>
            </a:r>
            <a:r>
              <a:rPr lang="de-DE" dirty="0" smtClean="0"/>
              <a:t> Datum </a:t>
            </a:r>
            <a:r>
              <a:rPr lang="de-DE" dirty="0" smtClean="0"/>
              <a:t>/ mit </a:t>
            </a:r>
            <a:r>
              <a:rPr lang="de-DE" dirty="0" smtClean="0"/>
              <a:t>Sub-</a:t>
            </a:r>
            <a:r>
              <a:rPr lang="de-DE" dirty="0" err="1" smtClean="0"/>
              <a:t>Partitioning</a:t>
            </a:r>
            <a:r>
              <a:rPr lang="de-DE" dirty="0" smtClean="0"/>
              <a:t> (Range-</a:t>
            </a:r>
            <a:r>
              <a:rPr lang="de-DE" dirty="0" err="1" smtClean="0"/>
              <a:t>Partitioning</a:t>
            </a:r>
            <a:r>
              <a:rPr lang="de-DE" dirty="0" smtClean="0"/>
              <a:t> quartalsweise auf </a:t>
            </a:r>
            <a:r>
              <a:rPr lang="de-DE" dirty="0" smtClean="0"/>
              <a:t>Datum </a:t>
            </a:r>
            <a:r>
              <a:rPr lang="de-DE" dirty="0" smtClean="0"/>
              <a:t>und für jedes Quartal jeweils vier Hash-</a:t>
            </a:r>
            <a:r>
              <a:rPr lang="de-DE" dirty="0" err="1" smtClean="0"/>
              <a:t>Partitions</a:t>
            </a:r>
            <a:r>
              <a:rPr lang="de-DE" dirty="0" smtClean="0"/>
              <a:t> auf TO DAYS(Datum))</a:t>
            </a:r>
          </a:p>
          <a:p>
            <a:r>
              <a:rPr lang="de-DE" dirty="0" smtClean="0"/>
              <a:t>K10</a:t>
            </a:r>
            <a:r>
              <a:rPr lang="de-DE" dirty="0" smtClean="0"/>
              <a:t>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/ mit </a:t>
            </a:r>
            <a:r>
              <a:rPr lang="de-DE" dirty="0" smtClean="0"/>
              <a:t>Sub-</a:t>
            </a:r>
            <a:r>
              <a:rPr lang="de-DE" dirty="0" err="1" smtClean="0"/>
              <a:t>Partitioning</a:t>
            </a:r>
            <a:r>
              <a:rPr lang="de-DE" dirty="0" smtClean="0"/>
              <a:t> (Range-</a:t>
            </a:r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smtClean="0"/>
              <a:t>quartalsweise auf Datum und für jedes Quartal </a:t>
            </a:r>
            <a:r>
              <a:rPr lang="de-DE" dirty="0" smtClean="0"/>
              <a:t>jeweils vier </a:t>
            </a:r>
            <a:r>
              <a:rPr lang="de-DE" dirty="0" smtClean="0"/>
              <a:t>Hash-</a:t>
            </a:r>
            <a:r>
              <a:rPr lang="de-DE" dirty="0" err="1" smtClean="0"/>
              <a:t>Partitions</a:t>
            </a:r>
            <a:r>
              <a:rPr lang="de-DE" dirty="0" smtClean="0"/>
              <a:t> auf TO DAYS(Datum)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pic>
        <p:nvPicPr>
          <p:cNvPr id="4" name="Inhaltsplatzhalter 3" descr="auswert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98837" y="2890837"/>
            <a:ext cx="3571875" cy="1914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2699792" y="2420888"/>
          <a:ext cx="381642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</a:tblGrid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Konfiguration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Faktor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0,993830822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1,050671015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0,911038608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0,538090956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1,13848872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1,039717016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0,975885368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das getestete Szenario eines Online-Shops…</a:t>
            </a:r>
          </a:p>
          <a:p>
            <a:pPr lvl="1"/>
            <a:r>
              <a:rPr lang="de-DE" dirty="0" smtClean="0"/>
              <a:t>…ist Konfiguration 8 die schnellste mit einer 13%igen Steigerung…</a:t>
            </a:r>
          </a:p>
          <a:p>
            <a:pPr lvl="1"/>
            <a:r>
              <a:rPr lang="de-DE" dirty="0" smtClean="0"/>
              <a:t>…ist Konfiguration 7 die langsamste mit 47%iger Verringerung…</a:t>
            </a:r>
          </a:p>
          <a:p>
            <a:pPr lvl="1"/>
            <a:r>
              <a:rPr lang="de-DE" dirty="0" smtClean="0"/>
              <a:t>Bei K3 als Referenz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sz="4400" dirty="0" smtClean="0"/>
              <a:t>Danke für die Aufmerksamkeit</a:t>
            </a:r>
            <a:endParaRPr lang="de-DE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Teil 1: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Wohnheimdatenbank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</a:t>
            </a:r>
          </a:p>
          <a:p>
            <a:r>
              <a:rPr lang="de-DE" dirty="0" smtClean="0"/>
              <a:t>Planung</a:t>
            </a:r>
          </a:p>
          <a:p>
            <a:r>
              <a:rPr lang="de-DE" dirty="0" smtClean="0"/>
              <a:t>Juristische und Ethische Überlegungen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eines Datenbankschemas</a:t>
            </a:r>
          </a:p>
          <a:p>
            <a:pPr lvl="1"/>
            <a:r>
              <a:rPr lang="de-DE" dirty="0" smtClean="0"/>
              <a:t>Enthält Daten über vergebene </a:t>
            </a:r>
            <a:r>
              <a:rPr lang="de-DE" dirty="0" err="1" smtClean="0"/>
              <a:t>IP‘s</a:t>
            </a:r>
            <a:r>
              <a:rPr lang="de-DE" dirty="0" smtClean="0"/>
              <a:t> im Wohnheim</a:t>
            </a:r>
          </a:p>
          <a:p>
            <a:pPr lvl="1"/>
            <a:r>
              <a:rPr lang="de-DE" dirty="0" smtClean="0"/>
              <a:t>„Wer hatte wann welche IP“</a:t>
            </a:r>
          </a:p>
          <a:p>
            <a:r>
              <a:rPr lang="de-DE" dirty="0" smtClean="0"/>
              <a:t>Ausgabe der Daten über ein Webinterface</a:t>
            </a:r>
          </a:p>
          <a:p>
            <a:pPr lvl="1"/>
            <a:r>
              <a:rPr lang="de-DE" dirty="0" smtClean="0"/>
              <a:t>Eingabe der IP</a:t>
            </a:r>
          </a:p>
          <a:p>
            <a:pPr lvl="1"/>
            <a:r>
              <a:rPr lang="de-DE" dirty="0" smtClean="0"/>
              <a:t>Ausgabe eine Liste aller Personen mit dieser IP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pic>
        <p:nvPicPr>
          <p:cNvPr id="8" name="Inhaltsplatzhalter 7" descr="WohnheimDBExtens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2585" y="1447800"/>
            <a:ext cx="7224379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Juristische und Ethische Überlegungen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Vorratsdatenspeicherung über Nutzer-IPs</a:t>
            </a:r>
          </a:p>
          <a:p>
            <a:r>
              <a:rPr lang="de-DE" dirty="0" smtClean="0"/>
              <a:t>Gefahr für Missbrauch</a:t>
            </a:r>
          </a:p>
          <a:p>
            <a:r>
              <a:rPr lang="de-DE" dirty="0" smtClean="0"/>
              <a:t>Beweiskraft der Informationen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Einstellung des Projekts</a:t>
            </a:r>
          </a:p>
          <a:p>
            <a:pPr lvl="1"/>
            <a:r>
              <a:rPr lang="de-DE" dirty="0" smtClean="0"/>
              <a:t>Aus moralischen Gründen</a:t>
            </a:r>
          </a:p>
          <a:p>
            <a:pPr lvl="1"/>
            <a:r>
              <a:rPr lang="de-DE" dirty="0" smtClean="0"/>
              <a:t>Aus technischen Gründen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Teil </a:t>
            </a:r>
            <a:r>
              <a:rPr lang="de-DE" dirty="0" smtClean="0"/>
              <a:t>2: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OLAP-Datenauswertung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</a:p>
          <a:p>
            <a:r>
              <a:rPr lang="de-DE" dirty="0" smtClean="0"/>
              <a:t>Abfragen</a:t>
            </a:r>
          </a:p>
          <a:p>
            <a:r>
              <a:rPr lang="de-DE" dirty="0" smtClean="0"/>
              <a:t>Konfiguration</a:t>
            </a:r>
          </a:p>
          <a:p>
            <a:r>
              <a:rPr lang="de-DE" dirty="0" smtClean="0"/>
              <a:t>Resultate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357</Words>
  <Application>Microsoft Office PowerPoint</Application>
  <PresentationFormat>Bildschirmpräsentation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Nyad</vt:lpstr>
      <vt:lpstr>Präsentation der Belegarbeit Fortgeschrittene Datenbankkonzepte</vt:lpstr>
      <vt:lpstr>Teil 1: </vt:lpstr>
      <vt:lpstr>Inhalt</vt:lpstr>
      <vt:lpstr>Ziel</vt:lpstr>
      <vt:lpstr>Planung</vt:lpstr>
      <vt:lpstr>Juristische und Ethische Überlegungen </vt:lpstr>
      <vt:lpstr>Folie 7</vt:lpstr>
      <vt:lpstr>Teil 2: </vt:lpstr>
      <vt:lpstr>Inhalt</vt:lpstr>
      <vt:lpstr>Planung</vt:lpstr>
      <vt:lpstr>Abfragen</vt:lpstr>
      <vt:lpstr>Konfigurationen</vt:lpstr>
      <vt:lpstr>Resultate</vt:lpstr>
      <vt:lpstr>Resultate</vt:lpstr>
      <vt:lpstr>Fazit</vt:lpstr>
      <vt:lpstr>Folie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der Belegarbeit Fortgeschrittene Datenbankkonzepte</dc:title>
  <dc:creator>Stefan</dc:creator>
  <cp:lastModifiedBy>Stefan</cp:lastModifiedBy>
  <cp:revision>14</cp:revision>
  <dcterms:created xsi:type="dcterms:W3CDTF">2012-02-02T18:17:32Z</dcterms:created>
  <dcterms:modified xsi:type="dcterms:W3CDTF">2012-02-02T20:18:44Z</dcterms:modified>
</cp:coreProperties>
</file>