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9" r:id="rId13"/>
    <p:sldId id="267" r:id="rId14"/>
    <p:sldId id="268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174542B-B21A-4025-B0A9-225DBF527871}" type="datetimeFigureOut">
              <a:rPr lang="de-DE" smtClean="0"/>
              <a:pPr/>
              <a:t>02.02.2012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B8449B-F5B3-4CD1-A5D9-FFDDEE314C7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Präsentation der Belegarbeit</a:t>
            </a:r>
            <a:br>
              <a:rPr lang="de-DE" dirty="0" smtClean="0"/>
            </a:br>
            <a:r>
              <a:rPr lang="de-DE" dirty="0" smtClean="0"/>
              <a:t>Fortgeschrittene Datenbankkonzepte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740664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/>
              <a:t>Von:</a:t>
            </a:r>
          </a:p>
          <a:p>
            <a:pPr algn="ctr"/>
            <a:r>
              <a:rPr lang="de-DE" dirty="0" smtClean="0"/>
              <a:t>Christof </a:t>
            </a:r>
            <a:r>
              <a:rPr lang="de-DE" dirty="0" err="1" smtClean="0"/>
              <a:t>Ochmann</a:t>
            </a:r>
            <a:endParaRPr lang="de-DE" dirty="0" smtClean="0"/>
          </a:p>
          <a:p>
            <a:pPr algn="ctr"/>
            <a:r>
              <a:rPr lang="de-DE" dirty="0" smtClean="0"/>
              <a:t>Ingo Körner</a:t>
            </a:r>
          </a:p>
          <a:p>
            <a:pPr algn="ctr"/>
            <a:r>
              <a:rPr lang="de-DE" dirty="0" smtClean="0"/>
              <a:t>Stefan </a:t>
            </a:r>
            <a:r>
              <a:rPr lang="de-DE" dirty="0" err="1" smtClean="0"/>
              <a:t>Lüttke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pic>
        <p:nvPicPr>
          <p:cNvPr id="4" name="Inhaltsplatzhalter 3" descr="used_ADBC_E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3163784"/>
            <a:ext cx="7499350" cy="13686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Welches Produkt wurde wie oft gekauft?</a:t>
            </a:r>
          </a:p>
          <a:p>
            <a:r>
              <a:rPr lang="de-DE" dirty="0" smtClean="0"/>
              <a:t>Wie viel Umsatz wurde von wem in einem bestimmtem Zeitraum generiert?</a:t>
            </a:r>
          </a:p>
          <a:p>
            <a:r>
              <a:rPr lang="de-DE" dirty="0" smtClean="0"/>
              <a:t>Wie viele Kunden haben an einem bestimmten Zeitpunkt bestellt?</a:t>
            </a:r>
          </a:p>
          <a:p>
            <a:r>
              <a:rPr lang="de-DE" dirty="0" smtClean="0"/>
              <a:t>Wer hat wie viel an den gegebenen neun Tagen umgesetzt?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b="1" dirty="0" smtClean="0"/>
              <a:t>K3</a:t>
            </a:r>
            <a:r>
              <a:rPr lang="de-DE" dirty="0" smtClean="0"/>
              <a:t>: </a:t>
            </a:r>
            <a:r>
              <a:rPr lang="en-US" dirty="0" smtClean="0"/>
              <a:t>Hash-</a:t>
            </a:r>
            <a:r>
              <a:rPr lang="en-US" dirty="0" err="1" smtClean="0"/>
              <a:t>Indizes</a:t>
            </a:r>
            <a:r>
              <a:rPr lang="en-US" dirty="0" smtClean="0"/>
              <a:t> auf Primary Keys und Foreign Keys / </a:t>
            </a:r>
            <a:r>
              <a:rPr lang="en-US" dirty="0" err="1" smtClean="0"/>
              <a:t>ohne</a:t>
            </a:r>
            <a:r>
              <a:rPr lang="en-US" dirty="0" smtClean="0"/>
              <a:t> Partitioning</a:t>
            </a:r>
          </a:p>
          <a:p>
            <a:r>
              <a:rPr lang="de-DE" b="1" dirty="0" smtClean="0"/>
              <a:t>K4</a:t>
            </a:r>
            <a:r>
              <a:rPr lang="de-DE" dirty="0" smtClean="0"/>
              <a:t> : B-</a:t>
            </a:r>
            <a:r>
              <a:rPr lang="de-DE" dirty="0" err="1" smtClean="0"/>
              <a:t>Tree</a:t>
            </a:r>
            <a:r>
              <a:rPr lang="de-DE" dirty="0" smtClean="0"/>
              <a:t>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/ ohne </a:t>
            </a:r>
            <a:r>
              <a:rPr lang="de-DE" dirty="0" err="1" smtClean="0"/>
              <a:t>Partitioning</a:t>
            </a:r>
            <a:endParaRPr lang="de-DE" dirty="0" smtClean="0"/>
          </a:p>
          <a:p>
            <a:r>
              <a:rPr lang="de-DE" b="1" dirty="0" smtClean="0"/>
              <a:t>K5</a:t>
            </a:r>
            <a:r>
              <a:rPr lang="de-DE" dirty="0" smtClean="0"/>
              <a:t> 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-Index auf Datum / ohne </a:t>
            </a:r>
            <a:r>
              <a:rPr lang="de-DE" dirty="0" err="1" smtClean="0"/>
              <a:t>Partitioning</a:t>
            </a:r>
            <a:endParaRPr lang="de-DE" dirty="0" smtClean="0"/>
          </a:p>
          <a:p>
            <a:r>
              <a:rPr lang="de-DE" b="1" dirty="0" smtClean="0"/>
              <a:t>K6</a:t>
            </a:r>
            <a:r>
              <a:rPr lang="de-DE" dirty="0" smtClean="0"/>
              <a:t> 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-Index auf Datum / mit List-</a:t>
            </a:r>
            <a:r>
              <a:rPr lang="de-DE" dirty="0" err="1" smtClean="0"/>
              <a:t>Partitioning</a:t>
            </a:r>
            <a:r>
              <a:rPr lang="de-DE" dirty="0" smtClean="0"/>
              <a:t> auf MONTH(Datum) für jedes Quartal</a:t>
            </a:r>
          </a:p>
          <a:p>
            <a:r>
              <a:rPr lang="de-DE" b="1" dirty="0" smtClean="0"/>
              <a:t>K7</a:t>
            </a:r>
            <a:r>
              <a:rPr lang="de-DE" dirty="0" smtClean="0"/>
              <a:t> 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-Index auf Datum / mit Hash-</a:t>
            </a:r>
            <a:r>
              <a:rPr lang="de-DE" dirty="0" err="1" smtClean="0"/>
              <a:t>Partitioning</a:t>
            </a:r>
            <a:r>
              <a:rPr lang="de-DE" dirty="0" smtClean="0"/>
              <a:t> auf MONTH(Datum) für jeden Monat</a:t>
            </a:r>
          </a:p>
          <a:p>
            <a:r>
              <a:rPr lang="de-DE" b="1" dirty="0" smtClean="0"/>
              <a:t>K8</a:t>
            </a:r>
            <a:r>
              <a:rPr lang="de-DE" dirty="0" smtClean="0"/>
              <a:t> 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 Index auf Datum / mit Range-</a:t>
            </a:r>
            <a:r>
              <a:rPr lang="de-DE" dirty="0" err="1" smtClean="0"/>
              <a:t>Partitioning</a:t>
            </a:r>
            <a:r>
              <a:rPr lang="de-DE" dirty="0" smtClean="0"/>
              <a:t> auf COLUMNS(Datum) für jedes Quartal</a:t>
            </a:r>
          </a:p>
          <a:p>
            <a:r>
              <a:rPr lang="de-DE" b="1" dirty="0" smtClean="0"/>
              <a:t>K9</a:t>
            </a:r>
            <a:r>
              <a:rPr lang="de-DE" dirty="0" smtClean="0"/>
              <a:t> : Hash 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-</a:t>
            </a:r>
            <a:r>
              <a:rPr lang="de-DE" dirty="0" err="1" smtClean="0"/>
              <a:t>Indexauf</a:t>
            </a:r>
            <a:r>
              <a:rPr lang="de-DE" dirty="0" smtClean="0"/>
              <a:t> Datum / mit Sub-</a:t>
            </a:r>
            <a:r>
              <a:rPr lang="de-DE" dirty="0" err="1" smtClean="0"/>
              <a:t>Partitioning</a:t>
            </a:r>
            <a:r>
              <a:rPr lang="de-DE" dirty="0" smtClean="0"/>
              <a:t> (Range-</a:t>
            </a:r>
            <a:r>
              <a:rPr lang="de-DE" dirty="0" err="1" smtClean="0"/>
              <a:t>Partitioning</a:t>
            </a:r>
            <a:r>
              <a:rPr lang="de-DE" dirty="0" smtClean="0"/>
              <a:t> quartalsweise auf Datum und für jedes Quartal jeweils vier Hash-</a:t>
            </a:r>
            <a:r>
              <a:rPr lang="de-DE" dirty="0" err="1" smtClean="0"/>
              <a:t>Partitions</a:t>
            </a:r>
            <a:r>
              <a:rPr lang="de-DE" dirty="0" smtClean="0"/>
              <a:t> auf TO DAYS(Datum))</a:t>
            </a:r>
          </a:p>
          <a:p>
            <a:r>
              <a:rPr lang="de-DE" b="1" dirty="0" smtClean="0"/>
              <a:t>K10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/ mit Sub-</a:t>
            </a:r>
            <a:r>
              <a:rPr lang="de-DE" dirty="0" err="1" smtClean="0"/>
              <a:t>Partitioning</a:t>
            </a:r>
            <a:r>
              <a:rPr lang="de-DE" dirty="0" smtClean="0"/>
              <a:t> (Range-</a:t>
            </a:r>
            <a:r>
              <a:rPr lang="de-DE" dirty="0" err="1" smtClean="0"/>
              <a:t>Partitioning</a:t>
            </a:r>
            <a:r>
              <a:rPr lang="de-DE" dirty="0" smtClean="0"/>
              <a:t> quartalsweise auf Datum und für jedes Quartal jeweils vier Hash-</a:t>
            </a:r>
            <a:r>
              <a:rPr lang="de-DE" dirty="0" err="1" smtClean="0"/>
              <a:t>Partitions</a:t>
            </a:r>
            <a:r>
              <a:rPr lang="de-DE" dirty="0" smtClean="0"/>
              <a:t> auf TO DAYS(Datum)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pic>
        <p:nvPicPr>
          <p:cNvPr id="4" name="Inhaltsplatzhalter 3" descr="auswer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1046" y="2103165"/>
            <a:ext cx="6369528" cy="34140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2699792" y="2420888"/>
          <a:ext cx="381642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Konfiguration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K3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0,993830822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1,050671015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0,911038608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0,538090956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1,13848872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1,039717016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0,975885368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das getestete Szenario eines Online-Shops…</a:t>
            </a:r>
          </a:p>
          <a:p>
            <a:pPr lvl="1"/>
            <a:r>
              <a:rPr lang="de-DE" dirty="0" smtClean="0"/>
              <a:t>…ist Konfiguration 8 die </a:t>
            </a:r>
            <a:r>
              <a:rPr lang="de-DE" dirty="0" smtClean="0"/>
              <a:t>Schnellste </a:t>
            </a:r>
            <a:r>
              <a:rPr lang="de-DE" dirty="0" smtClean="0"/>
              <a:t>mit einer 13%igen Steigerung…</a:t>
            </a:r>
          </a:p>
          <a:p>
            <a:pPr lvl="1"/>
            <a:r>
              <a:rPr lang="de-DE" dirty="0" smtClean="0"/>
              <a:t>…ist Konfiguration 7 die </a:t>
            </a:r>
            <a:r>
              <a:rPr lang="de-DE" dirty="0" smtClean="0"/>
              <a:t>Langsamste </a:t>
            </a:r>
            <a:r>
              <a:rPr lang="de-DE" dirty="0" smtClean="0"/>
              <a:t>mit 47%iger Verringerung…</a:t>
            </a:r>
          </a:p>
          <a:p>
            <a:pPr lvl="1"/>
            <a:endParaRPr lang="de-DE" dirty="0" smtClean="0"/>
          </a:p>
          <a:p>
            <a:pPr lvl="1">
              <a:buNone/>
            </a:pPr>
            <a:r>
              <a:rPr lang="de-DE" dirty="0" smtClean="0"/>
              <a:t>… bei </a:t>
            </a:r>
            <a:r>
              <a:rPr lang="de-DE" dirty="0" smtClean="0"/>
              <a:t>K3 als </a:t>
            </a:r>
            <a:r>
              <a:rPr lang="de-DE" dirty="0" smtClean="0"/>
              <a:t>Referenz.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4400" dirty="0" smtClean="0"/>
              <a:t>Danke für die Aufmerksamkeit</a:t>
            </a:r>
            <a:endParaRPr lang="de-DE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Teil 1: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Wohnheimdatenbank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</a:t>
            </a:r>
          </a:p>
          <a:p>
            <a:r>
              <a:rPr lang="de-DE" dirty="0" smtClean="0"/>
              <a:t>Planung</a:t>
            </a:r>
          </a:p>
          <a:p>
            <a:r>
              <a:rPr lang="de-DE" dirty="0" smtClean="0"/>
              <a:t>Juristische und </a:t>
            </a:r>
            <a:r>
              <a:rPr lang="de-DE" dirty="0" smtClean="0"/>
              <a:t>ethische </a:t>
            </a:r>
            <a:r>
              <a:rPr lang="de-DE" dirty="0" smtClean="0"/>
              <a:t>Überlegungen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eines Datenbankschemas</a:t>
            </a:r>
          </a:p>
          <a:p>
            <a:pPr lvl="1"/>
            <a:r>
              <a:rPr lang="de-DE" dirty="0" smtClean="0"/>
              <a:t>Enthält Daten über vergebene </a:t>
            </a:r>
            <a:r>
              <a:rPr lang="de-DE" dirty="0" err="1" smtClean="0"/>
              <a:t>IP‘s</a:t>
            </a:r>
            <a:r>
              <a:rPr lang="de-DE" dirty="0" smtClean="0"/>
              <a:t> im Wohnheim</a:t>
            </a:r>
          </a:p>
          <a:p>
            <a:pPr lvl="1"/>
            <a:r>
              <a:rPr lang="de-DE" dirty="0" smtClean="0"/>
              <a:t>„Wer hatte wann welche </a:t>
            </a:r>
            <a:r>
              <a:rPr lang="de-DE" dirty="0" smtClean="0"/>
              <a:t>IP?“</a:t>
            </a:r>
            <a:endParaRPr lang="de-DE" dirty="0" smtClean="0"/>
          </a:p>
          <a:p>
            <a:r>
              <a:rPr lang="de-DE" dirty="0" smtClean="0"/>
              <a:t>Ausgabe der Daten über ein Webinterface</a:t>
            </a:r>
          </a:p>
          <a:p>
            <a:pPr lvl="1"/>
            <a:r>
              <a:rPr lang="de-DE" dirty="0" smtClean="0"/>
              <a:t>Eingabe der IP</a:t>
            </a:r>
          </a:p>
          <a:p>
            <a:pPr lvl="1"/>
            <a:r>
              <a:rPr lang="de-DE" dirty="0" smtClean="0"/>
              <a:t>Ausgabe </a:t>
            </a:r>
            <a:r>
              <a:rPr lang="de-DE" dirty="0" smtClean="0"/>
              <a:t>einer </a:t>
            </a:r>
            <a:r>
              <a:rPr lang="de-DE" dirty="0" smtClean="0"/>
              <a:t>Liste aller Personen mit dieser IP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pic>
        <p:nvPicPr>
          <p:cNvPr id="8" name="Inhaltsplatzhalter 7" descr="WohnheimDBExtens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2585" y="1447800"/>
            <a:ext cx="7224379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Juristische und </a:t>
            </a:r>
            <a:r>
              <a:rPr lang="de-DE" dirty="0" smtClean="0"/>
              <a:t>ethische </a:t>
            </a:r>
            <a:r>
              <a:rPr lang="de-DE" dirty="0" smtClean="0"/>
              <a:t>Überlegungen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Vorratsdatenspeicherung über Nutzer-IPs</a:t>
            </a:r>
          </a:p>
          <a:p>
            <a:r>
              <a:rPr lang="de-DE" dirty="0" smtClean="0"/>
              <a:t>Gefahr für Missbrauch</a:t>
            </a:r>
          </a:p>
          <a:p>
            <a:r>
              <a:rPr lang="de-DE" dirty="0" smtClean="0"/>
              <a:t>Beweiskraft der Informationen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Einstellung des Projekts</a:t>
            </a:r>
          </a:p>
          <a:p>
            <a:pPr lvl="1"/>
            <a:r>
              <a:rPr lang="de-DE" dirty="0" smtClean="0"/>
              <a:t>Aus moralischen Gründen</a:t>
            </a:r>
          </a:p>
          <a:p>
            <a:pPr lvl="1"/>
            <a:r>
              <a:rPr lang="de-DE" dirty="0" smtClean="0"/>
              <a:t>Aus technischen Gründen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Teil 2: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OLAP-Datenauswertung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</a:p>
          <a:p>
            <a:r>
              <a:rPr lang="de-DE" dirty="0" smtClean="0"/>
              <a:t>Abfragen</a:t>
            </a:r>
          </a:p>
          <a:p>
            <a:r>
              <a:rPr lang="de-DE" dirty="0" smtClean="0"/>
              <a:t>Konfiguration</a:t>
            </a:r>
          </a:p>
          <a:p>
            <a:r>
              <a:rPr lang="de-DE" dirty="0" smtClean="0"/>
              <a:t>Resultate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360</Words>
  <Application>Microsoft Office PowerPoint</Application>
  <PresentationFormat>Bildschirmpräsentation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Nyad</vt:lpstr>
      <vt:lpstr>Präsentation der Belegarbeit Fortgeschrittene Datenbankkonzepte</vt:lpstr>
      <vt:lpstr>Teil 1: </vt:lpstr>
      <vt:lpstr>Inhalt</vt:lpstr>
      <vt:lpstr>Ziel</vt:lpstr>
      <vt:lpstr>Planung</vt:lpstr>
      <vt:lpstr>Juristische und ethische Überlegungen </vt:lpstr>
      <vt:lpstr>Resultat</vt:lpstr>
      <vt:lpstr>Teil 2: </vt:lpstr>
      <vt:lpstr>Inhalt</vt:lpstr>
      <vt:lpstr>Planung</vt:lpstr>
      <vt:lpstr>Abfragen</vt:lpstr>
      <vt:lpstr>Konfigurationen</vt:lpstr>
      <vt:lpstr>Resultate</vt:lpstr>
      <vt:lpstr>Resultate</vt:lpstr>
      <vt:lpstr>Fazit</vt:lpstr>
      <vt:lpstr>Folie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der Belegarbeit Fortgeschrittene Datenbankkonzepte</dc:title>
  <dc:creator>Stefan</dc:creator>
  <cp:lastModifiedBy>Stefan</cp:lastModifiedBy>
  <cp:revision>19</cp:revision>
  <dcterms:created xsi:type="dcterms:W3CDTF">2012-02-02T18:17:32Z</dcterms:created>
  <dcterms:modified xsi:type="dcterms:W3CDTF">2012-02-02T21:28:27Z</dcterms:modified>
</cp:coreProperties>
</file>