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70" r:id="rId8"/>
    <p:sldId id="271" r:id="rId9"/>
    <p:sldId id="272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4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1D267-DB81-4175-A129-22B75BFEF4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576FCA-A997-4F4B-9A50-908757CF314E}">
      <dgm:prSet/>
      <dgm:spPr/>
      <dgm:t>
        <a:bodyPr/>
        <a:lstStyle/>
        <a:p>
          <a:r>
            <a:rPr lang="en-US" b="1" i="0" dirty="0"/>
            <a:t>Overview</a:t>
          </a:r>
          <a:r>
            <a:rPr lang="en-US" b="0" i="0" dirty="0"/>
            <a:t>: </a:t>
          </a:r>
          <a:r>
            <a:rPr lang="en-US" b="0" i="0" u="none" dirty="0"/>
            <a:t>Introduction to AI in web analytics.</a:t>
          </a:r>
          <a:endParaRPr lang="en-US" dirty="0"/>
        </a:p>
      </dgm:t>
    </dgm:pt>
    <dgm:pt modelId="{695512EC-2E76-4B61-8C8A-C67219CFD3DB}" type="parTrans" cxnId="{5EF5999B-9DEA-40B3-A87D-EDFC11862186}">
      <dgm:prSet/>
      <dgm:spPr/>
      <dgm:t>
        <a:bodyPr/>
        <a:lstStyle/>
        <a:p>
          <a:endParaRPr lang="en-US"/>
        </a:p>
      </dgm:t>
    </dgm:pt>
    <dgm:pt modelId="{D00F8DD9-7199-47C6-B214-F57F5EEF02AC}" type="sibTrans" cxnId="{5EF5999B-9DEA-40B3-A87D-EDFC11862186}">
      <dgm:prSet/>
      <dgm:spPr/>
      <dgm:t>
        <a:bodyPr/>
        <a:lstStyle/>
        <a:p>
          <a:endParaRPr lang="en-US"/>
        </a:p>
      </dgm:t>
    </dgm:pt>
    <dgm:pt modelId="{9647FD76-33A9-41A6-BAE3-04B9B9280179}">
      <dgm:prSet/>
      <dgm:spPr/>
      <dgm:t>
        <a:bodyPr/>
        <a:lstStyle/>
        <a:p>
          <a:r>
            <a:rPr lang="en-US" b="1" i="0" dirty="0"/>
            <a:t>Purpose</a:t>
          </a:r>
          <a:r>
            <a:rPr lang="en-US" b="0" i="0" dirty="0"/>
            <a:t>: </a:t>
          </a:r>
          <a:r>
            <a:rPr lang="en-US" b="0" i="0" u="none" dirty="0"/>
            <a:t>Focus on sentiment analysis, and text summarization.</a:t>
          </a:r>
          <a:endParaRPr lang="en-US" dirty="0"/>
        </a:p>
      </dgm:t>
    </dgm:pt>
    <dgm:pt modelId="{A856D374-896C-489F-B3D6-6CB323A5C8BE}" type="parTrans" cxnId="{EF1231F6-2646-4101-B4D5-0A82D493D5B0}">
      <dgm:prSet/>
      <dgm:spPr/>
      <dgm:t>
        <a:bodyPr/>
        <a:lstStyle/>
        <a:p>
          <a:endParaRPr lang="en-US"/>
        </a:p>
      </dgm:t>
    </dgm:pt>
    <dgm:pt modelId="{4CA970E0-5275-41D3-811C-C8D839FC23B1}" type="sibTrans" cxnId="{EF1231F6-2646-4101-B4D5-0A82D493D5B0}">
      <dgm:prSet/>
      <dgm:spPr/>
      <dgm:t>
        <a:bodyPr/>
        <a:lstStyle/>
        <a:p>
          <a:endParaRPr lang="en-US"/>
        </a:p>
      </dgm:t>
    </dgm:pt>
    <dgm:pt modelId="{E8EC9ACB-462C-4CE4-B5FC-FCBE676F0CCC}">
      <dgm:prSet/>
      <dgm:spPr/>
      <dgm:t>
        <a:bodyPr/>
        <a:lstStyle/>
        <a:p>
          <a:r>
            <a:rPr lang="en-US" b="1" i="0" dirty="0"/>
            <a:t>Scope</a:t>
          </a:r>
          <a:r>
            <a:rPr lang="en-US" b="0" i="0" dirty="0"/>
            <a:t>: </a:t>
          </a:r>
          <a:r>
            <a:rPr lang="en-US" b="0" i="0" u="none" dirty="0"/>
            <a:t>To enhance understanding of user interactions on websites.</a:t>
          </a:r>
          <a:endParaRPr lang="en-US" dirty="0"/>
        </a:p>
      </dgm:t>
    </dgm:pt>
    <dgm:pt modelId="{B1F11480-5F9C-422F-90B6-66F3D9720D33}" type="parTrans" cxnId="{89D36B85-3F74-435D-834A-367016759503}">
      <dgm:prSet/>
      <dgm:spPr/>
      <dgm:t>
        <a:bodyPr/>
        <a:lstStyle/>
        <a:p>
          <a:endParaRPr lang="en-US"/>
        </a:p>
      </dgm:t>
    </dgm:pt>
    <dgm:pt modelId="{F5B7A918-9BDA-49DB-8850-1BC112C67248}" type="sibTrans" cxnId="{89D36B85-3F74-435D-834A-367016759503}">
      <dgm:prSet/>
      <dgm:spPr/>
      <dgm:t>
        <a:bodyPr/>
        <a:lstStyle/>
        <a:p>
          <a:endParaRPr lang="en-US"/>
        </a:p>
      </dgm:t>
    </dgm:pt>
    <dgm:pt modelId="{49EF9EAF-645D-4618-98D6-E3B8AEBD6604}" type="pres">
      <dgm:prSet presAssocID="{1F31D267-DB81-4175-A129-22B75BFEF445}" presName="root" presStyleCnt="0">
        <dgm:presLayoutVars>
          <dgm:dir/>
          <dgm:resizeHandles val="exact"/>
        </dgm:presLayoutVars>
      </dgm:prSet>
      <dgm:spPr/>
    </dgm:pt>
    <dgm:pt modelId="{CCCAAC84-2155-414F-8337-F2333EECADA2}" type="pres">
      <dgm:prSet presAssocID="{5D576FCA-A997-4F4B-9A50-908757CF314E}" presName="compNode" presStyleCnt="0"/>
      <dgm:spPr/>
    </dgm:pt>
    <dgm:pt modelId="{F06F3D37-908A-4321-B944-9F3341957A3F}" type="pres">
      <dgm:prSet presAssocID="{5D576FCA-A997-4F4B-9A50-908757CF314E}" presName="bgRect" presStyleLbl="bgShp" presStyleIdx="0" presStyleCnt="3"/>
      <dgm:spPr/>
    </dgm:pt>
    <dgm:pt modelId="{B6C2EAF7-BD6D-41DE-9C6B-0762D2A45F75}" type="pres">
      <dgm:prSet presAssocID="{5D576FCA-A997-4F4B-9A50-908757CF31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B3F8E90-5DC0-402A-9EC2-3FF6EA6887CD}" type="pres">
      <dgm:prSet presAssocID="{5D576FCA-A997-4F4B-9A50-908757CF314E}" presName="spaceRect" presStyleCnt="0"/>
      <dgm:spPr/>
    </dgm:pt>
    <dgm:pt modelId="{DE0A0364-45DC-42AB-8E45-AD6980800BD8}" type="pres">
      <dgm:prSet presAssocID="{5D576FCA-A997-4F4B-9A50-908757CF314E}" presName="parTx" presStyleLbl="revTx" presStyleIdx="0" presStyleCnt="3">
        <dgm:presLayoutVars>
          <dgm:chMax val="0"/>
          <dgm:chPref val="0"/>
        </dgm:presLayoutVars>
      </dgm:prSet>
      <dgm:spPr/>
    </dgm:pt>
    <dgm:pt modelId="{D885CBAA-CD20-460B-8463-D5148C1D1C00}" type="pres">
      <dgm:prSet presAssocID="{D00F8DD9-7199-47C6-B214-F57F5EEF02AC}" presName="sibTrans" presStyleCnt="0"/>
      <dgm:spPr/>
    </dgm:pt>
    <dgm:pt modelId="{BF41B52A-1A2E-4DB0-980A-B6E101AB784D}" type="pres">
      <dgm:prSet presAssocID="{9647FD76-33A9-41A6-BAE3-04B9B9280179}" presName="compNode" presStyleCnt="0"/>
      <dgm:spPr/>
    </dgm:pt>
    <dgm:pt modelId="{684B04CF-39C1-44BC-AB0E-D2164B65D9AB}" type="pres">
      <dgm:prSet presAssocID="{9647FD76-33A9-41A6-BAE3-04B9B9280179}" presName="bgRect" presStyleLbl="bgShp" presStyleIdx="1" presStyleCnt="3"/>
      <dgm:spPr/>
    </dgm:pt>
    <dgm:pt modelId="{8A3ACB8C-1E93-475F-B7A0-69DB9408745E}" type="pres">
      <dgm:prSet presAssocID="{9647FD76-33A9-41A6-BAE3-04B9B92801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83E96A-220B-41C6-8059-5C05F2BEC7CB}" type="pres">
      <dgm:prSet presAssocID="{9647FD76-33A9-41A6-BAE3-04B9B9280179}" presName="spaceRect" presStyleCnt="0"/>
      <dgm:spPr/>
    </dgm:pt>
    <dgm:pt modelId="{84C149C4-57B9-4BC0-899E-08BD0348A31F}" type="pres">
      <dgm:prSet presAssocID="{9647FD76-33A9-41A6-BAE3-04B9B9280179}" presName="parTx" presStyleLbl="revTx" presStyleIdx="1" presStyleCnt="3">
        <dgm:presLayoutVars>
          <dgm:chMax val="0"/>
          <dgm:chPref val="0"/>
        </dgm:presLayoutVars>
      </dgm:prSet>
      <dgm:spPr/>
    </dgm:pt>
    <dgm:pt modelId="{DA25DE49-4B21-4BD0-A616-F80A8DF68E0C}" type="pres">
      <dgm:prSet presAssocID="{4CA970E0-5275-41D3-811C-C8D839FC23B1}" presName="sibTrans" presStyleCnt="0"/>
      <dgm:spPr/>
    </dgm:pt>
    <dgm:pt modelId="{E6F89F5A-C0EB-478A-915D-E97E3CA835C5}" type="pres">
      <dgm:prSet presAssocID="{E8EC9ACB-462C-4CE4-B5FC-FCBE676F0CCC}" presName="compNode" presStyleCnt="0"/>
      <dgm:spPr/>
    </dgm:pt>
    <dgm:pt modelId="{4024B9E5-C8F0-4BB8-A1DE-8EFF2C9789F6}" type="pres">
      <dgm:prSet presAssocID="{E8EC9ACB-462C-4CE4-B5FC-FCBE676F0CCC}" presName="bgRect" presStyleLbl="bgShp" presStyleIdx="2" presStyleCnt="3"/>
      <dgm:spPr/>
    </dgm:pt>
    <dgm:pt modelId="{F1341EB7-339F-4F1D-A4EE-76E44F0B4BD6}" type="pres">
      <dgm:prSet presAssocID="{E8EC9ACB-462C-4CE4-B5FC-FCBE676F0C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B28D79D-39F6-4C0C-B339-E9170DB5E173}" type="pres">
      <dgm:prSet presAssocID="{E8EC9ACB-462C-4CE4-B5FC-FCBE676F0CCC}" presName="spaceRect" presStyleCnt="0"/>
      <dgm:spPr/>
    </dgm:pt>
    <dgm:pt modelId="{CFA9439E-D0FA-4504-AE16-097778EA2C1F}" type="pres">
      <dgm:prSet presAssocID="{E8EC9ACB-462C-4CE4-B5FC-FCBE676F0C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7BCB04-CF1B-49BA-BFF0-7B7A8833B916}" type="presOf" srcId="{9647FD76-33A9-41A6-BAE3-04B9B9280179}" destId="{84C149C4-57B9-4BC0-899E-08BD0348A31F}" srcOrd="0" destOrd="0" presId="urn:microsoft.com/office/officeart/2018/2/layout/IconVerticalSolidList"/>
    <dgm:cxn modelId="{9E592228-EA37-439F-9462-02262475D88E}" type="presOf" srcId="{5D576FCA-A997-4F4B-9A50-908757CF314E}" destId="{DE0A0364-45DC-42AB-8E45-AD6980800BD8}" srcOrd="0" destOrd="0" presId="urn:microsoft.com/office/officeart/2018/2/layout/IconVerticalSolidList"/>
    <dgm:cxn modelId="{A9563484-D816-435A-9CB4-C14D8CA25AA8}" type="presOf" srcId="{E8EC9ACB-462C-4CE4-B5FC-FCBE676F0CCC}" destId="{CFA9439E-D0FA-4504-AE16-097778EA2C1F}" srcOrd="0" destOrd="0" presId="urn:microsoft.com/office/officeart/2018/2/layout/IconVerticalSolidList"/>
    <dgm:cxn modelId="{89D36B85-3F74-435D-834A-367016759503}" srcId="{1F31D267-DB81-4175-A129-22B75BFEF445}" destId="{E8EC9ACB-462C-4CE4-B5FC-FCBE676F0CCC}" srcOrd="2" destOrd="0" parTransId="{B1F11480-5F9C-422F-90B6-66F3D9720D33}" sibTransId="{F5B7A918-9BDA-49DB-8850-1BC112C67248}"/>
    <dgm:cxn modelId="{5EF5999B-9DEA-40B3-A87D-EDFC11862186}" srcId="{1F31D267-DB81-4175-A129-22B75BFEF445}" destId="{5D576FCA-A997-4F4B-9A50-908757CF314E}" srcOrd="0" destOrd="0" parTransId="{695512EC-2E76-4B61-8C8A-C67219CFD3DB}" sibTransId="{D00F8DD9-7199-47C6-B214-F57F5EEF02AC}"/>
    <dgm:cxn modelId="{624F09AA-689A-4EB7-8D82-7D40298E705E}" type="presOf" srcId="{1F31D267-DB81-4175-A129-22B75BFEF445}" destId="{49EF9EAF-645D-4618-98D6-E3B8AEBD6604}" srcOrd="0" destOrd="0" presId="urn:microsoft.com/office/officeart/2018/2/layout/IconVerticalSolidList"/>
    <dgm:cxn modelId="{EF1231F6-2646-4101-B4D5-0A82D493D5B0}" srcId="{1F31D267-DB81-4175-A129-22B75BFEF445}" destId="{9647FD76-33A9-41A6-BAE3-04B9B9280179}" srcOrd="1" destOrd="0" parTransId="{A856D374-896C-489F-B3D6-6CB323A5C8BE}" sibTransId="{4CA970E0-5275-41D3-811C-C8D839FC23B1}"/>
    <dgm:cxn modelId="{9BAAA531-ED8E-4FC3-9732-62D8DDA8043A}" type="presParOf" srcId="{49EF9EAF-645D-4618-98D6-E3B8AEBD6604}" destId="{CCCAAC84-2155-414F-8337-F2333EECADA2}" srcOrd="0" destOrd="0" presId="urn:microsoft.com/office/officeart/2018/2/layout/IconVerticalSolidList"/>
    <dgm:cxn modelId="{B7A7FD17-B445-4C8E-B9E7-7DF7723A6549}" type="presParOf" srcId="{CCCAAC84-2155-414F-8337-F2333EECADA2}" destId="{F06F3D37-908A-4321-B944-9F3341957A3F}" srcOrd="0" destOrd="0" presId="urn:microsoft.com/office/officeart/2018/2/layout/IconVerticalSolidList"/>
    <dgm:cxn modelId="{F840F2B7-1C8D-488C-BA14-3275AF51D0C3}" type="presParOf" srcId="{CCCAAC84-2155-414F-8337-F2333EECADA2}" destId="{B6C2EAF7-BD6D-41DE-9C6B-0762D2A45F75}" srcOrd="1" destOrd="0" presId="urn:microsoft.com/office/officeart/2018/2/layout/IconVerticalSolidList"/>
    <dgm:cxn modelId="{04C8004E-8BFA-40B7-A3B4-20802EF89FE2}" type="presParOf" srcId="{CCCAAC84-2155-414F-8337-F2333EECADA2}" destId="{0B3F8E90-5DC0-402A-9EC2-3FF6EA6887CD}" srcOrd="2" destOrd="0" presId="urn:microsoft.com/office/officeart/2018/2/layout/IconVerticalSolidList"/>
    <dgm:cxn modelId="{993C0E2F-DBF7-4358-B5D3-430407584B29}" type="presParOf" srcId="{CCCAAC84-2155-414F-8337-F2333EECADA2}" destId="{DE0A0364-45DC-42AB-8E45-AD6980800BD8}" srcOrd="3" destOrd="0" presId="urn:microsoft.com/office/officeart/2018/2/layout/IconVerticalSolidList"/>
    <dgm:cxn modelId="{2CDCFC36-C5A9-4DA8-AEBB-38802590764A}" type="presParOf" srcId="{49EF9EAF-645D-4618-98D6-E3B8AEBD6604}" destId="{D885CBAA-CD20-460B-8463-D5148C1D1C00}" srcOrd="1" destOrd="0" presId="urn:microsoft.com/office/officeart/2018/2/layout/IconVerticalSolidList"/>
    <dgm:cxn modelId="{00447F74-E0F7-4387-963A-18D42306DF67}" type="presParOf" srcId="{49EF9EAF-645D-4618-98D6-E3B8AEBD6604}" destId="{BF41B52A-1A2E-4DB0-980A-B6E101AB784D}" srcOrd="2" destOrd="0" presId="urn:microsoft.com/office/officeart/2018/2/layout/IconVerticalSolidList"/>
    <dgm:cxn modelId="{14C5D611-B016-4B3E-9FDE-04CE24F9264E}" type="presParOf" srcId="{BF41B52A-1A2E-4DB0-980A-B6E101AB784D}" destId="{684B04CF-39C1-44BC-AB0E-D2164B65D9AB}" srcOrd="0" destOrd="0" presId="urn:microsoft.com/office/officeart/2018/2/layout/IconVerticalSolidList"/>
    <dgm:cxn modelId="{66B96264-C094-4EC5-976E-812A8B1FDD83}" type="presParOf" srcId="{BF41B52A-1A2E-4DB0-980A-B6E101AB784D}" destId="{8A3ACB8C-1E93-475F-B7A0-69DB9408745E}" srcOrd="1" destOrd="0" presId="urn:microsoft.com/office/officeart/2018/2/layout/IconVerticalSolidList"/>
    <dgm:cxn modelId="{C26604CE-88F4-4FC7-848C-9C864DC161F9}" type="presParOf" srcId="{BF41B52A-1A2E-4DB0-980A-B6E101AB784D}" destId="{D883E96A-220B-41C6-8059-5C05F2BEC7CB}" srcOrd="2" destOrd="0" presId="urn:microsoft.com/office/officeart/2018/2/layout/IconVerticalSolidList"/>
    <dgm:cxn modelId="{14B2274F-38C3-4ADD-966D-0D155A353DB3}" type="presParOf" srcId="{BF41B52A-1A2E-4DB0-980A-B6E101AB784D}" destId="{84C149C4-57B9-4BC0-899E-08BD0348A31F}" srcOrd="3" destOrd="0" presId="urn:microsoft.com/office/officeart/2018/2/layout/IconVerticalSolidList"/>
    <dgm:cxn modelId="{25E76DB4-11B0-4B55-80FA-B10610A6FB4E}" type="presParOf" srcId="{49EF9EAF-645D-4618-98D6-E3B8AEBD6604}" destId="{DA25DE49-4B21-4BD0-A616-F80A8DF68E0C}" srcOrd="3" destOrd="0" presId="urn:microsoft.com/office/officeart/2018/2/layout/IconVerticalSolidList"/>
    <dgm:cxn modelId="{4E20458D-3F22-47D0-896B-C75B3A3AF52A}" type="presParOf" srcId="{49EF9EAF-645D-4618-98D6-E3B8AEBD6604}" destId="{E6F89F5A-C0EB-478A-915D-E97E3CA835C5}" srcOrd="4" destOrd="0" presId="urn:microsoft.com/office/officeart/2018/2/layout/IconVerticalSolidList"/>
    <dgm:cxn modelId="{BAB28F88-A6B6-4075-90D6-7DF3C0CF788A}" type="presParOf" srcId="{E6F89F5A-C0EB-478A-915D-E97E3CA835C5}" destId="{4024B9E5-C8F0-4BB8-A1DE-8EFF2C9789F6}" srcOrd="0" destOrd="0" presId="urn:microsoft.com/office/officeart/2018/2/layout/IconVerticalSolidList"/>
    <dgm:cxn modelId="{2304E9E1-282F-48CF-A8A2-16E2BC01473A}" type="presParOf" srcId="{E6F89F5A-C0EB-478A-915D-E97E3CA835C5}" destId="{F1341EB7-339F-4F1D-A4EE-76E44F0B4BD6}" srcOrd="1" destOrd="0" presId="urn:microsoft.com/office/officeart/2018/2/layout/IconVerticalSolidList"/>
    <dgm:cxn modelId="{6293CA81-C1DD-46C9-9DAF-D6CBA17FD35E}" type="presParOf" srcId="{E6F89F5A-C0EB-478A-915D-E97E3CA835C5}" destId="{AB28D79D-39F6-4C0C-B339-E9170DB5E173}" srcOrd="2" destOrd="0" presId="urn:microsoft.com/office/officeart/2018/2/layout/IconVerticalSolidList"/>
    <dgm:cxn modelId="{75E38A35-3EC1-4EDC-A387-17137A0DF27E}" type="presParOf" srcId="{E6F89F5A-C0EB-478A-915D-E97E3CA835C5}" destId="{CFA9439E-D0FA-4504-AE16-097778EA2C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13D26-9EFA-44D0-9034-DBDC7EEA55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C87521-60F1-4DB3-ABD2-972E69B54B9F}">
      <dgm:prSet/>
      <dgm:spPr/>
      <dgm:t>
        <a:bodyPr/>
        <a:lstStyle/>
        <a:p>
          <a:r>
            <a:rPr lang="en-US" b="1" i="0"/>
            <a:t>Sentiment Analysis</a:t>
          </a:r>
          <a:r>
            <a:rPr lang="en-US" b="0" i="0"/>
            <a:t>: Using BERT models to gauge the emotional tone from texts extracted from websites or PDFs.</a:t>
          </a:r>
          <a:endParaRPr lang="en-US"/>
        </a:p>
      </dgm:t>
    </dgm:pt>
    <dgm:pt modelId="{F22A4E83-100F-4944-A82C-D4A434076C43}" type="parTrans" cxnId="{1C2C8EC8-0255-4810-8012-28B0F29F0882}">
      <dgm:prSet/>
      <dgm:spPr/>
      <dgm:t>
        <a:bodyPr/>
        <a:lstStyle/>
        <a:p>
          <a:endParaRPr lang="en-US"/>
        </a:p>
      </dgm:t>
    </dgm:pt>
    <dgm:pt modelId="{BE8E0141-74A3-4823-AF6D-D3906C706652}" type="sibTrans" cxnId="{1C2C8EC8-0255-4810-8012-28B0F29F0882}">
      <dgm:prSet/>
      <dgm:spPr/>
      <dgm:t>
        <a:bodyPr/>
        <a:lstStyle/>
        <a:p>
          <a:endParaRPr lang="en-US"/>
        </a:p>
      </dgm:t>
    </dgm:pt>
    <dgm:pt modelId="{B573AFFF-CC73-4E49-9E53-523B684DF36C}">
      <dgm:prSet/>
      <dgm:spPr/>
      <dgm:t>
        <a:bodyPr/>
        <a:lstStyle/>
        <a:p>
          <a:r>
            <a:rPr lang="en-US" b="1" i="0" dirty="0"/>
            <a:t>Text Summarization</a:t>
          </a:r>
          <a:r>
            <a:rPr lang="en-US" b="0" i="0" dirty="0"/>
            <a:t>: Leveraging summarization pipelines to condense large volumes of text into concise summaries.</a:t>
          </a:r>
          <a:endParaRPr lang="en-US" dirty="0"/>
        </a:p>
      </dgm:t>
    </dgm:pt>
    <dgm:pt modelId="{6E8A1735-94B3-4F52-8AF3-A386CDE780D1}" type="parTrans" cxnId="{3C192C03-4380-4D7B-A0E1-004F9E1364D8}">
      <dgm:prSet/>
      <dgm:spPr/>
      <dgm:t>
        <a:bodyPr/>
        <a:lstStyle/>
        <a:p>
          <a:endParaRPr lang="en-US"/>
        </a:p>
      </dgm:t>
    </dgm:pt>
    <dgm:pt modelId="{E03CC7D2-8334-46F1-8D83-56AFAE4D2A31}" type="sibTrans" cxnId="{3C192C03-4380-4D7B-A0E1-004F9E1364D8}">
      <dgm:prSet/>
      <dgm:spPr/>
      <dgm:t>
        <a:bodyPr/>
        <a:lstStyle/>
        <a:p>
          <a:endParaRPr lang="en-US"/>
        </a:p>
      </dgm:t>
    </dgm:pt>
    <dgm:pt modelId="{4C2E5B3E-D524-493B-B69B-063E41B9A32E}">
      <dgm:prSet/>
      <dgm:spPr/>
      <dgm:t>
        <a:bodyPr/>
        <a:lstStyle/>
        <a:p>
          <a:r>
            <a:rPr lang="en-US" b="1" i="0" dirty="0" err="1"/>
            <a:t>Streamlit</a:t>
          </a:r>
          <a:r>
            <a:rPr lang="en-US" b="1" i="0" dirty="0"/>
            <a:t> API: </a:t>
          </a:r>
          <a:r>
            <a:rPr lang="en-US" b="0" i="0" dirty="0"/>
            <a:t>Creating a UI to handle all the inputs in </a:t>
          </a:r>
          <a:r>
            <a:rPr lang="en-US" b="0" i="0" dirty="0" err="1"/>
            <a:t>url</a:t>
          </a:r>
          <a:r>
            <a:rPr lang="en-US" b="0" i="0" dirty="0"/>
            <a:t> or pdf form</a:t>
          </a:r>
          <a:endParaRPr lang="en-US" b="0" dirty="0"/>
        </a:p>
      </dgm:t>
    </dgm:pt>
    <dgm:pt modelId="{EDB4F0A6-8658-494E-8825-8B2F2AD1A9B6}" type="parTrans" cxnId="{1F0F8FC3-47DD-4A5E-BE2C-3518C1D7F063}">
      <dgm:prSet/>
      <dgm:spPr/>
      <dgm:t>
        <a:bodyPr/>
        <a:lstStyle/>
        <a:p>
          <a:endParaRPr lang="en-US"/>
        </a:p>
      </dgm:t>
    </dgm:pt>
    <dgm:pt modelId="{65E0EF9A-3F25-430E-8229-C96A1CFD110B}" type="sibTrans" cxnId="{1F0F8FC3-47DD-4A5E-BE2C-3518C1D7F063}">
      <dgm:prSet/>
      <dgm:spPr/>
      <dgm:t>
        <a:bodyPr/>
        <a:lstStyle/>
        <a:p>
          <a:endParaRPr lang="en-US"/>
        </a:p>
      </dgm:t>
    </dgm:pt>
    <dgm:pt modelId="{12F1D8B3-333B-4AA4-B926-F8186B4F42FF}" type="pres">
      <dgm:prSet presAssocID="{55213D26-9EFA-44D0-9034-DBDC7EEA558D}" presName="root" presStyleCnt="0">
        <dgm:presLayoutVars>
          <dgm:dir/>
          <dgm:resizeHandles val="exact"/>
        </dgm:presLayoutVars>
      </dgm:prSet>
      <dgm:spPr/>
    </dgm:pt>
    <dgm:pt modelId="{0E40C62D-B950-4213-ACD3-08DBB0A5D495}" type="pres">
      <dgm:prSet presAssocID="{6BC87521-60F1-4DB3-ABD2-972E69B54B9F}" presName="compNode" presStyleCnt="0"/>
      <dgm:spPr/>
    </dgm:pt>
    <dgm:pt modelId="{5F6FACC5-AC3D-408D-8D81-7553B1840B96}" type="pres">
      <dgm:prSet presAssocID="{6BC87521-60F1-4DB3-ABD2-972E69B54B9F}" presName="bgRect" presStyleLbl="bgShp" presStyleIdx="0" presStyleCnt="3"/>
      <dgm:spPr/>
    </dgm:pt>
    <dgm:pt modelId="{537FD6B1-4B39-4286-9541-0B9A6D5C7E50}" type="pres">
      <dgm:prSet presAssocID="{6BC87521-60F1-4DB3-ABD2-972E69B54B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AD6CB7-4A19-4C8B-948C-DCFEAAA92385}" type="pres">
      <dgm:prSet presAssocID="{6BC87521-60F1-4DB3-ABD2-972E69B54B9F}" presName="spaceRect" presStyleCnt="0"/>
      <dgm:spPr/>
    </dgm:pt>
    <dgm:pt modelId="{BD6D67D0-F717-4F56-A0BD-3A15483A745C}" type="pres">
      <dgm:prSet presAssocID="{6BC87521-60F1-4DB3-ABD2-972E69B54B9F}" presName="parTx" presStyleLbl="revTx" presStyleIdx="0" presStyleCnt="3">
        <dgm:presLayoutVars>
          <dgm:chMax val="0"/>
          <dgm:chPref val="0"/>
        </dgm:presLayoutVars>
      </dgm:prSet>
      <dgm:spPr/>
    </dgm:pt>
    <dgm:pt modelId="{DDC23C25-0787-4418-BD55-2B4A584BA84F}" type="pres">
      <dgm:prSet presAssocID="{BE8E0141-74A3-4823-AF6D-D3906C706652}" presName="sibTrans" presStyleCnt="0"/>
      <dgm:spPr/>
    </dgm:pt>
    <dgm:pt modelId="{35FA4192-773A-4885-8AE6-5C7A68CE5E13}" type="pres">
      <dgm:prSet presAssocID="{B573AFFF-CC73-4E49-9E53-523B684DF36C}" presName="compNode" presStyleCnt="0"/>
      <dgm:spPr/>
    </dgm:pt>
    <dgm:pt modelId="{A936E38D-E082-45B2-BA97-0910C5163D30}" type="pres">
      <dgm:prSet presAssocID="{B573AFFF-CC73-4E49-9E53-523B684DF36C}" presName="bgRect" presStyleLbl="bgShp" presStyleIdx="1" presStyleCnt="3"/>
      <dgm:spPr/>
    </dgm:pt>
    <dgm:pt modelId="{DD52271F-4A1E-4627-9F71-ADB0800981DC}" type="pres">
      <dgm:prSet presAssocID="{B573AFFF-CC73-4E49-9E53-523B684DF3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E0E548E-B3EE-41CF-9F7A-1E4B79E1FCC6}" type="pres">
      <dgm:prSet presAssocID="{B573AFFF-CC73-4E49-9E53-523B684DF36C}" presName="spaceRect" presStyleCnt="0"/>
      <dgm:spPr/>
    </dgm:pt>
    <dgm:pt modelId="{120CB55B-7A39-4597-A32E-1FE54D06C5AA}" type="pres">
      <dgm:prSet presAssocID="{B573AFFF-CC73-4E49-9E53-523B684DF36C}" presName="parTx" presStyleLbl="revTx" presStyleIdx="1" presStyleCnt="3">
        <dgm:presLayoutVars>
          <dgm:chMax val="0"/>
          <dgm:chPref val="0"/>
        </dgm:presLayoutVars>
      </dgm:prSet>
      <dgm:spPr/>
    </dgm:pt>
    <dgm:pt modelId="{92A970FE-3213-4FC5-8622-4C37C15CF772}" type="pres">
      <dgm:prSet presAssocID="{E03CC7D2-8334-46F1-8D83-56AFAE4D2A31}" presName="sibTrans" presStyleCnt="0"/>
      <dgm:spPr/>
    </dgm:pt>
    <dgm:pt modelId="{BCC1860E-9E4B-4833-BB3C-96FF7E3ED6CB}" type="pres">
      <dgm:prSet presAssocID="{4C2E5B3E-D524-493B-B69B-063E41B9A32E}" presName="compNode" presStyleCnt="0"/>
      <dgm:spPr/>
    </dgm:pt>
    <dgm:pt modelId="{8AAB4151-5F55-45FA-A9BA-82B0267FFEE2}" type="pres">
      <dgm:prSet presAssocID="{4C2E5B3E-D524-493B-B69B-063E41B9A32E}" presName="bgRect" presStyleLbl="bgShp" presStyleIdx="2" presStyleCnt="3"/>
      <dgm:spPr/>
    </dgm:pt>
    <dgm:pt modelId="{C7B7E3EE-33F6-47F3-86CA-49D3F902BFA4}" type="pres">
      <dgm:prSet presAssocID="{4C2E5B3E-D524-493B-B69B-063E41B9A3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C942E5B-AF6B-44C4-A238-20FE87BA29C5}" type="pres">
      <dgm:prSet presAssocID="{4C2E5B3E-D524-493B-B69B-063E41B9A32E}" presName="spaceRect" presStyleCnt="0"/>
      <dgm:spPr/>
    </dgm:pt>
    <dgm:pt modelId="{FB2182FB-0AF0-4E5C-A983-2814C4D09584}" type="pres">
      <dgm:prSet presAssocID="{4C2E5B3E-D524-493B-B69B-063E41B9A3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1A5802-9979-426E-BE5B-AB362998D0D9}" type="presOf" srcId="{55213D26-9EFA-44D0-9034-DBDC7EEA558D}" destId="{12F1D8B3-333B-4AA4-B926-F8186B4F42FF}" srcOrd="0" destOrd="0" presId="urn:microsoft.com/office/officeart/2018/2/layout/IconVerticalSolidList"/>
    <dgm:cxn modelId="{3C192C03-4380-4D7B-A0E1-004F9E1364D8}" srcId="{55213D26-9EFA-44D0-9034-DBDC7EEA558D}" destId="{B573AFFF-CC73-4E49-9E53-523B684DF36C}" srcOrd="1" destOrd="0" parTransId="{6E8A1735-94B3-4F52-8AF3-A386CDE780D1}" sibTransId="{E03CC7D2-8334-46F1-8D83-56AFAE4D2A31}"/>
    <dgm:cxn modelId="{712C4079-CA14-4DA4-8A5F-111C61D08D1A}" type="presOf" srcId="{6BC87521-60F1-4DB3-ABD2-972E69B54B9F}" destId="{BD6D67D0-F717-4F56-A0BD-3A15483A745C}" srcOrd="0" destOrd="0" presId="urn:microsoft.com/office/officeart/2018/2/layout/IconVerticalSolidList"/>
    <dgm:cxn modelId="{1C91B5A4-1A27-4CF2-A29E-DE7D216BB37C}" type="presOf" srcId="{4C2E5B3E-D524-493B-B69B-063E41B9A32E}" destId="{FB2182FB-0AF0-4E5C-A983-2814C4D09584}" srcOrd="0" destOrd="0" presId="urn:microsoft.com/office/officeart/2018/2/layout/IconVerticalSolidList"/>
    <dgm:cxn modelId="{1F0F8FC3-47DD-4A5E-BE2C-3518C1D7F063}" srcId="{55213D26-9EFA-44D0-9034-DBDC7EEA558D}" destId="{4C2E5B3E-D524-493B-B69B-063E41B9A32E}" srcOrd="2" destOrd="0" parTransId="{EDB4F0A6-8658-494E-8825-8B2F2AD1A9B6}" sibTransId="{65E0EF9A-3F25-430E-8229-C96A1CFD110B}"/>
    <dgm:cxn modelId="{1C2C8EC8-0255-4810-8012-28B0F29F0882}" srcId="{55213D26-9EFA-44D0-9034-DBDC7EEA558D}" destId="{6BC87521-60F1-4DB3-ABD2-972E69B54B9F}" srcOrd="0" destOrd="0" parTransId="{F22A4E83-100F-4944-A82C-D4A434076C43}" sibTransId="{BE8E0141-74A3-4823-AF6D-D3906C706652}"/>
    <dgm:cxn modelId="{962004E9-4BDA-4DFF-80BB-49EF6F8DFADB}" type="presOf" srcId="{B573AFFF-CC73-4E49-9E53-523B684DF36C}" destId="{120CB55B-7A39-4597-A32E-1FE54D06C5AA}" srcOrd="0" destOrd="0" presId="urn:microsoft.com/office/officeart/2018/2/layout/IconVerticalSolidList"/>
    <dgm:cxn modelId="{B64009A1-DDBE-479A-8A0A-5EDB40644796}" type="presParOf" srcId="{12F1D8B3-333B-4AA4-B926-F8186B4F42FF}" destId="{0E40C62D-B950-4213-ACD3-08DBB0A5D495}" srcOrd="0" destOrd="0" presId="urn:microsoft.com/office/officeart/2018/2/layout/IconVerticalSolidList"/>
    <dgm:cxn modelId="{38F4337A-2F87-4994-887D-70106D332D84}" type="presParOf" srcId="{0E40C62D-B950-4213-ACD3-08DBB0A5D495}" destId="{5F6FACC5-AC3D-408D-8D81-7553B1840B96}" srcOrd="0" destOrd="0" presId="urn:microsoft.com/office/officeart/2018/2/layout/IconVerticalSolidList"/>
    <dgm:cxn modelId="{84A4E85E-06B6-47C8-BA9B-C5BD22A8F13E}" type="presParOf" srcId="{0E40C62D-B950-4213-ACD3-08DBB0A5D495}" destId="{537FD6B1-4B39-4286-9541-0B9A6D5C7E50}" srcOrd="1" destOrd="0" presId="urn:microsoft.com/office/officeart/2018/2/layout/IconVerticalSolidList"/>
    <dgm:cxn modelId="{9CD140C6-5544-4D20-AE1D-BD6FF10B97C2}" type="presParOf" srcId="{0E40C62D-B950-4213-ACD3-08DBB0A5D495}" destId="{BFAD6CB7-4A19-4C8B-948C-DCFEAAA92385}" srcOrd="2" destOrd="0" presId="urn:microsoft.com/office/officeart/2018/2/layout/IconVerticalSolidList"/>
    <dgm:cxn modelId="{C049DEBF-8657-4B14-83D1-6327C70D6D9C}" type="presParOf" srcId="{0E40C62D-B950-4213-ACD3-08DBB0A5D495}" destId="{BD6D67D0-F717-4F56-A0BD-3A15483A745C}" srcOrd="3" destOrd="0" presId="urn:microsoft.com/office/officeart/2018/2/layout/IconVerticalSolidList"/>
    <dgm:cxn modelId="{7A86239A-335E-4F9D-B4BB-EBCE7ED5FA4C}" type="presParOf" srcId="{12F1D8B3-333B-4AA4-B926-F8186B4F42FF}" destId="{DDC23C25-0787-4418-BD55-2B4A584BA84F}" srcOrd="1" destOrd="0" presId="urn:microsoft.com/office/officeart/2018/2/layout/IconVerticalSolidList"/>
    <dgm:cxn modelId="{4C106C66-9205-4D7E-92DA-460D7DE93F14}" type="presParOf" srcId="{12F1D8B3-333B-4AA4-B926-F8186B4F42FF}" destId="{35FA4192-773A-4885-8AE6-5C7A68CE5E13}" srcOrd="2" destOrd="0" presId="urn:microsoft.com/office/officeart/2018/2/layout/IconVerticalSolidList"/>
    <dgm:cxn modelId="{90E5A5B7-DB05-498D-AE75-9D835B1A64DC}" type="presParOf" srcId="{35FA4192-773A-4885-8AE6-5C7A68CE5E13}" destId="{A936E38D-E082-45B2-BA97-0910C5163D30}" srcOrd="0" destOrd="0" presId="urn:microsoft.com/office/officeart/2018/2/layout/IconVerticalSolidList"/>
    <dgm:cxn modelId="{2B978DE9-CA8C-4A5A-BE80-208B5EC253D4}" type="presParOf" srcId="{35FA4192-773A-4885-8AE6-5C7A68CE5E13}" destId="{DD52271F-4A1E-4627-9F71-ADB0800981DC}" srcOrd="1" destOrd="0" presId="urn:microsoft.com/office/officeart/2018/2/layout/IconVerticalSolidList"/>
    <dgm:cxn modelId="{62673978-CB56-44CF-8C01-924ECC058003}" type="presParOf" srcId="{35FA4192-773A-4885-8AE6-5C7A68CE5E13}" destId="{FE0E548E-B3EE-41CF-9F7A-1E4B79E1FCC6}" srcOrd="2" destOrd="0" presId="urn:microsoft.com/office/officeart/2018/2/layout/IconVerticalSolidList"/>
    <dgm:cxn modelId="{D6668710-87E4-4BE0-8BDE-F31985ACE9CD}" type="presParOf" srcId="{35FA4192-773A-4885-8AE6-5C7A68CE5E13}" destId="{120CB55B-7A39-4597-A32E-1FE54D06C5AA}" srcOrd="3" destOrd="0" presId="urn:microsoft.com/office/officeart/2018/2/layout/IconVerticalSolidList"/>
    <dgm:cxn modelId="{C52239F5-1F1E-44D4-9963-1C17881957BA}" type="presParOf" srcId="{12F1D8B3-333B-4AA4-B926-F8186B4F42FF}" destId="{92A970FE-3213-4FC5-8622-4C37C15CF772}" srcOrd="3" destOrd="0" presId="urn:microsoft.com/office/officeart/2018/2/layout/IconVerticalSolidList"/>
    <dgm:cxn modelId="{03DB78B2-C486-46B4-8721-3DFB441762E2}" type="presParOf" srcId="{12F1D8B3-333B-4AA4-B926-F8186B4F42FF}" destId="{BCC1860E-9E4B-4833-BB3C-96FF7E3ED6CB}" srcOrd="4" destOrd="0" presId="urn:microsoft.com/office/officeart/2018/2/layout/IconVerticalSolidList"/>
    <dgm:cxn modelId="{4F705891-3F1B-43F2-B288-4424123CFD65}" type="presParOf" srcId="{BCC1860E-9E4B-4833-BB3C-96FF7E3ED6CB}" destId="{8AAB4151-5F55-45FA-A9BA-82B0267FFEE2}" srcOrd="0" destOrd="0" presId="urn:microsoft.com/office/officeart/2018/2/layout/IconVerticalSolidList"/>
    <dgm:cxn modelId="{D1E11DB0-FD39-4C99-B9DB-B1C13E7715B5}" type="presParOf" srcId="{BCC1860E-9E4B-4833-BB3C-96FF7E3ED6CB}" destId="{C7B7E3EE-33F6-47F3-86CA-49D3F902BFA4}" srcOrd="1" destOrd="0" presId="urn:microsoft.com/office/officeart/2018/2/layout/IconVerticalSolidList"/>
    <dgm:cxn modelId="{E82EA05E-1A2F-4BF7-A5A3-A7FB57EAD61D}" type="presParOf" srcId="{BCC1860E-9E4B-4833-BB3C-96FF7E3ED6CB}" destId="{DC942E5B-AF6B-44C4-A238-20FE87BA29C5}" srcOrd="2" destOrd="0" presId="urn:microsoft.com/office/officeart/2018/2/layout/IconVerticalSolidList"/>
    <dgm:cxn modelId="{8A691F6A-1807-4E08-ABC5-0598EB70C72F}" type="presParOf" srcId="{BCC1860E-9E4B-4833-BB3C-96FF7E3ED6CB}" destId="{FB2182FB-0AF0-4E5C-A983-2814C4D095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440C7-4483-4032-ACC3-E96BD27600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F044E1-E27A-4267-9953-A9E84DDE6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How It Works</a:t>
          </a:r>
          <a:r>
            <a:rPr lang="en-US" b="0" i="0" dirty="0"/>
            <a:t>: </a:t>
          </a:r>
          <a:r>
            <a:rPr lang="en-US" b="0" i="0" u="none" dirty="0"/>
            <a:t>Utilizes Bert For </a:t>
          </a:r>
          <a:r>
            <a:rPr lang="en-US" b="0" i="0" u="none" dirty="0" err="1"/>
            <a:t>SequenceClassification</a:t>
          </a:r>
          <a:r>
            <a:rPr lang="en-US" b="0" i="0" u="none" dirty="0"/>
            <a:t> for sentiment classification.</a:t>
          </a:r>
          <a:endParaRPr lang="en-US" dirty="0"/>
        </a:p>
      </dgm:t>
    </dgm:pt>
    <dgm:pt modelId="{CEC5D4EE-5383-418E-8717-C0F85D5F8A48}" type="parTrans" cxnId="{297F59E8-2810-4BCE-ACA9-335C9C9AFBE0}">
      <dgm:prSet/>
      <dgm:spPr/>
      <dgm:t>
        <a:bodyPr/>
        <a:lstStyle/>
        <a:p>
          <a:endParaRPr lang="en-US"/>
        </a:p>
      </dgm:t>
    </dgm:pt>
    <dgm:pt modelId="{B73ABE35-3ACD-4AB5-AF9F-AB6A5B614710}" type="sibTrans" cxnId="{297F59E8-2810-4BCE-ACA9-335C9C9AFBE0}">
      <dgm:prSet/>
      <dgm:spPr/>
      <dgm:t>
        <a:bodyPr/>
        <a:lstStyle/>
        <a:p>
          <a:endParaRPr lang="en-US"/>
        </a:p>
      </dgm:t>
    </dgm:pt>
    <dgm:pt modelId="{B9B32605-C5CE-4C10-BB19-530A8BC7D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Practical Use</a:t>
          </a:r>
          <a:r>
            <a:rPr lang="en-US" b="0" i="0" dirty="0"/>
            <a:t>: </a:t>
          </a:r>
          <a:r>
            <a:rPr lang="en-US" b="0" i="0" u="none" dirty="0"/>
            <a:t>Customer feedback analysis, social media monitoring.</a:t>
          </a:r>
          <a:endParaRPr lang="en-US" dirty="0"/>
        </a:p>
      </dgm:t>
    </dgm:pt>
    <dgm:pt modelId="{9C4E2EDD-ED5C-428A-99EE-A2D973452C38}" type="parTrans" cxnId="{2167BCCB-F360-458D-BA80-8532ABB61BCF}">
      <dgm:prSet/>
      <dgm:spPr/>
      <dgm:t>
        <a:bodyPr/>
        <a:lstStyle/>
        <a:p>
          <a:endParaRPr lang="en-US"/>
        </a:p>
      </dgm:t>
    </dgm:pt>
    <dgm:pt modelId="{FA4BDB63-C6E4-44A1-8A00-B94184418541}" type="sibTrans" cxnId="{2167BCCB-F360-458D-BA80-8532ABB61BCF}">
      <dgm:prSet/>
      <dgm:spPr/>
      <dgm:t>
        <a:bodyPr/>
        <a:lstStyle/>
        <a:p>
          <a:endParaRPr lang="en-US"/>
        </a:p>
      </dgm:t>
    </dgm:pt>
    <dgm:pt modelId="{3C1F181A-6133-4227-9BBF-EA09C76021E1}" type="pres">
      <dgm:prSet presAssocID="{9E0440C7-4483-4032-ACC3-E96BD27600D3}" presName="root" presStyleCnt="0">
        <dgm:presLayoutVars>
          <dgm:dir/>
          <dgm:resizeHandles val="exact"/>
        </dgm:presLayoutVars>
      </dgm:prSet>
      <dgm:spPr/>
    </dgm:pt>
    <dgm:pt modelId="{1FE7B172-C98E-4F98-AB0E-EA4F873063FD}" type="pres">
      <dgm:prSet presAssocID="{66F044E1-E27A-4267-9953-A9E84DDE6BAD}" presName="compNode" presStyleCnt="0"/>
      <dgm:spPr/>
    </dgm:pt>
    <dgm:pt modelId="{73938745-1B51-4DBE-9E51-D1631A9AC03C}" type="pres">
      <dgm:prSet presAssocID="{66F044E1-E27A-4267-9953-A9E84DDE6BAD}" presName="bgRect" presStyleLbl="bgShp" presStyleIdx="0" presStyleCnt="2"/>
      <dgm:spPr/>
    </dgm:pt>
    <dgm:pt modelId="{FA5727E8-2E0C-4168-B59C-5B61C4497D2E}" type="pres">
      <dgm:prSet presAssocID="{66F044E1-E27A-4267-9953-A9E84DDE6B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11D47890-047D-47E4-AE98-02730C5520D6}" type="pres">
      <dgm:prSet presAssocID="{66F044E1-E27A-4267-9953-A9E84DDE6BAD}" presName="spaceRect" presStyleCnt="0"/>
      <dgm:spPr/>
    </dgm:pt>
    <dgm:pt modelId="{88D0B085-1709-44F9-9408-DA298FEE7D88}" type="pres">
      <dgm:prSet presAssocID="{66F044E1-E27A-4267-9953-A9E84DDE6BAD}" presName="parTx" presStyleLbl="revTx" presStyleIdx="0" presStyleCnt="2">
        <dgm:presLayoutVars>
          <dgm:chMax val="0"/>
          <dgm:chPref val="0"/>
        </dgm:presLayoutVars>
      </dgm:prSet>
      <dgm:spPr/>
    </dgm:pt>
    <dgm:pt modelId="{54CC1336-357D-4AC2-9FFF-018ED1B79AFC}" type="pres">
      <dgm:prSet presAssocID="{B73ABE35-3ACD-4AB5-AF9F-AB6A5B614710}" presName="sibTrans" presStyleCnt="0"/>
      <dgm:spPr/>
    </dgm:pt>
    <dgm:pt modelId="{B8E2E581-9F25-4240-9F4F-63EA2E7D7F99}" type="pres">
      <dgm:prSet presAssocID="{B9B32605-C5CE-4C10-BB19-530A8BC7D030}" presName="compNode" presStyleCnt="0"/>
      <dgm:spPr/>
    </dgm:pt>
    <dgm:pt modelId="{5B675FF5-F368-4DB7-8B9F-49C9EA758F24}" type="pres">
      <dgm:prSet presAssocID="{B9B32605-C5CE-4C10-BB19-530A8BC7D030}" presName="bgRect" presStyleLbl="bgShp" presStyleIdx="1" presStyleCnt="2"/>
      <dgm:spPr/>
    </dgm:pt>
    <dgm:pt modelId="{BB520CC6-B28B-40B4-A075-496C92080EC1}" type="pres">
      <dgm:prSet presAssocID="{B9B32605-C5CE-4C10-BB19-530A8BC7D0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E85B929-7C8E-4224-A044-762B8110856F}" type="pres">
      <dgm:prSet presAssocID="{B9B32605-C5CE-4C10-BB19-530A8BC7D030}" presName="spaceRect" presStyleCnt="0"/>
      <dgm:spPr/>
    </dgm:pt>
    <dgm:pt modelId="{434266F0-25F0-4A5F-9FBF-307A2FBBE7D3}" type="pres">
      <dgm:prSet presAssocID="{B9B32605-C5CE-4C10-BB19-530A8BC7D0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05510B-D53F-4196-A434-30E4D4F883CF}" type="presOf" srcId="{66F044E1-E27A-4267-9953-A9E84DDE6BAD}" destId="{88D0B085-1709-44F9-9408-DA298FEE7D88}" srcOrd="0" destOrd="0" presId="urn:microsoft.com/office/officeart/2018/2/layout/IconVerticalSolidList"/>
    <dgm:cxn modelId="{BCAB9A2F-0FA6-4CF5-BA54-6C65A01EB962}" type="presOf" srcId="{9E0440C7-4483-4032-ACC3-E96BD27600D3}" destId="{3C1F181A-6133-4227-9BBF-EA09C76021E1}" srcOrd="0" destOrd="0" presId="urn:microsoft.com/office/officeart/2018/2/layout/IconVerticalSolidList"/>
    <dgm:cxn modelId="{5CB62362-49A3-4DFE-A9EF-A276733DA0DB}" type="presOf" srcId="{B9B32605-C5CE-4C10-BB19-530A8BC7D030}" destId="{434266F0-25F0-4A5F-9FBF-307A2FBBE7D3}" srcOrd="0" destOrd="0" presId="urn:microsoft.com/office/officeart/2018/2/layout/IconVerticalSolidList"/>
    <dgm:cxn modelId="{2167BCCB-F360-458D-BA80-8532ABB61BCF}" srcId="{9E0440C7-4483-4032-ACC3-E96BD27600D3}" destId="{B9B32605-C5CE-4C10-BB19-530A8BC7D030}" srcOrd="1" destOrd="0" parTransId="{9C4E2EDD-ED5C-428A-99EE-A2D973452C38}" sibTransId="{FA4BDB63-C6E4-44A1-8A00-B94184418541}"/>
    <dgm:cxn modelId="{297F59E8-2810-4BCE-ACA9-335C9C9AFBE0}" srcId="{9E0440C7-4483-4032-ACC3-E96BD27600D3}" destId="{66F044E1-E27A-4267-9953-A9E84DDE6BAD}" srcOrd="0" destOrd="0" parTransId="{CEC5D4EE-5383-418E-8717-C0F85D5F8A48}" sibTransId="{B73ABE35-3ACD-4AB5-AF9F-AB6A5B614710}"/>
    <dgm:cxn modelId="{71702BBE-DB60-43CD-B1DC-3585655A4AD5}" type="presParOf" srcId="{3C1F181A-6133-4227-9BBF-EA09C76021E1}" destId="{1FE7B172-C98E-4F98-AB0E-EA4F873063FD}" srcOrd="0" destOrd="0" presId="urn:microsoft.com/office/officeart/2018/2/layout/IconVerticalSolidList"/>
    <dgm:cxn modelId="{0FD4F3D4-E9E3-44D8-9AD8-06572B355525}" type="presParOf" srcId="{1FE7B172-C98E-4F98-AB0E-EA4F873063FD}" destId="{73938745-1B51-4DBE-9E51-D1631A9AC03C}" srcOrd="0" destOrd="0" presId="urn:microsoft.com/office/officeart/2018/2/layout/IconVerticalSolidList"/>
    <dgm:cxn modelId="{EBC67E24-D94D-4C04-B36E-A656BD683B0B}" type="presParOf" srcId="{1FE7B172-C98E-4F98-AB0E-EA4F873063FD}" destId="{FA5727E8-2E0C-4168-B59C-5B61C4497D2E}" srcOrd="1" destOrd="0" presId="urn:microsoft.com/office/officeart/2018/2/layout/IconVerticalSolidList"/>
    <dgm:cxn modelId="{B1CCAE25-DE59-4CA0-9513-8D2D7240D7CC}" type="presParOf" srcId="{1FE7B172-C98E-4F98-AB0E-EA4F873063FD}" destId="{11D47890-047D-47E4-AE98-02730C5520D6}" srcOrd="2" destOrd="0" presId="urn:microsoft.com/office/officeart/2018/2/layout/IconVerticalSolidList"/>
    <dgm:cxn modelId="{462D8B72-49F8-45D9-8A82-CCF1D98DCAE2}" type="presParOf" srcId="{1FE7B172-C98E-4F98-AB0E-EA4F873063FD}" destId="{88D0B085-1709-44F9-9408-DA298FEE7D88}" srcOrd="3" destOrd="0" presId="urn:microsoft.com/office/officeart/2018/2/layout/IconVerticalSolidList"/>
    <dgm:cxn modelId="{9A87729C-9C75-4670-8BB6-1EFD9BABAFA3}" type="presParOf" srcId="{3C1F181A-6133-4227-9BBF-EA09C76021E1}" destId="{54CC1336-357D-4AC2-9FFF-018ED1B79AFC}" srcOrd="1" destOrd="0" presId="urn:microsoft.com/office/officeart/2018/2/layout/IconVerticalSolidList"/>
    <dgm:cxn modelId="{1E81481C-1D79-41CC-9C7E-D4F2E9D7576E}" type="presParOf" srcId="{3C1F181A-6133-4227-9BBF-EA09C76021E1}" destId="{B8E2E581-9F25-4240-9F4F-63EA2E7D7F99}" srcOrd="2" destOrd="0" presId="urn:microsoft.com/office/officeart/2018/2/layout/IconVerticalSolidList"/>
    <dgm:cxn modelId="{5F10C9D5-FF4B-421D-9087-A62E254E7D41}" type="presParOf" srcId="{B8E2E581-9F25-4240-9F4F-63EA2E7D7F99}" destId="{5B675FF5-F368-4DB7-8B9F-49C9EA758F24}" srcOrd="0" destOrd="0" presId="urn:microsoft.com/office/officeart/2018/2/layout/IconVerticalSolidList"/>
    <dgm:cxn modelId="{27BB947C-6DA4-4152-A5C7-E2CCC31C0ACB}" type="presParOf" srcId="{B8E2E581-9F25-4240-9F4F-63EA2E7D7F99}" destId="{BB520CC6-B28B-40B4-A075-496C92080EC1}" srcOrd="1" destOrd="0" presId="urn:microsoft.com/office/officeart/2018/2/layout/IconVerticalSolidList"/>
    <dgm:cxn modelId="{969CF13A-8160-4578-BEA3-B39D8D7737ED}" type="presParOf" srcId="{B8E2E581-9F25-4240-9F4F-63EA2E7D7F99}" destId="{BE85B929-7C8E-4224-A044-762B8110856F}" srcOrd="2" destOrd="0" presId="urn:microsoft.com/office/officeart/2018/2/layout/IconVerticalSolidList"/>
    <dgm:cxn modelId="{F3087DF1-06CF-4385-8796-E8C45F0EB00D}" type="presParOf" srcId="{B8E2E581-9F25-4240-9F4F-63EA2E7D7F99}" destId="{434266F0-25F0-4A5F-9FBF-307A2FBBE7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2D7CD-39A9-48CA-BFB9-5C866DFE8EB5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D32DF4-7073-4A16-AE24-E9E6E8CBAE74}">
      <dgm:prSet/>
      <dgm:spPr/>
      <dgm:t>
        <a:bodyPr/>
        <a:lstStyle/>
        <a:p>
          <a:r>
            <a:rPr lang="en-US" b="1" i="0" dirty="0"/>
            <a:t>Function</a:t>
          </a:r>
          <a:r>
            <a:rPr lang="en-US" b="0" i="0" dirty="0"/>
            <a:t>: </a:t>
          </a:r>
          <a:r>
            <a:rPr lang="en-US" b="0" i="0" u="none" dirty="0"/>
            <a:t>Employs summarization pipeline for concise summaries.</a:t>
          </a:r>
          <a:endParaRPr lang="en-US" dirty="0"/>
        </a:p>
      </dgm:t>
    </dgm:pt>
    <dgm:pt modelId="{0B064260-CD06-418F-B546-06D94D5C0721}" type="parTrans" cxnId="{61291206-F5F7-4252-8CF2-345D28D03082}">
      <dgm:prSet/>
      <dgm:spPr/>
      <dgm:t>
        <a:bodyPr/>
        <a:lstStyle/>
        <a:p>
          <a:endParaRPr lang="en-US"/>
        </a:p>
      </dgm:t>
    </dgm:pt>
    <dgm:pt modelId="{1E68BEF6-9621-484C-B161-59048C1E4C02}" type="sibTrans" cxnId="{61291206-F5F7-4252-8CF2-345D28D03082}">
      <dgm:prSet/>
      <dgm:spPr/>
      <dgm:t>
        <a:bodyPr/>
        <a:lstStyle/>
        <a:p>
          <a:endParaRPr lang="en-US"/>
        </a:p>
      </dgm:t>
    </dgm:pt>
    <dgm:pt modelId="{679A1001-835E-411F-B791-BAF322BDE686}">
      <dgm:prSet/>
      <dgm:spPr/>
      <dgm:t>
        <a:bodyPr/>
        <a:lstStyle/>
        <a:p>
          <a:r>
            <a:rPr lang="en-US" b="1" i="0" dirty="0"/>
            <a:t>Application</a:t>
          </a:r>
          <a:r>
            <a:rPr lang="en-US" b="0" i="0" dirty="0"/>
            <a:t>: </a:t>
          </a:r>
          <a:r>
            <a:rPr lang="en-US" b="0" i="0" u="none" dirty="0"/>
            <a:t>Quick information digestion from long texts like user reviews.</a:t>
          </a:r>
          <a:endParaRPr lang="en-US" dirty="0"/>
        </a:p>
      </dgm:t>
    </dgm:pt>
    <dgm:pt modelId="{761F11D2-3F98-436D-9519-197205F774FA}" type="parTrans" cxnId="{41ED9450-208E-47F3-BF0F-6AE74054A01D}">
      <dgm:prSet/>
      <dgm:spPr/>
      <dgm:t>
        <a:bodyPr/>
        <a:lstStyle/>
        <a:p>
          <a:endParaRPr lang="en-US"/>
        </a:p>
      </dgm:t>
    </dgm:pt>
    <dgm:pt modelId="{6F8EAEC5-4D9A-485B-AD8B-778DE3B7860D}" type="sibTrans" cxnId="{41ED9450-208E-47F3-BF0F-6AE74054A01D}">
      <dgm:prSet/>
      <dgm:spPr/>
      <dgm:t>
        <a:bodyPr/>
        <a:lstStyle/>
        <a:p>
          <a:endParaRPr lang="en-US"/>
        </a:p>
      </dgm:t>
    </dgm:pt>
    <dgm:pt modelId="{1202D09B-B569-CA47-AD05-E57A2230A0A1}" type="pres">
      <dgm:prSet presAssocID="{B4C2D7CD-39A9-48CA-BFB9-5C866DFE8EB5}" presName="Name0" presStyleCnt="0">
        <dgm:presLayoutVars>
          <dgm:dir/>
          <dgm:resizeHandles val="exact"/>
        </dgm:presLayoutVars>
      </dgm:prSet>
      <dgm:spPr/>
    </dgm:pt>
    <dgm:pt modelId="{4741B54A-427C-7445-B1BC-07772FB2A70A}" type="pres">
      <dgm:prSet presAssocID="{04D32DF4-7073-4A16-AE24-E9E6E8CBAE74}" presName="node" presStyleLbl="node1" presStyleIdx="0" presStyleCnt="3">
        <dgm:presLayoutVars>
          <dgm:bulletEnabled val="1"/>
        </dgm:presLayoutVars>
      </dgm:prSet>
      <dgm:spPr/>
    </dgm:pt>
    <dgm:pt modelId="{78B91CB0-EC95-8144-9D46-FF7C58D187AC}" type="pres">
      <dgm:prSet presAssocID="{1E68BEF6-9621-484C-B161-59048C1E4C02}" presName="sibTransSpacerBeforeConnector" presStyleCnt="0"/>
      <dgm:spPr/>
    </dgm:pt>
    <dgm:pt modelId="{0B1CDF0C-B659-BF4B-B639-46B6FA860BB2}" type="pres">
      <dgm:prSet presAssocID="{1E68BEF6-9621-484C-B161-59048C1E4C02}" presName="sibTrans" presStyleLbl="node1" presStyleIdx="1" presStyleCnt="3"/>
      <dgm:spPr/>
    </dgm:pt>
    <dgm:pt modelId="{222CB870-C428-6442-A9EB-E7017FA0D82A}" type="pres">
      <dgm:prSet presAssocID="{1E68BEF6-9621-484C-B161-59048C1E4C02}" presName="sibTransSpacerAfterConnector" presStyleCnt="0"/>
      <dgm:spPr/>
    </dgm:pt>
    <dgm:pt modelId="{A6B94C32-1C20-0B4F-91BC-53CE379024E7}" type="pres">
      <dgm:prSet presAssocID="{679A1001-835E-411F-B791-BAF322BDE686}" presName="node" presStyleLbl="node1" presStyleIdx="2" presStyleCnt="3">
        <dgm:presLayoutVars>
          <dgm:bulletEnabled val="1"/>
        </dgm:presLayoutVars>
      </dgm:prSet>
      <dgm:spPr/>
    </dgm:pt>
  </dgm:ptLst>
  <dgm:cxnLst>
    <dgm:cxn modelId="{61291206-F5F7-4252-8CF2-345D28D03082}" srcId="{B4C2D7CD-39A9-48CA-BFB9-5C866DFE8EB5}" destId="{04D32DF4-7073-4A16-AE24-E9E6E8CBAE74}" srcOrd="0" destOrd="0" parTransId="{0B064260-CD06-418F-B546-06D94D5C0721}" sibTransId="{1E68BEF6-9621-484C-B161-59048C1E4C02}"/>
    <dgm:cxn modelId="{0A6ECA28-892F-EF4B-A16C-9E56C782F0BB}" type="presOf" srcId="{1E68BEF6-9621-484C-B161-59048C1E4C02}" destId="{0B1CDF0C-B659-BF4B-B639-46B6FA860BB2}" srcOrd="0" destOrd="0" presId="urn:microsoft.com/office/officeart/2016/7/layout/BasicProcessNew"/>
    <dgm:cxn modelId="{1898F75F-EAD1-EA41-8FB9-C8B21F381394}" type="presOf" srcId="{B4C2D7CD-39A9-48CA-BFB9-5C866DFE8EB5}" destId="{1202D09B-B569-CA47-AD05-E57A2230A0A1}" srcOrd="0" destOrd="0" presId="urn:microsoft.com/office/officeart/2016/7/layout/BasicProcessNew"/>
    <dgm:cxn modelId="{41ED9450-208E-47F3-BF0F-6AE74054A01D}" srcId="{B4C2D7CD-39A9-48CA-BFB9-5C866DFE8EB5}" destId="{679A1001-835E-411F-B791-BAF322BDE686}" srcOrd="1" destOrd="0" parTransId="{761F11D2-3F98-436D-9519-197205F774FA}" sibTransId="{6F8EAEC5-4D9A-485B-AD8B-778DE3B7860D}"/>
    <dgm:cxn modelId="{29F5AD78-64CE-1644-B0B0-97A4B31DB182}" type="presOf" srcId="{04D32DF4-7073-4A16-AE24-E9E6E8CBAE74}" destId="{4741B54A-427C-7445-B1BC-07772FB2A70A}" srcOrd="0" destOrd="0" presId="urn:microsoft.com/office/officeart/2016/7/layout/BasicProcessNew"/>
    <dgm:cxn modelId="{C9475DB4-2410-8F42-96BE-92D4F435195D}" type="presOf" srcId="{679A1001-835E-411F-B791-BAF322BDE686}" destId="{A6B94C32-1C20-0B4F-91BC-53CE379024E7}" srcOrd="0" destOrd="0" presId="urn:microsoft.com/office/officeart/2016/7/layout/BasicProcessNew"/>
    <dgm:cxn modelId="{BAD71E99-2EAD-FB42-BF9A-63D2E428EB61}" type="presParOf" srcId="{1202D09B-B569-CA47-AD05-E57A2230A0A1}" destId="{4741B54A-427C-7445-B1BC-07772FB2A70A}" srcOrd="0" destOrd="0" presId="urn:microsoft.com/office/officeart/2016/7/layout/BasicProcessNew"/>
    <dgm:cxn modelId="{EBE50BCA-C239-2F41-8856-218EE0673A5D}" type="presParOf" srcId="{1202D09B-B569-CA47-AD05-E57A2230A0A1}" destId="{78B91CB0-EC95-8144-9D46-FF7C58D187AC}" srcOrd="1" destOrd="0" presId="urn:microsoft.com/office/officeart/2016/7/layout/BasicProcessNew"/>
    <dgm:cxn modelId="{B15BEB78-97C2-6647-BDFC-3CDCF8215872}" type="presParOf" srcId="{1202D09B-B569-CA47-AD05-E57A2230A0A1}" destId="{0B1CDF0C-B659-BF4B-B639-46B6FA860BB2}" srcOrd="2" destOrd="0" presId="urn:microsoft.com/office/officeart/2016/7/layout/BasicProcessNew"/>
    <dgm:cxn modelId="{F8DD358E-289A-E14E-A32A-ABE7103E3E8B}" type="presParOf" srcId="{1202D09B-B569-CA47-AD05-E57A2230A0A1}" destId="{222CB870-C428-6442-A9EB-E7017FA0D82A}" srcOrd="3" destOrd="0" presId="urn:microsoft.com/office/officeart/2016/7/layout/BasicProcessNew"/>
    <dgm:cxn modelId="{922DE479-2079-F64A-BE8C-0AF6C7B0AC8E}" type="presParOf" srcId="{1202D09B-B569-CA47-AD05-E57A2230A0A1}" destId="{A6B94C32-1C20-0B4F-91BC-53CE379024E7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14C8D-2E19-4E39-BACD-B2E04E8E4E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24A64-E9AB-4335-BD32-35C4281D9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Review analysis on an e-commerce site.</a:t>
          </a:r>
          <a:endParaRPr lang="en-US" dirty="0"/>
        </a:p>
      </dgm:t>
    </dgm:pt>
    <dgm:pt modelId="{2AB51B43-9A73-40C3-AA83-D80DDC008890}" type="parTrans" cxnId="{0EDD86A6-5A7E-4B93-9CE9-C46F4835330A}">
      <dgm:prSet/>
      <dgm:spPr/>
      <dgm:t>
        <a:bodyPr/>
        <a:lstStyle/>
        <a:p>
          <a:endParaRPr lang="en-US"/>
        </a:p>
      </dgm:t>
    </dgm:pt>
    <dgm:pt modelId="{16CD3B7D-D5E6-451A-B4F9-45E9DB6BCA7D}" type="sibTrans" cxnId="{0EDD86A6-5A7E-4B93-9CE9-C46F4835330A}">
      <dgm:prSet/>
      <dgm:spPr/>
      <dgm:t>
        <a:bodyPr/>
        <a:lstStyle/>
        <a:p>
          <a:endParaRPr lang="en-US"/>
        </a:p>
      </dgm:t>
    </dgm:pt>
    <dgm:pt modelId="{8D28111C-C466-4402-BD12-6DF8F476D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 dirty="0"/>
            <a:t>Outcomes:</a:t>
          </a:r>
          <a:r>
            <a:rPr lang="en-US" b="0" i="0" u="none" dirty="0"/>
            <a:t> Improved content strategy and user experience.</a:t>
          </a:r>
          <a:endParaRPr lang="en-US" dirty="0"/>
        </a:p>
      </dgm:t>
    </dgm:pt>
    <dgm:pt modelId="{138A7E2C-D225-44B0-A9E6-D8445C761872}" type="parTrans" cxnId="{E0C6FEE1-031D-49A3-A96E-D22148CC5F27}">
      <dgm:prSet/>
      <dgm:spPr/>
      <dgm:t>
        <a:bodyPr/>
        <a:lstStyle/>
        <a:p>
          <a:endParaRPr lang="en-US"/>
        </a:p>
      </dgm:t>
    </dgm:pt>
    <dgm:pt modelId="{442224C9-EE92-4E49-80AB-0442F7384E3B}" type="sibTrans" cxnId="{E0C6FEE1-031D-49A3-A96E-D22148CC5F27}">
      <dgm:prSet/>
      <dgm:spPr/>
      <dgm:t>
        <a:bodyPr/>
        <a:lstStyle/>
        <a:p>
          <a:endParaRPr lang="en-US"/>
        </a:p>
      </dgm:t>
    </dgm:pt>
    <dgm:pt modelId="{BEC6212E-79EC-4800-8C50-8513CAFBD40F}" type="pres">
      <dgm:prSet presAssocID="{8C614C8D-2E19-4E39-BACD-B2E04E8E4E24}" presName="root" presStyleCnt="0">
        <dgm:presLayoutVars>
          <dgm:dir/>
          <dgm:resizeHandles val="exact"/>
        </dgm:presLayoutVars>
      </dgm:prSet>
      <dgm:spPr/>
    </dgm:pt>
    <dgm:pt modelId="{A44CB1A7-17DD-4A8B-A7A3-9BC1AB31BD03}" type="pres">
      <dgm:prSet presAssocID="{A8424A64-E9AB-4335-BD32-35C4281D9465}" presName="compNode" presStyleCnt="0"/>
      <dgm:spPr/>
    </dgm:pt>
    <dgm:pt modelId="{FEAD19F3-5DB3-4401-839F-A72DD16D0605}" type="pres">
      <dgm:prSet presAssocID="{A8424A64-E9AB-4335-BD32-35C4281D94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640F7B0-4635-48DA-A28C-85B31E760095}" type="pres">
      <dgm:prSet presAssocID="{A8424A64-E9AB-4335-BD32-35C4281D9465}" presName="spaceRect" presStyleCnt="0"/>
      <dgm:spPr/>
    </dgm:pt>
    <dgm:pt modelId="{81E33ADF-2B18-44B2-9B11-8E75D859DE6F}" type="pres">
      <dgm:prSet presAssocID="{A8424A64-E9AB-4335-BD32-35C4281D9465}" presName="textRect" presStyleLbl="revTx" presStyleIdx="0" presStyleCnt="2">
        <dgm:presLayoutVars>
          <dgm:chMax val="1"/>
          <dgm:chPref val="1"/>
        </dgm:presLayoutVars>
      </dgm:prSet>
      <dgm:spPr/>
    </dgm:pt>
    <dgm:pt modelId="{D5DEE365-E231-4CAC-8708-10940B3C6812}" type="pres">
      <dgm:prSet presAssocID="{16CD3B7D-D5E6-451A-B4F9-45E9DB6BCA7D}" presName="sibTrans" presStyleCnt="0"/>
      <dgm:spPr/>
    </dgm:pt>
    <dgm:pt modelId="{2C4F6469-9E6E-47C5-A284-D625B08ADA42}" type="pres">
      <dgm:prSet presAssocID="{8D28111C-C466-4402-BD12-6DF8F476D9C9}" presName="compNode" presStyleCnt="0"/>
      <dgm:spPr/>
    </dgm:pt>
    <dgm:pt modelId="{21C383F0-2B6B-463F-B0FC-DE1E0D8B6A2C}" type="pres">
      <dgm:prSet presAssocID="{8D28111C-C466-4402-BD12-6DF8F476D9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0B3FE9-534C-4782-8211-DE88DDCC28B6}" type="pres">
      <dgm:prSet presAssocID="{8D28111C-C466-4402-BD12-6DF8F476D9C9}" presName="spaceRect" presStyleCnt="0"/>
      <dgm:spPr/>
    </dgm:pt>
    <dgm:pt modelId="{1E12DDF0-29A6-4B3E-B265-9CC3E159FD35}" type="pres">
      <dgm:prSet presAssocID="{8D28111C-C466-4402-BD12-6DF8F476D9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4F585B-BB29-48B9-B7D1-D14892EA9B4A}" type="presOf" srcId="{8D28111C-C466-4402-BD12-6DF8F476D9C9}" destId="{1E12DDF0-29A6-4B3E-B265-9CC3E159FD35}" srcOrd="0" destOrd="0" presId="urn:microsoft.com/office/officeart/2018/2/layout/IconLabelList"/>
    <dgm:cxn modelId="{C3BCAC79-3C2B-4636-9008-BC8A31D97993}" type="presOf" srcId="{A8424A64-E9AB-4335-BD32-35C4281D9465}" destId="{81E33ADF-2B18-44B2-9B11-8E75D859DE6F}" srcOrd="0" destOrd="0" presId="urn:microsoft.com/office/officeart/2018/2/layout/IconLabelList"/>
    <dgm:cxn modelId="{22892D9D-A9BD-4DB1-987E-AD19B6C9AD9B}" type="presOf" srcId="{8C614C8D-2E19-4E39-BACD-B2E04E8E4E24}" destId="{BEC6212E-79EC-4800-8C50-8513CAFBD40F}" srcOrd="0" destOrd="0" presId="urn:microsoft.com/office/officeart/2018/2/layout/IconLabelList"/>
    <dgm:cxn modelId="{0EDD86A6-5A7E-4B93-9CE9-C46F4835330A}" srcId="{8C614C8D-2E19-4E39-BACD-B2E04E8E4E24}" destId="{A8424A64-E9AB-4335-BD32-35C4281D9465}" srcOrd="0" destOrd="0" parTransId="{2AB51B43-9A73-40C3-AA83-D80DDC008890}" sibTransId="{16CD3B7D-D5E6-451A-B4F9-45E9DB6BCA7D}"/>
    <dgm:cxn modelId="{E0C6FEE1-031D-49A3-A96E-D22148CC5F27}" srcId="{8C614C8D-2E19-4E39-BACD-B2E04E8E4E24}" destId="{8D28111C-C466-4402-BD12-6DF8F476D9C9}" srcOrd="1" destOrd="0" parTransId="{138A7E2C-D225-44B0-A9E6-D8445C761872}" sibTransId="{442224C9-EE92-4E49-80AB-0442F7384E3B}"/>
    <dgm:cxn modelId="{51DB6C8A-F79A-4239-A5AC-341441EF3417}" type="presParOf" srcId="{BEC6212E-79EC-4800-8C50-8513CAFBD40F}" destId="{A44CB1A7-17DD-4A8B-A7A3-9BC1AB31BD03}" srcOrd="0" destOrd="0" presId="urn:microsoft.com/office/officeart/2018/2/layout/IconLabelList"/>
    <dgm:cxn modelId="{3EBAC27E-EA2A-4F0F-B6D3-45BAC5E0831C}" type="presParOf" srcId="{A44CB1A7-17DD-4A8B-A7A3-9BC1AB31BD03}" destId="{FEAD19F3-5DB3-4401-839F-A72DD16D0605}" srcOrd="0" destOrd="0" presId="urn:microsoft.com/office/officeart/2018/2/layout/IconLabelList"/>
    <dgm:cxn modelId="{7BEB6E41-8FFA-445D-B1FC-9F32E36BF7A2}" type="presParOf" srcId="{A44CB1A7-17DD-4A8B-A7A3-9BC1AB31BD03}" destId="{C640F7B0-4635-48DA-A28C-85B31E760095}" srcOrd="1" destOrd="0" presId="urn:microsoft.com/office/officeart/2018/2/layout/IconLabelList"/>
    <dgm:cxn modelId="{8936FD4A-FE01-4BEA-B0C0-0218F4B01A97}" type="presParOf" srcId="{A44CB1A7-17DD-4A8B-A7A3-9BC1AB31BD03}" destId="{81E33ADF-2B18-44B2-9B11-8E75D859DE6F}" srcOrd="2" destOrd="0" presId="urn:microsoft.com/office/officeart/2018/2/layout/IconLabelList"/>
    <dgm:cxn modelId="{E231A099-58EA-4EE1-A381-FA7349DB80A4}" type="presParOf" srcId="{BEC6212E-79EC-4800-8C50-8513CAFBD40F}" destId="{D5DEE365-E231-4CAC-8708-10940B3C6812}" srcOrd="1" destOrd="0" presId="urn:microsoft.com/office/officeart/2018/2/layout/IconLabelList"/>
    <dgm:cxn modelId="{C67EC73A-CAAB-4AFE-8DAC-6525D6F87609}" type="presParOf" srcId="{BEC6212E-79EC-4800-8C50-8513CAFBD40F}" destId="{2C4F6469-9E6E-47C5-A284-D625B08ADA42}" srcOrd="2" destOrd="0" presId="urn:microsoft.com/office/officeart/2018/2/layout/IconLabelList"/>
    <dgm:cxn modelId="{3A1AB9D6-471F-4A12-BCED-2CF0700429C2}" type="presParOf" srcId="{2C4F6469-9E6E-47C5-A284-D625B08ADA42}" destId="{21C383F0-2B6B-463F-B0FC-DE1E0D8B6A2C}" srcOrd="0" destOrd="0" presId="urn:microsoft.com/office/officeart/2018/2/layout/IconLabelList"/>
    <dgm:cxn modelId="{85472F54-E906-48A5-9A47-1D66775B577F}" type="presParOf" srcId="{2C4F6469-9E6E-47C5-A284-D625B08ADA42}" destId="{B20B3FE9-534C-4782-8211-DE88DDCC28B6}" srcOrd="1" destOrd="0" presId="urn:microsoft.com/office/officeart/2018/2/layout/IconLabelList"/>
    <dgm:cxn modelId="{94180AAD-D3F5-43F2-9C92-C2696258C17B}" type="presParOf" srcId="{2C4F6469-9E6E-47C5-A284-D625B08ADA42}" destId="{1E12DDF0-29A6-4B3E-B265-9CC3E159FD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D7F8DC-E2A0-4F87-83B3-59E604DAA69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C1628-B66C-408F-8444-E69E33EB4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Challenges in Implementation</a:t>
          </a:r>
          <a:r>
            <a:rPr lang="en-US" b="0" i="0" dirty="0"/>
            <a:t>: </a:t>
          </a:r>
          <a:r>
            <a:rPr lang="en-US" b="0" i="0" u="none" dirty="0"/>
            <a:t>Data privacy, large data handling.</a:t>
          </a:r>
          <a:endParaRPr lang="en-US" dirty="0"/>
        </a:p>
      </dgm:t>
    </dgm:pt>
    <dgm:pt modelId="{9F979E89-857A-42B4-8F6A-E254B5140ACD}" type="parTrans" cxnId="{367BB11B-5480-4DFE-900B-2978EA7146D0}">
      <dgm:prSet/>
      <dgm:spPr/>
      <dgm:t>
        <a:bodyPr/>
        <a:lstStyle/>
        <a:p>
          <a:endParaRPr lang="en-US"/>
        </a:p>
      </dgm:t>
    </dgm:pt>
    <dgm:pt modelId="{43CCBCD6-E1FF-4205-85FB-50DFA0E964BA}" type="sibTrans" cxnId="{367BB11B-5480-4DFE-900B-2978EA7146D0}">
      <dgm:prSet/>
      <dgm:spPr/>
      <dgm:t>
        <a:bodyPr/>
        <a:lstStyle/>
        <a:p>
          <a:endParaRPr lang="en-US"/>
        </a:p>
      </dgm:t>
    </dgm:pt>
    <dgm:pt modelId="{45EDE9EE-71C9-44EB-B5BE-097AE7EE3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Solutions</a:t>
          </a:r>
          <a:r>
            <a:rPr lang="en-US" b="0" i="0" dirty="0"/>
            <a:t>: </a:t>
          </a:r>
          <a:r>
            <a:rPr lang="en-US" b="0" i="0" u="none" dirty="0"/>
            <a:t>Privacy-by-design, scalable processing infrastructures.</a:t>
          </a:r>
          <a:endParaRPr lang="en-US" dirty="0"/>
        </a:p>
      </dgm:t>
    </dgm:pt>
    <dgm:pt modelId="{614E33E4-8C5C-40CB-8081-50629D2EBB7A}" type="parTrans" cxnId="{99EEEA17-6170-4C00-B248-9FE7392B2383}">
      <dgm:prSet/>
      <dgm:spPr/>
      <dgm:t>
        <a:bodyPr/>
        <a:lstStyle/>
        <a:p>
          <a:endParaRPr lang="en-US"/>
        </a:p>
      </dgm:t>
    </dgm:pt>
    <dgm:pt modelId="{C088145D-2AF2-41A4-9CA1-D425E653808A}" type="sibTrans" cxnId="{99EEEA17-6170-4C00-B248-9FE7392B2383}">
      <dgm:prSet/>
      <dgm:spPr/>
      <dgm:t>
        <a:bodyPr/>
        <a:lstStyle/>
        <a:p>
          <a:endParaRPr lang="en-US"/>
        </a:p>
      </dgm:t>
    </dgm:pt>
    <dgm:pt modelId="{32761B5D-AA26-4E32-A25F-32C037780BDE}" type="pres">
      <dgm:prSet presAssocID="{DCD7F8DC-E2A0-4F87-83B3-59E604DAA697}" presName="root" presStyleCnt="0">
        <dgm:presLayoutVars>
          <dgm:dir/>
          <dgm:resizeHandles val="exact"/>
        </dgm:presLayoutVars>
      </dgm:prSet>
      <dgm:spPr/>
    </dgm:pt>
    <dgm:pt modelId="{FCB443D5-F570-46F8-9969-846096D89C61}" type="pres">
      <dgm:prSet presAssocID="{413C1628-B66C-408F-8444-E69E33EB4B03}" presName="compNode" presStyleCnt="0"/>
      <dgm:spPr/>
    </dgm:pt>
    <dgm:pt modelId="{D6414440-2C98-4500-B6D4-A3C2F2DF1673}" type="pres">
      <dgm:prSet presAssocID="{413C1628-B66C-408F-8444-E69E33EB4B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7EC64C2-2E77-4534-93E5-A393A72BB469}" type="pres">
      <dgm:prSet presAssocID="{413C1628-B66C-408F-8444-E69E33EB4B03}" presName="spaceRect" presStyleCnt="0"/>
      <dgm:spPr/>
    </dgm:pt>
    <dgm:pt modelId="{6334C80B-8CE1-47D0-B6DF-C2E17033B162}" type="pres">
      <dgm:prSet presAssocID="{413C1628-B66C-408F-8444-E69E33EB4B03}" presName="textRect" presStyleLbl="revTx" presStyleIdx="0" presStyleCnt="2">
        <dgm:presLayoutVars>
          <dgm:chMax val="1"/>
          <dgm:chPref val="1"/>
        </dgm:presLayoutVars>
      </dgm:prSet>
      <dgm:spPr/>
    </dgm:pt>
    <dgm:pt modelId="{AB574411-784C-4362-8952-5CB7CF8C76B9}" type="pres">
      <dgm:prSet presAssocID="{43CCBCD6-E1FF-4205-85FB-50DFA0E964BA}" presName="sibTrans" presStyleCnt="0"/>
      <dgm:spPr/>
    </dgm:pt>
    <dgm:pt modelId="{3F5C6C63-83AE-48BC-B006-1FBEA25822D1}" type="pres">
      <dgm:prSet presAssocID="{45EDE9EE-71C9-44EB-B5BE-097AE7EE3CBC}" presName="compNode" presStyleCnt="0"/>
      <dgm:spPr/>
    </dgm:pt>
    <dgm:pt modelId="{4DFA07FD-1207-433D-A3C3-4DFB55FAB04B}" type="pres">
      <dgm:prSet presAssocID="{45EDE9EE-71C9-44EB-B5BE-097AE7EE3C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73DFAEF-F935-4A53-B867-0A66D0DC2D9E}" type="pres">
      <dgm:prSet presAssocID="{45EDE9EE-71C9-44EB-B5BE-097AE7EE3CBC}" presName="spaceRect" presStyleCnt="0"/>
      <dgm:spPr/>
    </dgm:pt>
    <dgm:pt modelId="{3DA0D987-0185-463C-B6CE-FBF74825E6E1}" type="pres">
      <dgm:prSet presAssocID="{45EDE9EE-71C9-44EB-B5BE-097AE7EE3CB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EEEA17-6170-4C00-B248-9FE7392B2383}" srcId="{DCD7F8DC-E2A0-4F87-83B3-59E604DAA697}" destId="{45EDE9EE-71C9-44EB-B5BE-097AE7EE3CBC}" srcOrd="1" destOrd="0" parTransId="{614E33E4-8C5C-40CB-8081-50629D2EBB7A}" sibTransId="{C088145D-2AF2-41A4-9CA1-D425E653808A}"/>
    <dgm:cxn modelId="{367BB11B-5480-4DFE-900B-2978EA7146D0}" srcId="{DCD7F8DC-E2A0-4F87-83B3-59E604DAA697}" destId="{413C1628-B66C-408F-8444-E69E33EB4B03}" srcOrd="0" destOrd="0" parTransId="{9F979E89-857A-42B4-8F6A-E254B5140ACD}" sibTransId="{43CCBCD6-E1FF-4205-85FB-50DFA0E964BA}"/>
    <dgm:cxn modelId="{01C72C63-CAB2-4252-8B88-811E8B4FC032}" type="presOf" srcId="{413C1628-B66C-408F-8444-E69E33EB4B03}" destId="{6334C80B-8CE1-47D0-B6DF-C2E17033B162}" srcOrd="0" destOrd="0" presId="urn:microsoft.com/office/officeart/2018/2/layout/IconLabelList"/>
    <dgm:cxn modelId="{FB5355C0-5B6C-4872-B613-A4E30D3A0D23}" type="presOf" srcId="{45EDE9EE-71C9-44EB-B5BE-097AE7EE3CBC}" destId="{3DA0D987-0185-463C-B6CE-FBF74825E6E1}" srcOrd="0" destOrd="0" presId="urn:microsoft.com/office/officeart/2018/2/layout/IconLabelList"/>
    <dgm:cxn modelId="{9E5A72FC-7D97-4B7C-8A41-C05C87CD5087}" type="presOf" srcId="{DCD7F8DC-E2A0-4F87-83B3-59E604DAA697}" destId="{32761B5D-AA26-4E32-A25F-32C037780BDE}" srcOrd="0" destOrd="0" presId="urn:microsoft.com/office/officeart/2018/2/layout/IconLabelList"/>
    <dgm:cxn modelId="{EC6E51A6-D573-41D2-8EA1-3A4A799078C2}" type="presParOf" srcId="{32761B5D-AA26-4E32-A25F-32C037780BDE}" destId="{FCB443D5-F570-46F8-9969-846096D89C61}" srcOrd="0" destOrd="0" presId="urn:microsoft.com/office/officeart/2018/2/layout/IconLabelList"/>
    <dgm:cxn modelId="{DB5998FA-265C-44B5-BE1B-5F6894BA7AD6}" type="presParOf" srcId="{FCB443D5-F570-46F8-9969-846096D89C61}" destId="{D6414440-2C98-4500-B6D4-A3C2F2DF1673}" srcOrd="0" destOrd="0" presId="urn:microsoft.com/office/officeart/2018/2/layout/IconLabelList"/>
    <dgm:cxn modelId="{1C1BAD3E-7318-467D-8BD2-179B5938975F}" type="presParOf" srcId="{FCB443D5-F570-46F8-9969-846096D89C61}" destId="{47EC64C2-2E77-4534-93E5-A393A72BB469}" srcOrd="1" destOrd="0" presId="urn:microsoft.com/office/officeart/2018/2/layout/IconLabelList"/>
    <dgm:cxn modelId="{513F1907-325F-479F-8B9B-C037282EA599}" type="presParOf" srcId="{FCB443D5-F570-46F8-9969-846096D89C61}" destId="{6334C80B-8CE1-47D0-B6DF-C2E17033B162}" srcOrd="2" destOrd="0" presId="urn:microsoft.com/office/officeart/2018/2/layout/IconLabelList"/>
    <dgm:cxn modelId="{81ED9697-E5AE-4218-BF8D-6C266D249B4B}" type="presParOf" srcId="{32761B5D-AA26-4E32-A25F-32C037780BDE}" destId="{AB574411-784C-4362-8952-5CB7CF8C76B9}" srcOrd="1" destOrd="0" presId="urn:microsoft.com/office/officeart/2018/2/layout/IconLabelList"/>
    <dgm:cxn modelId="{92D639E1-51AE-4396-95E1-3C36B49E3456}" type="presParOf" srcId="{32761B5D-AA26-4E32-A25F-32C037780BDE}" destId="{3F5C6C63-83AE-48BC-B006-1FBEA25822D1}" srcOrd="2" destOrd="0" presId="urn:microsoft.com/office/officeart/2018/2/layout/IconLabelList"/>
    <dgm:cxn modelId="{4A7B6044-A470-449B-8BC0-D5BC2867DD04}" type="presParOf" srcId="{3F5C6C63-83AE-48BC-B006-1FBEA25822D1}" destId="{4DFA07FD-1207-433D-A3C3-4DFB55FAB04B}" srcOrd="0" destOrd="0" presId="urn:microsoft.com/office/officeart/2018/2/layout/IconLabelList"/>
    <dgm:cxn modelId="{16E23D09-73FD-4301-B1DF-3BC12F7D4728}" type="presParOf" srcId="{3F5C6C63-83AE-48BC-B006-1FBEA25822D1}" destId="{273DFAEF-F935-4A53-B867-0A66D0DC2D9E}" srcOrd="1" destOrd="0" presId="urn:microsoft.com/office/officeart/2018/2/layout/IconLabelList"/>
    <dgm:cxn modelId="{CA4B2262-44E5-49B9-91D2-45C25978FD04}" type="presParOf" srcId="{3F5C6C63-83AE-48BC-B006-1FBEA25822D1}" destId="{3DA0D987-0185-463C-B6CE-FBF74825E6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4184BA-98FF-4DE4-827E-1BC4E3E8C74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504A3-D855-4B09-985C-127C1B6078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Advancements</a:t>
          </a:r>
          <a:r>
            <a:rPr lang="en-US" b="0" i="0" dirty="0"/>
            <a:t>: </a:t>
          </a:r>
          <a:r>
            <a:rPr lang="en-US" b="0" i="0" u="none" dirty="0"/>
            <a:t>Advanced emotional analysis for deeper sentiment insights.</a:t>
          </a:r>
          <a:endParaRPr lang="en-US" dirty="0"/>
        </a:p>
      </dgm:t>
    </dgm:pt>
    <dgm:pt modelId="{FCD3F2E2-A758-4D0D-89FF-710A229807FF}" type="parTrans" cxnId="{B4CC1277-C655-42EF-A9BA-6FB935226B8F}">
      <dgm:prSet/>
      <dgm:spPr/>
      <dgm:t>
        <a:bodyPr/>
        <a:lstStyle/>
        <a:p>
          <a:endParaRPr lang="en-US"/>
        </a:p>
      </dgm:t>
    </dgm:pt>
    <dgm:pt modelId="{6B82B473-9900-45C2-BA6B-B7B0EC7D28A7}" type="sibTrans" cxnId="{B4CC1277-C655-42EF-A9BA-6FB935226B8F}">
      <dgm:prSet/>
      <dgm:spPr/>
      <dgm:t>
        <a:bodyPr/>
        <a:lstStyle/>
        <a:p>
          <a:endParaRPr lang="en-US"/>
        </a:p>
      </dgm:t>
    </dgm:pt>
    <dgm:pt modelId="{F95E9B69-AF30-4E12-9A2C-E85761F23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Impact on Web Analytics</a:t>
          </a:r>
          <a:r>
            <a:rPr lang="en-US" b="0" i="0" dirty="0"/>
            <a:t>: </a:t>
          </a:r>
          <a:r>
            <a:rPr lang="en-US" b="0" i="0" u="none" dirty="0"/>
            <a:t>Multi-language support for global applicability.</a:t>
          </a:r>
          <a:endParaRPr lang="en-US" dirty="0"/>
        </a:p>
      </dgm:t>
    </dgm:pt>
    <dgm:pt modelId="{F2B6DB24-9A7C-4EE4-A391-E89F3C6689FD}" type="parTrans" cxnId="{358EAAC4-C23A-4AD4-A3E3-EAA305008FCA}">
      <dgm:prSet/>
      <dgm:spPr/>
      <dgm:t>
        <a:bodyPr/>
        <a:lstStyle/>
        <a:p>
          <a:endParaRPr lang="en-US"/>
        </a:p>
      </dgm:t>
    </dgm:pt>
    <dgm:pt modelId="{91CFF5E4-9BC0-4FEB-B6AE-A0EDE1349765}" type="sibTrans" cxnId="{358EAAC4-C23A-4AD4-A3E3-EAA305008FCA}">
      <dgm:prSet/>
      <dgm:spPr/>
      <dgm:t>
        <a:bodyPr/>
        <a:lstStyle/>
        <a:p>
          <a:endParaRPr lang="en-US"/>
        </a:p>
      </dgm:t>
    </dgm:pt>
    <dgm:pt modelId="{5A7E6FB8-6BE7-467C-915E-961F0F64CF9D}" type="pres">
      <dgm:prSet presAssocID="{314184BA-98FF-4DE4-827E-1BC4E3E8C74A}" presName="root" presStyleCnt="0">
        <dgm:presLayoutVars>
          <dgm:dir/>
          <dgm:resizeHandles val="exact"/>
        </dgm:presLayoutVars>
      </dgm:prSet>
      <dgm:spPr/>
    </dgm:pt>
    <dgm:pt modelId="{F307399F-2627-4C8D-A32B-0307E2E0EB95}" type="pres">
      <dgm:prSet presAssocID="{8C0504A3-D855-4B09-985C-127C1B6078CC}" presName="compNode" presStyleCnt="0"/>
      <dgm:spPr/>
    </dgm:pt>
    <dgm:pt modelId="{797D5074-EF29-4B73-9092-8F6EE4F2383F}" type="pres">
      <dgm:prSet presAssocID="{8C0504A3-D855-4B09-985C-127C1B6078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D80737-6DE0-4D7E-BD70-E61501E43C3A}" type="pres">
      <dgm:prSet presAssocID="{8C0504A3-D855-4B09-985C-127C1B6078CC}" presName="spaceRect" presStyleCnt="0"/>
      <dgm:spPr/>
    </dgm:pt>
    <dgm:pt modelId="{E87F1966-CD57-4675-8EE6-D76623CDE1C6}" type="pres">
      <dgm:prSet presAssocID="{8C0504A3-D855-4B09-985C-127C1B6078CC}" presName="textRect" presStyleLbl="revTx" presStyleIdx="0" presStyleCnt="2">
        <dgm:presLayoutVars>
          <dgm:chMax val="1"/>
          <dgm:chPref val="1"/>
        </dgm:presLayoutVars>
      </dgm:prSet>
      <dgm:spPr/>
    </dgm:pt>
    <dgm:pt modelId="{729B0A87-5A39-4B1F-B026-C685DA7EEB54}" type="pres">
      <dgm:prSet presAssocID="{6B82B473-9900-45C2-BA6B-B7B0EC7D28A7}" presName="sibTrans" presStyleCnt="0"/>
      <dgm:spPr/>
    </dgm:pt>
    <dgm:pt modelId="{B7506EC0-F6D6-46CD-B723-DECD1050A9D5}" type="pres">
      <dgm:prSet presAssocID="{F95E9B69-AF30-4E12-9A2C-E85761F23C7F}" presName="compNode" presStyleCnt="0"/>
      <dgm:spPr/>
    </dgm:pt>
    <dgm:pt modelId="{6D7CBFEF-2FC9-4BD4-BF3F-E8086D738E60}" type="pres">
      <dgm:prSet presAssocID="{F95E9B69-AF30-4E12-9A2C-E85761F23C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6E7D34B-6158-451F-99B4-8F9002608690}" type="pres">
      <dgm:prSet presAssocID="{F95E9B69-AF30-4E12-9A2C-E85761F23C7F}" presName="spaceRect" presStyleCnt="0"/>
      <dgm:spPr/>
    </dgm:pt>
    <dgm:pt modelId="{A92BED6B-53E7-41FE-83ED-4A65B59B0C93}" type="pres">
      <dgm:prSet presAssocID="{F95E9B69-AF30-4E12-9A2C-E85761F23C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8EE002-70BC-4A9E-BFA3-D8A2D5573B5B}" type="presOf" srcId="{F95E9B69-AF30-4E12-9A2C-E85761F23C7F}" destId="{A92BED6B-53E7-41FE-83ED-4A65B59B0C93}" srcOrd="0" destOrd="0" presId="urn:microsoft.com/office/officeart/2018/2/layout/IconLabelList"/>
    <dgm:cxn modelId="{EF398231-024A-4967-8471-1D4898E4D9EC}" type="presOf" srcId="{314184BA-98FF-4DE4-827E-1BC4E3E8C74A}" destId="{5A7E6FB8-6BE7-467C-915E-961F0F64CF9D}" srcOrd="0" destOrd="0" presId="urn:microsoft.com/office/officeart/2018/2/layout/IconLabelList"/>
    <dgm:cxn modelId="{B4CC1277-C655-42EF-A9BA-6FB935226B8F}" srcId="{314184BA-98FF-4DE4-827E-1BC4E3E8C74A}" destId="{8C0504A3-D855-4B09-985C-127C1B6078CC}" srcOrd="0" destOrd="0" parTransId="{FCD3F2E2-A758-4D0D-89FF-710A229807FF}" sibTransId="{6B82B473-9900-45C2-BA6B-B7B0EC7D28A7}"/>
    <dgm:cxn modelId="{07E74AAF-D0BE-4CE4-BBA1-3112CD34C0C9}" type="presOf" srcId="{8C0504A3-D855-4B09-985C-127C1B6078CC}" destId="{E87F1966-CD57-4675-8EE6-D76623CDE1C6}" srcOrd="0" destOrd="0" presId="urn:microsoft.com/office/officeart/2018/2/layout/IconLabelList"/>
    <dgm:cxn modelId="{358EAAC4-C23A-4AD4-A3E3-EAA305008FCA}" srcId="{314184BA-98FF-4DE4-827E-1BC4E3E8C74A}" destId="{F95E9B69-AF30-4E12-9A2C-E85761F23C7F}" srcOrd="1" destOrd="0" parTransId="{F2B6DB24-9A7C-4EE4-A391-E89F3C6689FD}" sibTransId="{91CFF5E4-9BC0-4FEB-B6AE-A0EDE1349765}"/>
    <dgm:cxn modelId="{49B7802B-54E2-4FD7-B5F9-504151FBE1B9}" type="presParOf" srcId="{5A7E6FB8-6BE7-467C-915E-961F0F64CF9D}" destId="{F307399F-2627-4C8D-A32B-0307E2E0EB95}" srcOrd="0" destOrd="0" presId="urn:microsoft.com/office/officeart/2018/2/layout/IconLabelList"/>
    <dgm:cxn modelId="{04C2A17D-07D4-466A-9C15-991226F71E0D}" type="presParOf" srcId="{F307399F-2627-4C8D-A32B-0307E2E0EB95}" destId="{797D5074-EF29-4B73-9092-8F6EE4F2383F}" srcOrd="0" destOrd="0" presId="urn:microsoft.com/office/officeart/2018/2/layout/IconLabelList"/>
    <dgm:cxn modelId="{0BAACEE8-0C47-410D-9DB6-7FC5ABD26DB7}" type="presParOf" srcId="{F307399F-2627-4C8D-A32B-0307E2E0EB95}" destId="{44D80737-6DE0-4D7E-BD70-E61501E43C3A}" srcOrd="1" destOrd="0" presId="urn:microsoft.com/office/officeart/2018/2/layout/IconLabelList"/>
    <dgm:cxn modelId="{1BC1C194-8C9E-479B-8DCE-D3ADE644E3FF}" type="presParOf" srcId="{F307399F-2627-4C8D-A32B-0307E2E0EB95}" destId="{E87F1966-CD57-4675-8EE6-D76623CDE1C6}" srcOrd="2" destOrd="0" presId="urn:microsoft.com/office/officeart/2018/2/layout/IconLabelList"/>
    <dgm:cxn modelId="{F6DCA3B0-40B2-4670-BAEB-CA50196C3335}" type="presParOf" srcId="{5A7E6FB8-6BE7-467C-915E-961F0F64CF9D}" destId="{729B0A87-5A39-4B1F-B026-C685DA7EEB54}" srcOrd="1" destOrd="0" presId="urn:microsoft.com/office/officeart/2018/2/layout/IconLabelList"/>
    <dgm:cxn modelId="{36B8B6E1-7AE4-4236-8226-0B4EFB4583DA}" type="presParOf" srcId="{5A7E6FB8-6BE7-467C-915E-961F0F64CF9D}" destId="{B7506EC0-F6D6-46CD-B723-DECD1050A9D5}" srcOrd="2" destOrd="0" presId="urn:microsoft.com/office/officeart/2018/2/layout/IconLabelList"/>
    <dgm:cxn modelId="{E4A1C3D0-B958-4600-B250-B4692CBB21F1}" type="presParOf" srcId="{B7506EC0-F6D6-46CD-B723-DECD1050A9D5}" destId="{6D7CBFEF-2FC9-4BD4-BF3F-E8086D738E60}" srcOrd="0" destOrd="0" presId="urn:microsoft.com/office/officeart/2018/2/layout/IconLabelList"/>
    <dgm:cxn modelId="{606E514A-40C4-4940-966D-F8ACB9EBD8CE}" type="presParOf" srcId="{B7506EC0-F6D6-46CD-B723-DECD1050A9D5}" destId="{66E7D34B-6158-451F-99B4-8F9002608690}" srcOrd="1" destOrd="0" presId="urn:microsoft.com/office/officeart/2018/2/layout/IconLabelList"/>
    <dgm:cxn modelId="{164695F7-8DDC-4117-98F9-0C60E125EF2E}" type="presParOf" srcId="{B7506EC0-F6D6-46CD-B723-DECD1050A9D5}" destId="{A92BED6B-53E7-41FE-83ED-4A65B59B0C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70997A-4137-4638-A9F5-0A49CD0278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0819FE-EC25-4BD9-BEE4-C69B9B3816D6}">
      <dgm:prSet/>
      <dgm:spPr/>
      <dgm:t>
        <a:bodyPr/>
        <a:lstStyle/>
        <a:p>
          <a:pPr>
            <a:defRPr cap="all"/>
          </a:pPr>
          <a:r>
            <a:rPr lang="en-US" b="1" i="0" dirty="0"/>
            <a:t>Recap</a:t>
          </a:r>
          <a:r>
            <a:rPr lang="en-US" b="0" i="0" dirty="0"/>
            <a:t>: </a:t>
          </a:r>
          <a:r>
            <a:rPr lang="en-US" b="0" i="0" u="none" dirty="0"/>
            <a:t>AI tools provide comprehensive insights into user behavior.</a:t>
          </a:r>
          <a:endParaRPr lang="en-US" dirty="0"/>
        </a:p>
      </dgm:t>
    </dgm:pt>
    <dgm:pt modelId="{BC3BBDC0-0C9E-493E-AE6B-15CFF4DBA0D2}" type="parTrans" cxnId="{406F4203-52CA-40FC-8E70-ECB099E119C7}">
      <dgm:prSet/>
      <dgm:spPr/>
      <dgm:t>
        <a:bodyPr/>
        <a:lstStyle/>
        <a:p>
          <a:endParaRPr lang="en-US"/>
        </a:p>
      </dgm:t>
    </dgm:pt>
    <dgm:pt modelId="{61CC32AA-9A87-4FB3-BDA8-6D3D88A25664}" type="sibTrans" cxnId="{406F4203-52CA-40FC-8E70-ECB099E119C7}">
      <dgm:prSet/>
      <dgm:spPr/>
      <dgm:t>
        <a:bodyPr/>
        <a:lstStyle/>
        <a:p>
          <a:endParaRPr lang="en-US"/>
        </a:p>
      </dgm:t>
    </dgm:pt>
    <dgm:pt modelId="{B7FD717D-BB05-46A6-94FA-29EEA13E74AC}">
      <dgm:prSet/>
      <dgm:spPr/>
      <dgm:t>
        <a:bodyPr/>
        <a:lstStyle/>
        <a:p>
          <a:pPr>
            <a:defRPr cap="all"/>
          </a:pPr>
          <a:r>
            <a:rPr lang="en-US" b="1" i="0" u="none" dirty="0"/>
            <a:t>Benefits</a:t>
          </a:r>
          <a:r>
            <a:rPr lang="en-US" b="0" i="0" u="none" dirty="0"/>
            <a:t>: Enhanced user engagement and tailored content strategies.</a:t>
          </a:r>
          <a:endParaRPr lang="en-US" dirty="0"/>
        </a:p>
      </dgm:t>
    </dgm:pt>
    <dgm:pt modelId="{A76B76BC-BCBD-4607-BA34-3CC4FCECB821}" type="parTrans" cxnId="{986C9075-B533-435D-8A02-1C456B6C7127}">
      <dgm:prSet/>
      <dgm:spPr/>
      <dgm:t>
        <a:bodyPr/>
        <a:lstStyle/>
        <a:p>
          <a:endParaRPr lang="en-US"/>
        </a:p>
      </dgm:t>
    </dgm:pt>
    <dgm:pt modelId="{15382915-C643-4A18-90FB-012E330FF9E6}" type="sibTrans" cxnId="{986C9075-B533-435D-8A02-1C456B6C7127}">
      <dgm:prSet/>
      <dgm:spPr/>
      <dgm:t>
        <a:bodyPr/>
        <a:lstStyle/>
        <a:p>
          <a:endParaRPr lang="en-US"/>
        </a:p>
      </dgm:t>
    </dgm:pt>
    <dgm:pt modelId="{8B59BECE-431A-4388-A163-EA8070DE4A37}" type="pres">
      <dgm:prSet presAssocID="{4E70997A-4137-4638-A9F5-0A49CD02780E}" presName="root" presStyleCnt="0">
        <dgm:presLayoutVars>
          <dgm:dir/>
          <dgm:resizeHandles val="exact"/>
        </dgm:presLayoutVars>
      </dgm:prSet>
      <dgm:spPr/>
    </dgm:pt>
    <dgm:pt modelId="{272F702D-6192-467C-83FA-430D83366E5E}" type="pres">
      <dgm:prSet presAssocID="{570819FE-EC25-4BD9-BEE4-C69B9B3816D6}" presName="compNode" presStyleCnt="0"/>
      <dgm:spPr/>
    </dgm:pt>
    <dgm:pt modelId="{D74BC2EC-7F7D-4A0A-9EE2-BA8B9AAEA1E4}" type="pres">
      <dgm:prSet presAssocID="{570819FE-EC25-4BD9-BEE4-C69B9B3816D6}" presName="iconBgRect" presStyleLbl="bgShp" presStyleIdx="0" presStyleCnt="2"/>
      <dgm:spPr/>
    </dgm:pt>
    <dgm:pt modelId="{2408E978-7077-4C8C-9A0F-30BD089DA384}" type="pres">
      <dgm:prSet presAssocID="{570819FE-EC25-4BD9-BEE4-C69B9B3816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F123631-717F-4E2A-B55E-44D4FD07D7A5}" type="pres">
      <dgm:prSet presAssocID="{570819FE-EC25-4BD9-BEE4-C69B9B3816D6}" presName="spaceRect" presStyleCnt="0"/>
      <dgm:spPr/>
    </dgm:pt>
    <dgm:pt modelId="{27E6C690-6C2F-4B06-9CAD-77749EAF9ABA}" type="pres">
      <dgm:prSet presAssocID="{570819FE-EC25-4BD9-BEE4-C69B9B3816D6}" presName="textRect" presStyleLbl="revTx" presStyleIdx="0" presStyleCnt="2">
        <dgm:presLayoutVars>
          <dgm:chMax val="1"/>
          <dgm:chPref val="1"/>
        </dgm:presLayoutVars>
      </dgm:prSet>
      <dgm:spPr/>
    </dgm:pt>
    <dgm:pt modelId="{FAC63EF9-5CE0-4785-BE28-A77A66A01D54}" type="pres">
      <dgm:prSet presAssocID="{61CC32AA-9A87-4FB3-BDA8-6D3D88A25664}" presName="sibTrans" presStyleCnt="0"/>
      <dgm:spPr/>
    </dgm:pt>
    <dgm:pt modelId="{6D36675C-D1A9-4920-BDB3-29E68486C691}" type="pres">
      <dgm:prSet presAssocID="{B7FD717D-BB05-46A6-94FA-29EEA13E74AC}" presName="compNode" presStyleCnt="0"/>
      <dgm:spPr/>
    </dgm:pt>
    <dgm:pt modelId="{93C37607-3550-4D27-8C19-3901EC3A4885}" type="pres">
      <dgm:prSet presAssocID="{B7FD717D-BB05-46A6-94FA-29EEA13E74AC}" presName="iconBgRect" presStyleLbl="bgShp" presStyleIdx="1" presStyleCnt="2"/>
      <dgm:spPr/>
    </dgm:pt>
    <dgm:pt modelId="{42E45F69-DD00-4928-9A92-F1B71282FB5D}" type="pres">
      <dgm:prSet presAssocID="{B7FD717D-BB05-46A6-94FA-29EEA13E74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8B029D6-309E-4D2B-A6C3-D5D404D8E4B0}" type="pres">
      <dgm:prSet presAssocID="{B7FD717D-BB05-46A6-94FA-29EEA13E74AC}" presName="spaceRect" presStyleCnt="0"/>
      <dgm:spPr/>
    </dgm:pt>
    <dgm:pt modelId="{3C8EC93A-B9FA-43FF-92F8-901D546E2323}" type="pres">
      <dgm:prSet presAssocID="{B7FD717D-BB05-46A6-94FA-29EEA13E74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6F4203-52CA-40FC-8E70-ECB099E119C7}" srcId="{4E70997A-4137-4638-A9F5-0A49CD02780E}" destId="{570819FE-EC25-4BD9-BEE4-C69B9B3816D6}" srcOrd="0" destOrd="0" parTransId="{BC3BBDC0-0C9E-493E-AE6B-15CFF4DBA0D2}" sibTransId="{61CC32AA-9A87-4FB3-BDA8-6D3D88A25664}"/>
    <dgm:cxn modelId="{A31C3027-6135-431E-A661-BB0112527799}" type="presOf" srcId="{B7FD717D-BB05-46A6-94FA-29EEA13E74AC}" destId="{3C8EC93A-B9FA-43FF-92F8-901D546E2323}" srcOrd="0" destOrd="0" presId="urn:microsoft.com/office/officeart/2018/5/layout/IconCircleLabelList"/>
    <dgm:cxn modelId="{3545EA45-AA3B-45A5-B314-6089A770A09C}" type="presOf" srcId="{4E70997A-4137-4638-A9F5-0A49CD02780E}" destId="{8B59BECE-431A-4388-A163-EA8070DE4A37}" srcOrd="0" destOrd="0" presId="urn:microsoft.com/office/officeart/2018/5/layout/IconCircleLabelList"/>
    <dgm:cxn modelId="{986C9075-B533-435D-8A02-1C456B6C7127}" srcId="{4E70997A-4137-4638-A9F5-0A49CD02780E}" destId="{B7FD717D-BB05-46A6-94FA-29EEA13E74AC}" srcOrd="1" destOrd="0" parTransId="{A76B76BC-BCBD-4607-BA34-3CC4FCECB821}" sibTransId="{15382915-C643-4A18-90FB-012E330FF9E6}"/>
    <dgm:cxn modelId="{D49499A3-5A73-4ED6-9789-E258194D7CCC}" type="presOf" srcId="{570819FE-EC25-4BD9-BEE4-C69B9B3816D6}" destId="{27E6C690-6C2F-4B06-9CAD-77749EAF9ABA}" srcOrd="0" destOrd="0" presId="urn:microsoft.com/office/officeart/2018/5/layout/IconCircleLabelList"/>
    <dgm:cxn modelId="{0E7848A3-E68E-47A9-8722-80A5E45B6C06}" type="presParOf" srcId="{8B59BECE-431A-4388-A163-EA8070DE4A37}" destId="{272F702D-6192-467C-83FA-430D83366E5E}" srcOrd="0" destOrd="0" presId="urn:microsoft.com/office/officeart/2018/5/layout/IconCircleLabelList"/>
    <dgm:cxn modelId="{9F424796-E8F0-4D2D-8672-4960EE65A467}" type="presParOf" srcId="{272F702D-6192-467C-83FA-430D83366E5E}" destId="{D74BC2EC-7F7D-4A0A-9EE2-BA8B9AAEA1E4}" srcOrd="0" destOrd="0" presId="urn:microsoft.com/office/officeart/2018/5/layout/IconCircleLabelList"/>
    <dgm:cxn modelId="{876C9B4A-4E94-4DDB-BE0F-0DA78E40266C}" type="presParOf" srcId="{272F702D-6192-467C-83FA-430D83366E5E}" destId="{2408E978-7077-4C8C-9A0F-30BD089DA384}" srcOrd="1" destOrd="0" presId="urn:microsoft.com/office/officeart/2018/5/layout/IconCircleLabelList"/>
    <dgm:cxn modelId="{FDD205D5-8E7F-48DC-BBBB-F8AC0EB53103}" type="presParOf" srcId="{272F702D-6192-467C-83FA-430D83366E5E}" destId="{5F123631-717F-4E2A-B55E-44D4FD07D7A5}" srcOrd="2" destOrd="0" presId="urn:microsoft.com/office/officeart/2018/5/layout/IconCircleLabelList"/>
    <dgm:cxn modelId="{3A947D10-A261-4ED9-9333-FDA8B18C8ECA}" type="presParOf" srcId="{272F702D-6192-467C-83FA-430D83366E5E}" destId="{27E6C690-6C2F-4B06-9CAD-77749EAF9ABA}" srcOrd="3" destOrd="0" presId="urn:microsoft.com/office/officeart/2018/5/layout/IconCircleLabelList"/>
    <dgm:cxn modelId="{8767A226-1FDC-4DAD-BBE2-FC85825E1B66}" type="presParOf" srcId="{8B59BECE-431A-4388-A163-EA8070DE4A37}" destId="{FAC63EF9-5CE0-4785-BE28-A77A66A01D54}" srcOrd="1" destOrd="0" presId="urn:microsoft.com/office/officeart/2018/5/layout/IconCircleLabelList"/>
    <dgm:cxn modelId="{07DBAB67-8EE9-40E6-92B6-E13902D4B88E}" type="presParOf" srcId="{8B59BECE-431A-4388-A163-EA8070DE4A37}" destId="{6D36675C-D1A9-4920-BDB3-29E68486C691}" srcOrd="2" destOrd="0" presId="urn:microsoft.com/office/officeart/2018/5/layout/IconCircleLabelList"/>
    <dgm:cxn modelId="{B15B0D1E-261B-4AE0-91AC-F511D2164C68}" type="presParOf" srcId="{6D36675C-D1A9-4920-BDB3-29E68486C691}" destId="{93C37607-3550-4D27-8C19-3901EC3A4885}" srcOrd="0" destOrd="0" presId="urn:microsoft.com/office/officeart/2018/5/layout/IconCircleLabelList"/>
    <dgm:cxn modelId="{FC7C8661-A87D-44B4-83F5-A077778FFD9A}" type="presParOf" srcId="{6D36675C-D1A9-4920-BDB3-29E68486C691}" destId="{42E45F69-DD00-4928-9A92-F1B71282FB5D}" srcOrd="1" destOrd="0" presId="urn:microsoft.com/office/officeart/2018/5/layout/IconCircleLabelList"/>
    <dgm:cxn modelId="{B87F1D13-3310-4B5C-9B03-93B8F877BACD}" type="presParOf" srcId="{6D36675C-D1A9-4920-BDB3-29E68486C691}" destId="{88B029D6-309E-4D2B-A6C3-D5D404D8E4B0}" srcOrd="2" destOrd="0" presId="urn:microsoft.com/office/officeart/2018/5/layout/IconCircleLabelList"/>
    <dgm:cxn modelId="{F02E426A-A2D7-40B9-9DDE-9F7AFB39FBB2}" type="presParOf" srcId="{6D36675C-D1A9-4920-BDB3-29E68486C691}" destId="{3C8EC93A-B9FA-43FF-92F8-901D546E23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F3D37-908A-4321-B944-9F3341957A3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2EAF7-BD6D-41DE-9C6B-0762D2A45F7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A0364-45DC-42AB-8E45-AD6980800BD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Overview</a:t>
          </a:r>
          <a:r>
            <a:rPr lang="en-US" sz="2500" b="0" i="0" kern="1200" dirty="0"/>
            <a:t>: </a:t>
          </a:r>
          <a:r>
            <a:rPr lang="en-US" sz="2500" b="0" i="0" u="none" kern="1200" dirty="0"/>
            <a:t>Introduction to AI in web analytics.</a:t>
          </a:r>
          <a:endParaRPr lang="en-US" sz="2500" kern="1200" dirty="0"/>
        </a:p>
      </dsp:txBody>
      <dsp:txXfrm>
        <a:off x="1437631" y="531"/>
        <a:ext cx="9077968" cy="1244702"/>
      </dsp:txXfrm>
    </dsp:sp>
    <dsp:sp modelId="{684B04CF-39C1-44BC-AB0E-D2164B65D9A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ACB8C-1E93-475F-B7A0-69DB9408745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49C4-57B9-4BC0-899E-08BD0348A31F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Purpose</a:t>
          </a:r>
          <a:r>
            <a:rPr lang="en-US" sz="2500" b="0" i="0" kern="1200" dirty="0"/>
            <a:t>: </a:t>
          </a:r>
          <a:r>
            <a:rPr lang="en-US" sz="2500" b="0" i="0" u="none" kern="1200" dirty="0"/>
            <a:t>Focus on sentiment analysis, and text summarization.</a:t>
          </a:r>
          <a:endParaRPr lang="en-US" sz="2500" kern="1200" dirty="0"/>
        </a:p>
      </dsp:txBody>
      <dsp:txXfrm>
        <a:off x="1437631" y="1556410"/>
        <a:ext cx="9077968" cy="1244702"/>
      </dsp:txXfrm>
    </dsp:sp>
    <dsp:sp modelId="{4024B9E5-C8F0-4BB8-A1DE-8EFF2C9789F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41EB7-339F-4F1D-A4EE-76E44F0B4BD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9439E-D0FA-4504-AE16-097778EA2C1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Scope</a:t>
          </a:r>
          <a:r>
            <a:rPr lang="en-US" sz="2500" b="0" i="0" kern="1200" dirty="0"/>
            <a:t>: </a:t>
          </a:r>
          <a:r>
            <a:rPr lang="en-US" sz="2500" b="0" i="0" u="none" kern="1200" dirty="0"/>
            <a:t>To enhance understanding of user interactions on websites.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ACC5-AC3D-408D-8D81-7553B1840B9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FD6B1-4B39-4286-9541-0B9A6D5C7E5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D67D0-F717-4F56-A0BD-3A15483A745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Sentiment Analysis</a:t>
          </a:r>
          <a:r>
            <a:rPr lang="en-US" sz="2500" b="0" i="0" kern="1200"/>
            <a:t>: Using BERT models to gauge the emotional tone from texts extracted from websites or PDFs.</a:t>
          </a:r>
          <a:endParaRPr lang="en-US" sz="2500" kern="1200"/>
        </a:p>
      </dsp:txBody>
      <dsp:txXfrm>
        <a:off x="1437631" y="531"/>
        <a:ext cx="9077968" cy="1244702"/>
      </dsp:txXfrm>
    </dsp:sp>
    <dsp:sp modelId="{A936E38D-E082-45B2-BA97-0910C5163D3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2271F-4A1E-4627-9F71-ADB0800981D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CB55B-7A39-4597-A32E-1FE54D06C5A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Text Summarization</a:t>
          </a:r>
          <a:r>
            <a:rPr lang="en-US" sz="2500" b="0" i="0" kern="1200" dirty="0"/>
            <a:t>: Leveraging summarization pipelines to condense large volumes of text into concise summaries.</a:t>
          </a:r>
          <a:endParaRPr lang="en-US" sz="2500" kern="1200" dirty="0"/>
        </a:p>
      </dsp:txBody>
      <dsp:txXfrm>
        <a:off x="1437631" y="1556410"/>
        <a:ext cx="9077968" cy="1244702"/>
      </dsp:txXfrm>
    </dsp:sp>
    <dsp:sp modelId="{8AAB4151-5F55-45FA-A9BA-82B0267FFEE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7E3EE-33F6-47F3-86CA-49D3F902BFA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182FB-0AF0-4E5C-A983-2814C4D0958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 err="1"/>
            <a:t>Streamlit</a:t>
          </a:r>
          <a:r>
            <a:rPr lang="en-US" sz="2500" b="1" i="0" kern="1200" dirty="0"/>
            <a:t> API: </a:t>
          </a:r>
          <a:r>
            <a:rPr lang="en-US" sz="2500" b="0" i="0" kern="1200" dirty="0"/>
            <a:t>Creating a UI to handle all the inputs in </a:t>
          </a:r>
          <a:r>
            <a:rPr lang="en-US" sz="2500" b="0" i="0" kern="1200" dirty="0" err="1"/>
            <a:t>url</a:t>
          </a:r>
          <a:r>
            <a:rPr lang="en-US" sz="2500" b="0" i="0" kern="1200" dirty="0"/>
            <a:t> or pdf form</a:t>
          </a:r>
          <a:endParaRPr lang="en-US" sz="2500" b="0" kern="1200" dirty="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38745-1B51-4DBE-9E51-D1631A9AC03C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27E8-2E0C-4168-B59C-5B61C4497D2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0B085-1709-44F9-9408-DA298FEE7D8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How It Works</a:t>
          </a:r>
          <a:r>
            <a:rPr lang="en-US" sz="2500" b="0" i="0" kern="1200" dirty="0"/>
            <a:t>: </a:t>
          </a:r>
          <a:r>
            <a:rPr lang="en-US" sz="2500" b="0" i="0" u="none" kern="1200" dirty="0"/>
            <a:t>Utilizes Bert For </a:t>
          </a:r>
          <a:r>
            <a:rPr lang="en-US" sz="2500" b="0" i="0" u="none" kern="1200" dirty="0" err="1"/>
            <a:t>SequenceClassification</a:t>
          </a:r>
          <a:r>
            <a:rPr lang="en-US" sz="2500" b="0" i="0" u="none" kern="1200" dirty="0"/>
            <a:t> for sentiment classification.</a:t>
          </a:r>
          <a:endParaRPr lang="en-US" sz="2500" kern="1200" dirty="0"/>
        </a:p>
      </dsp:txBody>
      <dsp:txXfrm>
        <a:off x="1509882" y="708097"/>
        <a:ext cx="9005717" cy="1307257"/>
      </dsp:txXfrm>
    </dsp:sp>
    <dsp:sp modelId="{5B675FF5-F368-4DB7-8B9F-49C9EA758F2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20CC6-B28B-40B4-A075-496C92080EC1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266F0-25F0-4A5F-9FBF-307A2FBBE7D3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Practical Use</a:t>
          </a:r>
          <a:r>
            <a:rPr lang="en-US" sz="2500" b="0" i="0" kern="1200" dirty="0"/>
            <a:t>: </a:t>
          </a:r>
          <a:r>
            <a:rPr lang="en-US" sz="2500" b="0" i="0" u="none" kern="1200" dirty="0"/>
            <a:t>Customer feedback analysis, social media monitoring.</a:t>
          </a:r>
          <a:endParaRPr lang="en-US" sz="2500" kern="1200" dirty="0"/>
        </a:p>
      </dsp:txBody>
      <dsp:txXfrm>
        <a:off x="1509882" y="2342169"/>
        <a:ext cx="9005717" cy="1307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1B54A-427C-7445-B1BC-07772FB2A70A}">
      <dsp:nvSpPr>
        <dsp:cNvPr id="0" name=""/>
        <dsp:cNvSpPr/>
      </dsp:nvSpPr>
      <dsp:spPr>
        <a:xfrm>
          <a:off x="494" y="822561"/>
          <a:ext cx="4817169" cy="2890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/>
            <a:t>Function</a:t>
          </a:r>
          <a:r>
            <a:rPr lang="en-US" sz="3800" b="0" i="0" kern="1200" dirty="0"/>
            <a:t>: </a:t>
          </a:r>
          <a:r>
            <a:rPr lang="en-US" sz="3800" b="0" i="0" u="none" kern="1200" dirty="0"/>
            <a:t>Employs summarization pipeline for concise summaries.</a:t>
          </a:r>
          <a:endParaRPr lang="en-US" sz="3800" kern="1200" dirty="0"/>
        </a:p>
      </dsp:txBody>
      <dsp:txXfrm>
        <a:off x="494" y="822561"/>
        <a:ext cx="4817169" cy="2890301"/>
      </dsp:txXfrm>
    </dsp:sp>
    <dsp:sp modelId="{0B1CDF0C-B659-BF4B-B639-46B6FA860BB2}">
      <dsp:nvSpPr>
        <dsp:cNvPr id="0" name=""/>
        <dsp:cNvSpPr/>
      </dsp:nvSpPr>
      <dsp:spPr>
        <a:xfrm>
          <a:off x="4891940" y="2146212"/>
          <a:ext cx="72257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94C32-1C20-0B4F-91BC-53CE379024E7}">
      <dsp:nvSpPr>
        <dsp:cNvPr id="0" name=""/>
        <dsp:cNvSpPr/>
      </dsp:nvSpPr>
      <dsp:spPr>
        <a:xfrm>
          <a:off x="5688792" y="822561"/>
          <a:ext cx="4817169" cy="289030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/>
            <a:t>Application</a:t>
          </a:r>
          <a:r>
            <a:rPr lang="en-US" sz="3800" b="0" i="0" kern="1200" dirty="0"/>
            <a:t>: </a:t>
          </a:r>
          <a:r>
            <a:rPr lang="en-US" sz="3800" b="0" i="0" u="none" kern="1200" dirty="0"/>
            <a:t>Quick information digestion from long texts like user reviews.</a:t>
          </a:r>
          <a:endParaRPr lang="en-US" sz="3800" kern="1200" dirty="0"/>
        </a:p>
      </dsp:txBody>
      <dsp:txXfrm>
        <a:off x="5688792" y="822561"/>
        <a:ext cx="4817169" cy="2890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D19F3-5DB3-4401-839F-A72DD16D060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33ADF-2B18-44B2-9B11-8E75D859DE6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Review analysis on an e-commerce site.</a:t>
          </a:r>
          <a:endParaRPr lang="en-US" sz="2300" kern="1200" dirty="0"/>
        </a:p>
      </dsp:txBody>
      <dsp:txXfrm>
        <a:off x="559800" y="3022743"/>
        <a:ext cx="4320000" cy="720000"/>
      </dsp:txXfrm>
    </dsp:sp>
    <dsp:sp modelId="{21C383F0-2B6B-463F-B0FC-DE1E0D8B6A2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2DDF0-29A6-4B3E-B265-9CC3E159FD3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u="none" kern="1200" dirty="0"/>
            <a:t>Outcomes:</a:t>
          </a:r>
          <a:r>
            <a:rPr lang="en-US" sz="2300" b="0" i="0" u="none" kern="1200" dirty="0"/>
            <a:t> Improved content strategy and user experience.</a:t>
          </a:r>
          <a:endParaRPr lang="en-US" sz="2300" kern="1200" dirty="0"/>
        </a:p>
      </dsp:txBody>
      <dsp:txXfrm>
        <a:off x="5635800" y="3022743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14440-2C98-4500-B6D4-A3C2F2DF167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C80B-8CE1-47D0-B6DF-C2E17033B16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Challenges in Implementation</a:t>
          </a:r>
          <a:r>
            <a:rPr lang="en-US" sz="2200" b="0" i="0" kern="1200" dirty="0"/>
            <a:t>: </a:t>
          </a:r>
          <a:r>
            <a:rPr lang="en-US" sz="2200" b="0" i="0" u="none" kern="1200" dirty="0"/>
            <a:t>Data privacy, large data handling.</a:t>
          </a:r>
          <a:endParaRPr lang="en-US" sz="2200" kern="1200" dirty="0"/>
        </a:p>
      </dsp:txBody>
      <dsp:txXfrm>
        <a:off x="559800" y="3022743"/>
        <a:ext cx="4320000" cy="720000"/>
      </dsp:txXfrm>
    </dsp:sp>
    <dsp:sp modelId="{4DFA07FD-1207-433D-A3C3-4DFB55FAB04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D987-0185-463C-B6CE-FBF74825E6E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Solutions</a:t>
          </a:r>
          <a:r>
            <a:rPr lang="en-US" sz="2200" b="0" i="0" kern="1200" dirty="0"/>
            <a:t>: </a:t>
          </a:r>
          <a:r>
            <a:rPr lang="en-US" sz="2200" b="0" i="0" u="none" kern="1200" dirty="0"/>
            <a:t>Privacy-by-design, scalable processing infrastructures.</a:t>
          </a:r>
          <a:endParaRPr lang="en-US" sz="2200" kern="1200" dirty="0"/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D5074-EF29-4B73-9092-8F6EE4F2383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F1966-CD57-4675-8EE6-D76623CDE1C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Advancements</a:t>
          </a:r>
          <a:r>
            <a:rPr lang="en-US" sz="1900" b="0" i="0" kern="1200" dirty="0"/>
            <a:t>: </a:t>
          </a:r>
          <a:r>
            <a:rPr lang="en-US" sz="1900" b="0" i="0" u="none" kern="1200" dirty="0"/>
            <a:t>Advanced emotional analysis for deeper sentiment insights.</a:t>
          </a:r>
          <a:endParaRPr lang="en-US" sz="1900" kern="1200" dirty="0"/>
        </a:p>
      </dsp:txBody>
      <dsp:txXfrm>
        <a:off x="559800" y="3022743"/>
        <a:ext cx="4320000" cy="720000"/>
      </dsp:txXfrm>
    </dsp:sp>
    <dsp:sp modelId="{6D7CBFEF-2FC9-4BD4-BF3F-E8086D738E60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BED6B-53E7-41FE-83ED-4A65B59B0C9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Impact on Web Analytics</a:t>
          </a:r>
          <a:r>
            <a:rPr lang="en-US" sz="1900" b="0" i="0" kern="1200" dirty="0"/>
            <a:t>: </a:t>
          </a:r>
          <a:r>
            <a:rPr lang="en-US" sz="1900" b="0" i="0" u="none" kern="1200" dirty="0"/>
            <a:t>Multi-language support for global applicability.</a:t>
          </a:r>
          <a:endParaRPr lang="en-US" sz="1900" kern="1200" dirty="0"/>
        </a:p>
      </dsp:txBody>
      <dsp:txXfrm>
        <a:off x="5635800" y="3022743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BC2EC-7F7D-4A0A-9EE2-BA8B9AAEA1E4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8E978-7077-4C8C-9A0F-30BD089DA38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6C690-6C2F-4B06-9CAD-77749EAF9ABA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dirty="0"/>
            <a:t>Recap</a:t>
          </a:r>
          <a:r>
            <a:rPr lang="en-US" sz="1700" b="0" i="0" kern="1200" dirty="0"/>
            <a:t>: </a:t>
          </a:r>
          <a:r>
            <a:rPr lang="en-US" sz="1700" b="0" i="0" u="none" kern="1200" dirty="0"/>
            <a:t>AI tools provide comprehensive insights into user behavior.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93C37607-3550-4D27-8C19-3901EC3A4885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45F69-DD00-4928-9A92-F1B71282FB5D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C93A-B9FA-43FF-92F8-901D546E2323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u="none" kern="1200" dirty="0"/>
            <a:t>Benefits</a:t>
          </a:r>
          <a:r>
            <a:rPr lang="en-US" sz="1700" b="0" i="0" u="none" kern="1200" dirty="0"/>
            <a:t>: Enhanced user engagement and tailored content strategies.</a:t>
          </a:r>
          <a:endParaRPr lang="en-US" sz="1700" kern="1200" dirty="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6E4A-ACEC-01D0-C981-05D6651C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968E-3F73-C88D-A13C-788A85E63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45B0-469A-E081-D6FF-C8DF7FA5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F69E-6B87-0255-63E3-922D1083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600B-A75F-7CDA-C221-2928DEA6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4B26-B4E2-D1E8-B2D5-4194B4F0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3D9A4-0274-B184-5902-55E2072D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C33A-2DFD-2A3C-B5D2-6975936A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A137-6ED6-29B7-F2B9-AA5835A4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AAFD-2E40-8CE9-3429-68B17219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A4CF6-E9E1-D7BD-2117-9EE23D3B3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CA6C-F9AA-B7D9-32CB-6DD809E13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35ED-1574-9BBD-0903-213BD5F5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760D-F254-45ED-DA1A-F3C5F785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8878-9704-8C08-1198-D9F7BC00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6A51-1DB4-9506-419F-09E18864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BE83-1BFF-11A0-7683-1735763B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3FB5-D92E-15C1-60F7-CCC79334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B531-EF26-E939-A0F8-B6AAEC94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3C13-B2BA-1DB0-6912-B1DAE27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06CE-3CEB-700E-C4C6-A955AFF1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381D7-B0CE-A771-D86F-26E71182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0EDF-4CB2-2EA4-4C86-662FC0CA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1A90-4415-9B70-CAE3-74BFA39D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30E2-A904-E334-8100-12D4501E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E931-14DD-7CDF-1513-B55FB8B8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1907-1B6F-1D50-37D7-DEAC14A8B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43CA9-428A-6D27-8E02-63D45849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3334-BF3C-3222-5337-21764812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D3DDD-81F0-11CF-69F3-897DDB97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689A-1E5C-6150-A636-F837B858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80AC-7210-F8D0-4176-5184F598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A1F36-B7B2-EFF9-3B12-DD9D37BC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3AC4-F59C-AE4B-F7B7-BC75E8AFC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7C540-31AB-AB6E-D8E0-B9E096FCE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95730-97CA-2169-3580-1499A8F3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81FF5-08CD-0956-6D1C-6165E823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8F77C-2E85-A3CB-E231-75BF9A2D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661F5-2E3C-4601-7BCD-69B0F6A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CEF3-E000-8314-8801-44E4D3A0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6D63-9294-462B-126B-6D581965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55CCB-D3A3-D356-6496-11EBB9D0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88DE3-46C0-B37B-4F52-0E6DA090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9DAB6-A5D3-6DE8-9C48-2F70156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2DFD-1423-351C-5767-50125AC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E5A46-AB05-4AA7-31BF-E70795E0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9471-76EB-3614-635B-B52B56F8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E561-06BC-B6DB-0F78-B43FAE59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A3A1D-11C6-3632-3C81-5E66A8428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CD53-B345-5EF4-51F9-B72B8A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9909-2239-0B2C-E925-3EC4871E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82BCD-639C-DBF4-E610-385305D1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5E7C-960A-F215-2532-9FAF0A47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3317F-6D63-46A0-4E19-DCE4BC27A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E92DF-3AEE-F1BF-BC1A-5DA62F11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4B299-7323-8C1C-3CF1-93F7F60E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4CB2-101E-05AA-6549-D043DDB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1774-1CC5-2878-839D-845BED9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8DF65-0D9E-456F-11A3-81C963BE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41AF-3199-BF5F-AF99-2641678E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4D57-B9BE-3E18-F35F-7D8EB5F10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07FA6-E71A-D442-BFD1-30CD241AB3F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F6F0-B4B2-38C1-3BDB-6646DCD8E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E9AF-A81D-A532-245F-37ABCE5C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E81E8-D43F-0941-81FE-D67A50F7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FD0A4-B690-2A21-8690-E446591A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0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Enhancing Web Analytics with AI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B72C1-8F92-1756-77A8-16EE9669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b="1" i="0" u="none" strike="noStrike" dirty="0">
                <a:effectLst/>
                <a:latin typeface="Söhne"/>
              </a:rPr>
              <a:t>Exploration of Sentiment Analysis, Keyword Extraction, and Text Summarization</a:t>
            </a:r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895E7-B034-1D75-AF86-A63D6BA04282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Jasneet Singh</a:t>
            </a:r>
          </a:p>
        </p:txBody>
      </p:sp>
    </p:spTree>
    <p:extLst>
      <p:ext uri="{BB962C8B-B14F-4D97-AF65-F5344CB8AC3E}">
        <p14:creationId xmlns:p14="http://schemas.microsoft.com/office/powerpoint/2010/main" val="231074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8C63-BE25-4937-4DBD-9094EC7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>
                <a:effectLst/>
                <a:latin typeface="Söhne"/>
              </a:rPr>
              <a:t>Case Study: Application of AI Tools</a:t>
            </a:r>
            <a:endParaRPr lang="en-US" b="1" i="0" u="none" strike="noStrike" dirty="0">
              <a:effectLst/>
              <a:latin typeface="Söhne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CD3537C-23CE-0E74-3015-A09A8167D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5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8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5443-AC8E-FE81-0DCF-B80FD450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EEB76-1331-FCD9-DDB7-E8AE0086C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08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99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AA29-4D95-D152-0E57-43C4328B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A15EF-98E7-741A-D460-4F1983DC3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2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43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5E36B-9524-8490-B389-D2733FCC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>
                <a:solidFill>
                  <a:srgbClr val="FFFFFF"/>
                </a:solidFill>
                <a:effectLst/>
                <a:latin typeface="Söhne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7B6FE-9671-034E-1F20-B5C7DAB30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989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1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FEC74-3096-77B7-4B79-060EDDF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BDE3BD-60D0-4488-3763-08D76F1CE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7186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F4ED3-A82B-7753-55C7-8CFF92C2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Project Components Overview</a:t>
            </a:r>
            <a:endParaRPr lang="en-US" b="1" i="0" u="none" strike="noStrike">
              <a:effectLst/>
              <a:latin typeface="Söh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A4B34-9349-51E6-A3BA-B0A285270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970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49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3DD06-8B08-B1F1-4AB1-9F18418D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Tool 1: Sentiment Analysis</a:t>
            </a:r>
            <a:endParaRPr lang="en-US" b="1" i="0" u="none" strike="noStrike">
              <a:effectLst/>
              <a:latin typeface="Söh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C8F083-ED28-58CD-97F2-B5C20D133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6261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54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A279C-93AB-A0E2-DB46-CD066719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i="0" u="none" strike="noStrike" dirty="0">
                <a:effectLst/>
                <a:latin typeface="Söhne"/>
              </a:rPr>
              <a:t>Tool 2: Text Summarization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6CC69-7AA4-5EB3-B145-9FE6C53C5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73365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9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E3DB0-7BA0-89F9-4BCD-DD772A5A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00" y="550429"/>
            <a:ext cx="9194400" cy="5757141"/>
          </a:xfrm>
        </p:spPr>
      </p:pic>
    </p:spTree>
    <p:extLst>
      <p:ext uri="{BB962C8B-B14F-4D97-AF65-F5344CB8AC3E}">
        <p14:creationId xmlns:p14="http://schemas.microsoft.com/office/powerpoint/2010/main" val="37090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21F6-4683-FC3C-F3FC-C37927BD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500448"/>
            <a:ext cx="9029700" cy="58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4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8C3C3-51F6-65D2-13F8-34FFA726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3" y="429883"/>
            <a:ext cx="8443913" cy="59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7FDF0-BA7B-6E87-4AED-865A9BF5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00" y="300861"/>
            <a:ext cx="8449199" cy="62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0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Söhne</vt:lpstr>
      <vt:lpstr>Office Theme</vt:lpstr>
      <vt:lpstr>Enhancing Web Analytics with AI</vt:lpstr>
      <vt:lpstr>Introduction</vt:lpstr>
      <vt:lpstr>Project Components Overview</vt:lpstr>
      <vt:lpstr>Tool 1: Sentiment Analysis</vt:lpstr>
      <vt:lpstr>Tool 2: Text Summarization</vt:lpstr>
      <vt:lpstr>PowerPoint Presentation</vt:lpstr>
      <vt:lpstr>PowerPoint Presentation</vt:lpstr>
      <vt:lpstr>PowerPoint Presentation</vt:lpstr>
      <vt:lpstr>PowerPoint Presentation</vt:lpstr>
      <vt:lpstr>Case Study: Application of AI Tools</vt:lpstr>
      <vt:lpstr>Challenges and Solutions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Web Analytics</dc:title>
  <dc:creator>Krishnakumar, Hemant</dc:creator>
  <cp:lastModifiedBy>jasneet8singh@gmail.com</cp:lastModifiedBy>
  <cp:revision>5</cp:revision>
  <dcterms:created xsi:type="dcterms:W3CDTF">2024-04-27T01:32:18Z</dcterms:created>
  <dcterms:modified xsi:type="dcterms:W3CDTF">2024-04-29T19:49:54Z</dcterms:modified>
</cp:coreProperties>
</file>