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A72F1-1116-4E34-814D-A351A5EDB472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D9E42-567D-45C4-8BF9-5A4117C71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1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970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latin typeface="Arial" charset="0"/>
              </a:rPr>
              <a:t>Add instructor notes here.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5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5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insert section title</a:t>
            </a:r>
            <a:endParaRPr lang="pt-PT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10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7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4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1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8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BB2D-C118-49E5-AB74-5A95AD5E467F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8BDC-44C3-49EC-9119-E5687B3D8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9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3568" y="286481"/>
            <a:ext cx="8352928" cy="76625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Candara" pitchFamily="34" charset="0"/>
              </a:rPr>
              <a:t> Employee Management System</a:t>
            </a:r>
            <a:endParaRPr lang="en-US" sz="40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6" y="548680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</a:t>
            </a:r>
            <a:r>
              <a:rPr lang="en-US" sz="2400" dirty="0" smtClean="0"/>
              <a:t>Employee Management System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	Done By 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M.Raviteja</a:t>
            </a:r>
            <a:r>
              <a:rPr lang="en-US" dirty="0" smtClean="0"/>
              <a:t> --172303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Mentor :</a:t>
            </a:r>
          </a:p>
          <a:p>
            <a:r>
              <a:rPr lang="en-US" dirty="0"/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andara" pitchFamily="34" charset="0"/>
              </a:rPr>
              <a:t>Manish </a:t>
            </a:r>
            <a:r>
              <a:rPr lang="en-US" altLang="en-US" dirty="0" err="1" smtClean="0">
                <a:solidFill>
                  <a:srgbClr val="000000"/>
                </a:solidFill>
                <a:latin typeface="Candara" pitchFamily="34" charset="0"/>
              </a:rPr>
              <a:t>Rajhans</a:t>
            </a:r>
            <a:endParaRPr lang="en-US" altLang="en-US" dirty="0" smtClean="0">
              <a:solidFill>
                <a:srgbClr val="000000"/>
              </a:solidFill>
              <a:latin typeface="Candara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91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>
          <a:xfrm>
            <a:off x="285750" y="63500"/>
            <a:ext cx="6715125" cy="8318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Arial" charset="0"/>
              </a:rPr>
              <a:t>Objectives</a:t>
            </a:r>
            <a:endParaRPr lang="en-US" altLang="en-US" sz="2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412750" y="939800"/>
            <a:ext cx="808355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Project Understanding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Approach used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Project Execution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Modules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Learning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Best Practices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Opportunity for improvement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Demo and Code Walkthrough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altLang="en-US" sz="2000" b="1" dirty="0">
                <a:latin typeface="Candara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49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990656" cy="864095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42260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 Employee Management System(EMS)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the employees in a Organization. This is a web based application that can be accessed via internet. EMS is an solution for managing employees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organization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primary goal of the application is to create and start marketing campaign and keep track of prospect lead gathered by marketing team.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7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</Words>
  <Application>Microsoft Office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Objectives</vt:lpstr>
      <vt:lpstr>ABSTRACT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M, RAVITEJA</dc:creator>
  <cp:lastModifiedBy>M, RAVITEJA</cp:lastModifiedBy>
  <cp:revision>4</cp:revision>
  <dcterms:created xsi:type="dcterms:W3CDTF">2019-04-02T14:32:23Z</dcterms:created>
  <dcterms:modified xsi:type="dcterms:W3CDTF">2019-04-02T15:06:15Z</dcterms:modified>
</cp:coreProperties>
</file>