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6" r:id="rId1"/>
  </p:sldMasterIdLst>
  <p:notesMasterIdLst>
    <p:notesMasterId r:id="rId16"/>
  </p:notesMasterIdLst>
  <p:sldIdLst>
    <p:sldId id="256" r:id="rId2"/>
    <p:sldId id="261" r:id="rId3"/>
    <p:sldId id="264" r:id="rId4"/>
    <p:sldId id="263" r:id="rId5"/>
    <p:sldId id="270" r:id="rId6"/>
    <p:sldId id="271" r:id="rId7"/>
    <p:sldId id="272" r:id="rId8"/>
    <p:sldId id="269" r:id="rId9"/>
    <p:sldId id="267" r:id="rId10"/>
    <p:sldId id="268" r:id="rId11"/>
    <p:sldId id="274" r:id="rId12"/>
    <p:sldId id="278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/>
    <p:restoredTop sz="93435"/>
  </p:normalViewPr>
  <p:slideViewPr>
    <p:cSldViewPr snapToGrid="0" snapToObjects="1">
      <p:cViewPr>
        <p:scale>
          <a:sx n="108" d="100"/>
          <a:sy n="108" d="100"/>
        </p:scale>
        <p:origin x="-24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5D09E-5185-C641-8E1E-AAEB8B71FC2C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AA4C-A82C-0B41-93FB-8A00EBEF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3508A9-AE97-6C43-A3D4-4C59255FC018}" type="datetimeFigureOut">
              <a:rPr lang="en-US" smtClean="0"/>
              <a:t>08.02.18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F99FA8-E1E0-A54D-8D3D-7040F98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Capitol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 smtClean="0"/>
              <a:t>Collaboration Scenario 3a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Communication WS17/18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4339" y="4817533"/>
            <a:ext cx="247391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Abed </a:t>
            </a:r>
            <a:r>
              <a:rPr lang="en-US" sz="1500" dirty="0" err="1" smtClean="0"/>
              <a:t>Naseri</a:t>
            </a:r>
            <a:r>
              <a:rPr lang="en-US" sz="1500" dirty="0" smtClean="0"/>
              <a:t> </a:t>
            </a:r>
            <a:r>
              <a:rPr lang="en-US" sz="1500" dirty="0" err="1" smtClean="0"/>
              <a:t>Douraki</a:t>
            </a:r>
            <a:endParaRPr lang="en-US" sz="1500" dirty="0" smtClean="0"/>
          </a:p>
          <a:p>
            <a:pPr algn="r"/>
            <a:r>
              <a:rPr lang="en-US" sz="1500" dirty="0" err="1" smtClean="0"/>
              <a:t>Jaswanth</a:t>
            </a:r>
            <a:r>
              <a:rPr lang="en-US" sz="1500" dirty="0" smtClean="0"/>
              <a:t> </a:t>
            </a:r>
            <a:r>
              <a:rPr lang="en-US" sz="1500" dirty="0" err="1" smtClean="0"/>
              <a:t>Moturi</a:t>
            </a:r>
            <a:endParaRPr lang="en-US" sz="1500" dirty="0" smtClean="0"/>
          </a:p>
          <a:p>
            <a:pPr algn="r"/>
            <a:r>
              <a:rPr lang="en-US" sz="1500" dirty="0" err="1" smtClean="0"/>
              <a:t>Pooya</a:t>
            </a:r>
            <a:r>
              <a:rPr lang="en-US" sz="1500" dirty="0" smtClean="0"/>
              <a:t> </a:t>
            </a:r>
            <a:r>
              <a:rPr lang="en-US" sz="1500" dirty="0" err="1" smtClean="0"/>
              <a:t>Oladazimi</a:t>
            </a:r>
            <a:endParaRPr lang="en-US" sz="1500" dirty="0" smtClean="0"/>
          </a:p>
          <a:p>
            <a:pPr algn="r"/>
            <a:r>
              <a:rPr lang="en-US" sz="1500" dirty="0" smtClean="0"/>
              <a:t>Redona Kajmaku</a:t>
            </a:r>
          </a:p>
          <a:p>
            <a:pPr algn="r"/>
            <a:r>
              <a:rPr lang="en-US" sz="1500" dirty="0" err="1" smtClean="0"/>
              <a:t>Rinku</a:t>
            </a:r>
            <a:r>
              <a:rPr lang="en-US" sz="1500" dirty="0" smtClean="0"/>
              <a:t> </a:t>
            </a:r>
            <a:r>
              <a:rPr lang="en-US" sz="1500" dirty="0" err="1" smtClean="0"/>
              <a:t>Kanti</a:t>
            </a:r>
            <a:r>
              <a:rPr lang="en-US" sz="1500" dirty="0" smtClean="0"/>
              <a:t> Chowdhury</a:t>
            </a:r>
          </a:p>
          <a:p>
            <a:pPr algn="r"/>
            <a:r>
              <a:rPr lang="en-US" sz="1500" dirty="0" smtClean="0"/>
              <a:t>Shreya Chatterjee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1"/>
          <a:stretch/>
        </p:blipFill>
        <p:spPr>
          <a:xfrm>
            <a:off x="1249877" y="551067"/>
            <a:ext cx="9978979" cy="2413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00050" y="1041362"/>
            <a:ext cx="510988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52986" y="1041362"/>
            <a:ext cx="605117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1013" y="1041362"/>
            <a:ext cx="684638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63949" y="1041362"/>
            <a:ext cx="755453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8"/>
          <a:stretch/>
        </p:blipFill>
        <p:spPr>
          <a:xfrm>
            <a:off x="749831" y="3900514"/>
            <a:ext cx="10728407" cy="272294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08871" y="4124959"/>
            <a:ext cx="703385" cy="70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2575" y="5052350"/>
            <a:ext cx="703385" cy="70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3757" y="5815883"/>
            <a:ext cx="703385" cy="70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34816" y="4107374"/>
            <a:ext cx="715108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4161" y="5815883"/>
            <a:ext cx="697139" cy="643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9417" y="4197848"/>
            <a:ext cx="726831" cy="53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704612" y="4286991"/>
            <a:ext cx="414671" cy="415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87900" y="4702672"/>
            <a:ext cx="441044" cy="44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12833" y="15052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6570" y="353118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14" grpId="0" animBg="1"/>
      <p:bldP spid="13" grpId="0" animBg="1"/>
      <p:bldP spid="15" grpId="0" animBg="1"/>
      <p:bldP spid="20" grpId="0" animBg="1"/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9338562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Defined type for every task</a:t>
            </a:r>
          </a:p>
          <a:p>
            <a:r>
              <a:rPr lang="en-US" dirty="0">
                <a:solidFill>
                  <a:schemeClr val="tx1"/>
                </a:solidFill>
              </a:rPr>
              <a:t>Incoming start </a:t>
            </a:r>
            <a:r>
              <a:rPr lang="en-US" dirty="0" smtClean="0">
                <a:solidFill>
                  <a:schemeClr val="tx1"/>
                </a:solidFill>
              </a:rPr>
              <a:t>message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Differencing between business and private clients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Invoicing for applying benefits to the contract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tasks to notify about costs coverage in liability cases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Returning in the system after manual task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Modified business rule tasks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Redefinition of swim lanes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Timing tasks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8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 Faced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Protocol issues when setting up the server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Configuring the database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Synchronization of send-receive message with BVIS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Outdated </a:t>
            </a:r>
            <a:r>
              <a:rPr lang="en-US" dirty="0" smtClean="0">
                <a:solidFill>
                  <a:schemeClr val="tx1"/>
                </a:solidFill>
              </a:rPr>
              <a:t>and not informative resources </a:t>
            </a:r>
            <a:r>
              <a:rPr lang="en-US" dirty="0" smtClean="0">
                <a:solidFill>
                  <a:schemeClr val="tx1"/>
                </a:solidFill>
              </a:rPr>
              <a:t>in Camunda community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4" y="117231"/>
            <a:ext cx="6034902" cy="3399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0670" y="351692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First Model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2297" y="1556156"/>
            <a:ext cx="153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Last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6" y="1925488"/>
            <a:ext cx="7050083" cy="48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0595" y="1596034"/>
            <a:ext cx="9609699" cy="4509082"/>
            <a:chOff x="990596" y="1275401"/>
            <a:chExt cx="9609699" cy="4509082"/>
          </a:xfrm>
        </p:grpSpPr>
        <p:sp>
          <p:nvSpPr>
            <p:cNvPr id="4" name="Freeform 3"/>
            <p:cNvSpPr/>
            <p:nvPr/>
          </p:nvSpPr>
          <p:spPr>
            <a:xfrm>
              <a:off x="2161309" y="1579419"/>
              <a:ext cx="7507255" cy="3740727"/>
            </a:xfrm>
            <a:custGeom>
              <a:avLst/>
              <a:gdLst>
                <a:gd name="connsiteX0" fmla="*/ 0 w 5416310"/>
                <a:gd name="connsiteY0" fmla="*/ 3277998 h 3277998"/>
                <a:gd name="connsiteX1" fmla="*/ 83128 w 5416310"/>
                <a:gd name="connsiteY1" fmla="*/ 3254248 h 3277998"/>
                <a:gd name="connsiteX2" fmla="*/ 154380 w 5416310"/>
                <a:gd name="connsiteY2" fmla="*/ 3218622 h 3277998"/>
                <a:gd name="connsiteX3" fmla="*/ 190006 w 5416310"/>
                <a:gd name="connsiteY3" fmla="*/ 3194871 h 3277998"/>
                <a:gd name="connsiteX4" fmla="*/ 225632 w 5416310"/>
                <a:gd name="connsiteY4" fmla="*/ 3182996 h 3277998"/>
                <a:gd name="connsiteX5" fmla="*/ 261258 w 5416310"/>
                <a:gd name="connsiteY5" fmla="*/ 3147370 h 3277998"/>
                <a:gd name="connsiteX6" fmla="*/ 332510 w 5416310"/>
                <a:gd name="connsiteY6" fmla="*/ 3099869 h 3277998"/>
                <a:gd name="connsiteX7" fmla="*/ 368136 w 5416310"/>
                <a:gd name="connsiteY7" fmla="*/ 3076118 h 3277998"/>
                <a:gd name="connsiteX8" fmla="*/ 403761 w 5416310"/>
                <a:gd name="connsiteY8" fmla="*/ 3064243 h 3277998"/>
                <a:gd name="connsiteX9" fmla="*/ 439387 w 5416310"/>
                <a:gd name="connsiteY9" fmla="*/ 3040492 h 3277998"/>
                <a:gd name="connsiteX10" fmla="*/ 475013 w 5416310"/>
                <a:gd name="connsiteY10" fmla="*/ 3028617 h 3277998"/>
                <a:gd name="connsiteX11" fmla="*/ 546265 w 5416310"/>
                <a:gd name="connsiteY11" fmla="*/ 2981115 h 3277998"/>
                <a:gd name="connsiteX12" fmla="*/ 653143 w 5416310"/>
                <a:gd name="connsiteY12" fmla="*/ 2909863 h 3277998"/>
                <a:gd name="connsiteX13" fmla="*/ 688769 w 5416310"/>
                <a:gd name="connsiteY13" fmla="*/ 2886113 h 3277998"/>
                <a:gd name="connsiteX14" fmla="*/ 724395 w 5416310"/>
                <a:gd name="connsiteY14" fmla="*/ 2862362 h 3277998"/>
                <a:gd name="connsiteX15" fmla="*/ 760021 w 5416310"/>
                <a:gd name="connsiteY15" fmla="*/ 2850487 h 3277998"/>
                <a:gd name="connsiteX16" fmla="*/ 771897 w 5416310"/>
                <a:gd name="connsiteY16" fmla="*/ 2779235 h 3277998"/>
                <a:gd name="connsiteX17" fmla="*/ 819398 w 5416310"/>
                <a:gd name="connsiteY17" fmla="*/ 2707983 h 3277998"/>
                <a:gd name="connsiteX18" fmla="*/ 890650 w 5416310"/>
                <a:gd name="connsiteY18" fmla="*/ 2636731 h 3277998"/>
                <a:gd name="connsiteX19" fmla="*/ 961902 w 5416310"/>
                <a:gd name="connsiteY19" fmla="*/ 2589230 h 3277998"/>
                <a:gd name="connsiteX20" fmla="*/ 1021278 w 5416310"/>
                <a:gd name="connsiteY20" fmla="*/ 2577354 h 3277998"/>
                <a:gd name="connsiteX21" fmla="*/ 1484416 w 5416310"/>
                <a:gd name="connsiteY21" fmla="*/ 2577354 h 3277998"/>
                <a:gd name="connsiteX22" fmla="*/ 1555668 w 5416310"/>
                <a:gd name="connsiteY22" fmla="*/ 2529853 h 3277998"/>
                <a:gd name="connsiteX23" fmla="*/ 1650671 w 5416310"/>
                <a:gd name="connsiteY23" fmla="*/ 2422975 h 3277998"/>
                <a:gd name="connsiteX24" fmla="*/ 1662546 w 5416310"/>
                <a:gd name="connsiteY24" fmla="*/ 2363598 h 3277998"/>
                <a:gd name="connsiteX25" fmla="*/ 1674421 w 5416310"/>
                <a:gd name="connsiteY25" fmla="*/ 2327972 h 3277998"/>
                <a:gd name="connsiteX26" fmla="*/ 1686297 w 5416310"/>
                <a:gd name="connsiteY26" fmla="*/ 2280471 h 3277998"/>
                <a:gd name="connsiteX27" fmla="*/ 1674421 w 5416310"/>
                <a:gd name="connsiteY27" fmla="*/ 2221095 h 3277998"/>
                <a:gd name="connsiteX28" fmla="*/ 1615045 w 5416310"/>
                <a:gd name="connsiteY28" fmla="*/ 2173593 h 3277998"/>
                <a:gd name="connsiteX29" fmla="*/ 1579419 w 5416310"/>
                <a:gd name="connsiteY29" fmla="*/ 2149843 h 3277998"/>
                <a:gd name="connsiteX30" fmla="*/ 1531917 w 5416310"/>
                <a:gd name="connsiteY30" fmla="*/ 2161718 h 3277998"/>
                <a:gd name="connsiteX31" fmla="*/ 1520042 w 5416310"/>
                <a:gd name="connsiteY31" fmla="*/ 2197344 h 3277998"/>
                <a:gd name="connsiteX32" fmla="*/ 1496291 w 5416310"/>
                <a:gd name="connsiteY32" fmla="*/ 2292347 h 3277998"/>
                <a:gd name="connsiteX33" fmla="*/ 1436915 w 5416310"/>
                <a:gd name="connsiteY33" fmla="*/ 2660482 h 3277998"/>
                <a:gd name="connsiteX34" fmla="*/ 1365663 w 5416310"/>
                <a:gd name="connsiteY34" fmla="*/ 2672357 h 3277998"/>
                <a:gd name="connsiteX35" fmla="*/ 1163782 w 5416310"/>
                <a:gd name="connsiteY35" fmla="*/ 2660482 h 3277998"/>
                <a:gd name="connsiteX36" fmla="*/ 1092530 w 5416310"/>
                <a:gd name="connsiteY36" fmla="*/ 2612980 h 3277998"/>
                <a:gd name="connsiteX37" fmla="*/ 1009403 w 5416310"/>
                <a:gd name="connsiteY37" fmla="*/ 2541728 h 3277998"/>
                <a:gd name="connsiteX38" fmla="*/ 985652 w 5416310"/>
                <a:gd name="connsiteY38" fmla="*/ 2482352 h 3277998"/>
                <a:gd name="connsiteX39" fmla="*/ 950026 w 5416310"/>
                <a:gd name="connsiteY39" fmla="*/ 2434850 h 3277998"/>
                <a:gd name="connsiteX40" fmla="*/ 926276 w 5416310"/>
                <a:gd name="connsiteY40" fmla="*/ 2363598 h 3277998"/>
                <a:gd name="connsiteX41" fmla="*/ 866899 w 5416310"/>
                <a:gd name="connsiteY41" fmla="*/ 2232970 h 3277998"/>
                <a:gd name="connsiteX42" fmla="*/ 855024 w 5416310"/>
                <a:gd name="connsiteY42" fmla="*/ 2149843 h 3277998"/>
                <a:gd name="connsiteX43" fmla="*/ 866899 w 5416310"/>
                <a:gd name="connsiteY43" fmla="*/ 2019214 h 3277998"/>
                <a:gd name="connsiteX44" fmla="*/ 914400 w 5416310"/>
                <a:gd name="connsiteY44" fmla="*/ 2007339 h 3277998"/>
                <a:gd name="connsiteX45" fmla="*/ 985652 w 5416310"/>
                <a:gd name="connsiteY45" fmla="*/ 1995463 h 3277998"/>
                <a:gd name="connsiteX46" fmla="*/ 1092530 w 5416310"/>
                <a:gd name="connsiteY46" fmla="*/ 1983588 h 3277998"/>
                <a:gd name="connsiteX47" fmla="*/ 1211284 w 5416310"/>
                <a:gd name="connsiteY47" fmla="*/ 1959837 h 3277998"/>
                <a:gd name="connsiteX48" fmla="*/ 1282536 w 5416310"/>
                <a:gd name="connsiteY48" fmla="*/ 1947962 h 3277998"/>
                <a:gd name="connsiteX49" fmla="*/ 1341912 w 5416310"/>
                <a:gd name="connsiteY49" fmla="*/ 1936087 h 3277998"/>
                <a:gd name="connsiteX50" fmla="*/ 1460665 w 5416310"/>
                <a:gd name="connsiteY50" fmla="*/ 1924211 h 3277998"/>
                <a:gd name="connsiteX51" fmla="*/ 1638795 w 5416310"/>
                <a:gd name="connsiteY51" fmla="*/ 1936087 h 3277998"/>
                <a:gd name="connsiteX52" fmla="*/ 1686297 w 5416310"/>
                <a:gd name="connsiteY52" fmla="*/ 1983588 h 3277998"/>
                <a:gd name="connsiteX53" fmla="*/ 1757549 w 5416310"/>
                <a:gd name="connsiteY53" fmla="*/ 2042965 h 3277998"/>
                <a:gd name="connsiteX54" fmla="*/ 1876302 w 5416310"/>
                <a:gd name="connsiteY54" fmla="*/ 2173593 h 3277998"/>
                <a:gd name="connsiteX55" fmla="*/ 1911928 w 5416310"/>
                <a:gd name="connsiteY55" fmla="*/ 2209219 h 3277998"/>
                <a:gd name="connsiteX56" fmla="*/ 1947554 w 5416310"/>
                <a:gd name="connsiteY56" fmla="*/ 2221095 h 3277998"/>
                <a:gd name="connsiteX57" fmla="*/ 1995055 w 5416310"/>
                <a:gd name="connsiteY57" fmla="*/ 2244845 h 3277998"/>
                <a:gd name="connsiteX58" fmla="*/ 2042556 w 5416310"/>
                <a:gd name="connsiteY58" fmla="*/ 2256721 h 3277998"/>
                <a:gd name="connsiteX59" fmla="*/ 2244437 w 5416310"/>
                <a:gd name="connsiteY59" fmla="*/ 2292347 h 3277998"/>
                <a:gd name="connsiteX60" fmla="*/ 2315689 w 5416310"/>
                <a:gd name="connsiteY60" fmla="*/ 2304222 h 3277998"/>
                <a:gd name="connsiteX61" fmla="*/ 2695699 w 5416310"/>
                <a:gd name="connsiteY61" fmla="*/ 2292347 h 3277998"/>
                <a:gd name="connsiteX62" fmla="*/ 2755076 w 5416310"/>
                <a:gd name="connsiteY62" fmla="*/ 2268596 h 3277998"/>
                <a:gd name="connsiteX63" fmla="*/ 2980707 w 5416310"/>
                <a:gd name="connsiteY63" fmla="*/ 2090466 h 3277998"/>
                <a:gd name="connsiteX64" fmla="*/ 3040084 w 5416310"/>
                <a:gd name="connsiteY64" fmla="*/ 2042965 h 3277998"/>
                <a:gd name="connsiteX65" fmla="*/ 3182587 w 5416310"/>
                <a:gd name="connsiteY65" fmla="*/ 1852960 h 3277998"/>
                <a:gd name="connsiteX66" fmla="*/ 3218213 w 5416310"/>
                <a:gd name="connsiteY66" fmla="*/ 1781708 h 3277998"/>
                <a:gd name="connsiteX67" fmla="*/ 3253839 w 5416310"/>
                <a:gd name="connsiteY67" fmla="*/ 1698580 h 3277998"/>
                <a:gd name="connsiteX68" fmla="*/ 3301341 w 5416310"/>
                <a:gd name="connsiteY68" fmla="*/ 1484824 h 3277998"/>
                <a:gd name="connsiteX69" fmla="*/ 3289465 w 5416310"/>
                <a:gd name="connsiteY69" fmla="*/ 1294819 h 3277998"/>
                <a:gd name="connsiteX70" fmla="*/ 3265715 w 5416310"/>
                <a:gd name="connsiteY70" fmla="*/ 1259193 h 3277998"/>
                <a:gd name="connsiteX71" fmla="*/ 3230089 w 5416310"/>
                <a:gd name="connsiteY71" fmla="*/ 1211692 h 3277998"/>
                <a:gd name="connsiteX72" fmla="*/ 3135086 w 5416310"/>
                <a:gd name="connsiteY72" fmla="*/ 1164191 h 3277998"/>
                <a:gd name="connsiteX73" fmla="*/ 2921330 w 5416310"/>
                <a:gd name="connsiteY73" fmla="*/ 1187941 h 3277998"/>
                <a:gd name="connsiteX74" fmla="*/ 2802577 w 5416310"/>
                <a:gd name="connsiteY74" fmla="*/ 1259193 h 3277998"/>
                <a:gd name="connsiteX75" fmla="*/ 2743200 w 5416310"/>
                <a:gd name="connsiteY75" fmla="*/ 1294819 h 3277998"/>
                <a:gd name="connsiteX76" fmla="*/ 2648198 w 5416310"/>
                <a:gd name="connsiteY76" fmla="*/ 1377947 h 3277998"/>
                <a:gd name="connsiteX77" fmla="*/ 2612572 w 5416310"/>
                <a:gd name="connsiteY77" fmla="*/ 1425448 h 3277998"/>
                <a:gd name="connsiteX78" fmla="*/ 2600697 w 5416310"/>
                <a:gd name="connsiteY78" fmla="*/ 1461074 h 3277998"/>
                <a:gd name="connsiteX79" fmla="*/ 2624447 w 5416310"/>
                <a:gd name="connsiteY79" fmla="*/ 1710456 h 3277998"/>
                <a:gd name="connsiteX80" fmla="*/ 2671949 w 5416310"/>
                <a:gd name="connsiteY80" fmla="*/ 1805458 h 3277998"/>
                <a:gd name="connsiteX81" fmla="*/ 2731325 w 5416310"/>
                <a:gd name="connsiteY81" fmla="*/ 1912336 h 3277998"/>
                <a:gd name="connsiteX82" fmla="*/ 2778826 w 5416310"/>
                <a:gd name="connsiteY82" fmla="*/ 2137967 h 3277998"/>
                <a:gd name="connsiteX83" fmla="*/ 2766951 w 5416310"/>
                <a:gd name="connsiteY83" fmla="*/ 2232970 h 3277998"/>
                <a:gd name="connsiteX84" fmla="*/ 2683824 w 5416310"/>
                <a:gd name="connsiteY84" fmla="*/ 2316097 h 3277998"/>
                <a:gd name="connsiteX85" fmla="*/ 2612572 w 5416310"/>
                <a:gd name="connsiteY85" fmla="*/ 2375474 h 3277998"/>
                <a:gd name="connsiteX86" fmla="*/ 2505694 w 5416310"/>
                <a:gd name="connsiteY86" fmla="*/ 2411100 h 3277998"/>
                <a:gd name="connsiteX87" fmla="*/ 2434442 w 5416310"/>
                <a:gd name="connsiteY87" fmla="*/ 2422975 h 3277998"/>
                <a:gd name="connsiteX88" fmla="*/ 2375065 w 5416310"/>
                <a:gd name="connsiteY88" fmla="*/ 2434850 h 3277998"/>
                <a:gd name="connsiteX89" fmla="*/ 2137559 w 5416310"/>
                <a:gd name="connsiteY89" fmla="*/ 2411100 h 3277998"/>
                <a:gd name="connsiteX90" fmla="*/ 2078182 w 5416310"/>
                <a:gd name="connsiteY90" fmla="*/ 2387349 h 3277998"/>
                <a:gd name="connsiteX91" fmla="*/ 1995055 w 5416310"/>
                <a:gd name="connsiteY91" fmla="*/ 2316097 h 3277998"/>
                <a:gd name="connsiteX92" fmla="*/ 1923803 w 5416310"/>
                <a:gd name="connsiteY92" fmla="*/ 2197344 h 3277998"/>
                <a:gd name="connsiteX93" fmla="*/ 1923803 w 5416310"/>
                <a:gd name="connsiteY93" fmla="*/ 1876710 h 3277998"/>
                <a:gd name="connsiteX94" fmla="*/ 1959429 w 5416310"/>
                <a:gd name="connsiteY94" fmla="*/ 1829209 h 3277998"/>
                <a:gd name="connsiteX95" fmla="*/ 1995055 w 5416310"/>
                <a:gd name="connsiteY95" fmla="*/ 1757957 h 3277998"/>
                <a:gd name="connsiteX96" fmla="*/ 2291938 w 5416310"/>
                <a:gd name="connsiteY96" fmla="*/ 1556076 h 3277998"/>
                <a:gd name="connsiteX97" fmla="*/ 2434442 w 5416310"/>
                <a:gd name="connsiteY97" fmla="*/ 1544201 h 3277998"/>
                <a:gd name="connsiteX98" fmla="*/ 2861954 w 5416310"/>
                <a:gd name="connsiteY98" fmla="*/ 1567952 h 3277998"/>
                <a:gd name="connsiteX99" fmla="*/ 3111336 w 5416310"/>
                <a:gd name="connsiteY99" fmla="*/ 1698580 h 3277998"/>
                <a:gd name="connsiteX100" fmla="*/ 3230089 w 5416310"/>
                <a:gd name="connsiteY100" fmla="*/ 1793583 h 3277998"/>
                <a:gd name="connsiteX101" fmla="*/ 3265715 w 5416310"/>
                <a:gd name="connsiteY101" fmla="*/ 1841084 h 3277998"/>
                <a:gd name="connsiteX102" fmla="*/ 3325091 w 5416310"/>
                <a:gd name="connsiteY102" fmla="*/ 1959837 h 3277998"/>
                <a:gd name="connsiteX103" fmla="*/ 3348842 w 5416310"/>
                <a:gd name="connsiteY103" fmla="*/ 2126092 h 3277998"/>
                <a:gd name="connsiteX104" fmla="*/ 3372593 w 5416310"/>
                <a:gd name="connsiteY104" fmla="*/ 2280471 h 3277998"/>
                <a:gd name="connsiteX105" fmla="*/ 3503221 w 5416310"/>
                <a:gd name="connsiteY105" fmla="*/ 2268596 h 3277998"/>
                <a:gd name="connsiteX106" fmla="*/ 3645725 w 5416310"/>
                <a:gd name="connsiteY106" fmla="*/ 2209219 h 3277998"/>
                <a:gd name="connsiteX107" fmla="*/ 3811980 w 5416310"/>
                <a:gd name="connsiteY107" fmla="*/ 2137967 h 3277998"/>
                <a:gd name="connsiteX108" fmla="*/ 3906982 w 5416310"/>
                <a:gd name="connsiteY108" fmla="*/ 2090466 h 3277998"/>
                <a:gd name="connsiteX109" fmla="*/ 3942608 w 5416310"/>
                <a:gd name="connsiteY109" fmla="*/ 2066715 h 3277998"/>
                <a:gd name="connsiteX110" fmla="*/ 4013860 w 5416310"/>
                <a:gd name="connsiteY110" fmla="*/ 1971713 h 3277998"/>
                <a:gd name="connsiteX111" fmla="*/ 4025736 w 5416310"/>
                <a:gd name="connsiteY111" fmla="*/ 1900461 h 3277998"/>
                <a:gd name="connsiteX112" fmla="*/ 4061361 w 5416310"/>
                <a:gd name="connsiteY112" fmla="*/ 1461074 h 3277998"/>
                <a:gd name="connsiteX113" fmla="*/ 4096987 w 5416310"/>
                <a:gd name="connsiteY113" fmla="*/ 1187941 h 3277998"/>
                <a:gd name="connsiteX114" fmla="*/ 4085112 w 5416310"/>
                <a:gd name="connsiteY114" fmla="*/ 1140440 h 3277998"/>
                <a:gd name="connsiteX115" fmla="*/ 4013860 w 5416310"/>
                <a:gd name="connsiteY115" fmla="*/ 1116689 h 3277998"/>
                <a:gd name="connsiteX116" fmla="*/ 3823855 w 5416310"/>
                <a:gd name="connsiteY116" fmla="*/ 1092939 h 3277998"/>
                <a:gd name="connsiteX117" fmla="*/ 3669476 w 5416310"/>
                <a:gd name="connsiteY117" fmla="*/ 1081063 h 3277998"/>
                <a:gd name="connsiteX118" fmla="*/ 3526972 w 5416310"/>
                <a:gd name="connsiteY118" fmla="*/ 1104814 h 3277998"/>
                <a:gd name="connsiteX119" fmla="*/ 3538847 w 5416310"/>
                <a:gd name="connsiteY119" fmla="*/ 1140440 h 3277998"/>
                <a:gd name="connsiteX120" fmla="*/ 3586349 w 5416310"/>
                <a:gd name="connsiteY120" fmla="*/ 1187941 h 3277998"/>
                <a:gd name="connsiteX121" fmla="*/ 3645725 w 5416310"/>
                <a:gd name="connsiteY121" fmla="*/ 1223567 h 3277998"/>
                <a:gd name="connsiteX122" fmla="*/ 3693226 w 5416310"/>
                <a:gd name="connsiteY122" fmla="*/ 1247318 h 3277998"/>
                <a:gd name="connsiteX123" fmla="*/ 3776354 w 5416310"/>
                <a:gd name="connsiteY123" fmla="*/ 1271069 h 3277998"/>
                <a:gd name="connsiteX124" fmla="*/ 3883232 w 5416310"/>
                <a:gd name="connsiteY124" fmla="*/ 1259193 h 3277998"/>
                <a:gd name="connsiteX125" fmla="*/ 4001985 w 5416310"/>
                <a:gd name="connsiteY125" fmla="*/ 1104814 h 3277998"/>
                <a:gd name="connsiteX126" fmla="*/ 4037611 w 5416310"/>
                <a:gd name="connsiteY126" fmla="*/ 1045437 h 3277998"/>
                <a:gd name="connsiteX127" fmla="*/ 4049486 w 5416310"/>
                <a:gd name="connsiteY127" fmla="*/ 974185 h 3277998"/>
                <a:gd name="connsiteX128" fmla="*/ 4073237 w 5416310"/>
                <a:gd name="connsiteY128" fmla="*/ 914809 h 3277998"/>
                <a:gd name="connsiteX129" fmla="*/ 4001985 w 5416310"/>
                <a:gd name="connsiteY129" fmla="*/ 665427 h 3277998"/>
                <a:gd name="connsiteX130" fmla="*/ 3966359 w 5416310"/>
                <a:gd name="connsiteY130" fmla="*/ 653552 h 3277998"/>
                <a:gd name="connsiteX131" fmla="*/ 3705102 w 5416310"/>
                <a:gd name="connsiteY131" fmla="*/ 677302 h 3277998"/>
                <a:gd name="connsiteX132" fmla="*/ 3645725 w 5416310"/>
                <a:gd name="connsiteY132" fmla="*/ 724804 h 3277998"/>
                <a:gd name="connsiteX133" fmla="*/ 3538847 w 5416310"/>
                <a:gd name="connsiteY133" fmla="*/ 807931 h 3277998"/>
                <a:gd name="connsiteX134" fmla="*/ 3503221 w 5416310"/>
                <a:gd name="connsiteY134" fmla="*/ 879183 h 3277998"/>
                <a:gd name="connsiteX135" fmla="*/ 3538847 w 5416310"/>
                <a:gd name="connsiteY135" fmla="*/ 962310 h 3277998"/>
                <a:gd name="connsiteX136" fmla="*/ 3574473 w 5416310"/>
                <a:gd name="connsiteY136" fmla="*/ 986061 h 3277998"/>
                <a:gd name="connsiteX137" fmla="*/ 3681351 w 5416310"/>
                <a:gd name="connsiteY137" fmla="*/ 1009811 h 3277998"/>
                <a:gd name="connsiteX138" fmla="*/ 3728852 w 5416310"/>
                <a:gd name="connsiteY138" fmla="*/ 1021687 h 3277998"/>
                <a:gd name="connsiteX139" fmla="*/ 3800104 w 5416310"/>
                <a:gd name="connsiteY139" fmla="*/ 1009811 h 3277998"/>
                <a:gd name="connsiteX140" fmla="*/ 3788229 w 5416310"/>
                <a:gd name="connsiteY140" fmla="*/ 950435 h 3277998"/>
                <a:gd name="connsiteX141" fmla="*/ 3693226 w 5416310"/>
                <a:gd name="connsiteY141" fmla="*/ 855432 h 3277998"/>
                <a:gd name="connsiteX142" fmla="*/ 3645725 w 5416310"/>
                <a:gd name="connsiteY142" fmla="*/ 819806 h 3277998"/>
                <a:gd name="connsiteX143" fmla="*/ 3610099 w 5416310"/>
                <a:gd name="connsiteY143" fmla="*/ 807931 h 3277998"/>
                <a:gd name="connsiteX144" fmla="*/ 3562598 w 5416310"/>
                <a:gd name="connsiteY144" fmla="*/ 784180 h 3277998"/>
                <a:gd name="connsiteX145" fmla="*/ 3372593 w 5416310"/>
                <a:gd name="connsiteY145" fmla="*/ 807931 h 3277998"/>
                <a:gd name="connsiteX146" fmla="*/ 3277590 w 5416310"/>
                <a:gd name="connsiteY146" fmla="*/ 902934 h 3277998"/>
                <a:gd name="connsiteX147" fmla="*/ 3194463 w 5416310"/>
                <a:gd name="connsiteY147" fmla="*/ 997936 h 3277998"/>
                <a:gd name="connsiteX148" fmla="*/ 3123211 w 5416310"/>
                <a:gd name="connsiteY148" fmla="*/ 1081063 h 3277998"/>
                <a:gd name="connsiteX149" fmla="*/ 3099460 w 5416310"/>
                <a:gd name="connsiteY149" fmla="*/ 1116689 h 3277998"/>
                <a:gd name="connsiteX150" fmla="*/ 3075710 w 5416310"/>
                <a:gd name="connsiteY150" fmla="*/ 1164191 h 3277998"/>
                <a:gd name="connsiteX151" fmla="*/ 3040084 w 5416310"/>
                <a:gd name="connsiteY151" fmla="*/ 1199817 h 3277998"/>
                <a:gd name="connsiteX152" fmla="*/ 3016333 w 5416310"/>
                <a:gd name="connsiteY152" fmla="*/ 1247318 h 3277998"/>
                <a:gd name="connsiteX153" fmla="*/ 2873829 w 5416310"/>
                <a:gd name="connsiteY153" fmla="*/ 1449198 h 3277998"/>
                <a:gd name="connsiteX154" fmla="*/ 2826328 w 5416310"/>
                <a:gd name="connsiteY154" fmla="*/ 1508575 h 3277998"/>
                <a:gd name="connsiteX155" fmla="*/ 2778826 w 5416310"/>
                <a:gd name="connsiteY155" fmla="*/ 1520450 h 3277998"/>
                <a:gd name="connsiteX156" fmla="*/ 2743200 w 5416310"/>
                <a:gd name="connsiteY156" fmla="*/ 1532326 h 3277998"/>
                <a:gd name="connsiteX157" fmla="*/ 2671949 w 5416310"/>
                <a:gd name="connsiteY157" fmla="*/ 1544201 h 3277998"/>
                <a:gd name="connsiteX158" fmla="*/ 2624447 w 5416310"/>
                <a:gd name="connsiteY158" fmla="*/ 1556076 h 3277998"/>
                <a:gd name="connsiteX159" fmla="*/ 2280063 w 5416310"/>
                <a:gd name="connsiteY159" fmla="*/ 1567952 h 3277998"/>
                <a:gd name="connsiteX160" fmla="*/ 2185060 w 5416310"/>
                <a:gd name="connsiteY160" fmla="*/ 1579827 h 3277998"/>
                <a:gd name="connsiteX161" fmla="*/ 2149434 w 5416310"/>
                <a:gd name="connsiteY161" fmla="*/ 1591702 h 3277998"/>
                <a:gd name="connsiteX162" fmla="*/ 2125684 w 5416310"/>
                <a:gd name="connsiteY162" fmla="*/ 1627328 h 3277998"/>
                <a:gd name="connsiteX163" fmla="*/ 2137559 w 5416310"/>
                <a:gd name="connsiteY163" fmla="*/ 1983588 h 3277998"/>
                <a:gd name="connsiteX164" fmla="*/ 2173185 w 5416310"/>
                <a:gd name="connsiteY164" fmla="*/ 2042965 h 3277998"/>
                <a:gd name="connsiteX165" fmla="*/ 2185060 w 5416310"/>
                <a:gd name="connsiteY165" fmla="*/ 2078591 h 3277998"/>
                <a:gd name="connsiteX166" fmla="*/ 2303813 w 5416310"/>
                <a:gd name="connsiteY166" fmla="*/ 2185469 h 3277998"/>
                <a:gd name="connsiteX167" fmla="*/ 2363190 w 5416310"/>
                <a:gd name="connsiteY167" fmla="*/ 2221095 h 3277998"/>
                <a:gd name="connsiteX168" fmla="*/ 2434442 w 5416310"/>
                <a:gd name="connsiteY168" fmla="*/ 2232970 h 3277998"/>
                <a:gd name="connsiteX169" fmla="*/ 2588821 w 5416310"/>
                <a:gd name="connsiteY169" fmla="*/ 2221095 h 3277998"/>
                <a:gd name="connsiteX170" fmla="*/ 2683824 w 5416310"/>
                <a:gd name="connsiteY170" fmla="*/ 2161718 h 3277998"/>
                <a:gd name="connsiteX171" fmla="*/ 2731325 w 5416310"/>
                <a:gd name="connsiteY171" fmla="*/ 2137967 h 3277998"/>
                <a:gd name="connsiteX172" fmla="*/ 2873829 w 5416310"/>
                <a:gd name="connsiteY172" fmla="*/ 2019214 h 3277998"/>
                <a:gd name="connsiteX173" fmla="*/ 2909455 w 5416310"/>
                <a:gd name="connsiteY173" fmla="*/ 1971713 h 3277998"/>
                <a:gd name="connsiteX174" fmla="*/ 2980707 w 5416310"/>
                <a:gd name="connsiteY174" fmla="*/ 1912336 h 3277998"/>
                <a:gd name="connsiteX175" fmla="*/ 3063834 w 5416310"/>
                <a:gd name="connsiteY175" fmla="*/ 1793583 h 3277998"/>
                <a:gd name="connsiteX176" fmla="*/ 3087585 w 5416310"/>
                <a:gd name="connsiteY176" fmla="*/ 1757957 h 3277998"/>
                <a:gd name="connsiteX177" fmla="*/ 3170712 w 5416310"/>
                <a:gd name="connsiteY177" fmla="*/ 1674830 h 3277998"/>
                <a:gd name="connsiteX178" fmla="*/ 3218213 w 5416310"/>
                <a:gd name="connsiteY178" fmla="*/ 1627328 h 3277998"/>
                <a:gd name="connsiteX179" fmla="*/ 3253839 w 5416310"/>
                <a:gd name="connsiteY179" fmla="*/ 1603578 h 3277998"/>
                <a:gd name="connsiteX180" fmla="*/ 3360717 w 5416310"/>
                <a:gd name="connsiteY180" fmla="*/ 1532326 h 3277998"/>
                <a:gd name="connsiteX181" fmla="*/ 3396343 w 5416310"/>
                <a:gd name="connsiteY181" fmla="*/ 1520450 h 3277998"/>
                <a:gd name="connsiteX182" fmla="*/ 3515097 w 5416310"/>
                <a:gd name="connsiteY182" fmla="*/ 1461074 h 3277998"/>
                <a:gd name="connsiteX183" fmla="*/ 3598224 w 5416310"/>
                <a:gd name="connsiteY183" fmla="*/ 1449198 h 3277998"/>
                <a:gd name="connsiteX184" fmla="*/ 3918858 w 5416310"/>
                <a:gd name="connsiteY184" fmla="*/ 1603578 h 3277998"/>
                <a:gd name="connsiteX185" fmla="*/ 3942608 w 5416310"/>
                <a:gd name="connsiteY185" fmla="*/ 1686705 h 3277998"/>
                <a:gd name="connsiteX186" fmla="*/ 3918858 w 5416310"/>
                <a:gd name="connsiteY186" fmla="*/ 1936087 h 3277998"/>
                <a:gd name="connsiteX187" fmla="*/ 3871356 w 5416310"/>
                <a:gd name="connsiteY187" fmla="*/ 2031089 h 3277998"/>
                <a:gd name="connsiteX188" fmla="*/ 3776354 w 5416310"/>
                <a:gd name="connsiteY188" fmla="*/ 2078591 h 3277998"/>
                <a:gd name="connsiteX189" fmla="*/ 3538847 w 5416310"/>
                <a:gd name="connsiteY189" fmla="*/ 2114217 h 3277998"/>
                <a:gd name="connsiteX190" fmla="*/ 3408219 w 5416310"/>
                <a:gd name="connsiteY190" fmla="*/ 2126092 h 3277998"/>
                <a:gd name="connsiteX191" fmla="*/ 3253839 w 5416310"/>
                <a:gd name="connsiteY191" fmla="*/ 2137967 h 3277998"/>
                <a:gd name="connsiteX192" fmla="*/ 3040084 w 5416310"/>
                <a:gd name="connsiteY192" fmla="*/ 2197344 h 3277998"/>
                <a:gd name="connsiteX193" fmla="*/ 2897580 w 5416310"/>
                <a:gd name="connsiteY193" fmla="*/ 2232970 h 3277998"/>
                <a:gd name="connsiteX194" fmla="*/ 2838203 w 5416310"/>
                <a:gd name="connsiteY194" fmla="*/ 2256721 h 3277998"/>
                <a:gd name="connsiteX195" fmla="*/ 2565071 w 5416310"/>
                <a:gd name="connsiteY195" fmla="*/ 2292347 h 3277998"/>
                <a:gd name="connsiteX196" fmla="*/ 2220686 w 5416310"/>
                <a:gd name="connsiteY196" fmla="*/ 2268596 h 3277998"/>
                <a:gd name="connsiteX197" fmla="*/ 2101933 w 5416310"/>
                <a:gd name="connsiteY197" fmla="*/ 2232970 h 3277998"/>
                <a:gd name="connsiteX198" fmla="*/ 2054432 w 5416310"/>
                <a:gd name="connsiteY198" fmla="*/ 2209219 h 3277998"/>
                <a:gd name="connsiteX199" fmla="*/ 1995055 w 5416310"/>
                <a:gd name="connsiteY199" fmla="*/ 2197344 h 3277998"/>
                <a:gd name="connsiteX200" fmla="*/ 1876302 w 5416310"/>
                <a:gd name="connsiteY200" fmla="*/ 2149843 h 3277998"/>
                <a:gd name="connsiteX201" fmla="*/ 1828800 w 5416310"/>
                <a:gd name="connsiteY201" fmla="*/ 2126092 h 3277998"/>
                <a:gd name="connsiteX202" fmla="*/ 1698172 w 5416310"/>
                <a:gd name="connsiteY202" fmla="*/ 2066715 h 3277998"/>
                <a:gd name="connsiteX203" fmla="*/ 1579419 w 5416310"/>
                <a:gd name="connsiteY203" fmla="*/ 1995463 h 3277998"/>
                <a:gd name="connsiteX204" fmla="*/ 1531917 w 5416310"/>
                <a:gd name="connsiteY204" fmla="*/ 1936087 h 3277998"/>
                <a:gd name="connsiteX205" fmla="*/ 1436915 w 5416310"/>
                <a:gd name="connsiteY205" fmla="*/ 1852960 h 3277998"/>
                <a:gd name="connsiteX206" fmla="*/ 1365663 w 5416310"/>
                <a:gd name="connsiteY206" fmla="*/ 1746082 h 3277998"/>
                <a:gd name="connsiteX207" fmla="*/ 1318161 w 5416310"/>
                <a:gd name="connsiteY207" fmla="*/ 1651079 h 3277998"/>
                <a:gd name="connsiteX208" fmla="*/ 1318161 w 5416310"/>
                <a:gd name="connsiteY208" fmla="*/ 1437323 h 3277998"/>
                <a:gd name="connsiteX209" fmla="*/ 1341912 w 5416310"/>
                <a:gd name="connsiteY209" fmla="*/ 1401697 h 3277998"/>
                <a:gd name="connsiteX210" fmla="*/ 1460665 w 5416310"/>
                <a:gd name="connsiteY210" fmla="*/ 1271069 h 3277998"/>
                <a:gd name="connsiteX211" fmla="*/ 1603169 w 5416310"/>
                <a:gd name="connsiteY211" fmla="*/ 1152315 h 3277998"/>
                <a:gd name="connsiteX212" fmla="*/ 1686297 w 5416310"/>
                <a:gd name="connsiteY212" fmla="*/ 1092939 h 3277998"/>
                <a:gd name="connsiteX213" fmla="*/ 1757549 w 5416310"/>
                <a:gd name="connsiteY213" fmla="*/ 1081063 h 3277998"/>
                <a:gd name="connsiteX214" fmla="*/ 1852551 w 5416310"/>
                <a:gd name="connsiteY214" fmla="*/ 1116689 h 3277998"/>
                <a:gd name="connsiteX215" fmla="*/ 1900052 w 5416310"/>
                <a:gd name="connsiteY215" fmla="*/ 1223567 h 3277998"/>
                <a:gd name="connsiteX216" fmla="*/ 1923803 w 5416310"/>
                <a:gd name="connsiteY216" fmla="*/ 1271069 h 3277998"/>
                <a:gd name="connsiteX217" fmla="*/ 1995055 w 5416310"/>
                <a:gd name="connsiteY217" fmla="*/ 1461074 h 3277998"/>
                <a:gd name="connsiteX218" fmla="*/ 2018806 w 5416310"/>
                <a:gd name="connsiteY218" fmla="*/ 1496700 h 3277998"/>
                <a:gd name="connsiteX219" fmla="*/ 2030681 w 5416310"/>
                <a:gd name="connsiteY219" fmla="*/ 1532326 h 3277998"/>
                <a:gd name="connsiteX220" fmla="*/ 2066307 w 5416310"/>
                <a:gd name="connsiteY220" fmla="*/ 1615453 h 3277998"/>
                <a:gd name="connsiteX221" fmla="*/ 2090058 w 5416310"/>
                <a:gd name="connsiteY221" fmla="*/ 1722331 h 3277998"/>
                <a:gd name="connsiteX222" fmla="*/ 2101933 w 5416310"/>
                <a:gd name="connsiteY222" fmla="*/ 1876710 h 3277998"/>
                <a:gd name="connsiteX223" fmla="*/ 2113808 w 5416310"/>
                <a:gd name="connsiteY223" fmla="*/ 2411100 h 3277998"/>
                <a:gd name="connsiteX224" fmla="*/ 2137559 w 5416310"/>
                <a:gd name="connsiteY224" fmla="*/ 2458601 h 3277998"/>
                <a:gd name="connsiteX225" fmla="*/ 2244437 w 5416310"/>
                <a:gd name="connsiteY225" fmla="*/ 2565479 h 3277998"/>
                <a:gd name="connsiteX226" fmla="*/ 2291938 w 5416310"/>
                <a:gd name="connsiteY226" fmla="*/ 2589230 h 3277998"/>
                <a:gd name="connsiteX227" fmla="*/ 2351315 w 5416310"/>
                <a:gd name="connsiteY227" fmla="*/ 2624856 h 3277998"/>
                <a:gd name="connsiteX228" fmla="*/ 2481943 w 5416310"/>
                <a:gd name="connsiteY228" fmla="*/ 2660482 h 3277998"/>
                <a:gd name="connsiteX229" fmla="*/ 2766951 w 5416310"/>
                <a:gd name="connsiteY229" fmla="*/ 2648606 h 3277998"/>
                <a:gd name="connsiteX230" fmla="*/ 2873829 w 5416310"/>
                <a:gd name="connsiteY230" fmla="*/ 2612980 h 3277998"/>
                <a:gd name="connsiteX231" fmla="*/ 2980707 w 5416310"/>
                <a:gd name="connsiteY231" fmla="*/ 2577354 h 3277998"/>
                <a:gd name="connsiteX232" fmla="*/ 3075710 w 5416310"/>
                <a:gd name="connsiteY232" fmla="*/ 2517978 h 3277998"/>
                <a:gd name="connsiteX233" fmla="*/ 3182587 w 5416310"/>
                <a:gd name="connsiteY233" fmla="*/ 2446726 h 3277998"/>
                <a:gd name="connsiteX234" fmla="*/ 3265715 w 5416310"/>
                <a:gd name="connsiteY234" fmla="*/ 2339848 h 3277998"/>
                <a:gd name="connsiteX235" fmla="*/ 3313216 w 5416310"/>
                <a:gd name="connsiteY235" fmla="*/ 2221095 h 3277998"/>
                <a:gd name="connsiteX236" fmla="*/ 3336967 w 5416310"/>
                <a:gd name="connsiteY236" fmla="*/ 2137967 h 3277998"/>
                <a:gd name="connsiteX237" fmla="*/ 3372593 w 5416310"/>
                <a:gd name="connsiteY237" fmla="*/ 2078591 h 3277998"/>
                <a:gd name="connsiteX238" fmla="*/ 3408219 w 5416310"/>
                <a:gd name="connsiteY238" fmla="*/ 2007339 h 3277998"/>
                <a:gd name="connsiteX239" fmla="*/ 3431969 w 5416310"/>
                <a:gd name="connsiteY239" fmla="*/ 1924211 h 3277998"/>
                <a:gd name="connsiteX240" fmla="*/ 3455720 w 5416310"/>
                <a:gd name="connsiteY240" fmla="*/ 1888585 h 3277998"/>
                <a:gd name="connsiteX241" fmla="*/ 3467595 w 5416310"/>
                <a:gd name="connsiteY241" fmla="*/ 1805458 h 3277998"/>
                <a:gd name="connsiteX242" fmla="*/ 3479471 w 5416310"/>
                <a:gd name="connsiteY242" fmla="*/ 1769832 h 3277998"/>
                <a:gd name="connsiteX243" fmla="*/ 3491346 w 5416310"/>
                <a:gd name="connsiteY243" fmla="*/ 1698580 h 3277998"/>
                <a:gd name="connsiteX244" fmla="*/ 3467595 w 5416310"/>
                <a:gd name="connsiteY244" fmla="*/ 1627328 h 3277998"/>
                <a:gd name="connsiteX245" fmla="*/ 3431969 w 5416310"/>
                <a:gd name="connsiteY245" fmla="*/ 1603578 h 3277998"/>
                <a:gd name="connsiteX246" fmla="*/ 3384468 w 5416310"/>
                <a:gd name="connsiteY246" fmla="*/ 1567952 h 3277998"/>
                <a:gd name="connsiteX247" fmla="*/ 3313216 w 5416310"/>
                <a:gd name="connsiteY247" fmla="*/ 1544201 h 3277998"/>
                <a:gd name="connsiteX248" fmla="*/ 3277590 w 5416310"/>
                <a:gd name="connsiteY248" fmla="*/ 1520450 h 3277998"/>
                <a:gd name="connsiteX249" fmla="*/ 3194463 w 5416310"/>
                <a:gd name="connsiteY249" fmla="*/ 1437323 h 3277998"/>
                <a:gd name="connsiteX250" fmla="*/ 3158837 w 5416310"/>
                <a:gd name="connsiteY250" fmla="*/ 1413572 h 3277998"/>
                <a:gd name="connsiteX251" fmla="*/ 3123211 w 5416310"/>
                <a:gd name="connsiteY251" fmla="*/ 1377947 h 3277998"/>
                <a:gd name="connsiteX252" fmla="*/ 3075710 w 5416310"/>
                <a:gd name="connsiteY252" fmla="*/ 1354196 h 3277998"/>
                <a:gd name="connsiteX253" fmla="*/ 3004458 w 5416310"/>
                <a:gd name="connsiteY253" fmla="*/ 1282944 h 3277998"/>
                <a:gd name="connsiteX254" fmla="*/ 2933206 w 5416310"/>
                <a:gd name="connsiteY254" fmla="*/ 1223567 h 3277998"/>
                <a:gd name="connsiteX255" fmla="*/ 2909455 w 5416310"/>
                <a:gd name="connsiteY255" fmla="*/ 1187941 h 3277998"/>
                <a:gd name="connsiteX256" fmla="*/ 2778826 w 5416310"/>
                <a:gd name="connsiteY256" fmla="*/ 1069188 h 3277998"/>
                <a:gd name="connsiteX257" fmla="*/ 2755076 w 5416310"/>
                <a:gd name="connsiteY257" fmla="*/ 1021687 h 3277998"/>
                <a:gd name="connsiteX258" fmla="*/ 2719450 w 5416310"/>
                <a:gd name="connsiteY258" fmla="*/ 974185 h 3277998"/>
                <a:gd name="connsiteX259" fmla="*/ 2695699 w 5416310"/>
                <a:gd name="connsiteY259" fmla="*/ 938560 h 3277998"/>
                <a:gd name="connsiteX260" fmla="*/ 2707574 w 5416310"/>
                <a:gd name="connsiteY260" fmla="*/ 891058 h 3277998"/>
                <a:gd name="connsiteX261" fmla="*/ 2790702 w 5416310"/>
                <a:gd name="connsiteY261" fmla="*/ 843557 h 3277998"/>
                <a:gd name="connsiteX262" fmla="*/ 2826328 w 5416310"/>
                <a:gd name="connsiteY262" fmla="*/ 807931 h 3277998"/>
                <a:gd name="connsiteX263" fmla="*/ 2861954 w 5416310"/>
                <a:gd name="connsiteY263" fmla="*/ 784180 h 3277998"/>
                <a:gd name="connsiteX264" fmla="*/ 2992582 w 5416310"/>
                <a:gd name="connsiteY264" fmla="*/ 724804 h 3277998"/>
                <a:gd name="connsiteX265" fmla="*/ 3158837 w 5416310"/>
                <a:gd name="connsiteY265" fmla="*/ 736679 h 3277998"/>
                <a:gd name="connsiteX266" fmla="*/ 3230089 w 5416310"/>
                <a:gd name="connsiteY266" fmla="*/ 784180 h 3277998"/>
                <a:gd name="connsiteX267" fmla="*/ 3313216 w 5416310"/>
                <a:gd name="connsiteY267" fmla="*/ 843557 h 3277998"/>
                <a:gd name="connsiteX268" fmla="*/ 3384468 w 5416310"/>
                <a:gd name="connsiteY268" fmla="*/ 891058 h 3277998"/>
                <a:gd name="connsiteX269" fmla="*/ 3431969 w 5416310"/>
                <a:gd name="connsiteY269" fmla="*/ 926684 h 3277998"/>
                <a:gd name="connsiteX270" fmla="*/ 3467595 w 5416310"/>
                <a:gd name="connsiteY270" fmla="*/ 938560 h 3277998"/>
                <a:gd name="connsiteX271" fmla="*/ 3515097 w 5416310"/>
                <a:gd name="connsiteY271" fmla="*/ 962310 h 3277998"/>
                <a:gd name="connsiteX272" fmla="*/ 3586349 w 5416310"/>
                <a:gd name="connsiteY272" fmla="*/ 986061 h 3277998"/>
                <a:gd name="connsiteX273" fmla="*/ 3669476 w 5416310"/>
                <a:gd name="connsiteY273" fmla="*/ 1009811 h 3277998"/>
                <a:gd name="connsiteX274" fmla="*/ 3883232 w 5416310"/>
                <a:gd name="connsiteY274" fmla="*/ 950435 h 3277998"/>
                <a:gd name="connsiteX275" fmla="*/ 3918858 w 5416310"/>
                <a:gd name="connsiteY275" fmla="*/ 926684 h 3277998"/>
                <a:gd name="connsiteX276" fmla="*/ 3954484 w 5416310"/>
                <a:gd name="connsiteY276" fmla="*/ 902934 h 3277998"/>
                <a:gd name="connsiteX277" fmla="*/ 4037611 w 5416310"/>
                <a:gd name="connsiteY277" fmla="*/ 819806 h 3277998"/>
                <a:gd name="connsiteX278" fmla="*/ 4085112 w 5416310"/>
                <a:gd name="connsiteY278" fmla="*/ 772305 h 3277998"/>
                <a:gd name="connsiteX279" fmla="*/ 4132613 w 5416310"/>
                <a:gd name="connsiteY279" fmla="*/ 736679 h 3277998"/>
                <a:gd name="connsiteX280" fmla="*/ 4203865 w 5416310"/>
                <a:gd name="connsiteY280" fmla="*/ 689178 h 3277998"/>
                <a:gd name="connsiteX281" fmla="*/ 4239491 w 5416310"/>
                <a:gd name="connsiteY281" fmla="*/ 665427 h 3277998"/>
                <a:gd name="connsiteX282" fmla="*/ 4298868 w 5416310"/>
                <a:gd name="connsiteY282" fmla="*/ 712928 h 3277998"/>
                <a:gd name="connsiteX283" fmla="*/ 4310743 w 5416310"/>
                <a:gd name="connsiteY283" fmla="*/ 760430 h 3277998"/>
                <a:gd name="connsiteX284" fmla="*/ 4334494 w 5416310"/>
                <a:gd name="connsiteY284" fmla="*/ 867308 h 3277998"/>
                <a:gd name="connsiteX285" fmla="*/ 4346369 w 5416310"/>
                <a:gd name="connsiteY285" fmla="*/ 902934 h 3277998"/>
                <a:gd name="connsiteX286" fmla="*/ 4358245 w 5416310"/>
                <a:gd name="connsiteY286" fmla="*/ 950435 h 3277998"/>
                <a:gd name="connsiteX287" fmla="*/ 4381995 w 5416310"/>
                <a:gd name="connsiteY287" fmla="*/ 986061 h 3277998"/>
                <a:gd name="connsiteX288" fmla="*/ 4417621 w 5416310"/>
                <a:gd name="connsiteY288" fmla="*/ 1199817 h 3277998"/>
                <a:gd name="connsiteX289" fmla="*/ 4405746 w 5416310"/>
                <a:gd name="connsiteY289" fmla="*/ 1354196 h 3277998"/>
                <a:gd name="connsiteX290" fmla="*/ 4370120 w 5416310"/>
                <a:gd name="connsiteY290" fmla="*/ 1377947 h 3277998"/>
                <a:gd name="connsiteX291" fmla="*/ 4203865 w 5416310"/>
                <a:gd name="connsiteY291" fmla="*/ 1366071 h 3277998"/>
                <a:gd name="connsiteX292" fmla="*/ 4132613 w 5416310"/>
                <a:gd name="connsiteY292" fmla="*/ 1294819 h 3277998"/>
                <a:gd name="connsiteX293" fmla="*/ 4073237 w 5416310"/>
                <a:gd name="connsiteY293" fmla="*/ 1223567 h 3277998"/>
                <a:gd name="connsiteX294" fmla="*/ 4096987 w 5416310"/>
                <a:gd name="connsiteY294" fmla="*/ 1116689 h 3277998"/>
                <a:gd name="connsiteX295" fmla="*/ 4168239 w 5416310"/>
                <a:gd name="connsiteY295" fmla="*/ 1045437 h 3277998"/>
                <a:gd name="connsiteX296" fmla="*/ 4227616 w 5416310"/>
                <a:gd name="connsiteY296" fmla="*/ 1009811 h 3277998"/>
                <a:gd name="connsiteX297" fmla="*/ 4310743 w 5416310"/>
                <a:gd name="connsiteY297" fmla="*/ 950435 h 3277998"/>
                <a:gd name="connsiteX298" fmla="*/ 4381995 w 5416310"/>
                <a:gd name="connsiteY298" fmla="*/ 902934 h 3277998"/>
                <a:gd name="connsiteX299" fmla="*/ 4417621 w 5416310"/>
                <a:gd name="connsiteY299" fmla="*/ 879183 h 3277998"/>
                <a:gd name="connsiteX300" fmla="*/ 4500749 w 5416310"/>
                <a:gd name="connsiteY300" fmla="*/ 796056 h 3277998"/>
                <a:gd name="connsiteX301" fmla="*/ 4536374 w 5416310"/>
                <a:gd name="connsiteY301" fmla="*/ 760430 h 3277998"/>
                <a:gd name="connsiteX302" fmla="*/ 4643252 w 5416310"/>
                <a:gd name="connsiteY302" fmla="*/ 689178 h 3277998"/>
                <a:gd name="connsiteX303" fmla="*/ 4678878 w 5416310"/>
                <a:gd name="connsiteY303" fmla="*/ 665427 h 3277998"/>
                <a:gd name="connsiteX304" fmla="*/ 4738255 w 5416310"/>
                <a:gd name="connsiteY304" fmla="*/ 594175 h 3277998"/>
                <a:gd name="connsiteX305" fmla="*/ 4833258 w 5416310"/>
                <a:gd name="connsiteY305" fmla="*/ 487297 h 3277998"/>
                <a:gd name="connsiteX306" fmla="*/ 4904510 w 5416310"/>
                <a:gd name="connsiteY306" fmla="*/ 439796 h 3277998"/>
                <a:gd name="connsiteX307" fmla="*/ 4975761 w 5416310"/>
                <a:gd name="connsiteY307" fmla="*/ 392295 h 3277998"/>
                <a:gd name="connsiteX308" fmla="*/ 5035138 w 5416310"/>
                <a:gd name="connsiteY308" fmla="*/ 332918 h 3277998"/>
                <a:gd name="connsiteX309" fmla="*/ 5058889 w 5416310"/>
                <a:gd name="connsiteY309" fmla="*/ 297292 h 3277998"/>
                <a:gd name="connsiteX310" fmla="*/ 5094515 w 5416310"/>
                <a:gd name="connsiteY310" fmla="*/ 273541 h 3277998"/>
                <a:gd name="connsiteX311" fmla="*/ 5165767 w 5416310"/>
                <a:gd name="connsiteY311" fmla="*/ 202289 h 3277998"/>
                <a:gd name="connsiteX312" fmla="*/ 5189517 w 5416310"/>
                <a:gd name="connsiteY312" fmla="*/ 166663 h 3277998"/>
                <a:gd name="connsiteX313" fmla="*/ 5260769 w 5416310"/>
                <a:gd name="connsiteY313" fmla="*/ 95411 h 3277998"/>
                <a:gd name="connsiteX314" fmla="*/ 5296395 w 5416310"/>
                <a:gd name="connsiteY314" fmla="*/ 71661 h 3277998"/>
                <a:gd name="connsiteX315" fmla="*/ 5260769 w 5416310"/>
                <a:gd name="connsiteY315" fmla="*/ 83536 h 3277998"/>
                <a:gd name="connsiteX316" fmla="*/ 5237019 w 5416310"/>
                <a:gd name="connsiteY316" fmla="*/ 47910 h 3277998"/>
                <a:gd name="connsiteX317" fmla="*/ 5248894 w 5416310"/>
                <a:gd name="connsiteY317" fmla="*/ 83536 h 3277998"/>
                <a:gd name="connsiteX318" fmla="*/ 5272645 w 5416310"/>
                <a:gd name="connsiteY318" fmla="*/ 119162 h 3277998"/>
                <a:gd name="connsiteX319" fmla="*/ 5284520 w 5416310"/>
                <a:gd name="connsiteY319" fmla="*/ 154788 h 3277998"/>
                <a:gd name="connsiteX320" fmla="*/ 5332021 w 5416310"/>
                <a:gd name="connsiteY320" fmla="*/ 226040 h 3277998"/>
                <a:gd name="connsiteX321" fmla="*/ 5320146 w 5416310"/>
                <a:gd name="connsiteY321" fmla="*/ 119162 h 3277998"/>
                <a:gd name="connsiteX322" fmla="*/ 5284520 w 5416310"/>
                <a:gd name="connsiteY322" fmla="*/ 47910 h 3277998"/>
                <a:gd name="connsiteX323" fmla="*/ 5248894 w 5416310"/>
                <a:gd name="connsiteY323" fmla="*/ 24160 h 3277998"/>
                <a:gd name="connsiteX324" fmla="*/ 5213268 w 5416310"/>
                <a:gd name="connsiteY324" fmla="*/ 12284 h 3277998"/>
                <a:gd name="connsiteX325" fmla="*/ 5367647 w 5416310"/>
                <a:gd name="connsiteY325" fmla="*/ 409 h 3277998"/>
                <a:gd name="connsiteX326" fmla="*/ 5415149 w 5416310"/>
                <a:gd name="connsiteY326" fmla="*/ 12284 h 3277998"/>
                <a:gd name="connsiteX327" fmla="*/ 5391398 w 5416310"/>
                <a:gd name="connsiteY327" fmla="*/ 83536 h 3277998"/>
                <a:gd name="connsiteX328" fmla="*/ 5355772 w 5416310"/>
                <a:gd name="connsiteY328" fmla="*/ 249791 h 3277998"/>
                <a:gd name="connsiteX329" fmla="*/ 5343897 w 5416310"/>
                <a:gd name="connsiteY329" fmla="*/ 154788 h 3277998"/>
                <a:gd name="connsiteX330" fmla="*/ 5320146 w 5416310"/>
                <a:gd name="connsiteY330" fmla="*/ 71661 h 3277998"/>
                <a:gd name="connsiteX331" fmla="*/ 5320146 w 5416310"/>
                <a:gd name="connsiteY331" fmla="*/ 59785 h 3277998"/>
                <a:gd name="connsiteX332" fmla="*/ 5284520 w 5416310"/>
                <a:gd name="connsiteY332" fmla="*/ 47910 h 3277998"/>
                <a:gd name="connsiteX333" fmla="*/ 5343897 w 5416310"/>
                <a:gd name="connsiteY333" fmla="*/ 154788 h 3277998"/>
                <a:gd name="connsiteX334" fmla="*/ 5284520 w 5416310"/>
                <a:gd name="connsiteY334" fmla="*/ 59785 h 3277998"/>
                <a:gd name="connsiteX335" fmla="*/ 5320146 w 5416310"/>
                <a:gd name="connsiteY335" fmla="*/ 178539 h 3277998"/>
                <a:gd name="connsiteX336" fmla="*/ 5332021 w 5416310"/>
                <a:gd name="connsiteY336" fmla="*/ 202289 h 32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5416310" h="3277998">
                  <a:moveTo>
                    <a:pt x="0" y="3277998"/>
                  </a:moveTo>
                  <a:cubicBezTo>
                    <a:pt x="15219" y="3274193"/>
                    <a:pt x="66092" y="3262766"/>
                    <a:pt x="83128" y="3254248"/>
                  </a:cubicBezTo>
                  <a:cubicBezTo>
                    <a:pt x="175211" y="3208207"/>
                    <a:pt x="64833" y="3248470"/>
                    <a:pt x="154380" y="3218622"/>
                  </a:cubicBezTo>
                  <a:cubicBezTo>
                    <a:pt x="166255" y="3210705"/>
                    <a:pt x="177240" y="3201254"/>
                    <a:pt x="190006" y="3194871"/>
                  </a:cubicBezTo>
                  <a:cubicBezTo>
                    <a:pt x="201202" y="3189273"/>
                    <a:pt x="215217" y="3189940"/>
                    <a:pt x="225632" y="3182996"/>
                  </a:cubicBezTo>
                  <a:cubicBezTo>
                    <a:pt x="239606" y="3173680"/>
                    <a:pt x="248001" y="3157681"/>
                    <a:pt x="261258" y="3147370"/>
                  </a:cubicBezTo>
                  <a:cubicBezTo>
                    <a:pt x="283790" y="3129845"/>
                    <a:pt x="308759" y="3115703"/>
                    <a:pt x="332510" y="3099869"/>
                  </a:cubicBezTo>
                  <a:cubicBezTo>
                    <a:pt x="344385" y="3091952"/>
                    <a:pt x="354596" y="3080631"/>
                    <a:pt x="368136" y="3076118"/>
                  </a:cubicBezTo>
                  <a:lnTo>
                    <a:pt x="403761" y="3064243"/>
                  </a:lnTo>
                  <a:cubicBezTo>
                    <a:pt x="415636" y="3056326"/>
                    <a:pt x="426621" y="3046875"/>
                    <a:pt x="439387" y="3040492"/>
                  </a:cubicBezTo>
                  <a:cubicBezTo>
                    <a:pt x="450583" y="3034894"/>
                    <a:pt x="464071" y="3034696"/>
                    <a:pt x="475013" y="3028617"/>
                  </a:cubicBezTo>
                  <a:cubicBezTo>
                    <a:pt x="499966" y="3014754"/>
                    <a:pt x="522514" y="2996949"/>
                    <a:pt x="546265" y="2981115"/>
                  </a:cubicBezTo>
                  <a:lnTo>
                    <a:pt x="653143" y="2909863"/>
                  </a:lnTo>
                  <a:lnTo>
                    <a:pt x="688769" y="2886113"/>
                  </a:lnTo>
                  <a:cubicBezTo>
                    <a:pt x="700644" y="2878196"/>
                    <a:pt x="710855" y="2866875"/>
                    <a:pt x="724395" y="2862362"/>
                  </a:cubicBezTo>
                  <a:lnTo>
                    <a:pt x="760021" y="2850487"/>
                  </a:lnTo>
                  <a:cubicBezTo>
                    <a:pt x="763980" y="2826736"/>
                    <a:pt x="762636" y="2801461"/>
                    <a:pt x="771897" y="2779235"/>
                  </a:cubicBezTo>
                  <a:cubicBezTo>
                    <a:pt x="782876" y="2752886"/>
                    <a:pt x="803564" y="2731734"/>
                    <a:pt x="819398" y="2707983"/>
                  </a:cubicBezTo>
                  <a:cubicBezTo>
                    <a:pt x="851471" y="2659873"/>
                    <a:pt x="835415" y="2675395"/>
                    <a:pt x="890650" y="2636731"/>
                  </a:cubicBezTo>
                  <a:cubicBezTo>
                    <a:pt x="914035" y="2620362"/>
                    <a:pt x="933912" y="2594828"/>
                    <a:pt x="961902" y="2589230"/>
                  </a:cubicBezTo>
                  <a:lnTo>
                    <a:pt x="1021278" y="2577354"/>
                  </a:lnTo>
                  <a:cubicBezTo>
                    <a:pt x="1183292" y="2588927"/>
                    <a:pt x="1315678" y="2604570"/>
                    <a:pt x="1484416" y="2577354"/>
                  </a:cubicBezTo>
                  <a:cubicBezTo>
                    <a:pt x="1512596" y="2572809"/>
                    <a:pt x="1535484" y="2550037"/>
                    <a:pt x="1555668" y="2529853"/>
                  </a:cubicBezTo>
                  <a:cubicBezTo>
                    <a:pt x="1637012" y="2448509"/>
                    <a:pt x="1608288" y="2486548"/>
                    <a:pt x="1650671" y="2422975"/>
                  </a:cubicBezTo>
                  <a:cubicBezTo>
                    <a:pt x="1654629" y="2403183"/>
                    <a:pt x="1657651" y="2383180"/>
                    <a:pt x="1662546" y="2363598"/>
                  </a:cubicBezTo>
                  <a:cubicBezTo>
                    <a:pt x="1665582" y="2351454"/>
                    <a:pt x="1670982" y="2340008"/>
                    <a:pt x="1674421" y="2327972"/>
                  </a:cubicBezTo>
                  <a:cubicBezTo>
                    <a:pt x="1678905" y="2312279"/>
                    <a:pt x="1682338" y="2296305"/>
                    <a:pt x="1686297" y="2280471"/>
                  </a:cubicBezTo>
                  <a:cubicBezTo>
                    <a:pt x="1682338" y="2260679"/>
                    <a:pt x="1681508" y="2239994"/>
                    <a:pt x="1674421" y="2221095"/>
                  </a:cubicBezTo>
                  <a:cubicBezTo>
                    <a:pt x="1655942" y="2171819"/>
                    <a:pt x="1653497" y="2192819"/>
                    <a:pt x="1615045" y="2173593"/>
                  </a:cubicBezTo>
                  <a:cubicBezTo>
                    <a:pt x="1602280" y="2167210"/>
                    <a:pt x="1591294" y="2157760"/>
                    <a:pt x="1579419" y="2149843"/>
                  </a:cubicBezTo>
                  <a:cubicBezTo>
                    <a:pt x="1563585" y="2153801"/>
                    <a:pt x="1544662" y="2151522"/>
                    <a:pt x="1531917" y="2161718"/>
                  </a:cubicBezTo>
                  <a:cubicBezTo>
                    <a:pt x="1522142" y="2169538"/>
                    <a:pt x="1523078" y="2185200"/>
                    <a:pt x="1520042" y="2197344"/>
                  </a:cubicBezTo>
                  <a:lnTo>
                    <a:pt x="1496291" y="2292347"/>
                  </a:lnTo>
                  <a:cubicBezTo>
                    <a:pt x="1485861" y="2605256"/>
                    <a:pt x="1599414" y="2627982"/>
                    <a:pt x="1436915" y="2660482"/>
                  </a:cubicBezTo>
                  <a:cubicBezTo>
                    <a:pt x="1413304" y="2665204"/>
                    <a:pt x="1389414" y="2668399"/>
                    <a:pt x="1365663" y="2672357"/>
                  </a:cubicBezTo>
                  <a:cubicBezTo>
                    <a:pt x="1298369" y="2668399"/>
                    <a:pt x="1229653" y="2674802"/>
                    <a:pt x="1163782" y="2660482"/>
                  </a:cubicBezTo>
                  <a:cubicBezTo>
                    <a:pt x="1135889" y="2654418"/>
                    <a:pt x="1115366" y="2630107"/>
                    <a:pt x="1092530" y="2612980"/>
                  </a:cubicBezTo>
                  <a:cubicBezTo>
                    <a:pt x="1031594" y="2567277"/>
                    <a:pt x="1059024" y="2591349"/>
                    <a:pt x="1009403" y="2541728"/>
                  </a:cubicBezTo>
                  <a:cubicBezTo>
                    <a:pt x="1001486" y="2521936"/>
                    <a:pt x="996004" y="2500986"/>
                    <a:pt x="985652" y="2482352"/>
                  </a:cubicBezTo>
                  <a:cubicBezTo>
                    <a:pt x="976040" y="2465050"/>
                    <a:pt x="958877" y="2452553"/>
                    <a:pt x="950026" y="2434850"/>
                  </a:cubicBezTo>
                  <a:cubicBezTo>
                    <a:pt x="938830" y="2412458"/>
                    <a:pt x="936636" y="2386389"/>
                    <a:pt x="926276" y="2363598"/>
                  </a:cubicBezTo>
                  <a:cubicBezTo>
                    <a:pt x="845427" y="2185730"/>
                    <a:pt x="933029" y="2431358"/>
                    <a:pt x="866899" y="2232970"/>
                  </a:cubicBezTo>
                  <a:cubicBezTo>
                    <a:pt x="862941" y="2205261"/>
                    <a:pt x="860513" y="2177290"/>
                    <a:pt x="855024" y="2149843"/>
                  </a:cubicBezTo>
                  <a:cubicBezTo>
                    <a:pt x="843608" y="2092759"/>
                    <a:pt x="812000" y="2101563"/>
                    <a:pt x="866899" y="2019214"/>
                  </a:cubicBezTo>
                  <a:cubicBezTo>
                    <a:pt x="875952" y="2005634"/>
                    <a:pt x="898396" y="2010540"/>
                    <a:pt x="914400" y="2007339"/>
                  </a:cubicBezTo>
                  <a:cubicBezTo>
                    <a:pt x="938011" y="2002617"/>
                    <a:pt x="961785" y="1998645"/>
                    <a:pt x="985652" y="1995463"/>
                  </a:cubicBezTo>
                  <a:cubicBezTo>
                    <a:pt x="1021183" y="1990725"/>
                    <a:pt x="1057123" y="1989178"/>
                    <a:pt x="1092530" y="1983588"/>
                  </a:cubicBezTo>
                  <a:cubicBezTo>
                    <a:pt x="1132405" y="1977292"/>
                    <a:pt x="1171465" y="1966473"/>
                    <a:pt x="1211284" y="1959837"/>
                  </a:cubicBezTo>
                  <a:lnTo>
                    <a:pt x="1282536" y="1947962"/>
                  </a:lnTo>
                  <a:cubicBezTo>
                    <a:pt x="1302394" y="1944351"/>
                    <a:pt x="1321905" y="1938755"/>
                    <a:pt x="1341912" y="1936087"/>
                  </a:cubicBezTo>
                  <a:cubicBezTo>
                    <a:pt x="1381345" y="1930829"/>
                    <a:pt x="1421081" y="1928170"/>
                    <a:pt x="1460665" y="1924211"/>
                  </a:cubicBezTo>
                  <a:cubicBezTo>
                    <a:pt x="1520042" y="1928170"/>
                    <a:pt x="1581246" y="1920942"/>
                    <a:pt x="1638795" y="1936087"/>
                  </a:cubicBezTo>
                  <a:cubicBezTo>
                    <a:pt x="1660450" y="1941786"/>
                    <a:pt x="1669295" y="1969015"/>
                    <a:pt x="1686297" y="1983588"/>
                  </a:cubicBezTo>
                  <a:cubicBezTo>
                    <a:pt x="1738122" y="2028009"/>
                    <a:pt x="1709212" y="1983886"/>
                    <a:pt x="1757549" y="2042965"/>
                  </a:cubicBezTo>
                  <a:cubicBezTo>
                    <a:pt x="1912443" y="2232281"/>
                    <a:pt x="1761248" y="2074976"/>
                    <a:pt x="1876302" y="2173593"/>
                  </a:cubicBezTo>
                  <a:cubicBezTo>
                    <a:pt x="1889053" y="2184523"/>
                    <a:pt x="1897954" y="2199903"/>
                    <a:pt x="1911928" y="2209219"/>
                  </a:cubicBezTo>
                  <a:cubicBezTo>
                    <a:pt x="1922343" y="2216163"/>
                    <a:pt x="1936048" y="2216164"/>
                    <a:pt x="1947554" y="2221095"/>
                  </a:cubicBezTo>
                  <a:cubicBezTo>
                    <a:pt x="1963825" y="2228068"/>
                    <a:pt x="1978480" y="2238629"/>
                    <a:pt x="1995055" y="2244845"/>
                  </a:cubicBezTo>
                  <a:cubicBezTo>
                    <a:pt x="2010337" y="2250576"/>
                    <a:pt x="2026624" y="2253180"/>
                    <a:pt x="2042556" y="2256721"/>
                  </a:cubicBezTo>
                  <a:cubicBezTo>
                    <a:pt x="2106496" y="2270930"/>
                    <a:pt x="2183801" y="2282241"/>
                    <a:pt x="2244437" y="2292347"/>
                  </a:cubicBezTo>
                  <a:lnTo>
                    <a:pt x="2315689" y="2304222"/>
                  </a:lnTo>
                  <a:cubicBezTo>
                    <a:pt x="2442359" y="2300264"/>
                    <a:pt x="2569382" y="2302589"/>
                    <a:pt x="2695699" y="2292347"/>
                  </a:cubicBezTo>
                  <a:cubicBezTo>
                    <a:pt x="2716946" y="2290624"/>
                    <a:pt x="2736267" y="2278628"/>
                    <a:pt x="2755076" y="2268596"/>
                  </a:cubicBezTo>
                  <a:cubicBezTo>
                    <a:pt x="2972426" y="2152676"/>
                    <a:pt x="2780729" y="2250446"/>
                    <a:pt x="2980707" y="2090466"/>
                  </a:cubicBezTo>
                  <a:cubicBezTo>
                    <a:pt x="3000499" y="2074632"/>
                    <a:pt x="3022837" y="2061539"/>
                    <a:pt x="3040084" y="2042965"/>
                  </a:cubicBezTo>
                  <a:cubicBezTo>
                    <a:pt x="3077122" y="2003078"/>
                    <a:pt x="3149646" y="1909430"/>
                    <a:pt x="3182587" y="1852960"/>
                  </a:cubicBezTo>
                  <a:cubicBezTo>
                    <a:pt x="3195967" y="1830023"/>
                    <a:pt x="3207085" y="1805818"/>
                    <a:pt x="3218213" y="1781708"/>
                  </a:cubicBezTo>
                  <a:cubicBezTo>
                    <a:pt x="3230846" y="1754336"/>
                    <a:pt x="3243699" y="1726971"/>
                    <a:pt x="3253839" y="1698580"/>
                  </a:cubicBezTo>
                  <a:cubicBezTo>
                    <a:pt x="3278580" y="1629304"/>
                    <a:pt x="3289316" y="1556967"/>
                    <a:pt x="3301341" y="1484824"/>
                  </a:cubicBezTo>
                  <a:cubicBezTo>
                    <a:pt x="3297382" y="1421489"/>
                    <a:pt x="3299362" y="1357501"/>
                    <a:pt x="3289465" y="1294819"/>
                  </a:cubicBezTo>
                  <a:cubicBezTo>
                    <a:pt x="3287239" y="1280721"/>
                    <a:pt x="3274011" y="1270807"/>
                    <a:pt x="3265715" y="1259193"/>
                  </a:cubicBezTo>
                  <a:cubicBezTo>
                    <a:pt x="3254211" y="1243087"/>
                    <a:pt x="3244984" y="1224725"/>
                    <a:pt x="3230089" y="1211692"/>
                  </a:cubicBezTo>
                  <a:cubicBezTo>
                    <a:pt x="3195572" y="1181490"/>
                    <a:pt x="3173306" y="1176931"/>
                    <a:pt x="3135086" y="1164191"/>
                  </a:cubicBezTo>
                  <a:cubicBezTo>
                    <a:pt x="3063834" y="1172108"/>
                    <a:pt x="2991514" y="1173320"/>
                    <a:pt x="2921330" y="1187941"/>
                  </a:cubicBezTo>
                  <a:cubicBezTo>
                    <a:pt x="2872213" y="1198174"/>
                    <a:pt x="2841628" y="1233159"/>
                    <a:pt x="2802577" y="1259193"/>
                  </a:cubicBezTo>
                  <a:cubicBezTo>
                    <a:pt x="2783372" y="1271996"/>
                    <a:pt x="2762109" y="1281582"/>
                    <a:pt x="2743200" y="1294819"/>
                  </a:cubicBezTo>
                  <a:cubicBezTo>
                    <a:pt x="2715109" y="1314483"/>
                    <a:pt x="2672328" y="1349795"/>
                    <a:pt x="2648198" y="1377947"/>
                  </a:cubicBezTo>
                  <a:cubicBezTo>
                    <a:pt x="2635317" y="1392974"/>
                    <a:pt x="2624447" y="1409614"/>
                    <a:pt x="2612572" y="1425448"/>
                  </a:cubicBezTo>
                  <a:cubicBezTo>
                    <a:pt x="2608614" y="1437323"/>
                    <a:pt x="2600176" y="1448567"/>
                    <a:pt x="2600697" y="1461074"/>
                  </a:cubicBezTo>
                  <a:cubicBezTo>
                    <a:pt x="2604173" y="1544505"/>
                    <a:pt x="2607529" y="1628684"/>
                    <a:pt x="2624447" y="1710456"/>
                  </a:cubicBezTo>
                  <a:cubicBezTo>
                    <a:pt x="2631620" y="1745127"/>
                    <a:pt x="2653734" y="1775098"/>
                    <a:pt x="2671949" y="1805458"/>
                  </a:cubicBezTo>
                  <a:cubicBezTo>
                    <a:pt x="2716682" y="1880015"/>
                    <a:pt x="2697252" y="1844190"/>
                    <a:pt x="2731325" y="1912336"/>
                  </a:cubicBezTo>
                  <a:cubicBezTo>
                    <a:pt x="2773740" y="2081995"/>
                    <a:pt x="2760027" y="2006369"/>
                    <a:pt x="2778826" y="2137967"/>
                  </a:cubicBezTo>
                  <a:cubicBezTo>
                    <a:pt x="2774868" y="2169635"/>
                    <a:pt x="2775348" y="2202180"/>
                    <a:pt x="2766951" y="2232970"/>
                  </a:cubicBezTo>
                  <a:cubicBezTo>
                    <a:pt x="2757419" y="2267919"/>
                    <a:pt x="2704125" y="2298334"/>
                    <a:pt x="2683824" y="2316097"/>
                  </a:cubicBezTo>
                  <a:cubicBezTo>
                    <a:pt x="2657473" y="2339154"/>
                    <a:pt x="2645713" y="2361665"/>
                    <a:pt x="2612572" y="2375474"/>
                  </a:cubicBezTo>
                  <a:cubicBezTo>
                    <a:pt x="2577908" y="2389918"/>
                    <a:pt x="2541979" y="2401424"/>
                    <a:pt x="2505694" y="2411100"/>
                  </a:cubicBezTo>
                  <a:cubicBezTo>
                    <a:pt x="2482429" y="2417304"/>
                    <a:pt x="2458132" y="2418668"/>
                    <a:pt x="2434442" y="2422975"/>
                  </a:cubicBezTo>
                  <a:cubicBezTo>
                    <a:pt x="2414583" y="2426586"/>
                    <a:pt x="2394857" y="2430892"/>
                    <a:pt x="2375065" y="2434850"/>
                  </a:cubicBezTo>
                  <a:cubicBezTo>
                    <a:pt x="2295896" y="2426933"/>
                    <a:pt x="2216123" y="2423670"/>
                    <a:pt x="2137559" y="2411100"/>
                  </a:cubicBezTo>
                  <a:cubicBezTo>
                    <a:pt x="2116510" y="2407732"/>
                    <a:pt x="2096816" y="2397702"/>
                    <a:pt x="2078182" y="2387349"/>
                  </a:cubicBezTo>
                  <a:cubicBezTo>
                    <a:pt x="2053780" y="2373792"/>
                    <a:pt x="2013675" y="2338441"/>
                    <a:pt x="1995055" y="2316097"/>
                  </a:cubicBezTo>
                  <a:cubicBezTo>
                    <a:pt x="1976211" y="2293484"/>
                    <a:pt x="1927829" y="2204389"/>
                    <a:pt x="1923803" y="2197344"/>
                  </a:cubicBezTo>
                  <a:cubicBezTo>
                    <a:pt x="1893233" y="2075061"/>
                    <a:pt x="1892196" y="2090056"/>
                    <a:pt x="1923803" y="1876710"/>
                  </a:cubicBezTo>
                  <a:cubicBezTo>
                    <a:pt x="1926703" y="1857132"/>
                    <a:pt x="1949246" y="1846181"/>
                    <a:pt x="1959429" y="1829209"/>
                  </a:cubicBezTo>
                  <a:cubicBezTo>
                    <a:pt x="1973091" y="1806439"/>
                    <a:pt x="1978174" y="1778455"/>
                    <a:pt x="1995055" y="1757957"/>
                  </a:cubicBezTo>
                  <a:cubicBezTo>
                    <a:pt x="2090655" y="1641871"/>
                    <a:pt x="2145124" y="1595603"/>
                    <a:pt x="2291938" y="1556076"/>
                  </a:cubicBezTo>
                  <a:cubicBezTo>
                    <a:pt x="2337965" y="1543684"/>
                    <a:pt x="2386941" y="1548159"/>
                    <a:pt x="2434442" y="1544201"/>
                  </a:cubicBezTo>
                  <a:cubicBezTo>
                    <a:pt x="2576946" y="1552118"/>
                    <a:pt x="2720103" y="1552191"/>
                    <a:pt x="2861954" y="1567952"/>
                  </a:cubicBezTo>
                  <a:cubicBezTo>
                    <a:pt x="2953670" y="1578143"/>
                    <a:pt x="3042971" y="1648860"/>
                    <a:pt x="3111336" y="1698580"/>
                  </a:cubicBezTo>
                  <a:cubicBezTo>
                    <a:pt x="3152333" y="1728396"/>
                    <a:pt x="3192840" y="1759199"/>
                    <a:pt x="3230089" y="1793583"/>
                  </a:cubicBezTo>
                  <a:cubicBezTo>
                    <a:pt x="3244632" y="1807008"/>
                    <a:pt x="3254736" y="1824616"/>
                    <a:pt x="3265715" y="1841084"/>
                  </a:cubicBezTo>
                  <a:cubicBezTo>
                    <a:pt x="3292165" y="1880759"/>
                    <a:pt x="3311372" y="1914107"/>
                    <a:pt x="3325091" y="1959837"/>
                  </a:cubicBezTo>
                  <a:cubicBezTo>
                    <a:pt x="3339430" y="2007635"/>
                    <a:pt x="3342848" y="2082137"/>
                    <a:pt x="3348842" y="2126092"/>
                  </a:cubicBezTo>
                  <a:cubicBezTo>
                    <a:pt x="3355877" y="2177680"/>
                    <a:pt x="3364676" y="2229011"/>
                    <a:pt x="3372593" y="2280471"/>
                  </a:cubicBezTo>
                  <a:cubicBezTo>
                    <a:pt x="3416136" y="2276513"/>
                    <a:pt x="3460915" y="2279632"/>
                    <a:pt x="3503221" y="2268596"/>
                  </a:cubicBezTo>
                  <a:cubicBezTo>
                    <a:pt x="3553014" y="2255606"/>
                    <a:pt x="3598298" y="2229188"/>
                    <a:pt x="3645725" y="2209219"/>
                  </a:cubicBezTo>
                  <a:lnTo>
                    <a:pt x="3811980" y="2137967"/>
                  </a:lnTo>
                  <a:cubicBezTo>
                    <a:pt x="3866244" y="2119880"/>
                    <a:pt x="3842882" y="2130529"/>
                    <a:pt x="3906982" y="2090466"/>
                  </a:cubicBezTo>
                  <a:cubicBezTo>
                    <a:pt x="3919085" y="2082902"/>
                    <a:pt x="3931644" y="2075852"/>
                    <a:pt x="3942608" y="2066715"/>
                  </a:cubicBezTo>
                  <a:cubicBezTo>
                    <a:pt x="3984166" y="2032084"/>
                    <a:pt x="3983872" y="2021692"/>
                    <a:pt x="4013860" y="1971713"/>
                  </a:cubicBezTo>
                  <a:cubicBezTo>
                    <a:pt x="4017819" y="1947962"/>
                    <a:pt x="4023620" y="1924446"/>
                    <a:pt x="4025736" y="1900461"/>
                  </a:cubicBezTo>
                  <a:cubicBezTo>
                    <a:pt x="4050626" y="1618370"/>
                    <a:pt x="4037671" y="1650593"/>
                    <a:pt x="4061361" y="1461074"/>
                  </a:cubicBezTo>
                  <a:cubicBezTo>
                    <a:pt x="4072749" y="1369967"/>
                    <a:pt x="4096987" y="1187941"/>
                    <a:pt x="4096987" y="1187941"/>
                  </a:cubicBezTo>
                  <a:cubicBezTo>
                    <a:pt x="4093029" y="1172107"/>
                    <a:pt x="4097504" y="1151062"/>
                    <a:pt x="4085112" y="1140440"/>
                  </a:cubicBezTo>
                  <a:cubicBezTo>
                    <a:pt x="4066104" y="1124147"/>
                    <a:pt x="4038409" y="1121599"/>
                    <a:pt x="4013860" y="1116689"/>
                  </a:cubicBezTo>
                  <a:cubicBezTo>
                    <a:pt x="3916127" y="1097143"/>
                    <a:pt x="3964802" y="1104685"/>
                    <a:pt x="3823855" y="1092939"/>
                  </a:cubicBezTo>
                  <a:lnTo>
                    <a:pt x="3669476" y="1081063"/>
                  </a:lnTo>
                  <a:cubicBezTo>
                    <a:pt x="3621975" y="1088980"/>
                    <a:pt x="3570812" y="1084887"/>
                    <a:pt x="3526972" y="1104814"/>
                  </a:cubicBezTo>
                  <a:cubicBezTo>
                    <a:pt x="3515576" y="1109994"/>
                    <a:pt x="3531571" y="1130254"/>
                    <a:pt x="3538847" y="1140440"/>
                  </a:cubicBezTo>
                  <a:cubicBezTo>
                    <a:pt x="3551862" y="1158661"/>
                    <a:pt x="3568673" y="1174193"/>
                    <a:pt x="3586349" y="1187941"/>
                  </a:cubicBezTo>
                  <a:cubicBezTo>
                    <a:pt x="3604568" y="1202112"/>
                    <a:pt x="3625548" y="1212358"/>
                    <a:pt x="3645725" y="1223567"/>
                  </a:cubicBezTo>
                  <a:cubicBezTo>
                    <a:pt x="3661200" y="1232164"/>
                    <a:pt x="3676955" y="1240345"/>
                    <a:pt x="3693226" y="1247318"/>
                  </a:cubicBezTo>
                  <a:cubicBezTo>
                    <a:pt x="3717073" y="1257538"/>
                    <a:pt x="3752256" y="1265044"/>
                    <a:pt x="3776354" y="1271069"/>
                  </a:cubicBezTo>
                  <a:cubicBezTo>
                    <a:pt x="3811980" y="1267110"/>
                    <a:pt x="3851171" y="1275224"/>
                    <a:pt x="3883232" y="1259193"/>
                  </a:cubicBezTo>
                  <a:cubicBezTo>
                    <a:pt x="3956726" y="1222446"/>
                    <a:pt x="3968085" y="1166963"/>
                    <a:pt x="4001985" y="1104814"/>
                  </a:cubicBezTo>
                  <a:cubicBezTo>
                    <a:pt x="4013038" y="1084551"/>
                    <a:pt x="4025736" y="1065229"/>
                    <a:pt x="4037611" y="1045437"/>
                  </a:cubicBezTo>
                  <a:cubicBezTo>
                    <a:pt x="4041569" y="1021686"/>
                    <a:pt x="4043151" y="997415"/>
                    <a:pt x="4049486" y="974185"/>
                  </a:cubicBezTo>
                  <a:cubicBezTo>
                    <a:pt x="4055095" y="953619"/>
                    <a:pt x="4074124" y="936107"/>
                    <a:pt x="4073237" y="914809"/>
                  </a:cubicBezTo>
                  <a:cubicBezTo>
                    <a:pt x="4067587" y="779194"/>
                    <a:pt x="4094929" y="711899"/>
                    <a:pt x="4001985" y="665427"/>
                  </a:cubicBezTo>
                  <a:cubicBezTo>
                    <a:pt x="3990789" y="659829"/>
                    <a:pt x="3978234" y="657510"/>
                    <a:pt x="3966359" y="653552"/>
                  </a:cubicBezTo>
                  <a:cubicBezTo>
                    <a:pt x="3879273" y="661469"/>
                    <a:pt x="3790464" y="658333"/>
                    <a:pt x="3705102" y="677302"/>
                  </a:cubicBezTo>
                  <a:cubicBezTo>
                    <a:pt x="3680359" y="682800"/>
                    <a:pt x="3666224" y="709896"/>
                    <a:pt x="3645725" y="724804"/>
                  </a:cubicBezTo>
                  <a:cubicBezTo>
                    <a:pt x="3615194" y="747009"/>
                    <a:pt x="3562478" y="772485"/>
                    <a:pt x="3538847" y="807931"/>
                  </a:cubicBezTo>
                  <a:cubicBezTo>
                    <a:pt x="3524117" y="830025"/>
                    <a:pt x="3515096" y="855432"/>
                    <a:pt x="3503221" y="879183"/>
                  </a:cubicBezTo>
                  <a:cubicBezTo>
                    <a:pt x="3515096" y="906892"/>
                    <a:pt x="3522125" y="937227"/>
                    <a:pt x="3538847" y="962310"/>
                  </a:cubicBezTo>
                  <a:cubicBezTo>
                    <a:pt x="3546764" y="974185"/>
                    <a:pt x="3560933" y="981548"/>
                    <a:pt x="3574473" y="986061"/>
                  </a:cubicBezTo>
                  <a:cubicBezTo>
                    <a:pt x="3609095" y="997602"/>
                    <a:pt x="3645791" y="1001605"/>
                    <a:pt x="3681351" y="1009811"/>
                  </a:cubicBezTo>
                  <a:cubicBezTo>
                    <a:pt x="3697254" y="1013481"/>
                    <a:pt x="3713018" y="1017728"/>
                    <a:pt x="3728852" y="1021687"/>
                  </a:cubicBezTo>
                  <a:cubicBezTo>
                    <a:pt x="3752603" y="1017728"/>
                    <a:pt x="3784689" y="1028308"/>
                    <a:pt x="3800104" y="1009811"/>
                  </a:cubicBezTo>
                  <a:cubicBezTo>
                    <a:pt x="3813025" y="994305"/>
                    <a:pt x="3797894" y="968154"/>
                    <a:pt x="3788229" y="950435"/>
                  </a:cubicBezTo>
                  <a:cubicBezTo>
                    <a:pt x="3752837" y="885549"/>
                    <a:pt x="3739286" y="888332"/>
                    <a:pt x="3693226" y="855432"/>
                  </a:cubicBezTo>
                  <a:cubicBezTo>
                    <a:pt x="3677121" y="843928"/>
                    <a:pt x="3662909" y="829626"/>
                    <a:pt x="3645725" y="819806"/>
                  </a:cubicBezTo>
                  <a:cubicBezTo>
                    <a:pt x="3634857" y="813596"/>
                    <a:pt x="3621605" y="812862"/>
                    <a:pt x="3610099" y="807931"/>
                  </a:cubicBezTo>
                  <a:cubicBezTo>
                    <a:pt x="3593828" y="800958"/>
                    <a:pt x="3578432" y="792097"/>
                    <a:pt x="3562598" y="784180"/>
                  </a:cubicBezTo>
                  <a:cubicBezTo>
                    <a:pt x="3499263" y="792097"/>
                    <a:pt x="3431511" y="783382"/>
                    <a:pt x="3372593" y="807931"/>
                  </a:cubicBezTo>
                  <a:cubicBezTo>
                    <a:pt x="3331253" y="825156"/>
                    <a:pt x="3307081" y="869230"/>
                    <a:pt x="3277590" y="902934"/>
                  </a:cubicBezTo>
                  <a:cubicBezTo>
                    <a:pt x="3249881" y="934601"/>
                    <a:pt x="3222768" y="966800"/>
                    <a:pt x="3194463" y="997936"/>
                  </a:cubicBezTo>
                  <a:cubicBezTo>
                    <a:pt x="3136919" y="1061234"/>
                    <a:pt x="3178251" y="1004008"/>
                    <a:pt x="3123211" y="1081063"/>
                  </a:cubicBezTo>
                  <a:cubicBezTo>
                    <a:pt x="3114915" y="1092677"/>
                    <a:pt x="3106541" y="1104297"/>
                    <a:pt x="3099460" y="1116689"/>
                  </a:cubicBezTo>
                  <a:cubicBezTo>
                    <a:pt x="3090677" y="1132059"/>
                    <a:pt x="3085999" y="1149786"/>
                    <a:pt x="3075710" y="1164191"/>
                  </a:cubicBezTo>
                  <a:cubicBezTo>
                    <a:pt x="3065949" y="1177857"/>
                    <a:pt x="3049846" y="1186151"/>
                    <a:pt x="3040084" y="1199817"/>
                  </a:cubicBezTo>
                  <a:cubicBezTo>
                    <a:pt x="3029794" y="1214222"/>
                    <a:pt x="3025611" y="1232241"/>
                    <a:pt x="3016333" y="1247318"/>
                  </a:cubicBezTo>
                  <a:cubicBezTo>
                    <a:pt x="2969724" y="1323058"/>
                    <a:pt x="2927690" y="1379179"/>
                    <a:pt x="2873829" y="1449198"/>
                  </a:cubicBezTo>
                  <a:cubicBezTo>
                    <a:pt x="2858375" y="1469288"/>
                    <a:pt x="2850918" y="1502428"/>
                    <a:pt x="2826328" y="1508575"/>
                  </a:cubicBezTo>
                  <a:cubicBezTo>
                    <a:pt x="2810494" y="1512533"/>
                    <a:pt x="2794519" y="1515966"/>
                    <a:pt x="2778826" y="1520450"/>
                  </a:cubicBezTo>
                  <a:cubicBezTo>
                    <a:pt x="2766790" y="1523889"/>
                    <a:pt x="2755420" y="1529610"/>
                    <a:pt x="2743200" y="1532326"/>
                  </a:cubicBezTo>
                  <a:cubicBezTo>
                    <a:pt x="2719695" y="1537549"/>
                    <a:pt x="2695559" y="1539479"/>
                    <a:pt x="2671949" y="1544201"/>
                  </a:cubicBezTo>
                  <a:cubicBezTo>
                    <a:pt x="2655945" y="1547402"/>
                    <a:pt x="2640738" y="1555089"/>
                    <a:pt x="2624447" y="1556076"/>
                  </a:cubicBezTo>
                  <a:cubicBezTo>
                    <a:pt x="2509794" y="1563025"/>
                    <a:pt x="2394858" y="1563993"/>
                    <a:pt x="2280063" y="1567952"/>
                  </a:cubicBezTo>
                  <a:cubicBezTo>
                    <a:pt x="2248395" y="1571910"/>
                    <a:pt x="2216459" y="1574118"/>
                    <a:pt x="2185060" y="1579827"/>
                  </a:cubicBezTo>
                  <a:cubicBezTo>
                    <a:pt x="2172744" y="1582066"/>
                    <a:pt x="2159209" y="1583882"/>
                    <a:pt x="2149434" y="1591702"/>
                  </a:cubicBezTo>
                  <a:cubicBezTo>
                    <a:pt x="2138289" y="1600618"/>
                    <a:pt x="2133601" y="1615453"/>
                    <a:pt x="2125684" y="1627328"/>
                  </a:cubicBezTo>
                  <a:cubicBezTo>
                    <a:pt x="2129642" y="1746081"/>
                    <a:pt x="2124068" y="1865537"/>
                    <a:pt x="2137559" y="1983588"/>
                  </a:cubicBezTo>
                  <a:cubicBezTo>
                    <a:pt x="2140180" y="2006520"/>
                    <a:pt x="2162863" y="2022320"/>
                    <a:pt x="2173185" y="2042965"/>
                  </a:cubicBezTo>
                  <a:cubicBezTo>
                    <a:pt x="2178783" y="2054161"/>
                    <a:pt x="2177240" y="2068816"/>
                    <a:pt x="2185060" y="2078591"/>
                  </a:cubicBezTo>
                  <a:cubicBezTo>
                    <a:pt x="2228500" y="2132891"/>
                    <a:pt x="2253713" y="2154156"/>
                    <a:pt x="2303813" y="2185469"/>
                  </a:cubicBezTo>
                  <a:cubicBezTo>
                    <a:pt x="2323386" y="2197702"/>
                    <a:pt x="2341498" y="2213207"/>
                    <a:pt x="2363190" y="2221095"/>
                  </a:cubicBezTo>
                  <a:cubicBezTo>
                    <a:pt x="2385819" y="2229324"/>
                    <a:pt x="2410691" y="2229012"/>
                    <a:pt x="2434442" y="2232970"/>
                  </a:cubicBezTo>
                  <a:cubicBezTo>
                    <a:pt x="2485902" y="2229012"/>
                    <a:pt x="2537995" y="2230064"/>
                    <a:pt x="2588821" y="2221095"/>
                  </a:cubicBezTo>
                  <a:cubicBezTo>
                    <a:pt x="2622364" y="2215176"/>
                    <a:pt x="2657559" y="2178134"/>
                    <a:pt x="2683824" y="2161718"/>
                  </a:cubicBezTo>
                  <a:cubicBezTo>
                    <a:pt x="2698836" y="2152336"/>
                    <a:pt x="2716596" y="2147787"/>
                    <a:pt x="2731325" y="2137967"/>
                  </a:cubicBezTo>
                  <a:cubicBezTo>
                    <a:pt x="2784447" y="2102552"/>
                    <a:pt x="2832162" y="2066833"/>
                    <a:pt x="2873829" y="2019214"/>
                  </a:cubicBezTo>
                  <a:cubicBezTo>
                    <a:pt x="2886862" y="2004319"/>
                    <a:pt x="2896574" y="1986740"/>
                    <a:pt x="2909455" y="1971713"/>
                  </a:cubicBezTo>
                  <a:cubicBezTo>
                    <a:pt x="3026182" y="1835532"/>
                    <a:pt x="2870761" y="2022282"/>
                    <a:pt x="2980707" y="1912336"/>
                  </a:cubicBezTo>
                  <a:cubicBezTo>
                    <a:pt x="2998293" y="1894750"/>
                    <a:pt x="3056073" y="1805225"/>
                    <a:pt x="3063834" y="1793583"/>
                  </a:cubicBezTo>
                  <a:cubicBezTo>
                    <a:pt x="3071751" y="1781708"/>
                    <a:pt x="3077493" y="1768049"/>
                    <a:pt x="3087585" y="1757957"/>
                  </a:cubicBezTo>
                  <a:lnTo>
                    <a:pt x="3170712" y="1674830"/>
                  </a:lnTo>
                  <a:cubicBezTo>
                    <a:pt x="3186546" y="1658996"/>
                    <a:pt x="3199581" y="1639749"/>
                    <a:pt x="3218213" y="1627328"/>
                  </a:cubicBezTo>
                  <a:cubicBezTo>
                    <a:pt x="3230088" y="1619411"/>
                    <a:pt x="3242225" y="1611873"/>
                    <a:pt x="3253839" y="1603578"/>
                  </a:cubicBezTo>
                  <a:cubicBezTo>
                    <a:pt x="3300248" y="1570429"/>
                    <a:pt x="3307177" y="1559097"/>
                    <a:pt x="3360717" y="1532326"/>
                  </a:cubicBezTo>
                  <a:cubicBezTo>
                    <a:pt x="3371913" y="1526728"/>
                    <a:pt x="3385147" y="1526048"/>
                    <a:pt x="3396343" y="1520450"/>
                  </a:cubicBezTo>
                  <a:cubicBezTo>
                    <a:pt x="3438048" y="1499598"/>
                    <a:pt x="3469705" y="1470153"/>
                    <a:pt x="3515097" y="1461074"/>
                  </a:cubicBezTo>
                  <a:cubicBezTo>
                    <a:pt x="3542544" y="1455585"/>
                    <a:pt x="3570515" y="1453157"/>
                    <a:pt x="3598224" y="1449198"/>
                  </a:cubicBezTo>
                  <a:cubicBezTo>
                    <a:pt x="3848252" y="1494658"/>
                    <a:pt x="3840128" y="1423622"/>
                    <a:pt x="3918858" y="1603578"/>
                  </a:cubicBezTo>
                  <a:cubicBezTo>
                    <a:pt x="3930409" y="1629980"/>
                    <a:pt x="3934691" y="1658996"/>
                    <a:pt x="3942608" y="1686705"/>
                  </a:cubicBezTo>
                  <a:cubicBezTo>
                    <a:pt x="3934691" y="1769832"/>
                    <a:pt x="3935776" y="1854315"/>
                    <a:pt x="3918858" y="1936087"/>
                  </a:cubicBezTo>
                  <a:cubicBezTo>
                    <a:pt x="3911685" y="1970758"/>
                    <a:pt x="3891660" y="2002084"/>
                    <a:pt x="3871356" y="2031089"/>
                  </a:cubicBezTo>
                  <a:cubicBezTo>
                    <a:pt x="3857832" y="2050409"/>
                    <a:pt x="3789481" y="2073818"/>
                    <a:pt x="3776354" y="2078591"/>
                  </a:cubicBezTo>
                  <a:cubicBezTo>
                    <a:pt x="3663038" y="2119797"/>
                    <a:pt x="3706451" y="2100808"/>
                    <a:pt x="3538847" y="2114217"/>
                  </a:cubicBezTo>
                  <a:cubicBezTo>
                    <a:pt x="3495264" y="2117704"/>
                    <a:pt x="3451790" y="2122461"/>
                    <a:pt x="3408219" y="2126092"/>
                  </a:cubicBezTo>
                  <a:lnTo>
                    <a:pt x="3253839" y="2137967"/>
                  </a:lnTo>
                  <a:cubicBezTo>
                    <a:pt x="3182587" y="2157759"/>
                    <a:pt x="3110239" y="2173959"/>
                    <a:pt x="3040084" y="2197344"/>
                  </a:cubicBezTo>
                  <a:cubicBezTo>
                    <a:pt x="2945989" y="2228709"/>
                    <a:pt x="2993527" y="2216979"/>
                    <a:pt x="2897580" y="2232970"/>
                  </a:cubicBezTo>
                  <a:cubicBezTo>
                    <a:pt x="2877788" y="2240887"/>
                    <a:pt x="2858953" y="2251839"/>
                    <a:pt x="2838203" y="2256721"/>
                  </a:cubicBezTo>
                  <a:cubicBezTo>
                    <a:pt x="2740812" y="2279636"/>
                    <a:pt x="2663543" y="2283394"/>
                    <a:pt x="2565071" y="2292347"/>
                  </a:cubicBezTo>
                  <a:lnTo>
                    <a:pt x="2220686" y="2268596"/>
                  </a:lnTo>
                  <a:cubicBezTo>
                    <a:pt x="2174823" y="2264549"/>
                    <a:pt x="2143702" y="2251534"/>
                    <a:pt x="2101933" y="2232970"/>
                  </a:cubicBezTo>
                  <a:cubicBezTo>
                    <a:pt x="2085756" y="2225780"/>
                    <a:pt x="2071226" y="2214817"/>
                    <a:pt x="2054432" y="2209219"/>
                  </a:cubicBezTo>
                  <a:cubicBezTo>
                    <a:pt x="2035284" y="2202836"/>
                    <a:pt x="2014847" y="2201302"/>
                    <a:pt x="1995055" y="2197344"/>
                  </a:cubicBezTo>
                  <a:cubicBezTo>
                    <a:pt x="1955471" y="2181510"/>
                    <a:pt x="1914435" y="2168909"/>
                    <a:pt x="1876302" y="2149843"/>
                  </a:cubicBezTo>
                  <a:cubicBezTo>
                    <a:pt x="1860468" y="2141926"/>
                    <a:pt x="1844977" y="2133282"/>
                    <a:pt x="1828800" y="2126092"/>
                  </a:cubicBezTo>
                  <a:cubicBezTo>
                    <a:pt x="1751523" y="2091746"/>
                    <a:pt x="1780078" y="2112787"/>
                    <a:pt x="1698172" y="2066715"/>
                  </a:cubicBezTo>
                  <a:cubicBezTo>
                    <a:pt x="1657938" y="2044083"/>
                    <a:pt x="1619003" y="2019214"/>
                    <a:pt x="1579419" y="1995463"/>
                  </a:cubicBezTo>
                  <a:cubicBezTo>
                    <a:pt x="1563585" y="1975671"/>
                    <a:pt x="1549840" y="1954010"/>
                    <a:pt x="1531917" y="1936087"/>
                  </a:cubicBezTo>
                  <a:cubicBezTo>
                    <a:pt x="1406401" y="1810572"/>
                    <a:pt x="1566408" y="2000953"/>
                    <a:pt x="1436915" y="1852960"/>
                  </a:cubicBezTo>
                  <a:cubicBezTo>
                    <a:pt x="1402328" y="1813432"/>
                    <a:pt x="1394111" y="1791597"/>
                    <a:pt x="1365663" y="1746082"/>
                  </a:cubicBezTo>
                  <a:cubicBezTo>
                    <a:pt x="1326134" y="1682837"/>
                    <a:pt x="1353117" y="1738467"/>
                    <a:pt x="1318161" y="1651079"/>
                  </a:cubicBezTo>
                  <a:cubicBezTo>
                    <a:pt x="1302910" y="1559572"/>
                    <a:pt x="1295457" y="1550843"/>
                    <a:pt x="1318161" y="1437323"/>
                  </a:cubicBezTo>
                  <a:cubicBezTo>
                    <a:pt x="1320960" y="1423328"/>
                    <a:pt x="1333517" y="1413240"/>
                    <a:pt x="1341912" y="1401697"/>
                  </a:cubicBezTo>
                  <a:cubicBezTo>
                    <a:pt x="1457697" y="1242494"/>
                    <a:pt x="1365168" y="1354630"/>
                    <a:pt x="1460665" y="1271069"/>
                  </a:cubicBezTo>
                  <a:cubicBezTo>
                    <a:pt x="1611642" y="1138963"/>
                    <a:pt x="1356816" y="1337080"/>
                    <a:pt x="1603169" y="1152315"/>
                  </a:cubicBezTo>
                  <a:cubicBezTo>
                    <a:pt x="1604296" y="1151470"/>
                    <a:pt x="1675877" y="1096412"/>
                    <a:pt x="1686297" y="1092939"/>
                  </a:cubicBezTo>
                  <a:cubicBezTo>
                    <a:pt x="1709140" y="1085325"/>
                    <a:pt x="1733798" y="1085022"/>
                    <a:pt x="1757549" y="1081063"/>
                  </a:cubicBezTo>
                  <a:cubicBezTo>
                    <a:pt x="1789216" y="1092938"/>
                    <a:pt x="1826375" y="1095272"/>
                    <a:pt x="1852551" y="1116689"/>
                  </a:cubicBezTo>
                  <a:cubicBezTo>
                    <a:pt x="1880544" y="1139592"/>
                    <a:pt x="1886017" y="1190819"/>
                    <a:pt x="1900052" y="1223567"/>
                  </a:cubicBezTo>
                  <a:cubicBezTo>
                    <a:pt x="1907025" y="1239839"/>
                    <a:pt x="1915886" y="1255235"/>
                    <a:pt x="1923803" y="1271069"/>
                  </a:cubicBezTo>
                  <a:cubicBezTo>
                    <a:pt x="1940663" y="1338509"/>
                    <a:pt x="1953035" y="1398046"/>
                    <a:pt x="1995055" y="1461074"/>
                  </a:cubicBezTo>
                  <a:lnTo>
                    <a:pt x="2018806" y="1496700"/>
                  </a:lnTo>
                  <a:cubicBezTo>
                    <a:pt x="2022764" y="1508575"/>
                    <a:pt x="2025750" y="1520820"/>
                    <a:pt x="2030681" y="1532326"/>
                  </a:cubicBezTo>
                  <a:cubicBezTo>
                    <a:pt x="2047439" y="1571428"/>
                    <a:pt x="2057737" y="1576889"/>
                    <a:pt x="2066307" y="1615453"/>
                  </a:cubicBezTo>
                  <a:cubicBezTo>
                    <a:pt x="2094170" y="1740842"/>
                    <a:pt x="2063325" y="1642137"/>
                    <a:pt x="2090058" y="1722331"/>
                  </a:cubicBezTo>
                  <a:cubicBezTo>
                    <a:pt x="2094016" y="1773791"/>
                    <a:pt x="2100154" y="1825129"/>
                    <a:pt x="2101933" y="1876710"/>
                  </a:cubicBezTo>
                  <a:cubicBezTo>
                    <a:pt x="2108073" y="2054778"/>
                    <a:pt x="2102920" y="2233259"/>
                    <a:pt x="2113808" y="2411100"/>
                  </a:cubicBezTo>
                  <a:cubicBezTo>
                    <a:pt x="2114890" y="2428770"/>
                    <a:pt x="2126124" y="2445087"/>
                    <a:pt x="2137559" y="2458601"/>
                  </a:cubicBezTo>
                  <a:cubicBezTo>
                    <a:pt x="2170103" y="2497062"/>
                    <a:pt x="2199373" y="2542947"/>
                    <a:pt x="2244437" y="2565479"/>
                  </a:cubicBezTo>
                  <a:cubicBezTo>
                    <a:pt x="2260271" y="2573396"/>
                    <a:pt x="2276463" y="2580633"/>
                    <a:pt x="2291938" y="2589230"/>
                  </a:cubicBezTo>
                  <a:cubicBezTo>
                    <a:pt x="2312115" y="2600439"/>
                    <a:pt x="2330302" y="2615305"/>
                    <a:pt x="2351315" y="2624856"/>
                  </a:cubicBezTo>
                  <a:cubicBezTo>
                    <a:pt x="2398663" y="2646378"/>
                    <a:pt x="2432727" y="2650638"/>
                    <a:pt x="2481943" y="2660482"/>
                  </a:cubicBezTo>
                  <a:cubicBezTo>
                    <a:pt x="2576946" y="2656523"/>
                    <a:pt x="2672091" y="2655148"/>
                    <a:pt x="2766951" y="2648606"/>
                  </a:cubicBezTo>
                  <a:cubicBezTo>
                    <a:pt x="2839158" y="2643626"/>
                    <a:pt x="2812247" y="2636666"/>
                    <a:pt x="2873829" y="2612980"/>
                  </a:cubicBezTo>
                  <a:cubicBezTo>
                    <a:pt x="2908879" y="2599499"/>
                    <a:pt x="2945657" y="2590835"/>
                    <a:pt x="2980707" y="2577354"/>
                  </a:cubicBezTo>
                  <a:cubicBezTo>
                    <a:pt x="3031800" y="2557703"/>
                    <a:pt x="3029823" y="2549746"/>
                    <a:pt x="3075710" y="2517978"/>
                  </a:cubicBezTo>
                  <a:cubicBezTo>
                    <a:pt x="3110914" y="2493606"/>
                    <a:pt x="3182587" y="2446726"/>
                    <a:pt x="3182587" y="2446726"/>
                  </a:cubicBezTo>
                  <a:cubicBezTo>
                    <a:pt x="3210296" y="2411100"/>
                    <a:pt x="3251443" y="2382665"/>
                    <a:pt x="3265715" y="2339848"/>
                  </a:cubicBezTo>
                  <a:cubicBezTo>
                    <a:pt x="3295063" y="2251802"/>
                    <a:pt x="3278269" y="2290988"/>
                    <a:pt x="3313216" y="2221095"/>
                  </a:cubicBezTo>
                  <a:cubicBezTo>
                    <a:pt x="3317022" y="2205869"/>
                    <a:pt x="3328446" y="2155008"/>
                    <a:pt x="3336967" y="2137967"/>
                  </a:cubicBezTo>
                  <a:cubicBezTo>
                    <a:pt x="3347289" y="2117323"/>
                    <a:pt x="3361540" y="2098854"/>
                    <a:pt x="3372593" y="2078591"/>
                  </a:cubicBezTo>
                  <a:cubicBezTo>
                    <a:pt x="3385309" y="2055279"/>
                    <a:pt x="3396344" y="2031090"/>
                    <a:pt x="3408219" y="2007339"/>
                  </a:cubicBezTo>
                  <a:cubicBezTo>
                    <a:pt x="3412024" y="1992120"/>
                    <a:pt x="3423451" y="1941247"/>
                    <a:pt x="3431969" y="1924211"/>
                  </a:cubicBezTo>
                  <a:cubicBezTo>
                    <a:pt x="3438352" y="1911445"/>
                    <a:pt x="3447803" y="1900460"/>
                    <a:pt x="3455720" y="1888585"/>
                  </a:cubicBezTo>
                  <a:cubicBezTo>
                    <a:pt x="3459678" y="1860876"/>
                    <a:pt x="3462106" y="1832905"/>
                    <a:pt x="3467595" y="1805458"/>
                  </a:cubicBezTo>
                  <a:cubicBezTo>
                    <a:pt x="3470050" y="1793183"/>
                    <a:pt x="3476755" y="1782052"/>
                    <a:pt x="3479471" y="1769832"/>
                  </a:cubicBezTo>
                  <a:cubicBezTo>
                    <a:pt x="3484694" y="1746327"/>
                    <a:pt x="3487388" y="1722331"/>
                    <a:pt x="3491346" y="1698580"/>
                  </a:cubicBezTo>
                  <a:cubicBezTo>
                    <a:pt x="3483429" y="1674829"/>
                    <a:pt x="3480864" y="1648558"/>
                    <a:pt x="3467595" y="1627328"/>
                  </a:cubicBezTo>
                  <a:cubicBezTo>
                    <a:pt x="3460031" y="1615225"/>
                    <a:pt x="3443583" y="1611874"/>
                    <a:pt x="3431969" y="1603578"/>
                  </a:cubicBezTo>
                  <a:cubicBezTo>
                    <a:pt x="3415863" y="1592074"/>
                    <a:pt x="3402171" y="1576803"/>
                    <a:pt x="3384468" y="1567952"/>
                  </a:cubicBezTo>
                  <a:cubicBezTo>
                    <a:pt x="3362076" y="1556756"/>
                    <a:pt x="3313216" y="1544201"/>
                    <a:pt x="3313216" y="1544201"/>
                  </a:cubicBezTo>
                  <a:cubicBezTo>
                    <a:pt x="3301341" y="1536284"/>
                    <a:pt x="3288199" y="1529998"/>
                    <a:pt x="3277590" y="1520450"/>
                  </a:cubicBezTo>
                  <a:cubicBezTo>
                    <a:pt x="3248463" y="1494236"/>
                    <a:pt x="3227068" y="1459060"/>
                    <a:pt x="3194463" y="1437323"/>
                  </a:cubicBezTo>
                  <a:cubicBezTo>
                    <a:pt x="3182588" y="1429406"/>
                    <a:pt x="3169801" y="1422709"/>
                    <a:pt x="3158837" y="1413572"/>
                  </a:cubicBezTo>
                  <a:cubicBezTo>
                    <a:pt x="3145935" y="1402821"/>
                    <a:pt x="3136877" y="1387708"/>
                    <a:pt x="3123211" y="1377947"/>
                  </a:cubicBezTo>
                  <a:cubicBezTo>
                    <a:pt x="3108806" y="1367658"/>
                    <a:pt x="3089533" y="1365255"/>
                    <a:pt x="3075710" y="1354196"/>
                  </a:cubicBezTo>
                  <a:cubicBezTo>
                    <a:pt x="3049482" y="1333213"/>
                    <a:pt x="3029218" y="1305641"/>
                    <a:pt x="3004458" y="1282944"/>
                  </a:cubicBezTo>
                  <a:cubicBezTo>
                    <a:pt x="2981668" y="1262053"/>
                    <a:pt x="2955067" y="1245428"/>
                    <a:pt x="2933206" y="1223567"/>
                  </a:cubicBezTo>
                  <a:cubicBezTo>
                    <a:pt x="2923114" y="1213475"/>
                    <a:pt x="2918937" y="1198608"/>
                    <a:pt x="2909455" y="1187941"/>
                  </a:cubicBezTo>
                  <a:cubicBezTo>
                    <a:pt x="2854577" y="1126203"/>
                    <a:pt x="2838551" y="1116967"/>
                    <a:pt x="2778826" y="1069188"/>
                  </a:cubicBezTo>
                  <a:cubicBezTo>
                    <a:pt x="2770909" y="1053354"/>
                    <a:pt x="2764458" y="1036699"/>
                    <a:pt x="2755076" y="1021687"/>
                  </a:cubicBezTo>
                  <a:cubicBezTo>
                    <a:pt x="2744586" y="1004903"/>
                    <a:pt x="2730954" y="990291"/>
                    <a:pt x="2719450" y="974185"/>
                  </a:cubicBezTo>
                  <a:cubicBezTo>
                    <a:pt x="2711154" y="962571"/>
                    <a:pt x="2703616" y="950435"/>
                    <a:pt x="2695699" y="938560"/>
                  </a:cubicBezTo>
                  <a:cubicBezTo>
                    <a:pt x="2699657" y="922726"/>
                    <a:pt x="2698087" y="904339"/>
                    <a:pt x="2707574" y="891058"/>
                  </a:cubicBezTo>
                  <a:cubicBezTo>
                    <a:pt x="2730041" y="859604"/>
                    <a:pt x="2758466" y="854302"/>
                    <a:pt x="2790702" y="843557"/>
                  </a:cubicBezTo>
                  <a:cubicBezTo>
                    <a:pt x="2802577" y="831682"/>
                    <a:pt x="2813426" y="818682"/>
                    <a:pt x="2826328" y="807931"/>
                  </a:cubicBezTo>
                  <a:cubicBezTo>
                    <a:pt x="2837292" y="798794"/>
                    <a:pt x="2849424" y="791014"/>
                    <a:pt x="2861954" y="784180"/>
                  </a:cubicBezTo>
                  <a:cubicBezTo>
                    <a:pt x="2945395" y="738666"/>
                    <a:pt x="2931413" y="745193"/>
                    <a:pt x="2992582" y="724804"/>
                  </a:cubicBezTo>
                  <a:cubicBezTo>
                    <a:pt x="3048000" y="728762"/>
                    <a:pt x="3104936" y="723204"/>
                    <a:pt x="3158837" y="736679"/>
                  </a:cubicBezTo>
                  <a:cubicBezTo>
                    <a:pt x="3186529" y="743602"/>
                    <a:pt x="3206338" y="768346"/>
                    <a:pt x="3230089" y="784180"/>
                  </a:cubicBezTo>
                  <a:cubicBezTo>
                    <a:pt x="3345909" y="861393"/>
                    <a:pt x="3165926" y="740454"/>
                    <a:pt x="3313216" y="843557"/>
                  </a:cubicBezTo>
                  <a:cubicBezTo>
                    <a:pt x="3336601" y="859926"/>
                    <a:pt x="3361632" y="873931"/>
                    <a:pt x="3384468" y="891058"/>
                  </a:cubicBezTo>
                  <a:cubicBezTo>
                    <a:pt x="3400302" y="902933"/>
                    <a:pt x="3414785" y="916864"/>
                    <a:pt x="3431969" y="926684"/>
                  </a:cubicBezTo>
                  <a:cubicBezTo>
                    <a:pt x="3442837" y="932895"/>
                    <a:pt x="3456089" y="933629"/>
                    <a:pt x="3467595" y="938560"/>
                  </a:cubicBezTo>
                  <a:cubicBezTo>
                    <a:pt x="3483866" y="945533"/>
                    <a:pt x="3498660" y="955735"/>
                    <a:pt x="3515097" y="962310"/>
                  </a:cubicBezTo>
                  <a:cubicBezTo>
                    <a:pt x="3538342" y="971608"/>
                    <a:pt x="3562598" y="978144"/>
                    <a:pt x="3586349" y="986061"/>
                  </a:cubicBezTo>
                  <a:cubicBezTo>
                    <a:pt x="3637456" y="1003097"/>
                    <a:pt x="3609833" y="994901"/>
                    <a:pt x="3669476" y="1009811"/>
                  </a:cubicBezTo>
                  <a:cubicBezTo>
                    <a:pt x="3840425" y="995566"/>
                    <a:pt x="3772320" y="1024376"/>
                    <a:pt x="3883232" y="950435"/>
                  </a:cubicBezTo>
                  <a:lnTo>
                    <a:pt x="3918858" y="926684"/>
                  </a:lnTo>
                  <a:lnTo>
                    <a:pt x="3954484" y="902934"/>
                  </a:lnTo>
                  <a:cubicBezTo>
                    <a:pt x="3998069" y="837555"/>
                    <a:pt x="3956833" y="891609"/>
                    <a:pt x="4037611" y="819806"/>
                  </a:cubicBezTo>
                  <a:cubicBezTo>
                    <a:pt x="4054347" y="804929"/>
                    <a:pt x="4068260" y="787050"/>
                    <a:pt x="4085112" y="772305"/>
                  </a:cubicBezTo>
                  <a:cubicBezTo>
                    <a:pt x="4100007" y="759272"/>
                    <a:pt x="4117586" y="749560"/>
                    <a:pt x="4132613" y="736679"/>
                  </a:cubicBezTo>
                  <a:cubicBezTo>
                    <a:pt x="4189220" y="688159"/>
                    <a:pt x="4143266" y="709377"/>
                    <a:pt x="4203865" y="689178"/>
                  </a:cubicBezTo>
                  <a:cubicBezTo>
                    <a:pt x="4215740" y="681261"/>
                    <a:pt x="4225413" y="667774"/>
                    <a:pt x="4239491" y="665427"/>
                  </a:cubicBezTo>
                  <a:cubicBezTo>
                    <a:pt x="4273907" y="659691"/>
                    <a:pt x="4284991" y="692113"/>
                    <a:pt x="4298868" y="712928"/>
                  </a:cubicBezTo>
                  <a:cubicBezTo>
                    <a:pt x="4302826" y="728762"/>
                    <a:pt x="4307202" y="744497"/>
                    <a:pt x="4310743" y="760430"/>
                  </a:cubicBezTo>
                  <a:cubicBezTo>
                    <a:pt x="4322984" y="815512"/>
                    <a:pt x="4320018" y="816639"/>
                    <a:pt x="4334494" y="867308"/>
                  </a:cubicBezTo>
                  <a:cubicBezTo>
                    <a:pt x="4337933" y="879344"/>
                    <a:pt x="4342930" y="890898"/>
                    <a:pt x="4346369" y="902934"/>
                  </a:cubicBezTo>
                  <a:cubicBezTo>
                    <a:pt x="4350853" y="918627"/>
                    <a:pt x="4351816" y="935434"/>
                    <a:pt x="4358245" y="950435"/>
                  </a:cubicBezTo>
                  <a:cubicBezTo>
                    <a:pt x="4363867" y="963553"/>
                    <a:pt x="4374078" y="974186"/>
                    <a:pt x="4381995" y="986061"/>
                  </a:cubicBezTo>
                  <a:cubicBezTo>
                    <a:pt x="4415395" y="1119657"/>
                    <a:pt x="4402498" y="1048583"/>
                    <a:pt x="4417621" y="1199817"/>
                  </a:cubicBezTo>
                  <a:cubicBezTo>
                    <a:pt x="4413663" y="1251277"/>
                    <a:pt x="4419044" y="1304327"/>
                    <a:pt x="4405746" y="1354196"/>
                  </a:cubicBezTo>
                  <a:cubicBezTo>
                    <a:pt x="4402069" y="1367987"/>
                    <a:pt x="4384368" y="1377109"/>
                    <a:pt x="4370120" y="1377947"/>
                  </a:cubicBezTo>
                  <a:cubicBezTo>
                    <a:pt x="4314656" y="1381209"/>
                    <a:pt x="4259283" y="1370030"/>
                    <a:pt x="4203865" y="1366071"/>
                  </a:cubicBezTo>
                  <a:cubicBezTo>
                    <a:pt x="4162056" y="1303355"/>
                    <a:pt x="4201352" y="1353738"/>
                    <a:pt x="4132613" y="1294819"/>
                  </a:cubicBezTo>
                  <a:cubicBezTo>
                    <a:pt x="4097054" y="1264340"/>
                    <a:pt x="4097669" y="1260216"/>
                    <a:pt x="4073237" y="1223567"/>
                  </a:cubicBezTo>
                  <a:cubicBezTo>
                    <a:pt x="4081154" y="1187941"/>
                    <a:pt x="4083886" y="1150751"/>
                    <a:pt x="4096987" y="1116689"/>
                  </a:cubicBezTo>
                  <a:cubicBezTo>
                    <a:pt x="4111311" y="1079447"/>
                    <a:pt x="4137682" y="1064535"/>
                    <a:pt x="4168239" y="1045437"/>
                  </a:cubicBezTo>
                  <a:cubicBezTo>
                    <a:pt x="4187812" y="1033204"/>
                    <a:pt x="4209396" y="1023982"/>
                    <a:pt x="4227616" y="1009811"/>
                  </a:cubicBezTo>
                  <a:cubicBezTo>
                    <a:pt x="4312144" y="944067"/>
                    <a:pt x="4238123" y="974641"/>
                    <a:pt x="4310743" y="950435"/>
                  </a:cubicBezTo>
                  <a:lnTo>
                    <a:pt x="4381995" y="902934"/>
                  </a:lnTo>
                  <a:cubicBezTo>
                    <a:pt x="4393870" y="895017"/>
                    <a:pt x="4407529" y="889275"/>
                    <a:pt x="4417621" y="879183"/>
                  </a:cubicBezTo>
                  <a:lnTo>
                    <a:pt x="4500749" y="796056"/>
                  </a:lnTo>
                  <a:cubicBezTo>
                    <a:pt x="4512624" y="784181"/>
                    <a:pt x="4522401" y="769746"/>
                    <a:pt x="4536374" y="760430"/>
                  </a:cubicBezTo>
                  <a:lnTo>
                    <a:pt x="4643252" y="689178"/>
                  </a:lnTo>
                  <a:lnTo>
                    <a:pt x="4678878" y="665427"/>
                  </a:lnTo>
                  <a:cubicBezTo>
                    <a:pt x="4737847" y="576974"/>
                    <a:pt x="4662058" y="685611"/>
                    <a:pt x="4738255" y="594175"/>
                  </a:cubicBezTo>
                  <a:cubicBezTo>
                    <a:pt x="4782874" y="540633"/>
                    <a:pt x="4746652" y="545034"/>
                    <a:pt x="4833258" y="487297"/>
                  </a:cubicBezTo>
                  <a:cubicBezTo>
                    <a:pt x="4857009" y="471463"/>
                    <a:pt x="4884326" y="459980"/>
                    <a:pt x="4904510" y="439796"/>
                  </a:cubicBezTo>
                  <a:cubicBezTo>
                    <a:pt x="4948987" y="395319"/>
                    <a:pt x="4924204" y="409481"/>
                    <a:pt x="4975761" y="392295"/>
                  </a:cubicBezTo>
                  <a:cubicBezTo>
                    <a:pt x="5039097" y="297292"/>
                    <a:pt x="4955969" y="412087"/>
                    <a:pt x="5035138" y="332918"/>
                  </a:cubicBezTo>
                  <a:cubicBezTo>
                    <a:pt x="5045230" y="322826"/>
                    <a:pt x="5048797" y="307384"/>
                    <a:pt x="5058889" y="297292"/>
                  </a:cubicBezTo>
                  <a:cubicBezTo>
                    <a:pt x="5068981" y="287200"/>
                    <a:pt x="5083848" y="283023"/>
                    <a:pt x="5094515" y="273541"/>
                  </a:cubicBezTo>
                  <a:cubicBezTo>
                    <a:pt x="5119619" y="251226"/>
                    <a:pt x="5147136" y="230237"/>
                    <a:pt x="5165767" y="202289"/>
                  </a:cubicBezTo>
                  <a:cubicBezTo>
                    <a:pt x="5173684" y="190414"/>
                    <a:pt x="5180035" y="177330"/>
                    <a:pt x="5189517" y="166663"/>
                  </a:cubicBezTo>
                  <a:cubicBezTo>
                    <a:pt x="5211832" y="141559"/>
                    <a:pt x="5232821" y="114042"/>
                    <a:pt x="5260769" y="95411"/>
                  </a:cubicBezTo>
                  <a:cubicBezTo>
                    <a:pt x="5272644" y="87494"/>
                    <a:pt x="5296395" y="85933"/>
                    <a:pt x="5296395" y="71661"/>
                  </a:cubicBezTo>
                  <a:cubicBezTo>
                    <a:pt x="5296395" y="59143"/>
                    <a:pt x="5272644" y="79578"/>
                    <a:pt x="5260769" y="83536"/>
                  </a:cubicBezTo>
                  <a:cubicBezTo>
                    <a:pt x="5252852" y="71661"/>
                    <a:pt x="5251291" y="47910"/>
                    <a:pt x="5237019" y="47910"/>
                  </a:cubicBezTo>
                  <a:cubicBezTo>
                    <a:pt x="5224501" y="47910"/>
                    <a:pt x="5243296" y="72340"/>
                    <a:pt x="5248894" y="83536"/>
                  </a:cubicBezTo>
                  <a:cubicBezTo>
                    <a:pt x="5255277" y="96302"/>
                    <a:pt x="5264728" y="107287"/>
                    <a:pt x="5272645" y="119162"/>
                  </a:cubicBezTo>
                  <a:cubicBezTo>
                    <a:pt x="5276603" y="131037"/>
                    <a:pt x="5278441" y="143846"/>
                    <a:pt x="5284520" y="154788"/>
                  </a:cubicBezTo>
                  <a:cubicBezTo>
                    <a:pt x="5298382" y="179741"/>
                    <a:pt x="5332021" y="226040"/>
                    <a:pt x="5332021" y="226040"/>
                  </a:cubicBezTo>
                  <a:cubicBezTo>
                    <a:pt x="5351814" y="166663"/>
                    <a:pt x="5347855" y="202290"/>
                    <a:pt x="5320146" y="119162"/>
                  </a:cubicBezTo>
                  <a:cubicBezTo>
                    <a:pt x="5310487" y="90185"/>
                    <a:pt x="5307542" y="70931"/>
                    <a:pt x="5284520" y="47910"/>
                  </a:cubicBezTo>
                  <a:cubicBezTo>
                    <a:pt x="5274428" y="37818"/>
                    <a:pt x="5261659" y="30543"/>
                    <a:pt x="5248894" y="24160"/>
                  </a:cubicBezTo>
                  <a:cubicBezTo>
                    <a:pt x="5237698" y="18562"/>
                    <a:pt x="5225143" y="16243"/>
                    <a:pt x="5213268" y="12284"/>
                  </a:cubicBezTo>
                  <a:cubicBezTo>
                    <a:pt x="5264728" y="8326"/>
                    <a:pt x="5316035" y="409"/>
                    <a:pt x="5367647" y="409"/>
                  </a:cubicBezTo>
                  <a:cubicBezTo>
                    <a:pt x="5383968" y="409"/>
                    <a:pt x="5410665" y="-3409"/>
                    <a:pt x="5415149" y="12284"/>
                  </a:cubicBezTo>
                  <a:cubicBezTo>
                    <a:pt x="5422027" y="36356"/>
                    <a:pt x="5396308" y="58987"/>
                    <a:pt x="5391398" y="83536"/>
                  </a:cubicBezTo>
                  <a:cubicBezTo>
                    <a:pt x="5364446" y="218293"/>
                    <a:pt x="5377437" y="163126"/>
                    <a:pt x="5355772" y="249791"/>
                  </a:cubicBezTo>
                  <a:cubicBezTo>
                    <a:pt x="5351814" y="218123"/>
                    <a:pt x="5349144" y="186268"/>
                    <a:pt x="5343897" y="154788"/>
                  </a:cubicBezTo>
                  <a:cubicBezTo>
                    <a:pt x="5338928" y="124972"/>
                    <a:pt x="5329556" y="99892"/>
                    <a:pt x="5320146" y="71661"/>
                  </a:cubicBezTo>
                  <a:cubicBezTo>
                    <a:pt x="5394215" y="22281"/>
                    <a:pt x="5344730" y="59785"/>
                    <a:pt x="5320146" y="59785"/>
                  </a:cubicBezTo>
                  <a:cubicBezTo>
                    <a:pt x="5307628" y="59785"/>
                    <a:pt x="5296395" y="51868"/>
                    <a:pt x="5284520" y="47910"/>
                  </a:cubicBezTo>
                  <a:cubicBezTo>
                    <a:pt x="5397251" y="10334"/>
                    <a:pt x="5358039" y="-773"/>
                    <a:pt x="5343897" y="154788"/>
                  </a:cubicBezTo>
                  <a:cubicBezTo>
                    <a:pt x="5315633" y="69996"/>
                    <a:pt x="5340977" y="97423"/>
                    <a:pt x="5284520" y="59785"/>
                  </a:cubicBezTo>
                  <a:cubicBezTo>
                    <a:pt x="5293044" y="93881"/>
                    <a:pt x="5305688" y="149623"/>
                    <a:pt x="5320146" y="178539"/>
                  </a:cubicBezTo>
                  <a:lnTo>
                    <a:pt x="5332021" y="202289"/>
                  </a:ln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66307" y="5260770"/>
              <a:ext cx="118753" cy="130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596" y="5415151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Start of the project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668564" y="1514104"/>
              <a:ext cx="118753" cy="130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27940" y="1275401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Today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085" y="368135"/>
            <a:ext cx="9609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From the start to the final process it was a process itself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4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 orient="vert"/>
          </p:nvPr>
        </p:nvSpPr>
        <p:spPr>
          <a:xfrm>
            <a:off x="11238407" y="792678"/>
            <a:ext cx="862549" cy="5810003"/>
          </a:xfrm>
        </p:spPr>
        <p:txBody>
          <a:bodyPr/>
          <a:lstStyle/>
          <a:p>
            <a:r>
              <a:rPr lang="en-US" smtClean="0"/>
              <a:t>First Process Model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1" y="344384"/>
            <a:ext cx="1064085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5" y="0"/>
            <a:ext cx="9508787" cy="6858000"/>
          </a:xfrm>
          <a:prstGeom prst="rect">
            <a:avLst/>
          </a:prstGeom>
        </p:spPr>
      </p:pic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>
          <a:xfrm>
            <a:off x="11040900" y="534390"/>
            <a:ext cx="898174" cy="6858000"/>
          </a:xfrm>
        </p:spPr>
        <p:txBody>
          <a:bodyPr/>
          <a:lstStyle/>
          <a:p>
            <a:r>
              <a:rPr lang="en-US" dirty="0" smtClean="0"/>
              <a:t>Second </a:t>
            </a:r>
            <a:r>
              <a:rPr lang="en-US" smtClean="0"/>
              <a:t>process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7155" y="572984"/>
            <a:ext cx="838798" cy="6285016"/>
          </a:xfrm>
        </p:spPr>
        <p:txBody>
          <a:bodyPr/>
          <a:lstStyle/>
          <a:p>
            <a:r>
              <a:rPr lang="en-US" smtClean="0"/>
              <a:t>Final process model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2" y="0"/>
            <a:ext cx="9978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Contract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mostly from the first to the 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1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1" b="40855"/>
          <a:stretch/>
        </p:blipFill>
        <p:spPr>
          <a:xfrm>
            <a:off x="18143" y="527538"/>
            <a:ext cx="12173857" cy="2051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0" b="34530"/>
          <a:stretch/>
        </p:blipFill>
        <p:spPr>
          <a:xfrm>
            <a:off x="1338954" y="3270737"/>
            <a:ext cx="9508787" cy="27432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286000" y="4888523"/>
            <a:ext cx="738554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046676" y="636839"/>
            <a:ext cx="510988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999612" y="636839"/>
            <a:ext cx="605117" cy="61856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97815" y="636839"/>
            <a:ext cx="764070" cy="711315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86092" y="636840"/>
            <a:ext cx="772602" cy="71131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25352" y="3505199"/>
            <a:ext cx="738554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05187" y="1726051"/>
            <a:ext cx="764070" cy="711315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05187" y="1726051"/>
            <a:ext cx="772602" cy="711314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19187" y="5023338"/>
            <a:ext cx="492369" cy="468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16615" y="3505199"/>
            <a:ext cx="738554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2339" y="5275384"/>
            <a:ext cx="738554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6226" y="24078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First Model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11387" y="288007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4" grpId="0" animBg="1"/>
      <p:bldP spid="25" grpId="0" animBg="1"/>
      <p:bldP spid="26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0" b="34530"/>
          <a:stretch/>
        </p:blipFill>
        <p:spPr>
          <a:xfrm>
            <a:off x="1350525" y="480688"/>
            <a:ext cx="9188369" cy="2650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1" b="38181"/>
          <a:stretch/>
        </p:blipFill>
        <p:spPr>
          <a:xfrm>
            <a:off x="729586" y="3658742"/>
            <a:ext cx="10691477" cy="28500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01909" y="5854458"/>
            <a:ext cx="1320657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71758" y="4714466"/>
            <a:ext cx="738554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82943" y="4070077"/>
            <a:ext cx="447301" cy="447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2698" y="4866866"/>
            <a:ext cx="433754" cy="433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0187" y="328941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Final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908" y="11583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1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claim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mostly during the implementation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04"/>
          <a:stretch/>
        </p:blipFill>
        <p:spPr>
          <a:xfrm>
            <a:off x="1048871" y="594963"/>
            <a:ext cx="10058400" cy="2277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1"/>
          <a:stretch/>
        </p:blipFill>
        <p:spPr>
          <a:xfrm>
            <a:off x="1048871" y="4095855"/>
            <a:ext cx="10058400" cy="24323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15219" y="3984171"/>
            <a:ext cx="685800" cy="1452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1387" y="22563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First Model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11387" y="372652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300</TotalTime>
  <Words>166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Capitol  Collaboration Scenario 3a </vt:lpstr>
      <vt:lpstr>First Process Model</vt:lpstr>
      <vt:lpstr>Second process model</vt:lpstr>
      <vt:lpstr>Final process model</vt:lpstr>
      <vt:lpstr>The Contract </vt:lpstr>
      <vt:lpstr>PowerPoint Presentation</vt:lpstr>
      <vt:lpstr>PowerPoint Presentation</vt:lpstr>
      <vt:lpstr>The claim process</vt:lpstr>
      <vt:lpstr>PowerPoint Presentation</vt:lpstr>
      <vt:lpstr>PowerPoint Presentation</vt:lpstr>
      <vt:lpstr>What changed?</vt:lpstr>
      <vt:lpstr>Technical Issues Faced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Scenario 3a  Capitol</dc:title>
  <dc:creator>Redona Kajmaku</dc:creator>
  <cp:lastModifiedBy>Rinku Chowdhury</cp:lastModifiedBy>
  <cp:revision>33</cp:revision>
  <dcterms:created xsi:type="dcterms:W3CDTF">2018-02-06T22:47:15Z</dcterms:created>
  <dcterms:modified xsi:type="dcterms:W3CDTF">2018-02-08T15:49:27Z</dcterms:modified>
</cp:coreProperties>
</file>