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69"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42" userDrawn="1">
          <p15:clr>
            <a:srgbClr val="A4A3A4"/>
          </p15:clr>
        </p15:guide>
        <p15:guide id="4" pos="4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1F23"/>
    <a:srgbClr val="0A0A0A"/>
    <a:srgbClr val="151416"/>
    <a:srgbClr val="27A57E"/>
    <a:srgbClr val="49D4AA"/>
    <a:srgbClr val="00D5F2"/>
    <a:srgbClr val="0095AA"/>
    <a:srgbClr val="EC9966"/>
    <a:srgbClr val="E46E22"/>
    <a:srgbClr val="69CC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68" d="100"/>
          <a:sy n="68" d="100"/>
        </p:scale>
        <p:origin x="792" y="84"/>
      </p:cViewPr>
      <p:guideLst>
        <p:guide orient="horz" pos="2160"/>
        <p:guide pos="3840"/>
        <p:guide pos="7242"/>
        <p:guide pos="4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33381-9D5B-4ABD-B455-062F5DF1C0B1}" type="datetimeFigureOut">
              <a:rPr lang="en-US" smtClean="0"/>
              <a:pPr/>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3A18A-9CA0-4941-BAAB-29372B079AEC}" type="slidenum">
              <a:rPr lang="en-US" smtClean="0"/>
              <a:pPr/>
              <a:t>‹#›</a:t>
            </a:fld>
            <a:endParaRPr lang="en-US"/>
          </a:p>
        </p:txBody>
      </p:sp>
    </p:spTree>
    <p:extLst>
      <p:ext uri="{BB962C8B-B14F-4D97-AF65-F5344CB8AC3E}">
        <p14:creationId xmlns:p14="http://schemas.microsoft.com/office/powerpoint/2010/main" val="405907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351847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147798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135423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44285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89086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327859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422385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222562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397522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142077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21C5C7-CF8F-4634-A62E-C937F389F00C}"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A9A5E-6C9C-4998-8DF3-BB3C59E5150D}" type="slidenum">
              <a:rPr lang="en-US" smtClean="0"/>
              <a:pPr/>
              <a:t>‹#›</a:t>
            </a:fld>
            <a:endParaRPr lang="en-US"/>
          </a:p>
        </p:txBody>
      </p:sp>
    </p:spTree>
    <p:extLst>
      <p:ext uri="{BB962C8B-B14F-4D97-AF65-F5344CB8AC3E}">
        <p14:creationId xmlns:p14="http://schemas.microsoft.com/office/powerpoint/2010/main" val="150852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1C5C7-CF8F-4634-A62E-C937F389F00C}" type="datetimeFigureOut">
              <a:rPr lang="en-US" smtClean="0"/>
              <a:pPr/>
              <a:t>11/26/2018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A9A5E-6C9C-4998-8DF3-BB3C59E5150D}" type="slidenum">
              <a:rPr lang="en-US" smtClean="0"/>
              <a:pPr/>
              <a:t>‹#›</a:t>
            </a:fld>
            <a:endParaRPr lang="en-US"/>
          </a:p>
        </p:txBody>
      </p:sp>
    </p:spTree>
    <p:extLst>
      <p:ext uri="{BB962C8B-B14F-4D97-AF65-F5344CB8AC3E}">
        <p14:creationId xmlns:p14="http://schemas.microsoft.com/office/powerpoint/2010/main" val="867063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0" y="528034"/>
            <a:ext cx="12192000" cy="6329966"/>
          </a:xfrm>
          <a:prstGeom prst="rect">
            <a:avLst/>
          </a:prstGeom>
          <a:gradFill flip="none" rotWithShape="1">
            <a:gsLst>
              <a:gs pos="0">
                <a:schemeClr val="bg1"/>
              </a:gs>
              <a:gs pos="100000">
                <a:schemeClr val="bg2">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p:cNvSpPr/>
          <p:nvPr/>
        </p:nvSpPr>
        <p:spPr>
          <a:xfrm>
            <a:off x="695324" y="-6704"/>
            <a:ext cx="11496675" cy="584775"/>
          </a:xfrm>
          <a:prstGeom prst="rect">
            <a:avLst/>
          </a:prstGeom>
        </p:spPr>
        <p:txBody>
          <a:bodyPr wrap="square">
            <a:spAutoFit/>
          </a:bodyPr>
          <a:lstStyle/>
          <a:p>
            <a:r>
              <a:rPr lang="en-US" sz="3200" b="1" dirty="0">
                <a:latin typeface="Kozuka Mincho Pro B" panose="02020800000000000000" pitchFamily="18" charset="-128"/>
                <a:ea typeface="Kozuka Mincho Pro B" panose="02020800000000000000" pitchFamily="18" charset="-128"/>
              </a:rPr>
              <a:t>Vision Statement Presentation Template</a:t>
            </a:r>
          </a:p>
        </p:txBody>
      </p:sp>
      <p:grpSp>
        <p:nvGrpSpPr>
          <p:cNvPr id="2" name="Group 1">
            <a:extLst>
              <a:ext uri="{FF2B5EF4-FFF2-40B4-BE49-F238E27FC236}">
                <a16:creationId xmlns:a16="http://schemas.microsoft.com/office/drawing/2014/main" id="{AB6D748A-D054-4C7F-8C80-877F032D2E34}"/>
              </a:ext>
            </a:extLst>
          </p:cNvPr>
          <p:cNvGrpSpPr/>
          <p:nvPr/>
        </p:nvGrpSpPr>
        <p:grpSpPr>
          <a:xfrm>
            <a:off x="695325" y="1019110"/>
            <a:ext cx="10801351" cy="5852958"/>
            <a:chOff x="1592508" y="1014744"/>
            <a:chExt cx="10801351" cy="5852958"/>
          </a:xfrm>
        </p:grpSpPr>
        <p:grpSp>
          <p:nvGrpSpPr>
            <p:cNvPr id="164" name="Group 163"/>
            <p:cNvGrpSpPr/>
            <p:nvPr/>
          </p:nvGrpSpPr>
          <p:grpSpPr>
            <a:xfrm>
              <a:off x="2308454" y="1467079"/>
              <a:ext cx="2989503" cy="1357462"/>
              <a:chOff x="4908477" y="904829"/>
              <a:chExt cx="5448665" cy="1452887"/>
            </a:xfrm>
          </p:grpSpPr>
          <p:grpSp>
            <p:nvGrpSpPr>
              <p:cNvPr id="165" name="Group 164"/>
              <p:cNvGrpSpPr/>
              <p:nvPr/>
            </p:nvGrpSpPr>
            <p:grpSpPr>
              <a:xfrm>
                <a:off x="4987037" y="939593"/>
                <a:ext cx="5370105" cy="1238886"/>
                <a:chOff x="4834644" y="756713"/>
                <a:chExt cx="4914921" cy="1238886"/>
              </a:xfrm>
            </p:grpSpPr>
            <p:sp>
              <p:nvSpPr>
                <p:cNvPr id="167" name="TextBox 166"/>
                <p:cNvSpPr txBox="1"/>
                <p:nvPr/>
              </p:nvSpPr>
              <p:spPr>
                <a:xfrm flipH="1">
                  <a:off x="4834644" y="756713"/>
                  <a:ext cx="4914921" cy="625883"/>
                </a:xfrm>
                <a:prstGeom prst="rect">
                  <a:avLst/>
                </a:prstGeom>
                <a:noFill/>
              </p:spPr>
              <p:txBody>
                <a:bodyPr wrap="square" rtlCol="0">
                  <a:spAutoFit/>
                </a:bodyPr>
                <a:lstStyle/>
                <a:p>
                  <a:r>
                    <a:rPr lang="en-US" sz="2800" b="1" dirty="0">
                      <a:solidFill>
                        <a:schemeClr val="tx1">
                          <a:lumMod val="65000"/>
                          <a:lumOff val="35000"/>
                        </a:schemeClr>
                      </a:solidFill>
                      <a:latin typeface="Arial" panose="020B0604020202020204" pitchFamily="34" charset="0"/>
                      <a:cs typeface="Arial" panose="020B0604020202020204" pitchFamily="34" charset="0"/>
                    </a:rPr>
                    <a:t>YOUR</a:t>
                  </a:r>
                  <a:r>
                    <a:rPr lang="en-US" sz="3200" b="1" dirty="0">
                      <a:solidFill>
                        <a:schemeClr val="accent4">
                          <a:lumMod val="75000"/>
                        </a:schemeClr>
                      </a:solidFill>
                      <a:latin typeface="Arial" panose="020B0604020202020204" pitchFamily="34" charset="0"/>
                      <a:cs typeface="Arial" panose="020B0604020202020204" pitchFamily="34" charset="0"/>
                    </a:rPr>
                    <a:t> </a:t>
                  </a:r>
                  <a:r>
                    <a:rPr lang="en-US" sz="2000" dirty="0">
                      <a:solidFill>
                        <a:schemeClr val="bg2">
                          <a:lumMod val="75000"/>
                        </a:schemeClr>
                      </a:solidFill>
                      <a:latin typeface="Arial" panose="020B0604020202020204" pitchFamily="34" charset="0"/>
                      <a:cs typeface="Arial" panose="020B0604020202020204" pitchFamily="34" charset="0"/>
                    </a:rPr>
                    <a:t>TEXT HERE</a:t>
                  </a:r>
                  <a:endParaRPr lang="en-US" sz="2400" dirty="0">
                    <a:solidFill>
                      <a:schemeClr val="bg2">
                        <a:lumMod val="75000"/>
                      </a:schemeClr>
                    </a:solidFill>
                    <a:latin typeface="Arial" panose="020B0604020202020204" pitchFamily="34" charset="0"/>
                    <a:cs typeface="Arial" panose="020B0604020202020204" pitchFamily="34" charset="0"/>
                  </a:endParaRPr>
                </a:p>
              </p:txBody>
            </p:sp>
            <p:sp>
              <p:nvSpPr>
                <p:cNvPr id="168" name="TextBox 167"/>
                <p:cNvSpPr txBox="1"/>
                <p:nvPr/>
              </p:nvSpPr>
              <p:spPr>
                <a:xfrm flipH="1">
                  <a:off x="4834644" y="1353245"/>
                  <a:ext cx="3844024" cy="642354"/>
                </a:xfrm>
                <a:prstGeom prst="rect">
                  <a:avLst/>
                </a:prstGeom>
                <a:noFill/>
              </p:spPr>
              <p:txBody>
                <a:bodyPr wrap="square" rtlCol="0">
                  <a:spAutoFit/>
                </a:bodyPr>
                <a:lstStyle/>
                <a:p>
                  <a:r>
                    <a:rPr lang="en-US" sz="1100" dirty="0">
                      <a:solidFill>
                        <a:schemeClr val="tx1">
                          <a:lumMod val="75000"/>
                          <a:lumOff val="25000"/>
                        </a:schemeClr>
                      </a:solidFill>
                      <a:latin typeface="Arial" panose="020B0604020202020204" pitchFamily="34" charset="0"/>
                      <a:cs typeface="Arial" panose="020B0604020202020204" pitchFamily="34" charset="0"/>
                    </a:rPr>
                    <a:t>Your Text Goes here. Download this awesome diagram.</a:t>
                  </a:r>
                </a:p>
                <a:p>
                  <a:r>
                    <a:rPr lang="en-US" sz="1100" dirty="0">
                      <a:solidFill>
                        <a:schemeClr val="tx1">
                          <a:lumMod val="75000"/>
                          <a:lumOff val="25000"/>
                        </a:schemeClr>
                      </a:solidFill>
                      <a:latin typeface="Arial" panose="020B0604020202020204" pitchFamily="34" charset="0"/>
                      <a:cs typeface="Arial" panose="020B0604020202020204" pitchFamily="34" charset="0"/>
                    </a:rPr>
                    <a:t>Bring your presentation to life. </a:t>
                  </a:r>
                </a:p>
              </p:txBody>
            </p:sp>
          </p:grpSp>
          <p:cxnSp>
            <p:nvCxnSpPr>
              <p:cNvPr id="166" name="Straight Connector 165"/>
              <p:cNvCxnSpPr/>
              <p:nvPr/>
            </p:nvCxnSpPr>
            <p:spPr>
              <a:xfrm rot="5400000">
                <a:off x="4182033" y="1631273"/>
                <a:ext cx="1452887" cy="0"/>
              </a:xfrm>
              <a:prstGeom prst="line">
                <a:avLst/>
              </a:prstGeom>
              <a:ln w="127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1592508" y="1014744"/>
              <a:ext cx="10801351" cy="5852958"/>
              <a:chOff x="145672" y="622130"/>
              <a:chExt cx="10652036" cy="5772051"/>
            </a:xfrm>
          </p:grpSpPr>
          <p:grpSp>
            <p:nvGrpSpPr>
              <p:cNvPr id="83" name="Group 82"/>
              <p:cNvGrpSpPr/>
              <p:nvPr/>
            </p:nvGrpSpPr>
            <p:grpSpPr>
              <a:xfrm>
                <a:off x="3520083" y="631848"/>
                <a:ext cx="7277625" cy="5598295"/>
                <a:chOff x="3479873" y="413254"/>
                <a:chExt cx="7277625" cy="5598295"/>
              </a:xfrm>
            </p:grpSpPr>
            <p:sp>
              <p:nvSpPr>
                <p:cNvPr id="215" name="Rectangle 1"/>
                <p:cNvSpPr/>
                <p:nvPr/>
              </p:nvSpPr>
              <p:spPr>
                <a:xfrm>
                  <a:off x="3479873" y="1831757"/>
                  <a:ext cx="2684194" cy="1331651"/>
                </a:xfrm>
                <a:custGeom>
                  <a:avLst/>
                  <a:gdLst>
                    <a:gd name="connsiteX0" fmla="*/ 0 w 2133390"/>
                    <a:gd name="connsiteY0" fmla="*/ 0 h 1331651"/>
                    <a:gd name="connsiteX1" fmla="*/ 2133390 w 2133390"/>
                    <a:gd name="connsiteY1" fmla="*/ 0 h 1331651"/>
                    <a:gd name="connsiteX2" fmla="*/ 2133390 w 2133390"/>
                    <a:gd name="connsiteY2" fmla="*/ 1331651 h 1331651"/>
                    <a:gd name="connsiteX3" fmla="*/ 0 w 2133390"/>
                    <a:gd name="connsiteY3" fmla="*/ 1331651 h 1331651"/>
                    <a:gd name="connsiteX4" fmla="*/ 0 w 2133390"/>
                    <a:gd name="connsiteY4" fmla="*/ 0 h 1331651"/>
                    <a:gd name="connsiteX0" fmla="*/ 402336 w 2535726"/>
                    <a:gd name="connsiteY0" fmla="*/ 0 h 1338966"/>
                    <a:gd name="connsiteX1" fmla="*/ 2535726 w 2535726"/>
                    <a:gd name="connsiteY1" fmla="*/ 0 h 1338966"/>
                    <a:gd name="connsiteX2" fmla="*/ 2535726 w 2535726"/>
                    <a:gd name="connsiteY2" fmla="*/ 1331651 h 1338966"/>
                    <a:gd name="connsiteX3" fmla="*/ 0 w 2535726"/>
                    <a:gd name="connsiteY3" fmla="*/ 1338966 h 1338966"/>
                    <a:gd name="connsiteX4" fmla="*/ 402336 w 2535726"/>
                    <a:gd name="connsiteY4" fmla="*/ 0 h 1338966"/>
                    <a:gd name="connsiteX0" fmla="*/ 0 w 2557672"/>
                    <a:gd name="connsiteY0" fmla="*/ 1309420 h 1338966"/>
                    <a:gd name="connsiteX1" fmla="*/ 2557672 w 2557672"/>
                    <a:gd name="connsiteY1" fmla="*/ 0 h 1338966"/>
                    <a:gd name="connsiteX2" fmla="*/ 2557672 w 2557672"/>
                    <a:gd name="connsiteY2" fmla="*/ 1331651 h 1338966"/>
                    <a:gd name="connsiteX3" fmla="*/ 21946 w 2557672"/>
                    <a:gd name="connsiteY3" fmla="*/ 1338966 h 1338966"/>
                    <a:gd name="connsiteX4" fmla="*/ 0 w 2557672"/>
                    <a:gd name="connsiteY4" fmla="*/ 1309420 h 1338966"/>
                    <a:gd name="connsiteX0" fmla="*/ 0 w 2554272"/>
                    <a:gd name="connsiteY0" fmla="*/ 1156454 h 1338966"/>
                    <a:gd name="connsiteX1" fmla="*/ 2554272 w 2554272"/>
                    <a:gd name="connsiteY1" fmla="*/ 0 h 1338966"/>
                    <a:gd name="connsiteX2" fmla="*/ 2554272 w 2554272"/>
                    <a:gd name="connsiteY2" fmla="*/ 1331651 h 1338966"/>
                    <a:gd name="connsiteX3" fmla="*/ 18546 w 2554272"/>
                    <a:gd name="connsiteY3" fmla="*/ 1338966 h 1338966"/>
                    <a:gd name="connsiteX4" fmla="*/ 0 w 2554272"/>
                    <a:gd name="connsiteY4" fmla="*/ 1156454 h 1338966"/>
                    <a:gd name="connsiteX0" fmla="*/ 5249 w 2559521"/>
                    <a:gd name="connsiteY0" fmla="*/ 1156454 h 1331651"/>
                    <a:gd name="connsiteX1" fmla="*/ 2559521 w 2559521"/>
                    <a:gd name="connsiteY1" fmla="*/ 0 h 1331651"/>
                    <a:gd name="connsiteX2" fmla="*/ 2559521 w 2559521"/>
                    <a:gd name="connsiteY2" fmla="*/ 1331651 h 1331651"/>
                    <a:gd name="connsiteX3" fmla="*/ 0 w 2559521"/>
                    <a:gd name="connsiteY3" fmla="*/ 1213193 h 1331651"/>
                    <a:gd name="connsiteX4" fmla="*/ 5249 w 2559521"/>
                    <a:gd name="connsiteY4" fmla="*/ 1156454 h 1331651"/>
                    <a:gd name="connsiteX0" fmla="*/ 1850 w 2556122"/>
                    <a:gd name="connsiteY0" fmla="*/ 1156454 h 1331651"/>
                    <a:gd name="connsiteX1" fmla="*/ 2556122 w 2556122"/>
                    <a:gd name="connsiteY1" fmla="*/ 0 h 1331651"/>
                    <a:gd name="connsiteX2" fmla="*/ 2556122 w 2556122"/>
                    <a:gd name="connsiteY2" fmla="*/ 1331651 h 1331651"/>
                    <a:gd name="connsiteX3" fmla="*/ 0 w 2556122"/>
                    <a:gd name="connsiteY3" fmla="*/ 1189398 h 1331651"/>
                    <a:gd name="connsiteX4" fmla="*/ 1850 w 2556122"/>
                    <a:gd name="connsiteY4" fmla="*/ 1156454 h 1331651"/>
                    <a:gd name="connsiteX0" fmla="*/ 44 w 2554316"/>
                    <a:gd name="connsiteY0" fmla="*/ 1156454 h 1331651"/>
                    <a:gd name="connsiteX1" fmla="*/ 2554316 w 2554316"/>
                    <a:gd name="connsiteY1" fmla="*/ 0 h 1331651"/>
                    <a:gd name="connsiteX2" fmla="*/ 2554316 w 2554316"/>
                    <a:gd name="connsiteY2" fmla="*/ 1331651 h 1331651"/>
                    <a:gd name="connsiteX3" fmla="*/ 4993 w 2554316"/>
                    <a:gd name="connsiteY3" fmla="*/ 1189398 h 1331651"/>
                    <a:gd name="connsiteX4" fmla="*/ 44 w 2554316"/>
                    <a:gd name="connsiteY4" fmla="*/ 1156454 h 1331651"/>
                    <a:gd name="connsiteX0" fmla="*/ 44 w 2554316"/>
                    <a:gd name="connsiteY0" fmla="*/ 1170051 h 1331651"/>
                    <a:gd name="connsiteX1" fmla="*/ 2554316 w 2554316"/>
                    <a:gd name="connsiteY1" fmla="*/ 0 h 1331651"/>
                    <a:gd name="connsiteX2" fmla="*/ 2554316 w 2554316"/>
                    <a:gd name="connsiteY2" fmla="*/ 1331651 h 1331651"/>
                    <a:gd name="connsiteX3" fmla="*/ 4993 w 2554316"/>
                    <a:gd name="connsiteY3" fmla="*/ 1189398 h 1331651"/>
                    <a:gd name="connsiteX4" fmla="*/ 44 w 2554316"/>
                    <a:gd name="connsiteY4" fmla="*/ 1170051 h 1331651"/>
                    <a:gd name="connsiteX0" fmla="*/ 5249 w 2559521"/>
                    <a:gd name="connsiteY0" fmla="*/ 1170051 h 1331651"/>
                    <a:gd name="connsiteX1" fmla="*/ 2559521 w 2559521"/>
                    <a:gd name="connsiteY1" fmla="*/ 0 h 1331651"/>
                    <a:gd name="connsiteX2" fmla="*/ 2559521 w 2559521"/>
                    <a:gd name="connsiteY2" fmla="*/ 1331651 h 1331651"/>
                    <a:gd name="connsiteX3" fmla="*/ 0 w 2559521"/>
                    <a:gd name="connsiteY3" fmla="*/ 1192797 h 1331651"/>
                    <a:gd name="connsiteX4" fmla="*/ 5249 w 2559521"/>
                    <a:gd name="connsiteY4" fmla="*/ 1170051 h 1331651"/>
                    <a:gd name="connsiteX0" fmla="*/ 44 w 2554316"/>
                    <a:gd name="connsiteY0" fmla="*/ 1170051 h 1331651"/>
                    <a:gd name="connsiteX1" fmla="*/ 2554316 w 2554316"/>
                    <a:gd name="connsiteY1" fmla="*/ 0 h 1331651"/>
                    <a:gd name="connsiteX2" fmla="*/ 2554316 w 2554316"/>
                    <a:gd name="connsiteY2" fmla="*/ 1331651 h 1331651"/>
                    <a:gd name="connsiteX3" fmla="*/ 4993 w 2554316"/>
                    <a:gd name="connsiteY3" fmla="*/ 1192797 h 1331651"/>
                    <a:gd name="connsiteX4" fmla="*/ 44 w 2554316"/>
                    <a:gd name="connsiteY4" fmla="*/ 1170051 h 1331651"/>
                    <a:gd name="connsiteX0" fmla="*/ 1849 w 2556121"/>
                    <a:gd name="connsiteY0" fmla="*/ 1170051 h 1331651"/>
                    <a:gd name="connsiteX1" fmla="*/ 2556121 w 2556121"/>
                    <a:gd name="connsiteY1" fmla="*/ 0 h 1331651"/>
                    <a:gd name="connsiteX2" fmla="*/ 2556121 w 2556121"/>
                    <a:gd name="connsiteY2" fmla="*/ 1331651 h 1331651"/>
                    <a:gd name="connsiteX3" fmla="*/ 0 w 2556121"/>
                    <a:gd name="connsiteY3" fmla="*/ 1192797 h 1331651"/>
                    <a:gd name="connsiteX4" fmla="*/ 1849 w 2556121"/>
                    <a:gd name="connsiteY4" fmla="*/ 1170051 h 1331651"/>
                    <a:gd name="connsiteX0" fmla="*/ 1849 w 2556121"/>
                    <a:gd name="connsiteY0" fmla="*/ 1181958 h 1331651"/>
                    <a:gd name="connsiteX1" fmla="*/ 2556121 w 2556121"/>
                    <a:gd name="connsiteY1" fmla="*/ 0 h 1331651"/>
                    <a:gd name="connsiteX2" fmla="*/ 2556121 w 2556121"/>
                    <a:gd name="connsiteY2" fmla="*/ 1331651 h 1331651"/>
                    <a:gd name="connsiteX3" fmla="*/ 0 w 2556121"/>
                    <a:gd name="connsiteY3" fmla="*/ 1192797 h 1331651"/>
                    <a:gd name="connsiteX4" fmla="*/ 1849 w 2556121"/>
                    <a:gd name="connsiteY4" fmla="*/ 1181958 h 1331651"/>
                    <a:gd name="connsiteX0" fmla="*/ 1849 w 2556121"/>
                    <a:gd name="connsiteY0" fmla="*/ 1181958 h 1331651"/>
                    <a:gd name="connsiteX1" fmla="*/ 2556121 w 2556121"/>
                    <a:gd name="connsiteY1" fmla="*/ 0 h 1331651"/>
                    <a:gd name="connsiteX2" fmla="*/ 2556121 w 2556121"/>
                    <a:gd name="connsiteY2" fmla="*/ 1331651 h 1331651"/>
                    <a:gd name="connsiteX3" fmla="*/ 0 w 2556121"/>
                    <a:gd name="connsiteY3" fmla="*/ 1300592 h 1331651"/>
                    <a:gd name="connsiteX4" fmla="*/ 1849 w 2556121"/>
                    <a:gd name="connsiteY4" fmla="*/ 1181958 h 1331651"/>
                    <a:gd name="connsiteX0" fmla="*/ 82 w 2554354"/>
                    <a:gd name="connsiteY0" fmla="*/ 1181958 h 1331651"/>
                    <a:gd name="connsiteX1" fmla="*/ 2554354 w 2554354"/>
                    <a:gd name="connsiteY1" fmla="*/ 0 h 1331651"/>
                    <a:gd name="connsiteX2" fmla="*/ 2554354 w 2554354"/>
                    <a:gd name="connsiteY2" fmla="*/ 1331651 h 1331651"/>
                    <a:gd name="connsiteX3" fmla="*/ 1950 w 2554354"/>
                    <a:gd name="connsiteY3" fmla="*/ 1319177 h 1331651"/>
                    <a:gd name="connsiteX4" fmla="*/ 82 w 2554354"/>
                    <a:gd name="connsiteY4" fmla="*/ 1181958 h 1331651"/>
                    <a:gd name="connsiteX0" fmla="*/ 27 w 2554299"/>
                    <a:gd name="connsiteY0" fmla="*/ 1181958 h 1345197"/>
                    <a:gd name="connsiteX1" fmla="*/ 2554299 w 2554299"/>
                    <a:gd name="connsiteY1" fmla="*/ 0 h 1345197"/>
                    <a:gd name="connsiteX2" fmla="*/ 2554299 w 2554299"/>
                    <a:gd name="connsiteY2" fmla="*/ 1331651 h 1345197"/>
                    <a:gd name="connsiteX3" fmla="*/ 9329 w 2554299"/>
                    <a:gd name="connsiteY3" fmla="*/ 1345197 h 1345197"/>
                    <a:gd name="connsiteX4" fmla="*/ 27 w 2554299"/>
                    <a:gd name="connsiteY4" fmla="*/ 1181958 h 1345197"/>
                    <a:gd name="connsiteX0" fmla="*/ 1849 w 2556121"/>
                    <a:gd name="connsiteY0" fmla="*/ 1181958 h 1341480"/>
                    <a:gd name="connsiteX1" fmla="*/ 2556121 w 2556121"/>
                    <a:gd name="connsiteY1" fmla="*/ 0 h 1341480"/>
                    <a:gd name="connsiteX2" fmla="*/ 2556121 w 2556121"/>
                    <a:gd name="connsiteY2" fmla="*/ 1331651 h 1341480"/>
                    <a:gd name="connsiteX3" fmla="*/ 0 w 2556121"/>
                    <a:gd name="connsiteY3" fmla="*/ 1341480 h 1341480"/>
                    <a:gd name="connsiteX4" fmla="*/ 1849 w 2556121"/>
                    <a:gd name="connsiteY4" fmla="*/ 1181958 h 1341480"/>
                    <a:gd name="connsiteX0" fmla="*/ 1849 w 2556121"/>
                    <a:gd name="connsiteY0" fmla="*/ 1181958 h 1331651"/>
                    <a:gd name="connsiteX1" fmla="*/ 2556121 w 2556121"/>
                    <a:gd name="connsiteY1" fmla="*/ 0 h 1331651"/>
                    <a:gd name="connsiteX2" fmla="*/ 2556121 w 2556121"/>
                    <a:gd name="connsiteY2" fmla="*/ 1331651 h 1331651"/>
                    <a:gd name="connsiteX3" fmla="*/ 0 w 2556121"/>
                    <a:gd name="connsiteY3" fmla="*/ 1330329 h 1331651"/>
                    <a:gd name="connsiteX4" fmla="*/ 1849 w 2556121"/>
                    <a:gd name="connsiteY4" fmla="*/ 1181958 h 1331651"/>
                    <a:gd name="connsiteX0" fmla="*/ 39 w 2561745"/>
                    <a:gd name="connsiteY0" fmla="*/ 1304622 h 1331651"/>
                    <a:gd name="connsiteX1" fmla="*/ 2561745 w 2561745"/>
                    <a:gd name="connsiteY1" fmla="*/ 0 h 1331651"/>
                    <a:gd name="connsiteX2" fmla="*/ 2561745 w 2561745"/>
                    <a:gd name="connsiteY2" fmla="*/ 1331651 h 1331651"/>
                    <a:gd name="connsiteX3" fmla="*/ 5624 w 2561745"/>
                    <a:gd name="connsiteY3" fmla="*/ 1330329 h 1331651"/>
                    <a:gd name="connsiteX4" fmla="*/ 39 w 2561745"/>
                    <a:gd name="connsiteY4" fmla="*/ 1304622 h 1331651"/>
                    <a:gd name="connsiteX0" fmla="*/ 82 w 2558071"/>
                    <a:gd name="connsiteY0" fmla="*/ 1304622 h 1331651"/>
                    <a:gd name="connsiteX1" fmla="*/ 2558071 w 2558071"/>
                    <a:gd name="connsiteY1" fmla="*/ 0 h 1331651"/>
                    <a:gd name="connsiteX2" fmla="*/ 2558071 w 2558071"/>
                    <a:gd name="connsiteY2" fmla="*/ 1331651 h 1331651"/>
                    <a:gd name="connsiteX3" fmla="*/ 1950 w 2558071"/>
                    <a:gd name="connsiteY3" fmla="*/ 1330329 h 1331651"/>
                    <a:gd name="connsiteX4" fmla="*/ 82 w 2558071"/>
                    <a:gd name="connsiteY4" fmla="*/ 1304622 h 1331651"/>
                    <a:gd name="connsiteX0" fmla="*/ 126719 w 2684708"/>
                    <a:gd name="connsiteY0" fmla="*/ 1304622 h 1344616"/>
                    <a:gd name="connsiteX1" fmla="*/ 2684708 w 2684708"/>
                    <a:gd name="connsiteY1" fmla="*/ 0 h 1344616"/>
                    <a:gd name="connsiteX2" fmla="*/ 2684708 w 2684708"/>
                    <a:gd name="connsiteY2" fmla="*/ 1331651 h 1344616"/>
                    <a:gd name="connsiteX3" fmla="*/ 0 w 2684708"/>
                    <a:gd name="connsiteY3" fmla="*/ 1344616 h 1344616"/>
                    <a:gd name="connsiteX4" fmla="*/ 126719 w 2684708"/>
                    <a:gd name="connsiteY4" fmla="*/ 1304622 h 1344616"/>
                    <a:gd name="connsiteX0" fmla="*/ 124338 w 2682327"/>
                    <a:gd name="connsiteY0" fmla="*/ 1304622 h 1339853"/>
                    <a:gd name="connsiteX1" fmla="*/ 2682327 w 2682327"/>
                    <a:gd name="connsiteY1" fmla="*/ 0 h 1339853"/>
                    <a:gd name="connsiteX2" fmla="*/ 2682327 w 2682327"/>
                    <a:gd name="connsiteY2" fmla="*/ 1331651 h 1339853"/>
                    <a:gd name="connsiteX3" fmla="*/ 0 w 2682327"/>
                    <a:gd name="connsiteY3" fmla="*/ 1339853 h 1339853"/>
                    <a:gd name="connsiteX4" fmla="*/ 124338 w 2682327"/>
                    <a:gd name="connsiteY4" fmla="*/ 1304622 h 1339853"/>
                    <a:gd name="connsiteX0" fmla="*/ 81 w 2684276"/>
                    <a:gd name="connsiteY0" fmla="*/ 1323672 h 1339853"/>
                    <a:gd name="connsiteX1" fmla="*/ 2684276 w 2684276"/>
                    <a:gd name="connsiteY1" fmla="*/ 0 h 1339853"/>
                    <a:gd name="connsiteX2" fmla="*/ 2684276 w 2684276"/>
                    <a:gd name="connsiteY2" fmla="*/ 1331651 h 1339853"/>
                    <a:gd name="connsiteX3" fmla="*/ 1949 w 2684276"/>
                    <a:gd name="connsiteY3" fmla="*/ 1339853 h 1339853"/>
                    <a:gd name="connsiteX4" fmla="*/ 81 w 2684276"/>
                    <a:gd name="connsiteY4" fmla="*/ 1323672 h 1339853"/>
                    <a:gd name="connsiteX0" fmla="*/ 514 w 2682327"/>
                    <a:gd name="connsiteY0" fmla="*/ 1316528 h 1339853"/>
                    <a:gd name="connsiteX1" fmla="*/ 2682327 w 2682327"/>
                    <a:gd name="connsiteY1" fmla="*/ 0 h 1339853"/>
                    <a:gd name="connsiteX2" fmla="*/ 2682327 w 2682327"/>
                    <a:gd name="connsiteY2" fmla="*/ 1331651 h 1339853"/>
                    <a:gd name="connsiteX3" fmla="*/ 0 w 2682327"/>
                    <a:gd name="connsiteY3" fmla="*/ 1339853 h 1339853"/>
                    <a:gd name="connsiteX4" fmla="*/ 514 w 2682327"/>
                    <a:gd name="connsiteY4" fmla="*/ 1316528 h 1339853"/>
                    <a:gd name="connsiteX0" fmla="*/ 81 w 2684275"/>
                    <a:gd name="connsiteY0" fmla="*/ 1328434 h 1339853"/>
                    <a:gd name="connsiteX1" fmla="*/ 2684275 w 2684275"/>
                    <a:gd name="connsiteY1" fmla="*/ 0 h 1339853"/>
                    <a:gd name="connsiteX2" fmla="*/ 2684275 w 2684275"/>
                    <a:gd name="connsiteY2" fmla="*/ 1331651 h 1339853"/>
                    <a:gd name="connsiteX3" fmla="*/ 1948 w 2684275"/>
                    <a:gd name="connsiteY3" fmla="*/ 1339853 h 1339853"/>
                    <a:gd name="connsiteX4" fmla="*/ 81 w 2684275"/>
                    <a:gd name="connsiteY4" fmla="*/ 1328434 h 1339853"/>
                    <a:gd name="connsiteX0" fmla="*/ 0 w 2684194"/>
                    <a:gd name="connsiteY0" fmla="*/ 1328434 h 1331651"/>
                    <a:gd name="connsiteX1" fmla="*/ 2684194 w 2684194"/>
                    <a:gd name="connsiteY1" fmla="*/ 0 h 1331651"/>
                    <a:gd name="connsiteX2" fmla="*/ 2684194 w 2684194"/>
                    <a:gd name="connsiteY2" fmla="*/ 1331651 h 1331651"/>
                    <a:gd name="connsiteX3" fmla="*/ 0 w 2684194"/>
                    <a:gd name="connsiteY3" fmla="*/ 1328434 h 1331651"/>
                  </a:gdLst>
                  <a:ahLst/>
                  <a:cxnLst>
                    <a:cxn ang="0">
                      <a:pos x="connsiteX0" y="connsiteY0"/>
                    </a:cxn>
                    <a:cxn ang="0">
                      <a:pos x="connsiteX1" y="connsiteY1"/>
                    </a:cxn>
                    <a:cxn ang="0">
                      <a:pos x="connsiteX2" y="connsiteY2"/>
                    </a:cxn>
                    <a:cxn ang="0">
                      <a:pos x="connsiteX3" y="connsiteY3"/>
                    </a:cxn>
                  </a:cxnLst>
                  <a:rect l="l" t="t" r="r" b="b"/>
                  <a:pathLst>
                    <a:path w="2684194" h="1331651">
                      <a:moveTo>
                        <a:pt x="0" y="1328434"/>
                      </a:moveTo>
                      <a:lnTo>
                        <a:pt x="2684194" y="0"/>
                      </a:lnTo>
                      <a:lnTo>
                        <a:pt x="2684194" y="1331651"/>
                      </a:lnTo>
                      <a:lnTo>
                        <a:pt x="0" y="1328434"/>
                      </a:lnTo>
                      <a:close/>
                    </a:path>
                  </a:pathLst>
                </a:custGeom>
                <a:solidFill>
                  <a:srgbClr val="27A5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6" name="Rectangle 1"/>
                <p:cNvSpPr/>
                <p:nvPr/>
              </p:nvSpPr>
              <p:spPr>
                <a:xfrm>
                  <a:off x="3495716" y="3258730"/>
                  <a:ext cx="2664384" cy="1325001"/>
                </a:xfrm>
                <a:custGeom>
                  <a:avLst/>
                  <a:gdLst>
                    <a:gd name="connsiteX0" fmla="*/ 0 w 2133390"/>
                    <a:gd name="connsiteY0" fmla="*/ 0 h 1331651"/>
                    <a:gd name="connsiteX1" fmla="*/ 2133390 w 2133390"/>
                    <a:gd name="connsiteY1" fmla="*/ 0 h 1331651"/>
                    <a:gd name="connsiteX2" fmla="*/ 2133390 w 2133390"/>
                    <a:gd name="connsiteY2" fmla="*/ 1331651 h 1331651"/>
                    <a:gd name="connsiteX3" fmla="*/ 0 w 2133390"/>
                    <a:gd name="connsiteY3" fmla="*/ 1331651 h 1331651"/>
                    <a:gd name="connsiteX4" fmla="*/ 0 w 2133390"/>
                    <a:gd name="connsiteY4" fmla="*/ 0 h 1331651"/>
                    <a:gd name="connsiteX0" fmla="*/ 402336 w 2535726"/>
                    <a:gd name="connsiteY0" fmla="*/ 0 h 1338966"/>
                    <a:gd name="connsiteX1" fmla="*/ 2535726 w 2535726"/>
                    <a:gd name="connsiteY1" fmla="*/ 0 h 1338966"/>
                    <a:gd name="connsiteX2" fmla="*/ 2535726 w 2535726"/>
                    <a:gd name="connsiteY2" fmla="*/ 1331651 h 1338966"/>
                    <a:gd name="connsiteX3" fmla="*/ 0 w 2535726"/>
                    <a:gd name="connsiteY3" fmla="*/ 1338966 h 1338966"/>
                    <a:gd name="connsiteX4" fmla="*/ 402336 w 2535726"/>
                    <a:gd name="connsiteY4" fmla="*/ 0 h 1338966"/>
                    <a:gd name="connsiteX0" fmla="*/ 0 w 2557672"/>
                    <a:gd name="connsiteY0" fmla="*/ 1309420 h 1338966"/>
                    <a:gd name="connsiteX1" fmla="*/ 2557672 w 2557672"/>
                    <a:gd name="connsiteY1" fmla="*/ 0 h 1338966"/>
                    <a:gd name="connsiteX2" fmla="*/ 2557672 w 2557672"/>
                    <a:gd name="connsiteY2" fmla="*/ 1331651 h 1338966"/>
                    <a:gd name="connsiteX3" fmla="*/ 21946 w 2557672"/>
                    <a:gd name="connsiteY3" fmla="*/ 1338966 h 1338966"/>
                    <a:gd name="connsiteX4" fmla="*/ 0 w 2557672"/>
                    <a:gd name="connsiteY4" fmla="*/ 1309420 h 1338966"/>
                    <a:gd name="connsiteX0" fmla="*/ 0 w 2554272"/>
                    <a:gd name="connsiteY0" fmla="*/ 1156454 h 1338966"/>
                    <a:gd name="connsiteX1" fmla="*/ 2554272 w 2554272"/>
                    <a:gd name="connsiteY1" fmla="*/ 0 h 1338966"/>
                    <a:gd name="connsiteX2" fmla="*/ 2554272 w 2554272"/>
                    <a:gd name="connsiteY2" fmla="*/ 1331651 h 1338966"/>
                    <a:gd name="connsiteX3" fmla="*/ 18546 w 2554272"/>
                    <a:gd name="connsiteY3" fmla="*/ 1338966 h 1338966"/>
                    <a:gd name="connsiteX4" fmla="*/ 0 w 2554272"/>
                    <a:gd name="connsiteY4" fmla="*/ 1156454 h 1338966"/>
                    <a:gd name="connsiteX0" fmla="*/ 5249 w 2559521"/>
                    <a:gd name="connsiteY0" fmla="*/ 1156454 h 1331651"/>
                    <a:gd name="connsiteX1" fmla="*/ 2559521 w 2559521"/>
                    <a:gd name="connsiteY1" fmla="*/ 0 h 1331651"/>
                    <a:gd name="connsiteX2" fmla="*/ 2559521 w 2559521"/>
                    <a:gd name="connsiteY2" fmla="*/ 1331651 h 1331651"/>
                    <a:gd name="connsiteX3" fmla="*/ 0 w 2559521"/>
                    <a:gd name="connsiteY3" fmla="*/ 1213193 h 1331651"/>
                    <a:gd name="connsiteX4" fmla="*/ 5249 w 2559521"/>
                    <a:gd name="connsiteY4" fmla="*/ 1156454 h 1331651"/>
                    <a:gd name="connsiteX0" fmla="*/ 1850 w 2556122"/>
                    <a:gd name="connsiteY0" fmla="*/ 1156454 h 1331651"/>
                    <a:gd name="connsiteX1" fmla="*/ 2556122 w 2556122"/>
                    <a:gd name="connsiteY1" fmla="*/ 0 h 1331651"/>
                    <a:gd name="connsiteX2" fmla="*/ 2556122 w 2556122"/>
                    <a:gd name="connsiteY2" fmla="*/ 1331651 h 1331651"/>
                    <a:gd name="connsiteX3" fmla="*/ 0 w 2556122"/>
                    <a:gd name="connsiteY3" fmla="*/ 1189398 h 1331651"/>
                    <a:gd name="connsiteX4" fmla="*/ 1850 w 2556122"/>
                    <a:gd name="connsiteY4" fmla="*/ 1156454 h 1331651"/>
                    <a:gd name="connsiteX0" fmla="*/ 44 w 2554316"/>
                    <a:gd name="connsiteY0" fmla="*/ 1156454 h 1331651"/>
                    <a:gd name="connsiteX1" fmla="*/ 2554316 w 2554316"/>
                    <a:gd name="connsiteY1" fmla="*/ 0 h 1331651"/>
                    <a:gd name="connsiteX2" fmla="*/ 2554316 w 2554316"/>
                    <a:gd name="connsiteY2" fmla="*/ 1331651 h 1331651"/>
                    <a:gd name="connsiteX3" fmla="*/ 4993 w 2554316"/>
                    <a:gd name="connsiteY3" fmla="*/ 1189398 h 1331651"/>
                    <a:gd name="connsiteX4" fmla="*/ 44 w 2554316"/>
                    <a:gd name="connsiteY4" fmla="*/ 1156454 h 1331651"/>
                    <a:gd name="connsiteX0" fmla="*/ 44 w 2554316"/>
                    <a:gd name="connsiteY0" fmla="*/ 1170051 h 1331651"/>
                    <a:gd name="connsiteX1" fmla="*/ 2554316 w 2554316"/>
                    <a:gd name="connsiteY1" fmla="*/ 0 h 1331651"/>
                    <a:gd name="connsiteX2" fmla="*/ 2554316 w 2554316"/>
                    <a:gd name="connsiteY2" fmla="*/ 1331651 h 1331651"/>
                    <a:gd name="connsiteX3" fmla="*/ 4993 w 2554316"/>
                    <a:gd name="connsiteY3" fmla="*/ 1189398 h 1331651"/>
                    <a:gd name="connsiteX4" fmla="*/ 44 w 2554316"/>
                    <a:gd name="connsiteY4" fmla="*/ 1170051 h 1331651"/>
                    <a:gd name="connsiteX0" fmla="*/ 5249 w 2559521"/>
                    <a:gd name="connsiteY0" fmla="*/ 1170051 h 1331651"/>
                    <a:gd name="connsiteX1" fmla="*/ 2559521 w 2559521"/>
                    <a:gd name="connsiteY1" fmla="*/ 0 h 1331651"/>
                    <a:gd name="connsiteX2" fmla="*/ 2559521 w 2559521"/>
                    <a:gd name="connsiteY2" fmla="*/ 1331651 h 1331651"/>
                    <a:gd name="connsiteX3" fmla="*/ 0 w 2559521"/>
                    <a:gd name="connsiteY3" fmla="*/ 1192797 h 1331651"/>
                    <a:gd name="connsiteX4" fmla="*/ 5249 w 2559521"/>
                    <a:gd name="connsiteY4" fmla="*/ 1170051 h 1331651"/>
                    <a:gd name="connsiteX0" fmla="*/ 44 w 2554316"/>
                    <a:gd name="connsiteY0" fmla="*/ 1170051 h 1331651"/>
                    <a:gd name="connsiteX1" fmla="*/ 2554316 w 2554316"/>
                    <a:gd name="connsiteY1" fmla="*/ 0 h 1331651"/>
                    <a:gd name="connsiteX2" fmla="*/ 2554316 w 2554316"/>
                    <a:gd name="connsiteY2" fmla="*/ 1331651 h 1331651"/>
                    <a:gd name="connsiteX3" fmla="*/ 4993 w 2554316"/>
                    <a:gd name="connsiteY3" fmla="*/ 1192797 h 1331651"/>
                    <a:gd name="connsiteX4" fmla="*/ 44 w 2554316"/>
                    <a:gd name="connsiteY4" fmla="*/ 1170051 h 1331651"/>
                    <a:gd name="connsiteX0" fmla="*/ 1849 w 2556121"/>
                    <a:gd name="connsiteY0" fmla="*/ 1170051 h 1331651"/>
                    <a:gd name="connsiteX1" fmla="*/ 2556121 w 2556121"/>
                    <a:gd name="connsiteY1" fmla="*/ 0 h 1331651"/>
                    <a:gd name="connsiteX2" fmla="*/ 2556121 w 2556121"/>
                    <a:gd name="connsiteY2" fmla="*/ 1331651 h 1331651"/>
                    <a:gd name="connsiteX3" fmla="*/ 0 w 2556121"/>
                    <a:gd name="connsiteY3" fmla="*/ 1192797 h 1331651"/>
                    <a:gd name="connsiteX4" fmla="*/ 1849 w 2556121"/>
                    <a:gd name="connsiteY4" fmla="*/ 1170051 h 1331651"/>
                    <a:gd name="connsiteX0" fmla="*/ 15446 w 2556121"/>
                    <a:gd name="connsiteY0" fmla="*/ 0 h 1364937"/>
                    <a:gd name="connsiteX1" fmla="*/ 2556121 w 2556121"/>
                    <a:gd name="connsiteY1" fmla="*/ 33286 h 1364937"/>
                    <a:gd name="connsiteX2" fmla="*/ 2556121 w 2556121"/>
                    <a:gd name="connsiteY2" fmla="*/ 1364937 h 1364937"/>
                    <a:gd name="connsiteX3" fmla="*/ 0 w 2556121"/>
                    <a:gd name="connsiteY3" fmla="*/ 1226083 h 1364937"/>
                    <a:gd name="connsiteX4" fmla="*/ 15446 w 2556121"/>
                    <a:gd name="connsiteY4" fmla="*/ 0 h 1364937"/>
                    <a:gd name="connsiteX0" fmla="*/ 12047 w 2552722"/>
                    <a:gd name="connsiteY0" fmla="*/ 0 h 1364937"/>
                    <a:gd name="connsiteX1" fmla="*/ 2552722 w 2552722"/>
                    <a:gd name="connsiteY1" fmla="*/ 33286 h 1364937"/>
                    <a:gd name="connsiteX2" fmla="*/ 2552722 w 2552722"/>
                    <a:gd name="connsiteY2" fmla="*/ 1364937 h 1364937"/>
                    <a:gd name="connsiteX3" fmla="*/ 0 w 2552722"/>
                    <a:gd name="connsiteY3" fmla="*/ 36343 h 1364937"/>
                    <a:gd name="connsiteX4" fmla="*/ 12047 w 2552722"/>
                    <a:gd name="connsiteY4" fmla="*/ 0 h 1364937"/>
                    <a:gd name="connsiteX0" fmla="*/ 44 w 2540719"/>
                    <a:gd name="connsiteY0" fmla="*/ 0 h 1364937"/>
                    <a:gd name="connsiteX1" fmla="*/ 2540719 w 2540719"/>
                    <a:gd name="connsiteY1" fmla="*/ 33286 h 1364937"/>
                    <a:gd name="connsiteX2" fmla="*/ 2540719 w 2540719"/>
                    <a:gd name="connsiteY2" fmla="*/ 1364937 h 1364937"/>
                    <a:gd name="connsiteX3" fmla="*/ 4993 w 2540719"/>
                    <a:gd name="connsiteY3" fmla="*/ 26146 h 1364937"/>
                    <a:gd name="connsiteX4" fmla="*/ 44 w 2540719"/>
                    <a:gd name="connsiteY4" fmla="*/ 0 h 1364937"/>
                    <a:gd name="connsiteX0" fmla="*/ 4576 w 2545251"/>
                    <a:gd name="connsiteY0" fmla="*/ 0 h 1364937"/>
                    <a:gd name="connsiteX1" fmla="*/ 2545251 w 2545251"/>
                    <a:gd name="connsiteY1" fmla="*/ 33286 h 1364937"/>
                    <a:gd name="connsiteX2" fmla="*/ 2545251 w 2545251"/>
                    <a:gd name="connsiteY2" fmla="*/ 1364937 h 1364937"/>
                    <a:gd name="connsiteX3" fmla="*/ 0 w 2545251"/>
                    <a:gd name="connsiteY3" fmla="*/ 26146 h 1364937"/>
                    <a:gd name="connsiteX4" fmla="*/ 4576 w 2545251"/>
                    <a:gd name="connsiteY4" fmla="*/ 0 h 1364937"/>
                    <a:gd name="connsiteX0" fmla="*/ 4576 w 2545251"/>
                    <a:gd name="connsiteY0" fmla="*/ 0 h 1364937"/>
                    <a:gd name="connsiteX1" fmla="*/ 2545251 w 2545251"/>
                    <a:gd name="connsiteY1" fmla="*/ 33286 h 1364937"/>
                    <a:gd name="connsiteX2" fmla="*/ 2545251 w 2545251"/>
                    <a:gd name="connsiteY2" fmla="*/ 1364937 h 1364937"/>
                    <a:gd name="connsiteX3" fmla="*/ 0 w 2545251"/>
                    <a:gd name="connsiteY3" fmla="*/ 16621 h 1364937"/>
                    <a:gd name="connsiteX4" fmla="*/ 4576 w 2545251"/>
                    <a:gd name="connsiteY4" fmla="*/ 0 h 1364937"/>
                    <a:gd name="connsiteX0" fmla="*/ 160 w 2540835"/>
                    <a:gd name="connsiteY0" fmla="*/ 0 h 1364937"/>
                    <a:gd name="connsiteX1" fmla="*/ 2540835 w 2540835"/>
                    <a:gd name="connsiteY1" fmla="*/ 33286 h 1364937"/>
                    <a:gd name="connsiteX2" fmla="*/ 2540835 w 2540835"/>
                    <a:gd name="connsiteY2" fmla="*/ 1364937 h 1364937"/>
                    <a:gd name="connsiteX3" fmla="*/ 346 w 2540835"/>
                    <a:gd name="connsiteY3" fmla="*/ 16621 h 1364937"/>
                    <a:gd name="connsiteX4" fmla="*/ 160 w 2540835"/>
                    <a:gd name="connsiteY4" fmla="*/ 0 h 1364937"/>
                    <a:gd name="connsiteX0" fmla="*/ 6958 w 2547633"/>
                    <a:gd name="connsiteY0" fmla="*/ 0 h 1364937"/>
                    <a:gd name="connsiteX1" fmla="*/ 2547633 w 2547633"/>
                    <a:gd name="connsiteY1" fmla="*/ 33286 h 1364937"/>
                    <a:gd name="connsiteX2" fmla="*/ 2547633 w 2547633"/>
                    <a:gd name="connsiteY2" fmla="*/ 1364937 h 1364937"/>
                    <a:gd name="connsiteX3" fmla="*/ 0 w 2547633"/>
                    <a:gd name="connsiteY3" fmla="*/ 11859 h 1364937"/>
                    <a:gd name="connsiteX4" fmla="*/ 6958 w 2547633"/>
                    <a:gd name="connsiteY4" fmla="*/ 0 h 1364937"/>
                    <a:gd name="connsiteX0" fmla="*/ 2195 w 2547633"/>
                    <a:gd name="connsiteY0" fmla="*/ 0 h 1386368"/>
                    <a:gd name="connsiteX1" fmla="*/ 2547633 w 2547633"/>
                    <a:gd name="connsiteY1" fmla="*/ 54717 h 1386368"/>
                    <a:gd name="connsiteX2" fmla="*/ 2547633 w 2547633"/>
                    <a:gd name="connsiteY2" fmla="*/ 1386368 h 1386368"/>
                    <a:gd name="connsiteX3" fmla="*/ 0 w 2547633"/>
                    <a:gd name="connsiteY3" fmla="*/ 33290 h 1386368"/>
                    <a:gd name="connsiteX4" fmla="*/ 2195 w 2547633"/>
                    <a:gd name="connsiteY4" fmla="*/ 0 h 1386368"/>
                    <a:gd name="connsiteX0" fmla="*/ 2195 w 2547633"/>
                    <a:gd name="connsiteY0" fmla="*/ 0 h 1372080"/>
                    <a:gd name="connsiteX1" fmla="*/ 2547633 w 2547633"/>
                    <a:gd name="connsiteY1" fmla="*/ 40429 h 1372080"/>
                    <a:gd name="connsiteX2" fmla="*/ 2547633 w 2547633"/>
                    <a:gd name="connsiteY2" fmla="*/ 1372080 h 1372080"/>
                    <a:gd name="connsiteX3" fmla="*/ 0 w 2547633"/>
                    <a:gd name="connsiteY3" fmla="*/ 19002 h 1372080"/>
                    <a:gd name="connsiteX4" fmla="*/ 2195 w 2547633"/>
                    <a:gd name="connsiteY4" fmla="*/ 0 h 1372080"/>
                    <a:gd name="connsiteX0" fmla="*/ 5912 w 2551350"/>
                    <a:gd name="connsiteY0" fmla="*/ 0 h 1372080"/>
                    <a:gd name="connsiteX1" fmla="*/ 2551350 w 2551350"/>
                    <a:gd name="connsiteY1" fmla="*/ 40429 h 1372080"/>
                    <a:gd name="connsiteX2" fmla="*/ 2551350 w 2551350"/>
                    <a:gd name="connsiteY2" fmla="*/ 1372080 h 1372080"/>
                    <a:gd name="connsiteX3" fmla="*/ 0 w 2551350"/>
                    <a:gd name="connsiteY3" fmla="*/ 71041 h 1372080"/>
                    <a:gd name="connsiteX4" fmla="*/ 5912 w 2551350"/>
                    <a:gd name="connsiteY4" fmla="*/ 0 h 1372080"/>
                    <a:gd name="connsiteX0" fmla="*/ 5912 w 2551350"/>
                    <a:gd name="connsiteY0" fmla="*/ 7893 h 1331651"/>
                    <a:gd name="connsiteX1" fmla="*/ 2551350 w 2551350"/>
                    <a:gd name="connsiteY1" fmla="*/ 0 h 1331651"/>
                    <a:gd name="connsiteX2" fmla="*/ 2551350 w 2551350"/>
                    <a:gd name="connsiteY2" fmla="*/ 1331651 h 1331651"/>
                    <a:gd name="connsiteX3" fmla="*/ 0 w 2551350"/>
                    <a:gd name="connsiteY3" fmla="*/ 30612 h 1331651"/>
                    <a:gd name="connsiteX4" fmla="*/ 5912 w 2551350"/>
                    <a:gd name="connsiteY4" fmla="*/ 7893 h 1331651"/>
                    <a:gd name="connsiteX0" fmla="*/ 2195 w 2551350"/>
                    <a:gd name="connsiteY0" fmla="*/ 11610 h 1331651"/>
                    <a:gd name="connsiteX1" fmla="*/ 2551350 w 2551350"/>
                    <a:gd name="connsiteY1" fmla="*/ 0 h 1331651"/>
                    <a:gd name="connsiteX2" fmla="*/ 2551350 w 2551350"/>
                    <a:gd name="connsiteY2" fmla="*/ 1331651 h 1331651"/>
                    <a:gd name="connsiteX3" fmla="*/ 0 w 2551350"/>
                    <a:gd name="connsiteY3" fmla="*/ 30612 h 1331651"/>
                    <a:gd name="connsiteX4" fmla="*/ 2195 w 2551350"/>
                    <a:gd name="connsiteY4" fmla="*/ 11610 h 1331651"/>
                    <a:gd name="connsiteX0" fmla="*/ 98839 w 2647994"/>
                    <a:gd name="connsiteY0" fmla="*/ 11610 h 1331651"/>
                    <a:gd name="connsiteX1" fmla="*/ 2647994 w 2647994"/>
                    <a:gd name="connsiteY1" fmla="*/ 0 h 1331651"/>
                    <a:gd name="connsiteX2" fmla="*/ 2647994 w 2647994"/>
                    <a:gd name="connsiteY2" fmla="*/ 1331651 h 1331651"/>
                    <a:gd name="connsiteX3" fmla="*/ 0 w 2647994"/>
                    <a:gd name="connsiteY3" fmla="*/ 56631 h 1331651"/>
                    <a:gd name="connsiteX4" fmla="*/ 98839 w 2647994"/>
                    <a:gd name="connsiteY4" fmla="*/ 11610 h 1331651"/>
                    <a:gd name="connsiteX0" fmla="*/ 90 w 2649606"/>
                    <a:gd name="connsiteY0" fmla="*/ 4176 h 1331651"/>
                    <a:gd name="connsiteX1" fmla="*/ 2649606 w 2649606"/>
                    <a:gd name="connsiteY1" fmla="*/ 0 h 1331651"/>
                    <a:gd name="connsiteX2" fmla="*/ 2649606 w 2649606"/>
                    <a:gd name="connsiteY2" fmla="*/ 1331651 h 1331651"/>
                    <a:gd name="connsiteX3" fmla="*/ 1612 w 2649606"/>
                    <a:gd name="connsiteY3" fmla="*/ 56631 h 1331651"/>
                    <a:gd name="connsiteX4" fmla="*/ 90 w 2649606"/>
                    <a:gd name="connsiteY4" fmla="*/ 4176 h 1331651"/>
                    <a:gd name="connsiteX0" fmla="*/ 5912 w 2655428"/>
                    <a:gd name="connsiteY0" fmla="*/ 4176 h 1331651"/>
                    <a:gd name="connsiteX1" fmla="*/ 2655428 w 2655428"/>
                    <a:gd name="connsiteY1" fmla="*/ 0 h 1331651"/>
                    <a:gd name="connsiteX2" fmla="*/ 2655428 w 2655428"/>
                    <a:gd name="connsiteY2" fmla="*/ 1331651 h 1331651"/>
                    <a:gd name="connsiteX3" fmla="*/ 0 w 2655428"/>
                    <a:gd name="connsiteY3" fmla="*/ 101236 h 1331651"/>
                    <a:gd name="connsiteX4" fmla="*/ 5912 w 2655428"/>
                    <a:gd name="connsiteY4" fmla="*/ 4176 h 1331651"/>
                    <a:gd name="connsiteX0" fmla="*/ 5912 w 2655428"/>
                    <a:gd name="connsiteY0" fmla="*/ 4176 h 1331651"/>
                    <a:gd name="connsiteX1" fmla="*/ 2655428 w 2655428"/>
                    <a:gd name="connsiteY1" fmla="*/ 0 h 1331651"/>
                    <a:gd name="connsiteX2" fmla="*/ 2655428 w 2655428"/>
                    <a:gd name="connsiteY2" fmla="*/ 1331651 h 1331651"/>
                    <a:gd name="connsiteX3" fmla="*/ 0 w 2655428"/>
                    <a:gd name="connsiteY3" fmla="*/ 101236 h 1331651"/>
                    <a:gd name="connsiteX4" fmla="*/ 5912 w 2655428"/>
                    <a:gd name="connsiteY4" fmla="*/ 4176 h 1331651"/>
                    <a:gd name="connsiteX0" fmla="*/ 2195 w 2655428"/>
                    <a:gd name="connsiteY0" fmla="*/ 19044 h 1331651"/>
                    <a:gd name="connsiteX1" fmla="*/ 2655428 w 2655428"/>
                    <a:gd name="connsiteY1" fmla="*/ 0 h 1331651"/>
                    <a:gd name="connsiteX2" fmla="*/ 2655428 w 2655428"/>
                    <a:gd name="connsiteY2" fmla="*/ 1331651 h 1331651"/>
                    <a:gd name="connsiteX3" fmla="*/ 0 w 2655428"/>
                    <a:gd name="connsiteY3" fmla="*/ 101236 h 1331651"/>
                    <a:gd name="connsiteX4" fmla="*/ 2195 w 2655428"/>
                    <a:gd name="connsiteY4" fmla="*/ 19044 h 1331651"/>
                    <a:gd name="connsiteX0" fmla="*/ 26 w 2664410"/>
                    <a:gd name="connsiteY0" fmla="*/ 11609 h 1331651"/>
                    <a:gd name="connsiteX1" fmla="*/ 2664410 w 2664410"/>
                    <a:gd name="connsiteY1" fmla="*/ 0 h 1331651"/>
                    <a:gd name="connsiteX2" fmla="*/ 2664410 w 2664410"/>
                    <a:gd name="connsiteY2" fmla="*/ 1331651 h 1331651"/>
                    <a:gd name="connsiteX3" fmla="*/ 8982 w 2664410"/>
                    <a:gd name="connsiteY3" fmla="*/ 101236 h 1331651"/>
                    <a:gd name="connsiteX4" fmla="*/ 26 w 2664410"/>
                    <a:gd name="connsiteY4" fmla="*/ 11609 h 1331651"/>
                    <a:gd name="connsiteX0" fmla="*/ 90 w 2664474"/>
                    <a:gd name="connsiteY0" fmla="*/ 11609 h 1331651"/>
                    <a:gd name="connsiteX1" fmla="*/ 2664474 w 2664474"/>
                    <a:gd name="connsiteY1" fmla="*/ 0 h 1331651"/>
                    <a:gd name="connsiteX2" fmla="*/ 2664474 w 2664474"/>
                    <a:gd name="connsiteY2" fmla="*/ 1331651 h 1331651"/>
                    <a:gd name="connsiteX3" fmla="*/ 1612 w 2664474"/>
                    <a:gd name="connsiteY3" fmla="*/ 38046 h 1331651"/>
                    <a:gd name="connsiteX4" fmla="*/ 90 w 2664474"/>
                    <a:gd name="connsiteY4" fmla="*/ 11609 h 1331651"/>
                    <a:gd name="connsiteX0" fmla="*/ 90 w 2664474"/>
                    <a:gd name="connsiteY0" fmla="*/ 11609 h 1331651"/>
                    <a:gd name="connsiteX1" fmla="*/ 2664474 w 2664474"/>
                    <a:gd name="connsiteY1" fmla="*/ 0 h 1331651"/>
                    <a:gd name="connsiteX2" fmla="*/ 2664474 w 2664474"/>
                    <a:gd name="connsiteY2" fmla="*/ 1331651 h 1331651"/>
                    <a:gd name="connsiteX3" fmla="*/ 1612 w 2664474"/>
                    <a:gd name="connsiteY3" fmla="*/ 30902 h 1331651"/>
                    <a:gd name="connsiteX4" fmla="*/ 90 w 2664474"/>
                    <a:gd name="connsiteY4" fmla="*/ 11609 h 1331651"/>
                    <a:gd name="connsiteX0" fmla="*/ 52 w 2664436"/>
                    <a:gd name="connsiteY0" fmla="*/ 11609 h 1331651"/>
                    <a:gd name="connsiteX1" fmla="*/ 2664436 w 2664436"/>
                    <a:gd name="connsiteY1" fmla="*/ 0 h 1331651"/>
                    <a:gd name="connsiteX2" fmla="*/ 2664436 w 2664436"/>
                    <a:gd name="connsiteY2" fmla="*/ 1331651 h 1331651"/>
                    <a:gd name="connsiteX3" fmla="*/ 3955 w 2664436"/>
                    <a:gd name="connsiteY3" fmla="*/ 26139 h 1331651"/>
                    <a:gd name="connsiteX4" fmla="*/ 52 w 2664436"/>
                    <a:gd name="connsiteY4" fmla="*/ 11609 h 1331651"/>
                    <a:gd name="connsiteX0" fmla="*/ 0 w 2664384"/>
                    <a:gd name="connsiteY0" fmla="*/ 11609 h 1331651"/>
                    <a:gd name="connsiteX1" fmla="*/ 2664384 w 2664384"/>
                    <a:gd name="connsiteY1" fmla="*/ 0 h 1331651"/>
                    <a:gd name="connsiteX2" fmla="*/ 2664384 w 2664384"/>
                    <a:gd name="connsiteY2" fmla="*/ 1331651 h 1331651"/>
                    <a:gd name="connsiteX3" fmla="*/ 0 w 2664384"/>
                    <a:gd name="connsiteY3" fmla="*/ 11609 h 1331651"/>
                    <a:gd name="connsiteX0" fmla="*/ 0 w 2664384"/>
                    <a:gd name="connsiteY0" fmla="*/ 4959 h 1325001"/>
                    <a:gd name="connsiteX1" fmla="*/ 2664384 w 2664384"/>
                    <a:gd name="connsiteY1" fmla="*/ 0 h 1325001"/>
                    <a:gd name="connsiteX2" fmla="*/ 2664384 w 2664384"/>
                    <a:gd name="connsiteY2" fmla="*/ 1325001 h 1325001"/>
                    <a:gd name="connsiteX3" fmla="*/ 0 w 2664384"/>
                    <a:gd name="connsiteY3" fmla="*/ 4959 h 1325001"/>
                  </a:gdLst>
                  <a:ahLst/>
                  <a:cxnLst>
                    <a:cxn ang="0">
                      <a:pos x="connsiteX0" y="connsiteY0"/>
                    </a:cxn>
                    <a:cxn ang="0">
                      <a:pos x="connsiteX1" y="connsiteY1"/>
                    </a:cxn>
                    <a:cxn ang="0">
                      <a:pos x="connsiteX2" y="connsiteY2"/>
                    </a:cxn>
                    <a:cxn ang="0">
                      <a:pos x="connsiteX3" y="connsiteY3"/>
                    </a:cxn>
                  </a:cxnLst>
                  <a:rect l="l" t="t" r="r" b="b"/>
                  <a:pathLst>
                    <a:path w="2664384" h="1325001">
                      <a:moveTo>
                        <a:pt x="0" y="4959"/>
                      </a:moveTo>
                      <a:lnTo>
                        <a:pt x="2664384" y="0"/>
                      </a:lnTo>
                      <a:lnTo>
                        <a:pt x="2664384" y="1325001"/>
                      </a:lnTo>
                      <a:lnTo>
                        <a:pt x="0" y="4959"/>
                      </a:lnTo>
                      <a:close/>
                    </a:path>
                  </a:pathLst>
                </a:custGeom>
                <a:solidFill>
                  <a:srgbClr val="0A0A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7" name="Rectangle 25"/>
                <p:cNvSpPr/>
                <p:nvPr/>
              </p:nvSpPr>
              <p:spPr>
                <a:xfrm flipV="1">
                  <a:off x="3512702" y="3364391"/>
                  <a:ext cx="2651961" cy="2647158"/>
                </a:xfrm>
                <a:custGeom>
                  <a:avLst/>
                  <a:gdLst>
                    <a:gd name="connsiteX0" fmla="*/ 0 w 3051063"/>
                    <a:gd name="connsiteY0" fmla="*/ 0 h 1329028"/>
                    <a:gd name="connsiteX1" fmla="*/ 3051063 w 3051063"/>
                    <a:gd name="connsiteY1" fmla="*/ 0 h 1329028"/>
                    <a:gd name="connsiteX2" fmla="*/ 3051063 w 3051063"/>
                    <a:gd name="connsiteY2" fmla="*/ 1329028 h 1329028"/>
                    <a:gd name="connsiteX3" fmla="*/ 0 w 3051063"/>
                    <a:gd name="connsiteY3" fmla="*/ 1329028 h 1329028"/>
                    <a:gd name="connsiteX4" fmla="*/ 0 w 3051063"/>
                    <a:gd name="connsiteY4" fmla="*/ 0 h 1329028"/>
                    <a:gd name="connsiteX0" fmla="*/ 0 w 3051063"/>
                    <a:gd name="connsiteY0" fmla="*/ 1319646 h 2648674"/>
                    <a:gd name="connsiteX1" fmla="*/ 2926372 w 3051063"/>
                    <a:gd name="connsiteY1" fmla="*/ 0 h 2648674"/>
                    <a:gd name="connsiteX2" fmla="*/ 3051063 w 3051063"/>
                    <a:gd name="connsiteY2" fmla="*/ 2648674 h 2648674"/>
                    <a:gd name="connsiteX3" fmla="*/ 0 w 3051063"/>
                    <a:gd name="connsiteY3" fmla="*/ 2648674 h 2648674"/>
                    <a:gd name="connsiteX4" fmla="*/ 0 w 3051063"/>
                    <a:gd name="connsiteY4" fmla="*/ 1319646 h 2648674"/>
                    <a:gd name="connsiteX0" fmla="*/ 0 w 2947154"/>
                    <a:gd name="connsiteY0" fmla="*/ 1319646 h 2648674"/>
                    <a:gd name="connsiteX1" fmla="*/ 2926372 w 2947154"/>
                    <a:gd name="connsiteY1" fmla="*/ 0 h 2648674"/>
                    <a:gd name="connsiteX2" fmla="*/ 2947154 w 2947154"/>
                    <a:gd name="connsiteY2" fmla="*/ 1277074 h 2648674"/>
                    <a:gd name="connsiteX3" fmla="*/ 0 w 2947154"/>
                    <a:gd name="connsiteY3" fmla="*/ 2648674 h 2648674"/>
                    <a:gd name="connsiteX4" fmla="*/ 0 w 2947154"/>
                    <a:gd name="connsiteY4" fmla="*/ 1319646 h 2648674"/>
                    <a:gd name="connsiteX0" fmla="*/ 0 w 2947154"/>
                    <a:gd name="connsiteY0" fmla="*/ 2493819 h 2648674"/>
                    <a:gd name="connsiteX1" fmla="*/ 2926372 w 2947154"/>
                    <a:gd name="connsiteY1" fmla="*/ 0 h 2648674"/>
                    <a:gd name="connsiteX2" fmla="*/ 2947154 w 2947154"/>
                    <a:gd name="connsiteY2" fmla="*/ 1277074 h 2648674"/>
                    <a:gd name="connsiteX3" fmla="*/ 0 w 2947154"/>
                    <a:gd name="connsiteY3" fmla="*/ 2648674 h 2648674"/>
                    <a:gd name="connsiteX4" fmla="*/ 0 w 2947154"/>
                    <a:gd name="connsiteY4" fmla="*/ 2493819 h 2648674"/>
                    <a:gd name="connsiteX0" fmla="*/ 0 w 2947154"/>
                    <a:gd name="connsiteY0" fmla="*/ 2493819 h 2586329"/>
                    <a:gd name="connsiteX1" fmla="*/ 2926372 w 2947154"/>
                    <a:gd name="connsiteY1" fmla="*/ 0 h 2586329"/>
                    <a:gd name="connsiteX2" fmla="*/ 2947154 w 2947154"/>
                    <a:gd name="connsiteY2" fmla="*/ 1277074 h 2586329"/>
                    <a:gd name="connsiteX3" fmla="*/ 10391 w 2947154"/>
                    <a:gd name="connsiteY3" fmla="*/ 2586329 h 2586329"/>
                    <a:gd name="connsiteX4" fmla="*/ 0 w 2947154"/>
                    <a:gd name="connsiteY4" fmla="*/ 2493819 h 2586329"/>
                    <a:gd name="connsiteX0" fmla="*/ 0 w 2952391"/>
                    <a:gd name="connsiteY0" fmla="*/ 2497536 h 2590046"/>
                    <a:gd name="connsiteX1" fmla="*/ 2952391 w 2952391"/>
                    <a:gd name="connsiteY1" fmla="*/ 0 h 2590046"/>
                    <a:gd name="connsiteX2" fmla="*/ 2947154 w 2952391"/>
                    <a:gd name="connsiteY2" fmla="*/ 1280791 h 2590046"/>
                    <a:gd name="connsiteX3" fmla="*/ 10391 w 2952391"/>
                    <a:gd name="connsiteY3" fmla="*/ 2590046 h 2590046"/>
                    <a:gd name="connsiteX4" fmla="*/ 0 w 2952391"/>
                    <a:gd name="connsiteY4" fmla="*/ 2497536 h 2590046"/>
                    <a:gd name="connsiteX0" fmla="*/ 0 w 2952391"/>
                    <a:gd name="connsiteY0" fmla="*/ 2497536 h 2590046"/>
                    <a:gd name="connsiteX1" fmla="*/ 2952391 w 2952391"/>
                    <a:gd name="connsiteY1" fmla="*/ 0 h 2590046"/>
                    <a:gd name="connsiteX2" fmla="*/ 2947154 w 2952391"/>
                    <a:gd name="connsiteY2" fmla="*/ 1340264 h 2590046"/>
                    <a:gd name="connsiteX3" fmla="*/ 10391 w 2952391"/>
                    <a:gd name="connsiteY3" fmla="*/ 2590046 h 2590046"/>
                    <a:gd name="connsiteX4" fmla="*/ 0 w 2952391"/>
                    <a:gd name="connsiteY4" fmla="*/ 2497536 h 2590046"/>
                    <a:gd name="connsiteX0" fmla="*/ 0 w 2952391"/>
                    <a:gd name="connsiteY0" fmla="*/ 2497536 h 2501034"/>
                    <a:gd name="connsiteX1" fmla="*/ 2952391 w 2952391"/>
                    <a:gd name="connsiteY1" fmla="*/ 0 h 2501034"/>
                    <a:gd name="connsiteX2" fmla="*/ 2947154 w 2952391"/>
                    <a:gd name="connsiteY2" fmla="*/ 1340264 h 2501034"/>
                    <a:gd name="connsiteX3" fmla="*/ 406901 w 2952391"/>
                    <a:gd name="connsiteY3" fmla="*/ 2501034 h 2501034"/>
                    <a:gd name="connsiteX4" fmla="*/ 0 w 2952391"/>
                    <a:gd name="connsiteY4" fmla="*/ 2497536 h 2501034"/>
                    <a:gd name="connsiteX0" fmla="*/ 0 w 2596341"/>
                    <a:gd name="connsiteY0" fmla="*/ 2359971 h 2501034"/>
                    <a:gd name="connsiteX1" fmla="*/ 2596341 w 2596341"/>
                    <a:gd name="connsiteY1" fmla="*/ 0 h 2501034"/>
                    <a:gd name="connsiteX2" fmla="*/ 2591104 w 2596341"/>
                    <a:gd name="connsiteY2" fmla="*/ 1340264 h 2501034"/>
                    <a:gd name="connsiteX3" fmla="*/ 50851 w 2596341"/>
                    <a:gd name="connsiteY3" fmla="*/ 2501034 h 2501034"/>
                    <a:gd name="connsiteX4" fmla="*/ 0 w 2596341"/>
                    <a:gd name="connsiteY4" fmla="*/ 2359971 h 2501034"/>
                    <a:gd name="connsiteX0" fmla="*/ 5793 w 2602134"/>
                    <a:gd name="connsiteY0" fmla="*/ 2359971 h 2395837"/>
                    <a:gd name="connsiteX1" fmla="*/ 2602134 w 2602134"/>
                    <a:gd name="connsiteY1" fmla="*/ 0 h 2395837"/>
                    <a:gd name="connsiteX2" fmla="*/ 2596897 w 2602134"/>
                    <a:gd name="connsiteY2" fmla="*/ 1340264 h 2395837"/>
                    <a:gd name="connsiteX3" fmla="*/ 0 w 2602134"/>
                    <a:gd name="connsiteY3" fmla="*/ 2395837 h 2395837"/>
                    <a:gd name="connsiteX4" fmla="*/ 5793 w 2602134"/>
                    <a:gd name="connsiteY4" fmla="*/ 2359971 h 2395837"/>
                    <a:gd name="connsiteX0" fmla="*/ 39131 w 2635472"/>
                    <a:gd name="connsiteY0" fmla="*/ 2359971 h 2538712"/>
                    <a:gd name="connsiteX1" fmla="*/ 2635472 w 2635472"/>
                    <a:gd name="connsiteY1" fmla="*/ 0 h 2538712"/>
                    <a:gd name="connsiteX2" fmla="*/ 2630235 w 2635472"/>
                    <a:gd name="connsiteY2" fmla="*/ 1340264 h 2538712"/>
                    <a:gd name="connsiteX3" fmla="*/ 0 w 2635472"/>
                    <a:gd name="connsiteY3" fmla="*/ 2538712 h 2538712"/>
                    <a:gd name="connsiteX4" fmla="*/ 39131 w 2635472"/>
                    <a:gd name="connsiteY4" fmla="*/ 2359971 h 2538712"/>
                    <a:gd name="connsiteX0" fmla="*/ 0 w 2672541"/>
                    <a:gd name="connsiteY0" fmla="*/ 2536183 h 2538712"/>
                    <a:gd name="connsiteX1" fmla="*/ 2672541 w 2672541"/>
                    <a:gd name="connsiteY1" fmla="*/ 0 h 2538712"/>
                    <a:gd name="connsiteX2" fmla="*/ 2667304 w 2672541"/>
                    <a:gd name="connsiteY2" fmla="*/ 1340264 h 2538712"/>
                    <a:gd name="connsiteX3" fmla="*/ 37069 w 2672541"/>
                    <a:gd name="connsiteY3" fmla="*/ 2538712 h 2538712"/>
                    <a:gd name="connsiteX4" fmla="*/ 0 w 2672541"/>
                    <a:gd name="connsiteY4" fmla="*/ 2536183 h 2538712"/>
                    <a:gd name="connsiteX0" fmla="*/ 0 w 2672541"/>
                    <a:gd name="connsiteY0" fmla="*/ 2536183 h 2562524"/>
                    <a:gd name="connsiteX1" fmla="*/ 2672541 w 2672541"/>
                    <a:gd name="connsiteY1" fmla="*/ 0 h 2562524"/>
                    <a:gd name="connsiteX2" fmla="*/ 2667304 w 2672541"/>
                    <a:gd name="connsiteY2" fmla="*/ 1340264 h 2562524"/>
                    <a:gd name="connsiteX3" fmla="*/ 13257 w 2672541"/>
                    <a:gd name="connsiteY3" fmla="*/ 2562524 h 2562524"/>
                    <a:gd name="connsiteX4" fmla="*/ 0 w 2672541"/>
                    <a:gd name="connsiteY4" fmla="*/ 2536183 h 2562524"/>
                    <a:gd name="connsiteX0" fmla="*/ 0 w 2677304"/>
                    <a:gd name="connsiteY0" fmla="*/ 2555233 h 2562524"/>
                    <a:gd name="connsiteX1" fmla="*/ 2677304 w 2677304"/>
                    <a:gd name="connsiteY1" fmla="*/ 0 h 2562524"/>
                    <a:gd name="connsiteX2" fmla="*/ 2672067 w 2677304"/>
                    <a:gd name="connsiteY2" fmla="*/ 1340264 h 2562524"/>
                    <a:gd name="connsiteX3" fmla="*/ 18020 w 2677304"/>
                    <a:gd name="connsiteY3" fmla="*/ 2562524 h 2562524"/>
                    <a:gd name="connsiteX4" fmla="*/ 0 w 2677304"/>
                    <a:gd name="connsiteY4" fmla="*/ 2555233 h 2562524"/>
                    <a:gd name="connsiteX0" fmla="*/ 0 w 2691591"/>
                    <a:gd name="connsiteY0" fmla="*/ 2550470 h 2562524"/>
                    <a:gd name="connsiteX1" fmla="*/ 2691591 w 2691591"/>
                    <a:gd name="connsiteY1" fmla="*/ 0 h 2562524"/>
                    <a:gd name="connsiteX2" fmla="*/ 2686354 w 2691591"/>
                    <a:gd name="connsiteY2" fmla="*/ 1340264 h 2562524"/>
                    <a:gd name="connsiteX3" fmla="*/ 32307 w 2691591"/>
                    <a:gd name="connsiteY3" fmla="*/ 2562524 h 2562524"/>
                    <a:gd name="connsiteX4" fmla="*/ 0 w 2691591"/>
                    <a:gd name="connsiteY4" fmla="*/ 2550470 h 2562524"/>
                    <a:gd name="connsiteX0" fmla="*/ 0 w 2691591"/>
                    <a:gd name="connsiteY0" fmla="*/ 2550470 h 2550470"/>
                    <a:gd name="connsiteX1" fmla="*/ 2691591 w 2691591"/>
                    <a:gd name="connsiteY1" fmla="*/ 0 h 2550470"/>
                    <a:gd name="connsiteX2" fmla="*/ 2686354 w 2691591"/>
                    <a:gd name="connsiteY2" fmla="*/ 1340264 h 2550470"/>
                    <a:gd name="connsiteX3" fmla="*/ 22782 w 2691591"/>
                    <a:gd name="connsiteY3" fmla="*/ 2548236 h 2550470"/>
                    <a:gd name="connsiteX4" fmla="*/ 0 w 2691591"/>
                    <a:gd name="connsiteY4" fmla="*/ 2550470 h 2550470"/>
                    <a:gd name="connsiteX0" fmla="*/ 0 w 2691591"/>
                    <a:gd name="connsiteY0" fmla="*/ 2550470 h 2560143"/>
                    <a:gd name="connsiteX1" fmla="*/ 2691591 w 2691591"/>
                    <a:gd name="connsiteY1" fmla="*/ 0 h 2560143"/>
                    <a:gd name="connsiteX2" fmla="*/ 2686354 w 2691591"/>
                    <a:gd name="connsiteY2" fmla="*/ 1340264 h 2560143"/>
                    <a:gd name="connsiteX3" fmla="*/ 10876 w 2691591"/>
                    <a:gd name="connsiteY3" fmla="*/ 2560143 h 2560143"/>
                    <a:gd name="connsiteX4" fmla="*/ 0 w 2691591"/>
                    <a:gd name="connsiteY4" fmla="*/ 2550470 h 2560143"/>
                    <a:gd name="connsiteX0" fmla="*/ 0 w 2691591"/>
                    <a:gd name="connsiteY0" fmla="*/ 2550470 h 2550470"/>
                    <a:gd name="connsiteX1" fmla="*/ 2691591 w 2691591"/>
                    <a:gd name="connsiteY1" fmla="*/ 0 h 2550470"/>
                    <a:gd name="connsiteX2" fmla="*/ 2686354 w 2691591"/>
                    <a:gd name="connsiteY2" fmla="*/ 1340264 h 2550470"/>
                    <a:gd name="connsiteX3" fmla="*/ 0 w 2691591"/>
                    <a:gd name="connsiteY3" fmla="*/ 2550470 h 2550470"/>
                    <a:gd name="connsiteX0" fmla="*/ 0 w 2653491"/>
                    <a:gd name="connsiteY0" fmla="*/ 2650483 h 2650483"/>
                    <a:gd name="connsiteX1" fmla="*/ 2653491 w 2653491"/>
                    <a:gd name="connsiteY1" fmla="*/ 0 h 2650483"/>
                    <a:gd name="connsiteX2" fmla="*/ 2648254 w 2653491"/>
                    <a:gd name="connsiteY2" fmla="*/ 1340264 h 2650483"/>
                    <a:gd name="connsiteX3" fmla="*/ 0 w 2653491"/>
                    <a:gd name="connsiteY3" fmla="*/ 2650483 h 2650483"/>
                    <a:gd name="connsiteX0" fmla="*/ 0 w 2653491"/>
                    <a:gd name="connsiteY0" fmla="*/ 2650483 h 2650483"/>
                    <a:gd name="connsiteX1" fmla="*/ 2653491 w 2653491"/>
                    <a:gd name="connsiteY1" fmla="*/ 0 h 2650483"/>
                    <a:gd name="connsiteX2" fmla="*/ 2651580 w 2653491"/>
                    <a:gd name="connsiteY2" fmla="*/ 1333614 h 2650483"/>
                    <a:gd name="connsiteX3" fmla="*/ 0 w 2653491"/>
                    <a:gd name="connsiteY3" fmla="*/ 2650483 h 2650483"/>
                    <a:gd name="connsiteX0" fmla="*/ 0 w 2651961"/>
                    <a:gd name="connsiteY0" fmla="*/ 2647158 h 2647158"/>
                    <a:gd name="connsiteX1" fmla="*/ 2650166 w 2651961"/>
                    <a:gd name="connsiteY1" fmla="*/ 0 h 2647158"/>
                    <a:gd name="connsiteX2" fmla="*/ 2651580 w 2651961"/>
                    <a:gd name="connsiteY2" fmla="*/ 1330289 h 2647158"/>
                    <a:gd name="connsiteX3" fmla="*/ 0 w 2651961"/>
                    <a:gd name="connsiteY3" fmla="*/ 2647158 h 2647158"/>
                  </a:gdLst>
                  <a:ahLst/>
                  <a:cxnLst>
                    <a:cxn ang="0">
                      <a:pos x="connsiteX0" y="connsiteY0"/>
                    </a:cxn>
                    <a:cxn ang="0">
                      <a:pos x="connsiteX1" y="connsiteY1"/>
                    </a:cxn>
                    <a:cxn ang="0">
                      <a:pos x="connsiteX2" y="connsiteY2"/>
                    </a:cxn>
                    <a:cxn ang="0">
                      <a:pos x="connsiteX3" y="connsiteY3"/>
                    </a:cxn>
                  </a:cxnLst>
                  <a:rect l="l" t="t" r="r" b="b"/>
                  <a:pathLst>
                    <a:path w="2651961" h="2647158">
                      <a:moveTo>
                        <a:pt x="0" y="2647158"/>
                      </a:moveTo>
                      <a:lnTo>
                        <a:pt x="2650166" y="0"/>
                      </a:lnTo>
                      <a:cubicBezTo>
                        <a:pt x="2648420" y="426930"/>
                        <a:pt x="2653326" y="903359"/>
                        <a:pt x="2651580" y="1330289"/>
                      </a:cubicBezTo>
                      <a:lnTo>
                        <a:pt x="0" y="2647158"/>
                      </a:lnTo>
                      <a:close/>
                    </a:path>
                  </a:pathLst>
                </a:custGeom>
                <a:solidFill>
                  <a:srgbClr val="27A5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8" name="Rectangle 25"/>
                <p:cNvSpPr/>
                <p:nvPr/>
              </p:nvSpPr>
              <p:spPr>
                <a:xfrm>
                  <a:off x="3550802" y="419239"/>
                  <a:ext cx="2612066" cy="2611374"/>
                </a:xfrm>
                <a:custGeom>
                  <a:avLst/>
                  <a:gdLst>
                    <a:gd name="connsiteX0" fmla="*/ 0 w 3051063"/>
                    <a:gd name="connsiteY0" fmla="*/ 0 h 1329028"/>
                    <a:gd name="connsiteX1" fmla="*/ 3051063 w 3051063"/>
                    <a:gd name="connsiteY1" fmla="*/ 0 h 1329028"/>
                    <a:gd name="connsiteX2" fmla="*/ 3051063 w 3051063"/>
                    <a:gd name="connsiteY2" fmla="*/ 1329028 h 1329028"/>
                    <a:gd name="connsiteX3" fmla="*/ 0 w 3051063"/>
                    <a:gd name="connsiteY3" fmla="*/ 1329028 h 1329028"/>
                    <a:gd name="connsiteX4" fmla="*/ 0 w 3051063"/>
                    <a:gd name="connsiteY4" fmla="*/ 0 h 1329028"/>
                    <a:gd name="connsiteX0" fmla="*/ 0 w 3051063"/>
                    <a:gd name="connsiteY0" fmla="*/ 1319646 h 2648674"/>
                    <a:gd name="connsiteX1" fmla="*/ 2926372 w 3051063"/>
                    <a:gd name="connsiteY1" fmla="*/ 0 h 2648674"/>
                    <a:gd name="connsiteX2" fmla="*/ 3051063 w 3051063"/>
                    <a:gd name="connsiteY2" fmla="*/ 2648674 h 2648674"/>
                    <a:gd name="connsiteX3" fmla="*/ 0 w 3051063"/>
                    <a:gd name="connsiteY3" fmla="*/ 2648674 h 2648674"/>
                    <a:gd name="connsiteX4" fmla="*/ 0 w 3051063"/>
                    <a:gd name="connsiteY4" fmla="*/ 1319646 h 2648674"/>
                    <a:gd name="connsiteX0" fmla="*/ 0 w 2947154"/>
                    <a:gd name="connsiteY0" fmla="*/ 1319646 h 2648674"/>
                    <a:gd name="connsiteX1" fmla="*/ 2926372 w 2947154"/>
                    <a:gd name="connsiteY1" fmla="*/ 0 h 2648674"/>
                    <a:gd name="connsiteX2" fmla="*/ 2947154 w 2947154"/>
                    <a:gd name="connsiteY2" fmla="*/ 1277074 h 2648674"/>
                    <a:gd name="connsiteX3" fmla="*/ 0 w 2947154"/>
                    <a:gd name="connsiteY3" fmla="*/ 2648674 h 2648674"/>
                    <a:gd name="connsiteX4" fmla="*/ 0 w 2947154"/>
                    <a:gd name="connsiteY4" fmla="*/ 1319646 h 2648674"/>
                    <a:gd name="connsiteX0" fmla="*/ 0 w 2947154"/>
                    <a:gd name="connsiteY0" fmla="*/ 2493819 h 2648674"/>
                    <a:gd name="connsiteX1" fmla="*/ 2926372 w 2947154"/>
                    <a:gd name="connsiteY1" fmla="*/ 0 h 2648674"/>
                    <a:gd name="connsiteX2" fmla="*/ 2947154 w 2947154"/>
                    <a:gd name="connsiteY2" fmla="*/ 1277074 h 2648674"/>
                    <a:gd name="connsiteX3" fmla="*/ 0 w 2947154"/>
                    <a:gd name="connsiteY3" fmla="*/ 2648674 h 2648674"/>
                    <a:gd name="connsiteX4" fmla="*/ 0 w 2947154"/>
                    <a:gd name="connsiteY4" fmla="*/ 2493819 h 2648674"/>
                    <a:gd name="connsiteX0" fmla="*/ 0 w 2947154"/>
                    <a:gd name="connsiteY0" fmla="*/ 2493819 h 2586329"/>
                    <a:gd name="connsiteX1" fmla="*/ 2926372 w 2947154"/>
                    <a:gd name="connsiteY1" fmla="*/ 0 h 2586329"/>
                    <a:gd name="connsiteX2" fmla="*/ 2947154 w 2947154"/>
                    <a:gd name="connsiteY2" fmla="*/ 1277074 h 2586329"/>
                    <a:gd name="connsiteX3" fmla="*/ 10391 w 2947154"/>
                    <a:gd name="connsiteY3" fmla="*/ 2586329 h 2586329"/>
                    <a:gd name="connsiteX4" fmla="*/ 0 w 2947154"/>
                    <a:gd name="connsiteY4" fmla="*/ 2493819 h 2586329"/>
                    <a:gd name="connsiteX0" fmla="*/ 0 w 2952391"/>
                    <a:gd name="connsiteY0" fmla="*/ 2497536 h 2590046"/>
                    <a:gd name="connsiteX1" fmla="*/ 2952391 w 2952391"/>
                    <a:gd name="connsiteY1" fmla="*/ 0 h 2590046"/>
                    <a:gd name="connsiteX2" fmla="*/ 2947154 w 2952391"/>
                    <a:gd name="connsiteY2" fmla="*/ 1280791 h 2590046"/>
                    <a:gd name="connsiteX3" fmla="*/ 10391 w 2952391"/>
                    <a:gd name="connsiteY3" fmla="*/ 2590046 h 2590046"/>
                    <a:gd name="connsiteX4" fmla="*/ 0 w 2952391"/>
                    <a:gd name="connsiteY4" fmla="*/ 2497536 h 2590046"/>
                    <a:gd name="connsiteX0" fmla="*/ 0 w 2952391"/>
                    <a:gd name="connsiteY0" fmla="*/ 2497536 h 2590046"/>
                    <a:gd name="connsiteX1" fmla="*/ 2952391 w 2952391"/>
                    <a:gd name="connsiteY1" fmla="*/ 0 h 2590046"/>
                    <a:gd name="connsiteX2" fmla="*/ 2947154 w 2952391"/>
                    <a:gd name="connsiteY2" fmla="*/ 1340264 h 2590046"/>
                    <a:gd name="connsiteX3" fmla="*/ 10391 w 2952391"/>
                    <a:gd name="connsiteY3" fmla="*/ 2590046 h 2590046"/>
                    <a:gd name="connsiteX4" fmla="*/ 0 w 2952391"/>
                    <a:gd name="connsiteY4" fmla="*/ 2497536 h 2590046"/>
                    <a:gd name="connsiteX0" fmla="*/ 0 w 2952391"/>
                    <a:gd name="connsiteY0" fmla="*/ 2497536 h 2501034"/>
                    <a:gd name="connsiteX1" fmla="*/ 2952391 w 2952391"/>
                    <a:gd name="connsiteY1" fmla="*/ 0 h 2501034"/>
                    <a:gd name="connsiteX2" fmla="*/ 2947154 w 2952391"/>
                    <a:gd name="connsiteY2" fmla="*/ 1340264 h 2501034"/>
                    <a:gd name="connsiteX3" fmla="*/ 406901 w 2952391"/>
                    <a:gd name="connsiteY3" fmla="*/ 2501034 h 2501034"/>
                    <a:gd name="connsiteX4" fmla="*/ 0 w 2952391"/>
                    <a:gd name="connsiteY4" fmla="*/ 2497536 h 2501034"/>
                    <a:gd name="connsiteX0" fmla="*/ 0 w 2596341"/>
                    <a:gd name="connsiteY0" fmla="*/ 2359971 h 2501034"/>
                    <a:gd name="connsiteX1" fmla="*/ 2596341 w 2596341"/>
                    <a:gd name="connsiteY1" fmla="*/ 0 h 2501034"/>
                    <a:gd name="connsiteX2" fmla="*/ 2591104 w 2596341"/>
                    <a:gd name="connsiteY2" fmla="*/ 1340264 h 2501034"/>
                    <a:gd name="connsiteX3" fmla="*/ 50851 w 2596341"/>
                    <a:gd name="connsiteY3" fmla="*/ 2501034 h 2501034"/>
                    <a:gd name="connsiteX4" fmla="*/ 0 w 2596341"/>
                    <a:gd name="connsiteY4" fmla="*/ 2359971 h 2501034"/>
                    <a:gd name="connsiteX0" fmla="*/ 5793 w 2602134"/>
                    <a:gd name="connsiteY0" fmla="*/ 2359971 h 2395837"/>
                    <a:gd name="connsiteX1" fmla="*/ 2602134 w 2602134"/>
                    <a:gd name="connsiteY1" fmla="*/ 0 h 2395837"/>
                    <a:gd name="connsiteX2" fmla="*/ 2596897 w 2602134"/>
                    <a:gd name="connsiteY2" fmla="*/ 1340264 h 2395837"/>
                    <a:gd name="connsiteX3" fmla="*/ 0 w 2602134"/>
                    <a:gd name="connsiteY3" fmla="*/ 2395837 h 2395837"/>
                    <a:gd name="connsiteX4" fmla="*/ 5793 w 2602134"/>
                    <a:gd name="connsiteY4" fmla="*/ 2359971 h 2395837"/>
                    <a:gd name="connsiteX0" fmla="*/ 72468 w 2668809"/>
                    <a:gd name="connsiteY0" fmla="*/ 2359971 h 2533950"/>
                    <a:gd name="connsiteX1" fmla="*/ 2668809 w 2668809"/>
                    <a:gd name="connsiteY1" fmla="*/ 0 h 2533950"/>
                    <a:gd name="connsiteX2" fmla="*/ 2663572 w 2668809"/>
                    <a:gd name="connsiteY2" fmla="*/ 1340264 h 2533950"/>
                    <a:gd name="connsiteX3" fmla="*/ 0 w 2668809"/>
                    <a:gd name="connsiteY3" fmla="*/ 2533950 h 2533950"/>
                    <a:gd name="connsiteX4" fmla="*/ 72468 w 2668809"/>
                    <a:gd name="connsiteY4" fmla="*/ 2359971 h 2533950"/>
                    <a:gd name="connsiteX0" fmla="*/ 0 w 2701116"/>
                    <a:gd name="connsiteY0" fmla="*/ 2536184 h 2536184"/>
                    <a:gd name="connsiteX1" fmla="*/ 2701116 w 2701116"/>
                    <a:gd name="connsiteY1" fmla="*/ 0 h 2536184"/>
                    <a:gd name="connsiteX2" fmla="*/ 2695879 w 2701116"/>
                    <a:gd name="connsiteY2" fmla="*/ 1340264 h 2536184"/>
                    <a:gd name="connsiteX3" fmla="*/ 32307 w 2701116"/>
                    <a:gd name="connsiteY3" fmla="*/ 2533950 h 2536184"/>
                    <a:gd name="connsiteX4" fmla="*/ 0 w 2701116"/>
                    <a:gd name="connsiteY4" fmla="*/ 2536184 h 2536184"/>
                    <a:gd name="connsiteX0" fmla="*/ 0 w 2701116"/>
                    <a:gd name="connsiteY0" fmla="*/ 2536184 h 2536184"/>
                    <a:gd name="connsiteX1" fmla="*/ 2701116 w 2701116"/>
                    <a:gd name="connsiteY1" fmla="*/ 0 h 2536184"/>
                    <a:gd name="connsiteX2" fmla="*/ 2695879 w 2701116"/>
                    <a:gd name="connsiteY2" fmla="*/ 1340264 h 2536184"/>
                    <a:gd name="connsiteX3" fmla="*/ 22782 w 2701116"/>
                    <a:gd name="connsiteY3" fmla="*/ 2524425 h 2536184"/>
                    <a:gd name="connsiteX4" fmla="*/ 0 w 2701116"/>
                    <a:gd name="connsiteY4" fmla="*/ 2536184 h 2536184"/>
                    <a:gd name="connsiteX0" fmla="*/ 5793 w 2678334"/>
                    <a:gd name="connsiteY0" fmla="*/ 2512372 h 2524425"/>
                    <a:gd name="connsiteX1" fmla="*/ 2678334 w 2678334"/>
                    <a:gd name="connsiteY1" fmla="*/ 0 h 2524425"/>
                    <a:gd name="connsiteX2" fmla="*/ 2673097 w 2678334"/>
                    <a:gd name="connsiteY2" fmla="*/ 1340264 h 2524425"/>
                    <a:gd name="connsiteX3" fmla="*/ 0 w 2678334"/>
                    <a:gd name="connsiteY3" fmla="*/ 2524425 h 2524425"/>
                    <a:gd name="connsiteX4" fmla="*/ 5793 w 2678334"/>
                    <a:gd name="connsiteY4" fmla="*/ 2512372 h 2524425"/>
                    <a:gd name="connsiteX0" fmla="*/ 0 w 2672541"/>
                    <a:gd name="connsiteY0" fmla="*/ 2512372 h 2524425"/>
                    <a:gd name="connsiteX1" fmla="*/ 2672541 w 2672541"/>
                    <a:gd name="connsiteY1" fmla="*/ 0 h 2524425"/>
                    <a:gd name="connsiteX2" fmla="*/ 2667304 w 2672541"/>
                    <a:gd name="connsiteY2" fmla="*/ 1340264 h 2524425"/>
                    <a:gd name="connsiteX3" fmla="*/ 3732 w 2672541"/>
                    <a:gd name="connsiteY3" fmla="*/ 2524425 h 2524425"/>
                    <a:gd name="connsiteX4" fmla="*/ 0 w 2672541"/>
                    <a:gd name="connsiteY4" fmla="*/ 2512372 h 2524425"/>
                    <a:gd name="connsiteX0" fmla="*/ 0 w 2672541"/>
                    <a:gd name="connsiteY0" fmla="*/ 2512372 h 2531799"/>
                    <a:gd name="connsiteX1" fmla="*/ 2672541 w 2672541"/>
                    <a:gd name="connsiteY1" fmla="*/ 0 h 2531799"/>
                    <a:gd name="connsiteX2" fmla="*/ 2667304 w 2672541"/>
                    <a:gd name="connsiteY2" fmla="*/ 1340264 h 2531799"/>
                    <a:gd name="connsiteX3" fmla="*/ 1274 w 2672541"/>
                    <a:gd name="connsiteY3" fmla="*/ 2531799 h 2531799"/>
                    <a:gd name="connsiteX4" fmla="*/ 0 w 2672541"/>
                    <a:gd name="connsiteY4" fmla="*/ 2512372 h 2531799"/>
                    <a:gd name="connsiteX0" fmla="*/ 0 w 2672541"/>
                    <a:gd name="connsiteY0" fmla="*/ 2524662 h 2531799"/>
                    <a:gd name="connsiteX1" fmla="*/ 2672541 w 2672541"/>
                    <a:gd name="connsiteY1" fmla="*/ 0 h 2531799"/>
                    <a:gd name="connsiteX2" fmla="*/ 2667304 w 2672541"/>
                    <a:gd name="connsiteY2" fmla="*/ 1340264 h 2531799"/>
                    <a:gd name="connsiteX3" fmla="*/ 1274 w 2672541"/>
                    <a:gd name="connsiteY3" fmla="*/ 2531799 h 2531799"/>
                    <a:gd name="connsiteX4" fmla="*/ 0 w 2672541"/>
                    <a:gd name="connsiteY4" fmla="*/ 2524662 h 2531799"/>
                    <a:gd name="connsiteX0" fmla="*/ 0 w 2672541"/>
                    <a:gd name="connsiteY0" fmla="*/ 2524662 h 2524662"/>
                    <a:gd name="connsiteX1" fmla="*/ 2672541 w 2672541"/>
                    <a:gd name="connsiteY1" fmla="*/ 0 h 2524662"/>
                    <a:gd name="connsiteX2" fmla="*/ 2667304 w 2672541"/>
                    <a:gd name="connsiteY2" fmla="*/ 1340264 h 2524662"/>
                    <a:gd name="connsiteX3" fmla="*/ 0 w 2672541"/>
                    <a:gd name="connsiteY3" fmla="*/ 2524662 h 2524662"/>
                    <a:gd name="connsiteX0" fmla="*/ 0 w 2624916"/>
                    <a:gd name="connsiteY0" fmla="*/ 2615149 h 2615149"/>
                    <a:gd name="connsiteX1" fmla="*/ 2624916 w 2624916"/>
                    <a:gd name="connsiteY1" fmla="*/ 0 h 2615149"/>
                    <a:gd name="connsiteX2" fmla="*/ 2619679 w 2624916"/>
                    <a:gd name="connsiteY2" fmla="*/ 1340264 h 2615149"/>
                    <a:gd name="connsiteX3" fmla="*/ 0 w 2624916"/>
                    <a:gd name="connsiteY3" fmla="*/ 2615149 h 2615149"/>
                    <a:gd name="connsiteX0" fmla="*/ 0 w 2615391"/>
                    <a:gd name="connsiteY0" fmla="*/ 2624674 h 2624674"/>
                    <a:gd name="connsiteX1" fmla="*/ 2615391 w 2615391"/>
                    <a:gd name="connsiteY1" fmla="*/ 0 h 2624674"/>
                    <a:gd name="connsiteX2" fmla="*/ 2610154 w 2615391"/>
                    <a:gd name="connsiteY2" fmla="*/ 1340264 h 2624674"/>
                    <a:gd name="connsiteX3" fmla="*/ 0 w 2615391"/>
                    <a:gd name="connsiteY3" fmla="*/ 2624674 h 2624674"/>
                    <a:gd name="connsiteX0" fmla="*/ 0 w 2612066"/>
                    <a:gd name="connsiteY0" fmla="*/ 2611374 h 2611374"/>
                    <a:gd name="connsiteX1" fmla="*/ 2612066 w 2612066"/>
                    <a:gd name="connsiteY1" fmla="*/ 0 h 2611374"/>
                    <a:gd name="connsiteX2" fmla="*/ 2610154 w 2612066"/>
                    <a:gd name="connsiteY2" fmla="*/ 1326964 h 2611374"/>
                    <a:gd name="connsiteX3" fmla="*/ 0 w 2612066"/>
                    <a:gd name="connsiteY3" fmla="*/ 2611374 h 2611374"/>
                  </a:gdLst>
                  <a:ahLst/>
                  <a:cxnLst>
                    <a:cxn ang="0">
                      <a:pos x="connsiteX0" y="connsiteY0"/>
                    </a:cxn>
                    <a:cxn ang="0">
                      <a:pos x="connsiteX1" y="connsiteY1"/>
                    </a:cxn>
                    <a:cxn ang="0">
                      <a:pos x="connsiteX2" y="connsiteY2"/>
                    </a:cxn>
                    <a:cxn ang="0">
                      <a:pos x="connsiteX3" y="connsiteY3"/>
                    </a:cxn>
                  </a:cxnLst>
                  <a:rect l="l" t="t" r="r" b="b"/>
                  <a:pathLst>
                    <a:path w="2612066" h="2611374">
                      <a:moveTo>
                        <a:pt x="0" y="2611374"/>
                      </a:moveTo>
                      <a:lnTo>
                        <a:pt x="2612066" y="0"/>
                      </a:lnTo>
                      <a:cubicBezTo>
                        <a:pt x="2610320" y="426930"/>
                        <a:pt x="2611900" y="900034"/>
                        <a:pt x="2610154" y="1326964"/>
                      </a:cubicBezTo>
                      <a:lnTo>
                        <a:pt x="0" y="2611374"/>
                      </a:lnTo>
                      <a:close/>
                    </a:path>
                  </a:pathLst>
                </a:custGeom>
                <a:solidFill>
                  <a:srgbClr val="0A0A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9" name="Rectangle 218"/>
                <p:cNvSpPr/>
                <p:nvPr/>
              </p:nvSpPr>
              <p:spPr>
                <a:xfrm>
                  <a:off x="6160228" y="413254"/>
                  <a:ext cx="4595637" cy="1329028"/>
                </a:xfrm>
                <a:prstGeom prst="rect">
                  <a:avLst/>
                </a:prstGeom>
                <a:solidFill>
                  <a:srgbClr val="211F2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20" name="Rectangle 219"/>
                <p:cNvSpPr/>
                <p:nvPr/>
              </p:nvSpPr>
              <p:spPr>
                <a:xfrm>
                  <a:off x="6159500" y="1834596"/>
                  <a:ext cx="4597998" cy="1329028"/>
                </a:xfrm>
                <a:prstGeom prst="rect">
                  <a:avLst/>
                </a:prstGeom>
                <a:solidFill>
                  <a:srgbClr val="49D4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21" name="Rectangle 220"/>
                <p:cNvSpPr/>
                <p:nvPr/>
              </p:nvSpPr>
              <p:spPr>
                <a:xfrm>
                  <a:off x="6159500" y="3259965"/>
                  <a:ext cx="4597998" cy="1325001"/>
                </a:xfrm>
                <a:prstGeom prst="rect">
                  <a:avLst/>
                </a:prstGeom>
                <a:solidFill>
                  <a:srgbClr val="211F2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22" name="Rectangle 221"/>
                <p:cNvSpPr/>
                <p:nvPr/>
              </p:nvSpPr>
              <p:spPr>
                <a:xfrm>
                  <a:off x="6159500" y="4677279"/>
                  <a:ext cx="4597998" cy="1329028"/>
                </a:xfrm>
                <a:prstGeom prst="rect">
                  <a:avLst/>
                </a:prstGeom>
                <a:solidFill>
                  <a:srgbClr val="49D4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grpSp>
          <p:grpSp>
            <p:nvGrpSpPr>
              <p:cNvPr id="84" name="Group 83"/>
              <p:cNvGrpSpPr/>
              <p:nvPr/>
            </p:nvGrpSpPr>
            <p:grpSpPr>
              <a:xfrm>
                <a:off x="145672" y="2567040"/>
                <a:ext cx="3585223" cy="3827141"/>
                <a:chOff x="397562" y="2272246"/>
                <a:chExt cx="3585223" cy="3827141"/>
              </a:xfrm>
            </p:grpSpPr>
            <p:sp>
              <p:nvSpPr>
                <p:cNvPr id="205" name="Rectangle 1"/>
                <p:cNvSpPr/>
                <p:nvPr/>
              </p:nvSpPr>
              <p:spPr>
                <a:xfrm>
                  <a:off x="677002" y="2272246"/>
                  <a:ext cx="1609438" cy="1910590"/>
                </a:xfrm>
                <a:custGeom>
                  <a:avLst/>
                  <a:gdLst>
                    <a:gd name="connsiteX0" fmla="*/ 0 w 1746250"/>
                    <a:gd name="connsiteY0" fmla="*/ 0 h 1784350"/>
                    <a:gd name="connsiteX1" fmla="*/ 1746250 w 1746250"/>
                    <a:gd name="connsiteY1" fmla="*/ 0 h 1784350"/>
                    <a:gd name="connsiteX2" fmla="*/ 1746250 w 1746250"/>
                    <a:gd name="connsiteY2" fmla="*/ 1784350 h 1784350"/>
                    <a:gd name="connsiteX3" fmla="*/ 0 w 1746250"/>
                    <a:gd name="connsiteY3" fmla="*/ 1784350 h 1784350"/>
                    <a:gd name="connsiteX4" fmla="*/ 0 w 1746250"/>
                    <a:gd name="connsiteY4" fmla="*/ 0 h 1784350"/>
                    <a:gd name="connsiteX0" fmla="*/ 311150 w 2057400"/>
                    <a:gd name="connsiteY0" fmla="*/ 0 h 2908300"/>
                    <a:gd name="connsiteX1" fmla="*/ 2057400 w 2057400"/>
                    <a:gd name="connsiteY1" fmla="*/ 0 h 2908300"/>
                    <a:gd name="connsiteX2" fmla="*/ 2057400 w 2057400"/>
                    <a:gd name="connsiteY2" fmla="*/ 1784350 h 2908300"/>
                    <a:gd name="connsiteX3" fmla="*/ 0 w 2057400"/>
                    <a:gd name="connsiteY3" fmla="*/ 2908300 h 2908300"/>
                    <a:gd name="connsiteX4" fmla="*/ 311150 w 2057400"/>
                    <a:gd name="connsiteY4" fmla="*/ 0 h 2908300"/>
                    <a:gd name="connsiteX0" fmla="*/ 311150 w 2057400"/>
                    <a:gd name="connsiteY0" fmla="*/ 0 h 3206750"/>
                    <a:gd name="connsiteX1" fmla="*/ 2057400 w 2057400"/>
                    <a:gd name="connsiteY1" fmla="*/ 0 h 3206750"/>
                    <a:gd name="connsiteX2" fmla="*/ 1866900 w 2057400"/>
                    <a:gd name="connsiteY2" fmla="*/ 3206750 h 3206750"/>
                    <a:gd name="connsiteX3" fmla="*/ 0 w 2057400"/>
                    <a:gd name="connsiteY3" fmla="*/ 2908300 h 3206750"/>
                    <a:gd name="connsiteX4" fmla="*/ 311150 w 2057400"/>
                    <a:gd name="connsiteY4" fmla="*/ 0 h 3206750"/>
                    <a:gd name="connsiteX0" fmla="*/ 311150 w 2057400"/>
                    <a:gd name="connsiteY0" fmla="*/ 0 h 3644900"/>
                    <a:gd name="connsiteX1" fmla="*/ 2057400 w 2057400"/>
                    <a:gd name="connsiteY1" fmla="*/ 0 h 3644900"/>
                    <a:gd name="connsiteX2" fmla="*/ 1612900 w 2057400"/>
                    <a:gd name="connsiteY2" fmla="*/ 3644900 h 3644900"/>
                    <a:gd name="connsiteX3" fmla="*/ 0 w 2057400"/>
                    <a:gd name="connsiteY3" fmla="*/ 2908300 h 3644900"/>
                    <a:gd name="connsiteX4" fmla="*/ 311150 w 2057400"/>
                    <a:gd name="connsiteY4" fmla="*/ 0 h 3644900"/>
                    <a:gd name="connsiteX0" fmla="*/ 323850 w 2070100"/>
                    <a:gd name="connsiteY0" fmla="*/ 0 h 3644900"/>
                    <a:gd name="connsiteX1" fmla="*/ 2070100 w 2070100"/>
                    <a:gd name="connsiteY1" fmla="*/ 0 h 3644900"/>
                    <a:gd name="connsiteX2" fmla="*/ 1625600 w 2070100"/>
                    <a:gd name="connsiteY2" fmla="*/ 3644900 h 3644900"/>
                    <a:gd name="connsiteX3" fmla="*/ 0 w 2070100"/>
                    <a:gd name="connsiteY3" fmla="*/ 2921000 h 3644900"/>
                    <a:gd name="connsiteX4" fmla="*/ 323850 w 2070100"/>
                    <a:gd name="connsiteY4" fmla="*/ 0 h 3644900"/>
                    <a:gd name="connsiteX0" fmla="*/ 0 w 2266950"/>
                    <a:gd name="connsiteY0" fmla="*/ 1377950 h 3644900"/>
                    <a:gd name="connsiteX1" fmla="*/ 2266950 w 2266950"/>
                    <a:gd name="connsiteY1" fmla="*/ 0 h 3644900"/>
                    <a:gd name="connsiteX2" fmla="*/ 1822450 w 2266950"/>
                    <a:gd name="connsiteY2" fmla="*/ 3644900 h 3644900"/>
                    <a:gd name="connsiteX3" fmla="*/ 196850 w 2266950"/>
                    <a:gd name="connsiteY3" fmla="*/ 2921000 h 3644900"/>
                    <a:gd name="connsiteX4" fmla="*/ 0 w 2266950"/>
                    <a:gd name="connsiteY4" fmla="*/ 1377950 h 3644900"/>
                    <a:gd name="connsiteX0" fmla="*/ 0 w 2190750"/>
                    <a:gd name="connsiteY0" fmla="*/ 1625600 h 3644900"/>
                    <a:gd name="connsiteX1" fmla="*/ 2190750 w 2190750"/>
                    <a:gd name="connsiteY1" fmla="*/ 0 h 3644900"/>
                    <a:gd name="connsiteX2" fmla="*/ 1746250 w 2190750"/>
                    <a:gd name="connsiteY2" fmla="*/ 3644900 h 3644900"/>
                    <a:gd name="connsiteX3" fmla="*/ 120650 w 2190750"/>
                    <a:gd name="connsiteY3" fmla="*/ 2921000 h 3644900"/>
                    <a:gd name="connsiteX4" fmla="*/ 0 w 2190750"/>
                    <a:gd name="connsiteY4" fmla="*/ 1625600 h 3644900"/>
                    <a:gd name="connsiteX0" fmla="*/ 0 w 2190750"/>
                    <a:gd name="connsiteY0" fmla="*/ 1625600 h 3644900"/>
                    <a:gd name="connsiteX1" fmla="*/ 838200 w 2190750"/>
                    <a:gd name="connsiteY1" fmla="*/ 977900 h 3644900"/>
                    <a:gd name="connsiteX2" fmla="*/ 2190750 w 2190750"/>
                    <a:gd name="connsiteY2" fmla="*/ 0 h 3644900"/>
                    <a:gd name="connsiteX3" fmla="*/ 1746250 w 2190750"/>
                    <a:gd name="connsiteY3" fmla="*/ 3644900 h 3644900"/>
                    <a:gd name="connsiteX4" fmla="*/ 120650 w 2190750"/>
                    <a:gd name="connsiteY4" fmla="*/ 2921000 h 3644900"/>
                    <a:gd name="connsiteX5" fmla="*/ 0 w 2190750"/>
                    <a:gd name="connsiteY5" fmla="*/ 1625600 h 3644900"/>
                    <a:gd name="connsiteX0" fmla="*/ 0 w 2190750"/>
                    <a:gd name="connsiteY0" fmla="*/ 1625600 h 3644900"/>
                    <a:gd name="connsiteX1" fmla="*/ 641350 w 2190750"/>
                    <a:gd name="connsiteY1" fmla="*/ 127000 h 3644900"/>
                    <a:gd name="connsiteX2" fmla="*/ 2190750 w 2190750"/>
                    <a:gd name="connsiteY2" fmla="*/ 0 h 3644900"/>
                    <a:gd name="connsiteX3" fmla="*/ 1746250 w 2190750"/>
                    <a:gd name="connsiteY3" fmla="*/ 3644900 h 3644900"/>
                    <a:gd name="connsiteX4" fmla="*/ 120650 w 2190750"/>
                    <a:gd name="connsiteY4" fmla="*/ 2921000 h 3644900"/>
                    <a:gd name="connsiteX5" fmla="*/ 0 w 2190750"/>
                    <a:gd name="connsiteY5" fmla="*/ 1625600 h 3644900"/>
                    <a:gd name="connsiteX0" fmla="*/ 0 w 1949450"/>
                    <a:gd name="connsiteY0" fmla="*/ 1524000 h 3543300"/>
                    <a:gd name="connsiteX1" fmla="*/ 641350 w 1949450"/>
                    <a:gd name="connsiteY1" fmla="*/ 25400 h 3543300"/>
                    <a:gd name="connsiteX2" fmla="*/ 1949450 w 1949450"/>
                    <a:gd name="connsiteY2" fmla="*/ 0 h 3543300"/>
                    <a:gd name="connsiteX3" fmla="*/ 1746250 w 1949450"/>
                    <a:gd name="connsiteY3" fmla="*/ 3543300 h 3543300"/>
                    <a:gd name="connsiteX4" fmla="*/ 120650 w 1949450"/>
                    <a:gd name="connsiteY4" fmla="*/ 2819400 h 3543300"/>
                    <a:gd name="connsiteX5" fmla="*/ 0 w 1949450"/>
                    <a:gd name="connsiteY5" fmla="*/ 1524000 h 3543300"/>
                    <a:gd name="connsiteX0" fmla="*/ 0 w 2476500"/>
                    <a:gd name="connsiteY0" fmla="*/ 1498600 h 3517900"/>
                    <a:gd name="connsiteX1" fmla="*/ 641350 w 2476500"/>
                    <a:gd name="connsiteY1" fmla="*/ 0 h 3517900"/>
                    <a:gd name="connsiteX2" fmla="*/ 2476500 w 2476500"/>
                    <a:gd name="connsiteY2" fmla="*/ 488950 h 3517900"/>
                    <a:gd name="connsiteX3" fmla="*/ 1746250 w 2476500"/>
                    <a:gd name="connsiteY3" fmla="*/ 3517900 h 3517900"/>
                    <a:gd name="connsiteX4" fmla="*/ 120650 w 2476500"/>
                    <a:gd name="connsiteY4" fmla="*/ 2794000 h 3517900"/>
                    <a:gd name="connsiteX5" fmla="*/ 0 w 2476500"/>
                    <a:gd name="connsiteY5"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1746250 w 2514600"/>
                    <a:gd name="connsiteY3" fmla="*/ 3517900 h 3517900"/>
                    <a:gd name="connsiteX4" fmla="*/ 120650 w 2514600"/>
                    <a:gd name="connsiteY4" fmla="*/ 2794000 h 3517900"/>
                    <a:gd name="connsiteX5" fmla="*/ 0 w 2514600"/>
                    <a:gd name="connsiteY5"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2428081 w 2514600"/>
                    <a:gd name="connsiteY3" fmla="*/ 816769 h 3517900"/>
                    <a:gd name="connsiteX4" fmla="*/ 1746250 w 2514600"/>
                    <a:gd name="connsiteY4" fmla="*/ 3517900 h 3517900"/>
                    <a:gd name="connsiteX5" fmla="*/ 120650 w 2514600"/>
                    <a:gd name="connsiteY5" fmla="*/ 2794000 h 3517900"/>
                    <a:gd name="connsiteX6" fmla="*/ 0 w 2514600"/>
                    <a:gd name="connsiteY6"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2406650 w 2514600"/>
                    <a:gd name="connsiteY3" fmla="*/ 690563 h 3517900"/>
                    <a:gd name="connsiteX4" fmla="*/ 1746250 w 2514600"/>
                    <a:gd name="connsiteY4" fmla="*/ 3517900 h 3517900"/>
                    <a:gd name="connsiteX5" fmla="*/ 120650 w 2514600"/>
                    <a:gd name="connsiteY5" fmla="*/ 2794000 h 3517900"/>
                    <a:gd name="connsiteX6" fmla="*/ 0 w 2514600"/>
                    <a:gd name="connsiteY6"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2409032 w 2514600"/>
                    <a:gd name="connsiteY3" fmla="*/ 669131 h 3517900"/>
                    <a:gd name="connsiteX4" fmla="*/ 1746250 w 2514600"/>
                    <a:gd name="connsiteY4" fmla="*/ 3517900 h 3517900"/>
                    <a:gd name="connsiteX5" fmla="*/ 120650 w 2514600"/>
                    <a:gd name="connsiteY5" fmla="*/ 2794000 h 3517900"/>
                    <a:gd name="connsiteX6" fmla="*/ 0 w 2514600"/>
                    <a:gd name="connsiteY6"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2409032 w 2514600"/>
                    <a:gd name="connsiteY3" fmla="*/ 669131 h 3517900"/>
                    <a:gd name="connsiteX4" fmla="*/ 2275681 w 2514600"/>
                    <a:gd name="connsiteY4" fmla="*/ 1235869 h 3517900"/>
                    <a:gd name="connsiteX5" fmla="*/ 1746250 w 2514600"/>
                    <a:gd name="connsiteY5" fmla="*/ 3517900 h 3517900"/>
                    <a:gd name="connsiteX6" fmla="*/ 120650 w 2514600"/>
                    <a:gd name="connsiteY6" fmla="*/ 2794000 h 3517900"/>
                    <a:gd name="connsiteX7" fmla="*/ 0 w 2514600"/>
                    <a:gd name="connsiteY7" fmla="*/ 1498600 h 3517900"/>
                    <a:gd name="connsiteX0" fmla="*/ 0 w 2518568"/>
                    <a:gd name="connsiteY0" fmla="*/ 1498600 h 3517900"/>
                    <a:gd name="connsiteX1" fmla="*/ 641350 w 2518568"/>
                    <a:gd name="connsiteY1" fmla="*/ 0 h 3517900"/>
                    <a:gd name="connsiteX2" fmla="*/ 2514600 w 2518568"/>
                    <a:gd name="connsiteY2" fmla="*/ 469900 h 3517900"/>
                    <a:gd name="connsiteX3" fmla="*/ 2409032 w 2518568"/>
                    <a:gd name="connsiteY3" fmla="*/ 669131 h 3517900"/>
                    <a:gd name="connsiteX4" fmla="*/ 2518568 w 2518568"/>
                    <a:gd name="connsiteY4" fmla="*/ 1171575 h 3517900"/>
                    <a:gd name="connsiteX5" fmla="*/ 1746250 w 2518568"/>
                    <a:gd name="connsiteY5" fmla="*/ 3517900 h 3517900"/>
                    <a:gd name="connsiteX6" fmla="*/ 120650 w 2518568"/>
                    <a:gd name="connsiteY6" fmla="*/ 2794000 h 3517900"/>
                    <a:gd name="connsiteX7" fmla="*/ 0 w 2518568"/>
                    <a:gd name="connsiteY7"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2409032 w 2514600"/>
                    <a:gd name="connsiteY3" fmla="*/ 669131 h 3517900"/>
                    <a:gd name="connsiteX4" fmla="*/ 2399505 w 2514600"/>
                    <a:gd name="connsiteY4" fmla="*/ 835818 h 3517900"/>
                    <a:gd name="connsiteX5" fmla="*/ 1746250 w 2514600"/>
                    <a:gd name="connsiteY5" fmla="*/ 3517900 h 3517900"/>
                    <a:gd name="connsiteX6" fmla="*/ 120650 w 2514600"/>
                    <a:gd name="connsiteY6" fmla="*/ 2794000 h 3517900"/>
                    <a:gd name="connsiteX7" fmla="*/ 0 w 2514600"/>
                    <a:gd name="connsiteY7" fmla="*/ 1498600 h 3517900"/>
                    <a:gd name="connsiteX0" fmla="*/ 0 w 2514600"/>
                    <a:gd name="connsiteY0" fmla="*/ 1498600 h 3517900"/>
                    <a:gd name="connsiteX1" fmla="*/ 641350 w 2514600"/>
                    <a:gd name="connsiteY1" fmla="*/ 0 h 3517900"/>
                    <a:gd name="connsiteX2" fmla="*/ 2514600 w 2514600"/>
                    <a:gd name="connsiteY2" fmla="*/ 469900 h 3517900"/>
                    <a:gd name="connsiteX3" fmla="*/ 2409032 w 2514600"/>
                    <a:gd name="connsiteY3" fmla="*/ 669131 h 3517900"/>
                    <a:gd name="connsiteX4" fmla="*/ 2399505 w 2514600"/>
                    <a:gd name="connsiteY4" fmla="*/ 835818 h 3517900"/>
                    <a:gd name="connsiteX5" fmla="*/ 2297113 w 2514600"/>
                    <a:gd name="connsiteY5" fmla="*/ 1247775 h 3517900"/>
                    <a:gd name="connsiteX6" fmla="*/ 1746250 w 2514600"/>
                    <a:gd name="connsiteY6" fmla="*/ 3517900 h 3517900"/>
                    <a:gd name="connsiteX7" fmla="*/ 120650 w 2514600"/>
                    <a:gd name="connsiteY7" fmla="*/ 2794000 h 3517900"/>
                    <a:gd name="connsiteX8" fmla="*/ 0 w 2514600"/>
                    <a:gd name="connsiteY8" fmla="*/ 1498600 h 3517900"/>
                    <a:gd name="connsiteX0" fmla="*/ 0 w 2520951"/>
                    <a:gd name="connsiteY0" fmla="*/ 1498600 h 3517900"/>
                    <a:gd name="connsiteX1" fmla="*/ 641350 w 2520951"/>
                    <a:gd name="connsiteY1" fmla="*/ 0 h 3517900"/>
                    <a:gd name="connsiteX2" fmla="*/ 2514600 w 2520951"/>
                    <a:gd name="connsiteY2" fmla="*/ 469900 h 3517900"/>
                    <a:gd name="connsiteX3" fmla="*/ 2409032 w 2520951"/>
                    <a:gd name="connsiteY3" fmla="*/ 669131 h 3517900"/>
                    <a:gd name="connsiteX4" fmla="*/ 2399505 w 2520951"/>
                    <a:gd name="connsiteY4" fmla="*/ 835818 h 3517900"/>
                    <a:gd name="connsiteX5" fmla="*/ 2520951 w 2520951"/>
                    <a:gd name="connsiteY5" fmla="*/ 1159669 h 3517900"/>
                    <a:gd name="connsiteX6" fmla="*/ 1746250 w 2520951"/>
                    <a:gd name="connsiteY6" fmla="*/ 3517900 h 3517900"/>
                    <a:gd name="connsiteX7" fmla="*/ 120650 w 2520951"/>
                    <a:gd name="connsiteY7" fmla="*/ 2794000 h 3517900"/>
                    <a:gd name="connsiteX8" fmla="*/ 0 w 2520951"/>
                    <a:gd name="connsiteY8" fmla="*/ 1498600 h 3517900"/>
                    <a:gd name="connsiteX0" fmla="*/ 0 w 2520951"/>
                    <a:gd name="connsiteY0" fmla="*/ 1498600 h 3517900"/>
                    <a:gd name="connsiteX1" fmla="*/ 641350 w 2520951"/>
                    <a:gd name="connsiteY1" fmla="*/ 0 h 3517900"/>
                    <a:gd name="connsiteX2" fmla="*/ 2514600 w 2520951"/>
                    <a:gd name="connsiteY2" fmla="*/ 469900 h 3517900"/>
                    <a:gd name="connsiteX3" fmla="*/ 2409032 w 2520951"/>
                    <a:gd name="connsiteY3" fmla="*/ 669131 h 3517900"/>
                    <a:gd name="connsiteX4" fmla="*/ 2399505 w 2520951"/>
                    <a:gd name="connsiteY4" fmla="*/ 835818 h 3517900"/>
                    <a:gd name="connsiteX5" fmla="*/ 2520951 w 2520951"/>
                    <a:gd name="connsiteY5" fmla="*/ 1159669 h 3517900"/>
                    <a:gd name="connsiteX6" fmla="*/ 2416175 w 2520951"/>
                    <a:gd name="connsiteY6" fmla="*/ 1476375 h 3517900"/>
                    <a:gd name="connsiteX7" fmla="*/ 1746250 w 2520951"/>
                    <a:gd name="connsiteY7" fmla="*/ 3517900 h 3517900"/>
                    <a:gd name="connsiteX8" fmla="*/ 120650 w 2520951"/>
                    <a:gd name="connsiteY8" fmla="*/ 2794000 h 3517900"/>
                    <a:gd name="connsiteX9" fmla="*/ 0 w 2520951"/>
                    <a:gd name="connsiteY9" fmla="*/ 1498600 h 3517900"/>
                    <a:gd name="connsiteX0" fmla="*/ 0 w 2832894"/>
                    <a:gd name="connsiteY0" fmla="*/ 1498600 h 3517900"/>
                    <a:gd name="connsiteX1" fmla="*/ 641350 w 2832894"/>
                    <a:gd name="connsiteY1" fmla="*/ 0 h 3517900"/>
                    <a:gd name="connsiteX2" fmla="*/ 2514600 w 2832894"/>
                    <a:gd name="connsiteY2" fmla="*/ 469900 h 3517900"/>
                    <a:gd name="connsiteX3" fmla="*/ 2409032 w 2832894"/>
                    <a:gd name="connsiteY3" fmla="*/ 669131 h 3517900"/>
                    <a:gd name="connsiteX4" fmla="*/ 2399505 w 2832894"/>
                    <a:gd name="connsiteY4" fmla="*/ 835818 h 3517900"/>
                    <a:gd name="connsiteX5" fmla="*/ 2520951 w 2832894"/>
                    <a:gd name="connsiteY5" fmla="*/ 1159669 h 3517900"/>
                    <a:gd name="connsiteX6" fmla="*/ 2832894 w 2832894"/>
                    <a:gd name="connsiteY6" fmla="*/ 1219200 h 3517900"/>
                    <a:gd name="connsiteX7" fmla="*/ 1746250 w 2832894"/>
                    <a:gd name="connsiteY7" fmla="*/ 3517900 h 3517900"/>
                    <a:gd name="connsiteX8" fmla="*/ 120650 w 2832894"/>
                    <a:gd name="connsiteY8" fmla="*/ 2794000 h 3517900"/>
                    <a:gd name="connsiteX9" fmla="*/ 0 w 2832894"/>
                    <a:gd name="connsiteY9"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1746250 w 2825750"/>
                    <a:gd name="connsiteY7" fmla="*/ 3517900 h 3517900"/>
                    <a:gd name="connsiteX8" fmla="*/ 120650 w 2825750"/>
                    <a:gd name="connsiteY8" fmla="*/ 2794000 h 3517900"/>
                    <a:gd name="connsiteX9" fmla="*/ 0 w 2825750"/>
                    <a:gd name="connsiteY9"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070099 w 2825750"/>
                    <a:gd name="connsiteY7" fmla="*/ 2806700 h 3517900"/>
                    <a:gd name="connsiteX8" fmla="*/ 1746250 w 2825750"/>
                    <a:gd name="connsiteY8" fmla="*/ 3517900 h 3517900"/>
                    <a:gd name="connsiteX9" fmla="*/ 120650 w 2825750"/>
                    <a:gd name="connsiteY9" fmla="*/ 2794000 h 3517900"/>
                    <a:gd name="connsiteX10" fmla="*/ 0 w 2825750"/>
                    <a:gd name="connsiteY10"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070099 w 2825750"/>
                    <a:gd name="connsiteY7" fmla="*/ 2806700 h 3517900"/>
                    <a:gd name="connsiteX8" fmla="*/ 2037555 w 2825750"/>
                    <a:gd name="connsiteY8" fmla="*/ 2883694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070099 w 2825750"/>
                    <a:gd name="connsiteY7" fmla="*/ 2806700 h 3517900"/>
                    <a:gd name="connsiteX8" fmla="*/ 2042317 w 2825750"/>
                    <a:gd name="connsiteY8" fmla="*/ 3186113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042317 w 2825750"/>
                    <a:gd name="connsiteY7" fmla="*/ 3186113 h 3517900"/>
                    <a:gd name="connsiteX8" fmla="*/ 1746250 w 2825750"/>
                    <a:gd name="connsiteY8" fmla="*/ 3517900 h 3517900"/>
                    <a:gd name="connsiteX9" fmla="*/ 120650 w 2825750"/>
                    <a:gd name="connsiteY9" fmla="*/ 2794000 h 3517900"/>
                    <a:gd name="connsiteX10" fmla="*/ 0 w 2825750"/>
                    <a:gd name="connsiteY10"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037554 w 2825750"/>
                    <a:gd name="connsiteY7" fmla="*/ 3200401 h 3517900"/>
                    <a:gd name="connsiteX8" fmla="*/ 1746250 w 2825750"/>
                    <a:gd name="connsiteY8" fmla="*/ 3517900 h 3517900"/>
                    <a:gd name="connsiteX9" fmla="*/ 120650 w 2825750"/>
                    <a:gd name="connsiteY9" fmla="*/ 2794000 h 3517900"/>
                    <a:gd name="connsiteX10" fmla="*/ 0 w 2825750"/>
                    <a:gd name="connsiteY10"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259012 w 2825750"/>
                    <a:gd name="connsiteY7" fmla="*/ 2638425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37631 w 2825750"/>
                    <a:gd name="connsiteY7" fmla="*/ 2900363 h 3517900"/>
                    <a:gd name="connsiteX8" fmla="*/ 2037554 w 2825750"/>
                    <a:gd name="connsiteY8" fmla="*/ 3200401 h 3517900"/>
                    <a:gd name="connsiteX9" fmla="*/ 1746250 w 2825750"/>
                    <a:gd name="connsiteY9" fmla="*/ 3517900 h 3517900"/>
                    <a:gd name="connsiteX10" fmla="*/ 120650 w 2825750"/>
                    <a:gd name="connsiteY10" fmla="*/ 2794000 h 3517900"/>
                    <a:gd name="connsiteX11" fmla="*/ 0 w 2825750"/>
                    <a:gd name="connsiteY11"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68587 w 2825750"/>
                    <a:gd name="connsiteY7" fmla="*/ 2628900 h 3517900"/>
                    <a:gd name="connsiteX8" fmla="*/ 2637631 w 2825750"/>
                    <a:gd name="connsiteY8" fmla="*/ 2900363 h 3517900"/>
                    <a:gd name="connsiteX9" fmla="*/ 2037554 w 2825750"/>
                    <a:gd name="connsiteY9" fmla="*/ 3200401 h 3517900"/>
                    <a:gd name="connsiteX10" fmla="*/ 1746250 w 2825750"/>
                    <a:gd name="connsiteY10" fmla="*/ 3517900 h 3517900"/>
                    <a:gd name="connsiteX11" fmla="*/ 120650 w 2825750"/>
                    <a:gd name="connsiteY11" fmla="*/ 2794000 h 3517900"/>
                    <a:gd name="connsiteX12" fmla="*/ 0 w 2825750"/>
                    <a:gd name="connsiteY12"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25724 w 2825750"/>
                    <a:gd name="connsiteY7" fmla="*/ 2659856 h 3517900"/>
                    <a:gd name="connsiteX8" fmla="*/ 2637631 w 2825750"/>
                    <a:gd name="connsiteY8" fmla="*/ 2900363 h 3517900"/>
                    <a:gd name="connsiteX9" fmla="*/ 2037554 w 2825750"/>
                    <a:gd name="connsiteY9" fmla="*/ 3200401 h 3517900"/>
                    <a:gd name="connsiteX10" fmla="*/ 1746250 w 2825750"/>
                    <a:gd name="connsiteY10" fmla="*/ 3517900 h 3517900"/>
                    <a:gd name="connsiteX11" fmla="*/ 120650 w 2825750"/>
                    <a:gd name="connsiteY11" fmla="*/ 2794000 h 3517900"/>
                    <a:gd name="connsiteX12" fmla="*/ 0 w 2825750"/>
                    <a:gd name="connsiteY12"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28105 w 2825750"/>
                    <a:gd name="connsiteY7" fmla="*/ 2683669 h 3517900"/>
                    <a:gd name="connsiteX8" fmla="*/ 2637631 w 2825750"/>
                    <a:gd name="connsiteY8" fmla="*/ 2900363 h 3517900"/>
                    <a:gd name="connsiteX9" fmla="*/ 2037554 w 2825750"/>
                    <a:gd name="connsiteY9" fmla="*/ 3200401 h 3517900"/>
                    <a:gd name="connsiteX10" fmla="*/ 1746250 w 2825750"/>
                    <a:gd name="connsiteY10" fmla="*/ 3517900 h 3517900"/>
                    <a:gd name="connsiteX11" fmla="*/ 120650 w 2825750"/>
                    <a:gd name="connsiteY11" fmla="*/ 2794000 h 3517900"/>
                    <a:gd name="connsiteX12" fmla="*/ 0 w 2825750"/>
                    <a:gd name="connsiteY12"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54299 w 2825750"/>
                    <a:gd name="connsiteY7" fmla="*/ 2469356 h 3517900"/>
                    <a:gd name="connsiteX8" fmla="*/ 2628105 w 2825750"/>
                    <a:gd name="connsiteY8" fmla="*/ 2683669 h 3517900"/>
                    <a:gd name="connsiteX9" fmla="*/ 2637631 w 2825750"/>
                    <a:gd name="connsiteY9" fmla="*/ 2900363 h 3517900"/>
                    <a:gd name="connsiteX10" fmla="*/ 2037554 w 2825750"/>
                    <a:gd name="connsiteY10" fmla="*/ 3200401 h 3517900"/>
                    <a:gd name="connsiteX11" fmla="*/ 1746250 w 2825750"/>
                    <a:gd name="connsiteY11" fmla="*/ 3517900 h 3517900"/>
                    <a:gd name="connsiteX12" fmla="*/ 120650 w 2825750"/>
                    <a:gd name="connsiteY12" fmla="*/ 2794000 h 3517900"/>
                    <a:gd name="connsiteX13" fmla="*/ 0 w 2825750"/>
                    <a:gd name="connsiteY13"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697161 w 2825750"/>
                    <a:gd name="connsiteY7" fmla="*/ 2450306 h 3517900"/>
                    <a:gd name="connsiteX8" fmla="*/ 2628105 w 2825750"/>
                    <a:gd name="connsiteY8" fmla="*/ 2683669 h 3517900"/>
                    <a:gd name="connsiteX9" fmla="*/ 2637631 w 2825750"/>
                    <a:gd name="connsiteY9" fmla="*/ 2900363 h 3517900"/>
                    <a:gd name="connsiteX10" fmla="*/ 2037554 w 2825750"/>
                    <a:gd name="connsiteY10" fmla="*/ 3200401 h 3517900"/>
                    <a:gd name="connsiteX11" fmla="*/ 1746250 w 2825750"/>
                    <a:gd name="connsiteY11" fmla="*/ 3517900 h 3517900"/>
                    <a:gd name="connsiteX12" fmla="*/ 120650 w 2825750"/>
                    <a:gd name="connsiteY12" fmla="*/ 2794000 h 3517900"/>
                    <a:gd name="connsiteX13" fmla="*/ 0 w 2825750"/>
                    <a:gd name="connsiteY13"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718593 w 2825750"/>
                    <a:gd name="connsiteY7" fmla="*/ 2243138 h 3517900"/>
                    <a:gd name="connsiteX8" fmla="*/ 2697161 w 2825750"/>
                    <a:gd name="connsiteY8" fmla="*/ 2450306 h 3517900"/>
                    <a:gd name="connsiteX9" fmla="*/ 2628105 w 2825750"/>
                    <a:gd name="connsiteY9" fmla="*/ 2683669 h 3517900"/>
                    <a:gd name="connsiteX10" fmla="*/ 2637631 w 2825750"/>
                    <a:gd name="connsiteY10" fmla="*/ 2900363 h 3517900"/>
                    <a:gd name="connsiteX11" fmla="*/ 2037554 w 2825750"/>
                    <a:gd name="connsiteY11" fmla="*/ 3200401 h 3517900"/>
                    <a:gd name="connsiteX12" fmla="*/ 1746250 w 2825750"/>
                    <a:gd name="connsiteY12" fmla="*/ 3517900 h 3517900"/>
                    <a:gd name="connsiteX13" fmla="*/ 120650 w 2825750"/>
                    <a:gd name="connsiteY13" fmla="*/ 2794000 h 3517900"/>
                    <a:gd name="connsiteX14" fmla="*/ 0 w 2825750"/>
                    <a:gd name="connsiteY14"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747168 w 2825750"/>
                    <a:gd name="connsiteY7" fmla="*/ 2252663 h 3517900"/>
                    <a:gd name="connsiteX8" fmla="*/ 2697161 w 2825750"/>
                    <a:gd name="connsiteY8" fmla="*/ 2450306 h 3517900"/>
                    <a:gd name="connsiteX9" fmla="*/ 2628105 w 2825750"/>
                    <a:gd name="connsiteY9" fmla="*/ 2683669 h 3517900"/>
                    <a:gd name="connsiteX10" fmla="*/ 2637631 w 2825750"/>
                    <a:gd name="connsiteY10" fmla="*/ 2900363 h 3517900"/>
                    <a:gd name="connsiteX11" fmla="*/ 2037554 w 2825750"/>
                    <a:gd name="connsiteY11" fmla="*/ 3200401 h 3517900"/>
                    <a:gd name="connsiteX12" fmla="*/ 1746250 w 2825750"/>
                    <a:gd name="connsiteY12" fmla="*/ 3517900 h 3517900"/>
                    <a:gd name="connsiteX13" fmla="*/ 120650 w 2825750"/>
                    <a:gd name="connsiteY13" fmla="*/ 2794000 h 3517900"/>
                    <a:gd name="connsiteX14" fmla="*/ 0 w 2825750"/>
                    <a:gd name="connsiteY14"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763837 w 2825750"/>
                    <a:gd name="connsiteY7" fmla="*/ 2059781 h 3517900"/>
                    <a:gd name="connsiteX8" fmla="*/ 2747168 w 2825750"/>
                    <a:gd name="connsiteY8" fmla="*/ 2252663 h 3517900"/>
                    <a:gd name="connsiteX9" fmla="*/ 2697161 w 2825750"/>
                    <a:gd name="connsiteY9" fmla="*/ 2450306 h 3517900"/>
                    <a:gd name="connsiteX10" fmla="*/ 2628105 w 2825750"/>
                    <a:gd name="connsiteY10" fmla="*/ 2683669 h 3517900"/>
                    <a:gd name="connsiteX11" fmla="*/ 2637631 w 2825750"/>
                    <a:gd name="connsiteY11" fmla="*/ 2900363 h 3517900"/>
                    <a:gd name="connsiteX12" fmla="*/ 2037554 w 2825750"/>
                    <a:gd name="connsiteY12" fmla="*/ 3200401 h 3517900"/>
                    <a:gd name="connsiteX13" fmla="*/ 1746250 w 2825750"/>
                    <a:gd name="connsiteY13" fmla="*/ 3517900 h 3517900"/>
                    <a:gd name="connsiteX14" fmla="*/ 120650 w 2825750"/>
                    <a:gd name="connsiteY14" fmla="*/ 2794000 h 3517900"/>
                    <a:gd name="connsiteX15" fmla="*/ 0 w 2825750"/>
                    <a:gd name="connsiteY15"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732880 w 2825750"/>
                    <a:gd name="connsiteY7" fmla="*/ 2059781 h 3517900"/>
                    <a:gd name="connsiteX8" fmla="*/ 2747168 w 2825750"/>
                    <a:gd name="connsiteY8" fmla="*/ 2252663 h 3517900"/>
                    <a:gd name="connsiteX9" fmla="*/ 2697161 w 2825750"/>
                    <a:gd name="connsiteY9" fmla="*/ 2450306 h 3517900"/>
                    <a:gd name="connsiteX10" fmla="*/ 2628105 w 2825750"/>
                    <a:gd name="connsiteY10" fmla="*/ 2683669 h 3517900"/>
                    <a:gd name="connsiteX11" fmla="*/ 2637631 w 2825750"/>
                    <a:gd name="connsiteY11" fmla="*/ 2900363 h 3517900"/>
                    <a:gd name="connsiteX12" fmla="*/ 2037554 w 2825750"/>
                    <a:gd name="connsiteY12" fmla="*/ 3200401 h 3517900"/>
                    <a:gd name="connsiteX13" fmla="*/ 1746250 w 2825750"/>
                    <a:gd name="connsiteY13" fmla="*/ 3517900 h 3517900"/>
                    <a:gd name="connsiteX14" fmla="*/ 120650 w 2825750"/>
                    <a:gd name="connsiteY14" fmla="*/ 2794000 h 3517900"/>
                    <a:gd name="connsiteX15" fmla="*/ 0 w 2825750"/>
                    <a:gd name="connsiteY15"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737643 w 2825750"/>
                    <a:gd name="connsiteY7" fmla="*/ 2078831 h 3517900"/>
                    <a:gd name="connsiteX8" fmla="*/ 2747168 w 2825750"/>
                    <a:gd name="connsiteY8" fmla="*/ 2252663 h 3517900"/>
                    <a:gd name="connsiteX9" fmla="*/ 2697161 w 2825750"/>
                    <a:gd name="connsiteY9" fmla="*/ 2450306 h 3517900"/>
                    <a:gd name="connsiteX10" fmla="*/ 2628105 w 2825750"/>
                    <a:gd name="connsiteY10" fmla="*/ 2683669 h 3517900"/>
                    <a:gd name="connsiteX11" fmla="*/ 2637631 w 2825750"/>
                    <a:gd name="connsiteY11" fmla="*/ 2900363 h 3517900"/>
                    <a:gd name="connsiteX12" fmla="*/ 2037554 w 2825750"/>
                    <a:gd name="connsiteY12" fmla="*/ 3200401 h 3517900"/>
                    <a:gd name="connsiteX13" fmla="*/ 1746250 w 2825750"/>
                    <a:gd name="connsiteY13" fmla="*/ 3517900 h 3517900"/>
                    <a:gd name="connsiteX14" fmla="*/ 120650 w 2825750"/>
                    <a:gd name="connsiteY14" fmla="*/ 2794000 h 3517900"/>
                    <a:gd name="connsiteX15" fmla="*/ 0 w 2825750"/>
                    <a:gd name="connsiteY15" fmla="*/ 1498600 h 3517900"/>
                    <a:gd name="connsiteX0" fmla="*/ 0 w 2825750"/>
                    <a:gd name="connsiteY0" fmla="*/ 1498600 h 3517900"/>
                    <a:gd name="connsiteX1" fmla="*/ 641350 w 2825750"/>
                    <a:gd name="connsiteY1" fmla="*/ 0 h 3517900"/>
                    <a:gd name="connsiteX2" fmla="*/ 2514600 w 2825750"/>
                    <a:gd name="connsiteY2" fmla="*/ 469900 h 3517900"/>
                    <a:gd name="connsiteX3" fmla="*/ 2409032 w 2825750"/>
                    <a:gd name="connsiteY3" fmla="*/ 669131 h 3517900"/>
                    <a:gd name="connsiteX4" fmla="*/ 2399505 w 2825750"/>
                    <a:gd name="connsiteY4" fmla="*/ 835818 h 3517900"/>
                    <a:gd name="connsiteX5" fmla="*/ 2520951 w 2825750"/>
                    <a:gd name="connsiteY5" fmla="*/ 1159669 h 3517900"/>
                    <a:gd name="connsiteX6" fmla="*/ 2825750 w 2825750"/>
                    <a:gd name="connsiteY6" fmla="*/ 1214438 h 3517900"/>
                    <a:gd name="connsiteX7" fmla="*/ 2775743 w 2825750"/>
                    <a:gd name="connsiteY7" fmla="*/ 1752600 h 3517900"/>
                    <a:gd name="connsiteX8" fmla="*/ 2737643 w 2825750"/>
                    <a:gd name="connsiteY8" fmla="*/ 2078831 h 3517900"/>
                    <a:gd name="connsiteX9" fmla="*/ 2747168 w 2825750"/>
                    <a:gd name="connsiteY9" fmla="*/ 2252663 h 3517900"/>
                    <a:gd name="connsiteX10" fmla="*/ 2697161 w 2825750"/>
                    <a:gd name="connsiteY10" fmla="*/ 2450306 h 3517900"/>
                    <a:gd name="connsiteX11" fmla="*/ 2628105 w 2825750"/>
                    <a:gd name="connsiteY11" fmla="*/ 2683669 h 3517900"/>
                    <a:gd name="connsiteX12" fmla="*/ 2637631 w 2825750"/>
                    <a:gd name="connsiteY12" fmla="*/ 2900363 h 3517900"/>
                    <a:gd name="connsiteX13" fmla="*/ 2037554 w 2825750"/>
                    <a:gd name="connsiteY13" fmla="*/ 3200401 h 3517900"/>
                    <a:gd name="connsiteX14" fmla="*/ 1746250 w 2825750"/>
                    <a:gd name="connsiteY14" fmla="*/ 3517900 h 3517900"/>
                    <a:gd name="connsiteX15" fmla="*/ 120650 w 2825750"/>
                    <a:gd name="connsiteY15" fmla="*/ 2794000 h 3517900"/>
                    <a:gd name="connsiteX16" fmla="*/ 0 w 2825750"/>
                    <a:gd name="connsiteY16" fmla="*/ 1498600 h 3517900"/>
                    <a:gd name="connsiteX0" fmla="*/ 0 w 2859087"/>
                    <a:gd name="connsiteY0" fmla="*/ 1498600 h 3517900"/>
                    <a:gd name="connsiteX1" fmla="*/ 641350 w 2859087"/>
                    <a:gd name="connsiteY1" fmla="*/ 0 h 3517900"/>
                    <a:gd name="connsiteX2" fmla="*/ 2514600 w 2859087"/>
                    <a:gd name="connsiteY2" fmla="*/ 469900 h 3517900"/>
                    <a:gd name="connsiteX3" fmla="*/ 2409032 w 2859087"/>
                    <a:gd name="connsiteY3" fmla="*/ 669131 h 3517900"/>
                    <a:gd name="connsiteX4" fmla="*/ 2399505 w 2859087"/>
                    <a:gd name="connsiteY4" fmla="*/ 835818 h 3517900"/>
                    <a:gd name="connsiteX5" fmla="*/ 2520951 w 2859087"/>
                    <a:gd name="connsiteY5" fmla="*/ 1159669 h 3517900"/>
                    <a:gd name="connsiteX6" fmla="*/ 2825750 w 2859087"/>
                    <a:gd name="connsiteY6" fmla="*/ 1214438 h 3517900"/>
                    <a:gd name="connsiteX7" fmla="*/ 2859087 w 2859087"/>
                    <a:gd name="connsiteY7" fmla="*/ 1897857 h 3517900"/>
                    <a:gd name="connsiteX8" fmla="*/ 2737643 w 2859087"/>
                    <a:gd name="connsiteY8" fmla="*/ 2078831 h 3517900"/>
                    <a:gd name="connsiteX9" fmla="*/ 2747168 w 2859087"/>
                    <a:gd name="connsiteY9" fmla="*/ 2252663 h 3517900"/>
                    <a:gd name="connsiteX10" fmla="*/ 2697161 w 2859087"/>
                    <a:gd name="connsiteY10" fmla="*/ 2450306 h 3517900"/>
                    <a:gd name="connsiteX11" fmla="*/ 2628105 w 2859087"/>
                    <a:gd name="connsiteY11" fmla="*/ 2683669 h 3517900"/>
                    <a:gd name="connsiteX12" fmla="*/ 2637631 w 2859087"/>
                    <a:gd name="connsiteY12" fmla="*/ 2900363 h 3517900"/>
                    <a:gd name="connsiteX13" fmla="*/ 2037554 w 2859087"/>
                    <a:gd name="connsiteY13" fmla="*/ 3200401 h 3517900"/>
                    <a:gd name="connsiteX14" fmla="*/ 1746250 w 2859087"/>
                    <a:gd name="connsiteY14" fmla="*/ 3517900 h 3517900"/>
                    <a:gd name="connsiteX15" fmla="*/ 120650 w 2859087"/>
                    <a:gd name="connsiteY15" fmla="*/ 2794000 h 3517900"/>
                    <a:gd name="connsiteX16" fmla="*/ 0 w 2859087"/>
                    <a:gd name="connsiteY16" fmla="*/ 1498600 h 3517900"/>
                    <a:gd name="connsiteX0" fmla="*/ 0 w 2859087"/>
                    <a:gd name="connsiteY0" fmla="*/ 1498600 h 3517900"/>
                    <a:gd name="connsiteX1" fmla="*/ 641350 w 2859087"/>
                    <a:gd name="connsiteY1" fmla="*/ 0 h 3517900"/>
                    <a:gd name="connsiteX2" fmla="*/ 2514600 w 2859087"/>
                    <a:gd name="connsiteY2" fmla="*/ 469900 h 3517900"/>
                    <a:gd name="connsiteX3" fmla="*/ 2409032 w 2859087"/>
                    <a:gd name="connsiteY3" fmla="*/ 669131 h 3517900"/>
                    <a:gd name="connsiteX4" fmla="*/ 2399505 w 2859087"/>
                    <a:gd name="connsiteY4" fmla="*/ 835818 h 3517900"/>
                    <a:gd name="connsiteX5" fmla="*/ 2520951 w 2859087"/>
                    <a:gd name="connsiteY5" fmla="*/ 1159669 h 3517900"/>
                    <a:gd name="connsiteX6" fmla="*/ 2859087 w 2859087"/>
                    <a:gd name="connsiteY6" fmla="*/ 1897857 h 3517900"/>
                    <a:gd name="connsiteX7" fmla="*/ 2737643 w 2859087"/>
                    <a:gd name="connsiteY7" fmla="*/ 2078831 h 3517900"/>
                    <a:gd name="connsiteX8" fmla="*/ 2747168 w 2859087"/>
                    <a:gd name="connsiteY8" fmla="*/ 2252663 h 3517900"/>
                    <a:gd name="connsiteX9" fmla="*/ 2697161 w 2859087"/>
                    <a:gd name="connsiteY9" fmla="*/ 2450306 h 3517900"/>
                    <a:gd name="connsiteX10" fmla="*/ 2628105 w 2859087"/>
                    <a:gd name="connsiteY10" fmla="*/ 2683669 h 3517900"/>
                    <a:gd name="connsiteX11" fmla="*/ 2637631 w 2859087"/>
                    <a:gd name="connsiteY11" fmla="*/ 2900363 h 3517900"/>
                    <a:gd name="connsiteX12" fmla="*/ 2037554 w 2859087"/>
                    <a:gd name="connsiteY12" fmla="*/ 3200401 h 3517900"/>
                    <a:gd name="connsiteX13" fmla="*/ 1746250 w 2859087"/>
                    <a:gd name="connsiteY13" fmla="*/ 3517900 h 3517900"/>
                    <a:gd name="connsiteX14" fmla="*/ 120650 w 2859087"/>
                    <a:gd name="connsiteY14" fmla="*/ 2794000 h 3517900"/>
                    <a:gd name="connsiteX15" fmla="*/ 0 w 2859087"/>
                    <a:gd name="connsiteY15" fmla="*/ 1498600 h 3517900"/>
                    <a:gd name="connsiteX0" fmla="*/ 0 w 2859087"/>
                    <a:gd name="connsiteY0" fmla="*/ 1498600 h 3517900"/>
                    <a:gd name="connsiteX1" fmla="*/ 641350 w 2859087"/>
                    <a:gd name="connsiteY1" fmla="*/ 0 h 3517900"/>
                    <a:gd name="connsiteX2" fmla="*/ 2514600 w 2859087"/>
                    <a:gd name="connsiteY2" fmla="*/ 469900 h 3517900"/>
                    <a:gd name="connsiteX3" fmla="*/ 2409032 w 2859087"/>
                    <a:gd name="connsiteY3" fmla="*/ 669131 h 3517900"/>
                    <a:gd name="connsiteX4" fmla="*/ 2399505 w 2859087"/>
                    <a:gd name="connsiteY4" fmla="*/ 835818 h 3517900"/>
                    <a:gd name="connsiteX5" fmla="*/ 2568576 w 2859087"/>
                    <a:gd name="connsiteY5" fmla="*/ 1312069 h 3517900"/>
                    <a:gd name="connsiteX6" fmla="*/ 2859087 w 2859087"/>
                    <a:gd name="connsiteY6" fmla="*/ 1897857 h 3517900"/>
                    <a:gd name="connsiteX7" fmla="*/ 2737643 w 2859087"/>
                    <a:gd name="connsiteY7" fmla="*/ 2078831 h 3517900"/>
                    <a:gd name="connsiteX8" fmla="*/ 2747168 w 2859087"/>
                    <a:gd name="connsiteY8" fmla="*/ 2252663 h 3517900"/>
                    <a:gd name="connsiteX9" fmla="*/ 2697161 w 2859087"/>
                    <a:gd name="connsiteY9" fmla="*/ 2450306 h 3517900"/>
                    <a:gd name="connsiteX10" fmla="*/ 2628105 w 2859087"/>
                    <a:gd name="connsiteY10" fmla="*/ 2683669 h 3517900"/>
                    <a:gd name="connsiteX11" fmla="*/ 2637631 w 2859087"/>
                    <a:gd name="connsiteY11" fmla="*/ 2900363 h 3517900"/>
                    <a:gd name="connsiteX12" fmla="*/ 2037554 w 2859087"/>
                    <a:gd name="connsiteY12" fmla="*/ 3200401 h 3517900"/>
                    <a:gd name="connsiteX13" fmla="*/ 1746250 w 2859087"/>
                    <a:gd name="connsiteY13" fmla="*/ 3517900 h 3517900"/>
                    <a:gd name="connsiteX14" fmla="*/ 120650 w 2859087"/>
                    <a:gd name="connsiteY14" fmla="*/ 2794000 h 3517900"/>
                    <a:gd name="connsiteX15" fmla="*/ 0 w 2859087"/>
                    <a:gd name="connsiteY15" fmla="*/ 1498600 h 3517900"/>
                    <a:gd name="connsiteX0" fmla="*/ 14689 w 2873776"/>
                    <a:gd name="connsiteY0" fmla="*/ 1498600 h 3517900"/>
                    <a:gd name="connsiteX1" fmla="*/ 656039 w 2873776"/>
                    <a:gd name="connsiteY1" fmla="*/ 0 h 3517900"/>
                    <a:gd name="connsiteX2" fmla="*/ 2529289 w 2873776"/>
                    <a:gd name="connsiteY2" fmla="*/ 469900 h 3517900"/>
                    <a:gd name="connsiteX3" fmla="*/ 2423721 w 2873776"/>
                    <a:gd name="connsiteY3" fmla="*/ 669131 h 3517900"/>
                    <a:gd name="connsiteX4" fmla="*/ 2414194 w 2873776"/>
                    <a:gd name="connsiteY4" fmla="*/ 835818 h 3517900"/>
                    <a:gd name="connsiteX5" fmla="*/ 2583265 w 2873776"/>
                    <a:gd name="connsiteY5" fmla="*/ 1312069 h 3517900"/>
                    <a:gd name="connsiteX6" fmla="*/ 2873776 w 2873776"/>
                    <a:gd name="connsiteY6" fmla="*/ 1897857 h 3517900"/>
                    <a:gd name="connsiteX7" fmla="*/ 2752332 w 2873776"/>
                    <a:gd name="connsiteY7" fmla="*/ 2078831 h 3517900"/>
                    <a:gd name="connsiteX8" fmla="*/ 2761857 w 2873776"/>
                    <a:gd name="connsiteY8" fmla="*/ 2252663 h 3517900"/>
                    <a:gd name="connsiteX9" fmla="*/ 2711850 w 2873776"/>
                    <a:gd name="connsiteY9" fmla="*/ 2450306 h 3517900"/>
                    <a:gd name="connsiteX10" fmla="*/ 2642794 w 2873776"/>
                    <a:gd name="connsiteY10" fmla="*/ 2683669 h 3517900"/>
                    <a:gd name="connsiteX11" fmla="*/ 2652320 w 2873776"/>
                    <a:gd name="connsiteY11" fmla="*/ 2900363 h 3517900"/>
                    <a:gd name="connsiteX12" fmla="*/ 2052243 w 2873776"/>
                    <a:gd name="connsiteY12" fmla="*/ 3200401 h 3517900"/>
                    <a:gd name="connsiteX13" fmla="*/ 1760939 w 2873776"/>
                    <a:gd name="connsiteY13" fmla="*/ 3517900 h 3517900"/>
                    <a:gd name="connsiteX14" fmla="*/ 135339 w 2873776"/>
                    <a:gd name="connsiteY14" fmla="*/ 2794000 h 3517900"/>
                    <a:gd name="connsiteX15" fmla="*/ 14689 w 2873776"/>
                    <a:gd name="connsiteY15" fmla="*/ 1498600 h 3517900"/>
                    <a:gd name="connsiteX0" fmla="*/ 62062 w 2921149"/>
                    <a:gd name="connsiteY0" fmla="*/ 1498600 h 3517900"/>
                    <a:gd name="connsiteX1" fmla="*/ 703412 w 2921149"/>
                    <a:gd name="connsiteY1" fmla="*/ 0 h 3517900"/>
                    <a:gd name="connsiteX2" fmla="*/ 2576662 w 2921149"/>
                    <a:gd name="connsiteY2" fmla="*/ 469900 h 3517900"/>
                    <a:gd name="connsiteX3" fmla="*/ 2471094 w 2921149"/>
                    <a:gd name="connsiteY3" fmla="*/ 669131 h 3517900"/>
                    <a:gd name="connsiteX4" fmla="*/ 2461567 w 2921149"/>
                    <a:gd name="connsiteY4" fmla="*/ 835818 h 3517900"/>
                    <a:gd name="connsiteX5" fmla="*/ 2630638 w 2921149"/>
                    <a:gd name="connsiteY5" fmla="*/ 1312069 h 3517900"/>
                    <a:gd name="connsiteX6" fmla="*/ 2921149 w 2921149"/>
                    <a:gd name="connsiteY6" fmla="*/ 1897857 h 3517900"/>
                    <a:gd name="connsiteX7" fmla="*/ 2799705 w 2921149"/>
                    <a:gd name="connsiteY7" fmla="*/ 2078831 h 3517900"/>
                    <a:gd name="connsiteX8" fmla="*/ 2809230 w 2921149"/>
                    <a:gd name="connsiteY8" fmla="*/ 2252663 h 3517900"/>
                    <a:gd name="connsiteX9" fmla="*/ 2759223 w 2921149"/>
                    <a:gd name="connsiteY9" fmla="*/ 2450306 h 3517900"/>
                    <a:gd name="connsiteX10" fmla="*/ 2690167 w 2921149"/>
                    <a:gd name="connsiteY10" fmla="*/ 2683669 h 3517900"/>
                    <a:gd name="connsiteX11" fmla="*/ 2699693 w 2921149"/>
                    <a:gd name="connsiteY11" fmla="*/ 2900363 h 3517900"/>
                    <a:gd name="connsiteX12" fmla="*/ 2099616 w 2921149"/>
                    <a:gd name="connsiteY12" fmla="*/ 3200401 h 3517900"/>
                    <a:gd name="connsiteX13" fmla="*/ 1808312 w 2921149"/>
                    <a:gd name="connsiteY13" fmla="*/ 3517900 h 3517900"/>
                    <a:gd name="connsiteX14" fmla="*/ 182712 w 2921149"/>
                    <a:gd name="connsiteY14" fmla="*/ 2794000 h 3517900"/>
                    <a:gd name="connsiteX15" fmla="*/ 62062 w 2921149"/>
                    <a:gd name="connsiteY15" fmla="*/ 1498600 h 3517900"/>
                    <a:gd name="connsiteX0" fmla="*/ 62062 w 2921149"/>
                    <a:gd name="connsiteY0" fmla="*/ 1539619 h 3558919"/>
                    <a:gd name="connsiteX1" fmla="*/ 703412 w 2921149"/>
                    <a:gd name="connsiteY1" fmla="*/ 41019 h 3558919"/>
                    <a:gd name="connsiteX2" fmla="*/ 2576662 w 2921149"/>
                    <a:gd name="connsiteY2" fmla="*/ 510919 h 3558919"/>
                    <a:gd name="connsiteX3" fmla="*/ 2471094 w 2921149"/>
                    <a:gd name="connsiteY3" fmla="*/ 710150 h 3558919"/>
                    <a:gd name="connsiteX4" fmla="*/ 2461567 w 2921149"/>
                    <a:gd name="connsiteY4" fmla="*/ 876837 h 3558919"/>
                    <a:gd name="connsiteX5" fmla="*/ 2630638 w 2921149"/>
                    <a:gd name="connsiteY5" fmla="*/ 1353088 h 3558919"/>
                    <a:gd name="connsiteX6" fmla="*/ 2921149 w 2921149"/>
                    <a:gd name="connsiteY6" fmla="*/ 1938876 h 3558919"/>
                    <a:gd name="connsiteX7" fmla="*/ 2799705 w 2921149"/>
                    <a:gd name="connsiteY7" fmla="*/ 2119850 h 3558919"/>
                    <a:gd name="connsiteX8" fmla="*/ 2809230 w 2921149"/>
                    <a:gd name="connsiteY8" fmla="*/ 2293682 h 3558919"/>
                    <a:gd name="connsiteX9" fmla="*/ 2759223 w 2921149"/>
                    <a:gd name="connsiteY9" fmla="*/ 2491325 h 3558919"/>
                    <a:gd name="connsiteX10" fmla="*/ 2690167 w 2921149"/>
                    <a:gd name="connsiteY10" fmla="*/ 2724688 h 3558919"/>
                    <a:gd name="connsiteX11" fmla="*/ 2699693 w 2921149"/>
                    <a:gd name="connsiteY11" fmla="*/ 2941382 h 3558919"/>
                    <a:gd name="connsiteX12" fmla="*/ 2099616 w 2921149"/>
                    <a:gd name="connsiteY12" fmla="*/ 3241420 h 3558919"/>
                    <a:gd name="connsiteX13" fmla="*/ 1808312 w 2921149"/>
                    <a:gd name="connsiteY13" fmla="*/ 3558919 h 3558919"/>
                    <a:gd name="connsiteX14" fmla="*/ 182712 w 2921149"/>
                    <a:gd name="connsiteY14" fmla="*/ 2835019 h 3558919"/>
                    <a:gd name="connsiteX15" fmla="*/ 62062 w 2921149"/>
                    <a:gd name="connsiteY15" fmla="*/ 1539619 h 3558919"/>
                    <a:gd name="connsiteX0" fmla="*/ 62062 w 2921149"/>
                    <a:gd name="connsiteY0" fmla="*/ 1588130 h 3607430"/>
                    <a:gd name="connsiteX1" fmla="*/ 703412 w 2921149"/>
                    <a:gd name="connsiteY1" fmla="*/ 89530 h 3607430"/>
                    <a:gd name="connsiteX2" fmla="*/ 2576662 w 2921149"/>
                    <a:gd name="connsiteY2" fmla="*/ 559430 h 3607430"/>
                    <a:gd name="connsiteX3" fmla="*/ 2471094 w 2921149"/>
                    <a:gd name="connsiteY3" fmla="*/ 758661 h 3607430"/>
                    <a:gd name="connsiteX4" fmla="*/ 2461567 w 2921149"/>
                    <a:gd name="connsiteY4" fmla="*/ 925348 h 3607430"/>
                    <a:gd name="connsiteX5" fmla="*/ 2630638 w 2921149"/>
                    <a:gd name="connsiteY5" fmla="*/ 1401599 h 3607430"/>
                    <a:gd name="connsiteX6" fmla="*/ 2921149 w 2921149"/>
                    <a:gd name="connsiteY6" fmla="*/ 1987387 h 3607430"/>
                    <a:gd name="connsiteX7" fmla="*/ 2799705 w 2921149"/>
                    <a:gd name="connsiteY7" fmla="*/ 2168361 h 3607430"/>
                    <a:gd name="connsiteX8" fmla="*/ 2809230 w 2921149"/>
                    <a:gd name="connsiteY8" fmla="*/ 2342193 h 3607430"/>
                    <a:gd name="connsiteX9" fmla="*/ 2759223 w 2921149"/>
                    <a:gd name="connsiteY9" fmla="*/ 2539836 h 3607430"/>
                    <a:gd name="connsiteX10" fmla="*/ 2690167 w 2921149"/>
                    <a:gd name="connsiteY10" fmla="*/ 2773199 h 3607430"/>
                    <a:gd name="connsiteX11" fmla="*/ 2699693 w 2921149"/>
                    <a:gd name="connsiteY11" fmla="*/ 2989893 h 3607430"/>
                    <a:gd name="connsiteX12" fmla="*/ 2099616 w 2921149"/>
                    <a:gd name="connsiteY12" fmla="*/ 3289931 h 3607430"/>
                    <a:gd name="connsiteX13" fmla="*/ 1808312 w 2921149"/>
                    <a:gd name="connsiteY13" fmla="*/ 3607430 h 3607430"/>
                    <a:gd name="connsiteX14" fmla="*/ 182712 w 2921149"/>
                    <a:gd name="connsiteY14" fmla="*/ 2883530 h 3607430"/>
                    <a:gd name="connsiteX15" fmla="*/ 62062 w 2921149"/>
                    <a:gd name="connsiteY15" fmla="*/ 1588130 h 3607430"/>
                    <a:gd name="connsiteX0" fmla="*/ 59970 w 2919057"/>
                    <a:gd name="connsiteY0" fmla="*/ 1573550 h 3592850"/>
                    <a:gd name="connsiteX1" fmla="*/ 710845 w 2919057"/>
                    <a:gd name="connsiteY1" fmla="*/ 94000 h 3592850"/>
                    <a:gd name="connsiteX2" fmla="*/ 2574570 w 2919057"/>
                    <a:gd name="connsiteY2" fmla="*/ 544850 h 3592850"/>
                    <a:gd name="connsiteX3" fmla="*/ 2469002 w 2919057"/>
                    <a:gd name="connsiteY3" fmla="*/ 744081 h 3592850"/>
                    <a:gd name="connsiteX4" fmla="*/ 2459475 w 2919057"/>
                    <a:gd name="connsiteY4" fmla="*/ 910768 h 3592850"/>
                    <a:gd name="connsiteX5" fmla="*/ 2628546 w 2919057"/>
                    <a:gd name="connsiteY5" fmla="*/ 1387019 h 3592850"/>
                    <a:gd name="connsiteX6" fmla="*/ 2919057 w 2919057"/>
                    <a:gd name="connsiteY6" fmla="*/ 1972807 h 3592850"/>
                    <a:gd name="connsiteX7" fmla="*/ 2797613 w 2919057"/>
                    <a:gd name="connsiteY7" fmla="*/ 2153781 h 3592850"/>
                    <a:gd name="connsiteX8" fmla="*/ 2807138 w 2919057"/>
                    <a:gd name="connsiteY8" fmla="*/ 2327613 h 3592850"/>
                    <a:gd name="connsiteX9" fmla="*/ 2757131 w 2919057"/>
                    <a:gd name="connsiteY9" fmla="*/ 2525256 h 3592850"/>
                    <a:gd name="connsiteX10" fmla="*/ 2688075 w 2919057"/>
                    <a:gd name="connsiteY10" fmla="*/ 2758619 h 3592850"/>
                    <a:gd name="connsiteX11" fmla="*/ 2697601 w 2919057"/>
                    <a:gd name="connsiteY11" fmla="*/ 2975313 h 3592850"/>
                    <a:gd name="connsiteX12" fmla="*/ 2097524 w 2919057"/>
                    <a:gd name="connsiteY12" fmla="*/ 3275351 h 3592850"/>
                    <a:gd name="connsiteX13" fmla="*/ 1806220 w 2919057"/>
                    <a:gd name="connsiteY13" fmla="*/ 3592850 h 3592850"/>
                    <a:gd name="connsiteX14" fmla="*/ 180620 w 2919057"/>
                    <a:gd name="connsiteY14" fmla="*/ 2868950 h 3592850"/>
                    <a:gd name="connsiteX15" fmla="*/ 59970 w 2919057"/>
                    <a:gd name="connsiteY15" fmla="*/ 1573550 h 3592850"/>
                    <a:gd name="connsiteX0" fmla="*/ 59970 w 2919057"/>
                    <a:gd name="connsiteY0" fmla="*/ 1573550 h 3592850"/>
                    <a:gd name="connsiteX1" fmla="*/ 710845 w 2919057"/>
                    <a:gd name="connsiteY1" fmla="*/ 94000 h 3592850"/>
                    <a:gd name="connsiteX2" fmla="*/ 2574570 w 2919057"/>
                    <a:gd name="connsiteY2" fmla="*/ 544850 h 3592850"/>
                    <a:gd name="connsiteX3" fmla="*/ 2469002 w 2919057"/>
                    <a:gd name="connsiteY3" fmla="*/ 744081 h 3592850"/>
                    <a:gd name="connsiteX4" fmla="*/ 2459475 w 2919057"/>
                    <a:gd name="connsiteY4" fmla="*/ 910768 h 3592850"/>
                    <a:gd name="connsiteX5" fmla="*/ 2628546 w 2919057"/>
                    <a:gd name="connsiteY5" fmla="*/ 1387019 h 3592850"/>
                    <a:gd name="connsiteX6" fmla="*/ 2919057 w 2919057"/>
                    <a:gd name="connsiteY6" fmla="*/ 1972807 h 3592850"/>
                    <a:gd name="connsiteX7" fmla="*/ 2797613 w 2919057"/>
                    <a:gd name="connsiteY7" fmla="*/ 2153781 h 3592850"/>
                    <a:gd name="connsiteX8" fmla="*/ 2807138 w 2919057"/>
                    <a:gd name="connsiteY8" fmla="*/ 2327613 h 3592850"/>
                    <a:gd name="connsiteX9" fmla="*/ 2757131 w 2919057"/>
                    <a:gd name="connsiteY9" fmla="*/ 2525256 h 3592850"/>
                    <a:gd name="connsiteX10" fmla="*/ 2688075 w 2919057"/>
                    <a:gd name="connsiteY10" fmla="*/ 2758619 h 3592850"/>
                    <a:gd name="connsiteX11" fmla="*/ 2697601 w 2919057"/>
                    <a:gd name="connsiteY11" fmla="*/ 2975313 h 3592850"/>
                    <a:gd name="connsiteX12" fmla="*/ 2097524 w 2919057"/>
                    <a:gd name="connsiteY12" fmla="*/ 3275351 h 3592850"/>
                    <a:gd name="connsiteX13" fmla="*/ 1806220 w 2919057"/>
                    <a:gd name="connsiteY13" fmla="*/ 3592850 h 3592850"/>
                    <a:gd name="connsiteX14" fmla="*/ 180620 w 2919057"/>
                    <a:gd name="connsiteY14" fmla="*/ 2868950 h 3592850"/>
                    <a:gd name="connsiteX15" fmla="*/ 59970 w 2919057"/>
                    <a:gd name="connsiteY15" fmla="*/ 1573550 h 3592850"/>
                    <a:gd name="connsiteX0" fmla="*/ 58829 w 2923263"/>
                    <a:gd name="connsiteY0" fmla="*/ 1552161 h 3592850"/>
                    <a:gd name="connsiteX1" fmla="*/ 715051 w 2923263"/>
                    <a:gd name="connsiteY1" fmla="*/ 94000 h 3592850"/>
                    <a:gd name="connsiteX2" fmla="*/ 2578776 w 2923263"/>
                    <a:gd name="connsiteY2" fmla="*/ 544850 h 3592850"/>
                    <a:gd name="connsiteX3" fmla="*/ 2473208 w 2923263"/>
                    <a:gd name="connsiteY3" fmla="*/ 744081 h 3592850"/>
                    <a:gd name="connsiteX4" fmla="*/ 2463681 w 2923263"/>
                    <a:gd name="connsiteY4" fmla="*/ 910768 h 3592850"/>
                    <a:gd name="connsiteX5" fmla="*/ 2632752 w 2923263"/>
                    <a:gd name="connsiteY5" fmla="*/ 1387019 h 3592850"/>
                    <a:gd name="connsiteX6" fmla="*/ 2923263 w 2923263"/>
                    <a:gd name="connsiteY6" fmla="*/ 1972807 h 3592850"/>
                    <a:gd name="connsiteX7" fmla="*/ 2801819 w 2923263"/>
                    <a:gd name="connsiteY7" fmla="*/ 2153781 h 3592850"/>
                    <a:gd name="connsiteX8" fmla="*/ 2811344 w 2923263"/>
                    <a:gd name="connsiteY8" fmla="*/ 2327613 h 3592850"/>
                    <a:gd name="connsiteX9" fmla="*/ 2761337 w 2923263"/>
                    <a:gd name="connsiteY9" fmla="*/ 2525256 h 3592850"/>
                    <a:gd name="connsiteX10" fmla="*/ 2692281 w 2923263"/>
                    <a:gd name="connsiteY10" fmla="*/ 2758619 h 3592850"/>
                    <a:gd name="connsiteX11" fmla="*/ 2701807 w 2923263"/>
                    <a:gd name="connsiteY11" fmla="*/ 2975313 h 3592850"/>
                    <a:gd name="connsiteX12" fmla="*/ 2101730 w 2923263"/>
                    <a:gd name="connsiteY12" fmla="*/ 3275351 h 3592850"/>
                    <a:gd name="connsiteX13" fmla="*/ 1810426 w 2923263"/>
                    <a:gd name="connsiteY13" fmla="*/ 3592850 h 3592850"/>
                    <a:gd name="connsiteX14" fmla="*/ 184826 w 2923263"/>
                    <a:gd name="connsiteY14" fmla="*/ 2868950 h 3592850"/>
                    <a:gd name="connsiteX15" fmla="*/ 58829 w 2923263"/>
                    <a:gd name="connsiteY15" fmla="*/ 1552161 h 3592850"/>
                    <a:gd name="connsiteX0" fmla="*/ 58829 w 2923263"/>
                    <a:gd name="connsiteY0" fmla="*/ 1552161 h 3592850"/>
                    <a:gd name="connsiteX1" fmla="*/ 715051 w 2923263"/>
                    <a:gd name="connsiteY1" fmla="*/ 94000 h 3592850"/>
                    <a:gd name="connsiteX2" fmla="*/ 2578776 w 2923263"/>
                    <a:gd name="connsiteY2" fmla="*/ 544850 h 3592850"/>
                    <a:gd name="connsiteX3" fmla="*/ 2473208 w 2923263"/>
                    <a:gd name="connsiteY3" fmla="*/ 744081 h 3592850"/>
                    <a:gd name="connsiteX4" fmla="*/ 2463681 w 2923263"/>
                    <a:gd name="connsiteY4" fmla="*/ 910768 h 3592850"/>
                    <a:gd name="connsiteX5" fmla="*/ 2632752 w 2923263"/>
                    <a:gd name="connsiteY5" fmla="*/ 1387019 h 3592850"/>
                    <a:gd name="connsiteX6" fmla="*/ 2923263 w 2923263"/>
                    <a:gd name="connsiteY6" fmla="*/ 1972807 h 3592850"/>
                    <a:gd name="connsiteX7" fmla="*/ 2801819 w 2923263"/>
                    <a:gd name="connsiteY7" fmla="*/ 2153781 h 3592850"/>
                    <a:gd name="connsiteX8" fmla="*/ 2811344 w 2923263"/>
                    <a:gd name="connsiteY8" fmla="*/ 2327613 h 3592850"/>
                    <a:gd name="connsiteX9" fmla="*/ 2761337 w 2923263"/>
                    <a:gd name="connsiteY9" fmla="*/ 2525256 h 3592850"/>
                    <a:gd name="connsiteX10" fmla="*/ 2692281 w 2923263"/>
                    <a:gd name="connsiteY10" fmla="*/ 2758619 h 3592850"/>
                    <a:gd name="connsiteX11" fmla="*/ 2701807 w 2923263"/>
                    <a:gd name="connsiteY11" fmla="*/ 2975313 h 3592850"/>
                    <a:gd name="connsiteX12" fmla="*/ 2101730 w 2923263"/>
                    <a:gd name="connsiteY12" fmla="*/ 3275351 h 3592850"/>
                    <a:gd name="connsiteX13" fmla="*/ 1810426 w 2923263"/>
                    <a:gd name="connsiteY13" fmla="*/ 3592850 h 3592850"/>
                    <a:gd name="connsiteX14" fmla="*/ 184826 w 2923263"/>
                    <a:gd name="connsiteY14" fmla="*/ 2868950 h 3592850"/>
                    <a:gd name="connsiteX15" fmla="*/ 58829 w 2923263"/>
                    <a:gd name="connsiteY15" fmla="*/ 1552161 h 3592850"/>
                    <a:gd name="connsiteX0" fmla="*/ 58829 w 2923263"/>
                    <a:gd name="connsiteY0" fmla="*/ 1552161 h 3592850"/>
                    <a:gd name="connsiteX1" fmla="*/ 715051 w 2923263"/>
                    <a:gd name="connsiteY1" fmla="*/ 94000 h 3592850"/>
                    <a:gd name="connsiteX2" fmla="*/ 2578776 w 2923263"/>
                    <a:gd name="connsiteY2" fmla="*/ 544850 h 3592850"/>
                    <a:gd name="connsiteX3" fmla="*/ 2473208 w 2923263"/>
                    <a:gd name="connsiteY3" fmla="*/ 744081 h 3592850"/>
                    <a:gd name="connsiteX4" fmla="*/ 2463681 w 2923263"/>
                    <a:gd name="connsiteY4" fmla="*/ 910768 h 3592850"/>
                    <a:gd name="connsiteX5" fmla="*/ 2632752 w 2923263"/>
                    <a:gd name="connsiteY5" fmla="*/ 1387019 h 3592850"/>
                    <a:gd name="connsiteX6" fmla="*/ 2923263 w 2923263"/>
                    <a:gd name="connsiteY6" fmla="*/ 1972807 h 3592850"/>
                    <a:gd name="connsiteX7" fmla="*/ 2801819 w 2923263"/>
                    <a:gd name="connsiteY7" fmla="*/ 2153781 h 3592850"/>
                    <a:gd name="connsiteX8" fmla="*/ 2811344 w 2923263"/>
                    <a:gd name="connsiteY8" fmla="*/ 2327613 h 3592850"/>
                    <a:gd name="connsiteX9" fmla="*/ 2761337 w 2923263"/>
                    <a:gd name="connsiteY9" fmla="*/ 2525256 h 3592850"/>
                    <a:gd name="connsiteX10" fmla="*/ 2692281 w 2923263"/>
                    <a:gd name="connsiteY10" fmla="*/ 2758619 h 3592850"/>
                    <a:gd name="connsiteX11" fmla="*/ 2701807 w 2923263"/>
                    <a:gd name="connsiteY11" fmla="*/ 2975313 h 3592850"/>
                    <a:gd name="connsiteX12" fmla="*/ 2101730 w 2923263"/>
                    <a:gd name="connsiteY12" fmla="*/ 3275351 h 3592850"/>
                    <a:gd name="connsiteX13" fmla="*/ 1810426 w 2923263"/>
                    <a:gd name="connsiteY13" fmla="*/ 3592850 h 3592850"/>
                    <a:gd name="connsiteX14" fmla="*/ 184826 w 2923263"/>
                    <a:gd name="connsiteY14" fmla="*/ 2868950 h 3592850"/>
                    <a:gd name="connsiteX15" fmla="*/ 58829 w 2923263"/>
                    <a:gd name="connsiteY15" fmla="*/ 1552161 h 3592850"/>
                    <a:gd name="connsiteX0" fmla="*/ 58829 w 2923263"/>
                    <a:gd name="connsiteY0" fmla="*/ 1552161 h 3592850"/>
                    <a:gd name="connsiteX1" fmla="*/ 715051 w 2923263"/>
                    <a:gd name="connsiteY1" fmla="*/ 94000 h 3592850"/>
                    <a:gd name="connsiteX2" fmla="*/ 2578776 w 2923263"/>
                    <a:gd name="connsiteY2" fmla="*/ 544850 h 3592850"/>
                    <a:gd name="connsiteX3" fmla="*/ 2473208 w 2923263"/>
                    <a:gd name="connsiteY3" fmla="*/ 744081 h 3592850"/>
                    <a:gd name="connsiteX4" fmla="*/ 2463681 w 2923263"/>
                    <a:gd name="connsiteY4" fmla="*/ 910768 h 3592850"/>
                    <a:gd name="connsiteX5" fmla="*/ 2632752 w 2923263"/>
                    <a:gd name="connsiteY5" fmla="*/ 1387019 h 3592850"/>
                    <a:gd name="connsiteX6" fmla="*/ 2923263 w 2923263"/>
                    <a:gd name="connsiteY6" fmla="*/ 1972807 h 3592850"/>
                    <a:gd name="connsiteX7" fmla="*/ 2801819 w 2923263"/>
                    <a:gd name="connsiteY7" fmla="*/ 2153781 h 3592850"/>
                    <a:gd name="connsiteX8" fmla="*/ 2811344 w 2923263"/>
                    <a:gd name="connsiteY8" fmla="*/ 2327613 h 3592850"/>
                    <a:gd name="connsiteX9" fmla="*/ 2761337 w 2923263"/>
                    <a:gd name="connsiteY9" fmla="*/ 2525256 h 3592850"/>
                    <a:gd name="connsiteX10" fmla="*/ 2692281 w 2923263"/>
                    <a:gd name="connsiteY10" fmla="*/ 2758619 h 3592850"/>
                    <a:gd name="connsiteX11" fmla="*/ 2701807 w 2923263"/>
                    <a:gd name="connsiteY11" fmla="*/ 2975313 h 3592850"/>
                    <a:gd name="connsiteX12" fmla="*/ 2101730 w 2923263"/>
                    <a:gd name="connsiteY12" fmla="*/ 3275351 h 3592850"/>
                    <a:gd name="connsiteX13" fmla="*/ 1810426 w 2923263"/>
                    <a:gd name="connsiteY13" fmla="*/ 3592850 h 3592850"/>
                    <a:gd name="connsiteX14" fmla="*/ 184826 w 2923263"/>
                    <a:gd name="connsiteY14" fmla="*/ 2868950 h 3592850"/>
                    <a:gd name="connsiteX15" fmla="*/ 58829 w 2923263"/>
                    <a:gd name="connsiteY15" fmla="*/ 1552161 h 3592850"/>
                    <a:gd name="connsiteX0" fmla="*/ 58829 w 2923263"/>
                    <a:gd name="connsiteY0" fmla="*/ 1552161 h 3592850"/>
                    <a:gd name="connsiteX1" fmla="*/ 715051 w 2923263"/>
                    <a:gd name="connsiteY1" fmla="*/ 94000 h 3592850"/>
                    <a:gd name="connsiteX2" fmla="*/ 2578776 w 2923263"/>
                    <a:gd name="connsiteY2" fmla="*/ 544850 h 3592850"/>
                    <a:gd name="connsiteX3" fmla="*/ 2473208 w 2923263"/>
                    <a:gd name="connsiteY3" fmla="*/ 744081 h 3592850"/>
                    <a:gd name="connsiteX4" fmla="*/ 2463681 w 2923263"/>
                    <a:gd name="connsiteY4" fmla="*/ 910768 h 3592850"/>
                    <a:gd name="connsiteX5" fmla="*/ 2632752 w 2923263"/>
                    <a:gd name="connsiteY5" fmla="*/ 1387019 h 3592850"/>
                    <a:gd name="connsiteX6" fmla="*/ 2923263 w 2923263"/>
                    <a:gd name="connsiteY6" fmla="*/ 1972807 h 3592850"/>
                    <a:gd name="connsiteX7" fmla="*/ 2801819 w 2923263"/>
                    <a:gd name="connsiteY7" fmla="*/ 2153781 h 3592850"/>
                    <a:gd name="connsiteX8" fmla="*/ 2811344 w 2923263"/>
                    <a:gd name="connsiteY8" fmla="*/ 2327613 h 3592850"/>
                    <a:gd name="connsiteX9" fmla="*/ 2761337 w 2923263"/>
                    <a:gd name="connsiteY9" fmla="*/ 2525256 h 3592850"/>
                    <a:gd name="connsiteX10" fmla="*/ 2692281 w 2923263"/>
                    <a:gd name="connsiteY10" fmla="*/ 2758619 h 3592850"/>
                    <a:gd name="connsiteX11" fmla="*/ 2701807 w 2923263"/>
                    <a:gd name="connsiteY11" fmla="*/ 2975313 h 3592850"/>
                    <a:gd name="connsiteX12" fmla="*/ 2101730 w 2923263"/>
                    <a:gd name="connsiteY12" fmla="*/ 3275351 h 3592850"/>
                    <a:gd name="connsiteX13" fmla="*/ 1810426 w 2923263"/>
                    <a:gd name="connsiteY13" fmla="*/ 3592850 h 3592850"/>
                    <a:gd name="connsiteX14" fmla="*/ 184826 w 2923263"/>
                    <a:gd name="connsiteY14" fmla="*/ 2868950 h 3592850"/>
                    <a:gd name="connsiteX15" fmla="*/ 58829 w 2923263"/>
                    <a:gd name="connsiteY15" fmla="*/ 1552161 h 3592850"/>
                    <a:gd name="connsiteX0" fmla="*/ 58829 w 2923263"/>
                    <a:gd name="connsiteY0" fmla="*/ 1552161 h 3592850"/>
                    <a:gd name="connsiteX1" fmla="*/ 715051 w 2923263"/>
                    <a:gd name="connsiteY1" fmla="*/ 94000 h 3592850"/>
                    <a:gd name="connsiteX2" fmla="*/ 2578776 w 2923263"/>
                    <a:gd name="connsiteY2" fmla="*/ 544850 h 3592850"/>
                    <a:gd name="connsiteX3" fmla="*/ 2473208 w 2923263"/>
                    <a:gd name="connsiteY3" fmla="*/ 744081 h 3592850"/>
                    <a:gd name="connsiteX4" fmla="*/ 2463681 w 2923263"/>
                    <a:gd name="connsiteY4" fmla="*/ 910768 h 3592850"/>
                    <a:gd name="connsiteX5" fmla="*/ 2632752 w 2923263"/>
                    <a:gd name="connsiteY5" fmla="*/ 1387019 h 3592850"/>
                    <a:gd name="connsiteX6" fmla="*/ 2923263 w 2923263"/>
                    <a:gd name="connsiteY6" fmla="*/ 1972807 h 3592850"/>
                    <a:gd name="connsiteX7" fmla="*/ 2801819 w 2923263"/>
                    <a:gd name="connsiteY7" fmla="*/ 2153781 h 3592850"/>
                    <a:gd name="connsiteX8" fmla="*/ 2811344 w 2923263"/>
                    <a:gd name="connsiteY8" fmla="*/ 2327613 h 3592850"/>
                    <a:gd name="connsiteX9" fmla="*/ 2761337 w 2923263"/>
                    <a:gd name="connsiteY9" fmla="*/ 2525256 h 3592850"/>
                    <a:gd name="connsiteX10" fmla="*/ 2692281 w 2923263"/>
                    <a:gd name="connsiteY10" fmla="*/ 2758619 h 3592850"/>
                    <a:gd name="connsiteX11" fmla="*/ 2701807 w 2923263"/>
                    <a:gd name="connsiteY11" fmla="*/ 2975313 h 3592850"/>
                    <a:gd name="connsiteX12" fmla="*/ 2101730 w 2923263"/>
                    <a:gd name="connsiteY12" fmla="*/ 3275351 h 3592850"/>
                    <a:gd name="connsiteX13" fmla="*/ 1810426 w 2923263"/>
                    <a:gd name="connsiteY13" fmla="*/ 3592850 h 3592850"/>
                    <a:gd name="connsiteX14" fmla="*/ 184826 w 2923263"/>
                    <a:gd name="connsiteY14" fmla="*/ 2868950 h 3592850"/>
                    <a:gd name="connsiteX15" fmla="*/ 58829 w 2923263"/>
                    <a:gd name="connsiteY15" fmla="*/ 1552161 h 3592850"/>
                    <a:gd name="connsiteX0" fmla="*/ 56624 w 2931752"/>
                    <a:gd name="connsiteY0" fmla="*/ 1552161 h 3592850"/>
                    <a:gd name="connsiteX1" fmla="*/ 723540 w 2931752"/>
                    <a:gd name="connsiteY1" fmla="*/ 94000 h 3592850"/>
                    <a:gd name="connsiteX2" fmla="*/ 2587265 w 2931752"/>
                    <a:gd name="connsiteY2" fmla="*/ 544850 h 3592850"/>
                    <a:gd name="connsiteX3" fmla="*/ 2481697 w 2931752"/>
                    <a:gd name="connsiteY3" fmla="*/ 744081 h 3592850"/>
                    <a:gd name="connsiteX4" fmla="*/ 2472170 w 2931752"/>
                    <a:gd name="connsiteY4" fmla="*/ 910768 h 3592850"/>
                    <a:gd name="connsiteX5" fmla="*/ 2641241 w 2931752"/>
                    <a:gd name="connsiteY5" fmla="*/ 1387019 h 3592850"/>
                    <a:gd name="connsiteX6" fmla="*/ 2931752 w 2931752"/>
                    <a:gd name="connsiteY6" fmla="*/ 1972807 h 3592850"/>
                    <a:gd name="connsiteX7" fmla="*/ 2810308 w 2931752"/>
                    <a:gd name="connsiteY7" fmla="*/ 2153781 h 3592850"/>
                    <a:gd name="connsiteX8" fmla="*/ 2819833 w 2931752"/>
                    <a:gd name="connsiteY8" fmla="*/ 2327613 h 3592850"/>
                    <a:gd name="connsiteX9" fmla="*/ 2769826 w 2931752"/>
                    <a:gd name="connsiteY9" fmla="*/ 2525256 h 3592850"/>
                    <a:gd name="connsiteX10" fmla="*/ 2700770 w 2931752"/>
                    <a:gd name="connsiteY10" fmla="*/ 2758619 h 3592850"/>
                    <a:gd name="connsiteX11" fmla="*/ 2710296 w 2931752"/>
                    <a:gd name="connsiteY11" fmla="*/ 2975313 h 3592850"/>
                    <a:gd name="connsiteX12" fmla="*/ 2110219 w 2931752"/>
                    <a:gd name="connsiteY12" fmla="*/ 3275351 h 3592850"/>
                    <a:gd name="connsiteX13" fmla="*/ 1818915 w 2931752"/>
                    <a:gd name="connsiteY13" fmla="*/ 3592850 h 3592850"/>
                    <a:gd name="connsiteX14" fmla="*/ 193315 w 2931752"/>
                    <a:gd name="connsiteY14" fmla="*/ 2868950 h 3592850"/>
                    <a:gd name="connsiteX15" fmla="*/ 56624 w 2931752"/>
                    <a:gd name="connsiteY15" fmla="*/ 1552161 h 3592850"/>
                    <a:gd name="connsiteX0" fmla="*/ 56624 w 2931752"/>
                    <a:gd name="connsiteY0" fmla="*/ 1552161 h 3592850"/>
                    <a:gd name="connsiteX1" fmla="*/ 723540 w 2931752"/>
                    <a:gd name="connsiteY1" fmla="*/ 94000 h 3592850"/>
                    <a:gd name="connsiteX2" fmla="*/ 2587265 w 2931752"/>
                    <a:gd name="connsiteY2" fmla="*/ 544850 h 3592850"/>
                    <a:gd name="connsiteX3" fmla="*/ 2481697 w 2931752"/>
                    <a:gd name="connsiteY3" fmla="*/ 744081 h 3592850"/>
                    <a:gd name="connsiteX4" fmla="*/ 2472170 w 2931752"/>
                    <a:gd name="connsiteY4" fmla="*/ 910768 h 3592850"/>
                    <a:gd name="connsiteX5" fmla="*/ 2641241 w 2931752"/>
                    <a:gd name="connsiteY5" fmla="*/ 1387019 h 3592850"/>
                    <a:gd name="connsiteX6" fmla="*/ 2931752 w 2931752"/>
                    <a:gd name="connsiteY6" fmla="*/ 1972807 h 3592850"/>
                    <a:gd name="connsiteX7" fmla="*/ 2810308 w 2931752"/>
                    <a:gd name="connsiteY7" fmla="*/ 2153781 h 3592850"/>
                    <a:gd name="connsiteX8" fmla="*/ 2819833 w 2931752"/>
                    <a:gd name="connsiteY8" fmla="*/ 2327613 h 3592850"/>
                    <a:gd name="connsiteX9" fmla="*/ 2769826 w 2931752"/>
                    <a:gd name="connsiteY9" fmla="*/ 2525256 h 3592850"/>
                    <a:gd name="connsiteX10" fmla="*/ 2700770 w 2931752"/>
                    <a:gd name="connsiteY10" fmla="*/ 2758619 h 3592850"/>
                    <a:gd name="connsiteX11" fmla="*/ 2710296 w 2931752"/>
                    <a:gd name="connsiteY11" fmla="*/ 2975313 h 3592850"/>
                    <a:gd name="connsiteX12" fmla="*/ 2110219 w 2931752"/>
                    <a:gd name="connsiteY12" fmla="*/ 3275351 h 3592850"/>
                    <a:gd name="connsiteX13" fmla="*/ 1818915 w 2931752"/>
                    <a:gd name="connsiteY13" fmla="*/ 3592850 h 3592850"/>
                    <a:gd name="connsiteX14" fmla="*/ 193315 w 2931752"/>
                    <a:gd name="connsiteY14" fmla="*/ 2868950 h 3592850"/>
                    <a:gd name="connsiteX15" fmla="*/ 56624 w 2931752"/>
                    <a:gd name="connsiteY15" fmla="*/ 1552161 h 3592850"/>
                    <a:gd name="connsiteX0" fmla="*/ 56624 w 2931752"/>
                    <a:gd name="connsiteY0" fmla="*/ 1557547 h 3598236"/>
                    <a:gd name="connsiteX1" fmla="*/ 723540 w 2931752"/>
                    <a:gd name="connsiteY1" fmla="*/ 99386 h 3598236"/>
                    <a:gd name="connsiteX2" fmla="*/ 2533791 w 2931752"/>
                    <a:gd name="connsiteY2" fmla="*/ 528846 h 3598236"/>
                    <a:gd name="connsiteX3" fmla="*/ 2481697 w 2931752"/>
                    <a:gd name="connsiteY3" fmla="*/ 749467 h 3598236"/>
                    <a:gd name="connsiteX4" fmla="*/ 2472170 w 2931752"/>
                    <a:gd name="connsiteY4" fmla="*/ 916154 h 3598236"/>
                    <a:gd name="connsiteX5" fmla="*/ 2641241 w 2931752"/>
                    <a:gd name="connsiteY5" fmla="*/ 1392405 h 3598236"/>
                    <a:gd name="connsiteX6" fmla="*/ 2931752 w 2931752"/>
                    <a:gd name="connsiteY6" fmla="*/ 1978193 h 3598236"/>
                    <a:gd name="connsiteX7" fmla="*/ 2810308 w 2931752"/>
                    <a:gd name="connsiteY7" fmla="*/ 2159167 h 3598236"/>
                    <a:gd name="connsiteX8" fmla="*/ 2819833 w 2931752"/>
                    <a:gd name="connsiteY8" fmla="*/ 2332999 h 3598236"/>
                    <a:gd name="connsiteX9" fmla="*/ 2769826 w 2931752"/>
                    <a:gd name="connsiteY9" fmla="*/ 2530642 h 3598236"/>
                    <a:gd name="connsiteX10" fmla="*/ 2700770 w 2931752"/>
                    <a:gd name="connsiteY10" fmla="*/ 2764005 h 3598236"/>
                    <a:gd name="connsiteX11" fmla="*/ 2710296 w 2931752"/>
                    <a:gd name="connsiteY11" fmla="*/ 2980699 h 3598236"/>
                    <a:gd name="connsiteX12" fmla="*/ 2110219 w 2931752"/>
                    <a:gd name="connsiteY12" fmla="*/ 3280737 h 3598236"/>
                    <a:gd name="connsiteX13" fmla="*/ 1818915 w 2931752"/>
                    <a:gd name="connsiteY13" fmla="*/ 3598236 h 3598236"/>
                    <a:gd name="connsiteX14" fmla="*/ 193315 w 2931752"/>
                    <a:gd name="connsiteY14" fmla="*/ 2874336 h 3598236"/>
                    <a:gd name="connsiteX15" fmla="*/ 56624 w 2931752"/>
                    <a:gd name="connsiteY15" fmla="*/ 1557547 h 3598236"/>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8042 h 3588731"/>
                    <a:gd name="connsiteX1" fmla="*/ 723540 w 2931752"/>
                    <a:gd name="connsiteY1" fmla="*/ 89881 h 3588731"/>
                    <a:gd name="connsiteX2" fmla="*/ 2533791 w 2931752"/>
                    <a:gd name="connsiteY2" fmla="*/ 519341 h 3588731"/>
                    <a:gd name="connsiteX3" fmla="*/ 2481697 w 2931752"/>
                    <a:gd name="connsiteY3" fmla="*/ 739962 h 3588731"/>
                    <a:gd name="connsiteX4" fmla="*/ 2472170 w 2931752"/>
                    <a:gd name="connsiteY4" fmla="*/ 906649 h 3588731"/>
                    <a:gd name="connsiteX5" fmla="*/ 2641241 w 2931752"/>
                    <a:gd name="connsiteY5" fmla="*/ 1382900 h 3588731"/>
                    <a:gd name="connsiteX6" fmla="*/ 2931752 w 2931752"/>
                    <a:gd name="connsiteY6" fmla="*/ 1968688 h 3588731"/>
                    <a:gd name="connsiteX7" fmla="*/ 2810308 w 2931752"/>
                    <a:gd name="connsiteY7" fmla="*/ 2149662 h 3588731"/>
                    <a:gd name="connsiteX8" fmla="*/ 2819833 w 2931752"/>
                    <a:gd name="connsiteY8" fmla="*/ 2323494 h 3588731"/>
                    <a:gd name="connsiteX9" fmla="*/ 2769826 w 2931752"/>
                    <a:gd name="connsiteY9" fmla="*/ 2521137 h 3588731"/>
                    <a:gd name="connsiteX10" fmla="*/ 2700770 w 2931752"/>
                    <a:gd name="connsiteY10" fmla="*/ 2754500 h 3588731"/>
                    <a:gd name="connsiteX11" fmla="*/ 2710296 w 2931752"/>
                    <a:gd name="connsiteY11" fmla="*/ 2971194 h 3588731"/>
                    <a:gd name="connsiteX12" fmla="*/ 2110219 w 2931752"/>
                    <a:gd name="connsiteY12" fmla="*/ 3271232 h 3588731"/>
                    <a:gd name="connsiteX13" fmla="*/ 1818915 w 2931752"/>
                    <a:gd name="connsiteY13" fmla="*/ 3588731 h 3588731"/>
                    <a:gd name="connsiteX14" fmla="*/ 193315 w 2931752"/>
                    <a:gd name="connsiteY14" fmla="*/ 2864831 h 3588731"/>
                    <a:gd name="connsiteX15" fmla="*/ 56624 w 2931752"/>
                    <a:gd name="connsiteY15" fmla="*/ 1548042 h 3588731"/>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56392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31752"/>
                    <a:gd name="connsiteY0" fmla="*/ 1549934 h 3590623"/>
                    <a:gd name="connsiteX1" fmla="*/ 723540 w 2931752"/>
                    <a:gd name="connsiteY1" fmla="*/ 91773 h 3590623"/>
                    <a:gd name="connsiteX2" fmla="*/ 2533791 w 2931752"/>
                    <a:gd name="connsiteY2" fmla="*/ 514089 h 3590623"/>
                    <a:gd name="connsiteX3" fmla="*/ 2481697 w 2931752"/>
                    <a:gd name="connsiteY3" fmla="*/ 741854 h 3590623"/>
                    <a:gd name="connsiteX4" fmla="*/ 2472170 w 2931752"/>
                    <a:gd name="connsiteY4" fmla="*/ 908541 h 3590623"/>
                    <a:gd name="connsiteX5" fmla="*/ 2641241 w 2931752"/>
                    <a:gd name="connsiteY5" fmla="*/ 1384792 h 3590623"/>
                    <a:gd name="connsiteX6" fmla="*/ 2931752 w 2931752"/>
                    <a:gd name="connsiteY6" fmla="*/ 1970580 h 3590623"/>
                    <a:gd name="connsiteX7" fmla="*/ 2810308 w 2931752"/>
                    <a:gd name="connsiteY7" fmla="*/ 2151554 h 3590623"/>
                    <a:gd name="connsiteX8" fmla="*/ 2819833 w 2931752"/>
                    <a:gd name="connsiteY8" fmla="*/ 2325386 h 3590623"/>
                    <a:gd name="connsiteX9" fmla="*/ 2769826 w 2931752"/>
                    <a:gd name="connsiteY9" fmla="*/ 2523029 h 3590623"/>
                    <a:gd name="connsiteX10" fmla="*/ 2700770 w 2931752"/>
                    <a:gd name="connsiteY10" fmla="*/ 2735677 h 3590623"/>
                    <a:gd name="connsiteX11" fmla="*/ 2710296 w 2931752"/>
                    <a:gd name="connsiteY11" fmla="*/ 2973086 h 3590623"/>
                    <a:gd name="connsiteX12" fmla="*/ 2110219 w 2931752"/>
                    <a:gd name="connsiteY12" fmla="*/ 3273124 h 3590623"/>
                    <a:gd name="connsiteX13" fmla="*/ 1818915 w 2931752"/>
                    <a:gd name="connsiteY13" fmla="*/ 3590623 h 3590623"/>
                    <a:gd name="connsiteX14" fmla="*/ 193315 w 2931752"/>
                    <a:gd name="connsiteY14" fmla="*/ 2866723 h 3590623"/>
                    <a:gd name="connsiteX15" fmla="*/ 56624 w 2931752"/>
                    <a:gd name="connsiteY15" fmla="*/ 1549934 h 3590623"/>
                    <a:gd name="connsiteX0" fmla="*/ 56624 w 2946457"/>
                    <a:gd name="connsiteY0" fmla="*/ 1549934 h 3590623"/>
                    <a:gd name="connsiteX1" fmla="*/ 723540 w 2946457"/>
                    <a:gd name="connsiteY1" fmla="*/ 91773 h 3590623"/>
                    <a:gd name="connsiteX2" fmla="*/ 2533791 w 2946457"/>
                    <a:gd name="connsiteY2" fmla="*/ 514089 h 3590623"/>
                    <a:gd name="connsiteX3" fmla="*/ 2481697 w 2946457"/>
                    <a:gd name="connsiteY3" fmla="*/ 741854 h 3590623"/>
                    <a:gd name="connsiteX4" fmla="*/ 2472170 w 2946457"/>
                    <a:gd name="connsiteY4" fmla="*/ 908541 h 3590623"/>
                    <a:gd name="connsiteX5" fmla="*/ 2641241 w 2946457"/>
                    <a:gd name="connsiteY5" fmla="*/ 1384792 h 3590623"/>
                    <a:gd name="connsiteX6" fmla="*/ 2931752 w 2946457"/>
                    <a:gd name="connsiteY6" fmla="*/ 1970580 h 3590623"/>
                    <a:gd name="connsiteX7" fmla="*/ 2810308 w 2946457"/>
                    <a:gd name="connsiteY7" fmla="*/ 2151554 h 3590623"/>
                    <a:gd name="connsiteX8" fmla="*/ 2819833 w 2946457"/>
                    <a:gd name="connsiteY8" fmla="*/ 2325386 h 3590623"/>
                    <a:gd name="connsiteX9" fmla="*/ 2769826 w 2946457"/>
                    <a:gd name="connsiteY9" fmla="*/ 2523029 h 3590623"/>
                    <a:gd name="connsiteX10" fmla="*/ 2700770 w 2946457"/>
                    <a:gd name="connsiteY10" fmla="*/ 2735677 h 3590623"/>
                    <a:gd name="connsiteX11" fmla="*/ 2710296 w 2946457"/>
                    <a:gd name="connsiteY11" fmla="*/ 2973086 h 3590623"/>
                    <a:gd name="connsiteX12" fmla="*/ 2110219 w 2946457"/>
                    <a:gd name="connsiteY12" fmla="*/ 3273124 h 3590623"/>
                    <a:gd name="connsiteX13" fmla="*/ 1818915 w 2946457"/>
                    <a:gd name="connsiteY13" fmla="*/ 3590623 h 3590623"/>
                    <a:gd name="connsiteX14" fmla="*/ 193315 w 2946457"/>
                    <a:gd name="connsiteY14" fmla="*/ 2866723 h 3590623"/>
                    <a:gd name="connsiteX15" fmla="*/ 56624 w 2946457"/>
                    <a:gd name="connsiteY15" fmla="*/ 1549934 h 3590623"/>
                    <a:gd name="connsiteX0" fmla="*/ 56624 w 2949829"/>
                    <a:gd name="connsiteY0" fmla="*/ 1549934 h 3590623"/>
                    <a:gd name="connsiteX1" fmla="*/ 723540 w 2949829"/>
                    <a:gd name="connsiteY1" fmla="*/ 91773 h 3590623"/>
                    <a:gd name="connsiteX2" fmla="*/ 2533791 w 2949829"/>
                    <a:gd name="connsiteY2" fmla="*/ 514089 h 3590623"/>
                    <a:gd name="connsiteX3" fmla="*/ 2481697 w 2949829"/>
                    <a:gd name="connsiteY3" fmla="*/ 741854 h 3590623"/>
                    <a:gd name="connsiteX4" fmla="*/ 2472170 w 2949829"/>
                    <a:gd name="connsiteY4" fmla="*/ 908541 h 3590623"/>
                    <a:gd name="connsiteX5" fmla="*/ 2641241 w 2949829"/>
                    <a:gd name="connsiteY5" fmla="*/ 1384792 h 3590623"/>
                    <a:gd name="connsiteX6" fmla="*/ 2931752 w 2949829"/>
                    <a:gd name="connsiteY6" fmla="*/ 1970580 h 3590623"/>
                    <a:gd name="connsiteX7" fmla="*/ 2810308 w 2949829"/>
                    <a:gd name="connsiteY7" fmla="*/ 2151554 h 3590623"/>
                    <a:gd name="connsiteX8" fmla="*/ 2819833 w 2949829"/>
                    <a:gd name="connsiteY8" fmla="*/ 2325386 h 3590623"/>
                    <a:gd name="connsiteX9" fmla="*/ 2769826 w 2949829"/>
                    <a:gd name="connsiteY9" fmla="*/ 2523029 h 3590623"/>
                    <a:gd name="connsiteX10" fmla="*/ 2700770 w 2949829"/>
                    <a:gd name="connsiteY10" fmla="*/ 2735677 h 3590623"/>
                    <a:gd name="connsiteX11" fmla="*/ 2710296 w 2949829"/>
                    <a:gd name="connsiteY11" fmla="*/ 2973086 h 3590623"/>
                    <a:gd name="connsiteX12" fmla="*/ 2110219 w 2949829"/>
                    <a:gd name="connsiteY12" fmla="*/ 3273124 h 3590623"/>
                    <a:gd name="connsiteX13" fmla="*/ 1818915 w 2949829"/>
                    <a:gd name="connsiteY13" fmla="*/ 3590623 h 3590623"/>
                    <a:gd name="connsiteX14" fmla="*/ 193315 w 2949829"/>
                    <a:gd name="connsiteY14" fmla="*/ 2866723 h 3590623"/>
                    <a:gd name="connsiteX15" fmla="*/ 56624 w 2949829"/>
                    <a:gd name="connsiteY15" fmla="*/ 1549934 h 3590623"/>
                    <a:gd name="connsiteX0" fmla="*/ 56624 w 2956947"/>
                    <a:gd name="connsiteY0" fmla="*/ 1549934 h 3590623"/>
                    <a:gd name="connsiteX1" fmla="*/ 723540 w 2956947"/>
                    <a:gd name="connsiteY1" fmla="*/ 91773 h 3590623"/>
                    <a:gd name="connsiteX2" fmla="*/ 2533791 w 2956947"/>
                    <a:gd name="connsiteY2" fmla="*/ 514089 h 3590623"/>
                    <a:gd name="connsiteX3" fmla="*/ 2481697 w 2956947"/>
                    <a:gd name="connsiteY3" fmla="*/ 741854 h 3590623"/>
                    <a:gd name="connsiteX4" fmla="*/ 2472170 w 2956947"/>
                    <a:gd name="connsiteY4" fmla="*/ 908541 h 3590623"/>
                    <a:gd name="connsiteX5" fmla="*/ 2641241 w 2956947"/>
                    <a:gd name="connsiteY5" fmla="*/ 1384792 h 3590623"/>
                    <a:gd name="connsiteX6" fmla="*/ 2931752 w 2956947"/>
                    <a:gd name="connsiteY6" fmla="*/ 1970580 h 3590623"/>
                    <a:gd name="connsiteX7" fmla="*/ 2810308 w 2956947"/>
                    <a:gd name="connsiteY7" fmla="*/ 2151554 h 3590623"/>
                    <a:gd name="connsiteX8" fmla="*/ 2819833 w 2956947"/>
                    <a:gd name="connsiteY8" fmla="*/ 2325386 h 3590623"/>
                    <a:gd name="connsiteX9" fmla="*/ 2769826 w 2956947"/>
                    <a:gd name="connsiteY9" fmla="*/ 2523029 h 3590623"/>
                    <a:gd name="connsiteX10" fmla="*/ 2700770 w 2956947"/>
                    <a:gd name="connsiteY10" fmla="*/ 2735677 h 3590623"/>
                    <a:gd name="connsiteX11" fmla="*/ 2710296 w 2956947"/>
                    <a:gd name="connsiteY11" fmla="*/ 2973086 h 3590623"/>
                    <a:gd name="connsiteX12" fmla="*/ 2110219 w 2956947"/>
                    <a:gd name="connsiteY12" fmla="*/ 3273124 h 3590623"/>
                    <a:gd name="connsiteX13" fmla="*/ 1818915 w 2956947"/>
                    <a:gd name="connsiteY13" fmla="*/ 3590623 h 3590623"/>
                    <a:gd name="connsiteX14" fmla="*/ 193315 w 2956947"/>
                    <a:gd name="connsiteY14" fmla="*/ 2866723 h 3590623"/>
                    <a:gd name="connsiteX15" fmla="*/ 56624 w 295694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72170 w 2960507"/>
                    <a:gd name="connsiteY4" fmla="*/ 908541 h 3590623"/>
                    <a:gd name="connsiteX5" fmla="*/ 2641241 w 2960507"/>
                    <a:gd name="connsiteY5" fmla="*/ 1384792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72170 w 2960507"/>
                    <a:gd name="connsiteY4" fmla="*/ 908541 h 3590623"/>
                    <a:gd name="connsiteX5" fmla="*/ 2641241 w 2960507"/>
                    <a:gd name="connsiteY5" fmla="*/ 1384792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72170 w 2960507"/>
                    <a:gd name="connsiteY4" fmla="*/ 908541 h 3590623"/>
                    <a:gd name="connsiteX5" fmla="*/ 2641241 w 2960507"/>
                    <a:gd name="connsiteY5" fmla="*/ 1384792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81048 w 2960507"/>
                    <a:gd name="connsiteY4" fmla="*/ 952929 h 3590623"/>
                    <a:gd name="connsiteX5" fmla="*/ 2641241 w 2960507"/>
                    <a:gd name="connsiteY5" fmla="*/ 1384792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84792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84792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0770 w 2960507"/>
                    <a:gd name="connsiteY10" fmla="*/ 2735677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710296 w 2960507"/>
                    <a:gd name="connsiteY11" fmla="*/ 2973086 h 3590623"/>
                    <a:gd name="connsiteX12" fmla="*/ 2110219 w 2960507"/>
                    <a:gd name="connsiteY12" fmla="*/ 3273124 h 3590623"/>
                    <a:gd name="connsiteX13" fmla="*/ 1818915 w 2960507"/>
                    <a:gd name="connsiteY13" fmla="*/ 3590623 h 3590623"/>
                    <a:gd name="connsiteX14" fmla="*/ 193315 w 2960507"/>
                    <a:gd name="connsiteY14" fmla="*/ 2866723 h 3590623"/>
                    <a:gd name="connsiteX15" fmla="*/ 56624 w 2960507"/>
                    <a:gd name="connsiteY15"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0219 w 2960507"/>
                    <a:gd name="connsiteY11" fmla="*/ 3273124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6624 w 2960507"/>
                    <a:gd name="connsiteY0" fmla="*/ 1549934 h 3590623"/>
                    <a:gd name="connsiteX1" fmla="*/ 723540 w 2960507"/>
                    <a:gd name="connsiteY1" fmla="*/ 91773 h 3590623"/>
                    <a:gd name="connsiteX2" fmla="*/ 2533791 w 2960507"/>
                    <a:gd name="connsiteY2" fmla="*/ 514089 h 3590623"/>
                    <a:gd name="connsiteX3" fmla="*/ 2481697 w 2960507"/>
                    <a:gd name="connsiteY3" fmla="*/ 741854 h 3590623"/>
                    <a:gd name="connsiteX4" fmla="*/ 2498803 w 2960507"/>
                    <a:gd name="connsiteY4" fmla="*/ 955888 h 3590623"/>
                    <a:gd name="connsiteX5" fmla="*/ 2641241 w 2960507"/>
                    <a:gd name="connsiteY5" fmla="*/ 1399588 h 3590623"/>
                    <a:gd name="connsiteX6" fmla="*/ 2931752 w 2960507"/>
                    <a:gd name="connsiteY6" fmla="*/ 1970580 h 3590623"/>
                    <a:gd name="connsiteX7" fmla="*/ 2810308 w 2960507"/>
                    <a:gd name="connsiteY7" fmla="*/ 2151554 h 3590623"/>
                    <a:gd name="connsiteX8" fmla="*/ 2819833 w 2960507"/>
                    <a:gd name="connsiteY8" fmla="*/ 2325386 h 3590623"/>
                    <a:gd name="connsiteX9" fmla="*/ 2769826 w 2960507"/>
                    <a:gd name="connsiteY9" fmla="*/ 2523029 h 3590623"/>
                    <a:gd name="connsiteX10" fmla="*/ 2706689 w 2960507"/>
                    <a:gd name="connsiteY10" fmla="*/ 2747514 h 3590623"/>
                    <a:gd name="connsiteX11" fmla="*/ 2118482 w 2960507"/>
                    <a:gd name="connsiteY11" fmla="*/ 3267616 h 3590623"/>
                    <a:gd name="connsiteX12" fmla="*/ 1818915 w 2960507"/>
                    <a:gd name="connsiteY12" fmla="*/ 3590623 h 3590623"/>
                    <a:gd name="connsiteX13" fmla="*/ 193315 w 2960507"/>
                    <a:gd name="connsiteY13" fmla="*/ 2866723 h 3590623"/>
                    <a:gd name="connsiteX14" fmla="*/ 56624 w 2960507"/>
                    <a:gd name="connsiteY14" fmla="*/ 1549934 h 3590623"/>
                    <a:gd name="connsiteX0" fmla="*/ 58584 w 2952942"/>
                    <a:gd name="connsiteY0" fmla="*/ 1549934 h 3590623"/>
                    <a:gd name="connsiteX1" fmla="*/ 715975 w 2952942"/>
                    <a:gd name="connsiteY1" fmla="*/ 91773 h 3590623"/>
                    <a:gd name="connsiteX2" fmla="*/ 2526226 w 2952942"/>
                    <a:gd name="connsiteY2" fmla="*/ 514089 h 3590623"/>
                    <a:gd name="connsiteX3" fmla="*/ 2474132 w 2952942"/>
                    <a:gd name="connsiteY3" fmla="*/ 741854 h 3590623"/>
                    <a:gd name="connsiteX4" fmla="*/ 2491238 w 2952942"/>
                    <a:gd name="connsiteY4" fmla="*/ 955888 h 3590623"/>
                    <a:gd name="connsiteX5" fmla="*/ 2633676 w 2952942"/>
                    <a:gd name="connsiteY5" fmla="*/ 1399588 h 3590623"/>
                    <a:gd name="connsiteX6" fmla="*/ 2924187 w 2952942"/>
                    <a:gd name="connsiteY6" fmla="*/ 1970580 h 3590623"/>
                    <a:gd name="connsiteX7" fmla="*/ 2802743 w 2952942"/>
                    <a:gd name="connsiteY7" fmla="*/ 2151554 h 3590623"/>
                    <a:gd name="connsiteX8" fmla="*/ 2812268 w 2952942"/>
                    <a:gd name="connsiteY8" fmla="*/ 2325386 h 3590623"/>
                    <a:gd name="connsiteX9" fmla="*/ 2762261 w 2952942"/>
                    <a:gd name="connsiteY9" fmla="*/ 2523029 h 3590623"/>
                    <a:gd name="connsiteX10" fmla="*/ 2699124 w 2952942"/>
                    <a:gd name="connsiteY10" fmla="*/ 2747514 h 3590623"/>
                    <a:gd name="connsiteX11" fmla="*/ 2110917 w 2952942"/>
                    <a:gd name="connsiteY11" fmla="*/ 3267616 h 3590623"/>
                    <a:gd name="connsiteX12" fmla="*/ 1811350 w 2952942"/>
                    <a:gd name="connsiteY12" fmla="*/ 3590623 h 3590623"/>
                    <a:gd name="connsiteX13" fmla="*/ 185750 w 2952942"/>
                    <a:gd name="connsiteY13" fmla="*/ 2866723 h 3590623"/>
                    <a:gd name="connsiteX14" fmla="*/ 58584 w 2952942"/>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98331 w 2965523"/>
                    <a:gd name="connsiteY13" fmla="*/ 2866723 h 3590623"/>
                    <a:gd name="connsiteX14" fmla="*/ 71165 w 2965523"/>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98331 w 2965523"/>
                    <a:gd name="connsiteY13" fmla="*/ 2866723 h 3590623"/>
                    <a:gd name="connsiteX14" fmla="*/ 71165 w 2965523"/>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98331 w 2965523"/>
                    <a:gd name="connsiteY13" fmla="*/ 2866723 h 3590623"/>
                    <a:gd name="connsiteX14" fmla="*/ 71165 w 2965523"/>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98331 w 2965523"/>
                    <a:gd name="connsiteY13" fmla="*/ 2866723 h 3590623"/>
                    <a:gd name="connsiteX14" fmla="*/ 71165 w 2965523"/>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51528 w 2965523"/>
                    <a:gd name="connsiteY13" fmla="*/ 2931076 h 3590623"/>
                    <a:gd name="connsiteX14" fmla="*/ 71165 w 2965523"/>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51528 w 2965523"/>
                    <a:gd name="connsiteY13" fmla="*/ 2931076 h 3590623"/>
                    <a:gd name="connsiteX14" fmla="*/ 71165 w 2965523"/>
                    <a:gd name="connsiteY14" fmla="*/ 1549934 h 3590623"/>
                    <a:gd name="connsiteX0" fmla="*/ 71165 w 2965523"/>
                    <a:gd name="connsiteY0" fmla="*/ 1549934 h 3590623"/>
                    <a:gd name="connsiteX1" fmla="*/ 728556 w 2965523"/>
                    <a:gd name="connsiteY1" fmla="*/ 91773 h 3590623"/>
                    <a:gd name="connsiteX2" fmla="*/ 2538807 w 2965523"/>
                    <a:gd name="connsiteY2" fmla="*/ 514089 h 3590623"/>
                    <a:gd name="connsiteX3" fmla="*/ 2486713 w 2965523"/>
                    <a:gd name="connsiteY3" fmla="*/ 741854 h 3590623"/>
                    <a:gd name="connsiteX4" fmla="*/ 2503819 w 2965523"/>
                    <a:gd name="connsiteY4" fmla="*/ 955888 h 3590623"/>
                    <a:gd name="connsiteX5" fmla="*/ 2646257 w 2965523"/>
                    <a:gd name="connsiteY5" fmla="*/ 1399588 h 3590623"/>
                    <a:gd name="connsiteX6" fmla="*/ 2936768 w 2965523"/>
                    <a:gd name="connsiteY6" fmla="*/ 1970580 h 3590623"/>
                    <a:gd name="connsiteX7" fmla="*/ 2815324 w 2965523"/>
                    <a:gd name="connsiteY7" fmla="*/ 2151554 h 3590623"/>
                    <a:gd name="connsiteX8" fmla="*/ 2824849 w 2965523"/>
                    <a:gd name="connsiteY8" fmla="*/ 2325386 h 3590623"/>
                    <a:gd name="connsiteX9" fmla="*/ 2774842 w 2965523"/>
                    <a:gd name="connsiteY9" fmla="*/ 2523029 h 3590623"/>
                    <a:gd name="connsiteX10" fmla="*/ 2711705 w 2965523"/>
                    <a:gd name="connsiteY10" fmla="*/ 2747514 h 3590623"/>
                    <a:gd name="connsiteX11" fmla="*/ 2123498 w 2965523"/>
                    <a:gd name="connsiteY11" fmla="*/ 3267616 h 3590623"/>
                    <a:gd name="connsiteX12" fmla="*/ 1823931 w 2965523"/>
                    <a:gd name="connsiteY12" fmla="*/ 3590623 h 3590623"/>
                    <a:gd name="connsiteX13" fmla="*/ 151528 w 2965523"/>
                    <a:gd name="connsiteY13" fmla="*/ 2931076 h 3590623"/>
                    <a:gd name="connsiteX14" fmla="*/ 71165 w 2965523"/>
                    <a:gd name="connsiteY14" fmla="*/ 1549934 h 3590623"/>
                    <a:gd name="connsiteX0" fmla="*/ 71165 w 2965523"/>
                    <a:gd name="connsiteY0" fmla="*/ 1549934 h 3532121"/>
                    <a:gd name="connsiteX1" fmla="*/ 728556 w 2965523"/>
                    <a:gd name="connsiteY1" fmla="*/ 91773 h 3532121"/>
                    <a:gd name="connsiteX2" fmla="*/ 2538807 w 2965523"/>
                    <a:gd name="connsiteY2" fmla="*/ 514089 h 3532121"/>
                    <a:gd name="connsiteX3" fmla="*/ 2486713 w 2965523"/>
                    <a:gd name="connsiteY3" fmla="*/ 741854 h 3532121"/>
                    <a:gd name="connsiteX4" fmla="*/ 2503819 w 2965523"/>
                    <a:gd name="connsiteY4" fmla="*/ 955888 h 3532121"/>
                    <a:gd name="connsiteX5" fmla="*/ 2646257 w 2965523"/>
                    <a:gd name="connsiteY5" fmla="*/ 1399588 h 3532121"/>
                    <a:gd name="connsiteX6" fmla="*/ 2936768 w 2965523"/>
                    <a:gd name="connsiteY6" fmla="*/ 1970580 h 3532121"/>
                    <a:gd name="connsiteX7" fmla="*/ 2815324 w 2965523"/>
                    <a:gd name="connsiteY7" fmla="*/ 2151554 h 3532121"/>
                    <a:gd name="connsiteX8" fmla="*/ 2824849 w 2965523"/>
                    <a:gd name="connsiteY8" fmla="*/ 2325386 h 3532121"/>
                    <a:gd name="connsiteX9" fmla="*/ 2774842 w 2965523"/>
                    <a:gd name="connsiteY9" fmla="*/ 2523029 h 3532121"/>
                    <a:gd name="connsiteX10" fmla="*/ 2711705 w 2965523"/>
                    <a:gd name="connsiteY10" fmla="*/ 2747514 h 3532121"/>
                    <a:gd name="connsiteX11" fmla="*/ 2123498 w 2965523"/>
                    <a:gd name="connsiteY11" fmla="*/ 3267616 h 3532121"/>
                    <a:gd name="connsiteX12" fmla="*/ 1870732 w 2965523"/>
                    <a:gd name="connsiteY12" fmla="*/ 3532121 h 3532121"/>
                    <a:gd name="connsiteX13" fmla="*/ 151528 w 2965523"/>
                    <a:gd name="connsiteY13" fmla="*/ 2931076 h 3532121"/>
                    <a:gd name="connsiteX14" fmla="*/ 71165 w 2965523"/>
                    <a:gd name="connsiteY14" fmla="*/ 1549934 h 3532121"/>
                    <a:gd name="connsiteX0" fmla="*/ 71165 w 2965523"/>
                    <a:gd name="connsiteY0" fmla="*/ 1549934 h 3532121"/>
                    <a:gd name="connsiteX1" fmla="*/ 728556 w 2965523"/>
                    <a:gd name="connsiteY1" fmla="*/ 91773 h 3532121"/>
                    <a:gd name="connsiteX2" fmla="*/ 2538807 w 2965523"/>
                    <a:gd name="connsiteY2" fmla="*/ 514089 h 3532121"/>
                    <a:gd name="connsiteX3" fmla="*/ 2486713 w 2965523"/>
                    <a:gd name="connsiteY3" fmla="*/ 741854 h 3532121"/>
                    <a:gd name="connsiteX4" fmla="*/ 2503819 w 2965523"/>
                    <a:gd name="connsiteY4" fmla="*/ 955888 h 3532121"/>
                    <a:gd name="connsiteX5" fmla="*/ 2646257 w 2965523"/>
                    <a:gd name="connsiteY5" fmla="*/ 1399588 h 3532121"/>
                    <a:gd name="connsiteX6" fmla="*/ 2936768 w 2965523"/>
                    <a:gd name="connsiteY6" fmla="*/ 1970580 h 3532121"/>
                    <a:gd name="connsiteX7" fmla="*/ 2815324 w 2965523"/>
                    <a:gd name="connsiteY7" fmla="*/ 2151554 h 3532121"/>
                    <a:gd name="connsiteX8" fmla="*/ 2824849 w 2965523"/>
                    <a:gd name="connsiteY8" fmla="*/ 2325386 h 3532121"/>
                    <a:gd name="connsiteX9" fmla="*/ 2774842 w 2965523"/>
                    <a:gd name="connsiteY9" fmla="*/ 2523029 h 3532121"/>
                    <a:gd name="connsiteX10" fmla="*/ 2711705 w 2965523"/>
                    <a:gd name="connsiteY10" fmla="*/ 2747514 h 3532121"/>
                    <a:gd name="connsiteX11" fmla="*/ 2123498 w 2965523"/>
                    <a:gd name="connsiteY11" fmla="*/ 3267616 h 3532121"/>
                    <a:gd name="connsiteX12" fmla="*/ 1870732 w 2965523"/>
                    <a:gd name="connsiteY12" fmla="*/ 3532121 h 3532121"/>
                    <a:gd name="connsiteX13" fmla="*/ 133978 w 2965523"/>
                    <a:gd name="connsiteY13" fmla="*/ 2942776 h 3532121"/>
                    <a:gd name="connsiteX14" fmla="*/ 71165 w 2965523"/>
                    <a:gd name="connsiteY14" fmla="*/ 1549934 h 3532121"/>
                    <a:gd name="connsiteX0" fmla="*/ 71165 w 2965523"/>
                    <a:gd name="connsiteY0" fmla="*/ 1549934 h 3520421"/>
                    <a:gd name="connsiteX1" fmla="*/ 728556 w 2965523"/>
                    <a:gd name="connsiteY1" fmla="*/ 91773 h 3520421"/>
                    <a:gd name="connsiteX2" fmla="*/ 2538807 w 2965523"/>
                    <a:gd name="connsiteY2" fmla="*/ 514089 h 3520421"/>
                    <a:gd name="connsiteX3" fmla="*/ 2486713 w 2965523"/>
                    <a:gd name="connsiteY3" fmla="*/ 741854 h 3520421"/>
                    <a:gd name="connsiteX4" fmla="*/ 2503819 w 2965523"/>
                    <a:gd name="connsiteY4" fmla="*/ 955888 h 3520421"/>
                    <a:gd name="connsiteX5" fmla="*/ 2646257 w 2965523"/>
                    <a:gd name="connsiteY5" fmla="*/ 1399588 h 3520421"/>
                    <a:gd name="connsiteX6" fmla="*/ 2936768 w 2965523"/>
                    <a:gd name="connsiteY6" fmla="*/ 1970580 h 3520421"/>
                    <a:gd name="connsiteX7" fmla="*/ 2815324 w 2965523"/>
                    <a:gd name="connsiteY7" fmla="*/ 2151554 h 3520421"/>
                    <a:gd name="connsiteX8" fmla="*/ 2824849 w 2965523"/>
                    <a:gd name="connsiteY8" fmla="*/ 2325386 h 3520421"/>
                    <a:gd name="connsiteX9" fmla="*/ 2774842 w 2965523"/>
                    <a:gd name="connsiteY9" fmla="*/ 2523029 h 3520421"/>
                    <a:gd name="connsiteX10" fmla="*/ 2711705 w 2965523"/>
                    <a:gd name="connsiteY10" fmla="*/ 2747514 h 3520421"/>
                    <a:gd name="connsiteX11" fmla="*/ 2123498 w 2965523"/>
                    <a:gd name="connsiteY11" fmla="*/ 3267616 h 3520421"/>
                    <a:gd name="connsiteX12" fmla="*/ 1899983 w 2965523"/>
                    <a:gd name="connsiteY12" fmla="*/ 3520421 h 3520421"/>
                    <a:gd name="connsiteX13" fmla="*/ 133978 w 2965523"/>
                    <a:gd name="connsiteY13" fmla="*/ 2942776 h 3520421"/>
                    <a:gd name="connsiteX14" fmla="*/ 71165 w 2965523"/>
                    <a:gd name="connsiteY14" fmla="*/ 1549934 h 3520421"/>
                    <a:gd name="connsiteX0" fmla="*/ 71165 w 2965523"/>
                    <a:gd name="connsiteY0" fmla="*/ 1549934 h 3520421"/>
                    <a:gd name="connsiteX1" fmla="*/ 728556 w 2965523"/>
                    <a:gd name="connsiteY1" fmla="*/ 91773 h 3520421"/>
                    <a:gd name="connsiteX2" fmla="*/ 2538807 w 2965523"/>
                    <a:gd name="connsiteY2" fmla="*/ 514089 h 3520421"/>
                    <a:gd name="connsiteX3" fmla="*/ 2486713 w 2965523"/>
                    <a:gd name="connsiteY3" fmla="*/ 741854 h 3520421"/>
                    <a:gd name="connsiteX4" fmla="*/ 2503819 w 2965523"/>
                    <a:gd name="connsiteY4" fmla="*/ 955888 h 3520421"/>
                    <a:gd name="connsiteX5" fmla="*/ 2646257 w 2965523"/>
                    <a:gd name="connsiteY5" fmla="*/ 1399588 h 3520421"/>
                    <a:gd name="connsiteX6" fmla="*/ 2936768 w 2965523"/>
                    <a:gd name="connsiteY6" fmla="*/ 1970580 h 3520421"/>
                    <a:gd name="connsiteX7" fmla="*/ 2815324 w 2965523"/>
                    <a:gd name="connsiteY7" fmla="*/ 2151554 h 3520421"/>
                    <a:gd name="connsiteX8" fmla="*/ 2824849 w 2965523"/>
                    <a:gd name="connsiteY8" fmla="*/ 2325386 h 3520421"/>
                    <a:gd name="connsiteX9" fmla="*/ 2774842 w 2965523"/>
                    <a:gd name="connsiteY9" fmla="*/ 2523029 h 3520421"/>
                    <a:gd name="connsiteX10" fmla="*/ 2711705 w 2965523"/>
                    <a:gd name="connsiteY10" fmla="*/ 2747514 h 3520421"/>
                    <a:gd name="connsiteX11" fmla="*/ 2123498 w 2965523"/>
                    <a:gd name="connsiteY11" fmla="*/ 3267616 h 3520421"/>
                    <a:gd name="connsiteX12" fmla="*/ 1899983 w 2965523"/>
                    <a:gd name="connsiteY12" fmla="*/ 3520421 h 3520421"/>
                    <a:gd name="connsiteX13" fmla="*/ 133978 w 2965523"/>
                    <a:gd name="connsiteY13" fmla="*/ 2942776 h 3520421"/>
                    <a:gd name="connsiteX14" fmla="*/ 71165 w 2965523"/>
                    <a:gd name="connsiteY14" fmla="*/ 1549934 h 3520421"/>
                    <a:gd name="connsiteX0" fmla="*/ 71165 w 2965523"/>
                    <a:gd name="connsiteY0" fmla="*/ 1549934 h 3520421"/>
                    <a:gd name="connsiteX1" fmla="*/ 728556 w 2965523"/>
                    <a:gd name="connsiteY1" fmla="*/ 91773 h 3520421"/>
                    <a:gd name="connsiteX2" fmla="*/ 2538807 w 2965523"/>
                    <a:gd name="connsiteY2" fmla="*/ 514089 h 3520421"/>
                    <a:gd name="connsiteX3" fmla="*/ 2486713 w 2965523"/>
                    <a:gd name="connsiteY3" fmla="*/ 741854 h 3520421"/>
                    <a:gd name="connsiteX4" fmla="*/ 2503819 w 2965523"/>
                    <a:gd name="connsiteY4" fmla="*/ 955888 h 3520421"/>
                    <a:gd name="connsiteX5" fmla="*/ 2646257 w 2965523"/>
                    <a:gd name="connsiteY5" fmla="*/ 1399588 h 3520421"/>
                    <a:gd name="connsiteX6" fmla="*/ 2936768 w 2965523"/>
                    <a:gd name="connsiteY6" fmla="*/ 1970580 h 3520421"/>
                    <a:gd name="connsiteX7" fmla="*/ 2815324 w 2965523"/>
                    <a:gd name="connsiteY7" fmla="*/ 2151554 h 3520421"/>
                    <a:gd name="connsiteX8" fmla="*/ 2824849 w 2965523"/>
                    <a:gd name="connsiteY8" fmla="*/ 2325386 h 3520421"/>
                    <a:gd name="connsiteX9" fmla="*/ 2774842 w 2965523"/>
                    <a:gd name="connsiteY9" fmla="*/ 2523029 h 3520421"/>
                    <a:gd name="connsiteX10" fmla="*/ 2711705 w 2965523"/>
                    <a:gd name="connsiteY10" fmla="*/ 2747514 h 3520421"/>
                    <a:gd name="connsiteX11" fmla="*/ 2123498 w 2965523"/>
                    <a:gd name="connsiteY11" fmla="*/ 3267616 h 3520421"/>
                    <a:gd name="connsiteX12" fmla="*/ 1899983 w 2965523"/>
                    <a:gd name="connsiteY12" fmla="*/ 3520421 h 3520421"/>
                    <a:gd name="connsiteX13" fmla="*/ 133978 w 2965523"/>
                    <a:gd name="connsiteY13" fmla="*/ 2942776 h 3520421"/>
                    <a:gd name="connsiteX14" fmla="*/ 71165 w 2965523"/>
                    <a:gd name="connsiteY14" fmla="*/ 1549934 h 3520421"/>
                    <a:gd name="connsiteX0" fmla="*/ 71165 w 2965523"/>
                    <a:gd name="connsiteY0" fmla="*/ 1549934 h 3520421"/>
                    <a:gd name="connsiteX1" fmla="*/ 728556 w 2965523"/>
                    <a:gd name="connsiteY1" fmla="*/ 91773 h 3520421"/>
                    <a:gd name="connsiteX2" fmla="*/ 2538807 w 2965523"/>
                    <a:gd name="connsiteY2" fmla="*/ 514089 h 3520421"/>
                    <a:gd name="connsiteX3" fmla="*/ 2486713 w 2965523"/>
                    <a:gd name="connsiteY3" fmla="*/ 741854 h 3520421"/>
                    <a:gd name="connsiteX4" fmla="*/ 2503819 w 2965523"/>
                    <a:gd name="connsiteY4" fmla="*/ 955888 h 3520421"/>
                    <a:gd name="connsiteX5" fmla="*/ 2646257 w 2965523"/>
                    <a:gd name="connsiteY5" fmla="*/ 1399588 h 3520421"/>
                    <a:gd name="connsiteX6" fmla="*/ 2936768 w 2965523"/>
                    <a:gd name="connsiteY6" fmla="*/ 1970580 h 3520421"/>
                    <a:gd name="connsiteX7" fmla="*/ 2815324 w 2965523"/>
                    <a:gd name="connsiteY7" fmla="*/ 2151554 h 3520421"/>
                    <a:gd name="connsiteX8" fmla="*/ 2824849 w 2965523"/>
                    <a:gd name="connsiteY8" fmla="*/ 2325386 h 3520421"/>
                    <a:gd name="connsiteX9" fmla="*/ 2774842 w 2965523"/>
                    <a:gd name="connsiteY9" fmla="*/ 2523029 h 3520421"/>
                    <a:gd name="connsiteX10" fmla="*/ 2711705 w 2965523"/>
                    <a:gd name="connsiteY10" fmla="*/ 2747514 h 3520421"/>
                    <a:gd name="connsiteX11" fmla="*/ 2123498 w 2965523"/>
                    <a:gd name="connsiteY11" fmla="*/ 3267616 h 3520421"/>
                    <a:gd name="connsiteX12" fmla="*/ 1899983 w 2965523"/>
                    <a:gd name="connsiteY12" fmla="*/ 3520421 h 3520421"/>
                    <a:gd name="connsiteX13" fmla="*/ 133978 w 2965523"/>
                    <a:gd name="connsiteY13" fmla="*/ 2942776 h 3520421"/>
                    <a:gd name="connsiteX14" fmla="*/ 71165 w 2965523"/>
                    <a:gd name="connsiteY14" fmla="*/ 1549934 h 3520421"/>
                    <a:gd name="connsiteX0" fmla="*/ 71165 w 2965523"/>
                    <a:gd name="connsiteY0" fmla="*/ 1549934 h 3520421"/>
                    <a:gd name="connsiteX1" fmla="*/ 728556 w 2965523"/>
                    <a:gd name="connsiteY1" fmla="*/ 91773 h 3520421"/>
                    <a:gd name="connsiteX2" fmla="*/ 2538807 w 2965523"/>
                    <a:gd name="connsiteY2" fmla="*/ 514089 h 3520421"/>
                    <a:gd name="connsiteX3" fmla="*/ 2486713 w 2965523"/>
                    <a:gd name="connsiteY3" fmla="*/ 741854 h 3520421"/>
                    <a:gd name="connsiteX4" fmla="*/ 2503819 w 2965523"/>
                    <a:gd name="connsiteY4" fmla="*/ 955888 h 3520421"/>
                    <a:gd name="connsiteX5" fmla="*/ 2646257 w 2965523"/>
                    <a:gd name="connsiteY5" fmla="*/ 1399588 h 3520421"/>
                    <a:gd name="connsiteX6" fmla="*/ 2936768 w 2965523"/>
                    <a:gd name="connsiteY6" fmla="*/ 1970580 h 3520421"/>
                    <a:gd name="connsiteX7" fmla="*/ 2815324 w 2965523"/>
                    <a:gd name="connsiteY7" fmla="*/ 2151554 h 3520421"/>
                    <a:gd name="connsiteX8" fmla="*/ 2824849 w 2965523"/>
                    <a:gd name="connsiteY8" fmla="*/ 2325386 h 3520421"/>
                    <a:gd name="connsiteX9" fmla="*/ 2774842 w 2965523"/>
                    <a:gd name="connsiteY9" fmla="*/ 2523029 h 3520421"/>
                    <a:gd name="connsiteX10" fmla="*/ 2711705 w 2965523"/>
                    <a:gd name="connsiteY10" fmla="*/ 2747514 h 3520421"/>
                    <a:gd name="connsiteX11" fmla="*/ 2123498 w 2965523"/>
                    <a:gd name="connsiteY11" fmla="*/ 3267616 h 3520421"/>
                    <a:gd name="connsiteX12" fmla="*/ 1899983 w 2965523"/>
                    <a:gd name="connsiteY12" fmla="*/ 3520421 h 3520421"/>
                    <a:gd name="connsiteX13" fmla="*/ 133978 w 2965523"/>
                    <a:gd name="connsiteY13" fmla="*/ 2942776 h 3520421"/>
                    <a:gd name="connsiteX14" fmla="*/ 71165 w 2965523"/>
                    <a:gd name="connsiteY14" fmla="*/ 1549934 h 352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65523" h="3520421">
                      <a:moveTo>
                        <a:pt x="71165" y="1549934"/>
                      </a:moveTo>
                      <a:cubicBezTo>
                        <a:pt x="-67477" y="926576"/>
                        <a:pt x="-75777" y="315081"/>
                        <a:pt x="728556" y="91773"/>
                      </a:cubicBezTo>
                      <a:cubicBezTo>
                        <a:pt x="1432683" y="-73105"/>
                        <a:pt x="2162040" y="-61644"/>
                        <a:pt x="2538807" y="514089"/>
                      </a:cubicBezTo>
                      <a:cubicBezTo>
                        <a:pt x="2592879" y="609060"/>
                        <a:pt x="2561228" y="720701"/>
                        <a:pt x="2486713" y="741854"/>
                      </a:cubicBezTo>
                      <a:cubicBezTo>
                        <a:pt x="2445437" y="775984"/>
                        <a:pt x="2461751" y="895563"/>
                        <a:pt x="2503819" y="955888"/>
                      </a:cubicBezTo>
                      <a:cubicBezTo>
                        <a:pt x="2567758" y="1165522"/>
                        <a:pt x="2580306" y="1218898"/>
                        <a:pt x="2646257" y="1399588"/>
                      </a:cubicBezTo>
                      <a:lnTo>
                        <a:pt x="2936768" y="1970580"/>
                      </a:lnTo>
                      <a:cubicBezTo>
                        <a:pt x="3014656" y="2081211"/>
                        <a:pt x="2920908" y="2147454"/>
                        <a:pt x="2815324" y="2151554"/>
                      </a:cubicBezTo>
                      <a:cubicBezTo>
                        <a:pt x="2782988" y="2188784"/>
                        <a:pt x="2777287" y="2249687"/>
                        <a:pt x="2824849" y="2325386"/>
                      </a:cubicBezTo>
                      <a:cubicBezTo>
                        <a:pt x="2873283" y="2388308"/>
                        <a:pt x="2847737" y="2480822"/>
                        <a:pt x="2774842" y="2523029"/>
                      </a:cubicBezTo>
                      <a:cubicBezTo>
                        <a:pt x="2864273" y="2587993"/>
                        <a:pt x="2829419" y="2697346"/>
                        <a:pt x="2711705" y="2747514"/>
                      </a:cubicBezTo>
                      <a:cubicBezTo>
                        <a:pt x="2728465" y="3076342"/>
                        <a:pt x="2544127" y="3306124"/>
                        <a:pt x="2123498" y="3267616"/>
                      </a:cubicBezTo>
                      <a:cubicBezTo>
                        <a:pt x="1987443" y="3289251"/>
                        <a:pt x="1880551" y="3366757"/>
                        <a:pt x="1899983" y="3520421"/>
                      </a:cubicBezTo>
                      <a:cubicBezTo>
                        <a:pt x="1363464" y="3184038"/>
                        <a:pt x="693058" y="2999258"/>
                        <a:pt x="133978" y="2942776"/>
                      </a:cubicBezTo>
                      <a:cubicBezTo>
                        <a:pt x="338424" y="2535211"/>
                        <a:pt x="209142" y="2085345"/>
                        <a:pt x="71165" y="1549934"/>
                      </a:cubicBezTo>
                      <a:close/>
                    </a:path>
                  </a:pathLst>
                </a:custGeom>
                <a:solidFill>
                  <a:schemeClr val="bg2">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ffectLst>
                      <a:outerShdw blurRad="38100" dist="38100" dir="2700000" algn="tl">
                        <a:srgbClr val="000000">
                          <a:alpha val="43137"/>
                        </a:srgbClr>
                      </a:outerShdw>
                    </a:effectLst>
                  </a:endParaRPr>
                </a:p>
              </p:txBody>
            </p:sp>
            <p:sp>
              <p:nvSpPr>
                <p:cNvPr id="206" name="Rectangle 9"/>
                <p:cNvSpPr/>
                <p:nvPr/>
              </p:nvSpPr>
              <p:spPr>
                <a:xfrm>
                  <a:off x="2343565" y="2792345"/>
                  <a:ext cx="701812" cy="919403"/>
                </a:xfrm>
                <a:custGeom>
                  <a:avLst/>
                  <a:gdLst>
                    <a:gd name="connsiteX0" fmla="*/ 0 w 295275"/>
                    <a:gd name="connsiteY0" fmla="*/ 0 h 438150"/>
                    <a:gd name="connsiteX1" fmla="*/ 295275 w 295275"/>
                    <a:gd name="connsiteY1" fmla="*/ 0 h 438150"/>
                    <a:gd name="connsiteX2" fmla="*/ 295275 w 295275"/>
                    <a:gd name="connsiteY2" fmla="*/ 438150 h 438150"/>
                    <a:gd name="connsiteX3" fmla="*/ 0 w 295275"/>
                    <a:gd name="connsiteY3" fmla="*/ 438150 h 438150"/>
                    <a:gd name="connsiteX4" fmla="*/ 0 w 295275"/>
                    <a:gd name="connsiteY4" fmla="*/ 0 h 438150"/>
                    <a:gd name="connsiteX0" fmla="*/ 0 w 504825"/>
                    <a:gd name="connsiteY0" fmla="*/ 0 h 450850"/>
                    <a:gd name="connsiteX1" fmla="*/ 504825 w 504825"/>
                    <a:gd name="connsiteY1" fmla="*/ 12700 h 450850"/>
                    <a:gd name="connsiteX2" fmla="*/ 504825 w 504825"/>
                    <a:gd name="connsiteY2" fmla="*/ 450850 h 450850"/>
                    <a:gd name="connsiteX3" fmla="*/ 209550 w 504825"/>
                    <a:gd name="connsiteY3" fmla="*/ 450850 h 450850"/>
                    <a:gd name="connsiteX4" fmla="*/ 0 w 504825"/>
                    <a:gd name="connsiteY4" fmla="*/ 0 h 450850"/>
                    <a:gd name="connsiteX0" fmla="*/ 0 w 504825"/>
                    <a:gd name="connsiteY0" fmla="*/ 0 h 450850"/>
                    <a:gd name="connsiteX1" fmla="*/ 231775 w 504825"/>
                    <a:gd name="connsiteY1" fmla="*/ 0 h 450850"/>
                    <a:gd name="connsiteX2" fmla="*/ 504825 w 504825"/>
                    <a:gd name="connsiteY2" fmla="*/ 12700 h 450850"/>
                    <a:gd name="connsiteX3" fmla="*/ 504825 w 504825"/>
                    <a:gd name="connsiteY3" fmla="*/ 450850 h 450850"/>
                    <a:gd name="connsiteX4" fmla="*/ 209550 w 504825"/>
                    <a:gd name="connsiteY4" fmla="*/ 450850 h 450850"/>
                    <a:gd name="connsiteX5" fmla="*/ 0 w 504825"/>
                    <a:gd name="connsiteY5" fmla="*/ 0 h 450850"/>
                    <a:gd name="connsiteX0" fmla="*/ 60325 w 565150"/>
                    <a:gd name="connsiteY0" fmla="*/ 307975 h 758825"/>
                    <a:gd name="connsiteX1" fmla="*/ 0 w 565150"/>
                    <a:gd name="connsiteY1" fmla="*/ 0 h 758825"/>
                    <a:gd name="connsiteX2" fmla="*/ 565150 w 565150"/>
                    <a:gd name="connsiteY2" fmla="*/ 320675 h 758825"/>
                    <a:gd name="connsiteX3" fmla="*/ 565150 w 565150"/>
                    <a:gd name="connsiteY3" fmla="*/ 758825 h 758825"/>
                    <a:gd name="connsiteX4" fmla="*/ 269875 w 565150"/>
                    <a:gd name="connsiteY4" fmla="*/ 758825 h 758825"/>
                    <a:gd name="connsiteX5" fmla="*/ 60325 w 565150"/>
                    <a:gd name="connsiteY5" fmla="*/ 307975 h 758825"/>
                    <a:gd name="connsiteX0" fmla="*/ 60325 w 1266825"/>
                    <a:gd name="connsiteY0" fmla="*/ 584200 h 1035050"/>
                    <a:gd name="connsiteX1" fmla="*/ 0 w 1266825"/>
                    <a:gd name="connsiteY1" fmla="*/ 276225 h 1035050"/>
                    <a:gd name="connsiteX2" fmla="*/ 1266825 w 1266825"/>
                    <a:gd name="connsiteY2" fmla="*/ 0 h 1035050"/>
                    <a:gd name="connsiteX3" fmla="*/ 565150 w 1266825"/>
                    <a:gd name="connsiteY3" fmla="*/ 1035050 h 1035050"/>
                    <a:gd name="connsiteX4" fmla="*/ 269875 w 1266825"/>
                    <a:gd name="connsiteY4" fmla="*/ 1035050 h 1035050"/>
                    <a:gd name="connsiteX5" fmla="*/ 60325 w 1266825"/>
                    <a:gd name="connsiteY5" fmla="*/ 584200 h 1035050"/>
                    <a:gd name="connsiteX0" fmla="*/ 60325 w 1314450"/>
                    <a:gd name="connsiteY0" fmla="*/ 584200 h 1089025"/>
                    <a:gd name="connsiteX1" fmla="*/ 0 w 1314450"/>
                    <a:gd name="connsiteY1" fmla="*/ 276225 h 1089025"/>
                    <a:gd name="connsiteX2" fmla="*/ 1266825 w 1314450"/>
                    <a:gd name="connsiteY2" fmla="*/ 0 h 1089025"/>
                    <a:gd name="connsiteX3" fmla="*/ 1314450 w 1314450"/>
                    <a:gd name="connsiteY3" fmla="*/ 1089025 h 1089025"/>
                    <a:gd name="connsiteX4" fmla="*/ 269875 w 1314450"/>
                    <a:gd name="connsiteY4" fmla="*/ 1035050 h 1089025"/>
                    <a:gd name="connsiteX5" fmla="*/ 60325 w 1314450"/>
                    <a:gd name="connsiteY5" fmla="*/ 584200 h 1089025"/>
                    <a:gd name="connsiteX0" fmla="*/ 60325 w 1314450"/>
                    <a:gd name="connsiteY0" fmla="*/ 568325 h 1073150"/>
                    <a:gd name="connsiteX1" fmla="*/ 0 w 1314450"/>
                    <a:gd name="connsiteY1" fmla="*/ 260350 h 1073150"/>
                    <a:gd name="connsiteX2" fmla="*/ 1314450 w 1314450"/>
                    <a:gd name="connsiteY2" fmla="*/ 0 h 1073150"/>
                    <a:gd name="connsiteX3" fmla="*/ 1314450 w 1314450"/>
                    <a:gd name="connsiteY3" fmla="*/ 1073150 h 1073150"/>
                    <a:gd name="connsiteX4" fmla="*/ 269875 w 1314450"/>
                    <a:gd name="connsiteY4" fmla="*/ 1019175 h 1073150"/>
                    <a:gd name="connsiteX5" fmla="*/ 60325 w 1314450"/>
                    <a:gd name="connsiteY5" fmla="*/ 568325 h 1073150"/>
                    <a:gd name="connsiteX0" fmla="*/ 60325 w 1314450"/>
                    <a:gd name="connsiteY0" fmla="*/ 568325 h 1073150"/>
                    <a:gd name="connsiteX1" fmla="*/ 0 w 1314450"/>
                    <a:gd name="connsiteY1" fmla="*/ 260350 h 1073150"/>
                    <a:gd name="connsiteX2" fmla="*/ 371474 w 1314450"/>
                    <a:gd name="connsiteY2" fmla="*/ 177800 h 1073150"/>
                    <a:gd name="connsiteX3" fmla="*/ 1314450 w 1314450"/>
                    <a:gd name="connsiteY3" fmla="*/ 0 h 1073150"/>
                    <a:gd name="connsiteX4" fmla="*/ 1314450 w 1314450"/>
                    <a:gd name="connsiteY4" fmla="*/ 1073150 h 1073150"/>
                    <a:gd name="connsiteX5" fmla="*/ 269875 w 1314450"/>
                    <a:gd name="connsiteY5" fmla="*/ 1019175 h 1073150"/>
                    <a:gd name="connsiteX6" fmla="*/ 60325 w 1314450"/>
                    <a:gd name="connsiteY6" fmla="*/ 568325 h 1073150"/>
                    <a:gd name="connsiteX0" fmla="*/ 60325 w 1314450"/>
                    <a:gd name="connsiteY0" fmla="*/ 1000125 h 1504950"/>
                    <a:gd name="connsiteX1" fmla="*/ 0 w 1314450"/>
                    <a:gd name="connsiteY1" fmla="*/ 692150 h 1504950"/>
                    <a:gd name="connsiteX2" fmla="*/ 73024 w 1314450"/>
                    <a:gd name="connsiteY2" fmla="*/ 0 h 1504950"/>
                    <a:gd name="connsiteX3" fmla="*/ 1314450 w 1314450"/>
                    <a:gd name="connsiteY3" fmla="*/ 431800 h 1504950"/>
                    <a:gd name="connsiteX4" fmla="*/ 1314450 w 1314450"/>
                    <a:gd name="connsiteY4" fmla="*/ 1504950 h 1504950"/>
                    <a:gd name="connsiteX5" fmla="*/ 269875 w 1314450"/>
                    <a:gd name="connsiteY5" fmla="*/ 1450975 h 1504950"/>
                    <a:gd name="connsiteX6" fmla="*/ 60325 w 1314450"/>
                    <a:gd name="connsiteY6" fmla="*/ 1000125 h 1504950"/>
                    <a:gd name="connsiteX0" fmla="*/ 60325 w 1314450"/>
                    <a:gd name="connsiteY0" fmla="*/ 1000125 h 1504950"/>
                    <a:gd name="connsiteX1" fmla="*/ 0 w 1314450"/>
                    <a:gd name="connsiteY1" fmla="*/ 692150 h 1504950"/>
                    <a:gd name="connsiteX2" fmla="*/ 73024 w 1314450"/>
                    <a:gd name="connsiteY2" fmla="*/ 0 h 1504950"/>
                    <a:gd name="connsiteX3" fmla="*/ 342899 w 1314450"/>
                    <a:gd name="connsiteY3" fmla="*/ 85725 h 1504950"/>
                    <a:gd name="connsiteX4" fmla="*/ 1314450 w 1314450"/>
                    <a:gd name="connsiteY4" fmla="*/ 431800 h 1504950"/>
                    <a:gd name="connsiteX5" fmla="*/ 1314450 w 1314450"/>
                    <a:gd name="connsiteY5" fmla="*/ 1504950 h 1504950"/>
                    <a:gd name="connsiteX6" fmla="*/ 269875 w 1314450"/>
                    <a:gd name="connsiteY6" fmla="*/ 1450975 h 1504950"/>
                    <a:gd name="connsiteX7" fmla="*/ 60325 w 1314450"/>
                    <a:gd name="connsiteY7" fmla="*/ 1000125 h 1504950"/>
                    <a:gd name="connsiteX0" fmla="*/ 60325 w 1314450"/>
                    <a:gd name="connsiteY0" fmla="*/ 1000125 h 1504950"/>
                    <a:gd name="connsiteX1" fmla="*/ 0 w 1314450"/>
                    <a:gd name="connsiteY1" fmla="*/ 692150 h 1504950"/>
                    <a:gd name="connsiteX2" fmla="*/ 73024 w 1314450"/>
                    <a:gd name="connsiteY2" fmla="*/ 0 h 1504950"/>
                    <a:gd name="connsiteX3" fmla="*/ 330199 w 1314450"/>
                    <a:gd name="connsiteY3" fmla="*/ 3175 h 1504950"/>
                    <a:gd name="connsiteX4" fmla="*/ 1314450 w 1314450"/>
                    <a:gd name="connsiteY4" fmla="*/ 431800 h 1504950"/>
                    <a:gd name="connsiteX5" fmla="*/ 1314450 w 1314450"/>
                    <a:gd name="connsiteY5" fmla="*/ 1504950 h 1504950"/>
                    <a:gd name="connsiteX6" fmla="*/ 269875 w 1314450"/>
                    <a:gd name="connsiteY6" fmla="*/ 1450975 h 1504950"/>
                    <a:gd name="connsiteX7" fmla="*/ 60325 w 1314450"/>
                    <a:gd name="connsiteY7" fmla="*/ 1000125 h 1504950"/>
                    <a:gd name="connsiteX0" fmla="*/ 60325 w 1314450"/>
                    <a:gd name="connsiteY0" fmla="*/ 1000125 h 1504950"/>
                    <a:gd name="connsiteX1" fmla="*/ 0 w 1314450"/>
                    <a:gd name="connsiteY1" fmla="*/ 692150 h 1504950"/>
                    <a:gd name="connsiteX2" fmla="*/ 73024 w 1314450"/>
                    <a:gd name="connsiteY2" fmla="*/ 0 h 1504950"/>
                    <a:gd name="connsiteX3" fmla="*/ 330199 w 1314450"/>
                    <a:gd name="connsiteY3" fmla="*/ 3175 h 1504950"/>
                    <a:gd name="connsiteX4" fmla="*/ 603249 w 1314450"/>
                    <a:gd name="connsiteY4" fmla="*/ 123825 h 1504950"/>
                    <a:gd name="connsiteX5" fmla="*/ 1314450 w 1314450"/>
                    <a:gd name="connsiteY5" fmla="*/ 431800 h 1504950"/>
                    <a:gd name="connsiteX6" fmla="*/ 1314450 w 1314450"/>
                    <a:gd name="connsiteY6" fmla="*/ 1504950 h 1504950"/>
                    <a:gd name="connsiteX7" fmla="*/ 269875 w 1314450"/>
                    <a:gd name="connsiteY7" fmla="*/ 1450975 h 1504950"/>
                    <a:gd name="connsiteX8" fmla="*/ 60325 w 1314450"/>
                    <a:gd name="connsiteY8" fmla="*/ 1000125 h 1504950"/>
                    <a:gd name="connsiteX0" fmla="*/ 60325 w 1314450"/>
                    <a:gd name="connsiteY0" fmla="*/ 1009650 h 1514475"/>
                    <a:gd name="connsiteX1" fmla="*/ 0 w 1314450"/>
                    <a:gd name="connsiteY1" fmla="*/ 701675 h 1514475"/>
                    <a:gd name="connsiteX2" fmla="*/ 73024 w 1314450"/>
                    <a:gd name="connsiteY2" fmla="*/ 9525 h 1514475"/>
                    <a:gd name="connsiteX3" fmla="*/ 330199 w 1314450"/>
                    <a:gd name="connsiteY3" fmla="*/ 12700 h 1514475"/>
                    <a:gd name="connsiteX4" fmla="*/ 654049 w 1314450"/>
                    <a:gd name="connsiteY4" fmla="*/ 0 h 1514475"/>
                    <a:gd name="connsiteX5" fmla="*/ 1314450 w 1314450"/>
                    <a:gd name="connsiteY5" fmla="*/ 441325 h 1514475"/>
                    <a:gd name="connsiteX6" fmla="*/ 1314450 w 1314450"/>
                    <a:gd name="connsiteY6" fmla="*/ 1514475 h 1514475"/>
                    <a:gd name="connsiteX7" fmla="*/ 269875 w 1314450"/>
                    <a:gd name="connsiteY7" fmla="*/ 1460500 h 1514475"/>
                    <a:gd name="connsiteX8" fmla="*/ 60325 w 1314450"/>
                    <a:gd name="connsiteY8" fmla="*/ 1009650 h 1514475"/>
                    <a:gd name="connsiteX0" fmla="*/ 60325 w 1314450"/>
                    <a:gd name="connsiteY0" fmla="*/ 1009650 h 1514475"/>
                    <a:gd name="connsiteX1" fmla="*/ 0 w 1314450"/>
                    <a:gd name="connsiteY1" fmla="*/ 701675 h 1514475"/>
                    <a:gd name="connsiteX2" fmla="*/ 73024 w 1314450"/>
                    <a:gd name="connsiteY2" fmla="*/ 9525 h 1514475"/>
                    <a:gd name="connsiteX3" fmla="*/ 330199 w 1314450"/>
                    <a:gd name="connsiteY3" fmla="*/ 12700 h 1514475"/>
                    <a:gd name="connsiteX4" fmla="*/ 654049 w 1314450"/>
                    <a:gd name="connsiteY4" fmla="*/ 0 h 1514475"/>
                    <a:gd name="connsiteX5" fmla="*/ 946149 w 1314450"/>
                    <a:gd name="connsiteY5" fmla="*/ 187326 h 1514475"/>
                    <a:gd name="connsiteX6" fmla="*/ 1314450 w 1314450"/>
                    <a:gd name="connsiteY6" fmla="*/ 441325 h 1514475"/>
                    <a:gd name="connsiteX7" fmla="*/ 1314450 w 1314450"/>
                    <a:gd name="connsiteY7" fmla="*/ 1514475 h 1514475"/>
                    <a:gd name="connsiteX8" fmla="*/ 269875 w 1314450"/>
                    <a:gd name="connsiteY8" fmla="*/ 1460500 h 1514475"/>
                    <a:gd name="connsiteX9" fmla="*/ 60325 w 1314450"/>
                    <a:gd name="connsiteY9" fmla="*/ 1009650 h 1514475"/>
                    <a:gd name="connsiteX0" fmla="*/ 60325 w 1314450"/>
                    <a:gd name="connsiteY0" fmla="*/ 1009650 h 1514475"/>
                    <a:gd name="connsiteX1" fmla="*/ 0 w 1314450"/>
                    <a:gd name="connsiteY1" fmla="*/ 701675 h 1514475"/>
                    <a:gd name="connsiteX2" fmla="*/ 73024 w 1314450"/>
                    <a:gd name="connsiteY2" fmla="*/ 9525 h 1514475"/>
                    <a:gd name="connsiteX3" fmla="*/ 330199 w 1314450"/>
                    <a:gd name="connsiteY3" fmla="*/ 12700 h 1514475"/>
                    <a:gd name="connsiteX4" fmla="*/ 654049 w 1314450"/>
                    <a:gd name="connsiteY4" fmla="*/ 0 h 1514475"/>
                    <a:gd name="connsiteX5" fmla="*/ 955674 w 1314450"/>
                    <a:gd name="connsiteY5" fmla="*/ 9526 h 1514475"/>
                    <a:gd name="connsiteX6" fmla="*/ 1314450 w 1314450"/>
                    <a:gd name="connsiteY6" fmla="*/ 441325 h 1514475"/>
                    <a:gd name="connsiteX7" fmla="*/ 1314450 w 1314450"/>
                    <a:gd name="connsiteY7" fmla="*/ 1514475 h 1514475"/>
                    <a:gd name="connsiteX8" fmla="*/ 269875 w 1314450"/>
                    <a:gd name="connsiteY8" fmla="*/ 1460500 h 1514475"/>
                    <a:gd name="connsiteX9" fmla="*/ 60325 w 1314450"/>
                    <a:gd name="connsiteY9" fmla="*/ 1009650 h 1514475"/>
                    <a:gd name="connsiteX0" fmla="*/ 60325 w 1314450"/>
                    <a:gd name="connsiteY0" fmla="*/ 1009650 h 1514475"/>
                    <a:gd name="connsiteX1" fmla="*/ 0 w 1314450"/>
                    <a:gd name="connsiteY1" fmla="*/ 701675 h 1514475"/>
                    <a:gd name="connsiteX2" fmla="*/ 73024 w 1314450"/>
                    <a:gd name="connsiteY2" fmla="*/ 9525 h 1514475"/>
                    <a:gd name="connsiteX3" fmla="*/ 330199 w 1314450"/>
                    <a:gd name="connsiteY3" fmla="*/ 12700 h 1514475"/>
                    <a:gd name="connsiteX4" fmla="*/ 654049 w 1314450"/>
                    <a:gd name="connsiteY4" fmla="*/ 0 h 1514475"/>
                    <a:gd name="connsiteX5" fmla="*/ 955674 w 1314450"/>
                    <a:gd name="connsiteY5" fmla="*/ 9526 h 1514475"/>
                    <a:gd name="connsiteX6" fmla="*/ 1174749 w 1314450"/>
                    <a:gd name="connsiteY6" fmla="*/ 269876 h 1514475"/>
                    <a:gd name="connsiteX7" fmla="*/ 1314450 w 1314450"/>
                    <a:gd name="connsiteY7" fmla="*/ 441325 h 1514475"/>
                    <a:gd name="connsiteX8" fmla="*/ 1314450 w 1314450"/>
                    <a:gd name="connsiteY8" fmla="*/ 1514475 h 1514475"/>
                    <a:gd name="connsiteX9" fmla="*/ 269875 w 1314450"/>
                    <a:gd name="connsiteY9" fmla="*/ 1460500 h 1514475"/>
                    <a:gd name="connsiteX10" fmla="*/ 60325 w 1314450"/>
                    <a:gd name="connsiteY10" fmla="*/ 1009650 h 1514475"/>
                    <a:gd name="connsiteX0" fmla="*/ 60325 w 1314450"/>
                    <a:gd name="connsiteY0" fmla="*/ 1009650 h 1514475"/>
                    <a:gd name="connsiteX1" fmla="*/ 0 w 1314450"/>
                    <a:gd name="connsiteY1" fmla="*/ 701675 h 1514475"/>
                    <a:gd name="connsiteX2" fmla="*/ 73024 w 1314450"/>
                    <a:gd name="connsiteY2" fmla="*/ 9525 h 1514475"/>
                    <a:gd name="connsiteX3" fmla="*/ 330199 w 1314450"/>
                    <a:gd name="connsiteY3" fmla="*/ 12700 h 1514475"/>
                    <a:gd name="connsiteX4" fmla="*/ 654049 w 1314450"/>
                    <a:gd name="connsiteY4" fmla="*/ 0 h 1514475"/>
                    <a:gd name="connsiteX5" fmla="*/ 955674 w 1314450"/>
                    <a:gd name="connsiteY5" fmla="*/ 9526 h 1514475"/>
                    <a:gd name="connsiteX6" fmla="*/ 1273174 w 1314450"/>
                    <a:gd name="connsiteY6" fmla="*/ 19051 h 1514475"/>
                    <a:gd name="connsiteX7" fmla="*/ 1314450 w 1314450"/>
                    <a:gd name="connsiteY7" fmla="*/ 441325 h 1514475"/>
                    <a:gd name="connsiteX8" fmla="*/ 1314450 w 1314450"/>
                    <a:gd name="connsiteY8" fmla="*/ 1514475 h 1514475"/>
                    <a:gd name="connsiteX9" fmla="*/ 269875 w 1314450"/>
                    <a:gd name="connsiteY9" fmla="*/ 1460500 h 1514475"/>
                    <a:gd name="connsiteX10" fmla="*/ 60325 w 1314450"/>
                    <a:gd name="connsiteY10" fmla="*/ 1009650 h 1514475"/>
                    <a:gd name="connsiteX0" fmla="*/ 60325 w 1314450"/>
                    <a:gd name="connsiteY0" fmla="*/ 1009650 h 1514475"/>
                    <a:gd name="connsiteX1" fmla="*/ 0 w 1314450"/>
                    <a:gd name="connsiteY1" fmla="*/ 701675 h 1514475"/>
                    <a:gd name="connsiteX2" fmla="*/ 73024 w 1314450"/>
                    <a:gd name="connsiteY2" fmla="*/ 9525 h 1514475"/>
                    <a:gd name="connsiteX3" fmla="*/ 330199 w 1314450"/>
                    <a:gd name="connsiteY3" fmla="*/ 12700 h 1514475"/>
                    <a:gd name="connsiteX4" fmla="*/ 654049 w 1314450"/>
                    <a:gd name="connsiteY4" fmla="*/ 0 h 1514475"/>
                    <a:gd name="connsiteX5" fmla="*/ 955674 w 1314450"/>
                    <a:gd name="connsiteY5" fmla="*/ 9526 h 1514475"/>
                    <a:gd name="connsiteX6" fmla="*/ 1273174 w 1314450"/>
                    <a:gd name="connsiteY6" fmla="*/ 19051 h 1514475"/>
                    <a:gd name="connsiteX7" fmla="*/ 1314450 w 1314450"/>
                    <a:gd name="connsiteY7" fmla="*/ 441325 h 1514475"/>
                    <a:gd name="connsiteX8" fmla="*/ 1314450 w 1314450"/>
                    <a:gd name="connsiteY8" fmla="*/ 1514475 h 1514475"/>
                    <a:gd name="connsiteX9" fmla="*/ 269875 w 1314450"/>
                    <a:gd name="connsiteY9" fmla="*/ 1460500 h 1514475"/>
                    <a:gd name="connsiteX10" fmla="*/ 60325 w 1314450"/>
                    <a:gd name="connsiteY10" fmla="*/ 1009650 h 1514475"/>
                    <a:gd name="connsiteX0" fmla="*/ 60325 w 1314450"/>
                    <a:gd name="connsiteY0" fmla="*/ 1009650 h 1514475"/>
                    <a:gd name="connsiteX1" fmla="*/ 0 w 1314450"/>
                    <a:gd name="connsiteY1" fmla="*/ 701675 h 1514475"/>
                    <a:gd name="connsiteX2" fmla="*/ 73024 w 1314450"/>
                    <a:gd name="connsiteY2" fmla="*/ 9525 h 1514475"/>
                    <a:gd name="connsiteX3" fmla="*/ 333374 w 1314450"/>
                    <a:gd name="connsiteY3" fmla="*/ 6350 h 1514475"/>
                    <a:gd name="connsiteX4" fmla="*/ 654049 w 1314450"/>
                    <a:gd name="connsiteY4" fmla="*/ 0 h 1514475"/>
                    <a:gd name="connsiteX5" fmla="*/ 955674 w 1314450"/>
                    <a:gd name="connsiteY5" fmla="*/ 9526 h 1514475"/>
                    <a:gd name="connsiteX6" fmla="*/ 1273174 w 1314450"/>
                    <a:gd name="connsiteY6" fmla="*/ 19051 h 1514475"/>
                    <a:gd name="connsiteX7" fmla="*/ 1314450 w 1314450"/>
                    <a:gd name="connsiteY7" fmla="*/ 441325 h 1514475"/>
                    <a:gd name="connsiteX8" fmla="*/ 1314450 w 1314450"/>
                    <a:gd name="connsiteY8" fmla="*/ 1514475 h 1514475"/>
                    <a:gd name="connsiteX9" fmla="*/ 269875 w 1314450"/>
                    <a:gd name="connsiteY9" fmla="*/ 1460500 h 1514475"/>
                    <a:gd name="connsiteX10" fmla="*/ 60325 w 1314450"/>
                    <a:gd name="connsiteY10" fmla="*/ 1009650 h 1514475"/>
                    <a:gd name="connsiteX0" fmla="*/ 60325 w 1314450"/>
                    <a:gd name="connsiteY0" fmla="*/ 1071391 h 1576216"/>
                    <a:gd name="connsiteX1" fmla="*/ 0 w 1314450"/>
                    <a:gd name="connsiteY1" fmla="*/ 763416 h 1576216"/>
                    <a:gd name="connsiteX2" fmla="*/ 73024 w 1314450"/>
                    <a:gd name="connsiteY2" fmla="*/ 71266 h 1576216"/>
                    <a:gd name="connsiteX3" fmla="*/ 333374 w 1314450"/>
                    <a:gd name="connsiteY3" fmla="*/ 68091 h 1576216"/>
                    <a:gd name="connsiteX4" fmla="*/ 654049 w 1314450"/>
                    <a:gd name="connsiteY4" fmla="*/ 61741 h 1576216"/>
                    <a:gd name="connsiteX5" fmla="*/ 955674 w 1314450"/>
                    <a:gd name="connsiteY5" fmla="*/ 71267 h 1576216"/>
                    <a:gd name="connsiteX6" fmla="*/ 1273174 w 1314450"/>
                    <a:gd name="connsiteY6" fmla="*/ 80792 h 1576216"/>
                    <a:gd name="connsiteX7" fmla="*/ 1314450 w 1314450"/>
                    <a:gd name="connsiteY7" fmla="*/ 503066 h 1576216"/>
                    <a:gd name="connsiteX8" fmla="*/ 1314450 w 1314450"/>
                    <a:gd name="connsiteY8" fmla="*/ 1576216 h 1576216"/>
                    <a:gd name="connsiteX9" fmla="*/ 269875 w 1314450"/>
                    <a:gd name="connsiteY9" fmla="*/ 1522241 h 1576216"/>
                    <a:gd name="connsiteX10" fmla="*/ 60325 w 1314450"/>
                    <a:gd name="connsiteY10" fmla="*/ 1071391 h 1576216"/>
                    <a:gd name="connsiteX0" fmla="*/ 60325 w 1314450"/>
                    <a:gd name="connsiteY0" fmla="*/ 1117219 h 1622044"/>
                    <a:gd name="connsiteX1" fmla="*/ 0 w 1314450"/>
                    <a:gd name="connsiteY1" fmla="*/ 809244 h 1622044"/>
                    <a:gd name="connsiteX2" fmla="*/ 73024 w 1314450"/>
                    <a:gd name="connsiteY2" fmla="*/ 117094 h 1622044"/>
                    <a:gd name="connsiteX3" fmla="*/ 333374 w 1314450"/>
                    <a:gd name="connsiteY3" fmla="*/ 113919 h 1622044"/>
                    <a:gd name="connsiteX4" fmla="*/ 654049 w 1314450"/>
                    <a:gd name="connsiteY4" fmla="*/ 107569 h 1622044"/>
                    <a:gd name="connsiteX5" fmla="*/ 955674 w 1314450"/>
                    <a:gd name="connsiteY5" fmla="*/ 117095 h 1622044"/>
                    <a:gd name="connsiteX6" fmla="*/ 1273174 w 1314450"/>
                    <a:gd name="connsiteY6" fmla="*/ 126620 h 1622044"/>
                    <a:gd name="connsiteX7" fmla="*/ 1314450 w 1314450"/>
                    <a:gd name="connsiteY7" fmla="*/ 548894 h 1622044"/>
                    <a:gd name="connsiteX8" fmla="*/ 1314450 w 1314450"/>
                    <a:gd name="connsiteY8" fmla="*/ 1622044 h 1622044"/>
                    <a:gd name="connsiteX9" fmla="*/ 269875 w 1314450"/>
                    <a:gd name="connsiteY9" fmla="*/ 1568069 h 1622044"/>
                    <a:gd name="connsiteX10" fmla="*/ 60325 w 1314450"/>
                    <a:gd name="connsiteY10" fmla="*/ 1117219 h 1622044"/>
                    <a:gd name="connsiteX0" fmla="*/ 60325 w 1314450"/>
                    <a:gd name="connsiteY0" fmla="*/ 1118427 h 1623252"/>
                    <a:gd name="connsiteX1" fmla="*/ 0 w 1314450"/>
                    <a:gd name="connsiteY1" fmla="*/ 810452 h 1623252"/>
                    <a:gd name="connsiteX2" fmla="*/ 73024 w 1314450"/>
                    <a:gd name="connsiteY2" fmla="*/ 118302 h 1623252"/>
                    <a:gd name="connsiteX3" fmla="*/ 333374 w 1314450"/>
                    <a:gd name="connsiteY3" fmla="*/ 115127 h 1623252"/>
                    <a:gd name="connsiteX4" fmla="*/ 654049 w 1314450"/>
                    <a:gd name="connsiteY4" fmla="*/ 108777 h 1623252"/>
                    <a:gd name="connsiteX5" fmla="*/ 955674 w 1314450"/>
                    <a:gd name="connsiteY5" fmla="*/ 118303 h 1623252"/>
                    <a:gd name="connsiteX6" fmla="*/ 1273174 w 1314450"/>
                    <a:gd name="connsiteY6" fmla="*/ 127828 h 1623252"/>
                    <a:gd name="connsiteX7" fmla="*/ 1314450 w 1314450"/>
                    <a:gd name="connsiteY7" fmla="*/ 550102 h 1623252"/>
                    <a:gd name="connsiteX8" fmla="*/ 1314450 w 1314450"/>
                    <a:gd name="connsiteY8" fmla="*/ 1623252 h 1623252"/>
                    <a:gd name="connsiteX9" fmla="*/ 269875 w 1314450"/>
                    <a:gd name="connsiteY9" fmla="*/ 1569277 h 1623252"/>
                    <a:gd name="connsiteX10" fmla="*/ 60325 w 1314450"/>
                    <a:gd name="connsiteY10" fmla="*/ 1118427 h 1623252"/>
                    <a:gd name="connsiteX0" fmla="*/ 60325 w 1314450"/>
                    <a:gd name="connsiteY0" fmla="*/ 1120780 h 1625605"/>
                    <a:gd name="connsiteX1" fmla="*/ 0 w 1314450"/>
                    <a:gd name="connsiteY1" fmla="*/ 812805 h 1625605"/>
                    <a:gd name="connsiteX2" fmla="*/ 73024 w 1314450"/>
                    <a:gd name="connsiteY2" fmla="*/ 120655 h 1625605"/>
                    <a:gd name="connsiteX3" fmla="*/ 333374 w 1314450"/>
                    <a:gd name="connsiteY3" fmla="*/ 117480 h 1625605"/>
                    <a:gd name="connsiteX4" fmla="*/ 654049 w 1314450"/>
                    <a:gd name="connsiteY4" fmla="*/ 111130 h 1625605"/>
                    <a:gd name="connsiteX5" fmla="*/ 955674 w 1314450"/>
                    <a:gd name="connsiteY5" fmla="*/ 120656 h 1625605"/>
                    <a:gd name="connsiteX6" fmla="*/ 1273174 w 1314450"/>
                    <a:gd name="connsiteY6" fmla="*/ 130181 h 1625605"/>
                    <a:gd name="connsiteX7" fmla="*/ 1314450 w 1314450"/>
                    <a:gd name="connsiteY7" fmla="*/ 552455 h 1625605"/>
                    <a:gd name="connsiteX8" fmla="*/ 1314450 w 1314450"/>
                    <a:gd name="connsiteY8" fmla="*/ 1625605 h 1625605"/>
                    <a:gd name="connsiteX9" fmla="*/ 269875 w 1314450"/>
                    <a:gd name="connsiteY9" fmla="*/ 1571630 h 1625605"/>
                    <a:gd name="connsiteX10" fmla="*/ 60325 w 1314450"/>
                    <a:gd name="connsiteY10" fmla="*/ 1120780 h 1625605"/>
                    <a:gd name="connsiteX0" fmla="*/ 60325 w 1314450"/>
                    <a:gd name="connsiteY0" fmla="*/ 1120780 h 1625605"/>
                    <a:gd name="connsiteX1" fmla="*/ 0 w 1314450"/>
                    <a:gd name="connsiteY1" fmla="*/ 812805 h 1625605"/>
                    <a:gd name="connsiteX2" fmla="*/ 73024 w 1314450"/>
                    <a:gd name="connsiteY2" fmla="*/ 120655 h 1625605"/>
                    <a:gd name="connsiteX3" fmla="*/ 333374 w 1314450"/>
                    <a:gd name="connsiteY3" fmla="*/ 117480 h 1625605"/>
                    <a:gd name="connsiteX4" fmla="*/ 654049 w 1314450"/>
                    <a:gd name="connsiteY4" fmla="*/ 111130 h 1625605"/>
                    <a:gd name="connsiteX5" fmla="*/ 955674 w 1314450"/>
                    <a:gd name="connsiteY5" fmla="*/ 120656 h 1625605"/>
                    <a:gd name="connsiteX6" fmla="*/ 1273174 w 1314450"/>
                    <a:gd name="connsiteY6" fmla="*/ 130181 h 1625605"/>
                    <a:gd name="connsiteX7" fmla="*/ 1314450 w 1314450"/>
                    <a:gd name="connsiteY7" fmla="*/ 552455 h 1625605"/>
                    <a:gd name="connsiteX8" fmla="*/ 1314450 w 1314450"/>
                    <a:gd name="connsiteY8" fmla="*/ 1625605 h 1625605"/>
                    <a:gd name="connsiteX9" fmla="*/ 269875 w 1314450"/>
                    <a:gd name="connsiteY9" fmla="*/ 1571630 h 1625605"/>
                    <a:gd name="connsiteX10" fmla="*/ 60325 w 1314450"/>
                    <a:gd name="connsiteY10" fmla="*/ 1120780 h 1625605"/>
                    <a:gd name="connsiteX0" fmla="*/ 60325 w 1314450"/>
                    <a:gd name="connsiteY0" fmla="*/ 1169004 h 1673829"/>
                    <a:gd name="connsiteX1" fmla="*/ 0 w 1314450"/>
                    <a:gd name="connsiteY1" fmla="*/ 861029 h 1673829"/>
                    <a:gd name="connsiteX2" fmla="*/ 73024 w 1314450"/>
                    <a:gd name="connsiteY2" fmla="*/ 168879 h 1673829"/>
                    <a:gd name="connsiteX3" fmla="*/ 333374 w 1314450"/>
                    <a:gd name="connsiteY3" fmla="*/ 165704 h 1673829"/>
                    <a:gd name="connsiteX4" fmla="*/ 654049 w 1314450"/>
                    <a:gd name="connsiteY4" fmla="*/ 159354 h 1673829"/>
                    <a:gd name="connsiteX5" fmla="*/ 955674 w 1314450"/>
                    <a:gd name="connsiteY5" fmla="*/ 168880 h 1673829"/>
                    <a:gd name="connsiteX6" fmla="*/ 1273174 w 1314450"/>
                    <a:gd name="connsiteY6" fmla="*/ 178405 h 1673829"/>
                    <a:gd name="connsiteX7" fmla="*/ 1314450 w 1314450"/>
                    <a:gd name="connsiteY7" fmla="*/ 600679 h 1673829"/>
                    <a:gd name="connsiteX8" fmla="*/ 1314450 w 1314450"/>
                    <a:gd name="connsiteY8" fmla="*/ 1673829 h 1673829"/>
                    <a:gd name="connsiteX9" fmla="*/ 269875 w 1314450"/>
                    <a:gd name="connsiteY9" fmla="*/ 1619854 h 1673829"/>
                    <a:gd name="connsiteX10" fmla="*/ 60325 w 1314450"/>
                    <a:gd name="connsiteY10" fmla="*/ 1169004 h 1673829"/>
                    <a:gd name="connsiteX0" fmla="*/ 60325 w 1314450"/>
                    <a:gd name="connsiteY0" fmla="*/ 1200741 h 1705566"/>
                    <a:gd name="connsiteX1" fmla="*/ 0 w 1314450"/>
                    <a:gd name="connsiteY1" fmla="*/ 892766 h 1705566"/>
                    <a:gd name="connsiteX2" fmla="*/ 73024 w 1314450"/>
                    <a:gd name="connsiteY2" fmla="*/ 200616 h 1705566"/>
                    <a:gd name="connsiteX3" fmla="*/ 333374 w 1314450"/>
                    <a:gd name="connsiteY3" fmla="*/ 197441 h 1705566"/>
                    <a:gd name="connsiteX4" fmla="*/ 654049 w 1314450"/>
                    <a:gd name="connsiteY4" fmla="*/ 191091 h 1705566"/>
                    <a:gd name="connsiteX5" fmla="*/ 955674 w 1314450"/>
                    <a:gd name="connsiteY5" fmla="*/ 200617 h 1705566"/>
                    <a:gd name="connsiteX6" fmla="*/ 1273174 w 1314450"/>
                    <a:gd name="connsiteY6" fmla="*/ 210142 h 1705566"/>
                    <a:gd name="connsiteX7" fmla="*/ 1314450 w 1314450"/>
                    <a:gd name="connsiteY7" fmla="*/ 632416 h 1705566"/>
                    <a:gd name="connsiteX8" fmla="*/ 1314450 w 1314450"/>
                    <a:gd name="connsiteY8" fmla="*/ 1705566 h 1705566"/>
                    <a:gd name="connsiteX9" fmla="*/ 269875 w 1314450"/>
                    <a:gd name="connsiteY9" fmla="*/ 1651591 h 1705566"/>
                    <a:gd name="connsiteX10" fmla="*/ 60325 w 1314450"/>
                    <a:gd name="connsiteY10" fmla="*/ 1200741 h 1705566"/>
                    <a:gd name="connsiteX0" fmla="*/ 60325 w 1314450"/>
                    <a:gd name="connsiteY0" fmla="*/ 1200741 h 1705566"/>
                    <a:gd name="connsiteX1" fmla="*/ 0 w 1314450"/>
                    <a:gd name="connsiteY1" fmla="*/ 892766 h 1705566"/>
                    <a:gd name="connsiteX2" fmla="*/ 73024 w 1314450"/>
                    <a:gd name="connsiteY2" fmla="*/ 200616 h 1705566"/>
                    <a:gd name="connsiteX3" fmla="*/ 333374 w 1314450"/>
                    <a:gd name="connsiteY3" fmla="*/ 197441 h 1705566"/>
                    <a:gd name="connsiteX4" fmla="*/ 654049 w 1314450"/>
                    <a:gd name="connsiteY4" fmla="*/ 191091 h 1705566"/>
                    <a:gd name="connsiteX5" fmla="*/ 955674 w 1314450"/>
                    <a:gd name="connsiteY5" fmla="*/ 200617 h 1705566"/>
                    <a:gd name="connsiteX6" fmla="*/ 1273174 w 1314450"/>
                    <a:gd name="connsiteY6" fmla="*/ 210142 h 1705566"/>
                    <a:gd name="connsiteX7" fmla="*/ 1314450 w 1314450"/>
                    <a:gd name="connsiteY7" fmla="*/ 632416 h 1705566"/>
                    <a:gd name="connsiteX8" fmla="*/ 1314450 w 1314450"/>
                    <a:gd name="connsiteY8" fmla="*/ 1705566 h 1705566"/>
                    <a:gd name="connsiteX9" fmla="*/ 269875 w 1314450"/>
                    <a:gd name="connsiteY9" fmla="*/ 1651591 h 1705566"/>
                    <a:gd name="connsiteX10" fmla="*/ 60325 w 1314450"/>
                    <a:gd name="connsiteY10" fmla="*/ 1200741 h 1705566"/>
                    <a:gd name="connsiteX0" fmla="*/ 60325 w 1314450"/>
                    <a:gd name="connsiteY0" fmla="*/ 1200741 h 1705566"/>
                    <a:gd name="connsiteX1" fmla="*/ 0 w 1314450"/>
                    <a:gd name="connsiteY1" fmla="*/ 892766 h 1705566"/>
                    <a:gd name="connsiteX2" fmla="*/ 73024 w 1314450"/>
                    <a:gd name="connsiteY2" fmla="*/ 200616 h 1705566"/>
                    <a:gd name="connsiteX3" fmla="*/ 333374 w 1314450"/>
                    <a:gd name="connsiteY3" fmla="*/ 197441 h 1705566"/>
                    <a:gd name="connsiteX4" fmla="*/ 654049 w 1314450"/>
                    <a:gd name="connsiteY4" fmla="*/ 191091 h 1705566"/>
                    <a:gd name="connsiteX5" fmla="*/ 955674 w 1314450"/>
                    <a:gd name="connsiteY5" fmla="*/ 200617 h 1705566"/>
                    <a:gd name="connsiteX6" fmla="*/ 1273174 w 1314450"/>
                    <a:gd name="connsiteY6" fmla="*/ 210142 h 1705566"/>
                    <a:gd name="connsiteX7" fmla="*/ 1314450 w 1314450"/>
                    <a:gd name="connsiteY7" fmla="*/ 632416 h 1705566"/>
                    <a:gd name="connsiteX8" fmla="*/ 1314450 w 1314450"/>
                    <a:gd name="connsiteY8" fmla="*/ 1705566 h 1705566"/>
                    <a:gd name="connsiteX9" fmla="*/ 269875 w 1314450"/>
                    <a:gd name="connsiteY9" fmla="*/ 1651591 h 1705566"/>
                    <a:gd name="connsiteX10" fmla="*/ 60325 w 1314450"/>
                    <a:gd name="connsiteY10" fmla="*/ 1200741 h 1705566"/>
                    <a:gd name="connsiteX0" fmla="*/ 60325 w 1314450"/>
                    <a:gd name="connsiteY0" fmla="*/ 1216310 h 1721135"/>
                    <a:gd name="connsiteX1" fmla="*/ 0 w 1314450"/>
                    <a:gd name="connsiteY1" fmla="*/ 908335 h 1721135"/>
                    <a:gd name="connsiteX2" fmla="*/ 73024 w 1314450"/>
                    <a:gd name="connsiteY2" fmla="*/ 216185 h 1721135"/>
                    <a:gd name="connsiteX3" fmla="*/ 333374 w 1314450"/>
                    <a:gd name="connsiteY3" fmla="*/ 213010 h 1721135"/>
                    <a:gd name="connsiteX4" fmla="*/ 654049 w 1314450"/>
                    <a:gd name="connsiteY4" fmla="*/ 206660 h 1721135"/>
                    <a:gd name="connsiteX5" fmla="*/ 955674 w 1314450"/>
                    <a:gd name="connsiteY5" fmla="*/ 216186 h 1721135"/>
                    <a:gd name="connsiteX6" fmla="*/ 1273174 w 1314450"/>
                    <a:gd name="connsiteY6" fmla="*/ 225711 h 1721135"/>
                    <a:gd name="connsiteX7" fmla="*/ 1314450 w 1314450"/>
                    <a:gd name="connsiteY7" fmla="*/ 647985 h 1721135"/>
                    <a:gd name="connsiteX8" fmla="*/ 1314450 w 1314450"/>
                    <a:gd name="connsiteY8" fmla="*/ 1721135 h 1721135"/>
                    <a:gd name="connsiteX9" fmla="*/ 269875 w 1314450"/>
                    <a:gd name="connsiteY9" fmla="*/ 1667160 h 1721135"/>
                    <a:gd name="connsiteX10" fmla="*/ 60325 w 1314450"/>
                    <a:gd name="connsiteY10" fmla="*/ 1216310 h 1721135"/>
                    <a:gd name="connsiteX0" fmla="*/ 60325 w 1314450"/>
                    <a:gd name="connsiteY0" fmla="*/ 1224378 h 1729203"/>
                    <a:gd name="connsiteX1" fmla="*/ 0 w 1314450"/>
                    <a:gd name="connsiteY1" fmla="*/ 916403 h 1729203"/>
                    <a:gd name="connsiteX2" fmla="*/ 73024 w 1314450"/>
                    <a:gd name="connsiteY2" fmla="*/ 224253 h 1729203"/>
                    <a:gd name="connsiteX3" fmla="*/ 333374 w 1314450"/>
                    <a:gd name="connsiteY3" fmla="*/ 221078 h 1729203"/>
                    <a:gd name="connsiteX4" fmla="*/ 654049 w 1314450"/>
                    <a:gd name="connsiteY4" fmla="*/ 214728 h 1729203"/>
                    <a:gd name="connsiteX5" fmla="*/ 949324 w 1314450"/>
                    <a:gd name="connsiteY5" fmla="*/ 205204 h 1729203"/>
                    <a:gd name="connsiteX6" fmla="*/ 1273174 w 1314450"/>
                    <a:gd name="connsiteY6" fmla="*/ 233779 h 1729203"/>
                    <a:gd name="connsiteX7" fmla="*/ 1314450 w 1314450"/>
                    <a:gd name="connsiteY7" fmla="*/ 656053 h 1729203"/>
                    <a:gd name="connsiteX8" fmla="*/ 1314450 w 1314450"/>
                    <a:gd name="connsiteY8" fmla="*/ 1729203 h 1729203"/>
                    <a:gd name="connsiteX9" fmla="*/ 269875 w 1314450"/>
                    <a:gd name="connsiteY9" fmla="*/ 1675228 h 1729203"/>
                    <a:gd name="connsiteX10" fmla="*/ 60325 w 1314450"/>
                    <a:gd name="connsiteY10" fmla="*/ 1224378 h 1729203"/>
                    <a:gd name="connsiteX0" fmla="*/ 60325 w 1314450"/>
                    <a:gd name="connsiteY0" fmla="*/ 1217979 h 1722804"/>
                    <a:gd name="connsiteX1" fmla="*/ 0 w 1314450"/>
                    <a:gd name="connsiteY1" fmla="*/ 910004 h 1722804"/>
                    <a:gd name="connsiteX2" fmla="*/ 73024 w 1314450"/>
                    <a:gd name="connsiteY2" fmla="*/ 217854 h 1722804"/>
                    <a:gd name="connsiteX3" fmla="*/ 333374 w 1314450"/>
                    <a:gd name="connsiteY3" fmla="*/ 214679 h 1722804"/>
                    <a:gd name="connsiteX4" fmla="*/ 654049 w 1314450"/>
                    <a:gd name="connsiteY4" fmla="*/ 208329 h 1722804"/>
                    <a:gd name="connsiteX5" fmla="*/ 949324 w 1314450"/>
                    <a:gd name="connsiteY5" fmla="*/ 198805 h 1722804"/>
                    <a:gd name="connsiteX6" fmla="*/ 1273174 w 1314450"/>
                    <a:gd name="connsiteY6" fmla="*/ 227380 h 1722804"/>
                    <a:gd name="connsiteX7" fmla="*/ 1314450 w 1314450"/>
                    <a:gd name="connsiteY7" fmla="*/ 649654 h 1722804"/>
                    <a:gd name="connsiteX8" fmla="*/ 1314450 w 1314450"/>
                    <a:gd name="connsiteY8" fmla="*/ 1722804 h 1722804"/>
                    <a:gd name="connsiteX9" fmla="*/ 269875 w 1314450"/>
                    <a:gd name="connsiteY9" fmla="*/ 1668829 h 1722804"/>
                    <a:gd name="connsiteX10" fmla="*/ 60325 w 1314450"/>
                    <a:gd name="connsiteY10" fmla="*/ 1217979 h 1722804"/>
                    <a:gd name="connsiteX0" fmla="*/ 60325 w 1314450"/>
                    <a:gd name="connsiteY0" fmla="*/ 1220585 h 1725410"/>
                    <a:gd name="connsiteX1" fmla="*/ 0 w 1314450"/>
                    <a:gd name="connsiteY1" fmla="*/ 912610 h 1725410"/>
                    <a:gd name="connsiteX2" fmla="*/ 73024 w 1314450"/>
                    <a:gd name="connsiteY2" fmla="*/ 220460 h 1725410"/>
                    <a:gd name="connsiteX3" fmla="*/ 333374 w 1314450"/>
                    <a:gd name="connsiteY3" fmla="*/ 217285 h 1725410"/>
                    <a:gd name="connsiteX4" fmla="*/ 654049 w 1314450"/>
                    <a:gd name="connsiteY4" fmla="*/ 210935 h 1725410"/>
                    <a:gd name="connsiteX5" fmla="*/ 949324 w 1314450"/>
                    <a:gd name="connsiteY5" fmla="*/ 201411 h 1725410"/>
                    <a:gd name="connsiteX6" fmla="*/ 1273174 w 1314450"/>
                    <a:gd name="connsiteY6" fmla="*/ 229986 h 1725410"/>
                    <a:gd name="connsiteX7" fmla="*/ 1314450 w 1314450"/>
                    <a:gd name="connsiteY7" fmla="*/ 652260 h 1725410"/>
                    <a:gd name="connsiteX8" fmla="*/ 1314450 w 1314450"/>
                    <a:gd name="connsiteY8" fmla="*/ 1725410 h 1725410"/>
                    <a:gd name="connsiteX9" fmla="*/ 269875 w 1314450"/>
                    <a:gd name="connsiteY9" fmla="*/ 1671435 h 1725410"/>
                    <a:gd name="connsiteX10" fmla="*/ 60325 w 1314450"/>
                    <a:gd name="connsiteY10" fmla="*/ 1220585 h 1725410"/>
                    <a:gd name="connsiteX0" fmla="*/ 60325 w 1314450"/>
                    <a:gd name="connsiteY0" fmla="*/ 1220585 h 1725410"/>
                    <a:gd name="connsiteX1" fmla="*/ 0 w 1314450"/>
                    <a:gd name="connsiteY1" fmla="*/ 912610 h 1725410"/>
                    <a:gd name="connsiteX2" fmla="*/ 73024 w 1314450"/>
                    <a:gd name="connsiteY2" fmla="*/ 220460 h 1725410"/>
                    <a:gd name="connsiteX3" fmla="*/ 333374 w 1314450"/>
                    <a:gd name="connsiteY3" fmla="*/ 217285 h 1725410"/>
                    <a:gd name="connsiteX4" fmla="*/ 654049 w 1314450"/>
                    <a:gd name="connsiteY4" fmla="*/ 210935 h 1725410"/>
                    <a:gd name="connsiteX5" fmla="*/ 949324 w 1314450"/>
                    <a:gd name="connsiteY5" fmla="*/ 201411 h 1725410"/>
                    <a:gd name="connsiteX6" fmla="*/ 1273174 w 1314450"/>
                    <a:gd name="connsiteY6" fmla="*/ 229986 h 1725410"/>
                    <a:gd name="connsiteX7" fmla="*/ 1314450 w 1314450"/>
                    <a:gd name="connsiteY7" fmla="*/ 652260 h 1725410"/>
                    <a:gd name="connsiteX8" fmla="*/ 1314450 w 1314450"/>
                    <a:gd name="connsiteY8" fmla="*/ 1725410 h 1725410"/>
                    <a:gd name="connsiteX9" fmla="*/ 269875 w 1314450"/>
                    <a:gd name="connsiteY9" fmla="*/ 1671435 h 1725410"/>
                    <a:gd name="connsiteX10" fmla="*/ 60325 w 1314450"/>
                    <a:gd name="connsiteY10" fmla="*/ 1220585 h 1725410"/>
                    <a:gd name="connsiteX0" fmla="*/ 60325 w 1314450"/>
                    <a:gd name="connsiteY0" fmla="*/ 1220585 h 1725410"/>
                    <a:gd name="connsiteX1" fmla="*/ 0 w 1314450"/>
                    <a:gd name="connsiteY1" fmla="*/ 912610 h 1725410"/>
                    <a:gd name="connsiteX2" fmla="*/ 73024 w 1314450"/>
                    <a:gd name="connsiteY2" fmla="*/ 220460 h 1725410"/>
                    <a:gd name="connsiteX3" fmla="*/ 333374 w 1314450"/>
                    <a:gd name="connsiteY3" fmla="*/ 217285 h 1725410"/>
                    <a:gd name="connsiteX4" fmla="*/ 654049 w 1314450"/>
                    <a:gd name="connsiteY4" fmla="*/ 210935 h 1725410"/>
                    <a:gd name="connsiteX5" fmla="*/ 949324 w 1314450"/>
                    <a:gd name="connsiteY5" fmla="*/ 201411 h 1725410"/>
                    <a:gd name="connsiteX6" fmla="*/ 1273174 w 1314450"/>
                    <a:gd name="connsiteY6" fmla="*/ 229986 h 1725410"/>
                    <a:gd name="connsiteX7" fmla="*/ 1314450 w 1314450"/>
                    <a:gd name="connsiteY7" fmla="*/ 652260 h 1725410"/>
                    <a:gd name="connsiteX8" fmla="*/ 1314450 w 1314450"/>
                    <a:gd name="connsiteY8" fmla="*/ 1725410 h 1725410"/>
                    <a:gd name="connsiteX9" fmla="*/ 269875 w 1314450"/>
                    <a:gd name="connsiteY9" fmla="*/ 1671435 h 1725410"/>
                    <a:gd name="connsiteX10" fmla="*/ 60325 w 1314450"/>
                    <a:gd name="connsiteY10" fmla="*/ 1220585 h 1725410"/>
                    <a:gd name="connsiteX0" fmla="*/ 60325 w 1314450"/>
                    <a:gd name="connsiteY0" fmla="*/ 1220585 h 1725410"/>
                    <a:gd name="connsiteX1" fmla="*/ 0 w 1314450"/>
                    <a:gd name="connsiteY1" fmla="*/ 912610 h 1725410"/>
                    <a:gd name="connsiteX2" fmla="*/ 73024 w 1314450"/>
                    <a:gd name="connsiteY2" fmla="*/ 220460 h 1725410"/>
                    <a:gd name="connsiteX3" fmla="*/ 333374 w 1314450"/>
                    <a:gd name="connsiteY3" fmla="*/ 217285 h 1725410"/>
                    <a:gd name="connsiteX4" fmla="*/ 654049 w 1314450"/>
                    <a:gd name="connsiteY4" fmla="*/ 210935 h 1725410"/>
                    <a:gd name="connsiteX5" fmla="*/ 949324 w 1314450"/>
                    <a:gd name="connsiteY5" fmla="*/ 201411 h 1725410"/>
                    <a:gd name="connsiteX6" fmla="*/ 1263649 w 1314450"/>
                    <a:gd name="connsiteY6" fmla="*/ 245861 h 1725410"/>
                    <a:gd name="connsiteX7" fmla="*/ 1314450 w 1314450"/>
                    <a:gd name="connsiteY7" fmla="*/ 652260 h 1725410"/>
                    <a:gd name="connsiteX8" fmla="*/ 1314450 w 1314450"/>
                    <a:gd name="connsiteY8" fmla="*/ 1725410 h 1725410"/>
                    <a:gd name="connsiteX9" fmla="*/ 269875 w 1314450"/>
                    <a:gd name="connsiteY9" fmla="*/ 1671435 h 1725410"/>
                    <a:gd name="connsiteX10" fmla="*/ 60325 w 1314450"/>
                    <a:gd name="connsiteY10" fmla="*/ 1220585 h 1725410"/>
                    <a:gd name="connsiteX0" fmla="*/ 60325 w 1314450"/>
                    <a:gd name="connsiteY0" fmla="*/ 1220585 h 1725410"/>
                    <a:gd name="connsiteX1" fmla="*/ 0 w 1314450"/>
                    <a:gd name="connsiteY1" fmla="*/ 912610 h 1725410"/>
                    <a:gd name="connsiteX2" fmla="*/ 73024 w 1314450"/>
                    <a:gd name="connsiteY2" fmla="*/ 220460 h 1725410"/>
                    <a:gd name="connsiteX3" fmla="*/ 333374 w 1314450"/>
                    <a:gd name="connsiteY3" fmla="*/ 217285 h 1725410"/>
                    <a:gd name="connsiteX4" fmla="*/ 654049 w 1314450"/>
                    <a:gd name="connsiteY4" fmla="*/ 210935 h 1725410"/>
                    <a:gd name="connsiteX5" fmla="*/ 949324 w 1314450"/>
                    <a:gd name="connsiteY5" fmla="*/ 201411 h 1725410"/>
                    <a:gd name="connsiteX6" fmla="*/ 1263649 w 1314450"/>
                    <a:gd name="connsiteY6" fmla="*/ 245861 h 1725410"/>
                    <a:gd name="connsiteX7" fmla="*/ 1314450 w 1314450"/>
                    <a:gd name="connsiteY7" fmla="*/ 1725410 h 1725410"/>
                    <a:gd name="connsiteX8" fmla="*/ 269875 w 1314450"/>
                    <a:gd name="connsiteY8" fmla="*/ 1671435 h 1725410"/>
                    <a:gd name="connsiteX9" fmla="*/ 60325 w 1314450"/>
                    <a:gd name="connsiteY9" fmla="*/ 1220585 h 1725410"/>
                    <a:gd name="connsiteX0" fmla="*/ 60325 w 1314450"/>
                    <a:gd name="connsiteY0" fmla="*/ 1220585 h 1725410"/>
                    <a:gd name="connsiteX1" fmla="*/ 0 w 1314450"/>
                    <a:gd name="connsiteY1" fmla="*/ 912610 h 1725410"/>
                    <a:gd name="connsiteX2" fmla="*/ 73024 w 1314450"/>
                    <a:gd name="connsiteY2" fmla="*/ 220460 h 1725410"/>
                    <a:gd name="connsiteX3" fmla="*/ 333374 w 1314450"/>
                    <a:gd name="connsiteY3" fmla="*/ 217285 h 1725410"/>
                    <a:gd name="connsiteX4" fmla="*/ 654049 w 1314450"/>
                    <a:gd name="connsiteY4" fmla="*/ 210935 h 1725410"/>
                    <a:gd name="connsiteX5" fmla="*/ 949324 w 1314450"/>
                    <a:gd name="connsiteY5" fmla="*/ 201411 h 1725410"/>
                    <a:gd name="connsiteX6" fmla="*/ 1263649 w 1314450"/>
                    <a:gd name="connsiteY6" fmla="*/ 245861 h 1725410"/>
                    <a:gd name="connsiteX7" fmla="*/ 1314450 w 1314450"/>
                    <a:gd name="connsiteY7" fmla="*/ 1725410 h 1725410"/>
                    <a:gd name="connsiteX8" fmla="*/ 269875 w 1314450"/>
                    <a:gd name="connsiteY8" fmla="*/ 1671435 h 1725410"/>
                    <a:gd name="connsiteX9" fmla="*/ 60325 w 1314450"/>
                    <a:gd name="connsiteY9" fmla="*/ 1220585 h 1725410"/>
                    <a:gd name="connsiteX0" fmla="*/ 60325 w 1316615"/>
                    <a:gd name="connsiteY0" fmla="*/ 1220585 h 1725410"/>
                    <a:gd name="connsiteX1" fmla="*/ 0 w 1316615"/>
                    <a:gd name="connsiteY1" fmla="*/ 912610 h 1725410"/>
                    <a:gd name="connsiteX2" fmla="*/ 73024 w 1316615"/>
                    <a:gd name="connsiteY2" fmla="*/ 220460 h 1725410"/>
                    <a:gd name="connsiteX3" fmla="*/ 333374 w 1316615"/>
                    <a:gd name="connsiteY3" fmla="*/ 217285 h 1725410"/>
                    <a:gd name="connsiteX4" fmla="*/ 654049 w 1316615"/>
                    <a:gd name="connsiteY4" fmla="*/ 210935 h 1725410"/>
                    <a:gd name="connsiteX5" fmla="*/ 949324 w 1316615"/>
                    <a:gd name="connsiteY5" fmla="*/ 201411 h 1725410"/>
                    <a:gd name="connsiteX6" fmla="*/ 1263649 w 1316615"/>
                    <a:gd name="connsiteY6" fmla="*/ 245861 h 1725410"/>
                    <a:gd name="connsiteX7" fmla="*/ 1314450 w 1316615"/>
                    <a:gd name="connsiteY7" fmla="*/ 1725410 h 1725410"/>
                    <a:gd name="connsiteX8" fmla="*/ 269875 w 1316615"/>
                    <a:gd name="connsiteY8" fmla="*/ 1671435 h 1725410"/>
                    <a:gd name="connsiteX9" fmla="*/ 60325 w 1316615"/>
                    <a:gd name="connsiteY9" fmla="*/ 1220585 h 1725410"/>
                    <a:gd name="connsiteX0" fmla="*/ 269875 w 1316615"/>
                    <a:gd name="connsiteY0" fmla="*/ 1671435 h 1725410"/>
                    <a:gd name="connsiteX1" fmla="*/ 0 w 1316615"/>
                    <a:gd name="connsiteY1" fmla="*/ 912610 h 1725410"/>
                    <a:gd name="connsiteX2" fmla="*/ 73024 w 1316615"/>
                    <a:gd name="connsiteY2" fmla="*/ 220460 h 1725410"/>
                    <a:gd name="connsiteX3" fmla="*/ 333374 w 1316615"/>
                    <a:gd name="connsiteY3" fmla="*/ 217285 h 1725410"/>
                    <a:gd name="connsiteX4" fmla="*/ 654049 w 1316615"/>
                    <a:gd name="connsiteY4" fmla="*/ 210935 h 1725410"/>
                    <a:gd name="connsiteX5" fmla="*/ 949324 w 1316615"/>
                    <a:gd name="connsiteY5" fmla="*/ 201411 h 1725410"/>
                    <a:gd name="connsiteX6" fmla="*/ 1263649 w 1316615"/>
                    <a:gd name="connsiteY6" fmla="*/ 245861 h 1725410"/>
                    <a:gd name="connsiteX7" fmla="*/ 1314450 w 1316615"/>
                    <a:gd name="connsiteY7" fmla="*/ 1725410 h 1725410"/>
                    <a:gd name="connsiteX8" fmla="*/ 269875 w 1316615"/>
                    <a:gd name="connsiteY8" fmla="*/ 1671435 h 1725410"/>
                    <a:gd name="connsiteX0" fmla="*/ 271874 w 1318614"/>
                    <a:gd name="connsiteY0" fmla="*/ 1671435 h 1725410"/>
                    <a:gd name="connsiteX1" fmla="*/ 1999 w 1318614"/>
                    <a:gd name="connsiteY1" fmla="*/ 912610 h 1725410"/>
                    <a:gd name="connsiteX2" fmla="*/ 75023 w 1318614"/>
                    <a:gd name="connsiteY2" fmla="*/ 220460 h 1725410"/>
                    <a:gd name="connsiteX3" fmla="*/ 335373 w 1318614"/>
                    <a:gd name="connsiteY3" fmla="*/ 217285 h 1725410"/>
                    <a:gd name="connsiteX4" fmla="*/ 656048 w 1318614"/>
                    <a:gd name="connsiteY4" fmla="*/ 210935 h 1725410"/>
                    <a:gd name="connsiteX5" fmla="*/ 951323 w 1318614"/>
                    <a:gd name="connsiteY5" fmla="*/ 201411 h 1725410"/>
                    <a:gd name="connsiteX6" fmla="*/ 1265648 w 1318614"/>
                    <a:gd name="connsiteY6" fmla="*/ 245861 h 1725410"/>
                    <a:gd name="connsiteX7" fmla="*/ 1316449 w 1318614"/>
                    <a:gd name="connsiteY7" fmla="*/ 1725410 h 1725410"/>
                    <a:gd name="connsiteX8" fmla="*/ 271874 w 1318614"/>
                    <a:gd name="connsiteY8" fmla="*/ 1671435 h 1725410"/>
                    <a:gd name="connsiteX0" fmla="*/ 271404 w 1318144"/>
                    <a:gd name="connsiteY0" fmla="*/ 1671435 h 1725410"/>
                    <a:gd name="connsiteX1" fmla="*/ 1529 w 1318144"/>
                    <a:gd name="connsiteY1" fmla="*/ 912610 h 1725410"/>
                    <a:gd name="connsiteX2" fmla="*/ 74553 w 1318144"/>
                    <a:gd name="connsiteY2" fmla="*/ 220460 h 1725410"/>
                    <a:gd name="connsiteX3" fmla="*/ 334903 w 1318144"/>
                    <a:gd name="connsiteY3" fmla="*/ 217285 h 1725410"/>
                    <a:gd name="connsiteX4" fmla="*/ 655578 w 1318144"/>
                    <a:gd name="connsiteY4" fmla="*/ 210935 h 1725410"/>
                    <a:gd name="connsiteX5" fmla="*/ 950853 w 1318144"/>
                    <a:gd name="connsiteY5" fmla="*/ 201411 h 1725410"/>
                    <a:gd name="connsiteX6" fmla="*/ 1265178 w 1318144"/>
                    <a:gd name="connsiteY6" fmla="*/ 245861 h 1725410"/>
                    <a:gd name="connsiteX7" fmla="*/ 1315979 w 1318144"/>
                    <a:gd name="connsiteY7" fmla="*/ 1725410 h 1725410"/>
                    <a:gd name="connsiteX8" fmla="*/ 271404 w 1318144"/>
                    <a:gd name="connsiteY8" fmla="*/ 1671435 h 1725410"/>
                    <a:gd name="connsiteX0" fmla="*/ 270253 w 1316993"/>
                    <a:gd name="connsiteY0" fmla="*/ 1671435 h 1725410"/>
                    <a:gd name="connsiteX1" fmla="*/ 378 w 1316993"/>
                    <a:gd name="connsiteY1" fmla="*/ 912610 h 1725410"/>
                    <a:gd name="connsiteX2" fmla="*/ 73402 w 1316993"/>
                    <a:gd name="connsiteY2" fmla="*/ 220460 h 1725410"/>
                    <a:gd name="connsiteX3" fmla="*/ 333752 w 1316993"/>
                    <a:gd name="connsiteY3" fmla="*/ 217285 h 1725410"/>
                    <a:gd name="connsiteX4" fmla="*/ 654427 w 1316993"/>
                    <a:gd name="connsiteY4" fmla="*/ 210935 h 1725410"/>
                    <a:gd name="connsiteX5" fmla="*/ 949702 w 1316993"/>
                    <a:gd name="connsiteY5" fmla="*/ 201411 h 1725410"/>
                    <a:gd name="connsiteX6" fmla="*/ 1264027 w 1316993"/>
                    <a:gd name="connsiteY6" fmla="*/ 245861 h 1725410"/>
                    <a:gd name="connsiteX7" fmla="*/ 1314828 w 1316993"/>
                    <a:gd name="connsiteY7" fmla="*/ 1725410 h 1725410"/>
                    <a:gd name="connsiteX8" fmla="*/ 270253 w 1316993"/>
                    <a:gd name="connsiteY8" fmla="*/ 1671435 h 1725410"/>
                    <a:gd name="connsiteX0" fmla="*/ 270326 w 1317066"/>
                    <a:gd name="connsiteY0" fmla="*/ 1671435 h 1725410"/>
                    <a:gd name="connsiteX1" fmla="*/ 451 w 1317066"/>
                    <a:gd name="connsiteY1" fmla="*/ 912610 h 1725410"/>
                    <a:gd name="connsiteX2" fmla="*/ 73475 w 1317066"/>
                    <a:gd name="connsiteY2" fmla="*/ 220460 h 1725410"/>
                    <a:gd name="connsiteX3" fmla="*/ 333825 w 1317066"/>
                    <a:gd name="connsiteY3" fmla="*/ 217285 h 1725410"/>
                    <a:gd name="connsiteX4" fmla="*/ 654500 w 1317066"/>
                    <a:gd name="connsiteY4" fmla="*/ 210935 h 1725410"/>
                    <a:gd name="connsiteX5" fmla="*/ 949775 w 1317066"/>
                    <a:gd name="connsiteY5" fmla="*/ 201411 h 1725410"/>
                    <a:gd name="connsiteX6" fmla="*/ 1264100 w 1317066"/>
                    <a:gd name="connsiteY6" fmla="*/ 245861 h 1725410"/>
                    <a:gd name="connsiteX7" fmla="*/ 1314901 w 1317066"/>
                    <a:gd name="connsiteY7" fmla="*/ 1725410 h 1725410"/>
                    <a:gd name="connsiteX8" fmla="*/ 270326 w 1317066"/>
                    <a:gd name="connsiteY8" fmla="*/ 1671435 h 172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066" h="1725410">
                      <a:moveTo>
                        <a:pt x="270326" y="1671435"/>
                      </a:moveTo>
                      <a:cubicBezTo>
                        <a:pt x="205768" y="1415318"/>
                        <a:pt x="-11191" y="1276677"/>
                        <a:pt x="451" y="912610"/>
                      </a:cubicBezTo>
                      <a:lnTo>
                        <a:pt x="73475" y="220460"/>
                      </a:lnTo>
                      <a:cubicBezTo>
                        <a:pt x="87233" y="60652"/>
                        <a:pt x="288317" y="59593"/>
                        <a:pt x="333825" y="217285"/>
                      </a:cubicBezTo>
                      <a:cubicBezTo>
                        <a:pt x="367692" y="-64232"/>
                        <a:pt x="649208" y="-25073"/>
                        <a:pt x="654500" y="210935"/>
                      </a:cubicBezTo>
                      <a:cubicBezTo>
                        <a:pt x="631217" y="-131965"/>
                        <a:pt x="969883" y="1386"/>
                        <a:pt x="949775" y="201411"/>
                      </a:cubicBezTo>
                      <a:cubicBezTo>
                        <a:pt x="994225" y="-20839"/>
                        <a:pt x="1286325" y="61711"/>
                        <a:pt x="1264100" y="245861"/>
                      </a:cubicBezTo>
                      <a:cubicBezTo>
                        <a:pt x="1335009" y="761269"/>
                        <a:pt x="1313842" y="1244927"/>
                        <a:pt x="1314901" y="1725410"/>
                      </a:cubicBezTo>
                      <a:lnTo>
                        <a:pt x="270326" y="1671435"/>
                      </a:lnTo>
                      <a:close/>
                    </a:path>
                  </a:pathLst>
                </a:cu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07" name="Rectangle 6"/>
                <p:cNvSpPr/>
                <p:nvPr/>
              </p:nvSpPr>
              <p:spPr>
                <a:xfrm>
                  <a:off x="1796920" y="3734017"/>
                  <a:ext cx="766400" cy="980566"/>
                </a:xfrm>
                <a:custGeom>
                  <a:avLst/>
                  <a:gdLst>
                    <a:gd name="connsiteX0" fmla="*/ 0 w 857250"/>
                    <a:gd name="connsiteY0" fmla="*/ 0 h 466725"/>
                    <a:gd name="connsiteX1" fmla="*/ 857250 w 857250"/>
                    <a:gd name="connsiteY1" fmla="*/ 0 h 466725"/>
                    <a:gd name="connsiteX2" fmla="*/ 857250 w 857250"/>
                    <a:gd name="connsiteY2" fmla="*/ 466725 h 466725"/>
                    <a:gd name="connsiteX3" fmla="*/ 0 w 857250"/>
                    <a:gd name="connsiteY3" fmla="*/ 466725 h 466725"/>
                    <a:gd name="connsiteX4" fmla="*/ 0 w 857250"/>
                    <a:gd name="connsiteY4" fmla="*/ 0 h 466725"/>
                    <a:gd name="connsiteX0" fmla="*/ 0 w 1114425"/>
                    <a:gd name="connsiteY0" fmla="*/ 0 h 466725"/>
                    <a:gd name="connsiteX1" fmla="*/ 1114425 w 1114425"/>
                    <a:gd name="connsiteY1" fmla="*/ 445294 h 466725"/>
                    <a:gd name="connsiteX2" fmla="*/ 857250 w 1114425"/>
                    <a:gd name="connsiteY2" fmla="*/ 466725 h 466725"/>
                    <a:gd name="connsiteX3" fmla="*/ 0 w 1114425"/>
                    <a:gd name="connsiteY3" fmla="*/ 466725 h 466725"/>
                    <a:gd name="connsiteX4" fmla="*/ 0 w 1114425"/>
                    <a:gd name="connsiteY4" fmla="*/ 0 h 466725"/>
                    <a:gd name="connsiteX0" fmla="*/ 0 w 1435894"/>
                    <a:gd name="connsiteY0" fmla="*/ 0 h 721519"/>
                    <a:gd name="connsiteX1" fmla="*/ 1114425 w 1435894"/>
                    <a:gd name="connsiteY1" fmla="*/ 445294 h 721519"/>
                    <a:gd name="connsiteX2" fmla="*/ 1435894 w 1435894"/>
                    <a:gd name="connsiteY2" fmla="*/ 721519 h 721519"/>
                    <a:gd name="connsiteX3" fmla="*/ 0 w 1435894"/>
                    <a:gd name="connsiteY3" fmla="*/ 466725 h 721519"/>
                    <a:gd name="connsiteX4" fmla="*/ 0 w 1435894"/>
                    <a:gd name="connsiteY4" fmla="*/ 0 h 721519"/>
                    <a:gd name="connsiteX0" fmla="*/ 2382 w 1438276"/>
                    <a:gd name="connsiteY0" fmla="*/ 0 h 721519"/>
                    <a:gd name="connsiteX1" fmla="*/ 1116807 w 1438276"/>
                    <a:gd name="connsiteY1" fmla="*/ 445294 h 721519"/>
                    <a:gd name="connsiteX2" fmla="*/ 1438276 w 1438276"/>
                    <a:gd name="connsiteY2" fmla="*/ 721519 h 721519"/>
                    <a:gd name="connsiteX3" fmla="*/ 0 w 1438276"/>
                    <a:gd name="connsiteY3" fmla="*/ 216694 h 721519"/>
                    <a:gd name="connsiteX4" fmla="*/ 2382 w 1438276"/>
                    <a:gd name="connsiteY4" fmla="*/ 0 h 721519"/>
                    <a:gd name="connsiteX0" fmla="*/ 2382 w 1438276"/>
                    <a:gd name="connsiteY0" fmla="*/ 0 h 721519"/>
                    <a:gd name="connsiteX1" fmla="*/ 1116807 w 1438276"/>
                    <a:gd name="connsiteY1" fmla="*/ 445294 h 721519"/>
                    <a:gd name="connsiteX2" fmla="*/ 1260633 w 1438276"/>
                    <a:gd name="connsiteY2" fmla="*/ 562927 h 721519"/>
                    <a:gd name="connsiteX3" fmla="*/ 1438276 w 1438276"/>
                    <a:gd name="connsiteY3" fmla="*/ 721519 h 721519"/>
                    <a:gd name="connsiteX4" fmla="*/ 0 w 1438276"/>
                    <a:gd name="connsiteY4" fmla="*/ 216694 h 721519"/>
                    <a:gd name="connsiteX5" fmla="*/ 2382 w 1438276"/>
                    <a:gd name="connsiteY5" fmla="*/ 0 h 721519"/>
                    <a:gd name="connsiteX0" fmla="*/ 2382 w 1438276"/>
                    <a:gd name="connsiteY0" fmla="*/ 1037273 h 1758792"/>
                    <a:gd name="connsiteX1" fmla="*/ 1116807 w 1438276"/>
                    <a:gd name="connsiteY1" fmla="*/ 1482567 h 1758792"/>
                    <a:gd name="connsiteX2" fmla="*/ 1131093 w 1438276"/>
                    <a:gd name="connsiteY2" fmla="*/ 0 h 1758792"/>
                    <a:gd name="connsiteX3" fmla="*/ 1438276 w 1438276"/>
                    <a:gd name="connsiteY3" fmla="*/ 1758792 h 1758792"/>
                    <a:gd name="connsiteX4" fmla="*/ 0 w 1438276"/>
                    <a:gd name="connsiteY4" fmla="*/ 1253967 h 1758792"/>
                    <a:gd name="connsiteX5" fmla="*/ 2382 w 1438276"/>
                    <a:gd name="connsiteY5" fmla="*/ 1037273 h 1758792"/>
                    <a:gd name="connsiteX0" fmla="*/ 2382 w 1438276"/>
                    <a:gd name="connsiteY0" fmla="*/ 1037273 h 1758792"/>
                    <a:gd name="connsiteX1" fmla="*/ 1116807 w 1438276"/>
                    <a:gd name="connsiteY1" fmla="*/ 1482567 h 1758792"/>
                    <a:gd name="connsiteX2" fmla="*/ 1131093 w 1438276"/>
                    <a:gd name="connsiteY2" fmla="*/ 0 h 1758792"/>
                    <a:gd name="connsiteX3" fmla="*/ 1344453 w 1438276"/>
                    <a:gd name="connsiteY3" fmla="*/ 1188720 h 1758792"/>
                    <a:gd name="connsiteX4" fmla="*/ 1438276 w 1438276"/>
                    <a:gd name="connsiteY4" fmla="*/ 1758792 h 1758792"/>
                    <a:gd name="connsiteX5" fmla="*/ 0 w 1438276"/>
                    <a:gd name="connsiteY5" fmla="*/ 1253967 h 1758792"/>
                    <a:gd name="connsiteX6" fmla="*/ 2382 w 1438276"/>
                    <a:gd name="connsiteY6" fmla="*/ 1037273 h 1758792"/>
                    <a:gd name="connsiteX0" fmla="*/ 2382 w 1438276"/>
                    <a:gd name="connsiteY0" fmla="*/ 1166813 h 1888332"/>
                    <a:gd name="connsiteX1" fmla="*/ 1116807 w 1438276"/>
                    <a:gd name="connsiteY1" fmla="*/ 1612107 h 1888332"/>
                    <a:gd name="connsiteX2" fmla="*/ 1131093 w 1438276"/>
                    <a:gd name="connsiteY2" fmla="*/ 129540 h 1888332"/>
                    <a:gd name="connsiteX3" fmla="*/ 1435893 w 1438276"/>
                    <a:gd name="connsiteY3" fmla="*/ 0 h 1888332"/>
                    <a:gd name="connsiteX4" fmla="*/ 1438276 w 1438276"/>
                    <a:gd name="connsiteY4" fmla="*/ 1888332 h 1888332"/>
                    <a:gd name="connsiteX5" fmla="*/ 0 w 1438276"/>
                    <a:gd name="connsiteY5" fmla="*/ 1383507 h 1888332"/>
                    <a:gd name="connsiteX6" fmla="*/ 2382 w 1438276"/>
                    <a:gd name="connsiteY6" fmla="*/ 1166813 h 1888332"/>
                    <a:gd name="connsiteX0" fmla="*/ 2382 w 1438276"/>
                    <a:gd name="connsiteY0" fmla="*/ 1166813 h 1888332"/>
                    <a:gd name="connsiteX1" fmla="*/ 1147287 w 1438276"/>
                    <a:gd name="connsiteY1" fmla="*/ 1627347 h 1888332"/>
                    <a:gd name="connsiteX2" fmla="*/ 1131093 w 1438276"/>
                    <a:gd name="connsiteY2" fmla="*/ 129540 h 1888332"/>
                    <a:gd name="connsiteX3" fmla="*/ 1435893 w 1438276"/>
                    <a:gd name="connsiteY3" fmla="*/ 0 h 1888332"/>
                    <a:gd name="connsiteX4" fmla="*/ 1438276 w 1438276"/>
                    <a:gd name="connsiteY4" fmla="*/ 1888332 h 1888332"/>
                    <a:gd name="connsiteX5" fmla="*/ 0 w 1438276"/>
                    <a:gd name="connsiteY5" fmla="*/ 1383507 h 1888332"/>
                    <a:gd name="connsiteX6" fmla="*/ 2382 w 1438276"/>
                    <a:gd name="connsiteY6" fmla="*/ 1166813 h 1888332"/>
                    <a:gd name="connsiteX0" fmla="*/ 2382 w 1438276"/>
                    <a:gd name="connsiteY0" fmla="*/ 1166813 h 1888332"/>
                    <a:gd name="connsiteX1" fmla="*/ 1139667 w 1438276"/>
                    <a:gd name="connsiteY1" fmla="*/ 1619727 h 1888332"/>
                    <a:gd name="connsiteX2" fmla="*/ 1131093 w 1438276"/>
                    <a:gd name="connsiteY2" fmla="*/ 129540 h 1888332"/>
                    <a:gd name="connsiteX3" fmla="*/ 1435893 w 1438276"/>
                    <a:gd name="connsiteY3" fmla="*/ 0 h 1888332"/>
                    <a:gd name="connsiteX4" fmla="*/ 1438276 w 1438276"/>
                    <a:gd name="connsiteY4" fmla="*/ 1888332 h 1888332"/>
                    <a:gd name="connsiteX5" fmla="*/ 0 w 1438276"/>
                    <a:gd name="connsiteY5" fmla="*/ 1383507 h 1888332"/>
                    <a:gd name="connsiteX6" fmla="*/ 2382 w 1438276"/>
                    <a:gd name="connsiteY6" fmla="*/ 1166813 h 1888332"/>
                    <a:gd name="connsiteX0" fmla="*/ 2382 w 1438276"/>
                    <a:gd name="connsiteY0" fmla="*/ 1166813 h 1888332"/>
                    <a:gd name="connsiteX1" fmla="*/ 1139667 w 1438276"/>
                    <a:gd name="connsiteY1" fmla="*/ 1619727 h 1888332"/>
                    <a:gd name="connsiteX2" fmla="*/ 1145381 w 1438276"/>
                    <a:gd name="connsiteY2" fmla="*/ 127159 h 1888332"/>
                    <a:gd name="connsiteX3" fmla="*/ 1435893 w 1438276"/>
                    <a:gd name="connsiteY3" fmla="*/ 0 h 1888332"/>
                    <a:gd name="connsiteX4" fmla="*/ 1438276 w 1438276"/>
                    <a:gd name="connsiteY4" fmla="*/ 1888332 h 1888332"/>
                    <a:gd name="connsiteX5" fmla="*/ 0 w 1438276"/>
                    <a:gd name="connsiteY5" fmla="*/ 1383507 h 1888332"/>
                    <a:gd name="connsiteX6" fmla="*/ 2382 w 1438276"/>
                    <a:gd name="connsiteY6" fmla="*/ 1166813 h 1888332"/>
                    <a:gd name="connsiteX0" fmla="*/ 2382 w 1438276"/>
                    <a:gd name="connsiteY0" fmla="*/ 1109663 h 1831182"/>
                    <a:gd name="connsiteX1" fmla="*/ 1139667 w 1438276"/>
                    <a:gd name="connsiteY1" fmla="*/ 1562577 h 1831182"/>
                    <a:gd name="connsiteX2" fmla="*/ 1145381 w 1438276"/>
                    <a:gd name="connsiteY2" fmla="*/ 70009 h 1831182"/>
                    <a:gd name="connsiteX3" fmla="*/ 1428749 w 1438276"/>
                    <a:gd name="connsiteY3" fmla="*/ 0 h 1831182"/>
                    <a:gd name="connsiteX4" fmla="*/ 1438276 w 1438276"/>
                    <a:gd name="connsiteY4" fmla="*/ 1831182 h 1831182"/>
                    <a:gd name="connsiteX5" fmla="*/ 0 w 1438276"/>
                    <a:gd name="connsiteY5" fmla="*/ 1326357 h 1831182"/>
                    <a:gd name="connsiteX6" fmla="*/ 2382 w 1438276"/>
                    <a:gd name="connsiteY6" fmla="*/ 1109663 h 1831182"/>
                    <a:gd name="connsiteX0" fmla="*/ 2382 w 1438276"/>
                    <a:gd name="connsiteY0" fmla="*/ 1110389 h 1831908"/>
                    <a:gd name="connsiteX1" fmla="*/ 1139667 w 1438276"/>
                    <a:gd name="connsiteY1" fmla="*/ 1563303 h 1831908"/>
                    <a:gd name="connsiteX2" fmla="*/ 1145381 w 1438276"/>
                    <a:gd name="connsiteY2" fmla="*/ 70735 h 1831908"/>
                    <a:gd name="connsiteX3" fmla="*/ 1428749 w 1438276"/>
                    <a:gd name="connsiteY3" fmla="*/ 726 h 1831908"/>
                    <a:gd name="connsiteX4" fmla="*/ 1438276 w 1438276"/>
                    <a:gd name="connsiteY4" fmla="*/ 1831908 h 1831908"/>
                    <a:gd name="connsiteX5" fmla="*/ 0 w 1438276"/>
                    <a:gd name="connsiteY5" fmla="*/ 1327083 h 1831908"/>
                    <a:gd name="connsiteX6" fmla="*/ 2382 w 1438276"/>
                    <a:gd name="connsiteY6" fmla="*/ 1110389 h 1831908"/>
                    <a:gd name="connsiteX0" fmla="*/ 2382 w 1438276"/>
                    <a:gd name="connsiteY0" fmla="*/ 1111412 h 1832931"/>
                    <a:gd name="connsiteX1" fmla="*/ 1139667 w 1438276"/>
                    <a:gd name="connsiteY1" fmla="*/ 1564326 h 1832931"/>
                    <a:gd name="connsiteX2" fmla="*/ 1145381 w 1438276"/>
                    <a:gd name="connsiteY2" fmla="*/ 71758 h 1832931"/>
                    <a:gd name="connsiteX3" fmla="*/ 1428749 w 1438276"/>
                    <a:gd name="connsiteY3" fmla="*/ 1749 h 1832931"/>
                    <a:gd name="connsiteX4" fmla="*/ 1438276 w 1438276"/>
                    <a:gd name="connsiteY4" fmla="*/ 1832931 h 1832931"/>
                    <a:gd name="connsiteX5" fmla="*/ 0 w 1438276"/>
                    <a:gd name="connsiteY5" fmla="*/ 1328106 h 1832931"/>
                    <a:gd name="connsiteX6" fmla="*/ 2382 w 1438276"/>
                    <a:gd name="connsiteY6" fmla="*/ 1111412 h 1832931"/>
                    <a:gd name="connsiteX0" fmla="*/ 2382 w 1438276"/>
                    <a:gd name="connsiteY0" fmla="*/ 1111412 h 1832931"/>
                    <a:gd name="connsiteX1" fmla="*/ 1139667 w 1438276"/>
                    <a:gd name="connsiteY1" fmla="*/ 1564326 h 1832931"/>
                    <a:gd name="connsiteX2" fmla="*/ 1145381 w 1438276"/>
                    <a:gd name="connsiteY2" fmla="*/ 71758 h 1832931"/>
                    <a:gd name="connsiteX3" fmla="*/ 1428749 w 1438276"/>
                    <a:gd name="connsiteY3" fmla="*/ 1749 h 1832931"/>
                    <a:gd name="connsiteX4" fmla="*/ 1438276 w 1438276"/>
                    <a:gd name="connsiteY4" fmla="*/ 1832931 h 1832931"/>
                    <a:gd name="connsiteX5" fmla="*/ 0 w 1438276"/>
                    <a:gd name="connsiteY5" fmla="*/ 1328106 h 1832931"/>
                    <a:gd name="connsiteX6" fmla="*/ 2382 w 1438276"/>
                    <a:gd name="connsiteY6" fmla="*/ 1111412 h 1832931"/>
                    <a:gd name="connsiteX0" fmla="*/ 2382 w 1438276"/>
                    <a:gd name="connsiteY0" fmla="*/ 1118674 h 1840193"/>
                    <a:gd name="connsiteX1" fmla="*/ 1139667 w 1438276"/>
                    <a:gd name="connsiteY1" fmla="*/ 1571588 h 1840193"/>
                    <a:gd name="connsiteX2" fmla="*/ 1145381 w 1438276"/>
                    <a:gd name="connsiteY2" fmla="*/ 79020 h 1840193"/>
                    <a:gd name="connsiteX3" fmla="*/ 1428749 w 1438276"/>
                    <a:gd name="connsiteY3" fmla="*/ 9011 h 1840193"/>
                    <a:gd name="connsiteX4" fmla="*/ 1438276 w 1438276"/>
                    <a:gd name="connsiteY4" fmla="*/ 1840193 h 1840193"/>
                    <a:gd name="connsiteX5" fmla="*/ 0 w 1438276"/>
                    <a:gd name="connsiteY5" fmla="*/ 1335368 h 1840193"/>
                    <a:gd name="connsiteX6" fmla="*/ 2382 w 1438276"/>
                    <a:gd name="connsiteY6" fmla="*/ 1118674 h 184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8276" h="1840193">
                      <a:moveTo>
                        <a:pt x="2382" y="1118674"/>
                      </a:moveTo>
                      <a:lnTo>
                        <a:pt x="1139667" y="1571588"/>
                      </a:lnTo>
                      <a:cubicBezTo>
                        <a:pt x="1141572" y="1074065"/>
                        <a:pt x="1143476" y="576543"/>
                        <a:pt x="1145381" y="79020"/>
                      </a:cubicBezTo>
                      <a:cubicBezTo>
                        <a:pt x="1230312" y="17584"/>
                        <a:pt x="1310480" y="-17659"/>
                        <a:pt x="1428749" y="9011"/>
                      </a:cubicBezTo>
                      <a:cubicBezTo>
                        <a:pt x="1429543" y="638455"/>
                        <a:pt x="1437482" y="1210749"/>
                        <a:pt x="1438276" y="1840193"/>
                      </a:cubicBezTo>
                      <a:lnTo>
                        <a:pt x="0" y="1335368"/>
                      </a:lnTo>
                      <a:lnTo>
                        <a:pt x="2382" y="1118674"/>
                      </a:ln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08" name="Rectangle 5"/>
                <p:cNvSpPr/>
                <p:nvPr/>
              </p:nvSpPr>
              <p:spPr>
                <a:xfrm>
                  <a:off x="1701297" y="4166586"/>
                  <a:ext cx="127205" cy="298994"/>
                </a:xfrm>
                <a:custGeom>
                  <a:avLst/>
                  <a:gdLst>
                    <a:gd name="connsiteX0" fmla="*/ 0 w 223838"/>
                    <a:gd name="connsiteY0" fmla="*/ 0 h 476250"/>
                    <a:gd name="connsiteX1" fmla="*/ 223838 w 223838"/>
                    <a:gd name="connsiteY1" fmla="*/ 0 h 476250"/>
                    <a:gd name="connsiteX2" fmla="*/ 223838 w 223838"/>
                    <a:gd name="connsiteY2" fmla="*/ 476250 h 476250"/>
                    <a:gd name="connsiteX3" fmla="*/ 0 w 223838"/>
                    <a:gd name="connsiteY3" fmla="*/ 476250 h 476250"/>
                    <a:gd name="connsiteX4" fmla="*/ 0 w 223838"/>
                    <a:gd name="connsiteY4" fmla="*/ 0 h 476250"/>
                    <a:gd name="connsiteX0" fmla="*/ 0 w 230982"/>
                    <a:gd name="connsiteY0" fmla="*/ 0 h 476250"/>
                    <a:gd name="connsiteX1" fmla="*/ 230982 w 230982"/>
                    <a:gd name="connsiteY1" fmla="*/ 80962 h 476250"/>
                    <a:gd name="connsiteX2" fmla="*/ 223838 w 230982"/>
                    <a:gd name="connsiteY2" fmla="*/ 476250 h 476250"/>
                    <a:gd name="connsiteX3" fmla="*/ 0 w 230982"/>
                    <a:gd name="connsiteY3" fmla="*/ 476250 h 476250"/>
                    <a:gd name="connsiteX4" fmla="*/ 0 w 230982"/>
                    <a:gd name="connsiteY4" fmla="*/ 0 h 476250"/>
                    <a:gd name="connsiteX0" fmla="*/ 7143 w 230982"/>
                    <a:gd name="connsiteY0" fmla="*/ 0 h 504825"/>
                    <a:gd name="connsiteX1" fmla="*/ 230982 w 230982"/>
                    <a:gd name="connsiteY1" fmla="*/ 109537 h 504825"/>
                    <a:gd name="connsiteX2" fmla="*/ 223838 w 230982"/>
                    <a:gd name="connsiteY2" fmla="*/ 504825 h 504825"/>
                    <a:gd name="connsiteX3" fmla="*/ 0 w 230982"/>
                    <a:gd name="connsiteY3" fmla="*/ 504825 h 504825"/>
                    <a:gd name="connsiteX4" fmla="*/ 7143 w 230982"/>
                    <a:gd name="connsiteY4" fmla="*/ 0 h 504825"/>
                    <a:gd name="connsiteX0" fmla="*/ 7143 w 230982"/>
                    <a:gd name="connsiteY0" fmla="*/ 14870 h 519695"/>
                    <a:gd name="connsiteX1" fmla="*/ 230982 w 230982"/>
                    <a:gd name="connsiteY1" fmla="*/ 124407 h 519695"/>
                    <a:gd name="connsiteX2" fmla="*/ 223838 w 230982"/>
                    <a:gd name="connsiteY2" fmla="*/ 519695 h 519695"/>
                    <a:gd name="connsiteX3" fmla="*/ 0 w 230982"/>
                    <a:gd name="connsiteY3" fmla="*/ 519695 h 519695"/>
                    <a:gd name="connsiteX4" fmla="*/ 7143 w 230982"/>
                    <a:gd name="connsiteY4" fmla="*/ 14870 h 519695"/>
                    <a:gd name="connsiteX0" fmla="*/ 7143 w 228601"/>
                    <a:gd name="connsiteY0" fmla="*/ 14870 h 519695"/>
                    <a:gd name="connsiteX1" fmla="*/ 228601 w 228601"/>
                    <a:gd name="connsiteY1" fmla="*/ 124407 h 519695"/>
                    <a:gd name="connsiteX2" fmla="*/ 223838 w 228601"/>
                    <a:gd name="connsiteY2" fmla="*/ 519695 h 519695"/>
                    <a:gd name="connsiteX3" fmla="*/ 0 w 228601"/>
                    <a:gd name="connsiteY3" fmla="*/ 519695 h 519695"/>
                    <a:gd name="connsiteX4" fmla="*/ 7143 w 228601"/>
                    <a:gd name="connsiteY4" fmla="*/ 14870 h 519695"/>
                    <a:gd name="connsiteX0" fmla="*/ 7143 w 228601"/>
                    <a:gd name="connsiteY0" fmla="*/ 25801 h 530626"/>
                    <a:gd name="connsiteX1" fmla="*/ 228601 w 228601"/>
                    <a:gd name="connsiteY1" fmla="*/ 135338 h 530626"/>
                    <a:gd name="connsiteX2" fmla="*/ 223838 w 228601"/>
                    <a:gd name="connsiteY2" fmla="*/ 530626 h 530626"/>
                    <a:gd name="connsiteX3" fmla="*/ 0 w 228601"/>
                    <a:gd name="connsiteY3" fmla="*/ 530626 h 530626"/>
                    <a:gd name="connsiteX4" fmla="*/ 7143 w 228601"/>
                    <a:gd name="connsiteY4" fmla="*/ 25801 h 530626"/>
                    <a:gd name="connsiteX0" fmla="*/ 7143 w 228601"/>
                    <a:gd name="connsiteY0" fmla="*/ 36302 h 541127"/>
                    <a:gd name="connsiteX1" fmla="*/ 228601 w 228601"/>
                    <a:gd name="connsiteY1" fmla="*/ 145839 h 541127"/>
                    <a:gd name="connsiteX2" fmla="*/ 223838 w 228601"/>
                    <a:gd name="connsiteY2" fmla="*/ 541127 h 541127"/>
                    <a:gd name="connsiteX3" fmla="*/ 0 w 228601"/>
                    <a:gd name="connsiteY3" fmla="*/ 541127 h 541127"/>
                    <a:gd name="connsiteX4" fmla="*/ 7143 w 228601"/>
                    <a:gd name="connsiteY4" fmla="*/ 36302 h 541127"/>
                    <a:gd name="connsiteX0" fmla="*/ 7143 w 228781"/>
                    <a:gd name="connsiteY0" fmla="*/ 39704 h 544529"/>
                    <a:gd name="connsiteX1" fmla="*/ 228601 w 228781"/>
                    <a:gd name="connsiteY1" fmla="*/ 149241 h 544529"/>
                    <a:gd name="connsiteX2" fmla="*/ 223838 w 228781"/>
                    <a:gd name="connsiteY2" fmla="*/ 544529 h 544529"/>
                    <a:gd name="connsiteX3" fmla="*/ 0 w 228781"/>
                    <a:gd name="connsiteY3" fmla="*/ 544529 h 544529"/>
                    <a:gd name="connsiteX4" fmla="*/ 7143 w 228781"/>
                    <a:gd name="connsiteY4" fmla="*/ 39704 h 544529"/>
                    <a:gd name="connsiteX0" fmla="*/ 7143 w 233574"/>
                    <a:gd name="connsiteY0" fmla="*/ 39704 h 589772"/>
                    <a:gd name="connsiteX1" fmla="*/ 228601 w 233574"/>
                    <a:gd name="connsiteY1" fmla="*/ 149241 h 589772"/>
                    <a:gd name="connsiteX2" fmla="*/ 233363 w 233574"/>
                    <a:gd name="connsiteY2" fmla="*/ 589772 h 589772"/>
                    <a:gd name="connsiteX3" fmla="*/ 0 w 233574"/>
                    <a:gd name="connsiteY3" fmla="*/ 544529 h 589772"/>
                    <a:gd name="connsiteX4" fmla="*/ 7143 w 233574"/>
                    <a:gd name="connsiteY4" fmla="*/ 39704 h 589772"/>
                    <a:gd name="connsiteX0" fmla="*/ 7143 w 229058"/>
                    <a:gd name="connsiteY0" fmla="*/ 39704 h 587391"/>
                    <a:gd name="connsiteX1" fmla="*/ 228601 w 229058"/>
                    <a:gd name="connsiteY1" fmla="*/ 149241 h 587391"/>
                    <a:gd name="connsiteX2" fmla="*/ 228600 w 229058"/>
                    <a:gd name="connsiteY2" fmla="*/ 587391 h 587391"/>
                    <a:gd name="connsiteX3" fmla="*/ 0 w 229058"/>
                    <a:gd name="connsiteY3" fmla="*/ 544529 h 587391"/>
                    <a:gd name="connsiteX4" fmla="*/ 7143 w 229058"/>
                    <a:gd name="connsiteY4" fmla="*/ 39704 h 587391"/>
                    <a:gd name="connsiteX0" fmla="*/ 7143 w 228781"/>
                    <a:gd name="connsiteY0" fmla="*/ 39704 h 587391"/>
                    <a:gd name="connsiteX1" fmla="*/ 228601 w 228781"/>
                    <a:gd name="connsiteY1" fmla="*/ 149241 h 587391"/>
                    <a:gd name="connsiteX2" fmla="*/ 228600 w 228781"/>
                    <a:gd name="connsiteY2" fmla="*/ 587391 h 587391"/>
                    <a:gd name="connsiteX3" fmla="*/ 0 w 228781"/>
                    <a:gd name="connsiteY3" fmla="*/ 544529 h 587391"/>
                    <a:gd name="connsiteX4" fmla="*/ 7143 w 228781"/>
                    <a:gd name="connsiteY4" fmla="*/ 39704 h 587391"/>
                    <a:gd name="connsiteX0" fmla="*/ 2380 w 224018"/>
                    <a:gd name="connsiteY0" fmla="*/ 39704 h 587391"/>
                    <a:gd name="connsiteX1" fmla="*/ 223838 w 224018"/>
                    <a:gd name="connsiteY1" fmla="*/ 149241 h 587391"/>
                    <a:gd name="connsiteX2" fmla="*/ 223837 w 224018"/>
                    <a:gd name="connsiteY2" fmla="*/ 587391 h 587391"/>
                    <a:gd name="connsiteX3" fmla="*/ 0 w 224018"/>
                    <a:gd name="connsiteY3" fmla="*/ 527860 h 587391"/>
                    <a:gd name="connsiteX4" fmla="*/ 2380 w 224018"/>
                    <a:gd name="connsiteY4" fmla="*/ 39704 h 587391"/>
                    <a:gd name="connsiteX0" fmla="*/ 64178 w 224123"/>
                    <a:gd name="connsiteY0" fmla="*/ 39704 h 587391"/>
                    <a:gd name="connsiteX1" fmla="*/ 223838 w 224123"/>
                    <a:gd name="connsiteY1" fmla="*/ 149241 h 587391"/>
                    <a:gd name="connsiteX2" fmla="*/ 223837 w 224123"/>
                    <a:gd name="connsiteY2" fmla="*/ 587391 h 587391"/>
                    <a:gd name="connsiteX3" fmla="*/ 0 w 224123"/>
                    <a:gd name="connsiteY3" fmla="*/ 527860 h 587391"/>
                    <a:gd name="connsiteX4" fmla="*/ 64178 w 224123"/>
                    <a:gd name="connsiteY4" fmla="*/ 39704 h 587391"/>
                    <a:gd name="connsiteX0" fmla="*/ 64178 w 224321"/>
                    <a:gd name="connsiteY0" fmla="*/ 0 h 547687"/>
                    <a:gd name="connsiteX1" fmla="*/ 223838 w 224321"/>
                    <a:gd name="connsiteY1" fmla="*/ 109537 h 547687"/>
                    <a:gd name="connsiteX2" fmla="*/ 223837 w 224321"/>
                    <a:gd name="connsiteY2" fmla="*/ 547687 h 547687"/>
                    <a:gd name="connsiteX3" fmla="*/ 0 w 224321"/>
                    <a:gd name="connsiteY3" fmla="*/ 488156 h 547687"/>
                    <a:gd name="connsiteX4" fmla="*/ 64178 w 224321"/>
                    <a:gd name="connsiteY4" fmla="*/ 0 h 547687"/>
                    <a:gd name="connsiteX0" fmla="*/ 64178 w 255063"/>
                    <a:gd name="connsiteY0" fmla="*/ 0 h 547687"/>
                    <a:gd name="connsiteX1" fmla="*/ 254737 w 255063"/>
                    <a:gd name="connsiteY1" fmla="*/ 122220 h 547687"/>
                    <a:gd name="connsiteX2" fmla="*/ 223837 w 255063"/>
                    <a:gd name="connsiteY2" fmla="*/ 547687 h 547687"/>
                    <a:gd name="connsiteX3" fmla="*/ 0 w 255063"/>
                    <a:gd name="connsiteY3" fmla="*/ 488156 h 547687"/>
                    <a:gd name="connsiteX4" fmla="*/ 64178 w 255063"/>
                    <a:gd name="connsiteY4" fmla="*/ 0 h 547687"/>
                    <a:gd name="connsiteX0" fmla="*/ 64178 w 254738"/>
                    <a:gd name="connsiteY0" fmla="*/ 0 h 547687"/>
                    <a:gd name="connsiteX1" fmla="*/ 254737 w 254738"/>
                    <a:gd name="connsiteY1" fmla="*/ 122220 h 547687"/>
                    <a:gd name="connsiteX2" fmla="*/ 223837 w 254738"/>
                    <a:gd name="connsiteY2" fmla="*/ 547687 h 547687"/>
                    <a:gd name="connsiteX3" fmla="*/ 0 w 254738"/>
                    <a:gd name="connsiteY3" fmla="*/ 488156 h 547687"/>
                    <a:gd name="connsiteX4" fmla="*/ 64178 w 254738"/>
                    <a:gd name="connsiteY4" fmla="*/ 0 h 547687"/>
                    <a:gd name="connsiteX0" fmla="*/ 64178 w 254737"/>
                    <a:gd name="connsiteY0" fmla="*/ 0 h 560370"/>
                    <a:gd name="connsiteX1" fmla="*/ 254737 w 254737"/>
                    <a:gd name="connsiteY1" fmla="*/ 134903 h 560370"/>
                    <a:gd name="connsiteX2" fmla="*/ 223837 w 254737"/>
                    <a:gd name="connsiteY2" fmla="*/ 560370 h 560370"/>
                    <a:gd name="connsiteX3" fmla="*/ 0 w 254737"/>
                    <a:gd name="connsiteY3" fmla="*/ 500839 h 560370"/>
                    <a:gd name="connsiteX4" fmla="*/ 64178 w 254737"/>
                    <a:gd name="connsiteY4" fmla="*/ 0 h 560370"/>
                    <a:gd name="connsiteX0" fmla="*/ 64178 w 254737"/>
                    <a:gd name="connsiteY0" fmla="*/ 0 h 560370"/>
                    <a:gd name="connsiteX1" fmla="*/ 254737 w 254737"/>
                    <a:gd name="connsiteY1" fmla="*/ 134903 h 560370"/>
                    <a:gd name="connsiteX2" fmla="*/ 223837 w 254737"/>
                    <a:gd name="connsiteY2" fmla="*/ 560370 h 560370"/>
                    <a:gd name="connsiteX3" fmla="*/ 0 w 254737"/>
                    <a:gd name="connsiteY3" fmla="*/ 500839 h 560370"/>
                    <a:gd name="connsiteX4" fmla="*/ 64178 w 254737"/>
                    <a:gd name="connsiteY4" fmla="*/ 0 h 560370"/>
                    <a:gd name="connsiteX0" fmla="*/ 64178 w 261460"/>
                    <a:gd name="connsiteY0" fmla="*/ 0 h 565280"/>
                    <a:gd name="connsiteX1" fmla="*/ 254737 w 261460"/>
                    <a:gd name="connsiteY1" fmla="*/ 134903 h 565280"/>
                    <a:gd name="connsiteX2" fmla="*/ 250421 w 261460"/>
                    <a:gd name="connsiteY2" fmla="*/ 565280 h 565280"/>
                    <a:gd name="connsiteX3" fmla="*/ 0 w 261460"/>
                    <a:gd name="connsiteY3" fmla="*/ 500839 h 565280"/>
                    <a:gd name="connsiteX4" fmla="*/ 64178 w 261460"/>
                    <a:gd name="connsiteY4" fmla="*/ 0 h 565280"/>
                    <a:gd name="connsiteX0" fmla="*/ 64178 w 254737"/>
                    <a:gd name="connsiteY0" fmla="*/ 0 h 565280"/>
                    <a:gd name="connsiteX1" fmla="*/ 254737 w 254737"/>
                    <a:gd name="connsiteY1" fmla="*/ 134903 h 565280"/>
                    <a:gd name="connsiteX2" fmla="*/ 250421 w 254737"/>
                    <a:gd name="connsiteY2" fmla="*/ 565280 h 565280"/>
                    <a:gd name="connsiteX3" fmla="*/ 0 w 254737"/>
                    <a:gd name="connsiteY3" fmla="*/ 500839 h 565280"/>
                    <a:gd name="connsiteX4" fmla="*/ 64178 w 254737"/>
                    <a:gd name="connsiteY4" fmla="*/ 0 h 565280"/>
                    <a:gd name="connsiteX0" fmla="*/ 64178 w 254737"/>
                    <a:gd name="connsiteY0" fmla="*/ 0 h 565280"/>
                    <a:gd name="connsiteX1" fmla="*/ 254737 w 254737"/>
                    <a:gd name="connsiteY1" fmla="*/ 164366 h 565280"/>
                    <a:gd name="connsiteX2" fmla="*/ 250421 w 254737"/>
                    <a:gd name="connsiteY2" fmla="*/ 565280 h 565280"/>
                    <a:gd name="connsiteX3" fmla="*/ 0 w 254737"/>
                    <a:gd name="connsiteY3" fmla="*/ 500839 h 565280"/>
                    <a:gd name="connsiteX4" fmla="*/ 64178 w 254737"/>
                    <a:gd name="connsiteY4" fmla="*/ 0 h 565280"/>
                    <a:gd name="connsiteX0" fmla="*/ 64178 w 254847"/>
                    <a:gd name="connsiteY0" fmla="*/ 0 h 565280"/>
                    <a:gd name="connsiteX1" fmla="*/ 254737 w 254847"/>
                    <a:gd name="connsiteY1" fmla="*/ 164366 h 565280"/>
                    <a:gd name="connsiteX2" fmla="*/ 250421 w 254847"/>
                    <a:gd name="connsiteY2" fmla="*/ 565280 h 565280"/>
                    <a:gd name="connsiteX3" fmla="*/ 0 w 254847"/>
                    <a:gd name="connsiteY3" fmla="*/ 500839 h 565280"/>
                    <a:gd name="connsiteX4" fmla="*/ 64178 w 254847"/>
                    <a:gd name="connsiteY4" fmla="*/ 0 h 565280"/>
                    <a:gd name="connsiteX0" fmla="*/ 58862 w 254841"/>
                    <a:gd name="connsiteY0" fmla="*/ 0 h 560370"/>
                    <a:gd name="connsiteX1" fmla="*/ 254737 w 254841"/>
                    <a:gd name="connsiteY1" fmla="*/ 159456 h 560370"/>
                    <a:gd name="connsiteX2" fmla="*/ 250421 w 254841"/>
                    <a:gd name="connsiteY2" fmla="*/ 560370 h 560370"/>
                    <a:gd name="connsiteX3" fmla="*/ 0 w 254841"/>
                    <a:gd name="connsiteY3" fmla="*/ 495929 h 560370"/>
                    <a:gd name="connsiteX4" fmla="*/ 58862 w 254841"/>
                    <a:gd name="connsiteY4" fmla="*/ 0 h 560370"/>
                    <a:gd name="connsiteX0" fmla="*/ 58862 w 258137"/>
                    <a:gd name="connsiteY0" fmla="*/ 0 h 560370"/>
                    <a:gd name="connsiteX1" fmla="*/ 254737 w 258137"/>
                    <a:gd name="connsiteY1" fmla="*/ 159456 h 560370"/>
                    <a:gd name="connsiteX2" fmla="*/ 250421 w 258137"/>
                    <a:gd name="connsiteY2" fmla="*/ 560370 h 560370"/>
                    <a:gd name="connsiteX3" fmla="*/ 0 w 258137"/>
                    <a:gd name="connsiteY3" fmla="*/ 495929 h 560370"/>
                    <a:gd name="connsiteX4" fmla="*/ 58862 w 258137"/>
                    <a:gd name="connsiteY4" fmla="*/ 0 h 56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137" h="560370">
                      <a:moveTo>
                        <a:pt x="58862" y="0"/>
                      </a:moveTo>
                      <a:cubicBezTo>
                        <a:pt x="168581" y="31598"/>
                        <a:pt x="258323" y="68282"/>
                        <a:pt x="254737" y="159456"/>
                      </a:cubicBezTo>
                      <a:cubicBezTo>
                        <a:pt x="263782" y="296129"/>
                        <a:pt x="252111" y="399782"/>
                        <a:pt x="250421" y="560370"/>
                      </a:cubicBezTo>
                      <a:lnTo>
                        <a:pt x="0" y="495929"/>
                      </a:lnTo>
                      <a:cubicBezTo>
                        <a:pt x="793" y="333210"/>
                        <a:pt x="58069" y="162719"/>
                        <a:pt x="58862"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09" name="Rectangle 3"/>
                <p:cNvSpPr/>
                <p:nvPr/>
              </p:nvSpPr>
              <p:spPr>
                <a:xfrm>
                  <a:off x="2403357" y="3656244"/>
                  <a:ext cx="209450" cy="118520"/>
                </a:xfrm>
                <a:custGeom>
                  <a:avLst/>
                  <a:gdLst>
                    <a:gd name="connsiteX0" fmla="*/ 0 w 762000"/>
                    <a:gd name="connsiteY0" fmla="*/ 0 h 263525"/>
                    <a:gd name="connsiteX1" fmla="*/ 762000 w 762000"/>
                    <a:gd name="connsiteY1" fmla="*/ 0 h 263525"/>
                    <a:gd name="connsiteX2" fmla="*/ 762000 w 762000"/>
                    <a:gd name="connsiteY2" fmla="*/ 263525 h 263525"/>
                    <a:gd name="connsiteX3" fmla="*/ 0 w 762000"/>
                    <a:gd name="connsiteY3" fmla="*/ 263525 h 263525"/>
                    <a:gd name="connsiteX4" fmla="*/ 0 w 762000"/>
                    <a:gd name="connsiteY4" fmla="*/ 0 h 263525"/>
                    <a:gd name="connsiteX0" fmla="*/ 130175 w 892175"/>
                    <a:gd name="connsiteY0" fmla="*/ 0 h 266700"/>
                    <a:gd name="connsiteX1" fmla="*/ 892175 w 892175"/>
                    <a:gd name="connsiteY1" fmla="*/ 0 h 266700"/>
                    <a:gd name="connsiteX2" fmla="*/ 892175 w 892175"/>
                    <a:gd name="connsiteY2" fmla="*/ 263525 h 266700"/>
                    <a:gd name="connsiteX3" fmla="*/ 0 w 892175"/>
                    <a:gd name="connsiteY3" fmla="*/ 266700 h 266700"/>
                    <a:gd name="connsiteX4" fmla="*/ 130175 w 892175"/>
                    <a:gd name="connsiteY4" fmla="*/ 0 h 266700"/>
                    <a:gd name="connsiteX0" fmla="*/ 130379 w 892379"/>
                    <a:gd name="connsiteY0" fmla="*/ 0 h 266700"/>
                    <a:gd name="connsiteX1" fmla="*/ 205 w 892379"/>
                    <a:gd name="connsiteY1" fmla="*/ 22224 h 266700"/>
                    <a:gd name="connsiteX2" fmla="*/ 892379 w 892379"/>
                    <a:gd name="connsiteY2" fmla="*/ 0 h 266700"/>
                    <a:gd name="connsiteX3" fmla="*/ 892379 w 892379"/>
                    <a:gd name="connsiteY3" fmla="*/ 263525 h 266700"/>
                    <a:gd name="connsiteX4" fmla="*/ 204 w 892379"/>
                    <a:gd name="connsiteY4" fmla="*/ 266700 h 266700"/>
                    <a:gd name="connsiteX5" fmla="*/ 130379 w 892379"/>
                    <a:gd name="connsiteY5" fmla="*/ 0 h 266700"/>
                    <a:gd name="connsiteX0" fmla="*/ 130175 w 892175"/>
                    <a:gd name="connsiteY0" fmla="*/ 33139 h 299839"/>
                    <a:gd name="connsiteX1" fmla="*/ 892175 w 892175"/>
                    <a:gd name="connsiteY1" fmla="*/ 33139 h 299839"/>
                    <a:gd name="connsiteX2" fmla="*/ 892175 w 892175"/>
                    <a:gd name="connsiteY2" fmla="*/ 296664 h 299839"/>
                    <a:gd name="connsiteX3" fmla="*/ 0 w 892175"/>
                    <a:gd name="connsiteY3" fmla="*/ 299839 h 299839"/>
                    <a:gd name="connsiteX4" fmla="*/ 130175 w 892175"/>
                    <a:gd name="connsiteY4" fmla="*/ 33139 h 299839"/>
                    <a:gd name="connsiteX0" fmla="*/ 0 w 892175"/>
                    <a:gd name="connsiteY0" fmla="*/ 38264 h 295439"/>
                    <a:gd name="connsiteX1" fmla="*/ 892175 w 892175"/>
                    <a:gd name="connsiteY1" fmla="*/ 28739 h 295439"/>
                    <a:gd name="connsiteX2" fmla="*/ 892175 w 892175"/>
                    <a:gd name="connsiteY2" fmla="*/ 292264 h 295439"/>
                    <a:gd name="connsiteX3" fmla="*/ 0 w 892175"/>
                    <a:gd name="connsiteY3" fmla="*/ 295439 h 295439"/>
                    <a:gd name="connsiteX4" fmla="*/ 0 w 892175"/>
                    <a:gd name="connsiteY4" fmla="*/ 38264 h 295439"/>
                    <a:gd name="connsiteX0" fmla="*/ 0 w 1085850"/>
                    <a:gd name="connsiteY0" fmla="*/ 19707 h 276882"/>
                    <a:gd name="connsiteX1" fmla="*/ 1085850 w 1085850"/>
                    <a:gd name="connsiteY1" fmla="*/ 57807 h 276882"/>
                    <a:gd name="connsiteX2" fmla="*/ 892175 w 1085850"/>
                    <a:gd name="connsiteY2" fmla="*/ 273707 h 276882"/>
                    <a:gd name="connsiteX3" fmla="*/ 0 w 1085850"/>
                    <a:gd name="connsiteY3" fmla="*/ 276882 h 276882"/>
                    <a:gd name="connsiteX4" fmla="*/ 0 w 1085850"/>
                    <a:gd name="connsiteY4" fmla="*/ 19707 h 276882"/>
                    <a:gd name="connsiteX0" fmla="*/ 0 w 1152525"/>
                    <a:gd name="connsiteY0" fmla="*/ 19707 h 308632"/>
                    <a:gd name="connsiteX1" fmla="*/ 1085850 w 1152525"/>
                    <a:gd name="connsiteY1" fmla="*/ 57807 h 308632"/>
                    <a:gd name="connsiteX2" fmla="*/ 1152525 w 1152525"/>
                    <a:gd name="connsiteY2" fmla="*/ 308632 h 308632"/>
                    <a:gd name="connsiteX3" fmla="*/ 0 w 1152525"/>
                    <a:gd name="connsiteY3" fmla="*/ 276882 h 308632"/>
                    <a:gd name="connsiteX4" fmla="*/ 0 w 1152525"/>
                    <a:gd name="connsiteY4" fmla="*/ 19707 h 308632"/>
                    <a:gd name="connsiteX0" fmla="*/ 0 w 1152525"/>
                    <a:gd name="connsiteY0" fmla="*/ 16531 h 305456"/>
                    <a:gd name="connsiteX1" fmla="*/ 1139825 w 1152525"/>
                    <a:gd name="connsiteY1" fmla="*/ 70506 h 305456"/>
                    <a:gd name="connsiteX2" fmla="*/ 1152525 w 1152525"/>
                    <a:gd name="connsiteY2" fmla="*/ 305456 h 305456"/>
                    <a:gd name="connsiteX3" fmla="*/ 0 w 1152525"/>
                    <a:gd name="connsiteY3" fmla="*/ 273706 h 305456"/>
                    <a:gd name="connsiteX4" fmla="*/ 0 w 1152525"/>
                    <a:gd name="connsiteY4" fmla="*/ 16531 h 305456"/>
                    <a:gd name="connsiteX0" fmla="*/ 0 w 1146175"/>
                    <a:gd name="connsiteY0" fmla="*/ 16531 h 318156"/>
                    <a:gd name="connsiteX1" fmla="*/ 1139825 w 1146175"/>
                    <a:gd name="connsiteY1" fmla="*/ 70506 h 318156"/>
                    <a:gd name="connsiteX2" fmla="*/ 1146175 w 1146175"/>
                    <a:gd name="connsiteY2" fmla="*/ 318156 h 318156"/>
                    <a:gd name="connsiteX3" fmla="*/ 0 w 1146175"/>
                    <a:gd name="connsiteY3" fmla="*/ 273706 h 318156"/>
                    <a:gd name="connsiteX4" fmla="*/ 0 w 1146175"/>
                    <a:gd name="connsiteY4" fmla="*/ 16531 h 318156"/>
                    <a:gd name="connsiteX0" fmla="*/ 0 w 1146175"/>
                    <a:gd name="connsiteY0" fmla="*/ 16531 h 318156"/>
                    <a:gd name="connsiteX1" fmla="*/ 1139825 w 1146175"/>
                    <a:gd name="connsiteY1" fmla="*/ 70506 h 318156"/>
                    <a:gd name="connsiteX2" fmla="*/ 1146175 w 1146175"/>
                    <a:gd name="connsiteY2" fmla="*/ 318156 h 318156"/>
                    <a:gd name="connsiteX3" fmla="*/ 0 w 1146175"/>
                    <a:gd name="connsiteY3" fmla="*/ 273706 h 318156"/>
                    <a:gd name="connsiteX4" fmla="*/ 0 w 1146175"/>
                    <a:gd name="connsiteY4" fmla="*/ 16531 h 318156"/>
                    <a:gd name="connsiteX0" fmla="*/ 0 w 1146175"/>
                    <a:gd name="connsiteY0" fmla="*/ 16531 h 318156"/>
                    <a:gd name="connsiteX1" fmla="*/ 1139825 w 1146175"/>
                    <a:gd name="connsiteY1" fmla="*/ 70506 h 318156"/>
                    <a:gd name="connsiteX2" fmla="*/ 1146175 w 1146175"/>
                    <a:gd name="connsiteY2" fmla="*/ 318156 h 318156"/>
                    <a:gd name="connsiteX3" fmla="*/ 0 w 1146175"/>
                    <a:gd name="connsiteY3" fmla="*/ 273706 h 318156"/>
                    <a:gd name="connsiteX4" fmla="*/ 0 w 1146175"/>
                    <a:gd name="connsiteY4" fmla="*/ 16531 h 318156"/>
                    <a:gd name="connsiteX0" fmla="*/ 0 w 1146175"/>
                    <a:gd name="connsiteY0" fmla="*/ 31247 h 332872"/>
                    <a:gd name="connsiteX1" fmla="*/ 1139825 w 1146175"/>
                    <a:gd name="connsiteY1" fmla="*/ 85222 h 332872"/>
                    <a:gd name="connsiteX2" fmla="*/ 1146175 w 1146175"/>
                    <a:gd name="connsiteY2" fmla="*/ 332872 h 332872"/>
                    <a:gd name="connsiteX3" fmla="*/ 0 w 1146175"/>
                    <a:gd name="connsiteY3" fmla="*/ 288422 h 332872"/>
                    <a:gd name="connsiteX4" fmla="*/ 0 w 1146175"/>
                    <a:gd name="connsiteY4" fmla="*/ 31247 h 332872"/>
                    <a:gd name="connsiteX0" fmla="*/ 0 w 1146175"/>
                    <a:gd name="connsiteY0" fmla="*/ 93652 h 395277"/>
                    <a:gd name="connsiteX1" fmla="*/ 1139825 w 1146175"/>
                    <a:gd name="connsiteY1" fmla="*/ 147627 h 395277"/>
                    <a:gd name="connsiteX2" fmla="*/ 1146175 w 1146175"/>
                    <a:gd name="connsiteY2" fmla="*/ 395277 h 395277"/>
                    <a:gd name="connsiteX3" fmla="*/ 0 w 1146175"/>
                    <a:gd name="connsiteY3" fmla="*/ 350827 h 395277"/>
                    <a:gd name="connsiteX4" fmla="*/ 0 w 1146175"/>
                    <a:gd name="connsiteY4" fmla="*/ 93652 h 395277"/>
                    <a:gd name="connsiteX0" fmla="*/ 0 w 1200150"/>
                    <a:gd name="connsiteY0" fmla="*/ 93652 h 411152"/>
                    <a:gd name="connsiteX1" fmla="*/ 1139825 w 1200150"/>
                    <a:gd name="connsiteY1" fmla="*/ 147627 h 411152"/>
                    <a:gd name="connsiteX2" fmla="*/ 1200150 w 1200150"/>
                    <a:gd name="connsiteY2" fmla="*/ 411152 h 411152"/>
                    <a:gd name="connsiteX3" fmla="*/ 0 w 1200150"/>
                    <a:gd name="connsiteY3" fmla="*/ 350827 h 411152"/>
                    <a:gd name="connsiteX4" fmla="*/ 0 w 1200150"/>
                    <a:gd name="connsiteY4" fmla="*/ 93652 h 411152"/>
                    <a:gd name="connsiteX0" fmla="*/ 0 w 1200150"/>
                    <a:gd name="connsiteY0" fmla="*/ 88235 h 405735"/>
                    <a:gd name="connsiteX1" fmla="*/ 1174750 w 1200150"/>
                    <a:gd name="connsiteY1" fmla="*/ 161260 h 405735"/>
                    <a:gd name="connsiteX2" fmla="*/ 1200150 w 1200150"/>
                    <a:gd name="connsiteY2" fmla="*/ 405735 h 405735"/>
                    <a:gd name="connsiteX3" fmla="*/ 0 w 1200150"/>
                    <a:gd name="connsiteY3" fmla="*/ 345410 h 405735"/>
                    <a:gd name="connsiteX4" fmla="*/ 0 w 1200150"/>
                    <a:gd name="connsiteY4" fmla="*/ 88235 h 405735"/>
                    <a:gd name="connsiteX0" fmla="*/ 0 w 1200150"/>
                    <a:gd name="connsiteY0" fmla="*/ 91784 h 396584"/>
                    <a:gd name="connsiteX1" fmla="*/ 1174750 w 1200150"/>
                    <a:gd name="connsiteY1" fmla="*/ 152109 h 396584"/>
                    <a:gd name="connsiteX2" fmla="*/ 1200150 w 1200150"/>
                    <a:gd name="connsiteY2" fmla="*/ 396584 h 396584"/>
                    <a:gd name="connsiteX3" fmla="*/ 0 w 1200150"/>
                    <a:gd name="connsiteY3" fmla="*/ 336259 h 396584"/>
                    <a:gd name="connsiteX4" fmla="*/ 0 w 1200150"/>
                    <a:gd name="connsiteY4" fmla="*/ 91784 h 396584"/>
                    <a:gd name="connsiteX0" fmla="*/ 0 w 1200150"/>
                    <a:gd name="connsiteY0" fmla="*/ 111486 h 416286"/>
                    <a:gd name="connsiteX1" fmla="*/ 1174750 w 1200150"/>
                    <a:gd name="connsiteY1" fmla="*/ 171811 h 416286"/>
                    <a:gd name="connsiteX2" fmla="*/ 1200150 w 1200150"/>
                    <a:gd name="connsiteY2" fmla="*/ 416286 h 416286"/>
                    <a:gd name="connsiteX3" fmla="*/ 0 w 1200150"/>
                    <a:gd name="connsiteY3" fmla="*/ 355961 h 416286"/>
                    <a:gd name="connsiteX4" fmla="*/ 0 w 1200150"/>
                    <a:gd name="connsiteY4" fmla="*/ 111486 h 416286"/>
                    <a:gd name="connsiteX0" fmla="*/ 0 w 1200150"/>
                    <a:gd name="connsiteY0" fmla="*/ 88268 h 393068"/>
                    <a:gd name="connsiteX1" fmla="*/ 1174750 w 1200150"/>
                    <a:gd name="connsiteY1" fmla="*/ 148593 h 393068"/>
                    <a:gd name="connsiteX2" fmla="*/ 1200150 w 1200150"/>
                    <a:gd name="connsiteY2" fmla="*/ 393068 h 393068"/>
                    <a:gd name="connsiteX3" fmla="*/ 0 w 1200150"/>
                    <a:gd name="connsiteY3" fmla="*/ 332743 h 393068"/>
                    <a:gd name="connsiteX4" fmla="*/ 0 w 1200150"/>
                    <a:gd name="connsiteY4" fmla="*/ 88268 h 393068"/>
                    <a:gd name="connsiteX0" fmla="*/ 0 w 1200150"/>
                    <a:gd name="connsiteY0" fmla="*/ 198763 h 503563"/>
                    <a:gd name="connsiteX1" fmla="*/ 767696 w 1200150"/>
                    <a:gd name="connsiteY1" fmla="*/ 48995 h 503563"/>
                    <a:gd name="connsiteX2" fmla="*/ 1200150 w 1200150"/>
                    <a:gd name="connsiteY2" fmla="*/ 503563 h 503563"/>
                    <a:gd name="connsiteX3" fmla="*/ 0 w 1200150"/>
                    <a:gd name="connsiteY3" fmla="*/ 443238 h 503563"/>
                    <a:gd name="connsiteX4" fmla="*/ 0 w 1200150"/>
                    <a:gd name="connsiteY4" fmla="*/ 198763 h 503563"/>
                    <a:gd name="connsiteX0" fmla="*/ 0 w 767696"/>
                    <a:gd name="connsiteY0" fmla="*/ 198763 h 443238"/>
                    <a:gd name="connsiteX1" fmla="*/ 767696 w 767696"/>
                    <a:gd name="connsiteY1" fmla="*/ 48995 h 443238"/>
                    <a:gd name="connsiteX2" fmla="*/ 694615 w 767696"/>
                    <a:gd name="connsiteY2" fmla="*/ 378820 h 443238"/>
                    <a:gd name="connsiteX3" fmla="*/ 0 w 767696"/>
                    <a:gd name="connsiteY3" fmla="*/ 443238 h 443238"/>
                    <a:gd name="connsiteX4" fmla="*/ 0 w 767696"/>
                    <a:gd name="connsiteY4" fmla="*/ 198763 h 443238"/>
                    <a:gd name="connsiteX0" fmla="*/ 0 w 807088"/>
                    <a:gd name="connsiteY0" fmla="*/ 252386 h 496861"/>
                    <a:gd name="connsiteX1" fmla="*/ 807088 w 807088"/>
                    <a:gd name="connsiteY1" fmla="*/ 36964 h 496861"/>
                    <a:gd name="connsiteX2" fmla="*/ 694615 w 807088"/>
                    <a:gd name="connsiteY2" fmla="*/ 432443 h 496861"/>
                    <a:gd name="connsiteX3" fmla="*/ 0 w 807088"/>
                    <a:gd name="connsiteY3" fmla="*/ 496861 h 496861"/>
                    <a:gd name="connsiteX4" fmla="*/ 0 w 807088"/>
                    <a:gd name="connsiteY4" fmla="*/ 252386 h 496861"/>
                    <a:gd name="connsiteX0" fmla="*/ 0 w 832487"/>
                    <a:gd name="connsiteY0" fmla="*/ 252386 h 496861"/>
                    <a:gd name="connsiteX1" fmla="*/ 807088 w 832487"/>
                    <a:gd name="connsiteY1" fmla="*/ 36964 h 496861"/>
                    <a:gd name="connsiteX2" fmla="*/ 832487 w 832487"/>
                    <a:gd name="connsiteY2" fmla="*/ 412747 h 496861"/>
                    <a:gd name="connsiteX3" fmla="*/ 0 w 832487"/>
                    <a:gd name="connsiteY3" fmla="*/ 496861 h 496861"/>
                    <a:gd name="connsiteX4" fmla="*/ 0 w 832487"/>
                    <a:gd name="connsiteY4" fmla="*/ 252386 h 496861"/>
                    <a:gd name="connsiteX0" fmla="*/ 0 w 832487"/>
                    <a:gd name="connsiteY0" fmla="*/ 244053 h 488528"/>
                    <a:gd name="connsiteX1" fmla="*/ 807088 w 832487"/>
                    <a:gd name="connsiteY1" fmla="*/ 28631 h 488528"/>
                    <a:gd name="connsiteX2" fmla="*/ 832487 w 832487"/>
                    <a:gd name="connsiteY2" fmla="*/ 404414 h 488528"/>
                    <a:gd name="connsiteX3" fmla="*/ 0 w 832487"/>
                    <a:gd name="connsiteY3" fmla="*/ 488528 h 488528"/>
                    <a:gd name="connsiteX4" fmla="*/ 0 w 832487"/>
                    <a:gd name="connsiteY4" fmla="*/ 244053 h 488528"/>
                    <a:gd name="connsiteX0" fmla="*/ 0 w 832487"/>
                    <a:gd name="connsiteY0" fmla="*/ 215459 h 459934"/>
                    <a:gd name="connsiteX1" fmla="*/ 807088 w 832487"/>
                    <a:gd name="connsiteY1" fmla="*/ 37 h 459934"/>
                    <a:gd name="connsiteX2" fmla="*/ 832487 w 832487"/>
                    <a:gd name="connsiteY2" fmla="*/ 375820 h 459934"/>
                    <a:gd name="connsiteX3" fmla="*/ 0 w 832487"/>
                    <a:gd name="connsiteY3" fmla="*/ 459934 h 459934"/>
                    <a:gd name="connsiteX4" fmla="*/ 0 w 832487"/>
                    <a:gd name="connsiteY4" fmla="*/ 215459 h 459934"/>
                    <a:gd name="connsiteX0" fmla="*/ 0 w 807088"/>
                    <a:gd name="connsiteY0" fmla="*/ 215459 h 459934"/>
                    <a:gd name="connsiteX1" fmla="*/ 807088 w 807088"/>
                    <a:gd name="connsiteY1" fmla="*/ 37 h 459934"/>
                    <a:gd name="connsiteX2" fmla="*/ 799660 w 807088"/>
                    <a:gd name="connsiteY2" fmla="*/ 369255 h 459934"/>
                    <a:gd name="connsiteX3" fmla="*/ 0 w 807088"/>
                    <a:gd name="connsiteY3" fmla="*/ 459934 h 459934"/>
                    <a:gd name="connsiteX4" fmla="*/ 0 w 807088"/>
                    <a:gd name="connsiteY4" fmla="*/ 215459 h 459934"/>
                    <a:gd name="connsiteX0" fmla="*/ 0 w 807088"/>
                    <a:gd name="connsiteY0" fmla="*/ 215459 h 459934"/>
                    <a:gd name="connsiteX1" fmla="*/ 807088 w 807088"/>
                    <a:gd name="connsiteY1" fmla="*/ 37 h 459934"/>
                    <a:gd name="connsiteX2" fmla="*/ 806226 w 807088"/>
                    <a:gd name="connsiteY2" fmla="*/ 369255 h 459934"/>
                    <a:gd name="connsiteX3" fmla="*/ 0 w 807088"/>
                    <a:gd name="connsiteY3" fmla="*/ 459934 h 459934"/>
                    <a:gd name="connsiteX4" fmla="*/ 0 w 807088"/>
                    <a:gd name="connsiteY4" fmla="*/ 215459 h 459934"/>
                    <a:gd name="connsiteX0" fmla="*/ 0 w 807088"/>
                    <a:gd name="connsiteY0" fmla="*/ 215459 h 459934"/>
                    <a:gd name="connsiteX1" fmla="*/ 807088 w 807088"/>
                    <a:gd name="connsiteY1" fmla="*/ 37 h 459934"/>
                    <a:gd name="connsiteX2" fmla="*/ 806226 w 807088"/>
                    <a:gd name="connsiteY2" fmla="*/ 369255 h 459934"/>
                    <a:gd name="connsiteX3" fmla="*/ 0 w 807088"/>
                    <a:gd name="connsiteY3" fmla="*/ 459934 h 459934"/>
                    <a:gd name="connsiteX4" fmla="*/ 0 w 807088"/>
                    <a:gd name="connsiteY4" fmla="*/ 215459 h 459934"/>
                    <a:gd name="connsiteX0" fmla="*/ 0 w 812799"/>
                    <a:gd name="connsiteY0" fmla="*/ 215459 h 459934"/>
                    <a:gd name="connsiteX1" fmla="*/ 807088 w 812799"/>
                    <a:gd name="connsiteY1" fmla="*/ 37 h 459934"/>
                    <a:gd name="connsiteX2" fmla="*/ 812791 w 812799"/>
                    <a:gd name="connsiteY2" fmla="*/ 388951 h 459934"/>
                    <a:gd name="connsiteX3" fmla="*/ 0 w 812799"/>
                    <a:gd name="connsiteY3" fmla="*/ 459934 h 459934"/>
                    <a:gd name="connsiteX4" fmla="*/ 0 w 812799"/>
                    <a:gd name="connsiteY4" fmla="*/ 215459 h 45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799" h="459934">
                      <a:moveTo>
                        <a:pt x="0" y="215459"/>
                      </a:moveTo>
                      <a:cubicBezTo>
                        <a:pt x="208945" y="114857"/>
                        <a:pt x="420919" y="-2339"/>
                        <a:pt x="807088" y="37"/>
                      </a:cubicBezTo>
                      <a:cubicBezTo>
                        <a:pt x="806801" y="123110"/>
                        <a:pt x="813078" y="265878"/>
                        <a:pt x="812791" y="388951"/>
                      </a:cubicBezTo>
                      <a:cubicBezTo>
                        <a:pt x="418033" y="266184"/>
                        <a:pt x="315168" y="337150"/>
                        <a:pt x="0" y="459934"/>
                      </a:cubicBezTo>
                      <a:lnTo>
                        <a:pt x="0" y="215459"/>
                      </a:lnTo>
                      <a:close/>
                    </a:path>
                  </a:pathLst>
                </a:cu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0" name="Rectangle 4"/>
                <p:cNvSpPr/>
                <p:nvPr/>
              </p:nvSpPr>
              <p:spPr>
                <a:xfrm>
                  <a:off x="619910" y="3809855"/>
                  <a:ext cx="1154376" cy="636924"/>
                </a:xfrm>
                <a:custGeom>
                  <a:avLst/>
                  <a:gdLst>
                    <a:gd name="connsiteX0" fmla="*/ 0 w 1531620"/>
                    <a:gd name="connsiteY0" fmla="*/ 0 h 853440"/>
                    <a:gd name="connsiteX1" fmla="*/ 1531620 w 1531620"/>
                    <a:gd name="connsiteY1" fmla="*/ 0 h 853440"/>
                    <a:gd name="connsiteX2" fmla="*/ 1531620 w 1531620"/>
                    <a:gd name="connsiteY2" fmla="*/ 853440 h 853440"/>
                    <a:gd name="connsiteX3" fmla="*/ 0 w 1531620"/>
                    <a:gd name="connsiteY3" fmla="*/ 853440 h 853440"/>
                    <a:gd name="connsiteX4" fmla="*/ 0 w 1531620"/>
                    <a:gd name="connsiteY4" fmla="*/ 0 h 853440"/>
                    <a:gd name="connsiteX0" fmla="*/ 28575 w 1560195"/>
                    <a:gd name="connsiteY0" fmla="*/ 0 h 853440"/>
                    <a:gd name="connsiteX1" fmla="*/ 1560195 w 1560195"/>
                    <a:gd name="connsiteY1" fmla="*/ 0 h 853440"/>
                    <a:gd name="connsiteX2" fmla="*/ 1560195 w 1560195"/>
                    <a:gd name="connsiteY2" fmla="*/ 853440 h 853440"/>
                    <a:gd name="connsiteX3" fmla="*/ 0 w 1560195"/>
                    <a:gd name="connsiteY3" fmla="*/ 286702 h 853440"/>
                    <a:gd name="connsiteX4" fmla="*/ 28575 w 1560195"/>
                    <a:gd name="connsiteY4" fmla="*/ 0 h 853440"/>
                    <a:gd name="connsiteX0" fmla="*/ 28575 w 1950720"/>
                    <a:gd name="connsiteY0" fmla="*/ 0 h 853440"/>
                    <a:gd name="connsiteX1" fmla="*/ 1950720 w 1950720"/>
                    <a:gd name="connsiteY1" fmla="*/ 528637 h 853440"/>
                    <a:gd name="connsiteX2" fmla="*/ 1560195 w 1950720"/>
                    <a:gd name="connsiteY2" fmla="*/ 853440 h 853440"/>
                    <a:gd name="connsiteX3" fmla="*/ 0 w 1950720"/>
                    <a:gd name="connsiteY3" fmla="*/ 286702 h 853440"/>
                    <a:gd name="connsiteX4" fmla="*/ 28575 w 1950720"/>
                    <a:gd name="connsiteY4" fmla="*/ 0 h 853440"/>
                    <a:gd name="connsiteX0" fmla="*/ 28575 w 1950720"/>
                    <a:gd name="connsiteY0" fmla="*/ 0 h 1067753"/>
                    <a:gd name="connsiteX1" fmla="*/ 1950720 w 1950720"/>
                    <a:gd name="connsiteY1" fmla="*/ 528637 h 1067753"/>
                    <a:gd name="connsiteX2" fmla="*/ 1874520 w 1950720"/>
                    <a:gd name="connsiteY2" fmla="*/ 1067753 h 1067753"/>
                    <a:gd name="connsiteX3" fmla="*/ 0 w 1950720"/>
                    <a:gd name="connsiteY3" fmla="*/ 286702 h 1067753"/>
                    <a:gd name="connsiteX4" fmla="*/ 28575 w 1950720"/>
                    <a:gd name="connsiteY4" fmla="*/ 0 h 1067753"/>
                    <a:gd name="connsiteX0" fmla="*/ 33337 w 1950720"/>
                    <a:gd name="connsiteY0" fmla="*/ 0 h 1034415"/>
                    <a:gd name="connsiteX1" fmla="*/ 1950720 w 1950720"/>
                    <a:gd name="connsiteY1" fmla="*/ 495299 h 1034415"/>
                    <a:gd name="connsiteX2" fmla="*/ 1874520 w 1950720"/>
                    <a:gd name="connsiteY2" fmla="*/ 1034415 h 1034415"/>
                    <a:gd name="connsiteX3" fmla="*/ 0 w 1950720"/>
                    <a:gd name="connsiteY3" fmla="*/ 253364 h 1034415"/>
                    <a:gd name="connsiteX4" fmla="*/ 33337 w 1950720"/>
                    <a:gd name="connsiteY4" fmla="*/ 0 h 1034415"/>
                    <a:gd name="connsiteX0" fmla="*/ 76199 w 1950720"/>
                    <a:gd name="connsiteY0" fmla="*/ 0 h 943927"/>
                    <a:gd name="connsiteX1" fmla="*/ 1950720 w 1950720"/>
                    <a:gd name="connsiteY1" fmla="*/ 404811 h 943927"/>
                    <a:gd name="connsiteX2" fmla="*/ 1874520 w 1950720"/>
                    <a:gd name="connsiteY2" fmla="*/ 943927 h 943927"/>
                    <a:gd name="connsiteX3" fmla="*/ 0 w 1950720"/>
                    <a:gd name="connsiteY3" fmla="*/ 162876 h 943927"/>
                    <a:gd name="connsiteX4" fmla="*/ 76199 w 1950720"/>
                    <a:gd name="connsiteY4" fmla="*/ 0 h 943927"/>
                    <a:gd name="connsiteX0" fmla="*/ 47624 w 1950720"/>
                    <a:gd name="connsiteY0" fmla="*/ 0 h 1034415"/>
                    <a:gd name="connsiteX1" fmla="*/ 1950720 w 1950720"/>
                    <a:gd name="connsiteY1" fmla="*/ 495299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0720"/>
                    <a:gd name="connsiteY0" fmla="*/ 0 h 1034415"/>
                    <a:gd name="connsiteX1" fmla="*/ 1950720 w 1950720"/>
                    <a:gd name="connsiteY1" fmla="*/ 495299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0720"/>
                    <a:gd name="connsiteY0" fmla="*/ 0 h 1034415"/>
                    <a:gd name="connsiteX1" fmla="*/ 1950720 w 1950720"/>
                    <a:gd name="connsiteY1" fmla="*/ 523874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0720"/>
                    <a:gd name="connsiteY0" fmla="*/ 0 h 1034415"/>
                    <a:gd name="connsiteX1" fmla="*/ 1950720 w 1950720"/>
                    <a:gd name="connsiteY1" fmla="*/ 523874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0720"/>
                    <a:gd name="connsiteY0" fmla="*/ 0 h 1034415"/>
                    <a:gd name="connsiteX1" fmla="*/ 1950720 w 1950720"/>
                    <a:gd name="connsiteY1" fmla="*/ 523874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0720"/>
                    <a:gd name="connsiteY0" fmla="*/ 0 h 1034415"/>
                    <a:gd name="connsiteX1" fmla="*/ 1950720 w 1950720"/>
                    <a:gd name="connsiteY1" fmla="*/ 523874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0720"/>
                    <a:gd name="connsiteY0" fmla="*/ 0 h 1034415"/>
                    <a:gd name="connsiteX1" fmla="*/ 1950720 w 1950720"/>
                    <a:gd name="connsiteY1" fmla="*/ 523874 h 1034415"/>
                    <a:gd name="connsiteX2" fmla="*/ 1874520 w 1950720"/>
                    <a:gd name="connsiteY2" fmla="*/ 1034415 h 1034415"/>
                    <a:gd name="connsiteX3" fmla="*/ 0 w 1950720"/>
                    <a:gd name="connsiteY3" fmla="*/ 253364 h 1034415"/>
                    <a:gd name="connsiteX4" fmla="*/ 47624 w 1950720"/>
                    <a:gd name="connsiteY4" fmla="*/ 0 h 1034415"/>
                    <a:gd name="connsiteX0" fmla="*/ 47624 w 1955482"/>
                    <a:gd name="connsiteY0" fmla="*/ 0 h 1034415"/>
                    <a:gd name="connsiteX1" fmla="*/ 1955482 w 1955482"/>
                    <a:gd name="connsiteY1" fmla="*/ 552449 h 1034415"/>
                    <a:gd name="connsiteX2" fmla="*/ 1874520 w 1955482"/>
                    <a:gd name="connsiteY2" fmla="*/ 1034415 h 1034415"/>
                    <a:gd name="connsiteX3" fmla="*/ 0 w 1955482"/>
                    <a:gd name="connsiteY3" fmla="*/ 253364 h 1034415"/>
                    <a:gd name="connsiteX4" fmla="*/ 47624 w 1955482"/>
                    <a:gd name="connsiteY4" fmla="*/ 0 h 1034415"/>
                    <a:gd name="connsiteX0" fmla="*/ 47624 w 1993582"/>
                    <a:gd name="connsiteY0" fmla="*/ 0 h 1034415"/>
                    <a:gd name="connsiteX1" fmla="*/ 1993582 w 1993582"/>
                    <a:gd name="connsiteY1" fmla="*/ 561974 h 1034415"/>
                    <a:gd name="connsiteX2" fmla="*/ 1874520 w 1993582"/>
                    <a:gd name="connsiteY2" fmla="*/ 1034415 h 1034415"/>
                    <a:gd name="connsiteX3" fmla="*/ 0 w 1993582"/>
                    <a:gd name="connsiteY3" fmla="*/ 253364 h 1034415"/>
                    <a:gd name="connsiteX4" fmla="*/ 47624 w 1993582"/>
                    <a:gd name="connsiteY4" fmla="*/ 0 h 1034415"/>
                    <a:gd name="connsiteX0" fmla="*/ 47624 w 1993582"/>
                    <a:gd name="connsiteY0" fmla="*/ 0 h 1034415"/>
                    <a:gd name="connsiteX1" fmla="*/ 1993582 w 1993582"/>
                    <a:gd name="connsiteY1" fmla="*/ 561974 h 1034415"/>
                    <a:gd name="connsiteX2" fmla="*/ 1874520 w 1993582"/>
                    <a:gd name="connsiteY2" fmla="*/ 1034415 h 1034415"/>
                    <a:gd name="connsiteX3" fmla="*/ 0 w 1993582"/>
                    <a:gd name="connsiteY3" fmla="*/ 253364 h 1034415"/>
                    <a:gd name="connsiteX4" fmla="*/ 47624 w 1993582"/>
                    <a:gd name="connsiteY4" fmla="*/ 0 h 1034415"/>
                    <a:gd name="connsiteX0" fmla="*/ 142959 w 2088917"/>
                    <a:gd name="connsiteY0" fmla="*/ 0 h 1034415"/>
                    <a:gd name="connsiteX1" fmla="*/ 2088917 w 2088917"/>
                    <a:gd name="connsiteY1" fmla="*/ 561974 h 1034415"/>
                    <a:gd name="connsiteX2" fmla="*/ 1969855 w 2088917"/>
                    <a:gd name="connsiteY2" fmla="*/ 1034415 h 1034415"/>
                    <a:gd name="connsiteX3" fmla="*/ 0 w 2088917"/>
                    <a:gd name="connsiteY3" fmla="*/ 217614 h 1034415"/>
                    <a:gd name="connsiteX4" fmla="*/ 142959 w 2088917"/>
                    <a:gd name="connsiteY4" fmla="*/ 0 h 1034415"/>
                    <a:gd name="connsiteX0" fmla="*/ 160834 w 2088917"/>
                    <a:gd name="connsiteY0" fmla="*/ 0 h 1117833"/>
                    <a:gd name="connsiteX1" fmla="*/ 2088917 w 2088917"/>
                    <a:gd name="connsiteY1" fmla="*/ 645392 h 1117833"/>
                    <a:gd name="connsiteX2" fmla="*/ 1969855 w 2088917"/>
                    <a:gd name="connsiteY2" fmla="*/ 1117833 h 1117833"/>
                    <a:gd name="connsiteX3" fmla="*/ 0 w 2088917"/>
                    <a:gd name="connsiteY3" fmla="*/ 301032 h 1117833"/>
                    <a:gd name="connsiteX4" fmla="*/ 160834 w 2088917"/>
                    <a:gd name="connsiteY4" fmla="*/ 0 h 1117833"/>
                    <a:gd name="connsiteX0" fmla="*/ 160834 w 2088917"/>
                    <a:gd name="connsiteY0" fmla="*/ 0 h 1117833"/>
                    <a:gd name="connsiteX1" fmla="*/ 2088917 w 2088917"/>
                    <a:gd name="connsiteY1" fmla="*/ 645392 h 1117833"/>
                    <a:gd name="connsiteX2" fmla="*/ 1969855 w 2088917"/>
                    <a:gd name="connsiteY2" fmla="*/ 1117833 h 1117833"/>
                    <a:gd name="connsiteX3" fmla="*/ 0 w 2088917"/>
                    <a:gd name="connsiteY3" fmla="*/ 301032 h 1117833"/>
                    <a:gd name="connsiteX4" fmla="*/ 160834 w 2088917"/>
                    <a:gd name="connsiteY4" fmla="*/ 0 h 1117833"/>
                    <a:gd name="connsiteX0" fmla="*/ 160834 w 2088917"/>
                    <a:gd name="connsiteY0" fmla="*/ 0 h 1117833"/>
                    <a:gd name="connsiteX1" fmla="*/ 2088917 w 2088917"/>
                    <a:gd name="connsiteY1" fmla="*/ 645392 h 1117833"/>
                    <a:gd name="connsiteX2" fmla="*/ 1969855 w 2088917"/>
                    <a:gd name="connsiteY2" fmla="*/ 1117833 h 1117833"/>
                    <a:gd name="connsiteX3" fmla="*/ 0 w 2088917"/>
                    <a:gd name="connsiteY3" fmla="*/ 301032 h 1117833"/>
                    <a:gd name="connsiteX4" fmla="*/ 160834 w 2088917"/>
                    <a:gd name="connsiteY4" fmla="*/ 0 h 1117833"/>
                    <a:gd name="connsiteX0" fmla="*/ 160834 w 2088917"/>
                    <a:gd name="connsiteY0" fmla="*/ 0 h 1117833"/>
                    <a:gd name="connsiteX1" fmla="*/ 2088917 w 2088917"/>
                    <a:gd name="connsiteY1" fmla="*/ 645392 h 1117833"/>
                    <a:gd name="connsiteX2" fmla="*/ 1969855 w 2088917"/>
                    <a:gd name="connsiteY2" fmla="*/ 1117833 h 1117833"/>
                    <a:gd name="connsiteX3" fmla="*/ 0 w 2088917"/>
                    <a:gd name="connsiteY3" fmla="*/ 301032 h 1117833"/>
                    <a:gd name="connsiteX4" fmla="*/ 160834 w 2088917"/>
                    <a:gd name="connsiteY4" fmla="*/ 0 h 1117833"/>
                    <a:gd name="connsiteX0" fmla="*/ 226376 w 2088917"/>
                    <a:gd name="connsiteY0" fmla="*/ 0 h 1135708"/>
                    <a:gd name="connsiteX1" fmla="*/ 2088917 w 2088917"/>
                    <a:gd name="connsiteY1" fmla="*/ 663267 h 1135708"/>
                    <a:gd name="connsiteX2" fmla="*/ 1969855 w 2088917"/>
                    <a:gd name="connsiteY2" fmla="*/ 1135708 h 1135708"/>
                    <a:gd name="connsiteX3" fmla="*/ 0 w 2088917"/>
                    <a:gd name="connsiteY3" fmla="*/ 318907 h 1135708"/>
                    <a:gd name="connsiteX4" fmla="*/ 226376 w 2088917"/>
                    <a:gd name="connsiteY4" fmla="*/ 0 h 1135708"/>
                    <a:gd name="connsiteX0" fmla="*/ 226376 w 2088917"/>
                    <a:gd name="connsiteY0" fmla="*/ 0 h 1135708"/>
                    <a:gd name="connsiteX1" fmla="*/ 2088917 w 2088917"/>
                    <a:gd name="connsiteY1" fmla="*/ 663267 h 1135708"/>
                    <a:gd name="connsiteX2" fmla="*/ 1969855 w 2088917"/>
                    <a:gd name="connsiteY2" fmla="*/ 1135708 h 1135708"/>
                    <a:gd name="connsiteX3" fmla="*/ 0 w 2088917"/>
                    <a:gd name="connsiteY3" fmla="*/ 318907 h 1135708"/>
                    <a:gd name="connsiteX4" fmla="*/ 226376 w 2088917"/>
                    <a:gd name="connsiteY4" fmla="*/ 0 h 1135708"/>
                    <a:gd name="connsiteX0" fmla="*/ 226376 w 2088917"/>
                    <a:gd name="connsiteY0" fmla="*/ 0 h 1135708"/>
                    <a:gd name="connsiteX1" fmla="*/ 2088917 w 2088917"/>
                    <a:gd name="connsiteY1" fmla="*/ 663267 h 1135708"/>
                    <a:gd name="connsiteX2" fmla="*/ 1969855 w 2088917"/>
                    <a:gd name="connsiteY2" fmla="*/ 1135708 h 1135708"/>
                    <a:gd name="connsiteX3" fmla="*/ 0 w 2088917"/>
                    <a:gd name="connsiteY3" fmla="*/ 318907 h 1135708"/>
                    <a:gd name="connsiteX4" fmla="*/ 226376 w 2088917"/>
                    <a:gd name="connsiteY4" fmla="*/ 0 h 1135708"/>
                    <a:gd name="connsiteX0" fmla="*/ 226376 w 2088917"/>
                    <a:gd name="connsiteY0" fmla="*/ 0 h 1135708"/>
                    <a:gd name="connsiteX1" fmla="*/ 2088917 w 2088917"/>
                    <a:gd name="connsiteY1" fmla="*/ 663267 h 1135708"/>
                    <a:gd name="connsiteX2" fmla="*/ 1969855 w 2088917"/>
                    <a:gd name="connsiteY2" fmla="*/ 1135708 h 1135708"/>
                    <a:gd name="connsiteX3" fmla="*/ 0 w 2088917"/>
                    <a:gd name="connsiteY3" fmla="*/ 318907 h 1135708"/>
                    <a:gd name="connsiteX4" fmla="*/ 226376 w 2088917"/>
                    <a:gd name="connsiteY4" fmla="*/ 0 h 1135708"/>
                    <a:gd name="connsiteX0" fmla="*/ 226376 w 2166376"/>
                    <a:gd name="connsiteY0" fmla="*/ 0 h 1135708"/>
                    <a:gd name="connsiteX1" fmla="*/ 2166376 w 2166376"/>
                    <a:gd name="connsiteY1" fmla="*/ 699018 h 1135708"/>
                    <a:gd name="connsiteX2" fmla="*/ 1969855 w 2166376"/>
                    <a:gd name="connsiteY2" fmla="*/ 1135708 h 1135708"/>
                    <a:gd name="connsiteX3" fmla="*/ 0 w 2166376"/>
                    <a:gd name="connsiteY3" fmla="*/ 318907 h 1135708"/>
                    <a:gd name="connsiteX4" fmla="*/ 226376 w 2166376"/>
                    <a:gd name="connsiteY4" fmla="*/ 0 h 1135708"/>
                    <a:gd name="connsiteX0" fmla="*/ 226376 w 2166376"/>
                    <a:gd name="connsiteY0" fmla="*/ 0 h 1195292"/>
                    <a:gd name="connsiteX1" fmla="*/ 2166376 w 2166376"/>
                    <a:gd name="connsiteY1" fmla="*/ 699018 h 1195292"/>
                    <a:gd name="connsiteX2" fmla="*/ 2029440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0 w 2166376"/>
                    <a:gd name="connsiteY3" fmla="*/ 318907 h 1195292"/>
                    <a:gd name="connsiteX4" fmla="*/ 226376 w 2166376"/>
                    <a:gd name="connsiteY4"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 name="connsiteX0" fmla="*/ 226376 w 2166376"/>
                    <a:gd name="connsiteY0" fmla="*/ 0 h 1195292"/>
                    <a:gd name="connsiteX1" fmla="*/ 2166376 w 2166376"/>
                    <a:gd name="connsiteY1" fmla="*/ 699018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 name="connsiteX0" fmla="*/ 226376 w 2166376"/>
                    <a:gd name="connsiteY0" fmla="*/ 0 h 1195292"/>
                    <a:gd name="connsiteX1" fmla="*/ 2166376 w 2166376"/>
                    <a:gd name="connsiteY1" fmla="*/ 689351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 name="connsiteX0" fmla="*/ 226376 w 2166376"/>
                    <a:gd name="connsiteY0" fmla="*/ 0 h 1195292"/>
                    <a:gd name="connsiteX1" fmla="*/ 2166376 w 2166376"/>
                    <a:gd name="connsiteY1" fmla="*/ 689351 h 1195292"/>
                    <a:gd name="connsiteX2" fmla="*/ 2056677 w 2166376"/>
                    <a:gd name="connsiteY2" fmla="*/ 1195292 h 1195292"/>
                    <a:gd name="connsiteX3" fmla="*/ 999322 w 2166376"/>
                    <a:gd name="connsiteY3" fmla="*/ 513870 h 1195292"/>
                    <a:gd name="connsiteX4" fmla="*/ 0 w 2166376"/>
                    <a:gd name="connsiteY4" fmla="*/ 318907 h 1195292"/>
                    <a:gd name="connsiteX5" fmla="*/ 226376 w 2166376"/>
                    <a:gd name="connsiteY5" fmla="*/ 0 h 119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6376" h="1195292">
                      <a:moveTo>
                        <a:pt x="226376" y="0"/>
                      </a:moveTo>
                      <a:cubicBezTo>
                        <a:pt x="865504" y="26988"/>
                        <a:pt x="1593995" y="333250"/>
                        <a:pt x="2166376" y="689351"/>
                      </a:cubicBezTo>
                      <a:lnTo>
                        <a:pt x="2056677" y="1195292"/>
                      </a:lnTo>
                      <a:cubicBezTo>
                        <a:pt x="1886336" y="869569"/>
                        <a:pt x="1346936" y="626098"/>
                        <a:pt x="999322" y="513870"/>
                      </a:cubicBezTo>
                      <a:cubicBezTo>
                        <a:pt x="651709" y="391975"/>
                        <a:pt x="128824" y="375549"/>
                        <a:pt x="0" y="318907"/>
                      </a:cubicBezTo>
                      <a:cubicBezTo>
                        <a:pt x="44815" y="176401"/>
                        <a:pt x="153472" y="77987"/>
                        <a:pt x="226376" y="0"/>
                      </a:cubicBezTo>
                      <a:close/>
                    </a:path>
                  </a:pathLst>
                </a:custGeom>
                <a:solidFill>
                  <a:schemeClr val="bg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1" name="Rectangle 2"/>
                <p:cNvSpPr/>
                <p:nvPr/>
              </p:nvSpPr>
              <p:spPr>
                <a:xfrm>
                  <a:off x="397562" y="3798832"/>
                  <a:ext cx="2839040" cy="2300555"/>
                </a:xfrm>
                <a:custGeom>
                  <a:avLst/>
                  <a:gdLst>
                    <a:gd name="connsiteX0" fmla="*/ 0 w 3276600"/>
                    <a:gd name="connsiteY0" fmla="*/ 0 h 1879600"/>
                    <a:gd name="connsiteX1" fmla="*/ 3276600 w 3276600"/>
                    <a:gd name="connsiteY1" fmla="*/ 0 h 1879600"/>
                    <a:gd name="connsiteX2" fmla="*/ 3276600 w 3276600"/>
                    <a:gd name="connsiteY2" fmla="*/ 1879600 h 1879600"/>
                    <a:gd name="connsiteX3" fmla="*/ 0 w 3276600"/>
                    <a:gd name="connsiteY3" fmla="*/ 1879600 h 1879600"/>
                    <a:gd name="connsiteX4" fmla="*/ 0 w 3276600"/>
                    <a:gd name="connsiteY4" fmla="*/ 0 h 1879600"/>
                    <a:gd name="connsiteX0" fmla="*/ 0 w 3460750"/>
                    <a:gd name="connsiteY0" fmla="*/ 0 h 2266950"/>
                    <a:gd name="connsiteX1" fmla="*/ 3460750 w 3460750"/>
                    <a:gd name="connsiteY1" fmla="*/ 387350 h 2266950"/>
                    <a:gd name="connsiteX2" fmla="*/ 3460750 w 3460750"/>
                    <a:gd name="connsiteY2" fmla="*/ 2266950 h 2266950"/>
                    <a:gd name="connsiteX3" fmla="*/ 184150 w 3460750"/>
                    <a:gd name="connsiteY3" fmla="*/ 2266950 h 2266950"/>
                    <a:gd name="connsiteX4" fmla="*/ 0 w 3460750"/>
                    <a:gd name="connsiteY4" fmla="*/ 0 h 2266950"/>
                    <a:gd name="connsiteX0" fmla="*/ 0 w 3460750"/>
                    <a:gd name="connsiteY0" fmla="*/ 0 h 2266950"/>
                    <a:gd name="connsiteX1" fmla="*/ 1320800 w 3460750"/>
                    <a:gd name="connsiteY1" fmla="*/ 152400 h 2266950"/>
                    <a:gd name="connsiteX2" fmla="*/ 3460750 w 3460750"/>
                    <a:gd name="connsiteY2" fmla="*/ 387350 h 2266950"/>
                    <a:gd name="connsiteX3" fmla="*/ 3460750 w 3460750"/>
                    <a:gd name="connsiteY3" fmla="*/ 2266950 h 2266950"/>
                    <a:gd name="connsiteX4" fmla="*/ 184150 w 3460750"/>
                    <a:gd name="connsiteY4" fmla="*/ 2266950 h 2266950"/>
                    <a:gd name="connsiteX5" fmla="*/ 0 w 3460750"/>
                    <a:gd name="connsiteY5" fmla="*/ 0 h 2266950"/>
                    <a:gd name="connsiteX0" fmla="*/ 0 w 3460750"/>
                    <a:gd name="connsiteY0" fmla="*/ 863600 h 3130550"/>
                    <a:gd name="connsiteX1" fmla="*/ 381000 w 3460750"/>
                    <a:gd name="connsiteY1" fmla="*/ 0 h 3130550"/>
                    <a:gd name="connsiteX2" fmla="*/ 3460750 w 3460750"/>
                    <a:gd name="connsiteY2" fmla="*/ 1250950 h 3130550"/>
                    <a:gd name="connsiteX3" fmla="*/ 3460750 w 3460750"/>
                    <a:gd name="connsiteY3" fmla="*/ 3130550 h 3130550"/>
                    <a:gd name="connsiteX4" fmla="*/ 184150 w 3460750"/>
                    <a:gd name="connsiteY4" fmla="*/ 3130550 h 3130550"/>
                    <a:gd name="connsiteX5" fmla="*/ 0 w 3460750"/>
                    <a:gd name="connsiteY5" fmla="*/ 863600 h 3130550"/>
                    <a:gd name="connsiteX0" fmla="*/ 0 w 3460750"/>
                    <a:gd name="connsiteY0" fmla="*/ 770731 h 3037681"/>
                    <a:gd name="connsiteX1" fmla="*/ 238125 w 3460750"/>
                    <a:gd name="connsiteY1" fmla="*/ 0 h 3037681"/>
                    <a:gd name="connsiteX2" fmla="*/ 3460750 w 3460750"/>
                    <a:gd name="connsiteY2" fmla="*/ 1158081 h 3037681"/>
                    <a:gd name="connsiteX3" fmla="*/ 3460750 w 3460750"/>
                    <a:gd name="connsiteY3" fmla="*/ 3037681 h 3037681"/>
                    <a:gd name="connsiteX4" fmla="*/ 184150 w 3460750"/>
                    <a:gd name="connsiteY4" fmla="*/ 3037681 h 3037681"/>
                    <a:gd name="connsiteX5" fmla="*/ 0 w 3460750"/>
                    <a:gd name="connsiteY5" fmla="*/ 770731 h 3037681"/>
                    <a:gd name="connsiteX0" fmla="*/ 0 w 3460750"/>
                    <a:gd name="connsiteY0" fmla="*/ 770731 h 3037681"/>
                    <a:gd name="connsiteX1" fmla="*/ 238125 w 3460750"/>
                    <a:gd name="connsiteY1" fmla="*/ 0 h 3037681"/>
                    <a:gd name="connsiteX2" fmla="*/ 411956 w 3460750"/>
                    <a:gd name="connsiteY2" fmla="*/ 64294 h 3037681"/>
                    <a:gd name="connsiteX3" fmla="*/ 3460750 w 3460750"/>
                    <a:gd name="connsiteY3" fmla="*/ 1158081 h 3037681"/>
                    <a:gd name="connsiteX4" fmla="*/ 3460750 w 3460750"/>
                    <a:gd name="connsiteY4" fmla="*/ 3037681 h 3037681"/>
                    <a:gd name="connsiteX5" fmla="*/ 184150 w 3460750"/>
                    <a:gd name="connsiteY5" fmla="*/ 3037681 h 3037681"/>
                    <a:gd name="connsiteX6" fmla="*/ 0 w 3460750"/>
                    <a:gd name="connsiteY6" fmla="*/ 770731 h 3037681"/>
                    <a:gd name="connsiteX0" fmla="*/ 0 w 3460750"/>
                    <a:gd name="connsiteY0" fmla="*/ 830262 h 3097212"/>
                    <a:gd name="connsiteX1" fmla="*/ 238125 w 3460750"/>
                    <a:gd name="connsiteY1" fmla="*/ 59531 h 3097212"/>
                    <a:gd name="connsiteX2" fmla="*/ 457200 w 3460750"/>
                    <a:gd name="connsiteY2" fmla="*/ 0 h 3097212"/>
                    <a:gd name="connsiteX3" fmla="*/ 3460750 w 3460750"/>
                    <a:gd name="connsiteY3" fmla="*/ 1217612 h 3097212"/>
                    <a:gd name="connsiteX4" fmla="*/ 3460750 w 3460750"/>
                    <a:gd name="connsiteY4" fmla="*/ 3097212 h 3097212"/>
                    <a:gd name="connsiteX5" fmla="*/ 184150 w 3460750"/>
                    <a:gd name="connsiteY5" fmla="*/ 3097212 h 3097212"/>
                    <a:gd name="connsiteX6" fmla="*/ 0 w 3460750"/>
                    <a:gd name="connsiteY6" fmla="*/ 830262 h 3097212"/>
                    <a:gd name="connsiteX0" fmla="*/ 0 w 3460750"/>
                    <a:gd name="connsiteY0" fmla="*/ 830262 h 3097212"/>
                    <a:gd name="connsiteX1" fmla="*/ 238125 w 3460750"/>
                    <a:gd name="connsiteY1" fmla="*/ 59531 h 3097212"/>
                    <a:gd name="connsiteX2" fmla="*/ 457200 w 3460750"/>
                    <a:gd name="connsiteY2" fmla="*/ 0 h 3097212"/>
                    <a:gd name="connsiteX3" fmla="*/ 2386330 w 3460750"/>
                    <a:gd name="connsiteY3" fmla="*/ 1042352 h 3097212"/>
                    <a:gd name="connsiteX4" fmla="*/ 3460750 w 3460750"/>
                    <a:gd name="connsiteY4" fmla="*/ 3097212 h 3097212"/>
                    <a:gd name="connsiteX5" fmla="*/ 184150 w 3460750"/>
                    <a:gd name="connsiteY5" fmla="*/ 3097212 h 3097212"/>
                    <a:gd name="connsiteX6" fmla="*/ 0 w 3460750"/>
                    <a:gd name="connsiteY6" fmla="*/ 830262 h 3097212"/>
                    <a:gd name="connsiteX0" fmla="*/ 0 w 3460750"/>
                    <a:gd name="connsiteY0" fmla="*/ 830262 h 3097212"/>
                    <a:gd name="connsiteX1" fmla="*/ 238125 w 3460750"/>
                    <a:gd name="connsiteY1" fmla="*/ 59531 h 3097212"/>
                    <a:gd name="connsiteX2" fmla="*/ 457200 w 3460750"/>
                    <a:gd name="connsiteY2" fmla="*/ 0 h 3097212"/>
                    <a:gd name="connsiteX3" fmla="*/ 2378710 w 3460750"/>
                    <a:gd name="connsiteY3" fmla="*/ 813752 h 3097212"/>
                    <a:gd name="connsiteX4" fmla="*/ 3460750 w 3460750"/>
                    <a:gd name="connsiteY4" fmla="*/ 3097212 h 3097212"/>
                    <a:gd name="connsiteX5" fmla="*/ 184150 w 3460750"/>
                    <a:gd name="connsiteY5" fmla="*/ 3097212 h 3097212"/>
                    <a:gd name="connsiteX6" fmla="*/ 0 w 3460750"/>
                    <a:gd name="connsiteY6" fmla="*/ 830262 h 3097212"/>
                    <a:gd name="connsiteX0" fmla="*/ 0 w 3460750"/>
                    <a:gd name="connsiteY0" fmla="*/ 830262 h 3097212"/>
                    <a:gd name="connsiteX1" fmla="*/ 238125 w 3460750"/>
                    <a:gd name="connsiteY1" fmla="*/ 59531 h 3097212"/>
                    <a:gd name="connsiteX2" fmla="*/ 457200 w 3460750"/>
                    <a:gd name="connsiteY2" fmla="*/ 0 h 3097212"/>
                    <a:gd name="connsiteX3" fmla="*/ 2378710 w 3460750"/>
                    <a:gd name="connsiteY3" fmla="*/ 813752 h 3097212"/>
                    <a:gd name="connsiteX4" fmla="*/ 2895600 w 3460750"/>
                    <a:gd name="connsiteY4" fmla="*/ 1894522 h 3097212"/>
                    <a:gd name="connsiteX5" fmla="*/ 3460750 w 3460750"/>
                    <a:gd name="connsiteY5" fmla="*/ 3097212 h 3097212"/>
                    <a:gd name="connsiteX6" fmla="*/ 184150 w 3460750"/>
                    <a:gd name="connsiteY6" fmla="*/ 3097212 h 3097212"/>
                    <a:gd name="connsiteX7" fmla="*/ 0 w 3460750"/>
                    <a:gd name="connsiteY7" fmla="*/ 830262 h 3097212"/>
                    <a:gd name="connsiteX0" fmla="*/ 0 w 3901440"/>
                    <a:gd name="connsiteY0" fmla="*/ 830262 h 3097212"/>
                    <a:gd name="connsiteX1" fmla="*/ 238125 w 3901440"/>
                    <a:gd name="connsiteY1" fmla="*/ 59531 h 3097212"/>
                    <a:gd name="connsiteX2" fmla="*/ 457200 w 3901440"/>
                    <a:gd name="connsiteY2" fmla="*/ 0 h 3097212"/>
                    <a:gd name="connsiteX3" fmla="*/ 2378710 w 3901440"/>
                    <a:gd name="connsiteY3" fmla="*/ 813752 h 3097212"/>
                    <a:gd name="connsiteX4" fmla="*/ 3901440 w 3901440"/>
                    <a:gd name="connsiteY4" fmla="*/ 1345882 h 3097212"/>
                    <a:gd name="connsiteX5" fmla="*/ 3460750 w 3901440"/>
                    <a:gd name="connsiteY5" fmla="*/ 3097212 h 3097212"/>
                    <a:gd name="connsiteX6" fmla="*/ 184150 w 3901440"/>
                    <a:gd name="connsiteY6" fmla="*/ 3097212 h 3097212"/>
                    <a:gd name="connsiteX7" fmla="*/ 0 w 3901440"/>
                    <a:gd name="connsiteY7" fmla="*/ 830262 h 3097212"/>
                    <a:gd name="connsiteX0" fmla="*/ 0 w 3901440"/>
                    <a:gd name="connsiteY0" fmla="*/ 830262 h 3097212"/>
                    <a:gd name="connsiteX1" fmla="*/ 238125 w 3901440"/>
                    <a:gd name="connsiteY1" fmla="*/ 59531 h 3097212"/>
                    <a:gd name="connsiteX2" fmla="*/ 457200 w 3901440"/>
                    <a:gd name="connsiteY2" fmla="*/ 0 h 3097212"/>
                    <a:gd name="connsiteX3" fmla="*/ 2378710 w 3901440"/>
                    <a:gd name="connsiteY3" fmla="*/ 813752 h 3097212"/>
                    <a:gd name="connsiteX4" fmla="*/ 3901440 w 3901440"/>
                    <a:gd name="connsiteY4" fmla="*/ 1345882 h 3097212"/>
                    <a:gd name="connsiteX5" fmla="*/ 3505200 w 3901440"/>
                    <a:gd name="connsiteY5" fmla="*/ 2854642 h 3097212"/>
                    <a:gd name="connsiteX6" fmla="*/ 3460750 w 3901440"/>
                    <a:gd name="connsiteY6" fmla="*/ 3097212 h 3097212"/>
                    <a:gd name="connsiteX7" fmla="*/ 184150 w 3901440"/>
                    <a:gd name="connsiteY7" fmla="*/ 3097212 h 3097212"/>
                    <a:gd name="connsiteX8" fmla="*/ 0 w 3901440"/>
                    <a:gd name="connsiteY8" fmla="*/ 830262 h 3097212"/>
                    <a:gd name="connsiteX0" fmla="*/ 0 w 3901440"/>
                    <a:gd name="connsiteY0" fmla="*/ 830262 h 3097212"/>
                    <a:gd name="connsiteX1" fmla="*/ 238125 w 3901440"/>
                    <a:gd name="connsiteY1" fmla="*/ 59531 h 3097212"/>
                    <a:gd name="connsiteX2" fmla="*/ 457200 w 3901440"/>
                    <a:gd name="connsiteY2" fmla="*/ 0 h 3097212"/>
                    <a:gd name="connsiteX3" fmla="*/ 2378710 w 3901440"/>
                    <a:gd name="connsiteY3" fmla="*/ 813752 h 3097212"/>
                    <a:gd name="connsiteX4" fmla="*/ 3901440 w 3901440"/>
                    <a:gd name="connsiteY4" fmla="*/ 1345882 h 3097212"/>
                    <a:gd name="connsiteX5" fmla="*/ 3444240 w 3901440"/>
                    <a:gd name="connsiteY5" fmla="*/ 2877502 h 3097212"/>
                    <a:gd name="connsiteX6" fmla="*/ 3460750 w 3901440"/>
                    <a:gd name="connsiteY6" fmla="*/ 3097212 h 3097212"/>
                    <a:gd name="connsiteX7" fmla="*/ 184150 w 3901440"/>
                    <a:gd name="connsiteY7" fmla="*/ 3097212 h 3097212"/>
                    <a:gd name="connsiteX8" fmla="*/ 0 w 3901440"/>
                    <a:gd name="connsiteY8" fmla="*/ 830262 h 3097212"/>
                    <a:gd name="connsiteX0" fmla="*/ 0 w 3901440"/>
                    <a:gd name="connsiteY0" fmla="*/ 830262 h 3097212"/>
                    <a:gd name="connsiteX1" fmla="*/ 238125 w 3901440"/>
                    <a:gd name="connsiteY1" fmla="*/ 59531 h 3097212"/>
                    <a:gd name="connsiteX2" fmla="*/ 457200 w 3901440"/>
                    <a:gd name="connsiteY2" fmla="*/ 0 h 3097212"/>
                    <a:gd name="connsiteX3" fmla="*/ 2378710 w 3901440"/>
                    <a:gd name="connsiteY3" fmla="*/ 813752 h 3097212"/>
                    <a:gd name="connsiteX4" fmla="*/ 3901440 w 3901440"/>
                    <a:gd name="connsiteY4" fmla="*/ 1345882 h 3097212"/>
                    <a:gd name="connsiteX5" fmla="*/ 3535680 w 3901440"/>
                    <a:gd name="connsiteY5" fmla="*/ 2549842 h 3097212"/>
                    <a:gd name="connsiteX6" fmla="*/ 3444240 w 3901440"/>
                    <a:gd name="connsiteY6" fmla="*/ 2877502 h 3097212"/>
                    <a:gd name="connsiteX7" fmla="*/ 3460750 w 3901440"/>
                    <a:gd name="connsiteY7" fmla="*/ 3097212 h 3097212"/>
                    <a:gd name="connsiteX8" fmla="*/ 184150 w 3901440"/>
                    <a:gd name="connsiteY8" fmla="*/ 3097212 h 3097212"/>
                    <a:gd name="connsiteX9" fmla="*/ 0 w 3901440"/>
                    <a:gd name="connsiteY9" fmla="*/ 830262 h 3097212"/>
                    <a:gd name="connsiteX0" fmla="*/ 0 w 4709160"/>
                    <a:gd name="connsiteY0" fmla="*/ 830262 h 3097212"/>
                    <a:gd name="connsiteX1" fmla="*/ 238125 w 4709160"/>
                    <a:gd name="connsiteY1" fmla="*/ 59531 h 3097212"/>
                    <a:gd name="connsiteX2" fmla="*/ 457200 w 4709160"/>
                    <a:gd name="connsiteY2" fmla="*/ 0 h 3097212"/>
                    <a:gd name="connsiteX3" fmla="*/ 2378710 w 4709160"/>
                    <a:gd name="connsiteY3" fmla="*/ 813752 h 3097212"/>
                    <a:gd name="connsiteX4" fmla="*/ 3901440 w 4709160"/>
                    <a:gd name="connsiteY4" fmla="*/ 1345882 h 3097212"/>
                    <a:gd name="connsiteX5" fmla="*/ 4709160 w 4709160"/>
                    <a:gd name="connsiteY5" fmla="*/ 2923222 h 3097212"/>
                    <a:gd name="connsiteX6" fmla="*/ 3444240 w 4709160"/>
                    <a:gd name="connsiteY6" fmla="*/ 2877502 h 3097212"/>
                    <a:gd name="connsiteX7" fmla="*/ 3460750 w 4709160"/>
                    <a:gd name="connsiteY7" fmla="*/ 3097212 h 3097212"/>
                    <a:gd name="connsiteX8" fmla="*/ 184150 w 4709160"/>
                    <a:gd name="connsiteY8" fmla="*/ 3097212 h 3097212"/>
                    <a:gd name="connsiteX9" fmla="*/ 0 w 4709160"/>
                    <a:gd name="connsiteY9" fmla="*/ 830262 h 3097212"/>
                    <a:gd name="connsiteX0" fmla="*/ 0 w 4709160"/>
                    <a:gd name="connsiteY0" fmla="*/ 830262 h 3097212"/>
                    <a:gd name="connsiteX1" fmla="*/ 238125 w 4709160"/>
                    <a:gd name="connsiteY1" fmla="*/ 59531 h 3097212"/>
                    <a:gd name="connsiteX2" fmla="*/ 457200 w 4709160"/>
                    <a:gd name="connsiteY2" fmla="*/ 0 h 3097212"/>
                    <a:gd name="connsiteX3" fmla="*/ 2378710 w 4709160"/>
                    <a:gd name="connsiteY3" fmla="*/ 813752 h 3097212"/>
                    <a:gd name="connsiteX4" fmla="*/ 3901440 w 4709160"/>
                    <a:gd name="connsiteY4" fmla="*/ 1345882 h 3097212"/>
                    <a:gd name="connsiteX5" fmla="*/ 4526280 w 4709160"/>
                    <a:gd name="connsiteY5" fmla="*/ 2534602 h 3097212"/>
                    <a:gd name="connsiteX6" fmla="*/ 4709160 w 4709160"/>
                    <a:gd name="connsiteY6" fmla="*/ 2923222 h 3097212"/>
                    <a:gd name="connsiteX7" fmla="*/ 3444240 w 4709160"/>
                    <a:gd name="connsiteY7" fmla="*/ 2877502 h 3097212"/>
                    <a:gd name="connsiteX8" fmla="*/ 3460750 w 4709160"/>
                    <a:gd name="connsiteY8" fmla="*/ 3097212 h 3097212"/>
                    <a:gd name="connsiteX9" fmla="*/ 184150 w 4709160"/>
                    <a:gd name="connsiteY9" fmla="*/ 3097212 h 3097212"/>
                    <a:gd name="connsiteX10" fmla="*/ 0 w 4709160"/>
                    <a:gd name="connsiteY10" fmla="*/ 830262 h 3097212"/>
                    <a:gd name="connsiteX0" fmla="*/ 0 w 5196840"/>
                    <a:gd name="connsiteY0" fmla="*/ 830262 h 3097212"/>
                    <a:gd name="connsiteX1" fmla="*/ 238125 w 5196840"/>
                    <a:gd name="connsiteY1" fmla="*/ 59531 h 3097212"/>
                    <a:gd name="connsiteX2" fmla="*/ 457200 w 5196840"/>
                    <a:gd name="connsiteY2" fmla="*/ 0 h 3097212"/>
                    <a:gd name="connsiteX3" fmla="*/ 2378710 w 5196840"/>
                    <a:gd name="connsiteY3" fmla="*/ 813752 h 3097212"/>
                    <a:gd name="connsiteX4" fmla="*/ 3901440 w 5196840"/>
                    <a:gd name="connsiteY4" fmla="*/ 1345882 h 3097212"/>
                    <a:gd name="connsiteX5" fmla="*/ 5196840 w 5196840"/>
                    <a:gd name="connsiteY5" fmla="*/ 2298382 h 3097212"/>
                    <a:gd name="connsiteX6" fmla="*/ 4709160 w 5196840"/>
                    <a:gd name="connsiteY6" fmla="*/ 2923222 h 3097212"/>
                    <a:gd name="connsiteX7" fmla="*/ 3444240 w 5196840"/>
                    <a:gd name="connsiteY7" fmla="*/ 2877502 h 3097212"/>
                    <a:gd name="connsiteX8" fmla="*/ 3460750 w 5196840"/>
                    <a:gd name="connsiteY8" fmla="*/ 3097212 h 3097212"/>
                    <a:gd name="connsiteX9" fmla="*/ 184150 w 5196840"/>
                    <a:gd name="connsiteY9" fmla="*/ 3097212 h 3097212"/>
                    <a:gd name="connsiteX10" fmla="*/ 0 w 5196840"/>
                    <a:gd name="connsiteY10" fmla="*/ 830262 h 3097212"/>
                    <a:gd name="connsiteX0" fmla="*/ 0 w 5196840"/>
                    <a:gd name="connsiteY0" fmla="*/ 830262 h 3097212"/>
                    <a:gd name="connsiteX1" fmla="*/ 238125 w 5196840"/>
                    <a:gd name="connsiteY1" fmla="*/ 59531 h 3097212"/>
                    <a:gd name="connsiteX2" fmla="*/ 457200 w 5196840"/>
                    <a:gd name="connsiteY2" fmla="*/ 0 h 3097212"/>
                    <a:gd name="connsiteX3" fmla="*/ 2378710 w 5196840"/>
                    <a:gd name="connsiteY3" fmla="*/ 813752 h 3097212"/>
                    <a:gd name="connsiteX4" fmla="*/ 3901440 w 5196840"/>
                    <a:gd name="connsiteY4" fmla="*/ 1345882 h 3097212"/>
                    <a:gd name="connsiteX5" fmla="*/ 4648200 w 5196840"/>
                    <a:gd name="connsiteY5" fmla="*/ 1909762 h 3097212"/>
                    <a:gd name="connsiteX6" fmla="*/ 5196840 w 5196840"/>
                    <a:gd name="connsiteY6" fmla="*/ 2298382 h 3097212"/>
                    <a:gd name="connsiteX7" fmla="*/ 4709160 w 5196840"/>
                    <a:gd name="connsiteY7" fmla="*/ 2923222 h 3097212"/>
                    <a:gd name="connsiteX8" fmla="*/ 3444240 w 5196840"/>
                    <a:gd name="connsiteY8" fmla="*/ 2877502 h 3097212"/>
                    <a:gd name="connsiteX9" fmla="*/ 3460750 w 5196840"/>
                    <a:gd name="connsiteY9" fmla="*/ 3097212 h 3097212"/>
                    <a:gd name="connsiteX10" fmla="*/ 184150 w 5196840"/>
                    <a:gd name="connsiteY10" fmla="*/ 3097212 h 3097212"/>
                    <a:gd name="connsiteX11" fmla="*/ 0 w 5196840"/>
                    <a:gd name="connsiteY11" fmla="*/ 830262 h 3097212"/>
                    <a:gd name="connsiteX0" fmla="*/ 0 w 5219700"/>
                    <a:gd name="connsiteY0" fmla="*/ 1054100 h 3321050"/>
                    <a:gd name="connsiteX1" fmla="*/ 238125 w 5219700"/>
                    <a:gd name="connsiteY1" fmla="*/ 283369 h 3321050"/>
                    <a:gd name="connsiteX2" fmla="*/ 457200 w 5219700"/>
                    <a:gd name="connsiteY2" fmla="*/ 223838 h 3321050"/>
                    <a:gd name="connsiteX3" fmla="*/ 2378710 w 5219700"/>
                    <a:gd name="connsiteY3" fmla="*/ 1037590 h 3321050"/>
                    <a:gd name="connsiteX4" fmla="*/ 3901440 w 5219700"/>
                    <a:gd name="connsiteY4" fmla="*/ 1569720 h 3321050"/>
                    <a:gd name="connsiteX5" fmla="*/ 5219700 w 5219700"/>
                    <a:gd name="connsiteY5" fmla="*/ 0 h 3321050"/>
                    <a:gd name="connsiteX6" fmla="*/ 5196840 w 5219700"/>
                    <a:gd name="connsiteY6" fmla="*/ 2522220 h 3321050"/>
                    <a:gd name="connsiteX7" fmla="*/ 4709160 w 5219700"/>
                    <a:gd name="connsiteY7" fmla="*/ 3147060 h 3321050"/>
                    <a:gd name="connsiteX8" fmla="*/ 3444240 w 5219700"/>
                    <a:gd name="connsiteY8" fmla="*/ 3101340 h 3321050"/>
                    <a:gd name="connsiteX9" fmla="*/ 3460750 w 5219700"/>
                    <a:gd name="connsiteY9" fmla="*/ 3321050 h 3321050"/>
                    <a:gd name="connsiteX10" fmla="*/ 184150 w 5219700"/>
                    <a:gd name="connsiteY10" fmla="*/ 3321050 h 3321050"/>
                    <a:gd name="connsiteX11" fmla="*/ 0 w 5219700"/>
                    <a:gd name="connsiteY11" fmla="*/ 1054100 h 3321050"/>
                    <a:gd name="connsiteX0" fmla="*/ 0 w 5219700"/>
                    <a:gd name="connsiteY0" fmla="*/ 1054100 h 3321050"/>
                    <a:gd name="connsiteX1" fmla="*/ 238125 w 5219700"/>
                    <a:gd name="connsiteY1" fmla="*/ 283369 h 3321050"/>
                    <a:gd name="connsiteX2" fmla="*/ 457200 w 5219700"/>
                    <a:gd name="connsiteY2" fmla="*/ 223838 h 3321050"/>
                    <a:gd name="connsiteX3" fmla="*/ 2378710 w 5219700"/>
                    <a:gd name="connsiteY3" fmla="*/ 1037590 h 3321050"/>
                    <a:gd name="connsiteX4" fmla="*/ 3901440 w 5219700"/>
                    <a:gd name="connsiteY4" fmla="*/ 1569720 h 3321050"/>
                    <a:gd name="connsiteX5" fmla="*/ 4457700 w 5219700"/>
                    <a:gd name="connsiteY5" fmla="*/ 876300 h 3321050"/>
                    <a:gd name="connsiteX6" fmla="*/ 5219700 w 5219700"/>
                    <a:gd name="connsiteY6" fmla="*/ 0 h 3321050"/>
                    <a:gd name="connsiteX7" fmla="*/ 5196840 w 5219700"/>
                    <a:gd name="connsiteY7" fmla="*/ 2522220 h 3321050"/>
                    <a:gd name="connsiteX8" fmla="*/ 4709160 w 5219700"/>
                    <a:gd name="connsiteY8" fmla="*/ 3147060 h 3321050"/>
                    <a:gd name="connsiteX9" fmla="*/ 3444240 w 5219700"/>
                    <a:gd name="connsiteY9" fmla="*/ 3101340 h 3321050"/>
                    <a:gd name="connsiteX10" fmla="*/ 3460750 w 5219700"/>
                    <a:gd name="connsiteY10" fmla="*/ 3321050 h 3321050"/>
                    <a:gd name="connsiteX11" fmla="*/ 184150 w 5219700"/>
                    <a:gd name="connsiteY11" fmla="*/ 3321050 h 3321050"/>
                    <a:gd name="connsiteX12" fmla="*/ 0 w 5219700"/>
                    <a:gd name="connsiteY12" fmla="*/ 1054100 h 3321050"/>
                    <a:gd name="connsiteX0" fmla="*/ 0 w 5219700"/>
                    <a:gd name="connsiteY0" fmla="*/ 1054100 h 3321050"/>
                    <a:gd name="connsiteX1" fmla="*/ 238125 w 5219700"/>
                    <a:gd name="connsiteY1" fmla="*/ 283369 h 3321050"/>
                    <a:gd name="connsiteX2" fmla="*/ 457200 w 5219700"/>
                    <a:gd name="connsiteY2" fmla="*/ 223838 h 3321050"/>
                    <a:gd name="connsiteX3" fmla="*/ 2378710 w 5219700"/>
                    <a:gd name="connsiteY3" fmla="*/ 1037590 h 3321050"/>
                    <a:gd name="connsiteX4" fmla="*/ 3901440 w 5219700"/>
                    <a:gd name="connsiteY4" fmla="*/ 1569720 h 3321050"/>
                    <a:gd name="connsiteX5" fmla="*/ 3916680 w 5219700"/>
                    <a:gd name="connsiteY5" fmla="*/ 0 h 3321050"/>
                    <a:gd name="connsiteX6" fmla="*/ 5219700 w 5219700"/>
                    <a:gd name="connsiteY6" fmla="*/ 0 h 3321050"/>
                    <a:gd name="connsiteX7" fmla="*/ 5196840 w 5219700"/>
                    <a:gd name="connsiteY7" fmla="*/ 2522220 h 3321050"/>
                    <a:gd name="connsiteX8" fmla="*/ 4709160 w 5219700"/>
                    <a:gd name="connsiteY8" fmla="*/ 3147060 h 3321050"/>
                    <a:gd name="connsiteX9" fmla="*/ 3444240 w 5219700"/>
                    <a:gd name="connsiteY9" fmla="*/ 3101340 h 3321050"/>
                    <a:gd name="connsiteX10" fmla="*/ 3460750 w 5219700"/>
                    <a:gd name="connsiteY10" fmla="*/ 3321050 h 3321050"/>
                    <a:gd name="connsiteX11" fmla="*/ 184150 w 5219700"/>
                    <a:gd name="connsiteY11" fmla="*/ 3321050 h 3321050"/>
                    <a:gd name="connsiteX12" fmla="*/ 0 w 5219700"/>
                    <a:gd name="connsiteY12" fmla="*/ 1054100 h 3321050"/>
                    <a:gd name="connsiteX0" fmla="*/ 0 w 5219700"/>
                    <a:gd name="connsiteY0" fmla="*/ 1054100 h 3321050"/>
                    <a:gd name="connsiteX1" fmla="*/ 238125 w 5219700"/>
                    <a:gd name="connsiteY1" fmla="*/ 283369 h 3321050"/>
                    <a:gd name="connsiteX2" fmla="*/ 457200 w 5219700"/>
                    <a:gd name="connsiteY2" fmla="*/ 223838 h 3321050"/>
                    <a:gd name="connsiteX3" fmla="*/ 2378710 w 5219700"/>
                    <a:gd name="connsiteY3" fmla="*/ 1037590 h 3321050"/>
                    <a:gd name="connsiteX4" fmla="*/ 3901440 w 5219700"/>
                    <a:gd name="connsiteY4" fmla="*/ 1569720 h 3321050"/>
                    <a:gd name="connsiteX5" fmla="*/ 3916680 w 5219700"/>
                    <a:gd name="connsiteY5" fmla="*/ 0 h 3321050"/>
                    <a:gd name="connsiteX6" fmla="*/ 5219700 w 5219700"/>
                    <a:gd name="connsiteY6" fmla="*/ 0 h 3321050"/>
                    <a:gd name="connsiteX7" fmla="*/ 5196840 w 5219700"/>
                    <a:gd name="connsiteY7" fmla="*/ 2522220 h 3321050"/>
                    <a:gd name="connsiteX8" fmla="*/ 4709160 w 5219700"/>
                    <a:gd name="connsiteY8" fmla="*/ 3147060 h 3321050"/>
                    <a:gd name="connsiteX9" fmla="*/ 3444240 w 5219700"/>
                    <a:gd name="connsiteY9" fmla="*/ 3101340 h 3321050"/>
                    <a:gd name="connsiteX10" fmla="*/ 3460750 w 5219700"/>
                    <a:gd name="connsiteY10" fmla="*/ 3321050 h 3321050"/>
                    <a:gd name="connsiteX11" fmla="*/ 184150 w 5219700"/>
                    <a:gd name="connsiteY11" fmla="*/ 3321050 h 3321050"/>
                    <a:gd name="connsiteX12" fmla="*/ 0 w 5219700"/>
                    <a:gd name="connsiteY12" fmla="*/ 1054100 h 3321050"/>
                    <a:gd name="connsiteX0" fmla="*/ 0 w 5219700"/>
                    <a:gd name="connsiteY0" fmla="*/ 1054100 h 3321050"/>
                    <a:gd name="connsiteX1" fmla="*/ 238125 w 5219700"/>
                    <a:gd name="connsiteY1" fmla="*/ 283369 h 3321050"/>
                    <a:gd name="connsiteX2" fmla="*/ 457200 w 5219700"/>
                    <a:gd name="connsiteY2" fmla="*/ 223838 h 3321050"/>
                    <a:gd name="connsiteX3" fmla="*/ 2378710 w 5219700"/>
                    <a:gd name="connsiteY3" fmla="*/ 1037590 h 3321050"/>
                    <a:gd name="connsiteX4" fmla="*/ 3901440 w 5219700"/>
                    <a:gd name="connsiteY4" fmla="*/ 1569720 h 3321050"/>
                    <a:gd name="connsiteX5" fmla="*/ 3916680 w 5219700"/>
                    <a:gd name="connsiteY5" fmla="*/ 0 h 3321050"/>
                    <a:gd name="connsiteX6" fmla="*/ 5219700 w 5219700"/>
                    <a:gd name="connsiteY6" fmla="*/ 0 h 3321050"/>
                    <a:gd name="connsiteX7" fmla="*/ 5196840 w 5219700"/>
                    <a:gd name="connsiteY7" fmla="*/ 2522220 h 3321050"/>
                    <a:gd name="connsiteX8" fmla="*/ 4709160 w 5219700"/>
                    <a:gd name="connsiteY8" fmla="*/ 3147060 h 3321050"/>
                    <a:gd name="connsiteX9" fmla="*/ 3444240 w 5219700"/>
                    <a:gd name="connsiteY9" fmla="*/ 3101340 h 3321050"/>
                    <a:gd name="connsiteX10" fmla="*/ 3460750 w 5219700"/>
                    <a:gd name="connsiteY10" fmla="*/ 3321050 h 3321050"/>
                    <a:gd name="connsiteX11" fmla="*/ 184150 w 5219700"/>
                    <a:gd name="connsiteY11" fmla="*/ 3321050 h 3321050"/>
                    <a:gd name="connsiteX12" fmla="*/ 0 w 5219700"/>
                    <a:gd name="connsiteY12" fmla="*/ 1054100 h 3321050"/>
                    <a:gd name="connsiteX0" fmla="*/ 0 w 5219700"/>
                    <a:gd name="connsiteY0" fmla="*/ 1054100 h 3321050"/>
                    <a:gd name="connsiteX1" fmla="*/ 238125 w 5219700"/>
                    <a:gd name="connsiteY1" fmla="*/ 283369 h 3321050"/>
                    <a:gd name="connsiteX2" fmla="*/ 457200 w 5219700"/>
                    <a:gd name="connsiteY2" fmla="*/ 223838 h 3321050"/>
                    <a:gd name="connsiteX3" fmla="*/ 2378710 w 5219700"/>
                    <a:gd name="connsiteY3" fmla="*/ 1037590 h 3321050"/>
                    <a:gd name="connsiteX4" fmla="*/ 3901440 w 5219700"/>
                    <a:gd name="connsiteY4" fmla="*/ 1569720 h 3321050"/>
                    <a:gd name="connsiteX5" fmla="*/ 3916680 w 5219700"/>
                    <a:gd name="connsiteY5" fmla="*/ 0 h 3321050"/>
                    <a:gd name="connsiteX6" fmla="*/ 5219700 w 5219700"/>
                    <a:gd name="connsiteY6" fmla="*/ 0 h 3321050"/>
                    <a:gd name="connsiteX7" fmla="*/ 5196840 w 5219700"/>
                    <a:gd name="connsiteY7" fmla="*/ 2522220 h 3321050"/>
                    <a:gd name="connsiteX8" fmla="*/ 4709160 w 5219700"/>
                    <a:gd name="connsiteY8" fmla="*/ 3147060 h 3321050"/>
                    <a:gd name="connsiteX9" fmla="*/ 3444240 w 5219700"/>
                    <a:gd name="connsiteY9" fmla="*/ 3101340 h 3321050"/>
                    <a:gd name="connsiteX10" fmla="*/ 3460750 w 5219700"/>
                    <a:gd name="connsiteY10" fmla="*/ 3321050 h 3321050"/>
                    <a:gd name="connsiteX11" fmla="*/ 184150 w 5219700"/>
                    <a:gd name="connsiteY11" fmla="*/ 3321050 h 3321050"/>
                    <a:gd name="connsiteX12" fmla="*/ 0 w 5219700"/>
                    <a:gd name="connsiteY12" fmla="*/ 1054100 h 3321050"/>
                    <a:gd name="connsiteX0" fmla="*/ 0 w 5232320"/>
                    <a:gd name="connsiteY0" fmla="*/ 1054100 h 3321050"/>
                    <a:gd name="connsiteX1" fmla="*/ 238125 w 5232320"/>
                    <a:gd name="connsiteY1" fmla="*/ 283369 h 3321050"/>
                    <a:gd name="connsiteX2" fmla="*/ 457200 w 5232320"/>
                    <a:gd name="connsiteY2" fmla="*/ 223838 h 3321050"/>
                    <a:gd name="connsiteX3" fmla="*/ 2378710 w 5232320"/>
                    <a:gd name="connsiteY3" fmla="*/ 1037590 h 3321050"/>
                    <a:gd name="connsiteX4" fmla="*/ 3901440 w 5232320"/>
                    <a:gd name="connsiteY4" fmla="*/ 1569720 h 3321050"/>
                    <a:gd name="connsiteX5" fmla="*/ 3916680 w 5232320"/>
                    <a:gd name="connsiteY5" fmla="*/ 0 h 3321050"/>
                    <a:gd name="connsiteX6" fmla="*/ 5219700 w 5232320"/>
                    <a:gd name="connsiteY6" fmla="*/ 0 h 3321050"/>
                    <a:gd name="connsiteX7" fmla="*/ 5196840 w 5232320"/>
                    <a:gd name="connsiteY7" fmla="*/ 2522220 h 3321050"/>
                    <a:gd name="connsiteX8" fmla="*/ 4709160 w 5232320"/>
                    <a:gd name="connsiteY8" fmla="*/ 3147060 h 3321050"/>
                    <a:gd name="connsiteX9" fmla="*/ 3444240 w 5232320"/>
                    <a:gd name="connsiteY9" fmla="*/ 3101340 h 3321050"/>
                    <a:gd name="connsiteX10" fmla="*/ 3460750 w 5232320"/>
                    <a:gd name="connsiteY10" fmla="*/ 3321050 h 3321050"/>
                    <a:gd name="connsiteX11" fmla="*/ 184150 w 5232320"/>
                    <a:gd name="connsiteY11" fmla="*/ 3321050 h 3321050"/>
                    <a:gd name="connsiteX12" fmla="*/ 0 w 5232320"/>
                    <a:gd name="connsiteY12" fmla="*/ 1054100 h 3321050"/>
                    <a:gd name="connsiteX0" fmla="*/ 0 w 5232320"/>
                    <a:gd name="connsiteY0" fmla="*/ 1054100 h 3321050"/>
                    <a:gd name="connsiteX1" fmla="*/ 238125 w 5232320"/>
                    <a:gd name="connsiteY1" fmla="*/ 283369 h 3321050"/>
                    <a:gd name="connsiteX2" fmla="*/ 457200 w 5232320"/>
                    <a:gd name="connsiteY2" fmla="*/ 223838 h 3321050"/>
                    <a:gd name="connsiteX3" fmla="*/ 2378710 w 5232320"/>
                    <a:gd name="connsiteY3" fmla="*/ 1037590 h 3321050"/>
                    <a:gd name="connsiteX4" fmla="*/ 3901440 w 5232320"/>
                    <a:gd name="connsiteY4" fmla="*/ 1569720 h 3321050"/>
                    <a:gd name="connsiteX5" fmla="*/ 3916680 w 5232320"/>
                    <a:gd name="connsiteY5" fmla="*/ 0 h 3321050"/>
                    <a:gd name="connsiteX6" fmla="*/ 5219700 w 5232320"/>
                    <a:gd name="connsiteY6" fmla="*/ 0 h 3321050"/>
                    <a:gd name="connsiteX7" fmla="*/ 5196840 w 5232320"/>
                    <a:gd name="connsiteY7" fmla="*/ 2522220 h 3321050"/>
                    <a:gd name="connsiteX8" fmla="*/ 4709160 w 5232320"/>
                    <a:gd name="connsiteY8" fmla="*/ 3147060 h 3321050"/>
                    <a:gd name="connsiteX9" fmla="*/ 3444240 w 5232320"/>
                    <a:gd name="connsiteY9" fmla="*/ 3101340 h 3321050"/>
                    <a:gd name="connsiteX10" fmla="*/ 3460750 w 5232320"/>
                    <a:gd name="connsiteY10" fmla="*/ 3321050 h 3321050"/>
                    <a:gd name="connsiteX11" fmla="*/ 184150 w 5232320"/>
                    <a:gd name="connsiteY11" fmla="*/ 3321050 h 3321050"/>
                    <a:gd name="connsiteX12" fmla="*/ 0 w 5232320"/>
                    <a:gd name="connsiteY12" fmla="*/ 1054100 h 3321050"/>
                    <a:gd name="connsiteX0" fmla="*/ 0 w 5232320"/>
                    <a:gd name="connsiteY0" fmla="*/ 1054100 h 3323431"/>
                    <a:gd name="connsiteX1" fmla="*/ 238125 w 5232320"/>
                    <a:gd name="connsiteY1" fmla="*/ 283369 h 3323431"/>
                    <a:gd name="connsiteX2" fmla="*/ 457200 w 5232320"/>
                    <a:gd name="connsiteY2" fmla="*/ 223838 h 3323431"/>
                    <a:gd name="connsiteX3" fmla="*/ 2378710 w 5232320"/>
                    <a:gd name="connsiteY3" fmla="*/ 1037590 h 3323431"/>
                    <a:gd name="connsiteX4" fmla="*/ 3901440 w 5232320"/>
                    <a:gd name="connsiteY4" fmla="*/ 1569720 h 3323431"/>
                    <a:gd name="connsiteX5" fmla="*/ 3916680 w 5232320"/>
                    <a:gd name="connsiteY5" fmla="*/ 0 h 3323431"/>
                    <a:gd name="connsiteX6" fmla="*/ 5219700 w 5232320"/>
                    <a:gd name="connsiteY6" fmla="*/ 0 h 3323431"/>
                    <a:gd name="connsiteX7" fmla="*/ 5196840 w 5232320"/>
                    <a:gd name="connsiteY7" fmla="*/ 2522220 h 3323431"/>
                    <a:gd name="connsiteX8" fmla="*/ 4709160 w 5232320"/>
                    <a:gd name="connsiteY8" fmla="*/ 3147060 h 3323431"/>
                    <a:gd name="connsiteX9" fmla="*/ 3444240 w 5232320"/>
                    <a:gd name="connsiteY9" fmla="*/ 3101340 h 3323431"/>
                    <a:gd name="connsiteX10" fmla="*/ 3439318 w 5232320"/>
                    <a:gd name="connsiteY10" fmla="*/ 3323431 h 3323431"/>
                    <a:gd name="connsiteX11" fmla="*/ 184150 w 5232320"/>
                    <a:gd name="connsiteY11" fmla="*/ 3321050 h 3323431"/>
                    <a:gd name="connsiteX12" fmla="*/ 0 w 5232320"/>
                    <a:gd name="connsiteY12" fmla="*/ 1054100 h 3323431"/>
                    <a:gd name="connsiteX0" fmla="*/ 0 w 5232320"/>
                    <a:gd name="connsiteY0" fmla="*/ 1054100 h 3321050"/>
                    <a:gd name="connsiteX1" fmla="*/ 238125 w 5232320"/>
                    <a:gd name="connsiteY1" fmla="*/ 283369 h 3321050"/>
                    <a:gd name="connsiteX2" fmla="*/ 457200 w 5232320"/>
                    <a:gd name="connsiteY2" fmla="*/ 223838 h 3321050"/>
                    <a:gd name="connsiteX3" fmla="*/ 2378710 w 5232320"/>
                    <a:gd name="connsiteY3" fmla="*/ 1037590 h 3321050"/>
                    <a:gd name="connsiteX4" fmla="*/ 3901440 w 5232320"/>
                    <a:gd name="connsiteY4" fmla="*/ 1569720 h 3321050"/>
                    <a:gd name="connsiteX5" fmla="*/ 3916680 w 5232320"/>
                    <a:gd name="connsiteY5" fmla="*/ 0 h 3321050"/>
                    <a:gd name="connsiteX6" fmla="*/ 5219700 w 5232320"/>
                    <a:gd name="connsiteY6" fmla="*/ 0 h 3321050"/>
                    <a:gd name="connsiteX7" fmla="*/ 5196840 w 5232320"/>
                    <a:gd name="connsiteY7" fmla="*/ 2522220 h 3321050"/>
                    <a:gd name="connsiteX8" fmla="*/ 4709160 w 5232320"/>
                    <a:gd name="connsiteY8" fmla="*/ 3147060 h 3321050"/>
                    <a:gd name="connsiteX9" fmla="*/ 3444240 w 5232320"/>
                    <a:gd name="connsiteY9" fmla="*/ 3101340 h 3321050"/>
                    <a:gd name="connsiteX10" fmla="*/ 3441700 w 5232320"/>
                    <a:gd name="connsiteY10" fmla="*/ 3321050 h 3321050"/>
                    <a:gd name="connsiteX11" fmla="*/ 184150 w 5232320"/>
                    <a:gd name="connsiteY11" fmla="*/ 3321050 h 3321050"/>
                    <a:gd name="connsiteX12" fmla="*/ 0 w 5232320"/>
                    <a:gd name="connsiteY12" fmla="*/ 1054100 h 3321050"/>
                    <a:gd name="connsiteX0" fmla="*/ 0 w 5232320"/>
                    <a:gd name="connsiteY0" fmla="*/ 1054100 h 3323432"/>
                    <a:gd name="connsiteX1" fmla="*/ 238125 w 5232320"/>
                    <a:gd name="connsiteY1" fmla="*/ 283369 h 3323432"/>
                    <a:gd name="connsiteX2" fmla="*/ 457200 w 5232320"/>
                    <a:gd name="connsiteY2" fmla="*/ 223838 h 3323432"/>
                    <a:gd name="connsiteX3" fmla="*/ 2378710 w 5232320"/>
                    <a:gd name="connsiteY3" fmla="*/ 1037590 h 3323432"/>
                    <a:gd name="connsiteX4" fmla="*/ 3901440 w 5232320"/>
                    <a:gd name="connsiteY4" fmla="*/ 1569720 h 3323432"/>
                    <a:gd name="connsiteX5" fmla="*/ 3916680 w 5232320"/>
                    <a:gd name="connsiteY5" fmla="*/ 0 h 3323432"/>
                    <a:gd name="connsiteX6" fmla="*/ 5219700 w 5232320"/>
                    <a:gd name="connsiteY6" fmla="*/ 0 h 3323432"/>
                    <a:gd name="connsiteX7" fmla="*/ 5196840 w 5232320"/>
                    <a:gd name="connsiteY7" fmla="*/ 2522220 h 3323432"/>
                    <a:gd name="connsiteX8" fmla="*/ 4709160 w 5232320"/>
                    <a:gd name="connsiteY8" fmla="*/ 3147060 h 3323432"/>
                    <a:gd name="connsiteX9" fmla="*/ 3444240 w 5232320"/>
                    <a:gd name="connsiteY9" fmla="*/ 3101340 h 3323432"/>
                    <a:gd name="connsiteX10" fmla="*/ 3446463 w 5232320"/>
                    <a:gd name="connsiteY10" fmla="*/ 3323432 h 3323432"/>
                    <a:gd name="connsiteX11" fmla="*/ 184150 w 5232320"/>
                    <a:gd name="connsiteY11" fmla="*/ 3321050 h 3323432"/>
                    <a:gd name="connsiteX12" fmla="*/ 0 w 5232320"/>
                    <a:gd name="connsiteY12" fmla="*/ 1054100 h 3323432"/>
                    <a:gd name="connsiteX0" fmla="*/ 0 w 5232320"/>
                    <a:gd name="connsiteY0" fmla="*/ 1054100 h 3323432"/>
                    <a:gd name="connsiteX1" fmla="*/ 238125 w 5232320"/>
                    <a:gd name="connsiteY1" fmla="*/ 283369 h 3323432"/>
                    <a:gd name="connsiteX2" fmla="*/ 457200 w 5232320"/>
                    <a:gd name="connsiteY2" fmla="*/ 223838 h 3323432"/>
                    <a:gd name="connsiteX3" fmla="*/ 2378710 w 5232320"/>
                    <a:gd name="connsiteY3" fmla="*/ 1037590 h 3323432"/>
                    <a:gd name="connsiteX4" fmla="*/ 3901440 w 5232320"/>
                    <a:gd name="connsiteY4" fmla="*/ 1569720 h 3323432"/>
                    <a:gd name="connsiteX5" fmla="*/ 3916680 w 5232320"/>
                    <a:gd name="connsiteY5" fmla="*/ 0 h 3323432"/>
                    <a:gd name="connsiteX6" fmla="*/ 5219700 w 5232320"/>
                    <a:gd name="connsiteY6" fmla="*/ 0 h 3323432"/>
                    <a:gd name="connsiteX7" fmla="*/ 5196840 w 5232320"/>
                    <a:gd name="connsiteY7" fmla="*/ 2522220 h 3323432"/>
                    <a:gd name="connsiteX8" fmla="*/ 4709160 w 5232320"/>
                    <a:gd name="connsiteY8" fmla="*/ 3147060 h 3323432"/>
                    <a:gd name="connsiteX9" fmla="*/ 3444240 w 5232320"/>
                    <a:gd name="connsiteY9" fmla="*/ 3101340 h 3323432"/>
                    <a:gd name="connsiteX10" fmla="*/ 3446463 w 5232320"/>
                    <a:gd name="connsiteY10" fmla="*/ 3323432 h 3323432"/>
                    <a:gd name="connsiteX11" fmla="*/ 184150 w 5232320"/>
                    <a:gd name="connsiteY11" fmla="*/ 3321050 h 3323432"/>
                    <a:gd name="connsiteX12" fmla="*/ 129540 w 5232320"/>
                    <a:gd name="connsiteY12" fmla="*/ 2598420 h 3323432"/>
                    <a:gd name="connsiteX13" fmla="*/ 0 w 5232320"/>
                    <a:gd name="connsiteY13" fmla="*/ 1054100 h 3323432"/>
                    <a:gd name="connsiteX0" fmla="*/ 0 w 5232320"/>
                    <a:gd name="connsiteY0" fmla="*/ 1054100 h 3323432"/>
                    <a:gd name="connsiteX1" fmla="*/ 238125 w 5232320"/>
                    <a:gd name="connsiteY1" fmla="*/ 283369 h 3323432"/>
                    <a:gd name="connsiteX2" fmla="*/ 457200 w 5232320"/>
                    <a:gd name="connsiteY2" fmla="*/ 223838 h 3323432"/>
                    <a:gd name="connsiteX3" fmla="*/ 2378710 w 5232320"/>
                    <a:gd name="connsiteY3" fmla="*/ 1037590 h 3323432"/>
                    <a:gd name="connsiteX4" fmla="*/ 3901440 w 5232320"/>
                    <a:gd name="connsiteY4" fmla="*/ 1569720 h 3323432"/>
                    <a:gd name="connsiteX5" fmla="*/ 3916680 w 5232320"/>
                    <a:gd name="connsiteY5" fmla="*/ 0 h 3323432"/>
                    <a:gd name="connsiteX6" fmla="*/ 5219700 w 5232320"/>
                    <a:gd name="connsiteY6" fmla="*/ 0 h 3323432"/>
                    <a:gd name="connsiteX7" fmla="*/ 5196840 w 5232320"/>
                    <a:gd name="connsiteY7" fmla="*/ 2522220 h 3323432"/>
                    <a:gd name="connsiteX8" fmla="*/ 4709160 w 5232320"/>
                    <a:gd name="connsiteY8" fmla="*/ 3147060 h 3323432"/>
                    <a:gd name="connsiteX9" fmla="*/ 3444240 w 5232320"/>
                    <a:gd name="connsiteY9" fmla="*/ 3101340 h 3323432"/>
                    <a:gd name="connsiteX10" fmla="*/ 3446463 w 5232320"/>
                    <a:gd name="connsiteY10" fmla="*/ 3323432 h 3323432"/>
                    <a:gd name="connsiteX11" fmla="*/ 184150 w 5232320"/>
                    <a:gd name="connsiteY11" fmla="*/ 3321050 h 3323432"/>
                    <a:gd name="connsiteX12" fmla="*/ 7620 w 5232320"/>
                    <a:gd name="connsiteY12" fmla="*/ 2377440 h 3323432"/>
                    <a:gd name="connsiteX13" fmla="*/ 0 w 5232320"/>
                    <a:gd name="connsiteY13" fmla="*/ 1054100 h 3323432"/>
                    <a:gd name="connsiteX0" fmla="*/ 0 w 5232320"/>
                    <a:gd name="connsiteY0" fmla="*/ 1054100 h 3323432"/>
                    <a:gd name="connsiteX1" fmla="*/ 238125 w 5232320"/>
                    <a:gd name="connsiteY1" fmla="*/ 283369 h 3323432"/>
                    <a:gd name="connsiteX2" fmla="*/ 457200 w 5232320"/>
                    <a:gd name="connsiteY2" fmla="*/ 223838 h 3323432"/>
                    <a:gd name="connsiteX3" fmla="*/ 2378710 w 5232320"/>
                    <a:gd name="connsiteY3" fmla="*/ 1037590 h 3323432"/>
                    <a:gd name="connsiteX4" fmla="*/ 3901440 w 5232320"/>
                    <a:gd name="connsiteY4" fmla="*/ 1569720 h 3323432"/>
                    <a:gd name="connsiteX5" fmla="*/ 3916680 w 5232320"/>
                    <a:gd name="connsiteY5" fmla="*/ 0 h 3323432"/>
                    <a:gd name="connsiteX6" fmla="*/ 5219700 w 5232320"/>
                    <a:gd name="connsiteY6" fmla="*/ 0 h 3323432"/>
                    <a:gd name="connsiteX7" fmla="*/ 5196840 w 5232320"/>
                    <a:gd name="connsiteY7" fmla="*/ 2522220 h 3323432"/>
                    <a:gd name="connsiteX8" fmla="*/ 4709160 w 5232320"/>
                    <a:gd name="connsiteY8" fmla="*/ 3147060 h 3323432"/>
                    <a:gd name="connsiteX9" fmla="*/ 3444240 w 5232320"/>
                    <a:gd name="connsiteY9" fmla="*/ 3101340 h 3323432"/>
                    <a:gd name="connsiteX10" fmla="*/ 3446463 w 5232320"/>
                    <a:gd name="connsiteY10" fmla="*/ 3323432 h 3323432"/>
                    <a:gd name="connsiteX11" fmla="*/ 184150 w 5232320"/>
                    <a:gd name="connsiteY11" fmla="*/ 3321050 h 3323432"/>
                    <a:gd name="connsiteX12" fmla="*/ 7620 w 5232320"/>
                    <a:gd name="connsiteY12" fmla="*/ 2377440 h 3323432"/>
                    <a:gd name="connsiteX13" fmla="*/ 0 w 5232320"/>
                    <a:gd name="connsiteY13" fmla="*/ 1054100 h 3323432"/>
                    <a:gd name="connsiteX0" fmla="*/ 0 w 5232320"/>
                    <a:gd name="connsiteY0" fmla="*/ 1054100 h 3323432"/>
                    <a:gd name="connsiteX1" fmla="*/ 238125 w 5232320"/>
                    <a:gd name="connsiteY1" fmla="*/ 283369 h 3323432"/>
                    <a:gd name="connsiteX2" fmla="*/ 457200 w 5232320"/>
                    <a:gd name="connsiteY2" fmla="*/ 223838 h 3323432"/>
                    <a:gd name="connsiteX3" fmla="*/ 2378710 w 5232320"/>
                    <a:gd name="connsiteY3" fmla="*/ 1037590 h 3323432"/>
                    <a:gd name="connsiteX4" fmla="*/ 3901440 w 5232320"/>
                    <a:gd name="connsiteY4" fmla="*/ 1569720 h 3323432"/>
                    <a:gd name="connsiteX5" fmla="*/ 3916680 w 5232320"/>
                    <a:gd name="connsiteY5" fmla="*/ 0 h 3323432"/>
                    <a:gd name="connsiteX6" fmla="*/ 5219700 w 5232320"/>
                    <a:gd name="connsiteY6" fmla="*/ 0 h 3323432"/>
                    <a:gd name="connsiteX7" fmla="*/ 5196840 w 5232320"/>
                    <a:gd name="connsiteY7" fmla="*/ 2522220 h 3323432"/>
                    <a:gd name="connsiteX8" fmla="*/ 4709160 w 5232320"/>
                    <a:gd name="connsiteY8" fmla="*/ 3147060 h 3323432"/>
                    <a:gd name="connsiteX9" fmla="*/ 3444240 w 5232320"/>
                    <a:gd name="connsiteY9" fmla="*/ 3101340 h 3323432"/>
                    <a:gd name="connsiteX10" fmla="*/ 3446463 w 5232320"/>
                    <a:gd name="connsiteY10" fmla="*/ 3323432 h 3323432"/>
                    <a:gd name="connsiteX11" fmla="*/ 184150 w 5232320"/>
                    <a:gd name="connsiteY11" fmla="*/ 3321050 h 3323432"/>
                    <a:gd name="connsiteX12" fmla="*/ 7620 w 5232320"/>
                    <a:gd name="connsiteY12" fmla="*/ 2377440 h 3323432"/>
                    <a:gd name="connsiteX13" fmla="*/ 0 w 5232320"/>
                    <a:gd name="connsiteY13" fmla="*/ 1054100 h 3323432"/>
                    <a:gd name="connsiteX0" fmla="*/ 38996 w 5271316"/>
                    <a:gd name="connsiteY0" fmla="*/ 1054100 h 3323432"/>
                    <a:gd name="connsiteX1" fmla="*/ 277121 w 5271316"/>
                    <a:gd name="connsiteY1" fmla="*/ 283369 h 3323432"/>
                    <a:gd name="connsiteX2" fmla="*/ 496196 w 5271316"/>
                    <a:gd name="connsiteY2" fmla="*/ 223838 h 3323432"/>
                    <a:gd name="connsiteX3" fmla="*/ 2417706 w 5271316"/>
                    <a:gd name="connsiteY3" fmla="*/ 1037590 h 3323432"/>
                    <a:gd name="connsiteX4" fmla="*/ 3940436 w 5271316"/>
                    <a:gd name="connsiteY4" fmla="*/ 1569720 h 3323432"/>
                    <a:gd name="connsiteX5" fmla="*/ 3955676 w 5271316"/>
                    <a:gd name="connsiteY5" fmla="*/ 0 h 3323432"/>
                    <a:gd name="connsiteX6" fmla="*/ 5258696 w 5271316"/>
                    <a:gd name="connsiteY6" fmla="*/ 0 h 3323432"/>
                    <a:gd name="connsiteX7" fmla="*/ 5235836 w 5271316"/>
                    <a:gd name="connsiteY7" fmla="*/ 2522220 h 3323432"/>
                    <a:gd name="connsiteX8" fmla="*/ 4748156 w 5271316"/>
                    <a:gd name="connsiteY8" fmla="*/ 3147060 h 3323432"/>
                    <a:gd name="connsiteX9" fmla="*/ 3483236 w 5271316"/>
                    <a:gd name="connsiteY9" fmla="*/ 3101340 h 3323432"/>
                    <a:gd name="connsiteX10" fmla="*/ 3485459 w 5271316"/>
                    <a:gd name="connsiteY10" fmla="*/ 3323432 h 3323432"/>
                    <a:gd name="connsiteX11" fmla="*/ 223146 w 5271316"/>
                    <a:gd name="connsiteY11" fmla="*/ 3321050 h 3323432"/>
                    <a:gd name="connsiteX12" fmla="*/ 46616 w 5271316"/>
                    <a:gd name="connsiteY12" fmla="*/ 2377440 h 3323432"/>
                    <a:gd name="connsiteX13" fmla="*/ 38996 w 5271316"/>
                    <a:gd name="connsiteY13" fmla="*/ 1054100 h 3323432"/>
                    <a:gd name="connsiteX0" fmla="*/ 85682 w 5318002"/>
                    <a:gd name="connsiteY0" fmla="*/ 1054100 h 3323432"/>
                    <a:gd name="connsiteX1" fmla="*/ 323807 w 5318002"/>
                    <a:gd name="connsiteY1" fmla="*/ 283369 h 3323432"/>
                    <a:gd name="connsiteX2" fmla="*/ 542882 w 5318002"/>
                    <a:gd name="connsiteY2" fmla="*/ 223838 h 3323432"/>
                    <a:gd name="connsiteX3" fmla="*/ 2464392 w 5318002"/>
                    <a:gd name="connsiteY3" fmla="*/ 1037590 h 3323432"/>
                    <a:gd name="connsiteX4" fmla="*/ 3987122 w 5318002"/>
                    <a:gd name="connsiteY4" fmla="*/ 1569720 h 3323432"/>
                    <a:gd name="connsiteX5" fmla="*/ 4002362 w 5318002"/>
                    <a:gd name="connsiteY5" fmla="*/ 0 h 3323432"/>
                    <a:gd name="connsiteX6" fmla="*/ 5305382 w 5318002"/>
                    <a:gd name="connsiteY6" fmla="*/ 0 h 3323432"/>
                    <a:gd name="connsiteX7" fmla="*/ 5282522 w 5318002"/>
                    <a:gd name="connsiteY7" fmla="*/ 2522220 h 3323432"/>
                    <a:gd name="connsiteX8" fmla="*/ 4794842 w 5318002"/>
                    <a:gd name="connsiteY8" fmla="*/ 3147060 h 3323432"/>
                    <a:gd name="connsiteX9" fmla="*/ 3529922 w 5318002"/>
                    <a:gd name="connsiteY9" fmla="*/ 3101340 h 3323432"/>
                    <a:gd name="connsiteX10" fmla="*/ 3532145 w 5318002"/>
                    <a:gd name="connsiteY10" fmla="*/ 3323432 h 3323432"/>
                    <a:gd name="connsiteX11" fmla="*/ 269832 w 5318002"/>
                    <a:gd name="connsiteY11" fmla="*/ 3321050 h 3323432"/>
                    <a:gd name="connsiteX12" fmla="*/ 93302 w 5318002"/>
                    <a:gd name="connsiteY12" fmla="*/ 2377440 h 3323432"/>
                    <a:gd name="connsiteX13" fmla="*/ 85682 w 5318002"/>
                    <a:gd name="connsiteY13" fmla="*/ 1054100 h 3323432"/>
                    <a:gd name="connsiteX0" fmla="*/ 85682 w 5318002"/>
                    <a:gd name="connsiteY0" fmla="*/ 1054100 h 3323432"/>
                    <a:gd name="connsiteX1" fmla="*/ 323807 w 5318002"/>
                    <a:gd name="connsiteY1" fmla="*/ 283369 h 3323432"/>
                    <a:gd name="connsiteX2" fmla="*/ 542882 w 5318002"/>
                    <a:gd name="connsiteY2" fmla="*/ 223838 h 3323432"/>
                    <a:gd name="connsiteX3" fmla="*/ 2464392 w 5318002"/>
                    <a:gd name="connsiteY3" fmla="*/ 1037590 h 3323432"/>
                    <a:gd name="connsiteX4" fmla="*/ 3987122 w 5318002"/>
                    <a:gd name="connsiteY4" fmla="*/ 1569720 h 3323432"/>
                    <a:gd name="connsiteX5" fmla="*/ 4002362 w 5318002"/>
                    <a:gd name="connsiteY5" fmla="*/ 0 h 3323432"/>
                    <a:gd name="connsiteX6" fmla="*/ 5305382 w 5318002"/>
                    <a:gd name="connsiteY6" fmla="*/ 0 h 3323432"/>
                    <a:gd name="connsiteX7" fmla="*/ 5282522 w 5318002"/>
                    <a:gd name="connsiteY7" fmla="*/ 2522220 h 3323432"/>
                    <a:gd name="connsiteX8" fmla="*/ 4794842 w 5318002"/>
                    <a:gd name="connsiteY8" fmla="*/ 3147060 h 3323432"/>
                    <a:gd name="connsiteX9" fmla="*/ 3529922 w 5318002"/>
                    <a:gd name="connsiteY9" fmla="*/ 3101340 h 3323432"/>
                    <a:gd name="connsiteX10" fmla="*/ 3532145 w 5318002"/>
                    <a:gd name="connsiteY10" fmla="*/ 3323432 h 3323432"/>
                    <a:gd name="connsiteX11" fmla="*/ 269832 w 5318002"/>
                    <a:gd name="connsiteY11" fmla="*/ 3321050 h 3323432"/>
                    <a:gd name="connsiteX12" fmla="*/ 93302 w 5318002"/>
                    <a:gd name="connsiteY12" fmla="*/ 2377440 h 3323432"/>
                    <a:gd name="connsiteX13" fmla="*/ 85682 w 5318002"/>
                    <a:gd name="connsiteY13" fmla="*/ 1054100 h 3323432"/>
                    <a:gd name="connsiteX0" fmla="*/ 85682 w 5318002"/>
                    <a:gd name="connsiteY0" fmla="*/ 1054100 h 3323432"/>
                    <a:gd name="connsiteX1" fmla="*/ 323807 w 5318002"/>
                    <a:gd name="connsiteY1" fmla="*/ 283369 h 3323432"/>
                    <a:gd name="connsiteX2" fmla="*/ 542882 w 5318002"/>
                    <a:gd name="connsiteY2" fmla="*/ 223838 h 3323432"/>
                    <a:gd name="connsiteX3" fmla="*/ 2464392 w 5318002"/>
                    <a:gd name="connsiteY3" fmla="*/ 1037590 h 3323432"/>
                    <a:gd name="connsiteX4" fmla="*/ 3987122 w 5318002"/>
                    <a:gd name="connsiteY4" fmla="*/ 1569720 h 3323432"/>
                    <a:gd name="connsiteX5" fmla="*/ 4002362 w 5318002"/>
                    <a:gd name="connsiteY5" fmla="*/ 0 h 3323432"/>
                    <a:gd name="connsiteX6" fmla="*/ 5305382 w 5318002"/>
                    <a:gd name="connsiteY6" fmla="*/ 0 h 3323432"/>
                    <a:gd name="connsiteX7" fmla="*/ 5282522 w 5318002"/>
                    <a:gd name="connsiteY7" fmla="*/ 2522220 h 3323432"/>
                    <a:gd name="connsiteX8" fmla="*/ 4794842 w 5318002"/>
                    <a:gd name="connsiteY8" fmla="*/ 3147060 h 3323432"/>
                    <a:gd name="connsiteX9" fmla="*/ 3529922 w 5318002"/>
                    <a:gd name="connsiteY9" fmla="*/ 3101340 h 3323432"/>
                    <a:gd name="connsiteX10" fmla="*/ 3532145 w 5318002"/>
                    <a:gd name="connsiteY10" fmla="*/ 3323432 h 3323432"/>
                    <a:gd name="connsiteX11" fmla="*/ 269832 w 5318002"/>
                    <a:gd name="connsiteY11" fmla="*/ 3321050 h 3323432"/>
                    <a:gd name="connsiteX12" fmla="*/ 93302 w 5318002"/>
                    <a:gd name="connsiteY12" fmla="*/ 2377440 h 3323432"/>
                    <a:gd name="connsiteX13" fmla="*/ 85682 w 5318002"/>
                    <a:gd name="connsiteY13" fmla="*/ 1054100 h 3323432"/>
                    <a:gd name="connsiteX0" fmla="*/ 93577 w 5325897"/>
                    <a:gd name="connsiteY0" fmla="*/ 1054100 h 3323432"/>
                    <a:gd name="connsiteX1" fmla="*/ 331702 w 5325897"/>
                    <a:gd name="connsiteY1" fmla="*/ 283369 h 3323432"/>
                    <a:gd name="connsiteX2" fmla="*/ 550777 w 5325897"/>
                    <a:gd name="connsiteY2" fmla="*/ 223838 h 3323432"/>
                    <a:gd name="connsiteX3" fmla="*/ 2472287 w 5325897"/>
                    <a:gd name="connsiteY3" fmla="*/ 1037590 h 3323432"/>
                    <a:gd name="connsiteX4" fmla="*/ 3995017 w 5325897"/>
                    <a:gd name="connsiteY4" fmla="*/ 1569720 h 3323432"/>
                    <a:gd name="connsiteX5" fmla="*/ 4010257 w 5325897"/>
                    <a:gd name="connsiteY5" fmla="*/ 0 h 3323432"/>
                    <a:gd name="connsiteX6" fmla="*/ 5313277 w 5325897"/>
                    <a:gd name="connsiteY6" fmla="*/ 0 h 3323432"/>
                    <a:gd name="connsiteX7" fmla="*/ 5290417 w 5325897"/>
                    <a:gd name="connsiteY7" fmla="*/ 2522220 h 3323432"/>
                    <a:gd name="connsiteX8" fmla="*/ 4802737 w 5325897"/>
                    <a:gd name="connsiteY8" fmla="*/ 3147060 h 3323432"/>
                    <a:gd name="connsiteX9" fmla="*/ 3537817 w 5325897"/>
                    <a:gd name="connsiteY9" fmla="*/ 3101340 h 3323432"/>
                    <a:gd name="connsiteX10" fmla="*/ 3540040 w 5325897"/>
                    <a:gd name="connsiteY10" fmla="*/ 3323432 h 3323432"/>
                    <a:gd name="connsiteX11" fmla="*/ 277727 w 5325897"/>
                    <a:gd name="connsiteY11" fmla="*/ 3321050 h 3323432"/>
                    <a:gd name="connsiteX12" fmla="*/ 101197 w 5325897"/>
                    <a:gd name="connsiteY12" fmla="*/ 2377440 h 3323432"/>
                    <a:gd name="connsiteX13" fmla="*/ 93577 w 5325897"/>
                    <a:gd name="connsiteY13" fmla="*/ 1054100 h 3323432"/>
                    <a:gd name="connsiteX0" fmla="*/ 0 w 5224700"/>
                    <a:gd name="connsiteY0" fmla="*/ 2377440 h 3323432"/>
                    <a:gd name="connsiteX1" fmla="*/ 230505 w 5224700"/>
                    <a:gd name="connsiteY1" fmla="*/ 283369 h 3323432"/>
                    <a:gd name="connsiteX2" fmla="*/ 449580 w 5224700"/>
                    <a:gd name="connsiteY2" fmla="*/ 223838 h 3323432"/>
                    <a:gd name="connsiteX3" fmla="*/ 2371090 w 5224700"/>
                    <a:gd name="connsiteY3" fmla="*/ 1037590 h 3323432"/>
                    <a:gd name="connsiteX4" fmla="*/ 3893820 w 5224700"/>
                    <a:gd name="connsiteY4" fmla="*/ 1569720 h 3323432"/>
                    <a:gd name="connsiteX5" fmla="*/ 3909060 w 5224700"/>
                    <a:gd name="connsiteY5" fmla="*/ 0 h 3323432"/>
                    <a:gd name="connsiteX6" fmla="*/ 5212080 w 5224700"/>
                    <a:gd name="connsiteY6" fmla="*/ 0 h 3323432"/>
                    <a:gd name="connsiteX7" fmla="*/ 5189220 w 5224700"/>
                    <a:gd name="connsiteY7" fmla="*/ 2522220 h 3323432"/>
                    <a:gd name="connsiteX8" fmla="*/ 4701540 w 5224700"/>
                    <a:gd name="connsiteY8" fmla="*/ 3147060 h 3323432"/>
                    <a:gd name="connsiteX9" fmla="*/ 3436620 w 5224700"/>
                    <a:gd name="connsiteY9" fmla="*/ 3101340 h 3323432"/>
                    <a:gd name="connsiteX10" fmla="*/ 3438843 w 5224700"/>
                    <a:gd name="connsiteY10" fmla="*/ 3323432 h 3323432"/>
                    <a:gd name="connsiteX11" fmla="*/ 176530 w 5224700"/>
                    <a:gd name="connsiteY11" fmla="*/ 3321050 h 3323432"/>
                    <a:gd name="connsiteX12" fmla="*/ 0 w 5224700"/>
                    <a:gd name="connsiteY12" fmla="*/ 2377440 h 3323432"/>
                    <a:gd name="connsiteX0" fmla="*/ 0 w 5255180"/>
                    <a:gd name="connsiteY0" fmla="*/ 2186940 h 3323432"/>
                    <a:gd name="connsiteX1" fmla="*/ 260985 w 5255180"/>
                    <a:gd name="connsiteY1" fmla="*/ 283369 h 3323432"/>
                    <a:gd name="connsiteX2" fmla="*/ 480060 w 5255180"/>
                    <a:gd name="connsiteY2" fmla="*/ 223838 h 3323432"/>
                    <a:gd name="connsiteX3" fmla="*/ 2401570 w 5255180"/>
                    <a:gd name="connsiteY3" fmla="*/ 1037590 h 3323432"/>
                    <a:gd name="connsiteX4" fmla="*/ 3924300 w 5255180"/>
                    <a:gd name="connsiteY4" fmla="*/ 1569720 h 3323432"/>
                    <a:gd name="connsiteX5" fmla="*/ 3939540 w 5255180"/>
                    <a:gd name="connsiteY5" fmla="*/ 0 h 3323432"/>
                    <a:gd name="connsiteX6" fmla="*/ 5242560 w 5255180"/>
                    <a:gd name="connsiteY6" fmla="*/ 0 h 3323432"/>
                    <a:gd name="connsiteX7" fmla="*/ 5219700 w 5255180"/>
                    <a:gd name="connsiteY7" fmla="*/ 2522220 h 3323432"/>
                    <a:gd name="connsiteX8" fmla="*/ 4732020 w 5255180"/>
                    <a:gd name="connsiteY8" fmla="*/ 3147060 h 3323432"/>
                    <a:gd name="connsiteX9" fmla="*/ 3467100 w 5255180"/>
                    <a:gd name="connsiteY9" fmla="*/ 3101340 h 3323432"/>
                    <a:gd name="connsiteX10" fmla="*/ 3469323 w 5255180"/>
                    <a:gd name="connsiteY10" fmla="*/ 3323432 h 3323432"/>
                    <a:gd name="connsiteX11" fmla="*/ 207010 w 5255180"/>
                    <a:gd name="connsiteY11" fmla="*/ 3321050 h 3323432"/>
                    <a:gd name="connsiteX12" fmla="*/ 0 w 5255180"/>
                    <a:gd name="connsiteY12" fmla="*/ 2186940 h 3323432"/>
                    <a:gd name="connsiteX0" fmla="*/ 38485 w 5293665"/>
                    <a:gd name="connsiteY0" fmla="*/ 2186940 h 3323432"/>
                    <a:gd name="connsiteX1" fmla="*/ 299470 w 5293665"/>
                    <a:gd name="connsiteY1" fmla="*/ 283369 h 3323432"/>
                    <a:gd name="connsiteX2" fmla="*/ 518545 w 5293665"/>
                    <a:gd name="connsiteY2" fmla="*/ 223838 h 3323432"/>
                    <a:gd name="connsiteX3" fmla="*/ 2440055 w 5293665"/>
                    <a:gd name="connsiteY3" fmla="*/ 1037590 h 3323432"/>
                    <a:gd name="connsiteX4" fmla="*/ 3962785 w 5293665"/>
                    <a:gd name="connsiteY4" fmla="*/ 1569720 h 3323432"/>
                    <a:gd name="connsiteX5" fmla="*/ 3978025 w 5293665"/>
                    <a:gd name="connsiteY5" fmla="*/ 0 h 3323432"/>
                    <a:gd name="connsiteX6" fmla="*/ 5281045 w 5293665"/>
                    <a:gd name="connsiteY6" fmla="*/ 0 h 3323432"/>
                    <a:gd name="connsiteX7" fmla="*/ 5258185 w 5293665"/>
                    <a:gd name="connsiteY7" fmla="*/ 2522220 h 3323432"/>
                    <a:gd name="connsiteX8" fmla="*/ 4770505 w 5293665"/>
                    <a:gd name="connsiteY8" fmla="*/ 3147060 h 3323432"/>
                    <a:gd name="connsiteX9" fmla="*/ 3505585 w 5293665"/>
                    <a:gd name="connsiteY9" fmla="*/ 3101340 h 3323432"/>
                    <a:gd name="connsiteX10" fmla="*/ 3507808 w 5293665"/>
                    <a:gd name="connsiteY10" fmla="*/ 3323432 h 3323432"/>
                    <a:gd name="connsiteX11" fmla="*/ 245495 w 5293665"/>
                    <a:gd name="connsiteY11" fmla="*/ 3321050 h 3323432"/>
                    <a:gd name="connsiteX12" fmla="*/ 38485 w 5293665"/>
                    <a:gd name="connsiteY12" fmla="*/ 2186940 h 3323432"/>
                    <a:gd name="connsiteX0" fmla="*/ 48019 w 5303199"/>
                    <a:gd name="connsiteY0" fmla="*/ 2186940 h 3323432"/>
                    <a:gd name="connsiteX1" fmla="*/ 309004 w 5303199"/>
                    <a:gd name="connsiteY1" fmla="*/ 283369 h 3323432"/>
                    <a:gd name="connsiteX2" fmla="*/ 528079 w 5303199"/>
                    <a:gd name="connsiteY2" fmla="*/ 223838 h 3323432"/>
                    <a:gd name="connsiteX3" fmla="*/ 2449589 w 5303199"/>
                    <a:gd name="connsiteY3" fmla="*/ 1037590 h 3323432"/>
                    <a:gd name="connsiteX4" fmla="*/ 3972319 w 5303199"/>
                    <a:gd name="connsiteY4" fmla="*/ 1569720 h 3323432"/>
                    <a:gd name="connsiteX5" fmla="*/ 3987559 w 5303199"/>
                    <a:gd name="connsiteY5" fmla="*/ 0 h 3323432"/>
                    <a:gd name="connsiteX6" fmla="*/ 5290579 w 5303199"/>
                    <a:gd name="connsiteY6" fmla="*/ 0 h 3323432"/>
                    <a:gd name="connsiteX7" fmla="*/ 5267719 w 5303199"/>
                    <a:gd name="connsiteY7" fmla="*/ 2522220 h 3323432"/>
                    <a:gd name="connsiteX8" fmla="*/ 4780039 w 5303199"/>
                    <a:gd name="connsiteY8" fmla="*/ 3147060 h 3323432"/>
                    <a:gd name="connsiteX9" fmla="*/ 3515119 w 5303199"/>
                    <a:gd name="connsiteY9" fmla="*/ 3101340 h 3323432"/>
                    <a:gd name="connsiteX10" fmla="*/ 3517342 w 5303199"/>
                    <a:gd name="connsiteY10" fmla="*/ 3323432 h 3323432"/>
                    <a:gd name="connsiteX11" fmla="*/ 255029 w 5303199"/>
                    <a:gd name="connsiteY11" fmla="*/ 3321050 h 3323432"/>
                    <a:gd name="connsiteX12" fmla="*/ 48019 w 5303199"/>
                    <a:gd name="connsiteY12" fmla="*/ 2186940 h 3323432"/>
                    <a:gd name="connsiteX0" fmla="*/ 53358 w 5270438"/>
                    <a:gd name="connsiteY0" fmla="*/ 2141220 h 3323432"/>
                    <a:gd name="connsiteX1" fmla="*/ 276243 w 5270438"/>
                    <a:gd name="connsiteY1" fmla="*/ 283369 h 3323432"/>
                    <a:gd name="connsiteX2" fmla="*/ 495318 w 5270438"/>
                    <a:gd name="connsiteY2" fmla="*/ 223838 h 3323432"/>
                    <a:gd name="connsiteX3" fmla="*/ 2416828 w 5270438"/>
                    <a:gd name="connsiteY3" fmla="*/ 1037590 h 3323432"/>
                    <a:gd name="connsiteX4" fmla="*/ 3939558 w 5270438"/>
                    <a:gd name="connsiteY4" fmla="*/ 1569720 h 3323432"/>
                    <a:gd name="connsiteX5" fmla="*/ 3954798 w 5270438"/>
                    <a:gd name="connsiteY5" fmla="*/ 0 h 3323432"/>
                    <a:gd name="connsiteX6" fmla="*/ 5257818 w 5270438"/>
                    <a:gd name="connsiteY6" fmla="*/ 0 h 3323432"/>
                    <a:gd name="connsiteX7" fmla="*/ 5234958 w 5270438"/>
                    <a:gd name="connsiteY7" fmla="*/ 2522220 h 3323432"/>
                    <a:gd name="connsiteX8" fmla="*/ 4747278 w 5270438"/>
                    <a:gd name="connsiteY8" fmla="*/ 3147060 h 3323432"/>
                    <a:gd name="connsiteX9" fmla="*/ 3482358 w 5270438"/>
                    <a:gd name="connsiteY9" fmla="*/ 3101340 h 3323432"/>
                    <a:gd name="connsiteX10" fmla="*/ 3484581 w 5270438"/>
                    <a:gd name="connsiteY10" fmla="*/ 3323432 h 3323432"/>
                    <a:gd name="connsiteX11" fmla="*/ 222268 w 5270438"/>
                    <a:gd name="connsiteY11" fmla="*/ 3321050 h 3323432"/>
                    <a:gd name="connsiteX12" fmla="*/ 53358 w 5270438"/>
                    <a:gd name="connsiteY12" fmla="*/ 2141220 h 3323432"/>
                    <a:gd name="connsiteX0" fmla="*/ 109002 w 5326082"/>
                    <a:gd name="connsiteY0" fmla="*/ 2141220 h 3323432"/>
                    <a:gd name="connsiteX1" fmla="*/ 331887 w 5326082"/>
                    <a:gd name="connsiteY1" fmla="*/ 283369 h 3323432"/>
                    <a:gd name="connsiteX2" fmla="*/ 550962 w 5326082"/>
                    <a:gd name="connsiteY2" fmla="*/ 223838 h 3323432"/>
                    <a:gd name="connsiteX3" fmla="*/ 2472472 w 5326082"/>
                    <a:gd name="connsiteY3" fmla="*/ 1037590 h 3323432"/>
                    <a:gd name="connsiteX4" fmla="*/ 3995202 w 5326082"/>
                    <a:gd name="connsiteY4" fmla="*/ 1569720 h 3323432"/>
                    <a:gd name="connsiteX5" fmla="*/ 4010442 w 5326082"/>
                    <a:gd name="connsiteY5" fmla="*/ 0 h 3323432"/>
                    <a:gd name="connsiteX6" fmla="*/ 5313462 w 5326082"/>
                    <a:gd name="connsiteY6" fmla="*/ 0 h 3323432"/>
                    <a:gd name="connsiteX7" fmla="*/ 5290602 w 5326082"/>
                    <a:gd name="connsiteY7" fmla="*/ 2522220 h 3323432"/>
                    <a:gd name="connsiteX8" fmla="*/ 4802922 w 5326082"/>
                    <a:gd name="connsiteY8" fmla="*/ 3147060 h 3323432"/>
                    <a:gd name="connsiteX9" fmla="*/ 3538002 w 5326082"/>
                    <a:gd name="connsiteY9" fmla="*/ 3101340 h 3323432"/>
                    <a:gd name="connsiteX10" fmla="*/ 3540225 w 5326082"/>
                    <a:gd name="connsiteY10" fmla="*/ 3323432 h 3323432"/>
                    <a:gd name="connsiteX11" fmla="*/ 277912 w 5326082"/>
                    <a:gd name="connsiteY11" fmla="*/ 3321050 h 3323432"/>
                    <a:gd name="connsiteX12" fmla="*/ 109002 w 5326082"/>
                    <a:gd name="connsiteY12" fmla="*/ 2141220 h 3323432"/>
                    <a:gd name="connsiteX0" fmla="*/ 109002 w 5326082"/>
                    <a:gd name="connsiteY0" fmla="*/ 2141220 h 3323432"/>
                    <a:gd name="connsiteX1" fmla="*/ 331887 w 5326082"/>
                    <a:gd name="connsiteY1" fmla="*/ 283369 h 3323432"/>
                    <a:gd name="connsiteX2" fmla="*/ 550962 w 5326082"/>
                    <a:gd name="connsiteY2" fmla="*/ 223838 h 3323432"/>
                    <a:gd name="connsiteX3" fmla="*/ 2472472 w 5326082"/>
                    <a:gd name="connsiteY3" fmla="*/ 1037590 h 3323432"/>
                    <a:gd name="connsiteX4" fmla="*/ 3995202 w 5326082"/>
                    <a:gd name="connsiteY4" fmla="*/ 1569720 h 3323432"/>
                    <a:gd name="connsiteX5" fmla="*/ 4010442 w 5326082"/>
                    <a:gd name="connsiteY5" fmla="*/ 0 h 3323432"/>
                    <a:gd name="connsiteX6" fmla="*/ 5313462 w 5326082"/>
                    <a:gd name="connsiteY6" fmla="*/ 0 h 3323432"/>
                    <a:gd name="connsiteX7" fmla="*/ 5290602 w 5326082"/>
                    <a:gd name="connsiteY7" fmla="*/ 2522220 h 3323432"/>
                    <a:gd name="connsiteX8" fmla="*/ 4802922 w 5326082"/>
                    <a:gd name="connsiteY8" fmla="*/ 3147060 h 3323432"/>
                    <a:gd name="connsiteX9" fmla="*/ 3538002 w 5326082"/>
                    <a:gd name="connsiteY9" fmla="*/ 3101340 h 3323432"/>
                    <a:gd name="connsiteX10" fmla="*/ 3540225 w 5326082"/>
                    <a:gd name="connsiteY10" fmla="*/ 3323432 h 3323432"/>
                    <a:gd name="connsiteX11" fmla="*/ 277912 w 5326082"/>
                    <a:gd name="connsiteY11" fmla="*/ 3321050 h 3323432"/>
                    <a:gd name="connsiteX12" fmla="*/ 109002 w 5326082"/>
                    <a:gd name="connsiteY12" fmla="*/ 2141220 h 3323432"/>
                    <a:gd name="connsiteX0" fmla="*/ 109002 w 5326082"/>
                    <a:gd name="connsiteY0" fmla="*/ 2141220 h 3323432"/>
                    <a:gd name="connsiteX1" fmla="*/ 331887 w 5326082"/>
                    <a:gd name="connsiteY1" fmla="*/ 283369 h 3323432"/>
                    <a:gd name="connsiteX2" fmla="*/ 550962 w 5326082"/>
                    <a:gd name="connsiteY2" fmla="*/ 223838 h 3323432"/>
                    <a:gd name="connsiteX3" fmla="*/ 2472472 w 5326082"/>
                    <a:gd name="connsiteY3" fmla="*/ 1037590 h 3323432"/>
                    <a:gd name="connsiteX4" fmla="*/ 3995202 w 5326082"/>
                    <a:gd name="connsiteY4" fmla="*/ 1569720 h 3323432"/>
                    <a:gd name="connsiteX5" fmla="*/ 4010442 w 5326082"/>
                    <a:gd name="connsiteY5" fmla="*/ 0 h 3323432"/>
                    <a:gd name="connsiteX6" fmla="*/ 5313462 w 5326082"/>
                    <a:gd name="connsiteY6" fmla="*/ 0 h 3323432"/>
                    <a:gd name="connsiteX7" fmla="*/ 5290602 w 5326082"/>
                    <a:gd name="connsiteY7" fmla="*/ 2522220 h 3323432"/>
                    <a:gd name="connsiteX8" fmla="*/ 4802922 w 5326082"/>
                    <a:gd name="connsiteY8" fmla="*/ 3147060 h 3323432"/>
                    <a:gd name="connsiteX9" fmla="*/ 3538002 w 5326082"/>
                    <a:gd name="connsiteY9" fmla="*/ 3101340 h 3323432"/>
                    <a:gd name="connsiteX10" fmla="*/ 3540225 w 5326082"/>
                    <a:gd name="connsiteY10" fmla="*/ 3323432 h 3323432"/>
                    <a:gd name="connsiteX11" fmla="*/ 277912 w 5326082"/>
                    <a:gd name="connsiteY11" fmla="*/ 3321050 h 3323432"/>
                    <a:gd name="connsiteX12" fmla="*/ 109002 w 5326082"/>
                    <a:gd name="connsiteY12" fmla="*/ 2141220 h 3323432"/>
                    <a:gd name="connsiteX0" fmla="*/ 99689 w 5370109"/>
                    <a:gd name="connsiteY0" fmla="*/ 2133600 h 3323432"/>
                    <a:gd name="connsiteX1" fmla="*/ 375914 w 5370109"/>
                    <a:gd name="connsiteY1" fmla="*/ 283369 h 3323432"/>
                    <a:gd name="connsiteX2" fmla="*/ 594989 w 5370109"/>
                    <a:gd name="connsiteY2" fmla="*/ 223838 h 3323432"/>
                    <a:gd name="connsiteX3" fmla="*/ 2516499 w 5370109"/>
                    <a:gd name="connsiteY3" fmla="*/ 1037590 h 3323432"/>
                    <a:gd name="connsiteX4" fmla="*/ 4039229 w 5370109"/>
                    <a:gd name="connsiteY4" fmla="*/ 1569720 h 3323432"/>
                    <a:gd name="connsiteX5" fmla="*/ 4054469 w 5370109"/>
                    <a:gd name="connsiteY5" fmla="*/ 0 h 3323432"/>
                    <a:gd name="connsiteX6" fmla="*/ 5357489 w 5370109"/>
                    <a:gd name="connsiteY6" fmla="*/ 0 h 3323432"/>
                    <a:gd name="connsiteX7" fmla="*/ 5334629 w 5370109"/>
                    <a:gd name="connsiteY7" fmla="*/ 2522220 h 3323432"/>
                    <a:gd name="connsiteX8" fmla="*/ 4846949 w 5370109"/>
                    <a:gd name="connsiteY8" fmla="*/ 3147060 h 3323432"/>
                    <a:gd name="connsiteX9" fmla="*/ 3582029 w 5370109"/>
                    <a:gd name="connsiteY9" fmla="*/ 3101340 h 3323432"/>
                    <a:gd name="connsiteX10" fmla="*/ 3584252 w 5370109"/>
                    <a:gd name="connsiteY10" fmla="*/ 3323432 h 3323432"/>
                    <a:gd name="connsiteX11" fmla="*/ 321939 w 5370109"/>
                    <a:gd name="connsiteY11" fmla="*/ 3321050 h 3323432"/>
                    <a:gd name="connsiteX12" fmla="*/ 99689 w 5370109"/>
                    <a:gd name="connsiteY12" fmla="*/ 2133600 h 3323432"/>
                    <a:gd name="connsiteX0" fmla="*/ 61518 w 5331938"/>
                    <a:gd name="connsiteY0" fmla="*/ 2133600 h 3323432"/>
                    <a:gd name="connsiteX1" fmla="*/ 337743 w 5331938"/>
                    <a:gd name="connsiteY1" fmla="*/ 283369 h 3323432"/>
                    <a:gd name="connsiteX2" fmla="*/ 55681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55681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55681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1015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1015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1015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1015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1015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10158 w 5331938"/>
                    <a:gd name="connsiteY2" fmla="*/ 2238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35558 w 5331938"/>
                    <a:gd name="connsiteY2" fmla="*/ 2619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35558 w 5331938"/>
                    <a:gd name="connsiteY2" fmla="*/ 2619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35558 w 5331938"/>
                    <a:gd name="connsiteY2" fmla="*/ 261938 h 3323432"/>
                    <a:gd name="connsiteX3" fmla="*/ 2478328 w 5331938"/>
                    <a:gd name="connsiteY3" fmla="*/ 1037590 h 3323432"/>
                    <a:gd name="connsiteX4" fmla="*/ 4001058 w 5331938"/>
                    <a:gd name="connsiteY4" fmla="*/ 1569720 h 3323432"/>
                    <a:gd name="connsiteX5" fmla="*/ 4016298 w 5331938"/>
                    <a:gd name="connsiteY5" fmla="*/ 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3600 h 3323432"/>
                    <a:gd name="connsiteX1" fmla="*/ 337743 w 5331938"/>
                    <a:gd name="connsiteY1" fmla="*/ 283369 h 3323432"/>
                    <a:gd name="connsiteX2" fmla="*/ 635558 w 5331938"/>
                    <a:gd name="connsiteY2" fmla="*/ 261938 h 3323432"/>
                    <a:gd name="connsiteX3" fmla="*/ 2478328 w 5331938"/>
                    <a:gd name="connsiteY3" fmla="*/ 1037590 h 3323432"/>
                    <a:gd name="connsiteX4" fmla="*/ 4001058 w 5331938"/>
                    <a:gd name="connsiteY4" fmla="*/ 1569720 h 3323432"/>
                    <a:gd name="connsiteX5" fmla="*/ 4060748 w 5331938"/>
                    <a:gd name="connsiteY5" fmla="*/ 6350 h 3323432"/>
                    <a:gd name="connsiteX6" fmla="*/ 5319318 w 5331938"/>
                    <a:gd name="connsiteY6" fmla="*/ 0 h 3323432"/>
                    <a:gd name="connsiteX7" fmla="*/ 5296458 w 5331938"/>
                    <a:gd name="connsiteY7" fmla="*/ 2522220 h 3323432"/>
                    <a:gd name="connsiteX8" fmla="*/ 4808778 w 5331938"/>
                    <a:gd name="connsiteY8" fmla="*/ 3147060 h 3323432"/>
                    <a:gd name="connsiteX9" fmla="*/ 3543858 w 5331938"/>
                    <a:gd name="connsiteY9" fmla="*/ 3101340 h 3323432"/>
                    <a:gd name="connsiteX10" fmla="*/ 3546081 w 5331938"/>
                    <a:gd name="connsiteY10" fmla="*/ 3323432 h 3323432"/>
                    <a:gd name="connsiteX11" fmla="*/ 283768 w 5331938"/>
                    <a:gd name="connsiteY11" fmla="*/ 3321050 h 3323432"/>
                    <a:gd name="connsiteX12" fmla="*/ 61518 w 5331938"/>
                    <a:gd name="connsiteY12" fmla="*/ 2133600 h 3323432"/>
                    <a:gd name="connsiteX0" fmla="*/ 61518 w 5331938"/>
                    <a:gd name="connsiteY0" fmla="*/ 2139950 h 3329782"/>
                    <a:gd name="connsiteX1" fmla="*/ 337743 w 5331938"/>
                    <a:gd name="connsiteY1" fmla="*/ 289719 h 3329782"/>
                    <a:gd name="connsiteX2" fmla="*/ 635558 w 5331938"/>
                    <a:gd name="connsiteY2" fmla="*/ 268288 h 3329782"/>
                    <a:gd name="connsiteX3" fmla="*/ 2478328 w 5331938"/>
                    <a:gd name="connsiteY3" fmla="*/ 1043940 h 3329782"/>
                    <a:gd name="connsiteX4" fmla="*/ 4001058 w 5331938"/>
                    <a:gd name="connsiteY4" fmla="*/ 1576070 h 3329782"/>
                    <a:gd name="connsiteX5" fmla="*/ 4048048 w 5331938"/>
                    <a:gd name="connsiteY5" fmla="*/ 0 h 3329782"/>
                    <a:gd name="connsiteX6" fmla="*/ 5319318 w 5331938"/>
                    <a:gd name="connsiteY6" fmla="*/ 6350 h 3329782"/>
                    <a:gd name="connsiteX7" fmla="*/ 5296458 w 5331938"/>
                    <a:gd name="connsiteY7" fmla="*/ 2528570 h 3329782"/>
                    <a:gd name="connsiteX8" fmla="*/ 4808778 w 5331938"/>
                    <a:gd name="connsiteY8" fmla="*/ 3153410 h 3329782"/>
                    <a:gd name="connsiteX9" fmla="*/ 3543858 w 5331938"/>
                    <a:gd name="connsiteY9" fmla="*/ 3107690 h 3329782"/>
                    <a:gd name="connsiteX10" fmla="*/ 3546081 w 5331938"/>
                    <a:gd name="connsiteY10" fmla="*/ 3329782 h 3329782"/>
                    <a:gd name="connsiteX11" fmla="*/ 283768 w 5331938"/>
                    <a:gd name="connsiteY11" fmla="*/ 3327400 h 3329782"/>
                    <a:gd name="connsiteX12" fmla="*/ 61518 w 5331938"/>
                    <a:gd name="connsiteY12" fmla="*/ 2139950 h 3329782"/>
                    <a:gd name="connsiteX0" fmla="*/ 61518 w 5331938"/>
                    <a:gd name="connsiteY0" fmla="*/ 2194303 h 3384135"/>
                    <a:gd name="connsiteX1" fmla="*/ 337743 w 5331938"/>
                    <a:gd name="connsiteY1" fmla="*/ 344072 h 3384135"/>
                    <a:gd name="connsiteX2" fmla="*/ 635558 w 5331938"/>
                    <a:gd name="connsiteY2" fmla="*/ 322641 h 3384135"/>
                    <a:gd name="connsiteX3" fmla="*/ 2478328 w 5331938"/>
                    <a:gd name="connsiteY3" fmla="*/ 1098293 h 3384135"/>
                    <a:gd name="connsiteX4" fmla="*/ 4001058 w 5331938"/>
                    <a:gd name="connsiteY4" fmla="*/ 1630423 h 3384135"/>
                    <a:gd name="connsiteX5" fmla="*/ 4048048 w 5331938"/>
                    <a:gd name="connsiteY5" fmla="*/ 54353 h 3384135"/>
                    <a:gd name="connsiteX6" fmla="*/ 5319318 w 5331938"/>
                    <a:gd name="connsiteY6" fmla="*/ 60703 h 3384135"/>
                    <a:gd name="connsiteX7" fmla="*/ 5296458 w 5331938"/>
                    <a:gd name="connsiteY7" fmla="*/ 2582923 h 3384135"/>
                    <a:gd name="connsiteX8" fmla="*/ 4808778 w 5331938"/>
                    <a:gd name="connsiteY8" fmla="*/ 3207763 h 3384135"/>
                    <a:gd name="connsiteX9" fmla="*/ 3543858 w 5331938"/>
                    <a:gd name="connsiteY9" fmla="*/ 3162043 h 3384135"/>
                    <a:gd name="connsiteX10" fmla="*/ 3546081 w 5331938"/>
                    <a:gd name="connsiteY10" fmla="*/ 3384135 h 3384135"/>
                    <a:gd name="connsiteX11" fmla="*/ 283768 w 5331938"/>
                    <a:gd name="connsiteY11" fmla="*/ 3381753 h 3384135"/>
                    <a:gd name="connsiteX12" fmla="*/ 61518 w 5331938"/>
                    <a:gd name="connsiteY12" fmla="*/ 2194303 h 3384135"/>
                    <a:gd name="connsiteX0" fmla="*/ 61518 w 5327924"/>
                    <a:gd name="connsiteY0" fmla="*/ 2186224 h 3376056"/>
                    <a:gd name="connsiteX1" fmla="*/ 337743 w 5327924"/>
                    <a:gd name="connsiteY1" fmla="*/ 335993 h 3376056"/>
                    <a:gd name="connsiteX2" fmla="*/ 635558 w 5327924"/>
                    <a:gd name="connsiteY2" fmla="*/ 314562 h 3376056"/>
                    <a:gd name="connsiteX3" fmla="*/ 2478328 w 5327924"/>
                    <a:gd name="connsiteY3" fmla="*/ 1090214 h 3376056"/>
                    <a:gd name="connsiteX4" fmla="*/ 4001058 w 5327924"/>
                    <a:gd name="connsiteY4" fmla="*/ 1622344 h 3376056"/>
                    <a:gd name="connsiteX5" fmla="*/ 4048048 w 5327924"/>
                    <a:gd name="connsiteY5" fmla="*/ 46274 h 3376056"/>
                    <a:gd name="connsiteX6" fmla="*/ 5306618 w 5327924"/>
                    <a:gd name="connsiteY6" fmla="*/ 90724 h 3376056"/>
                    <a:gd name="connsiteX7" fmla="*/ 5296458 w 5327924"/>
                    <a:gd name="connsiteY7" fmla="*/ 2574844 h 3376056"/>
                    <a:gd name="connsiteX8" fmla="*/ 4808778 w 5327924"/>
                    <a:gd name="connsiteY8" fmla="*/ 3199684 h 3376056"/>
                    <a:gd name="connsiteX9" fmla="*/ 3543858 w 5327924"/>
                    <a:gd name="connsiteY9" fmla="*/ 3153964 h 3376056"/>
                    <a:gd name="connsiteX10" fmla="*/ 3546081 w 5327924"/>
                    <a:gd name="connsiteY10" fmla="*/ 3376056 h 3376056"/>
                    <a:gd name="connsiteX11" fmla="*/ 283768 w 5327924"/>
                    <a:gd name="connsiteY11" fmla="*/ 3373674 h 3376056"/>
                    <a:gd name="connsiteX12" fmla="*/ 61518 w 5327924"/>
                    <a:gd name="connsiteY12" fmla="*/ 2186224 h 3376056"/>
                    <a:gd name="connsiteX0" fmla="*/ 61518 w 5327924"/>
                    <a:gd name="connsiteY0" fmla="*/ 2213659 h 3403491"/>
                    <a:gd name="connsiteX1" fmla="*/ 337743 w 5327924"/>
                    <a:gd name="connsiteY1" fmla="*/ 363428 h 3403491"/>
                    <a:gd name="connsiteX2" fmla="*/ 635558 w 5327924"/>
                    <a:gd name="connsiteY2" fmla="*/ 341997 h 3403491"/>
                    <a:gd name="connsiteX3" fmla="*/ 2478328 w 5327924"/>
                    <a:gd name="connsiteY3" fmla="*/ 1117649 h 3403491"/>
                    <a:gd name="connsiteX4" fmla="*/ 4001058 w 5327924"/>
                    <a:gd name="connsiteY4" fmla="*/ 1649779 h 3403491"/>
                    <a:gd name="connsiteX5" fmla="*/ 4048048 w 5327924"/>
                    <a:gd name="connsiteY5" fmla="*/ 73709 h 3403491"/>
                    <a:gd name="connsiteX6" fmla="*/ 5306618 w 5327924"/>
                    <a:gd name="connsiteY6" fmla="*/ 118159 h 3403491"/>
                    <a:gd name="connsiteX7" fmla="*/ 5296458 w 5327924"/>
                    <a:gd name="connsiteY7" fmla="*/ 2602279 h 3403491"/>
                    <a:gd name="connsiteX8" fmla="*/ 4808778 w 5327924"/>
                    <a:gd name="connsiteY8" fmla="*/ 3227119 h 3403491"/>
                    <a:gd name="connsiteX9" fmla="*/ 3543858 w 5327924"/>
                    <a:gd name="connsiteY9" fmla="*/ 3181399 h 3403491"/>
                    <a:gd name="connsiteX10" fmla="*/ 3546081 w 5327924"/>
                    <a:gd name="connsiteY10" fmla="*/ 3403491 h 3403491"/>
                    <a:gd name="connsiteX11" fmla="*/ 283768 w 5327924"/>
                    <a:gd name="connsiteY11" fmla="*/ 3401109 h 3403491"/>
                    <a:gd name="connsiteX12" fmla="*/ 61518 w 5327924"/>
                    <a:gd name="connsiteY12" fmla="*/ 2213659 h 3403491"/>
                    <a:gd name="connsiteX0" fmla="*/ 61518 w 5327924"/>
                    <a:gd name="connsiteY0" fmla="*/ 2230525 h 3420357"/>
                    <a:gd name="connsiteX1" fmla="*/ 337743 w 5327924"/>
                    <a:gd name="connsiteY1" fmla="*/ 380294 h 3420357"/>
                    <a:gd name="connsiteX2" fmla="*/ 635558 w 5327924"/>
                    <a:gd name="connsiteY2" fmla="*/ 358863 h 3420357"/>
                    <a:gd name="connsiteX3" fmla="*/ 2478328 w 5327924"/>
                    <a:gd name="connsiteY3" fmla="*/ 1134515 h 3420357"/>
                    <a:gd name="connsiteX4" fmla="*/ 4001058 w 5327924"/>
                    <a:gd name="connsiteY4" fmla="*/ 1666645 h 3420357"/>
                    <a:gd name="connsiteX5" fmla="*/ 4048048 w 5327924"/>
                    <a:gd name="connsiteY5" fmla="*/ 65175 h 3420357"/>
                    <a:gd name="connsiteX6" fmla="*/ 5306618 w 5327924"/>
                    <a:gd name="connsiteY6" fmla="*/ 135025 h 3420357"/>
                    <a:gd name="connsiteX7" fmla="*/ 5296458 w 5327924"/>
                    <a:gd name="connsiteY7" fmla="*/ 2619145 h 3420357"/>
                    <a:gd name="connsiteX8" fmla="*/ 4808778 w 5327924"/>
                    <a:gd name="connsiteY8" fmla="*/ 3243985 h 3420357"/>
                    <a:gd name="connsiteX9" fmla="*/ 3543858 w 5327924"/>
                    <a:gd name="connsiteY9" fmla="*/ 3198265 h 3420357"/>
                    <a:gd name="connsiteX10" fmla="*/ 3546081 w 5327924"/>
                    <a:gd name="connsiteY10" fmla="*/ 3420357 h 3420357"/>
                    <a:gd name="connsiteX11" fmla="*/ 283768 w 5327924"/>
                    <a:gd name="connsiteY11" fmla="*/ 3417975 h 3420357"/>
                    <a:gd name="connsiteX12" fmla="*/ 61518 w 5327924"/>
                    <a:gd name="connsiteY12" fmla="*/ 2230525 h 3420357"/>
                    <a:gd name="connsiteX0" fmla="*/ 61518 w 5327924"/>
                    <a:gd name="connsiteY0" fmla="*/ 2230525 h 3420357"/>
                    <a:gd name="connsiteX1" fmla="*/ 337743 w 5327924"/>
                    <a:gd name="connsiteY1" fmla="*/ 380294 h 3420357"/>
                    <a:gd name="connsiteX2" fmla="*/ 635558 w 5327924"/>
                    <a:gd name="connsiteY2" fmla="*/ 358863 h 3420357"/>
                    <a:gd name="connsiteX3" fmla="*/ 2478328 w 5327924"/>
                    <a:gd name="connsiteY3" fmla="*/ 1134515 h 3420357"/>
                    <a:gd name="connsiteX4" fmla="*/ 4001058 w 5327924"/>
                    <a:gd name="connsiteY4" fmla="*/ 1692045 h 3420357"/>
                    <a:gd name="connsiteX5" fmla="*/ 4048048 w 5327924"/>
                    <a:gd name="connsiteY5" fmla="*/ 65175 h 3420357"/>
                    <a:gd name="connsiteX6" fmla="*/ 5306618 w 5327924"/>
                    <a:gd name="connsiteY6" fmla="*/ 135025 h 3420357"/>
                    <a:gd name="connsiteX7" fmla="*/ 5296458 w 5327924"/>
                    <a:gd name="connsiteY7" fmla="*/ 2619145 h 3420357"/>
                    <a:gd name="connsiteX8" fmla="*/ 4808778 w 5327924"/>
                    <a:gd name="connsiteY8" fmla="*/ 3243985 h 3420357"/>
                    <a:gd name="connsiteX9" fmla="*/ 3543858 w 5327924"/>
                    <a:gd name="connsiteY9" fmla="*/ 3198265 h 3420357"/>
                    <a:gd name="connsiteX10" fmla="*/ 3546081 w 5327924"/>
                    <a:gd name="connsiteY10" fmla="*/ 3420357 h 3420357"/>
                    <a:gd name="connsiteX11" fmla="*/ 283768 w 5327924"/>
                    <a:gd name="connsiteY11" fmla="*/ 3417975 h 3420357"/>
                    <a:gd name="connsiteX12" fmla="*/ 61518 w 5327924"/>
                    <a:gd name="connsiteY12" fmla="*/ 2230525 h 3420357"/>
                    <a:gd name="connsiteX0" fmla="*/ 61518 w 5327924"/>
                    <a:gd name="connsiteY0" fmla="*/ 2230525 h 3420357"/>
                    <a:gd name="connsiteX1" fmla="*/ 337743 w 5327924"/>
                    <a:gd name="connsiteY1" fmla="*/ 380294 h 3420357"/>
                    <a:gd name="connsiteX2" fmla="*/ 635558 w 5327924"/>
                    <a:gd name="connsiteY2" fmla="*/ 358863 h 3420357"/>
                    <a:gd name="connsiteX3" fmla="*/ 2478328 w 5327924"/>
                    <a:gd name="connsiteY3" fmla="*/ 1134515 h 3420357"/>
                    <a:gd name="connsiteX4" fmla="*/ 4039158 w 5327924"/>
                    <a:gd name="connsiteY4" fmla="*/ 1698395 h 3420357"/>
                    <a:gd name="connsiteX5" fmla="*/ 4048048 w 5327924"/>
                    <a:gd name="connsiteY5" fmla="*/ 65175 h 3420357"/>
                    <a:gd name="connsiteX6" fmla="*/ 5306618 w 5327924"/>
                    <a:gd name="connsiteY6" fmla="*/ 135025 h 3420357"/>
                    <a:gd name="connsiteX7" fmla="*/ 5296458 w 5327924"/>
                    <a:gd name="connsiteY7" fmla="*/ 2619145 h 3420357"/>
                    <a:gd name="connsiteX8" fmla="*/ 4808778 w 5327924"/>
                    <a:gd name="connsiteY8" fmla="*/ 3243985 h 3420357"/>
                    <a:gd name="connsiteX9" fmla="*/ 3543858 w 5327924"/>
                    <a:gd name="connsiteY9" fmla="*/ 3198265 h 3420357"/>
                    <a:gd name="connsiteX10" fmla="*/ 3546081 w 5327924"/>
                    <a:gd name="connsiteY10" fmla="*/ 3420357 h 3420357"/>
                    <a:gd name="connsiteX11" fmla="*/ 283768 w 5327924"/>
                    <a:gd name="connsiteY11" fmla="*/ 3417975 h 3420357"/>
                    <a:gd name="connsiteX12" fmla="*/ 61518 w 5327924"/>
                    <a:gd name="connsiteY12" fmla="*/ 2230525 h 3420357"/>
                    <a:gd name="connsiteX0" fmla="*/ 61518 w 5327924"/>
                    <a:gd name="connsiteY0" fmla="*/ 2230525 h 3420357"/>
                    <a:gd name="connsiteX1" fmla="*/ 337743 w 5327924"/>
                    <a:gd name="connsiteY1" fmla="*/ 380294 h 3420357"/>
                    <a:gd name="connsiteX2" fmla="*/ 635558 w 5327924"/>
                    <a:gd name="connsiteY2" fmla="*/ 358863 h 3420357"/>
                    <a:gd name="connsiteX3" fmla="*/ 2478328 w 5327924"/>
                    <a:gd name="connsiteY3" fmla="*/ 1134515 h 3420357"/>
                    <a:gd name="connsiteX4" fmla="*/ 4039158 w 5327924"/>
                    <a:gd name="connsiteY4" fmla="*/ 1698395 h 3420357"/>
                    <a:gd name="connsiteX5" fmla="*/ 4021950 w 5327924"/>
                    <a:gd name="connsiteY5" fmla="*/ 65175 h 3420357"/>
                    <a:gd name="connsiteX6" fmla="*/ 5306618 w 5327924"/>
                    <a:gd name="connsiteY6" fmla="*/ 135025 h 3420357"/>
                    <a:gd name="connsiteX7" fmla="*/ 5296458 w 5327924"/>
                    <a:gd name="connsiteY7" fmla="*/ 2619145 h 3420357"/>
                    <a:gd name="connsiteX8" fmla="*/ 4808778 w 5327924"/>
                    <a:gd name="connsiteY8" fmla="*/ 3243985 h 3420357"/>
                    <a:gd name="connsiteX9" fmla="*/ 3543858 w 5327924"/>
                    <a:gd name="connsiteY9" fmla="*/ 3198265 h 3420357"/>
                    <a:gd name="connsiteX10" fmla="*/ 3546081 w 5327924"/>
                    <a:gd name="connsiteY10" fmla="*/ 3420357 h 3420357"/>
                    <a:gd name="connsiteX11" fmla="*/ 283768 w 5327924"/>
                    <a:gd name="connsiteY11" fmla="*/ 3417975 h 3420357"/>
                    <a:gd name="connsiteX12" fmla="*/ 61518 w 5327924"/>
                    <a:gd name="connsiteY12" fmla="*/ 2230525 h 3420357"/>
                    <a:gd name="connsiteX0" fmla="*/ 61518 w 5327924"/>
                    <a:gd name="connsiteY0" fmla="*/ 2230525 h 4197986"/>
                    <a:gd name="connsiteX1" fmla="*/ 337743 w 5327924"/>
                    <a:gd name="connsiteY1" fmla="*/ 380294 h 4197986"/>
                    <a:gd name="connsiteX2" fmla="*/ 635558 w 5327924"/>
                    <a:gd name="connsiteY2" fmla="*/ 358863 h 4197986"/>
                    <a:gd name="connsiteX3" fmla="*/ 2478328 w 5327924"/>
                    <a:gd name="connsiteY3" fmla="*/ 1134515 h 4197986"/>
                    <a:gd name="connsiteX4" fmla="*/ 4039158 w 5327924"/>
                    <a:gd name="connsiteY4" fmla="*/ 1698395 h 4197986"/>
                    <a:gd name="connsiteX5" fmla="*/ 4021950 w 5327924"/>
                    <a:gd name="connsiteY5" fmla="*/ 65175 h 4197986"/>
                    <a:gd name="connsiteX6" fmla="*/ 5306618 w 5327924"/>
                    <a:gd name="connsiteY6" fmla="*/ 135025 h 4197986"/>
                    <a:gd name="connsiteX7" fmla="*/ 5296458 w 5327924"/>
                    <a:gd name="connsiteY7" fmla="*/ 2619145 h 4197986"/>
                    <a:gd name="connsiteX8" fmla="*/ 4808778 w 5327924"/>
                    <a:gd name="connsiteY8" fmla="*/ 3243985 h 4197986"/>
                    <a:gd name="connsiteX9" fmla="*/ 3543858 w 5327924"/>
                    <a:gd name="connsiteY9" fmla="*/ 3198265 h 4197986"/>
                    <a:gd name="connsiteX10" fmla="*/ 3546081 w 5327924"/>
                    <a:gd name="connsiteY10" fmla="*/ 3420357 h 4197986"/>
                    <a:gd name="connsiteX11" fmla="*/ 283768 w 5327924"/>
                    <a:gd name="connsiteY11" fmla="*/ 4197986 h 4197986"/>
                    <a:gd name="connsiteX12" fmla="*/ 61518 w 5327924"/>
                    <a:gd name="connsiteY12" fmla="*/ 2230525 h 4197986"/>
                    <a:gd name="connsiteX0" fmla="*/ 61518 w 5327924"/>
                    <a:gd name="connsiteY0" fmla="*/ 2230525 h 4197986"/>
                    <a:gd name="connsiteX1" fmla="*/ 337743 w 5327924"/>
                    <a:gd name="connsiteY1" fmla="*/ 380294 h 4197986"/>
                    <a:gd name="connsiteX2" fmla="*/ 635558 w 5327924"/>
                    <a:gd name="connsiteY2" fmla="*/ 358863 h 4197986"/>
                    <a:gd name="connsiteX3" fmla="*/ 2478328 w 5327924"/>
                    <a:gd name="connsiteY3" fmla="*/ 1134515 h 4197986"/>
                    <a:gd name="connsiteX4" fmla="*/ 4039158 w 5327924"/>
                    <a:gd name="connsiteY4" fmla="*/ 1698395 h 4197986"/>
                    <a:gd name="connsiteX5" fmla="*/ 4021950 w 5327924"/>
                    <a:gd name="connsiteY5" fmla="*/ 65175 h 4197986"/>
                    <a:gd name="connsiteX6" fmla="*/ 5306618 w 5327924"/>
                    <a:gd name="connsiteY6" fmla="*/ 135025 h 4197986"/>
                    <a:gd name="connsiteX7" fmla="*/ 5296458 w 5327924"/>
                    <a:gd name="connsiteY7" fmla="*/ 2619145 h 4197986"/>
                    <a:gd name="connsiteX8" fmla="*/ 4808778 w 5327924"/>
                    <a:gd name="connsiteY8" fmla="*/ 3243985 h 4197986"/>
                    <a:gd name="connsiteX9" fmla="*/ 3543858 w 5327924"/>
                    <a:gd name="connsiteY9" fmla="*/ 3198265 h 4197986"/>
                    <a:gd name="connsiteX10" fmla="*/ 3546081 w 5327924"/>
                    <a:gd name="connsiteY10" fmla="*/ 3420357 h 4197986"/>
                    <a:gd name="connsiteX11" fmla="*/ 283768 w 5327924"/>
                    <a:gd name="connsiteY11" fmla="*/ 4197986 h 4197986"/>
                    <a:gd name="connsiteX12" fmla="*/ 61518 w 5327924"/>
                    <a:gd name="connsiteY12" fmla="*/ 2230525 h 4197986"/>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604580 w 5327924"/>
                    <a:gd name="connsiteY10" fmla="*/ 4317368 h 4317368"/>
                    <a:gd name="connsiteX11" fmla="*/ 283768 w 5327924"/>
                    <a:gd name="connsiteY11" fmla="*/ 4197986 h 4317368"/>
                    <a:gd name="connsiteX12" fmla="*/ 61518 w 5327924"/>
                    <a:gd name="connsiteY12" fmla="*/ 2230525 h 4317368"/>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604580 w 5327924"/>
                    <a:gd name="connsiteY10" fmla="*/ 4317368 h 4317368"/>
                    <a:gd name="connsiteX11" fmla="*/ 264268 w 5327924"/>
                    <a:gd name="connsiteY11" fmla="*/ 4295486 h 4317368"/>
                    <a:gd name="connsiteX12" fmla="*/ 61518 w 5327924"/>
                    <a:gd name="connsiteY12" fmla="*/ 2230525 h 4317368"/>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604580 w 5327924"/>
                    <a:gd name="connsiteY10" fmla="*/ 4317368 h 4317368"/>
                    <a:gd name="connsiteX11" fmla="*/ 264268 w 5327924"/>
                    <a:gd name="connsiteY11" fmla="*/ 4295486 h 4317368"/>
                    <a:gd name="connsiteX12" fmla="*/ 61518 w 5327924"/>
                    <a:gd name="connsiteY12" fmla="*/ 2230525 h 4317368"/>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604580 w 5327924"/>
                    <a:gd name="connsiteY10" fmla="*/ 4317368 h 4317368"/>
                    <a:gd name="connsiteX11" fmla="*/ 264268 w 5327924"/>
                    <a:gd name="connsiteY11" fmla="*/ 4295486 h 4317368"/>
                    <a:gd name="connsiteX12" fmla="*/ 61518 w 5327924"/>
                    <a:gd name="connsiteY12" fmla="*/ 2230525 h 4317368"/>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604580 w 5327924"/>
                    <a:gd name="connsiteY10" fmla="*/ 4317368 h 4317368"/>
                    <a:gd name="connsiteX11" fmla="*/ 264268 w 5327924"/>
                    <a:gd name="connsiteY11" fmla="*/ 4295486 h 4317368"/>
                    <a:gd name="connsiteX12" fmla="*/ 61518 w 5327924"/>
                    <a:gd name="connsiteY12" fmla="*/ 2230525 h 4317368"/>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563229 w 5327924"/>
                    <a:gd name="connsiteY10" fmla="*/ 4317368 h 4317368"/>
                    <a:gd name="connsiteX11" fmla="*/ 264268 w 5327924"/>
                    <a:gd name="connsiteY11" fmla="*/ 4295486 h 4317368"/>
                    <a:gd name="connsiteX12" fmla="*/ 61518 w 5327924"/>
                    <a:gd name="connsiteY12" fmla="*/ 2230525 h 4317368"/>
                    <a:gd name="connsiteX0" fmla="*/ 61518 w 5327924"/>
                    <a:gd name="connsiteY0" fmla="*/ 2230525 h 4317368"/>
                    <a:gd name="connsiteX1" fmla="*/ 337743 w 5327924"/>
                    <a:gd name="connsiteY1" fmla="*/ 380294 h 4317368"/>
                    <a:gd name="connsiteX2" fmla="*/ 635558 w 5327924"/>
                    <a:gd name="connsiteY2" fmla="*/ 358863 h 4317368"/>
                    <a:gd name="connsiteX3" fmla="*/ 2478328 w 5327924"/>
                    <a:gd name="connsiteY3" fmla="*/ 1134515 h 4317368"/>
                    <a:gd name="connsiteX4" fmla="*/ 4039158 w 5327924"/>
                    <a:gd name="connsiteY4" fmla="*/ 1698395 h 4317368"/>
                    <a:gd name="connsiteX5" fmla="*/ 4021950 w 5327924"/>
                    <a:gd name="connsiteY5" fmla="*/ 65175 h 4317368"/>
                    <a:gd name="connsiteX6" fmla="*/ 5306618 w 5327924"/>
                    <a:gd name="connsiteY6" fmla="*/ 135025 h 4317368"/>
                    <a:gd name="connsiteX7" fmla="*/ 5296458 w 5327924"/>
                    <a:gd name="connsiteY7" fmla="*/ 2619145 h 4317368"/>
                    <a:gd name="connsiteX8" fmla="*/ 4808778 w 5327924"/>
                    <a:gd name="connsiteY8" fmla="*/ 3243985 h 4317368"/>
                    <a:gd name="connsiteX9" fmla="*/ 3543858 w 5327924"/>
                    <a:gd name="connsiteY9" fmla="*/ 3198265 h 4317368"/>
                    <a:gd name="connsiteX10" fmla="*/ 3563229 w 5327924"/>
                    <a:gd name="connsiteY10" fmla="*/ 4317368 h 4317368"/>
                    <a:gd name="connsiteX11" fmla="*/ 256136 w 5327924"/>
                    <a:gd name="connsiteY11" fmla="*/ 4311753 h 4317368"/>
                    <a:gd name="connsiteX12" fmla="*/ 61518 w 5327924"/>
                    <a:gd name="connsiteY12" fmla="*/ 2230525 h 431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7924" h="4317368">
                      <a:moveTo>
                        <a:pt x="61518" y="2230525"/>
                      </a:moveTo>
                      <a:cubicBezTo>
                        <a:pt x="-127606" y="1244185"/>
                        <a:pt x="163753" y="838288"/>
                        <a:pt x="337743" y="380294"/>
                      </a:cubicBezTo>
                      <a:cubicBezTo>
                        <a:pt x="371398" y="267581"/>
                        <a:pt x="506653" y="279488"/>
                        <a:pt x="635558" y="358863"/>
                      </a:cubicBezTo>
                      <a:cubicBezTo>
                        <a:pt x="1243993" y="406276"/>
                        <a:pt x="2033405" y="602914"/>
                        <a:pt x="2478328" y="1134515"/>
                      </a:cubicBezTo>
                      <a:lnTo>
                        <a:pt x="4039158" y="1698395"/>
                      </a:lnTo>
                      <a:cubicBezTo>
                        <a:pt x="4042121" y="1153988"/>
                        <a:pt x="4018987" y="609582"/>
                        <a:pt x="4021950" y="65175"/>
                      </a:cubicBezTo>
                      <a:cubicBezTo>
                        <a:pt x="4452057" y="-59708"/>
                        <a:pt x="4971761" y="12258"/>
                        <a:pt x="5306618" y="135025"/>
                      </a:cubicBezTo>
                      <a:cubicBezTo>
                        <a:pt x="5298998" y="975765"/>
                        <a:pt x="5365038" y="1656485"/>
                        <a:pt x="5296458" y="2619145"/>
                      </a:cubicBezTo>
                      <a:cubicBezTo>
                        <a:pt x="5271058" y="2987445"/>
                        <a:pt x="5192318" y="3180485"/>
                        <a:pt x="4808778" y="3243985"/>
                      </a:cubicBezTo>
                      <a:cubicBezTo>
                        <a:pt x="4387138" y="3274465"/>
                        <a:pt x="3965498" y="3213505"/>
                        <a:pt x="3543858" y="3198265"/>
                      </a:cubicBezTo>
                      <a:cubicBezTo>
                        <a:pt x="3543011" y="3271502"/>
                        <a:pt x="3564076" y="4244131"/>
                        <a:pt x="3563229" y="4317368"/>
                      </a:cubicBezTo>
                      <a:lnTo>
                        <a:pt x="256136" y="4311753"/>
                      </a:lnTo>
                      <a:cubicBezTo>
                        <a:pt x="432854" y="3703813"/>
                        <a:pt x="135601" y="2689842"/>
                        <a:pt x="61518" y="2230525"/>
                      </a:cubicBezTo>
                      <a:close/>
                    </a:path>
                  </a:pathLst>
                </a:cu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2" name="Freeform 211"/>
                <p:cNvSpPr/>
                <p:nvPr/>
              </p:nvSpPr>
              <p:spPr>
                <a:xfrm>
                  <a:off x="2062930" y="2837876"/>
                  <a:ext cx="1919855" cy="579081"/>
                </a:xfrm>
                <a:custGeom>
                  <a:avLst/>
                  <a:gdLst>
                    <a:gd name="connsiteX0" fmla="*/ 1941642 w 2162174"/>
                    <a:gd name="connsiteY0" fmla="*/ 0 h 845345"/>
                    <a:gd name="connsiteX1" fmla="*/ 2074987 w 2162174"/>
                    <a:gd name="connsiteY1" fmla="*/ 0 h 845345"/>
                    <a:gd name="connsiteX2" fmla="*/ 2078718 w 2162174"/>
                    <a:gd name="connsiteY2" fmla="*/ 4111 h 845345"/>
                    <a:gd name="connsiteX3" fmla="*/ 2081982 w 2162174"/>
                    <a:gd name="connsiteY3" fmla="*/ 2381 h 845345"/>
                    <a:gd name="connsiteX4" fmla="*/ 2162174 w 2162174"/>
                    <a:gd name="connsiteY4" fmla="*/ 423863 h 845345"/>
                    <a:gd name="connsiteX5" fmla="*/ 2081982 w 2162174"/>
                    <a:gd name="connsiteY5" fmla="*/ 845345 h 845345"/>
                    <a:gd name="connsiteX6" fmla="*/ 2072991 w 2162174"/>
                    <a:gd name="connsiteY6" fmla="*/ 840581 h 845345"/>
                    <a:gd name="connsiteX7" fmla="*/ 1941642 w 2162174"/>
                    <a:gd name="connsiteY7" fmla="*/ 840581 h 845345"/>
                    <a:gd name="connsiteX8" fmla="*/ 1861472 w 2162174"/>
                    <a:gd name="connsiteY8" fmla="*/ 807374 h 845345"/>
                    <a:gd name="connsiteX9" fmla="*/ 1845329 w 2162174"/>
                    <a:gd name="connsiteY9" fmla="*/ 783430 h 845345"/>
                    <a:gd name="connsiteX10" fmla="*/ 443003 w 2162174"/>
                    <a:gd name="connsiteY10" fmla="*/ 783430 h 845345"/>
                    <a:gd name="connsiteX11" fmla="*/ 391660 w 2162174"/>
                    <a:gd name="connsiteY11" fmla="*/ 732087 h 845345"/>
                    <a:gd name="connsiteX12" fmla="*/ 391660 w 2162174"/>
                    <a:gd name="connsiteY12" fmla="*/ 702465 h 845345"/>
                    <a:gd name="connsiteX13" fmla="*/ 374406 w 2162174"/>
                    <a:gd name="connsiteY13" fmla="*/ 709612 h 845345"/>
                    <a:gd name="connsiteX14" fmla="*/ 285196 w 2162174"/>
                    <a:gd name="connsiteY14" fmla="*/ 709612 h 845345"/>
                    <a:gd name="connsiteX15" fmla="*/ 251168 w 2162174"/>
                    <a:gd name="connsiteY15" fmla="*/ 675584 h 845345"/>
                    <a:gd name="connsiteX16" fmla="*/ 251168 w 2162174"/>
                    <a:gd name="connsiteY16" fmla="*/ 664370 h 845345"/>
                    <a:gd name="connsiteX17" fmla="*/ 26534 w 2162174"/>
                    <a:gd name="connsiteY17" fmla="*/ 664370 h 845345"/>
                    <a:gd name="connsiteX18" fmla="*/ 0 w 2162174"/>
                    <a:gd name="connsiteY18" fmla="*/ 637836 h 845345"/>
                    <a:gd name="connsiteX19" fmla="*/ 0 w 2162174"/>
                    <a:gd name="connsiteY19" fmla="*/ 224178 h 845345"/>
                    <a:gd name="connsiteX20" fmla="*/ 26534 w 2162174"/>
                    <a:gd name="connsiteY20" fmla="*/ 197644 h 845345"/>
                    <a:gd name="connsiteX21" fmla="*/ 252072 w 2162174"/>
                    <a:gd name="connsiteY21" fmla="*/ 197644 h 845345"/>
                    <a:gd name="connsiteX22" fmla="*/ 254070 w 2162174"/>
                    <a:gd name="connsiteY22" fmla="*/ 198472 h 845345"/>
                    <a:gd name="connsiteX23" fmla="*/ 261135 w 2162174"/>
                    <a:gd name="connsiteY23" fmla="*/ 181417 h 845345"/>
                    <a:gd name="connsiteX24" fmla="*/ 285196 w 2162174"/>
                    <a:gd name="connsiteY24" fmla="*/ 171450 h 845345"/>
                    <a:gd name="connsiteX25" fmla="*/ 374406 w 2162174"/>
                    <a:gd name="connsiteY25" fmla="*/ 171450 h 845345"/>
                    <a:gd name="connsiteX26" fmla="*/ 391660 w 2162174"/>
                    <a:gd name="connsiteY26" fmla="*/ 178597 h 845345"/>
                    <a:gd name="connsiteX27" fmla="*/ 391660 w 2162174"/>
                    <a:gd name="connsiteY27" fmla="*/ 113254 h 845345"/>
                    <a:gd name="connsiteX28" fmla="*/ 443003 w 2162174"/>
                    <a:gd name="connsiteY28" fmla="*/ 61911 h 845345"/>
                    <a:gd name="connsiteX29" fmla="*/ 1842119 w 2162174"/>
                    <a:gd name="connsiteY29" fmla="*/ 61911 h 845345"/>
                    <a:gd name="connsiteX30" fmla="*/ 1861472 w 2162174"/>
                    <a:gd name="connsiteY30" fmla="*/ 33208 h 845345"/>
                    <a:gd name="connsiteX31" fmla="*/ 1941642 w 2162174"/>
                    <a:gd name="connsiteY31" fmla="*/ 0 h 845345"/>
                    <a:gd name="connsiteX0" fmla="*/ 1941642 w 2181224"/>
                    <a:gd name="connsiteY0" fmla="*/ 0 h 845345"/>
                    <a:gd name="connsiteX1" fmla="*/ 2074987 w 2181224"/>
                    <a:gd name="connsiteY1" fmla="*/ 0 h 845345"/>
                    <a:gd name="connsiteX2" fmla="*/ 2078718 w 2181224"/>
                    <a:gd name="connsiteY2" fmla="*/ 4111 h 845345"/>
                    <a:gd name="connsiteX3" fmla="*/ 2081982 w 2181224"/>
                    <a:gd name="connsiteY3" fmla="*/ 2381 h 845345"/>
                    <a:gd name="connsiteX4" fmla="*/ 2181224 w 2181224"/>
                    <a:gd name="connsiteY4" fmla="*/ 417513 h 845345"/>
                    <a:gd name="connsiteX5" fmla="*/ 2081982 w 2181224"/>
                    <a:gd name="connsiteY5" fmla="*/ 845345 h 845345"/>
                    <a:gd name="connsiteX6" fmla="*/ 2072991 w 2181224"/>
                    <a:gd name="connsiteY6" fmla="*/ 840581 h 845345"/>
                    <a:gd name="connsiteX7" fmla="*/ 1941642 w 2181224"/>
                    <a:gd name="connsiteY7" fmla="*/ 840581 h 845345"/>
                    <a:gd name="connsiteX8" fmla="*/ 1861472 w 2181224"/>
                    <a:gd name="connsiteY8" fmla="*/ 807374 h 845345"/>
                    <a:gd name="connsiteX9" fmla="*/ 1845329 w 2181224"/>
                    <a:gd name="connsiteY9" fmla="*/ 783430 h 845345"/>
                    <a:gd name="connsiteX10" fmla="*/ 443003 w 2181224"/>
                    <a:gd name="connsiteY10" fmla="*/ 783430 h 845345"/>
                    <a:gd name="connsiteX11" fmla="*/ 391660 w 2181224"/>
                    <a:gd name="connsiteY11" fmla="*/ 732087 h 845345"/>
                    <a:gd name="connsiteX12" fmla="*/ 391660 w 2181224"/>
                    <a:gd name="connsiteY12" fmla="*/ 702465 h 845345"/>
                    <a:gd name="connsiteX13" fmla="*/ 374406 w 2181224"/>
                    <a:gd name="connsiteY13" fmla="*/ 709612 h 845345"/>
                    <a:gd name="connsiteX14" fmla="*/ 285196 w 2181224"/>
                    <a:gd name="connsiteY14" fmla="*/ 709612 h 845345"/>
                    <a:gd name="connsiteX15" fmla="*/ 251168 w 2181224"/>
                    <a:gd name="connsiteY15" fmla="*/ 675584 h 845345"/>
                    <a:gd name="connsiteX16" fmla="*/ 251168 w 2181224"/>
                    <a:gd name="connsiteY16" fmla="*/ 664370 h 845345"/>
                    <a:gd name="connsiteX17" fmla="*/ 26534 w 2181224"/>
                    <a:gd name="connsiteY17" fmla="*/ 664370 h 845345"/>
                    <a:gd name="connsiteX18" fmla="*/ 0 w 2181224"/>
                    <a:gd name="connsiteY18" fmla="*/ 637836 h 845345"/>
                    <a:gd name="connsiteX19" fmla="*/ 0 w 2181224"/>
                    <a:gd name="connsiteY19" fmla="*/ 224178 h 845345"/>
                    <a:gd name="connsiteX20" fmla="*/ 26534 w 2181224"/>
                    <a:gd name="connsiteY20" fmla="*/ 197644 h 845345"/>
                    <a:gd name="connsiteX21" fmla="*/ 252072 w 2181224"/>
                    <a:gd name="connsiteY21" fmla="*/ 197644 h 845345"/>
                    <a:gd name="connsiteX22" fmla="*/ 254070 w 2181224"/>
                    <a:gd name="connsiteY22" fmla="*/ 198472 h 845345"/>
                    <a:gd name="connsiteX23" fmla="*/ 261135 w 2181224"/>
                    <a:gd name="connsiteY23" fmla="*/ 181417 h 845345"/>
                    <a:gd name="connsiteX24" fmla="*/ 285196 w 2181224"/>
                    <a:gd name="connsiteY24" fmla="*/ 171450 h 845345"/>
                    <a:gd name="connsiteX25" fmla="*/ 374406 w 2181224"/>
                    <a:gd name="connsiteY25" fmla="*/ 171450 h 845345"/>
                    <a:gd name="connsiteX26" fmla="*/ 391660 w 2181224"/>
                    <a:gd name="connsiteY26" fmla="*/ 178597 h 845345"/>
                    <a:gd name="connsiteX27" fmla="*/ 391660 w 2181224"/>
                    <a:gd name="connsiteY27" fmla="*/ 113254 h 845345"/>
                    <a:gd name="connsiteX28" fmla="*/ 443003 w 2181224"/>
                    <a:gd name="connsiteY28" fmla="*/ 61911 h 845345"/>
                    <a:gd name="connsiteX29" fmla="*/ 1842119 w 2181224"/>
                    <a:gd name="connsiteY29" fmla="*/ 61911 h 845345"/>
                    <a:gd name="connsiteX30" fmla="*/ 1861472 w 2181224"/>
                    <a:gd name="connsiteY30" fmla="*/ 33208 h 845345"/>
                    <a:gd name="connsiteX31" fmla="*/ 1941642 w 2181224"/>
                    <a:gd name="connsiteY31" fmla="*/ 0 h 845345"/>
                    <a:gd name="connsiteX0" fmla="*/ 1941642 w 2181224"/>
                    <a:gd name="connsiteY0" fmla="*/ 0 h 845345"/>
                    <a:gd name="connsiteX1" fmla="*/ 2074987 w 2181224"/>
                    <a:gd name="connsiteY1" fmla="*/ 0 h 845345"/>
                    <a:gd name="connsiteX2" fmla="*/ 2078718 w 2181224"/>
                    <a:gd name="connsiteY2" fmla="*/ 4111 h 845345"/>
                    <a:gd name="connsiteX3" fmla="*/ 2081982 w 2181224"/>
                    <a:gd name="connsiteY3" fmla="*/ 2381 h 845345"/>
                    <a:gd name="connsiteX4" fmla="*/ 2181224 w 2181224"/>
                    <a:gd name="connsiteY4" fmla="*/ 417513 h 845345"/>
                    <a:gd name="connsiteX5" fmla="*/ 2081982 w 2181224"/>
                    <a:gd name="connsiteY5" fmla="*/ 845345 h 845345"/>
                    <a:gd name="connsiteX6" fmla="*/ 1941642 w 2181224"/>
                    <a:gd name="connsiteY6" fmla="*/ 840581 h 845345"/>
                    <a:gd name="connsiteX7" fmla="*/ 1861472 w 2181224"/>
                    <a:gd name="connsiteY7" fmla="*/ 807374 h 845345"/>
                    <a:gd name="connsiteX8" fmla="*/ 1845329 w 2181224"/>
                    <a:gd name="connsiteY8" fmla="*/ 783430 h 845345"/>
                    <a:gd name="connsiteX9" fmla="*/ 443003 w 2181224"/>
                    <a:gd name="connsiteY9" fmla="*/ 783430 h 845345"/>
                    <a:gd name="connsiteX10" fmla="*/ 391660 w 2181224"/>
                    <a:gd name="connsiteY10" fmla="*/ 732087 h 845345"/>
                    <a:gd name="connsiteX11" fmla="*/ 391660 w 2181224"/>
                    <a:gd name="connsiteY11" fmla="*/ 702465 h 845345"/>
                    <a:gd name="connsiteX12" fmla="*/ 374406 w 2181224"/>
                    <a:gd name="connsiteY12" fmla="*/ 709612 h 845345"/>
                    <a:gd name="connsiteX13" fmla="*/ 285196 w 2181224"/>
                    <a:gd name="connsiteY13" fmla="*/ 709612 h 845345"/>
                    <a:gd name="connsiteX14" fmla="*/ 251168 w 2181224"/>
                    <a:gd name="connsiteY14" fmla="*/ 675584 h 845345"/>
                    <a:gd name="connsiteX15" fmla="*/ 251168 w 2181224"/>
                    <a:gd name="connsiteY15" fmla="*/ 664370 h 845345"/>
                    <a:gd name="connsiteX16" fmla="*/ 26534 w 2181224"/>
                    <a:gd name="connsiteY16" fmla="*/ 664370 h 845345"/>
                    <a:gd name="connsiteX17" fmla="*/ 0 w 2181224"/>
                    <a:gd name="connsiteY17" fmla="*/ 637836 h 845345"/>
                    <a:gd name="connsiteX18" fmla="*/ 0 w 2181224"/>
                    <a:gd name="connsiteY18" fmla="*/ 224178 h 845345"/>
                    <a:gd name="connsiteX19" fmla="*/ 26534 w 2181224"/>
                    <a:gd name="connsiteY19" fmla="*/ 197644 h 845345"/>
                    <a:gd name="connsiteX20" fmla="*/ 252072 w 2181224"/>
                    <a:gd name="connsiteY20" fmla="*/ 197644 h 845345"/>
                    <a:gd name="connsiteX21" fmla="*/ 254070 w 2181224"/>
                    <a:gd name="connsiteY21" fmla="*/ 198472 h 845345"/>
                    <a:gd name="connsiteX22" fmla="*/ 261135 w 2181224"/>
                    <a:gd name="connsiteY22" fmla="*/ 181417 h 845345"/>
                    <a:gd name="connsiteX23" fmla="*/ 285196 w 2181224"/>
                    <a:gd name="connsiteY23" fmla="*/ 171450 h 845345"/>
                    <a:gd name="connsiteX24" fmla="*/ 374406 w 2181224"/>
                    <a:gd name="connsiteY24" fmla="*/ 171450 h 845345"/>
                    <a:gd name="connsiteX25" fmla="*/ 391660 w 2181224"/>
                    <a:gd name="connsiteY25" fmla="*/ 178597 h 845345"/>
                    <a:gd name="connsiteX26" fmla="*/ 391660 w 2181224"/>
                    <a:gd name="connsiteY26" fmla="*/ 113254 h 845345"/>
                    <a:gd name="connsiteX27" fmla="*/ 443003 w 2181224"/>
                    <a:gd name="connsiteY27" fmla="*/ 61911 h 845345"/>
                    <a:gd name="connsiteX28" fmla="*/ 1842119 w 2181224"/>
                    <a:gd name="connsiteY28" fmla="*/ 61911 h 845345"/>
                    <a:gd name="connsiteX29" fmla="*/ 1861472 w 2181224"/>
                    <a:gd name="connsiteY29" fmla="*/ 33208 h 845345"/>
                    <a:gd name="connsiteX30" fmla="*/ 1941642 w 2181224"/>
                    <a:gd name="connsiteY30" fmla="*/ 0 h 845345"/>
                    <a:gd name="connsiteX0" fmla="*/ 1941642 w 2181224"/>
                    <a:gd name="connsiteY0" fmla="*/ 0 h 845345"/>
                    <a:gd name="connsiteX1" fmla="*/ 2078718 w 2181224"/>
                    <a:gd name="connsiteY1" fmla="*/ 4111 h 845345"/>
                    <a:gd name="connsiteX2" fmla="*/ 2081982 w 2181224"/>
                    <a:gd name="connsiteY2" fmla="*/ 2381 h 845345"/>
                    <a:gd name="connsiteX3" fmla="*/ 2181224 w 2181224"/>
                    <a:gd name="connsiteY3" fmla="*/ 417513 h 845345"/>
                    <a:gd name="connsiteX4" fmla="*/ 2081982 w 2181224"/>
                    <a:gd name="connsiteY4" fmla="*/ 845345 h 845345"/>
                    <a:gd name="connsiteX5" fmla="*/ 1941642 w 2181224"/>
                    <a:gd name="connsiteY5" fmla="*/ 840581 h 845345"/>
                    <a:gd name="connsiteX6" fmla="*/ 1861472 w 2181224"/>
                    <a:gd name="connsiteY6" fmla="*/ 807374 h 845345"/>
                    <a:gd name="connsiteX7" fmla="*/ 1845329 w 2181224"/>
                    <a:gd name="connsiteY7" fmla="*/ 783430 h 845345"/>
                    <a:gd name="connsiteX8" fmla="*/ 443003 w 2181224"/>
                    <a:gd name="connsiteY8" fmla="*/ 783430 h 845345"/>
                    <a:gd name="connsiteX9" fmla="*/ 391660 w 2181224"/>
                    <a:gd name="connsiteY9" fmla="*/ 732087 h 845345"/>
                    <a:gd name="connsiteX10" fmla="*/ 391660 w 2181224"/>
                    <a:gd name="connsiteY10" fmla="*/ 702465 h 845345"/>
                    <a:gd name="connsiteX11" fmla="*/ 374406 w 2181224"/>
                    <a:gd name="connsiteY11" fmla="*/ 709612 h 845345"/>
                    <a:gd name="connsiteX12" fmla="*/ 285196 w 2181224"/>
                    <a:gd name="connsiteY12" fmla="*/ 709612 h 845345"/>
                    <a:gd name="connsiteX13" fmla="*/ 251168 w 2181224"/>
                    <a:gd name="connsiteY13" fmla="*/ 675584 h 845345"/>
                    <a:gd name="connsiteX14" fmla="*/ 251168 w 2181224"/>
                    <a:gd name="connsiteY14" fmla="*/ 664370 h 845345"/>
                    <a:gd name="connsiteX15" fmla="*/ 26534 w 2181224"/>
                    <a:gd name="connsiteY15" fmla="*/ 664370 h 845345"/>
                    <a:gd name="connsiteX16" fmla="*/ 0 w 2181224"/>
                    <a:gd name="connsiteY16" fmla="*/ 637836 h 845345"/>
                    <a:gd name="connsiteX17" fmla="*/ 0 w 2181224"/>
                    <a:gd name="connsiteY17" fmla="*/ 224178 h 845345"/>
                    <a:gd name="connsiteX18" fmla="*/ 26534 w 2181224"/>
                    <a:gd name="connsiteY18" fmla="*/ 197644 h 845345"/>
                    <a:gd name="connsiteX19" fmla="*/ 252072 w 2181224"/>
                    <a:gd name="connsiteY19" fmla="*/ 197644 h 845345"/>
                    <a:gd name="connsiteX20" fmla="*/ 254070 w 2181224"/>
                    <a:gd name="connsiteY20" fmla="*/ 198472 h 845345"/>
                    <a:gd name="connsiteX21" fmla="*/ 261135 w 2181224"/>
                    <a:gd name="connsiteY21" fmla="*/ 181417 h 845345"/>
                    <a:gd name="connsiteX22" fmla="*/ 285196 w 2181224"/>
                    <a:gd name="connsiteY22" fmla="*/ 171450 h 845345"/>
                    <a:gd name="connsiteX23" fmla="*/ 374406 w 2181224"/>
                    <a:gd name="connsiteY23" fmla="*/ 171450 h 845345"/>
                    <a:gd name="connsiteX24" fmla="*/ 391660 w 2181224"/>
                    <a:gd name="connsiteY24" fmla="*/ 178597 h 845345"/>
                    <a:gd name="connsiteX25" fmla="*/ 391660 w 2181224"/>
                    <a:gd name="connsiteY25" fmla="*/ 113254 h 845345"/>
                    <a:gd name="connsiteX26" fmla="*/ 443003 w 2181224"/>
                    <a:gd name="connsiteY26" fmla="*/ 61911 h 845345"/>
                    <a:gd name="connsiteX27" fmla="*/ 1842119 w 2181224"/>
                    <a:gd name="connsiteY27" fmla="*/ 61911 h 845345"/>
                    <a:gd name="connsiteX28" fmla="*/ 1861472 w 2181224"/>
                    <a:gd name="connsiteY28" fmla="*/ 33208 h 845345"/>
                    <a:gd name="connsiteX29" fmla="*/ 1941642 w 2181224"/>
                    <a:gd name="connsiteY29" fmla="*/ 0 h 845345"/>
                    <a:gd name="connsiteX0" fmla="*/ 1944380 w 2183962"/>
                    <a:gd name="connsiteY0" fmla="*/ 0 h 845345"/>
                    <a:gd name="connsiteX1" fmla="*/ 2081456 w 2183962"/>
                    <a:gd name="connsiteY1" fmla="*/ 4111 h 845345"/>
                    <a:gd name="connsiteX2" fmla="*/ 2084720 w 2183962"/>
                    <a:gd name="connsiteY2" fmla="*/ 2381 h 845345"/>
                    <a:gd name="connsiteX3" fmla="*/ 2183962 w 2183962"/>
                    <a:gd name="connsiteY3" fmla="*/ 417513 h 845345"/>
                    <a:gd name="connsiteX4" fmla="*/ 2084720 w 2183962"/>
                    <a:gd name="connsiteY4" fmla="*/ 845345 h 845345"/>
                    <a:gd name="connsiteX5" fmla="*/ 1944380 w 2183962"/>
                    <a:gd name="connsiteY5" fmla="*/ 840581 h 845345"/>
                    <a:gd name="connsiteX6" fmla="*/ 1864210 w 2183962"/>
                    <a:gd name="connsiteY6" fmla="*/ 807374 h 845345"/>
                    <a:gd name="connsiteX7" fmla="*/ 1848067 w 2183962"/>
                    <a:gd name="connsiteY7" fmla="*/ 783430 h 845345"/>
                    <a:gd name="connsiteX8" fmla="*/ 445741 w 2183962"/>
                    <a:gd name="connsiteY8" fmla="*/ 783430 h 845345"/>
                    <a:gd name="connsiteX9" fmla="*/ 394398 w 2183962"/>
                    <a:gd name="connsiteY9" fmla="*/ 732087 h 845345"/>
                    <a:gd name="connsiteX10" fmla="*/ 394398 w 2183962"/>
                    <a:gd name="connsiteY10" fmla="*/ 702465 h 845345"/>
                    <a:gd name="connsiteX11" fmla="*/ 377144 w 2183962"/>
                    <a:gd name="connsiteY11" fmla="*/ 709612 h 845345"/>
                    <a:gd name="connsiteX12" fmla="*/ 287934 w 2183962"/>
                    <a:gd name="connsiteY12" fmla="*/ 709612 h 845345"/>
                    <a:gd name="connsiteX13" fmla="*/ 253906 w 2183962"/>
                    <a:gd name="connsiteY13" fmla="*/ 675584 h 845345"/>
                    <a:gd name="connsiteX14" fmla="*/ 253906 w 2183962"/>
                    <a:gd name="connsiteY14" fmla="*/ 664370 h 845345"/>
                    <a:gd name="connsiteX15" fmla="*/ 29272 w 2183962"/>
                    <a:gd name="connsiteY15" fmla="*/ 664370 h 845345"/>
                    <a:gd name="connsiteX16" fmla="*/ 2738 w 2183962"/>
                    <a:gd name="connsiteY16" fmla="*/ 224178 h 845345"/>
                    <a:gd name="connsiteX17" fmla="*/ 29272 w 2183962"/>
                    <a:gd name="connsiteY17" fmla="*/ 197644 h 845345"/>
                    <a:gd name="connsiteX18" fmla="*/ 254810 w 2183962"/>
                    <a:gd name="connsiteY18" fmla="*/ 197644 h 845345"/>
                    <a:gd name="connsiteX19" fmla="*/ 256808 w 2183962"/>
                    <a:gd name="connsiteY19" fmla="*/ 198472 h 845345"/>
                    <a:gd name="connsiteX20" fmla="*/ 263873 w 2183962"/>
                    <a:gd name="connsiteY20" fmla="*/ 181417 h 845345"/>
                    <a:gd name="connsiteX21" fmla="*/ 287934 w 2183962"/>
                    <a:gd name="connsiteY21" fmla="*/ 171450 h 845345"/>
                    <a:gd name="connsiteX22" fmla="*/ 377144 w 2183962"/>
                    <a:gd name="connsiteY22" fmla="*/ 171450 h 845345"/>
                    <a:gd name="connsiteX23" fmla="*/ 394398 w 2183962"/>
                    <a:gd name="connsiteY23" fmla="*/ 178597 h 845345"/>
                    <a:gd name="connsiteX24" fmla="*/ 394398 w 2183962"/>
                    <a:gd name="connsiteY24" fmla="*/ 113254 h 845345"/>
                    <a:gd name="connsiteX25" fmla="*/ 445741 w 2183962"/>
                    <a:gd name="connsiteY25" fmla="*/ 61911 h 845345"/>
                    <a:gd name="connsiteX26" fmla="*/ 1844857 w 2183962"/>
                    <a:gd name="connsiteY26" fmla="*/ 61911 h 845345"/>
                    <a:gd name="connsiteX27" fmla="*/ 1864210 w 2183962"/>
                    <a:gd name="connsiteY27" fmla="*/ 33208 h 845345"/>
                    <a:gd name="connsiteX28" fmla="*/ 1944380 w 2183962"/>
                    <a:gd name="connsiteY28" fmla="*/ 0 h 845345"/>
                    <a:gd name="connsiteX0" fmla="*/ 1943245 w 2182827"/>
                    <a:gd name="connsiteY0" fmla="*/ 0 h 845345"/>
                    <a:gd name="connsiteX1" fmla="*/ 2080321 w 2182827"/>
                    <a:gd name="connsiteY1" fmla="*/ 4111 h 845345"/>
                    <a:gd name="connsiteX2" fmla="*/ 2083585 w 2182827"/>
                    <a:gd name="connsiteY2" fmla="*/ 2381 h 845345"/>
                    <a:gd name="connsiteX3" fmla="*/ 2182827 w 2182827"/>
                    <a:gd name="connsiteY3" fmla="*/ 417513 h 845345"/>
                    <a:gd name="connsiteX4" fmla="*/ 2083585 w 2182827"/>
                    <a:gd name="connsiteY4" fmla="*/ 845345 h 845345"/>
                    <a:gd name="connsiteX5" fmla="*/ 1943245 w 2182827"/>
                    <a:gd name="connsiteY5" fmla="*/ 840581 h 845345"/>
                    <a:gd name="connsiteX6" fmla="*/ 1863075 w 2182827"/>
                    <a:gd name="connsiteY6" fmla="*/ 807374 h 845345"/>
                    <a:gd name="connsiteX7" fmla="*/ 1846932 w 2182827"/>
                    <a:gd name="connsiteY7" fmla="*/ 783430 h 845345"/>
                    <a:gd name="connsiteX8" fmla="*/ 444606 w 2182827"/>
                    <a:gd name="connsiteY8" fmla="*/ 783430 h 845345"/>
                    <a:gd name="connsiteX9" fmla="*/ 393263 w 2182827"/>
                    <a:gd name="connsiteY9" fmla="*/ 732087 h 845345"/>
                    <a:gd name="connsiteX10" fmla="*/ 393263 w 2182827"/>
                    <a:gd name="connsiteY10" fmla="*/ 702465 h 845345"/>
                    <a:gd name="connsiteX11" fmla="*/ 376009 w 2182827"/>
                    <a:gd name="connsiteY11" fmla="*/ 709612 h 845345"/>
                    <a:gd name="connsiteX12" fmla="*/ 286799 w 2182827"/>
                    <a:gd name="connsiteY12" fmla="*/ 709612 h 845345"/>
                    <a:gd name="connsiteX13" fmla="*/ 252771 w 2182827"/>
                    <a:gd name="connsiteY13" fmla="*/ 675584 h 845345"/>
                    <a:gd name="connsiteX14" fmla="*/ 252771 w 2182827"/>
                    <a:gd name="connsiteY14" fmla="*/ 664370 h 845345"/>
                    <a:gd name="connsiteX15" fmla="*/ 28137 w 2182827"/>
                    <a:gd name="connsiteY15" fmla="*/ 664370 h 845345"/>
                    <a:gd name="connsiteX16" fmla="*/ 28137 w 2182827"/>
                    <a:gd name="connsiteY16" fmla="*/ 197644 h 845345"/>
                    <a:gd name="connsiteX17" fmla="*/ 253675 w 2182827"/>
                    <a:gd name="connsiteY17" fmla="*/ 197644 h 845345"/>
                    <a:gd name="connsiteX18" fmla="*/ 255673 w 2182827"/>
                    <a:gd name="connsiteY18" fmla="*/ 198472 h 845345"/>
                    <a:gd name="connsiteX19" fmla="*/ 262738 w 2182827"/>
                    <a:gd name="connsiteY19" fmla="*/ 181417 h 845345"/>
                    <a:gd name="connsiteX20" fmla="*/ 286799 w 2182827"/>
                    <a:gd name="connsiteY20" fmla="*/ 171450 h 845345"/>
                    <a:gd name="connsiteX21" fmla="*/ 376009 w 2182827"/>
                    <a:gd name="connsiteY21" fmla="*/ 171450 h 845345"/>
                    <a:gd name="connsiteX22" fmla="*/ 393263 w 2182827"/>
                    <a:gd name="connsiteY22" fmla="*/ 178597 h 845345"/>
                    <a:gd name="connsiteX23" fmla="*/ 393263 w 2182827"/>
                    <a:gd name="connsiteY23" fmla="*/ 113254 h 845345"/>
                    <a:gd name="connsiteX24" fmla="*/ 444606 w 2182827"/>
                    <a:gd name="connsiteY24" fmla="*/ 61911 h 845345"/>
                    <a:gd name="connsiteX25" fmla="*/ 1843722 w 2182827"/>
                    <a:gd name="connsiteY25" fmla="*/ 61911 h 845345"/>
                    <a:gd name="connsiteX26" fmla="*/ 1863075 w 2182827"/>
                    <a:gd name="connsiteY26" fmla="*/ 33208 h 845345"/>
                    <a:gd name="connsiteX27" fmla="*/ 1943245 w 2182827"/>
                    <a:gd name="connsiteY27" fmla="*/ 0 h 845345"/>
                    <a:gd name="connsiteX0" fmla="*/ 1950093 w 2189675"/>
                    <a:gd name="connsiteY0" fmla="*/ 0 h 845345"/>
                    <a:gd name="connsiteX1" fmla="*/ 2087169 w 2189675"/>
                    <a:gd name="connsiteY1" fmla="*/ 4111 h 845345"/>
                    <a:gd name="connsiteX2" fmla="*/ 2090433 w 2189675"/>
                    <a:gd name="connsiteY2" fmla="*/ 2381 h 845345"/>
                    <a:gd name="connsiteX3" fmla="*/ 2189675 w 2189675"/>
                    <a:gd name="connsiteY3" fmla="*/ 417513 h 845345"/>
                    <a:gd name="connsiteX4" fmla="*/ 2090433 w 2189675"/>
                    <a:gd name="connsiteY4" fmla="*/ 845345 h 845345"/>
                    <a:gd name="connsiteX5" fmla="*/ 1950093 w 2189675"/>
                    <a:gd name="connsiteY5" fmla="*/ 840581 h 845345"/>
                    <a:gd name="connsiteX6" fmla="*/ 1869923 w 2189675"/>
                    <a:gd name="connsiteY6" fmla="*/ 807374 h 845345"/>
                    <a:gd name="connsiteX7" fmla="*/ 1853780 w 2189675"/>
                    <a:gd name="connsiteY7" fmla="*/ 783430 h 845345"/>
                    <a:gd name="connsiteX8" fmla="*/ 451454 w 2189675"/>
                    <a:gd name="connsiteY8" fmla="*/ 783430 h 845345"/>
                    <a:gd name="connsiteX9" fmla="*/ 400111 w 2189675"/>
                    <a:gd name="connsiteY9" fmla="*/ 732087 h 845345"/>
                    <a:gd name="connsiteX10" fmla="*/ 400111 w 2189675"/>
                    <a:gd name="connsiteY10" fmla="*/ 702465 h 845345"/>
                    <a:gd name="connsiteX11" fmla="*/ 382857 w 2189675"/>
                    <a:gd name="connsiteY11" fmla="*/ 709612 h 845345"/>
                    <a:gd name="connsiteX12" fmla="*/ 293647 w 2189675"/>
                    <a:gd name="connsiteY12" fmla="*/ 709612 h 845345"/>
                    <a:gd name="connsiteX13" fmla="*/ 259619 w 2189675"/>
                    <a:gd name="connsiteY13" fmla="*/ 675584 h 845345"/>
                    <a:gd name="connsiteX14" fmla="*/ 259619 w 2189675"/>
                    <a:gd name="connsiteY14" fmla="*/ 664370 h 845345"/>
                    <a:gd name="connsiteX15" fmla="*/ 34985 w 2189675"/>
                    <a:gd name="connsiteY15" fmla="*/ 664370 h 845345"/>
                    <a:gd name="connsiteX16" fmla="*/ 34985 w 2189675"/>
                    <a:gd name="connsiteY16" fmla="*/ 197644 h 845345"/>
                    <a:gd name="connsiteX17" fmla="*/ 260523 w 2189675"/>
                    <a:gd name="connsiteY17" fmla="*/ 197644 h 845345"/>
                    <a:gd name="connsiteX18" fmla="*/ 262521 w 2189675"/>
                    <a:gd name="connsiteY18" fmla="*/ 198472 h 845345"/>
                    <a:gd name="connsiteX19" fmla="*/ 269586 w 2189675"/>
                    <a:gd name="connsiteY19" fmla="*/ 181417 h 845345"/>
                    <a:gd name="connsiteX20" fmla="*/ 293647 w 2189675"/>
                    <a:gd name="connsiteY20" fmla="*/ 171450 h 845345"/>
                    <a:gd name="connsiteX21" fmla="*/ 382857 w 2189675"/>
                    <a:gd name="connsiteY21" fmla="*/ 171450 h 845345"/>
                    <a:gd name="connsiteX22" fmla="*/ 400111 w 2189675"/>
                    <a:gd name="connsiteY22" fmla="*/ 178597 h 845345"/>
                    <a:gd name="connsiteX23" fmla="*/ 400111 w 2189675"/>
                    <a:gd name="connsiteY23" fmla="*/ 113254 h 845345"/>
                    <a:gd name="connsiteX24" fmla="*/ 451454 w 2189675"/>
                    <a:gd name="connsiteY24" fmla="*/ 61911 h 845345"/>
                    <a:gd name="connsiteX25" fmla="*/ 1850570 w 2189675"/>
                    <a:gd name="connsiteY25" fmla="*/ 61911 h 845345"/>
                    <a:gd name="connsiteX26" fmla="*/ 1869923 w 2189675"/>
                    <a:gd name="connsiteY26" fmla="*/ 33208 h 845345"/>
                    <a:gd name="connsiteX27" fmla="*/ 1950093 w 2189675"/>
                    <a:gd name="connsiteY27" fmla="*/ 0 h 845345"/>
                    <a:gd name="connsiteX0" fmla="*/ 1957977 w 2197559"/>
                    <a:gd name="connsiteY0" fmla="*/ 0 h 845345"/>
                    <a:gd name="connsiteX1" fmla="*/ 2095053 w 2197559"/>
                    <a:gd name="connsiteY1" fmla="*/ 4111 h 845345"/>
                    <a:gd name="connsiteX2" fmla="*/ 2098317 w 2197559"/>
                    <a:gd name="connsiteY2" fmla="*/ 2381 h 845345"/>
                    <a:gd name="connsiteX3" fmla="*/ 2197559 w 2197559"/>
                    <a:gd name="connsiteY3" fmla="*/ 417513 h 845345"/>
                    <a:gd name="connsiteX4" fmla="*/ 2098317 w 2197559"/>
                    <a:gd name="connsiteY4" fmla="*/ 845345 h 845345"/>
                    <a:gd name="connsiteX5" fmla="*/ 1957977 w 2197559"/>
                    <a:gd name="connsiteY5" fmla="*/ 840581 h 845345"/>
                    <a:gd name="connsiteX6" fmla="*/ 1877807 w 2197559"/>
                    <a:gd name="connsiteY6" fmla="*/ 807374 h 845345"/>
                    <a:gd name="connsiteX7" fmla="*/ 1861664 w 2197559"/>
                    <a:gd name="connsiteY7" fmla="*/ 783430 h 845345"/>
                    <a:gd name="connsiteX8" fmla="*/ 459338 w 2197559"/>
                    <a:gd name="connsiteY8" fmla="*/ 783430 h 845345"/>
                    <a:gd name="connsiteX9" fmla="*/ 407995 w 2197559"/>
                    <a:gd name="connsiteY9" fmla="*/ 732087 h 845345"/>
                    <a:gd name="connsiteX10" fmla="*/ 407995 w 2197559"/>
                    <a:gd name="connsiteY10" fmla="*/ 702465 h 845345"/>
                    <a:gd name="connsiteX11" fmla="*/ 390741 w 2197559"/>
                    <a:gd name="connsiteY11" fmla="*/ 709612 h 845345"/>
                    <a:gd name="connsiteX12" fmla="*/ 301531 w 2197559"/>
                    <a:gd name="connsiteY12" fmla="*/ 709612 h 845345"/>
                    <a:gd name="connsiteX13" fmla="*/ 267503 w 2197559"/>
                    <a:gd name="connsiteY13" fmla="*/ 675584 h 845345"/>
                    <a:gd name="connsiteX14" fmla="*/ 267503 w 2197559"/>
                    <a:gd name="connsiteY14" fmla="*/ 664370 h 845345"/>
                    <a:gd name="connsiteX15" fmla="*/ 42869 w 2197559"/>
                    <a:gd name="connsiteY15" fmla="*/ 664370 h 845345"/>
                    <a:gd name="connsiteX16" fmla="*/ 42869 w 2197559"/>
                    <a:gd name="connsiteY16" fmla="*/ 197644 h 845345"/>
                    <a:gd name="connsiteX17" fmla="*/ 268407 w 2197559"/>
                    <a:gd name="connsiteY17" fmla="*/ 197644 h 845345"/>
                    <a:gd name="connsiteX18" fmla="*/ 270405 w 2197559"/>
                    <a:gd name="connsiteY18" fmla="*/ 198472 h 845345"/>
                    <a:gd name="connsiteX19" fmla="*/ 277470 w 2197559"/>
                    <a:gd name="connsiteY19" fmla="*/ 181417 h 845345"/>
                    <a:gd name="connsiteX20" fmla="*/ 301531 w 2197559"/>
                    <a:gd name="connsiteY20" fmla="*/ 171450 h 845345"/>
                    <a:gd name="connsiteX21" fmla="*/ 390741 w 2197559"/>
                    <a:gd name="connsiteY21" fmla="*/ 171450 h 845345"/>
                    <a:gd name="connsiteX22" fmla="*/ 407995 w 2197559"/>
                    <a:gd name="connsiteY22" fmla="*/ 178597 h 845345"/>
                    <a:gd name="connsiteX23" fmla="*/ 407995 w 2197559"/>
                    <a:gd name="connsiteY23" fmla="*/ 113254 h 845345"/>
                    <a:gd name="connsiteX24" fmla="*/ 459338 w 2197559"/>
                    <a:gd name="connsiteY24" fmla="*/ 61911 h 845345"/>
                    <a:gd name="connsiteX25" fmla="*/ 1858454 w 2197559"/>
                    <a:gd name="connsiteY25" fmla="*/ 61911 h 845345"/>
                    <a:gd name="connsiteX26" fmla="*/ 1877807 w 2197559"/>
                    <a:gd name="connsiteY26" fmla="*/ 33208 h 845345"/>
                    <a:gd name="connsiteX27" fmla="*/ 1957977 w 2197559"/>
                    <a:gd name="connsiteY27" fmla="*/ 0 h 84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97559" h="845345">
                      <a:moveTo>
                        <a:pt x="1957977" y="0"/>
                      </a:moveTo>
                      <a:lnTo>
                        <a:pt x="2095053" y="4111"/>
                      </a:lnTo>
                      <a:lnTo>
                        <a:pt x="2098317" y="2381"/>
                      </a:lnTo>
                      <a:cubicBezTo>
                        <a:pt x="2142606" y="2381"/>
                        <a:pt x="2197559" y="184735"/>
                        <a:pt x="2197559" y="417513"/>
                      </a:cubicBezTo>
                      <a:cubicBezTo>
                        <a:pt x="2197559" y="650291"/>
                        <a:pt x="2142606" y="845345"/>
                        <a:pt x="2098317" y="845345"/>
                      </a:cubicBezTo>
                      <a:lnTo>
                        <a:pt x="1957977" y="840581"/>
                      </a:lnTo>
                      <a:cubicBezTo>
                        <a:pt x="1926669" y="840581"/>
                        <a:pt x="1898324" y="827891"/>
                        <a:pt x="1877807" y="807374"/>
                      </a:cubicBezTo>
                      <a:lnTo>
                        <a:pt x="1861664" y="783430"/>
                      </a:lnTo>
                      <a:lnTo>
                        <a:pt x="459338" y="783430"/>
                      </a:lnTo>
                      <a:cubicBezTo>
                        <a:pt x="430982" y="783430"/>
                        <a:pt x="407995" y="760443"/>
                        <a:pt x="407995" y="732087"/>
                      </a:cubicBezTo>
                      <a:lnTo>
                        <a:pt x="407995" y="702465"/>
                      </a:lnTo>
                      <a:lnTo>
                        <a:pt x="390741" y="709612"/>
                      </a:lnTo>
                      <a:lnTo>
                        <a:pt x="301531" y="709612"/>
                      </a:lnTo>
                      <a:cubicBezTo>
                        <a:pt x="282738" y="709612"/>
                        <a:pt x="267503" y="694377"/>
                        <a:pt x="267503" y="675584"/>
                      </a:cubicBezTo>
                      <a:lnTo>
                        <a:pt x="267503" y="664370"/>
                      </a:lnTo>
                      <a:lnTo>
                        <a:pt x="42869" y="664370"/>
                      </a:lnTo>
                      <a:cubicBezTo>
                        <a:pt x="-16376" y="558772"/>
                        <a:pt x="-12165" y="236499"/>
                        <a:pt x="42869" y="197644"/>
                      </a:cubicBezTo>
                      <a:lnTo>
                        <a:pt x="268407" y="197644"/>
                      </a:lnTo>
                      <a:lnTo>
                        <a:pt x="270405" y="198472"/>
                      </a:lnTo>
                      <a:lnTo>
                        <a:pt x="277470" y="181417"/>
                      </a:lnTo>
                      <a:cubicBezTo>
                        <a:pt x="283627" y="175259"/>
                        <a:pt x="292134" y="171450"/>
                        <a:pt x="301531" y="171450"/>
                      </a:cubicBezTo>
                      <a:lnTo>
                        <a:pt x="390741" y="171450"/>
                      </a:lnTo>
                      <a:lnTo>
                        <a:pt x="407995" y="178597"/>
                      </a:lnTo>
                      <a:lnTo>
                        <a:pt x="407995" y="113254"/>
                      </a:lnTo>
                      <a:cubicBezTo>
                        <a:pt x="407995" y="84898"/>
                        <a:pt x="430982" y="61911"/>
                        <a:pt x="459338" y="61911"/>
                      </a:cubicBezTo>
                      <a:lnTo>
                        <a:pt x="1858454" y="61911"/>
                      </a:lnTo>
                      <a:lnTo>
                        <a:pt x="1877807" y="33208"/>
                      </a:lnTo>
                      <a:cubicBezTo>
                        <a:pt x="1898324" y="12690"/>
                        <a:pt x="1926669" y="0"/>
                        <a:pt x="1957977" y="0"/>
                      </a:cubicBezTo>
                      <a:close/>
                    </a:path>
                  </a:pathLst>
                </a:cu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3" name="Rectangle 8"/>
                <p:cNvSpPr/>
                <p:nvPr/>
              </p:nvSpPr>
              <p:spPr>
                <a:xfrm>
                  <a:off x="2388318" y="2780882"/>
                  <a:ext cx="640776" cy="927483"/>
                </a:xfrm>
                <a:custGeom>
                  <a:avLst/>
                  <a:gdLst>
                    <a:gd name="connsiteX0" fmla="*/ 0 w 574675"/>
                    <a:gd name="connsiteY0" fmla="*/ 0 h 638175"/>
                    <a:gd name="connsiteX1" fmla="*/ 574675 w 574675"/>
                    <a:gd name="connsiteY1" fmla="*/ 0 h 638175"/>
                    <a:gd name="connsiteX2" fmla="*/ 574675 w 574675"/>
                    <a:gd name="connsiteY2" fmla="*/ 638175 h 638175"/>
                    <a:gd name="connsiteX3" fmla="*/ 0 w 574675"/>
                    <a:gd name="connsiteY3" fmla="*/ 638175 h 638175"/>
                    <a:gd name="connsiteX4" fmla="*/ 0 w 574675"/>
                    <a:gd name="connsiteY4" fmla="*/ 0 h 638175"/>
                    <a:gd name="connsiteX0" fmla="*/ 0 w 574675"/>
                    <a:gd name="connsiteY0" fmla="*/ 0 h 1149350"/>
                    <a:gd name="connsiteX1" fmla="*/ 574675 w 574675"/>
                    <a:gd name="connsiteY1" fmla="*/ 0 h 1149350"/>
                    <a:gd name="connsiteX2" fmla="*/ 574675 w 574675"/>
                    <a:gd name="connsiteY2" fmla="*/ 638175 h 1149350"/>
                    <a:gd name="connsiteX3" fmla="*/ 177800 w 574675"/>
                    <a:gd name="connsiteY3" fmla="*/ 1149350 h 1149350"/>
                    <a:gd name="connsiteX4" fmla="*/ 0 w 574675"/>
                    <a:gd name="connsiteY4" fmla="*/ 0 h 1149350"/>
                    <a:gd name="connsiteX0" fmla="*/ 0 w 955675"/>
                    <a:gd name="connsiteY0" fmla="*/ 0 h 1149350"/>
                    <a:gd name="connsiteX1" fmla="*/ 574675 w 955675"/>
                    <a:gd name="connsiteY1" fmla="*/ 0 h 1149350"/>
                    <a:gd name="connsiteX2" fmla="*/ 955675 w 955675"/>
                    <a:gd name="connsiteY2" fmla="*/ 1139825 h 1149350"/>
                    <a:gd name="connsiteX3" fmla="*/ 177800 w 955675"/>
                    <a:gd name="connsiteY3" fmla="*/ 1149350 h 1149350"/>
                    <a:gd name="connsiteX4" fmla="*/ 0 w 955675"/>
                    <a:gd name="connsiteY4" fmla="*/ 0 h 1149350"/>
                    <a:gd name="connsiteX0" fmla="*/ 0 w 1222375"/>
                    <a:gd name="connsiteY0" fmla="*/ 0 h 1219200"/>
                    <a:gd name="connsiteX1" fmla="*/ 841375 w 1222375"/>
                    <a:gd name="connsiteY1" fmla="*/ 69850 h 1219200"/>
                    <a:gd name="connsiteX2" fmla="*/ 1222375 w 1222375"/>
                    <a:gd name="connsiteY2" fmla="*/ 1209675 h 1219200"/>
                    <a:gd name="connsiteX3" fmla="*/ 444500 w 1222375"/>
                    <a:gd name="connsiteY3" fmla="*/ 1219200 h 1219200"/>
                    <a:gd name="connsiteX4" fmla="*/ 0 w 1222375"/>
                    <a:gd name="connsiteY4" fmla="*/ 0 h 1219200"/>
                    <a:gd name="connsiteX0" fmla="*/ 0 w 1228725"/>
                    <a:gd name="connsiteY0" fmla="*/ 0 h 1219200"/>
                    <a:gd name="connsiteX1" fmla="*/ 1228725 w 1228725"/>
                    <a:gd name="connsiteY1" fmla="*/ 76200 h 1219200"/>
                    <a:gd name="connsiteX2" fmla="*/ 1222375 w 1228725"/>
                    <a:gd name="connsiteY2" fmla="*/ 1209675 h 1219200"/>
                    <a:gd name="connsiteX3" fmla="*/ 444500 w 1228725"/>
                    <a:gd name="connsiteY3" fmla="*/ 1219200 h 1219200"/>
                    <a:gd name="connsiteX4" fmla="*/ 0 w 1228725"/>
                    <a:gd name="connsiteY4" fmla="*/ 0 h 1219200"/>
                    <a:gd name="connsiteX0" fmla="*/ 0 w 1228725"/>
                    <a:gd name="connsiteY0" fmla="*/ 0 h 1219200"/>
                    <a:gd name="connsiteX1" fmla="*/ 1031875 w 1228725"/>
                    <a:gd name="connsiteY1" fmla="*/ 63499 h 1219200"/>
                    <a:gd name="connsiteX2" fmla="*/ 1228725 w 1228725"/>
                    <a:gd name="connsiteY2" fmla="*/ 76200 h 1219200"/>
                    <a:gd name="connsiteX3" fmla="*/ 1222375 w 1228725"/>
                    <a:gd name="connsiteY3" fmla="*/ 1209675 h 1219200"/>
                    <a:gd name="connsiteX4" fmla="*/ 444500 w 1228725"/>
                    <a:gd name="connsiteY4" fmla="*/ 1219200 h 1219200"/>
                    <a:gd name="connsiteX5" fmla="*/ 0 w 1228725"/>
                    <a:gd name="connsiteY5" fmla="*/ 0 h 1219200"/>
                    <a:gd name="connsiteX0" fmla="*/ 0 w 1228725"/>
                    <a:gd name="connsiteY0" fmla="*/ 142876 h 1362076"/>
                    <a:gd name="connsiteX1" fmla="*/ 923925 w 1228725"/>
                    <a:gd name="connsiteY1" fmla="*/ 0 h 1362076"/>
                    <a:gd name="connsiteX2" fmla="*/ 1228725 w 1228725"/>
                    <a:gd name="connsiteY2" fmla="*/ 219076 h 1362076"/>
                    <a:gd name="connsiteX3" fmla="*/ 1222375 w 1228725"/>
                    <a:gd name="connsiteY3" fmla="*/ 1352551 h 1362076"/>
                    <a:gd name="connsiteX4" fmla="*/ 444500 w 1228725"/>
                    <a:gd name="connsiteY4" fmla="*/ 1362076 h 1362076"/>
                    <a:gd name="connsiteX5" fmla="*/ 0 w 1228725"/>
                    <a:gd name="connsiteY5" fmla="*/ 142876 h 1362076"/>
                    <a:gd name="connsiteX0" fmla="*/ 0 w 1228725"/>
                    <a:gd name="connsiteY0" fmla="*/ 142876 h 1362076"/>
                    <a:gd name="connsiteX1" fmla="*/ 552450 w 1228725"/>
                    <a:gd name="connsiteY1" fmla="*/ 60325 h 1362076"/>
                    <a:gd name="connsiteX2" fmla="*/ 923925 w 1228725"/>
                    <a:gd name="connsiteY2" fmla="*/ 0 h 1362076"/>
                    <a:gd name="connsiteX3" fmla="*/ 1228725 w 1228725"/>
                    <a:gd name="connsiteY3" fmla="*/ 219076 h 1362076"/>
                    <a:gd name="connsiteX4" fmla="*/ 1222375 w 1228725"/>
                    <a:gd name="connsiteY4" fmla="*/ 1352551 h 1362076"/>
                    <a:gd name="connsiteX5" fmla="*/ 444500 w 1228725"/>
                    <a:gd name="connsiteY5" fmla="*/ 1362076 h 1362076"/>
                    <a:gd name="connsiteX6" fmla="*/ 0 w 1228725"/>
                    <a:gd name="connsiteY6" fmla="*/ 142876 h 1362076"/>
                    <a:gd name="connsiteX0" fmla="*/ 0 w 1228725"/>
                    <a:gd name="connsiteY0" fmla="*/ 142876 h 1362076"/>
                    <a:gd name="connsiteX1" fmla="*/ 625475 w 1228725"/>
                    <a:gd name="connsiteY1" fmla="*/ 107950 h 1362076"/>
                    <a:gd name="connsiteX2" fmla="*/ 923925 w 1228725"/>
                    <a:gd name="connsiteY2" fmla="*/ 0 h 1362076"/>
                    <a:gd name="connsiteX3" fmla="*/ 1228725 w 1228725"/>
                    <a:gd name="connsiteY3" fmla="*/ 219076 h 1362076"/>
                    <a:gd name="connsiteX4" fmla="*/ 1222375 w 1228725"/>
                    <a:gd name="connsiteY4" fmla="*/ 1352551 h 1362076"/>
                    <a:gd name="connsiteX5" fmla="*/ 444500 w 1228725"/>
                    <a:gd name="connsiteY5" fmla="*/ 1362076 h 1362076"/>
                    <a:gd name="connsiteX6" fmla="*/ 0 w 1228725"/>
                    <a:gd name="connsiteY6" fmla="*/ 142876 h 1362076"/>
                    <a:gd name="connsiteX0" fmla="*/ 0 w 1228725"/>
                    <a:gd name="connsiteY0" fmla="*/ 142876 h 1362076"/>
                    <a:gd name="connsiteX1" fmla="*/ 311150 w 1228725"/>
                    <a:gd name="connsiteY1" fmla="*/ 130175 h 1362076"/>
                    <a:gd name="connsiteX2" fmla="*/ 625475 w 1228725"/>
                    <a:gd name="connsiteY2" fmla="*/ 107950 h 1362076"/>
                    <a:gd name="connsiteX3" fmla="*/ 923925 w 1228725"/>
                    <a:gd name="connsiteY3" fmla="*/ 0 h 1362076"/>
                    <a:gd name="connsiteX4" fmla="*/ 1228725 w 1228725"/>
                    <a:gd name="connsiteY4" fmla="*/ 219076 h 1362076"/>
                    <a:gd name="connsiteX5" fmla="*/ 1222375 w 1228725"/>
                    <a:gd name="connsiteY5" fmla="*/ 1352551 h 1362076"/>
                    <a:gd name="connsiteX6" fmla="*/ 444500 w 1228725"/>
                    <a:gd name="connsiteY6" fmla="*/ 1362076 h 1362076"/>
                    <a:gd name="connsiteX7" fmla="*/ 0 w 1228725"/>
                    <a:gd name="connsiteY7" fmla="*/ 142876 h 1362076"/>
                    <a:gd name="connsiteX0" fmla="*/ 0 w 1228725"/>
                    <a:gd name="connsiteY0" fmla="*/ 142876 h 1362076"/>
                    <a:gd name="connsiteX1" fmla="*/ 311150 w 1228725"/>
                    <a:gd name="connsiteY1" fmla="*/ 139700 h 1362076"/>
                    <a:gd name="connsiteX2" fmla="*/ 625475 w 1228725"/>
                    <a:gd name="connsiteY2" fmla="*/ 107950 h 1362076"/>
                    <a:gd name="connsiteX3" fmla="*/ 923925 w 1228725"/>
                    <a:gd name="connsiteY3" fmla="*/ 0 h 1362076"/>
                    <a:gd name="connsiteX4" fmla="*/ 1228725 w 1228725"/>
                    <a:gd name="connsiteY4" fmla="*/ 219076 h 1362076"/>
                    <a:gd name="connsiteX5" fmla="*/ 1222375 w 1228725"/>
                    <a:gd name="connsiteY5" fmla="*/ 1352551 h 1362076"/>
                    <a:gd name="connsiteX6" fmla="*/ 444500 w 1228725"/>
                    <a:gd name="connsiteY6" fmla="*/ 1362076 h 1362076"/>
                    <a:gd name="connsiteX7" fmla="*/ 0 w 1228725"/>
                    <a:gd name="connsiteY7" fmla="*/ 142876 h 1362076"/>
                    <a:gd name="connsiteX0" fmla="*/ 0 w 1216025"/>
                    <a:gd name="connsiteY0" fmla="*/ 142876 h 1362076"/>
                    <a:gd name="connsiteX1" fmla="*/ 298450 w 1216025"/>
                    <a:gd name="connsiteY1" fmla="*/ 139700 h 1362076"/>
                    <a:gd name="connsiteX2" fmla="*/ 612775 w 1216025"/>
                    <a:gd name="connsiteY2" fmla="*/ 107950 h 1362076"/>
                    <a:gd name="connsiteX3" fmla="*/ 911225 w 1216025"/>
                    <a:gd name="connsiteY3" fmla="*/ 0 h 1362076"/>
                    <a:gd name="connsiteX4" fmla="*/ 1216025 w 1216025"/>
                    <a:gd name="connsiteY4" fmla="*/ 219076 h 1362076"/>
                    <a:gd name="connsiteX5" fmla="*/ 1209675 w 1216025"/>
                    <a:gd name="connsiteY5" fmla="*/ 1352551 h 1362076"/>
                    <a:gd name="connsiteX6" fmla="*/ 431800 w 1216025"/>
                    <a:gd name="connsiteY6" fmla="*/ 1362076 h 1362076"/>
                    <a:gd name="connsiteX7" fmla="*/ 0 w 1216025"/>
                    <a:gd name="connsiteY7" fmla="*/ 142876 h 1362076"/>
                    <a:gd name="connsiteX0" fmla="*/ 0 w 1216025"/>
                    <a:gd name="connsiteY0" fmla="*/ 142876 h 1362076"/>
                    <a:gd name="connsiteX1" fmla="*/ 158750 w 1216025"/>
                    <a:gd name="connsiteY1" fmla="*/ 136525 h 1362076"/>
                    <a:gd name="connsiteX2" fmla="*/ 298450 w 1216025"/>
                    <a:gd name="connsiteY2" fmla="*/ 139700 h 1362076"/>
                    <a:gd name="connsiteX3" fmla="*/ 612775 w 1216025"/>
                    <a:gd name="connsiteY3" fmla="*/ 107950 h 1362076"/>
                    <a:gd name="connsiteX4" fmla="*/ 911225 w 1216025"/>
                    <a:gd name="connsiteY4" fmla="*/ 0 h 1362076"/>
                    <a:gd name="connsiteX5" fmla="*/ 1216025 w 1216025"/>
                    <a:gd name="connsiteY5" fmla="*/ 219076 h 1362076"/>
                    <a:gd name="connsiteX6" fmla="*/ 1209675 w 1216025"/>
                    <a:gd name="connsiteY6" fmla="*/ 1352551 h 1362076"/>
                    <a:gd name="connsiteX7" fmla="*/ 431800 w 1216025"/>
                    <a:gd name="connsiteY7" fmla="*/ 1362076 h 1362076"/>
                    <a:gd name="connsiteX8" fmla="*/ 0 w 1216025"/>
                    <a:gd name="connsiteY8" fmla="*/ 142876 h 1362076"/>
                    <a:gd name="connsiteX0" fmla="*/ 0 w 1216025"/>
                    <a:gd name="connsiteY0" fmla="*/ 406401 h 1625601"/>
                    <a:gd name="connsiteX1" fmla="*/ 120650 w 1216025"/>
                    <a:gd name="connsiteY1" fmla="*/ 0 h 1625601"/>
                    <a:gd name="connsiteX2" fmla="*/ 298450 w 1216025"/>
                    <a:gd name="connsiteY2" fmla="*/ 403225 h 1625601"/>
                    <a:gd name="connsiteX3" fmla="*/ 612775 w 1216025"/>
                    <a:gd name="connsiteY3" fmla="*/ 371475 h 1625601"/>
                    <a:gd name="connsiteX4" fmla="*/ 911225 w 1216025"/>
                    <a:gd name="connsiteY4" fmla="*/ 263525 h 1625601"/>
                    <a:gd name="connsiteX5" fmla="*/ 1216025 w 1216025"/>
                    <a:gd name="connsiteY5" fmla="*/ 482601 h 1625601"/>
                    <a:gd name="connsiteX6" fmla="*/ 1209675 w 1216025"/>
                    <a:gd name="connsiteY6" fmla="*/ 1616076 h 1625601"/>
                    <a:gd name="connsiteX7" fmla="*/ 431800 w 1216025"/>
                    <a:gd name="connsiteY7" fmla="*/ 1625601 h 1625601"/>
                    <a:gd name="connsiteX8" fmla="*/ 0 w 1216025"/>
                    <a:gd name="connsiteY8" fmla="*/ 406401 h 1625601"/>
                    <a:gd name="connsiteX0" fmla="*/ 0 w 1216025"/>
                    <a:gd name="connsiteY0" fmla="*/ 406401 h 1625601"/>
                    <a:gd name="connsiteX1" fmla="*/ 120650 w 1216025"/>
                    <a:gd name="connsiteY1" fmla="*/ 0 h 1625601"/>
                    <a:gd name="connsiteX2" fmla="*/ 298450 w 1216025"/>
                    <a:gd name="connsiteY2" fmla="*/ 403225 h 1625601"/>
                    <a:gd name="connsiteX3" fmla="*/ 450850 w 1216025"/>
                    <a:gd name="connsiteY3" fmla="*/ 384176 h 1625601"/>
                    <a:gd name="connsiteX4" fmla="*/ 612775 w 1216025"/>
                    <a:gd name="connsiteY4" fmla="*/ 371475 h 1625601"/>
                    <a:gd name="connsiteX5" fmla="*/ 911225 w 1216025"/>
                    <a:gd name="connsiteY5" fmla="*/ 263525 h 1625601"/>
                    <a:gd name="connsiteX6" fmla="*/ 1216025 w 1216025"/>
                    <a:gd name="connsiteY6" fmla="*/ 482601 h 1625601"/>
                    <a:gd name="connsiteX7" fmla="*/ 1209675 w 1216025"/>
                    <a:gd name="connsiteY7" fmla="*/ 1616076 h 1625601"/>
                    <a:gd name="connsiteX8" fmla="*/ 431800 w 1216025"/>
                    <a:gd name="connsiteY8" fmla="*/ 1625601 h 1625601"/>
                    <a:gd name="connsiteX9" fmla="*/ 0 w 1216025"/>
                    <a:gd name="connsiteY9" fmla="*/ 406401 h 1625601"/>
                    <a:gd name="connsiteX0" fmla="*/ 0 w 1216025"/>
                    <a:gd name="connsiteY0" fmla="*/ 476250 h 1695450"/>
                    <a:gd name="connsiteX1" fmla="*/ 120650 w 1216025"/>
                    <a:gd name="connsiteY1" fmla="*/ 69849 h 1695450"/>
                    <a:gd name="connsiteX2" fmla="*/ 298450 w 1216025"/>
                    <a:gd name="connsiteY2" fmla="*/ 473074 h 1695450"/>
                    <a:gd name="connsiteX3" fmla="*/ 441325 w 1216025"/>
                    <a:gd name="connsiteY3" fmla="*/ 0 h 1695450"/>
                    <a:gd name="connsiteX4" fmla="*/ 612775 w 1216025"/>
                    <a:gd name="connsiteY4" fmla="*/ 441324 h 1695450"/>
                    <a:gd name="connsiteX5" fmla="*/ 911225 w 1216025"/>
                    <a:gd name="connsiteY5" fmla="*/ 333374 h 1695450"/>
                    <a:gd name="connsiteX6" fmla="*/ 1216025 w 1216025"/>
                    <a:gd name="connsiteY6" fmla="*/ 552450 h 1695450"/>
                    <a:gd name="connsiteX7" fmla="*/ 1209675 w 1216025"/>
                    <a:gd name="connsiteY7" fmla="*/ 1685925 h 1695450"/>
                    <a:gd name="connsiteX8" fmla="*/ 431800 w 1216025"/>
                    <a:gd name="connsiteY8" fmla="*/ 1695450 h 1695450"/>
                    <a:gd name="connsiteX9" fmla="*/ 0 w 1216025"/>
                    <a:gd name="connsiteY9" fmla="*/ 476250 h 1695450"/>
                    <a:gd name="connsiteX0" fmla="*/ 0 w 1216025"/>
                    <a:gd name="connsiteY0" fmla="*/ 476250 h 1695450"/>
                    <a:gd name="connsiteX1" fmla="*/ 120650 w 1216025"/>
                    <a:gd name="connsiteY1" fmla="*/ 69849 h 1695450"/>
                    <a:gd name="connsiteX2" fmla="*/ 298450 w 1216025"/>
                    <a:gd name="connsiteY2" fmla="*/ 473074 h 1695450"/>
                    <a:gd name="connsiteX3" fmla="*/ 441325 w 1216025"/>
                    <a:gd name="connsiteY3" fmla="*/ 0 h 1695450"/>
                    <a:gd name="connsiteX4" fmla="*/ 612775 w 1216025"/>
                    <a:gd name="connsiteY4" fmla="*/ 441324 h 1695450"/>
                    <a:gd name="connsiteX5" fmla="*/ 755650 w 1216025"/>
                    <a:gd name="connsiteY5" fmla="*/ 390525 h 1695450"/>
                    <a:gd name="connsiteX6" fmla="*/ 911225 w 1216025"/>
                    <a:gd name="connsiteY6" fmla="*/ 333374 h 1695450"/>
                    <a:gd name="connsiteX7" fmla="*/ 1216025 w 1216025"/>
                    <a:gd name="connsiteY7" fmla="*/ 552450 h 1695450"/>
                    <a:gd name="connsiteX8" fmla="*/ 1209675 w 1216025"/>
                    <a:gd name="connsiteY8" fmla="*/ 1685925 h 1695450"/>
                    <a:gd name="connsiteX9" fmla="*/ 431800 w 1216025"/>
                    <a:gd name="connsiteY9" fmla="*/ 1695450 h 1695450"/>
                    <a:gd name="connsiteX10" fmla="*/ 0 w 1216025"/>
                    <a:gd name="connsiteY10" fmla="*/ 476250 h 1695450"/>
                    <a:gd name="connsiteX0" fmla="*/ 0 w 1216025"/>
                    <a:gd name="connsiteY0" fmla="*/ 520700 h 1739900"/>
                    <a:gd name="connsiteX1" fmla="*/ 120650 w 1216025"/>
                    <a:gd name="connsiteY1" fmla="*/ 114299 h 1739900"/>
                    <a:gd name="connsiteX2" fmla="*/ 298450 w 1216025"/>
                    <a:gd name="connsiteY2" fmla="*/ 517524 h 1739900"/>
                    <a:gd name="connsiteX3" fmla="*/ 441325 w 1216025"/>
                    <a:gd name="connsiteY3" fmla="*/ 44450 h 1739900"/>
                    <a:gd name="connsiteX4" fmla="*/ 612775 w 1216025"/>
                    <a:gd name="connsiteY4" fmla="*/ 485774 h 1739900"/>
                    <a:gd name="connsiteX5" fmla="*/ 733425 w 1216025"/>
                    <a:gd name="connsiteY5" fmla="*/ 0 h 1739900"/>
                    <a:gd name="connsiteX6" fmla="*/ 911225 w 1216025"/>
                    <a:gd name="connsiteY6" fmla="*/ 377824 h 1739900"/>
                    <a:gd name="connsiteX7" fmla="*/ 1216025 w 1216025"/>
                    <a:gd name="connsiteY7" fmla="*/ 596900 h 1739900"/>
                    <a:gd name="connsiteX8" fmla="*/ 1209675 w 1216025"/>
                    <a:gd name="connsiteY8" fmla="*/ 1730375 h 1739900"/>
                    <a:gd name="connsiteX9" fmla="*/ 431800 w 1216025"/>
                    <a:gd name="connsiteY9" fmla="*/ 1739900 h 1739900"/>
                    <a:gd name="connsiteX10" fmla="*/ 0 w 1216025"/>
                    <a:gd name="connsiteY10" fmla="*/ 520700 h 1739900"/>
                    <a:gd name="connsiteX0" fmla="*/ 0 w 1216025"/>
                    <a:gd name="connsiteY0" fmla="*/ 520700 h 1739900"/>
                    <a:gd name="connsiteX1" fmla="*/ 120650 w 1216025"/>
                    <a:gd name="connsiteY1" fmla="*/ 114299 h 1739900"/>
                    <a:gd name="connsiteX2" fmla="*/ 298450 w 1216025"/>
                    <a:gd name="connsiteY2" fmla="*/ 517524 h 1739900"/>
                    <a:gd name="connsiteX3" fmla="*/ 441325 w 1216025"/>
                    <a:gd name="connsiteY3" fmla="*/ 44450 h 1739900"/>
                    <a:gd name="connsiteX4" fmla="*/ 612775 w 1216025"/>
                    <a:gd name="connsiteY4" fmla="*/ 485774 h 1739900"/>
                    <a:gd name="connsiteX5" fmla="*/ 733425 w 1216025"/>
                    <a:gd name="connsiteY5" fmla="*/ 0 h 1739900"/>
                    <a:gd name="connsiteX6" fmla="*/ 911225 w 1216025"/>
                    <a:gd name="connsiteY6" fmla="*/ 377824 h 1739900"/>
                    <a:gd name="connsiteX7" fmla="*/ 1060450 w 1216025"/>
                    <a:gd name="connsiteY7" fmla="*/ 485775 h 1739900"/>
                    <a:gd name="connsiteX8" fmla="*/ 1216025 w 1216025"/>
                    <a:gd name="connsiteY8" fmla="*/ 596900 h 1739900"/>
                    <a:gd name="connsiteX9" fmla="*/ 1209675 w 1216025"/>
                    <a:gd name="connsiteY9" fmla="*/ 1730375 h 1739900"/>
                    <a:gd name="connsiteX10" fmla="*/ 431800 w 1216025"/>
                    <a:gd name="connsiteY10" fmla="*/ 1739900 h 1739900"/>
                    <a:gd name="connsiteX11" fmla="*/ 0 w 1216025"/>
                    <a:gd name="connsiteY11" fmla="*/ 520700 h 1739900"/>
                    <a:gd name="connsiteX0" fmla="*/ 0 w 1216025"/>
                    <a:gd name="connsiteY0" fmla="*/ 520700 h 1739900"/>
                    <a:gd name="connsiteX1" fmla="*/ 120650 w 1216025"/>
                    <a:gd name="connsiteY1" fmla="*/ 114299 h 1739900"/>
                    <a:gd name="connsiteX2" fmla="*/ 298450 w 1216025"/>
                    <a:gd name="connsiteY2" fmla="*/ 517524 h 1739900"/>
                    <a:gd name="connsiteX3" fmla="*/ 441325 w 1216025"/>
                    <a:gd name="connsiteY3" fmla="*/ 44450 h 1739900"/>
                    <a:gd name="connsiteX4" fmla="*/ 612775 w 1216025"/>
                    <a:gd name="connsiteY4" fmla="*/ 485774 h 1739900"/>
                    <a:gd name="connsiteX5" fmla="*/ 733425 w 1216025"/>
                    <a:gd name="connsiteY5" fmla="*/ 0 h 1739900"/>
                    <a:gd name="connsiteX6" fmla="*/ 911225 w 1216025"/>
                    <a:gd name="connsiteY6" fmla="*/ 377824 h 1739900"/>
                    <a:gd name="connsiteX7" fmla="*/ 1060450 w 1216025"/>
                    <a:gd name="connsiteY7" fmla="*/ 79375 h 1739900"/>
                    <a:gd name="connsiteX8" fmla="*/ 1216025 w 1216025"/>
                    <a:gd name="connsiteY8" fmla="*/ 596900 h 1739900"/>
                    <a:gd name="connsiteX9" fmla="*/ 1209675 w 1216025"/>
                    <a:gd name="connsiteY9" fmla="*/ 1730375 h 1739900"/>
                    <a:gd name="connsiteX10" fmla="*/ 431800 w 1216025"/>
                    <a:gd name="connsiteY10" fmla="*/ 1739900 h 1739900"/>
                    <a:gd name="connsiteX11" fmla="*/ 0 w 121602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2775 w 1209795"/>
                    <a:gd name="connsiteY4" fmla="*/ 485774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5950 w 1209795"/>
                    <a:gd name="connsiteY4" fmla="*/ 495299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5950 w 1209795"/>
                    <a:gd name="connsiteY4" fmla="*/ 495299 h 1739900"/>
                    <a:gd name="connsiteX5" fmla="*/ 7334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0700 h 1739900"/>
                    <a:gd name="connsiteX1" fmla="*/ 120650 w 1209795"/>
                    <a:gd name="connsiteY1" fmla="*/ 114299 h 1739900"/>
                    <a:gd name="connsiteX2" fmla="*/ 298450 w 1209795"/>
                    <a:gd name="connsiteY2" fmla="*/ 517524 h 1739900"/>
                    <a:gd name="connsiteX3" fmla="*/ 441325 w 1209795"/>
                    <a:gd name="connsiteY3" fmla="*/ 44450 h 1739900"/>
                    <a:gd name="connsiteX4" fmla="*/ 615950 w 1209795"/>
                    <a:gd name="connsiteY4" fmla="*/ 495299 h 1739900"/>
                    <a:gd name="connsiteX5" fmla="*/ 720725 w 1209795"/>
                    <a:gd name="connsiteY5" fmla="*/ 0 h 1739900"/>
                    <a:gd name="connsiteX6" fmla="*/ 911225 w 1209795"/>
                    <a:gd name="connsiteY6" fmla="*/ 377824 h 1739900"/>
                    <a:gd name="connsiteX7" fmla="*/ 1060450 w 1209795"/>
                    <a:gd name="connsiteY7" fmla="*/ 79375 h 1739900"/>
                    <a:gd name="connsiteX8" fmla="*/ 1187450 w 1209795"/>
                    <a:gd name="connsiteY8" fmla="*/ 600075 h 1739900"/>
                    <a:gd name="connsiteX9" fmla="*/ 1209675 w 1209795"/>
                    <a:gd name="connsiteY9" fmla="*/ 1730375 h 1739900"/>
                    <a:gd name="connsiteX10" fmla="*/ 431800 w 1209795"/>
                    <a:gd name="connsiteY10" fmla="*/ 1739900 h 1739900"/>
                    <a:gd name="connsiteX11" fmla="*/ 0 w 1209795"/>
                    <a:gd name="connsiteY11" fmla="*/ 520700 h 1739900"/>
                    <a:gd name="connsiteX0" fmla="*/ 0 w 1209795"/>
                    <a:gd name="connsiteY0" fmla="*/ 521049 h 1740249"/>
                    <a:gd name="connsiteX1" fmla="*/ 120650 w 1209795"/>
                    <a:gd name="connsiteY1" fmla="*/ 114648 h 1740249"/>
                    <a:gd name="connsiteX2" fmla="*/ 298450 w 1209795"/>
                    <a:gd name="connsiteY2" fmla="*/ 517873 h 1740249"/>
                    <a:gd name="connsiteX3" fmla="*/ 441325 w 1209795"/>
                    <a:gd name="connsiteY3" fmla="*/ 44799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049 h 1740249"/>
                    <a:gd name="connsiteX1" fmla="*/ 120650 w 1209795"/>
                    <a:gd name="connsiteY1" fmla="*/ 114648 h 1740249"/>
                    <a:gd name="connsiteX2" fmla="*/ 298450 w 1209795"/>
                    <a:gd name="connsiteY2" fmla="*/ 517873 h 1740249"/>
                    <a:gd name="connsiteX3" fmla="*/ 428625 w 1209795"/>
                    <a:gd name="connsiteY3" fmla="*/ 28924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049 h 1740249"/>
                    <a:gd name="connsiteX1" fmla="*/ 120650 w 1209795"/>
                    <a:gd name="connsiteY1" fmla="*/ 114648 h 1740249"/>
                    <a:gd name="connsiteX2" fmla="*/ 298450 w 1209795"/>
                    <a:gd name="connsiteY2" fmla="*/ 517873 h 1740249"/>
                    <a:gd name="connsiteX3" fmla="*/ 428625 w 1209795"/>
                    <a:gd name="connsiteY3" fmla="*/ 28924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049 h 1740249"/>
                    <a:gd name="connsiteX1" fmla="*/ 120650 w 1209795"/>
                    <a:gd name="connsiteY1" fmla="*/ 114648 h 1740249"/>
                    <a:gd name="connsiteX2" fmla="*/ 298450 w 1209795"/>
                    <a:gd name="connsiteY2" fmla="*/ 517873 h 1740249"/>
                    <a:gd name="connsiteX3" fmla="*/ 428625 w 1209795"/>
                    <a:gd name="connsiteY3" fmla="*/ 28924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049 h 1740249"/>
                    <a:gd name="connsiteX1" fmla="*/ 120650 w 1209795"/>
                    <a:gd name="connsiteY1" fmla="*/ 114648 h 1740249"/>
                    <a:gd name="connsiteX2" fmla="*/ 298450 w 1209795"/>
                    <a:gd name="connsiteY2" fmla="*/ 517873 h 1740249"/>
                    <a:gd name="connsiteX3" fmla="*/ 428625 w 1209795"/>
                    <a:gd name="connsiteY3" fmla="*/ 28924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049 h 1740249"/>
                    <a:gd name="connsiteX1" fmla="*/ 120650 w 1209795"/>
                    <a:gd name="connsiteY1" fmla="*/ 114648 h 1740249"/>
                    <a:gd name="connsiteX2" fmla="*/ 298450 w 1209795"/>
                    <a:gd name="connsiteY2" fmla="*/ 517873 h 1740249"/>
                    <a:gd name="connsiteX3" fmla="*/ 428625 w 1209795"/>
                    <a:gd name="connsiteY3" fmla="*/ 28924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049 h 1740249"/>
                    <a:gd name="connsiteX1" fmla="*/ 120650 w 1209795"/>
                    <a:gd name="connsiteY1" fmla="*/ 114648 h 1740249"/>
                    <a:gd name="connsiteX2" fmla="*/ 298450 w 1209795"/>
                    <a:gd name="connsiteY2" fmla="*/ 517873 h 1740249"/>
                    <a:gd name="connsiteX3" fmla="*/ 428625 w 1209795"/>
                    <a:gd name="connsiteY3" fmla="*/ 28924 h 1740249"/>
                    <a:gd name="connsiteX4" fmla="*/ 615950 w 1209795"/>
                    <a:gd name="connsiteY4" fmla="*/ 495648 h 1740249"/>
                    <a:gd name="connsiteX5" fmla="*/ 720725 w 1209795"/>
                    <a:gd name="connsiteY5" fmla="*/ 349 h 1740249"/>
                    <a:gd name="connsiteX6" fmla="*/ 911225 w 1209795"/>
                    <a:gd name="connsiteY6" fmla="*/ 378173 h 1740249"/>
                    <a:gd name="connsiteX7" fmla="*/ 1060450 w 1209795"/>
                    <a:gd name="connsiteY7" fmla="*/ 79724 h 1740249"/>
                    <a:gd name="connsiteX8" fmla="*/ 1187450 w 1209795"/>
                    <a:gd name="connsiteY8" fmla="*/ 600424 h 1740249"/>
                    <a:gd name="connsiteX9" fmla="*/ 1209675 w 1209795"/>
                    <a:gd name="connsiteY9" fmla="*/ 1730724 h 1740249"/>
                    <a:gd name="connsiteX10" fmla="*/ 431800 w 1209795"/>
                    <a:gd name="connsiteY10" fmla="*/ 1740249 h 1740249"/>
                    <a:gd name="connsiteX11" fmla="*/ 0 w 1209795"/>
                    <a:gd name="connsiteY11" fmla="*/ 521049 h 1740249"/>
                    <a:gd name="connsiteX0" fmla="*/ 0 w 1209795"/>
                    <a:gd name="connsiteY0" fmla="*/ 521117 h 1740317"/>
                    <a:gd name="connsiteX1" fmla="*/ 120650 w 1209795"/>
                    <a:gd name="connsiteY1" fmla="*/ 114716 h 1740317"/>
                    <a:gd name="connsiteX2" fmla="*/ 298450 w 1209795"/>
                    <a:gd name="connsiteY2" fmla="*/ 517941 h 1740317"/>
                    <a:gd name="connsiteX3" fmla="*/ 428625 w 1209795"/>
                    <a:gd name="connsiteY3" fmla="*/ 28992 h 1740317"/>
                    <a:gd name="connsiteX4" fmla="*/ 615950 w 1209795"/>
                    <a:gd name="connsiteY4" fmla="*/ 495716 h 1740317"/>
                    <a:gd name="connsiteX5" fmla="*/ 720725 w 1209795"/>
                    <a:gd name="connsiteY5" fmla="*/ 417 h 1740317"/>
                    <a:gd name="connsiteX6" fmla="*/ 911225 w 1209795"/>
                    <a:gd name="connsiteY6" fmla="*/ 378241 h 1740317"/>
                    <a:gd name="connsiteX7" fmla="*/ 1060450 w 1209795"/>
                    <a:gd name="connsiteY7" fmla="*/ 79792 h 1740317"/>
                    <a:gd name="connsiteX8" fmla="*/ 1187450 w 1209795"/>
                    <a:gd name="connsiteY8" fmla="*/ 600492 h 1740317"/>
                    <a:gd name="connsiteX9" fmla="*/ 1209675 w 1209795"/>
                    <a:gd name="connsiteY9" fmla="*/ 1730792 h 1740317"/>
                    <a:gd name="connsiteX10" fmla="*/ 431800 w 1209795"/>
                    <a:gd name="connsiteY10" fmla="*/ 1740317 h 1740317"/>
                    <a:gd name="connsiteX11" fmla="*/ 0 w 1209795"/>
                    <a:gd name="connsiteY11" fmla="*/ 521117 h 1740317"/>
                    <a:gd name="connsiteX0" fmla="*/ 0 w 1209795"/>
                    <a:gd name="connsiteY0" fmla="*/ 521117 h 1740317"/>
                    <a:gd name="connsiteX1" fmla="*/ 120650 w 1209795"/>
                    <a:gd name="connsiteY1" fmla="*/ 114716 h 1740317"/>
                    <a:gd name="connsiteX2" fmla="*/ 298450 w 1209795"/>
                    <a:gd name="connsiteY2" fmla="*/ 517941 h 1740317"/>
                    <a:gd name="connsiteX3" fmla="*/ 428625 w 1209795"/>
                    <a:gd name="connsiteY3" fmla="*/ 28992 h 1740317"/>
                    <a:gd name="connsiteX4" fmla="*/ 615950 w 1209795"/>
                    <a:gd name="connsiteY4" fmla="*/ 495716 h 1740317"/>
                    <a:gd name="connsiteX5" fmla="*/ 720725 w 1209795"/>
                    <a:gd name="connsiteY5" fmla="*/ 417 h 1740317"/>
                    <a:gd name="connsiteX6" fmla="*/ 911225 w 1209795"/>
                    <a:gd name="connsiteY6" fmla="*/ 378241 h 1740317"/>
                    <a:gd name="connsiteX7" fmla="*/ 1060450 w 1209795"/>
                    <a:gd name="connsiteY7" fmla="*/ 79792 h 1740317"/>
                    <a:gd name="connsiteX8" fmla="*/ 1187450 w 1209795"/>
                    <a:gd name="connsiteY8" fmla="*/ 600492 h 1740317"/>
                    <a:gd name="connsiteX9" fmla="*/ 1209675 w 1209795"/>
                    <a:gd name="connsiteY9" fmla="*/ 1730792 h 1740317"/>
                    <a:gd name="connsiteX10" fmla="*/ 431800 w 1209795"/>
                    <a:gd name="connsiteY10" fmla="*/ 1740317 h 1740317"/>
                    <a:gd name="connsiteX11" fmla="*/ 0 w 1209795"/>
                    <a:gd name="connsiteY11" fmla="*/ 521117 h 1740317"/>
                    <a:gd name="connsiteX0" fmla="*/ 0 w 1209795"/>
                    <a:gd name="connsiteY0" fmla="*/ 521117 h 1740317"/>
                    <a:gd name="connsiteX1" fmla="*/ 120650 w 1209795"/>
                    <a:gd name="connsiteY1" fmla="*/ 114716 h 1740317"/>
                    <a:gd name="connsiteX2" fmla="*/ 298450 w 1209795"/>
                    <a:gd name="connsiteY2" fmla="*/ 517941 h 1740317"/>
                    <a:gd name="connsiteX3" fmla="*/ 428625 w 1209795"/>
                    <a:gd name="connsiteY3" fmla="*/ 28992 h 1740317"/>
                    <a:gd name="connsiteX4" fmla="*/ 615950 w 1209795"/>
                    <a:gd name="connsiteY4" fmla="*/ 495716 h 1740317"/>
                    <a:gd name="connsiteX5" fmla="*/ 720725 w 1209795"/>
                    <a:gd name="connsiteY5" fmla="*/ 417 h 1740317"/>
                    <a:gd name="connsiteX6" fmla="*/ 911225 w 1209795"/>
                    <a:gd name="connsiteY6" fmla="*/ 378241 h 1740317"/>
                    <a:gd name="connsiteX7" fmla="*/ 1060450 w 1209795"/>
                    <a:gd name="connsiteY7" fmla="*/ 79792 h 1740317"/>
                    <a:gd name="connsiteX8" fmla="*/ 1187450 w 1209795"/>
                    <a:gd name="connsiteY8" fmla="*/ 600492 h 1740317"/>
                    <a:gd name="connsiteX9" fmla="*/ 1209675 w 1209795"/>
                    <a:gd name="connsiteY9" fmla="*/ 1730792 h 1740317"/>
                    <a:gd name="connsiteX10" fmla="*/ 431800 w 1209795"/>
                    <a:gd name="connsiteY10" fmla="*/ 1740317 h 1740317"/>
                    <a:gd name="connsiteX11" fmla="*/ 0 w 1209795"/>
                    <a:gd name="connsiteY11" fmla="*/ 521117 h 1740317"/>
                    <a:gd name="connsiteX0" fmla="*/ 0 w 1209795"/>
                    <a:gd name="connsiteY0" fmla="*/ 521117 h 1740317"/>
                    <a:gd name="connsiteX1" fmla="*/ 120650 w 1209795"/>
                    <a:gd name="connsiteY1" fmla="*/ 114716 h 1740317"/>
                    <a:gd name="connsiteX2" fmla="*/ 298450 w 1209795"/>
                    <a:gd name="connsiteY2" fmla="*/ 517941 h 1740317"/>
                    <a:gd name="connsiteX3" fmla="*/ 428625 w 1209795"/>
                    <a:gd name="connsiteY3" fmla="*/ 28992 h 1740317"/>
                    <a:gd name="connsiteX4" fmla="*/ 615950 w 1209795"/>
                    <a:gd name="connsiteY4" fmla="*/ 495716 h 1740317"/>
                    <a:gd name="connsiteX5" fmla="*/ 720725 w 1209795"/>
                    <a:gd name="connsiteY5" fmla="*/ 417 h 1740317"/>
                    <a:gd name="connsiteX6" fmla="*/ 911225 w 1209795"/>
                    <a:gd name="connsiteY6" fmla="*/ 378241 h 1740317"/>
                    <a:gd name="connsiteX7" fmla="*/ 1060450 w 1209795"/>
                    <a:gd name="connsiteY7" fmla="*/ 79792 h 1740317"/>
                    <a:gd name="connsiteX8" fmla="*/ 1187450 w 1209795"/>
                    <a:gd name="connsiteY8" fmla="*/ 600492 h 1740317"/>
                    <a:gd name="connsiteX9" fmla="*/ 1209675 w 1209795"/>
                    <a:gd name="connsiteY9" fmla="*/ 1730792 h 1740317"/>
                    <a:gd name="connsiteX10" fmla="*/ 431800 w 1209795"/>
                    <a:gd name="connsiteY10" fmla="*/ 1740317 h 1740317"/>
                    <a:gd name="connsiteX11" fmla="*/ 0 w 1209795"/>
                    <a:gd name="connsiteY11" fmla="*/ 521117 h 1740317"/>
                    <a:gd name="connsiteX0" fmla="*/ 0 w 1209795"/>
                    <a:gd name="connsiteY0" fmla="*/ 521117 h 1740317"/>
                    <a:gd name="connsiteX1" fmla="*/ 120650 w 1209795"/>
                    <a:gd name="connsiteY1" fmla="*/ 114716 h 1740317"/>
                    <a:gd name="connsiteX2" fmla="*/ 298450 w 1209795"/>
                    <a:gd name="connsiteY2" fmla="*/ 517941 h 1740317"/>
                    <a:gd name="connsiteX3" fmla="*/ 428625 w 1209795"/>
                    <a:gd name="connsiteY3" fmla="*/ 28992 h 1740317"/>
                    <a:gd name="connsiteX4" fmla="*/ 615950 w 1209795"/>
                    <a:gd name="connsiteY4" fmla="*/ 495716 h 1740317"/>
                    <a:gd name="connsiteX5" fmla="*/ 720725 w 1209795"/>
                    <a:gd name="connsiteY5" fmla="*/ 417 h 1740317"/>
                    <a:gd name="connsiteX6" fmla="*/ 911225 w 1209795"/>
                    <a:gd name="connsiteY6" fmla="*/ 378241 h 1740317"/>
                    <a:gd name="connsiteX7" fmla="*/ 1060450 w 1209795"/>
                    <a:gd name="connsiteY7" fmla="*/ 79792 h 1740317"/>
                    <a:gd name="connsiteX8" fmla="*/ 1187450 w 1209795"/>
                    <a:gd name="connsiteY8" fmla="*/ 600492 h 1740317"/>
                    <a:gd name="connsiteX9" fmla="*/ 1209675 w 1209795"/>
                    <a:gd name="connsiteY9" fmla="*/ 1730792 h 1740317"/>
                    <a:gd name="connsiteX10" fmla="*/ 431800 w 1209795"/>
                    <a:gd name="connsiteY10" fmla="*/ 1740317 h 1740317"/>
                    <a:gd name="connsiteX11" fmla="*/ 0 w 1209795"/>
                    <a:gd name="connsiteY11" fmla="*/ 521117 h 1740317"/>
                    <a:gd name="connsiteX0" fmla="*/ 0 w 1209795"/>
                    <a:gd name="connsiteY0" fmla="*/ 521117 h 1740317"/>
                    <a:gd name="connsiteX1" fmla="*/ 120650 w 1209795"/>
                    <a:gd name="connsiteY1" fmla="*/ 114716 h 1740317"/>
                    <a:gd name="connsiteX2" fmla="*/ 298450 w 1209795"/>
                    <a:gd name="connsiteY2" fmla="*/ 517941 h 1740317"/>
                    <a:gd name="connsiteX3" fmla="*/ 428625 w 1209795"/>
                    <a:gd name="connsiteY3" fmla="*/ 28992 h 1740317"/>
                    <a:gd name="connsiteX4" fmla="*/ 615950 w 1209795"/>
                    <a:gd name="connsiteY4" fmla="*/ 495716 h 1740317"/>
                    <a:gd name="connsiteX5" fmla="*/ 720725 w 1209795"/>
                    <a:gd name="connsiteY5" fmla="*/ 417 h 1740317"/>
                    <a:gd name="connsiteX6" fmla="*/ 911225 w 1209795"/>
                    <a:gd name="connsiteY6" fmla="*/ 378241 h 1740317"/>
                    <a:gd name="connsiteX7" fmla="*/ 1060450 w 1209795"/>
                    <a:gd name="connsiteY7" fmla="*/ 79792 h 1740317"/>
                    <a:gd name="connsiteX8" fmla="*/ 1187450 w 1209795"/>
                    <a:gd name="connsiteY8" fmla="*/ 600492 h 1740317"/>
                    <a:gd name="connsiteX9" fmla="*/ 1209675 w 1209795"/>
                    <a:gd name="connsiteY9" fmla="*/ 1730792 h 1740317"/>
                    <a:gd name="connsiteX10" fmla="*/ 431800 w 1209795"/>
                    <a:gd name="connsiteY10" fmla="*/ 1740317 h 1740317"/>
                    <a:gd name="connsiteX11" fmla="*/ 0 w 1209795"/>
                    <a:gd name="connsiteY11" fmla="*/ 521117 h 1740317"/>
                    <a:gd name="connsiteX0" fmla="*/ 8611 w 1218406"/>
                    <a:gd name="connsiteY0" fmla="*/ 521117 h 1740317"/>
                    <a:gd name="connsiteX1" fmla="*/ 129261 w 1218406"/>
                    <a:gd name="connsiteY1" fmla="*/ 114716 h 1740317"/>
                    <a:gd name="connsiteX2" fmla="*/ 307061 w 1218406"/>
                    <a:gd name="connsiteY2" fmla="*/ 517941 h 1740317"/>
                    <a:gd name="connsiteX3" fmla="*/ 437236 w 1218406"/>
                    <a:gd name="connsiteY3" fmla="*/ 28992 h 1740317"/>
                    <a:gd name="connsiteX4" fmla="*/ 624561 w 1218406"/>
                    <a:gd name="connsiteY4" fmla="*/ 495716 h 1740317"/>
                    <a:gd name="connsiteX5" fmla="*/ 729336 w 1218406"/>
                    <a:gd name="connsiteY5" fmla="*/ 417 h 1740317"/>
                    <a:gd name="connsiteX6" fmla="*/ 919836 w 1218406"/>
                    <a:gd name="connsiteY6" fmla="*/ 378241 h 1740317"/>
                    <a:gd name="connsiteX7" fmla="*/ 1069061 w 1218406"/>
                    <a:gd name="connsiteY7" fmla="*/ 79792 h 1740317"/>
                    <a:gd name="connsiteX8" fmla="*/ 1196061 w 1218406"/>
                    <a:gd name="connsiteY8" fmla="*/ 600492 h 1740317"/>
                    <a:gd name="connsiteX9" fmla="*/ 1218286 w 1218406"/>
                    <a:gd name="connsiteY9" fmla="*/ 1730792 h 1740317"/>
                    <a:gd name="connsiteX10" fmla="*/ 440411 w 1218406"/>
                    <a:gd name="connsiteY10" fmla="*/ 1740317 h 1740317"/>
                    <a:gd name="connsiteX11" fmla="*/ 8611 w 1218406"/>
                    <a:gd name="connsiteY11" fmla="*/ 521117 h 1740317"/>
                    <a:gd name="connsiteX0" fmla="*/ 14888 w 1202458"/>
                    <a:gd name="connsiteY0" fmla="*/ 530642 h 1740317"/>
                    <a:gd name="connsiteX1" fmla="*/ 113313 w 1202458"/>
                    <a:gd name="connsiteY1" fmla="*/ 114716 h 1740317"/>
                    <a:gd name="connsiteX2" fmla="*/ 291113 w 1202458"/>
                    <a:gd name="connsiteY2" fmla="*/ 517941 h 1740317"/>
                    <a:gd name="connsiteX3" fmla="*/ 421288 w 1202458"/>
                    <a:gd name="connsiteY3" fmla="*/ 28992 h 1740317"/>
                    <a:gd name="connsiteX4" fmla="*/ 608613 w 1202458"/>
                    <a:gd name="connsiteY4" fmla="*/ 495716 h 1740317"/>
                    <a:gd name="connsiteX5" fmla="*/ 713388 w 1202458"/>
                    <a:gd name="connsiteY5" fmla="*/ 417 h 1740317"/>
                    <a:gd name="connsiteX6" fmla="*/ 903888 w 1202458"/>
                    <a:gd name="connsiteY6" fmla="*/ 378241 h 1740317"/>
                    <a:gd name="connsiteX7" fmla="*/ 1053113 w 1202458"/>
                    <a:gd name="connsiteY7" fmla="*/ 79792 h 1740317"/>
                    <a:gd name="connsiteX8" fmla="*/ 1180113 w 1202458"/>
                    <a:gd name="connsiteY8" fmla="*/ 600492 h 1740317"/>
                    <a:gd name="connsiteX9" fmla="*/ 1202338 w 1202458"/>
                    <a:gd name="connsiteY9" fmla="*/ 1730792 h 1740317"/>
                    <a:gd name="connsiteX10" fmla="*/ 424463 w 1202458"/>
                    <a:gd name="connsiteY10" fmla="*/ 1740317 h 1740317"/>
                    <a:gd name="connsiteX11" fmla="*/ 14888 w 1202458"/>
                    <a:gd name="connsiteY11" fmla="*/ 530642 h 1740317"/>
                    <a:gd name="connsiteX0" fmla="*/ 14888 w 1202458"/>
                    <a:gd name="connsiteY0" fmla="*/ 530642 h 1740317"/>
                    <a:gd name="connsiteX1" fmla="*/ 113313 w 1202458"/>
                    <a:gd name="connsiteY1" fmla="*/ 114716 h 1740317"/>
                    <a:gd name="connsiteX2" fmla="*/ 291113 w 1202458"/>
                    <a:gd name="connsiteY2" fmla="*/ 517941 h 1740317"/>
                    <a:gd name="connsiteX3" fmla="*/ 421288 w 1202458"/>
                    <a:gd name="connsiteY3" fmla="*/ 28992 h 1740317"/>
                    <a:gd name="connsiteX4" fmla="*/ 608613 w 1202458"/>
                    <a:gd name="connsiteY4" fmla="*/ 495716 h 1740317"/>
                    <a:gd name="connsiteX5" fmla="*/ 713388 w 1202458"/>
                    <a:gd name="connsiteY5" fmla="*/ 417 h 1740317"/>
                    <a:gd name="connsiteX6" fmla="*/ 903888 w 1202458"/>
                    <a:gd name="connsiteY6" fmla="*/ 378241 h 1740317"/>
                    <a:gd name="connsiteX7" fmla="*/ 1053113 w 1202458"/>
                    <a:gd name="connsiteY7" fmla="*/ 79792 h 1740317"/>
                    <a:gd name="connsiteX8" fmla="*/ 1180113 w 1202458"/>
                    <a:gd name="connsiteY8" fmla="*/ 600492 h 1740317"/>
                    <a:gd name="connsiteX9" fmla="*/ 1202338 w 1202458"/>
                    <a:gd name="connsiteY9" fmla="*/ 1730792 h 1740317"/>
                    <a:gd name="connsiteX10" fmla="*/ 424463 w 1202458"/>
                    <a:gd name="connsiteY10" fmla="*/ 1740317 h 1740317"/>
                    <a:gd name="connsiteX11" fmla="*/ 14888 w 1202458"/>
                    <a:gd name="connsiteY11" fmla="*/ 530642 h 1740317"/>
                    <a:gd name="connsiteX0" fmla="*/ 14888 w 1202458"/>
                    <a:gd name="connsiteY0" fmla="*/ 530642 h 1740317"/>
                    <a:gd name="connsiteX1" fmla="*/ 113313 w 1202458"/>
                    <a:gd name="connsiteY1" fmla="*/ 114716 h 1740317"/>
                    <a:gd name="connsiteX2" fmla="*/ 291113 w 1202458"/>
                    <a:gd name="connsiteY2" fmla="*/ 517941 h 1740317"/>
                    <a:gd name="connsiteX3" fmla="*/ 421288 w 1202458"/>
                    <a:gd name="connsiteY3" fmla="*/ 28992 h 1740317"/>
                    <a:gd name="connsiteX4" fmla="*/ 608613 w 1202458"/>
                    <a:gd name="connsiteY4" fmla="*/ 495716 h 1740317"/>
                    <a:gd name="connsiteX5" fmla="*/ 713388 w 1202458"/>
                    <a:gd name="connsiteY5" fmla="*/ 417 h 1740317"/>
                    <a:gd name="connsiteX6" fmla="*/ 903888 w 1202458"/>
                    <a:gd name="connsiteY6" fmla="*/ 378241 h 1740317"/>
                    <a:gd name="connsiteX7" fmla="*/ 1053113 w 1202458"/>
                    <a:gd name="connsiteY7" fmla="*/ 79792 h 1740317"/>
                    <a:gd name="connsiteX8" fmla="*/ 1180113 w 1202458"/>
                    <a:gd name="connsiteY8" fmla="*/ 600492 h 1740317"/>
                    <a:gd name="connsiteX9" fmla="*/ 1202338 w 1202458"/>
                    <a:gd name="connsiteY9" fmla="*/ 1730792 h 1740317"/>
                    <a:gd name="connsiteX10" fmla="*/ 424463 w 1202458"/>
                    <a:gd name="connsiteY10" fmla="*/ 1740317 h 1740317"/>
                    <a:gd name="connsiteX11" fmla="*/ 14888 w 1202458"/>
                    <a:gd name="connsiteY11" fmla="*/ 530642 h 1740317"/>
                    <a:gd name="connsiteX0" fmla="*/ 14888 w 1202458"/>
                    <a:gd name="connsiteY0" fmla="*/ 530642 h 1740317"/>
                    <a:gd name="connsiteX1" fmla="*/ 113313 w 1202458"/>
                    <a:gd name="connsiteY1" fmla="*/ 114716 h 1740317"/>
                    <a:gd name="connsiteX2" fmla="*/ 272063 w 1202458"/>
                    <a:gd name="connsiteY2" fmla="*/ 416341 h 1740317"/>
                    <a:gd name="connsiteX3" fmla="*/ 421288 w 1202458"/>
                    <a:gd name="connsiteY3" fmla="*/ 28992 h 1740317"/>
                    <a:gd name="connsiteX4" fmla="*/ 608613 w 1202458"/>
                    <a:gd name="connsiteY4" fmla="*/ 495716 h 1740317"/>
                    <a:gd name="connsiteX5" fmla="*/ 713388 w 1202458"/>
                    <a:gd name="connsiteY5" fmla="*/ 417 h 1740317"/>
                    <a:gd name="connsiteX6" fmla="*/ 903888 w 1202458"/>
                    <a:gd name="connsiteY6" fmla="*/ 378241 h 1740317"/>
                    <a:gd name="connsiteX7" fmla="*/ 1053113 w 1202458"/>
                    <a:gd name="connsiteY7" fmla="*/ 79792 h 1740317"/>
                    <a:gd name="connsiteX8" fmla="*/ 1180113 w 1202458"/>
                    <a:gd name="connsiteY8" fmla="*/ 600492 h 1740317"/>
                    <a:gd name="connsiteX9" fmla="*/ 1202338 w 1202458"/>
                    <a:gd name="connsiteY9" fmla="*/ 1730792 h 1740317"/>
                    <a:gd name="connsiteX10" fmla="*/ 424463 w 1202458"/>
                    <a:gd name="connsiteY10" fmla="*/ 1740317 h 1740317"/>
                    <a:gd name="connsiteX11" fmla="*/ 14888 w 1202458"/>
                    <a:gd name="connsiteY11" fmla="*/ 530642 h 1740317"/>
                    <a:gd name="connsiteX0" fmla="*/ 14888 w 1202458"/>
                    <a:gd name="connsiteY0" fmla="*/ 530898 h 1740573"/>
                    <a:gd name="connsiteX1" fmla="*/ 113313 w 1202458"/>
                    <a:gd name="connsiteY1" fmla="*/ 114972 h 1740573"/>
                    <a:gd name="connsiteX2" fmla="*/ 272063 w 1202458"/>
                    <a:gd name="connsiteY2" fmla="*/ 416597 h 1740573"/>
                    <a:gd name="connsiteX3" fmla="*/ 421288 w 1202458"/>
                    <a:gd name="connsiteY3" fmla="*/ 29248 h 1740573"/>
                    <a:gd name="connsiteX4" fmla="*/ 580038 w 1202458"/>
                    <a:gd name="connsiteY4" fmla="*/ 384847 h 1740573"/>
                    <a:gd name="connsiteX5" fmla="*/ 713388 w 1202458"/>
                    <a:gd name="connsiteY5" fmla="*/ 673 h 1740573"/>
                    <a:gd name="connsiteX6" fmla="*/ 903888 w 1202458"/>
                    <a:gd name="connsiteY6" fmla="*/ 378497 h 1740573"/>
                    <a:gd name="connsiteX7" fmla="*/ 1053113 w 1202458"/>
                    <a:gd name="connsiteY7" fmla="*/ 80048 h 1740573"/>
                    <a:gd name="connsiteX8" fmla="*/ 1180113 w 1202458"/>
                    <a:gd name="connsiteY8" fmla="*/ 600748 h 1740573"/>
                    <a:gd name="connsiteX9" fmla="*/ 1202338 w 1202458"/>
                    <a:gd name="connsiteY9" fmla="*/ 1731048 h 1740573"/>
                    <a:gd name="connsiteX10" fmla="*/ 424463 w 1202458"/>
                    <a:gd name="connsiteY10" fmla="*/ 1740573 h 1740573"/>
                    <a:gd name="connsiteX11" fmla="*/ 14888 w 1202458"/>
                    <a:gd name="connsiteY11" fmla="*/ 530898 h 1740573"/>
                    <a:gd name="connsiteX0" fmla="*/ 14888 w 1202458"/>
                    <a:gd name="connsiteY0" fmla="*/ 530898 h 1740573"/>
                    <a:gd name="connsiteX1" fmla="*/ 113313 w 1202458"/>
                    <a:gd name="connsiteY1" fmla="*/ 114972 h 1740573"/>
                    <a:gd name="connsiteX2" fmla="*/ 272063 w 1202458"/>
                    <a:gd name="connsiteY2" fmla="*/ 416597 h 1740573"/>
                    <a:gd name="connsiteX3" fmla="*/ 421288 w 1202458"/>
                    <a:gd name="connsiteY3" fmla="*/ 29248 h 1740573"/>
                    <a:gd name="connsiteX4" fmla="*/ 580038 w 1202458"/>
                    <a:gd name="connsiteY4" fmla="*/ 384847 h 1740573"/>
                    <a:gd name="connsiteX5" fmla="*/ 713388 w 1202458"/>
                    <a:gd name="connsiteY5" fmla="*/ 673 h 1740573"/>
                    <a:gd name="connsiteX6" fmla="*/ 894363 w 1202458"/>
                    <a:gd name="connsiteY6" fmla="*/ 324522 h 1740573"/>
                    <a:gd name="connsiteX7" fmla="*/ 1053113 w 1202458"/>
                    <a:gd name="connsiteY7" fmla="*/ 80048 h 1740573"/>
                    <a:gd name="connsiteX8" fmla="*/ 1180113 w 1202458"/>
                    <a:gd name="connsiteY8" fmla="*/ 600748 h 1740573"/>
                    <a:gd name="connsiteX9" fmla="*/ 1202338 w 1202458"/>
                    <a:gd name="connsiteY9" fmla="*/ 1731048 h 1740573"/>
                    <a:gd name="connsiteX10" fmla="*/ 424463 w 1202458"/>
                    <a:gd name="connsiteY10" fmla="*/ 1740573 h 1740573"/>
                    <a:gd name="connsiteX11" fmla="*/ 14888 w 1202458"/>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94363 w 1202949"/>
                    <a:gd name="connsiteY6" fmla="*/ 324522 h 1740573"/>
                    <a:gd name="connsiteX7" fmla="*/ 10531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94363 w 1202949"/>
                    <a:gd name="connsiteY6" fmla="*/ 324522 h 1740573"/>
                    <a:gd name="connsiteX7" fmla="*/ 10531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94363 w 1202949"/>
                    <a:gd name="connsiteY6" fmla="*/ 324522 h 1740573"/>
                    <a:gd name="connsiteX7" fmla="*/ 10531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94363 w 1202949"/>
                    <a:gd name="connsiteY6" fmla="*/ 324522 h 1740573"/>
                    <a:gd name="connsiteX7" fmla="*/ 10531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68963 w 1202949"/>
                    <a:gd name="connsiteY6" fmla="*/ 324522 h 1740573"/>
                    <a:gd name="connsiteX7" fmla="*/ 10531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68963 w 1202949"/>
                    <a:gd name="connsiteY6" fmla="*/ 324522 h 1740573"/>
                    <a:gd name="connsiteX7" fmla="*/ 1024538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68963 w 1202949"/>
                    <a:gd name="connsiteY6" fmla="*/ 324522 h 1740573"/>
                    <a:gd name="connsiteX7" fmla="*/ 1024538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68963 w 1202949"/>
                    <a:gd name="connsiteY6" fmla="*/ 324522 h 1740573"/>
                    <a:gd name="connsiteX7" fmla="*/ 10150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949"/>
                    <a:gd name="connsiteY0" fmla="*/ 530898 h 1740573"/>
                    <a:gd name="connsiteX1" fmla="*/ 113313 w 1202949"/>
                    <a:gd name="connsiteY1" fmla="*/ 114972 h 1740573"/>
                    <a:gd name="connsiteX2" fmla="*/ 272063 w 1202949"/>
                    <a:gd name="connsiteY2" fmla="*/ 416597 h 1740573"/>
                    <a:gd name="connsiteX3" fmla="*/ 421288 w 1202949"/>
                    <a:gd name="connsiteY3" fmla="*/ 29248 h 1740573"/>
                    <a:gd name="connsiteX4" fmla="*/ 580038 w 1202949"/>
                    <a:gd name="connsiteY4" fmla="*/ 384847 h 1740573"/>
                    <a:gd name="connsiteX5" fmla="*/ 713388 w 1202949"/>
                    <a:gd name="connsiteY5" fmla="*/ 673 h 1740573"/>
                    <a:gd name="connsiteX6" fmla="*/ 868963 w 1202949"/>
                    <a:gd name="connsiteY6" fmla="*/ 324522 h 1740573"/>
                    <a:gd name="connsiteX7" fmla="*/ 1015013 w 1202949"/>
                    <a:gd name="connsiteY7" fmla="*/ 80048 h 1740573"/>
                    <a:gd name="connsiteX8" fmla="*/ 1202338 w 1202949"/>
                    <a:gd name="connsiteY8" fmla="*/ 629323 h 1740573"/>
                    <a:gd name="connsiteX9" fmla="*/ 1202338 w 1202949"/>
                    <a:gd name="connsiteY9" fmla="*/ 1731048 h 1740573"/>
                    <a:gd name="connsiteX10" fmla="*/ 424463 w 1202949"/>
                    <a:gd name="connsiteY10" fmla="*/ 1740573 h 1740573"/>
                    <a:gd name="connsiteX11" fmla="*/ 14888 w 1202949"/>
                    <a:gd name="connsiteY11" fmla="*/ 530898 h 1740573"/>
                    <a:gd name="connsiteX0" fmla="*/ 14888 w 1202521"/>
                    <a:gd name="connsiteY0" fmla="*/ 530898 h 1740573"/>
                    <a:gd name="connsiteX1" fmla="*/ 113313 w 1202521"/>
                    <a:gd name="connsiteY1" fmla="*/ 114972 h 1740573"/>
                    <a:gd name="connsiteX2" fmla="*/ 272063 w 1202521"/>
                    <a:gd name="connsiteY2" fmla="*/ 416597 h 1740573"/>
                    <a:gd name="connsiteX3" fmla="*/ 421288 w 1202521"/>
                    <a:gd name="connsiteY3" fmla="*/ 29248 h 1740573"/>
                    <a:gd name="connsiteX4" fmla="*/ 580038 w 1202521"/>
                    <a:gd name="connsiteY4" fmla="*/ 384847 h 1740573"/>
                    <a:gd name="connsiteX5" fmla="*/ 713388 w 1202521"/>
                    <a:gd name="connsiteY5" fmla="*/ 673 h 1740573"/>
                    <a:gd name="connsiteX6" fmla="*/ 868963 w 1202521"/>
                    <a:gd name="connsiteY6" fmla="*/ 324522 h 1740573"/>
                    <a:gd name="connsiteX7" fmla="*/ 1015013 w 1202521"/>
                    <a:gd name="connsiteY7" fmla="*/ 80048 h 1740573"/>
                    <a:gd name="connsiteX8" fmla="*/ 1189638 w 1202521"/>
                    <a:gd name="connsiteY8" fmla="*/ 645198 h 1740573"/>
                    <a:gd name="connsiteX9" fmla="*/ 1202338 w 1202521"/>
                    <a:gd name="connsiteY9" fmla="*/ 1731048 h 1740573"/>
                    <a:gd name="connsiteX10" fmla="*/ 424463 w 1202521"/>
                    <a:gd name="connsiteY10" fmla="*/ 1740573 h 1740573"/>
                    <a:gd name="connsiteX11" fmla="*/ 14888 w 1202521"/>
                    <a:gd name="connsiteY11" fmla="*/ 530898 h 1740573"/>
                    <a:gd name="connsiteX0" fmla="*/ 14888 w 1202521"/>
                    <a:gd name="connsiteY0" fmla="*/ 530898 h 1740573"/>
                    <a:gd name="connsiteX1" fmla="*/ 113313 w 1202521"/>
                    <a:gd name="connsiteY1" fmla="*/ 114972 h 1740573"/>
                    <a:gd name="connsiteX2" fmla="*/ 272063 w 1202521"/>
                    <a:gd name="connsiteY2" fmla="*/ 416597 h 1740573"/>
                    <a:gd name="connsiteX3" fmla="*/ 421288 w 1202521"/>
                    <a:gd name="connsiteY3" fmla="*/ 29248 h 1740573"/>
                    <a:gd name="connsiteX4" fmla="*/ 580038 w 1202521"/>
                    <a:gd name="connsiteY4" fmla="*/ 384847 h 1740573"/>
                    <a:gd name="connsiteX5" fmla="*/ 713388 w 1202521"/>
                    <a:gd name="connsiteY5" fmla="*/ 673 h 1740573"/>
                    <a:gd name="connsiteX6" fmla="*/ 868963 w 1202521"/>
                    <a:gd name="connsiteY6" fmla="*/ 324522 h 1740573"/>
                    <a:gd name="connsiteX7" fmla="*/ 1015013 w 1202521"/>
                    <a:gd name="connsiteY7" fmla="*/ 80048 h 1740573"/>
                    <a:gd name="connsiteX8" fmla="*/ 1189638 w 1202521"/>
                    <a:gd name="connsiteY8" fmla="*/ 645198 h 1740573"/>
                    <a:gd name="connsiteX9" fmla="*/ 1202338 w 1202521"/>
                    <a:gd name="connsiteY9" fmla="*/ 1731048 h 1740573"/>
                    <a:gd name="connsiteX10" fmla="*/ 424463 w 1202521"/>
                    <a:gd name="connsiteY10" fmla="*/ 1740573 h 1740573"/>
                    <a:gd name="connsiteX11" fmla="*/ 14888 w 1202521"/>
                    <a:gd name="connsiteY11" fmla="*/ 530898 h 17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521" h="1740573">
                      <a:moveTo>
                        <a:pt x="14888" y="530898"/>
                      </a:moveTo>
                      <a:cubicBezTo>
                        <a:pt x="1130" y="354156"/>
                        <a:pt x="-38029" y="101214"/>
                        <a:pt x="113313" y="114972"/>
                      </a:cubicBezTo>
                      <a:cubicBezTo>
                        <a:pt x="229730" y="96980"/>
                        <a:pt x="228671" y="250439"/>
                        <a:pt x="272063" y="416597"/>
                      </a:cubicBezTo>
                      <a:cubicBezTo>
                        <a:pt x="283705" y="205989"/>
                        <a:pt x="263596" y="20781"/>
                        <a:pt x="421288" y="29248"/>
                      </a:cubicBezTo>
                      <a:cubicBezTo>
                        <a:pt x="556755" y="22898"/>
                        <a:pt x="536646" y="229272"/>
                        <a:pt x="580038" y="384847"/>
                      </a:cubicBezTo>
                      <a:cubicBezTo>
                        <a:pt x="566280" y="156247"/>
                        <a:pt x="574746" y="-12027"/>
                        <a:pt x="713388" y="673"/>
                      </a:cubicBezTo>
                      <a:cubicBezTo>
                        <a:pt x="845680" y="12314"/>
                        <a:pt x="822396" y="182706"/>
                        <a:pt x="868963" y="324522"/>
                      </a:cubicBezTo>
                      <a:cubicBezTo>
                        <a:pt x="874255" y="180589"/>
                        <a:pt x="866846" y="68406"/>
                        <a:pt x="1015013" y="80048"/>
                      </a:cubicBezTo>
                      <a:cubicBezTo>
                        <a:pt x="1130371" y="110740"/>
                        <a:pt x="1175880" y="341456"/>
                        <a:pt x="1189638" y="645198"/>
                      </a:cubicBezTo>
                      <a:cubicBezTo>
                        <a:pt x="1187521" y="1023023"/>
                        <a:pt x="1204455" y="1353223"/>
                        <a:pt x="1202338" y="1731048"/>
                      </a:cubicBezTo>
                      <a:lnTo>
                        <a:pt x="424463" y="1740573"/>
                      </a:lnTo>
                      <a:cubicBezTo>
                        <a:pt x="113313" y="1175423"/>
                        <a:pt x="49813" y="943648"/>
                        <a:pt x="14888" y="530898"/>
                      </a:cubicBezTo>
                      <a:close/>
                    </a:path>
                  </a:pathLst>
                </a:custGeom>
                <a:solidFill>
                  <a:schemeClr val="bg2">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214" name="Rectangle 3"/>
                <p:cNvSpPr/>
                <p:nvPr/>
              </p:nvSpPr>
              <p:spPr>
                <a:xfrm>
                  <a:off x="2544456" y="3667084"/>
                  <a:ext cx="639512" cy="209450"/>
                </a:xfrm>
                <a:custGeom>
                  <a:avLst/>
                  <a:gdLst>
                    <a:gd name="connsiteX0" fmla="*/ 0 w 762000"/>
                    <a:gd name="connsiteY0" fmla="*/ 0 h 263525"/>
                    <a:gd name="connsiteX1" fmla="*/ 762000 w 762000"/>
                    <a:gd name="connsiteY1" fmla="*/ 0 h 263525"/>
                    <a:gd name="connsiteX2" fmla="*/ 762000 w 762000"/>
                    <a:gd name="connsiteY2" fmla="*/ 263525 h 263525"/>
                    <a:gd name="connsiteX3" fmla="*/ 0 w 762000"/>
                    <a:gd name="connsiteY3" fmla="*/ 263525 h 263525"/>
                    <a:gd name="connsiteX4" fmla="*/ 0 w 762000"/>
                    <a:gd name="connsiteY4" fmla="*/ 0 h 263525"/>
                    <a:gd name="connsiteX0" fmla="*/ 130175 w 892175"/>
                    <a:gd name="connsiteY0" fmla="*/ 0 h 266700"/>
                    <a:gd name="connsiteX1" fmla="*/ 892175 w 892175"/>
                    <a:gd name="connsiteY1" fmla="*/ 0 h 266700"/>
                    <a:gd name="connsiteX2" fmla="*/ 892175 w 892175"/>
                    <a:gd name="connsiteY2" fmla="*/ 263525 h 266700"/>
                    <a:gd name="connsiteX3" fmla="*/ 0 w 892175"/>
                    <a:gd name="connsiteY3" fmla="*/ 266700 h 266700"/>
                    <a:gd name="connsiteX4" fmla="*/ 130175 w 892175"/>
                    <a:gd name="connsiteY4" fmla="*/ 0 h 266700"/>
                    <a:gd name="connsiteX0" fmla="*/ 130379 w 892379"/>
                    <a:gd name="connsiteY0" fmla="*/ 0 h 266700"/>
                    <a:gd name="connsiteX1" fmla="*/ 205 w 892379"/>
                    <a:gd name="connsiteY1" fmla="*/ 22224 h 266700"/>
                    <a:gd name="connsiteX2" fmla="*/ 892379 w 892379"/>
                    <a:gd name="connsiteY2" fmla="*/ 0 h 266700"/>
                    <a:gd name="connsiteX3" fmla="*/ 892379 w 892379"/>
                    <a:gd name="connsiteY3" fmla="*/ 263525 h 266700"/>
                    <a:gd name="connsiteX4" fmla="*/ 204 w 892379"/>
                    <a:gd name="connsiteY4" fmla="*/ 266700 h 266700"/>
                    <a:gd name="connsiteX5" fmla="*/ 130379 w 892379"/>
                    <a:gd name="connsiteY5" fmla="*/ 0 h 266700"/>
                    <a:gd name="connsiteX0" fmla="*/ 130175 w 892175"/>
                    <a:gd name="connsiteY0" fmla="*/ 33139 h 299839"/>
                    <a:gd name="connsiteX1" fmla="*/ 892175 w 892175"/>
                    <a:gd name="connsiteY1" fmla="*/ 33139 h 299839"/>
                    <a:gd name="connsiteX2" fmla="*/ 892175 w 892175"/>
                    <a:gd name="connsiteY2" fmla="*/ 296664 h 299839"/>
                    <a:gd name="connsiteX3" fmla="*/ 0 w 892175"/>
                    <a:gd name="connsiteY3" fmla="*/ 299839 h 299839"/>
                    <a:gd name="connsiteX4" fmla="*/ 130175 w 892175"/>
                    <a:gd name="connsiteY4" fmla="*/ 33139 h 299839"/>
                    <a:gd name="connsiteX0" fmla="*/ 0 w 892175"/>
                    <a:gd name="connsiteY0" fmla="*/ 38264 h 295439"/>
                    <a:gd name="connsiteX1" fmla="*/ 892175 w 892175"/>
                    <a:gd name="connsiteY1" fmla="*/ 28739 h 295439"/>
                    <a:gd name="connsiteX2" fmla="*/ 892175 w 892175"/>
                    <a:gd name="connsiteY2" fmla="*/ 292264 h 295439"/>
                    <a:gd name="connsiteX3" fmla="*/ 0 w 892175"/>
                    <a:gd name="connsiteY3" fmla="*/ 295439 h 295439"/>
                    <a:gd name="connsiteX4" fmla="*/ 0 w 892175"/>
                    <a:gd name="connsiteY4" fmla="*/ 38264 h 295439"/>
                    <a:gd name="connsiteX0" fmla="*/ 0 w 1085850"/>
                    <a:gd name="connsiteY0" fmla="*/ 19707 h 276882"/>
                    <a:gd name="connsiteX1" fmla="*/ 1085850 w 1085850"/>
                    <a:gd name="connsiteY1" fmla="*/ 57807 h 276882"/>
                    <a:gd name="connsiteX2" fmla="*/ 892175 w 1085850"/>
                    <a:gd name="connsiteY2" fmla="*/ 273707 h 276882"/>
                    <a:gd name="connsiteX3" fmla="*/ 0 w 1085850"/>
                    <a:gd name="connsiteY3" fmla="*/ 276882 h 276882"/>
                    <a:gd name="connsiteX4" fmla="*/ 0 w 1085850"/>
                    <a:gd name="connsiteY4" fmla="*/ 19707 h 276882"/>
                    <a:gd name="connsiteX0" fmla="*/ 0 w 1152525"/>
                    <a:gd name="connsiteY0" fmla="*/ 19707 h 308632"/>
                    <a:gd name="connsiteX1" fmla="*/ 1085850 w 1152525"/>
                    <a:gd name="connsiteY1" fmla="*/ 57807 h 308632"/>
                    <a:gd name="connsiteX2" fmla="*/ 1152525 w 1152525"/>
                    <a:gd name="connsiteY2" fmla="*/ 308632 h 308632"/>
                    <a:gd name="connsiteX3" fmla="*/ 0 w 1152525"/>
                    <a:gd name="connsiteY3" fmla="*/ 276882 h 308632"/>
                    <a:gd name="connsiteX4" fmla="*/ 0 w 1152525"/>
                    <a:gd name="connsiteY4" fmla="*/ 19707 h 308632"/>
                    <a:gd name="connsiteX0" fmla="*/ 0 w 1152525"/>
                    <a:gd name="connsiteY0" fmla="*/ 16531 h 305456"/>
                    <a:gd name="connsiteX1" fmla="*/ 1139825 w 1152525"/>
                    <a:gd name="connsiteY1" fmla="*/ 70506 h 305456"/>
                    <a:gd name="connsiteX2" fmla="*/ 1152525 w 1152525"/>
                    <a:gd name="connsiteY2" fmla="*/ 305456 h 305456"/>
                    <a:gd name="connsiteX3" fmla="*/ 0 w 1152525"/>
                    <a:gd name="connsiteY3" fmla="*/ 273706 h 305456"/>
                    <a:gd name="connsiteX4" fmla="*/ 0 w 1152525"/>
                    <a:gd name="connsiteY4" fmla="*/ 16531 h 305456"/>
                    <a:gd name="connsiteX0" fmla="*/ 0 w 1146175"/>
                    <a:gd name="connsiteY0" fmla="*/ 16531 h 318156"/>
                    <a:gd name="connsiteX1" fmla="*/ 1139825 w 1146175"/>
                    <a:gd name="connsiteY1" fmla="*/ 70506 h 318156"/>
                    <a:gd name="connsiteX2" fmla="*/ 1146175 w 1146175"/>
                    <a:gd name="connsiteY2" fmla="*/ 318156 h 318156"/>
                    <a:gd name="connsiteX3" fmla="*/ 0 w 1146175"/>
                    <a:gd name="connsiteY3" fmla="*/ 273706 h 318156"/>
                    <a:gd name="connsiteX4" fmla="*/ 0 w 1146175"/>
                    <a:gd name="connsiteY4" fmla="*/ 16531 h 318156"/>
                    <a:gd name="connsiteX0" fmla="*/ 0 w 1146175"/>
                    <a:gd name="connsiteY0" fmla="*/ 16531 h 318156"/>
                    <a:gd name="connsiteX1" fmla="*/ 1139825 w 1146175"/>
                    <a:gd name="connsiteY1" fmla="*/ 70506 h 318156"/>
                    <a:gd name="connsiteX2" fmla="*/ 1146175 w 1146175"/>
                    <a:gd name="connsiteY2" fmla="*/ 318156 h 318156"/>
                    <a:gd name="connsiteX3" fmla="*/ 0 w 1146175"/>
                    <a:gd name="connsiteY3" fmla="*/ 273706 h 318156"/>
                    <a:gd name="connsiteX4" fmla="*/ 0 w 1146175"/>
                    <a:gd name="connsiteY4" fmla="*/ 16531 h 318156"/>
                    <a:gd name="connsiteX0" fmla="*/ 0 w 1146175"/>
                    <a:gd name="connsiteY0" fmla="*/ 16531 h 318156"/>
                    <a:gd name="connsiteX1" fmla="*/ 1139825 w 1146175"/>
                    <a:gd name="connsiteY1" fmla="*/ 70506 h 318156"/>
                    <a:gd name="connsiteX2" fmla="*/ 1146175 w 1146175"/>
                    <a:gd name="connsiteY2" fmla="*/ 318156 h 318156"/>
                    <a:gd name="connsiteX3" fmla="*/ 0 w 1146175"/>
                    <a:gd name="connsiteY3" fmla="*/ 273706 h 318156"/>
                    <a:gd name="connsiteX4" fmla="*/ 0 w 1146175"/>
                    <a:gd name="connsiteY4" fmla="*/ 16531 h 318156"/>
                    <a:gd name="connsiteX0" fmla="*/ 0 w 1146175"/>
                    <a:gd name="connsiteY0" fmla="*/ 31247 h 332872"/>
                    <a:gd name="connsiteX1" fmla="*/ 1139825 w 1146175"/>
                    <a:gd name="connsiteY1" fmla="*/ 85222 h 332872"/>
                    <a:gd name="connsiteX2" fmla="*/ 1146175 w 1146175"/>
                    <a:gd name="connsiteY2" fmla="*/ 332872 h 332872"/>
                    <a:gd name="connsiteX3" fmla="*/ 0 w 1146175"/>
                    <a:gd name="connsiteY3" fmla="*/ 288422 h 332872"/>
                    <a:gd name="connsiteX4" fmla="*/ 0 w 1146175"/>
                    <a:gd name="connsiteY4" fmla="*/ 31247 h 332872"/>
                    <a:gd name="connsiteX0" fmla="*/ 0 w 1146175"/>
                    <a:gd name="connsiteY0" fmla="*/ 93652 h 395277"/>
                    <a:gd name="connsiteX1" fmla="*/ 1139825 w 1146175"/>
                    <a:gd name="connsiteY1" fmla="*/ 147627 h 395277"/>
                    <a:gd name="connsiteX2" fmla="*/ 1146175 w 1146175"/>
                    <a:gd name="connsiteY2" fmla="*/ 395277 h 395277"/>
                    <a:gd name="connsiteX3" fmla="*/ 0 w 1146175"/>
                    <a:gd name="connsiteY3" fmla="*/ 350827 h 395277"/>
                    <a:gd name="connsiteX4" fmla="*/ 0 w 1146175"/>
                    <a:gd name="connsiteY4" fmla="*/ 93652 h 395277"/>
                    <a:gd name="connsiteX0" fmla="*/ 0 w 1200150"/>
                    <a:gd name="connsiteY0" fmla="*/ 93652 h 411152"/>
                    <a:gd name="connsiteX1" fmla="*/ 1139825 w 1200150"/>
                    <a:gd name="connsiteY1" fmla="*/ 147627 h 411152"/>
                    <a:gd name="connsiteX2" fmla="*/ 1200150 w 1200150"/>
                    <a:gd name="connsiteY2" fmla="*/ 411152 h 411152"/>
                    <a:gd name="connsiteX3" fmla="*/ 0 w 1200150"/>
                    <a:gd name="connsiteY3" fmla="*/ 350827 h 411152"/>
                    <a:gd name="connsiteX4" fmla="*/ 0 w 1200150"/>
                    <a:gd name="connsiteY4" fmla="*/ 93652 h 411152"/>
                    <a:gd name="connsiteX0" fmla="*/ 0 w 1200150"/>
                    <a:gd name="connsiteY0" fmla="*/ 88235 h 405735"/>
                    <a:gd name="connsiteX1" fmla="*/ 1174750 w 1200150"/>
                    <a:gd name="connsiteY1" fmla="*/ 161260 h 405735"/>
                    <a:gd name="connsiteX2" fmla="*/ 1200150 w 1200150"/>
                    <a:gd name="connsiteY2" fmla="*/ 405735 h 405735"/>
                    <a:gd name="connsiteX3" fmla="*/ 0 w 1200150"/>
                    <a:gd name="connsiteY3" fmla="*/ 345410 h 405735"/>
                    <a:gd name="connsiteX4" fmla="*/ 0 w 1200150"/>
                    <a:gd name="connsiteY4" fmla="*/ 88235 h 405735"/>
                    <a:gd name="connsiteX0" fmla="*/ 0 w 1200150"/>
                    <a:gd name="connsiteY0" fmla="*/ 91784 h 396584"/>
                    <a:gd name="connsiteX1" fmla="*/ 1174750 w 1200150"/>
                    <a:gd name="connsiteY1" fmla="*/ 152109 h 396584"/>
                    <a:gd name="connsiteX2" fmla="*/ 1200150 w 1200150"/>
                    <a:gd name="connsiteY2" fmla="*/ 396584 h 396584"/>
                    <a:gd name="connsiteX3" fmla="*/ 0 w 1200150"/>
                    <a:gd name="connsiteY3" fmla="*/ 336259 h 396584"/>
                    <a:gd name="connsiteX4" fmla="*/ 0 w 1200150"/>
                    <a:gd name="connsiteY4" fmla="*/ 91784 h 396584"/>
                    <a:gd name="connsiteX0" fmla="*/ 0 w 1200150"/>
                    <a:gd name="connsiteY0" fmla="*/ 111486 h 416286"/>
                    <a:gd name="connsiteX1" fmla="*/ 1174750 w 1200150"/>
                    <a:gd name="connsiteY1" fmla="*/ 171811 h 416286"/>
                    <a:gd name="connsiteX2" fmla="*/ 1200150 w 1200150"/>
                    <a:gd name="connsiteY2" fmla="*/ 416286 h 416286"/>
                    <a:gd name="connsiteX3" fmla="*/ 0 w 1200150"/>
                    <a:gd name="connsiteY3" fmla="*/ 355961 h 416286"/>
                    <a:gd name="connsiteX4" fmla="*/ 0 w 1200150"/>
                    <a:gd name="connsiteY4" fmla="*/ 111486 h 416286"/>
                    <a:gd name="connsiteX0" fmla="*/ 0 w 1200150"/>
                    <a:gd name="connsiteY0" fmla="*/ 88268 h 393068"/>
                    <a:gd name="connsiteX1" fmla="*/ 1174750 w 1200150"/>
                    <a:gd name="connsiteY1" fmla="*/ 148593 h 393068"/>
                    <a:gd name="connsiteX2" fmla="*/ 1200150 w 1200150"/>
                    <a:gd name="connsiteY2" fmla="*/ 393068 h 393068"/>
                    <a:gd name="connsiteX3" fmla="*/ 0 w 1200150"/>
                    <a:gd name="connsiteY3" fmla="*/ 332743 h 393068"/>
                    <a:gd name="connsiteX4" fmla="*/ 0 w 1200150"/>
                    <a:gd name="connsiteY4" fmla="*/ 88268 h 393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393068">
                      <a:moveTo>
                        <a:pt x="0" y="88268"/>
                      </a:moveTo>
                      <a:cubicBezTo>
                        <a:pt x="622564" y="-91119"/>
                        <a:pt x="946150" y="41172"/>
                        <a:pt x="1174750" y="148593"/>
                      </a:cubicBezTo>
                      <a:lnTo>
                        <a:pt x="1200150" y="393068"/>
                      </a:lnTo>
                      <a:cubicBezTo>
                        <a:pt x="805392" y="270301"/>
                        <a:pt x="321733" y="242785"/>
                        <a:pt x="0" y="332743"/>
                      </a:cubicBezTo>
                      <a:lnTo>
                        <a:pt x="0" y="88268"/>
                      </a:lnTo>
                      <a:close/>
                    </a:path>
                  </a:pathLst>
                </a:cu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grpSp>
          <p:grpSp>
            <p:nvGrpSpPr>
              <p:cNvPr id="85" name="Group 84"/>
              <p:cNvGrpSpPr/>
              <p:nvPr/>
            </p:nvGrpSpPr>
            <p:grpSpPr>
              <a:xfrm>
                <a:off x="6986777" y="622130"/>
                <a:ext cx="2946400" cy="1236538"/>
                <a:chOff x="6950493" y="622130"/>
                <a:chExt cx="2946400" cy="1236538"/>
              </a:xfrm>
            </p:grpSpPr>
            <p:sp>
              <p:nvSpPr>
                <p:cNvPr id="202" name="Rectangle 201"/>
                <p:cNvSpPr/>
                <p:nvPr/>
              </p:nvSpPr>
              <p:spPr>
                <a:xfrm>
                  <a:off x="6950493" y="1120004"/>
                  <a:ext cx="2946400" cy="73866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your audience’s attention. </a:t>
                  </a:r>
                </a:p>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Download this awesome diagram. Bring your presentation to life. Capture your audience’s attention. </a:t>
                  </a:r>
                </a:p>
              </p:txBody>
            </p:sp>
            <p:sp>
              <p:nvSpPr>
                <p:cNvPr id="203" name="TextBox 140"/>
                <p:cNvSpPr txBox="1"/>
                <p:nvPr/>
              </p:nvSpPr>
              <p:spPr>
                <a:xfrm>
                  <a:off x="7048484" y="622130"/>
                  <a:ext cx="70785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solidFill>
                        <a:schemeClr val="bg2"/>
                      </a:solidFill>
                      <a:effectLst>
                        <a:outerShdw blurRad="38100" dist="38100" dir="2700000" algn="tl">
                          <a:srgbClr val="000000">
                            <a:alpha val="43137"/>
                          </a:srgbClr>
                        </a:outerShdw>
                      </a:effectLst>
                      <a:latin typeface="Agency FB" panose="020B0503020202020204" pitchFamily="34" charset="0"/>
                    </a:rPr>
                    <a:t>01</a:t>
                  </a:r>
                </a:p>
              </p:txBody>
            </p:sp>
            <p:sp>
              <p:nvSpPr>
                <p:cNvPr id="204" name="TextBox 127"/>
                <p:cNvSpPr txBox="1"/>
                <p:nvPr/>
              </p:nvSpPr>
              <p:spPr>
                <a:xfrm>
                  <a:off x="8010505" y="737604"/>
                  <a:ext cx="188638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Your Text Here </a:t>
                  </a:r>
                </a:p>
              </p:txBody>
            </p:sp>
          </p:grpSp>
          <p:grpSp>
            <p:nvGrpSpPr>
              <p:cNvPr id="86" name="Group 85"/>
              <p:cNvGrpSpPr/>
              <p:nvPr/>
            </p:nvGrpSpPr>
            <p:grpSpPr>
              <a:xfrm>
                <a:off x="6986776" y="2095185"/>
                <a:ext cx="2946400" cy="1236538"/>
                <a:chOff x="6950492" y="677622"/>
                <a:chExt cx="2946400" cy="1236538"/>
              </a:xfrm>
            </p:grpSpPr>
            <p:sp>
              <p:nvSpPr>
                <p:cNvPr id="199" name="Rectangle 198"/>
                <p:cNvSpPr/>
                <p:nvPr/>
              </p:nvSpPr>
              <p:spPr>
                <a:xfrm>
                  <a:off x="6950492" y="1175496"/>
                  <a:ext cx="2946400" cy="73866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your audience’s attention. </a:t>
                  </a:r>
                </a:p>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Download this awesome diagram. Bring your presentation to life. Capture your audience’s attention. </a:t>
                  </a:r>
                </a:p>
              </p:txBody>
            </p:sp>
            <p:sp>
              <p:nvSpPr>
                <p:cNvPr id="200" name="TextBox 140"/>
                <p:cNvSpPr txBox="1"/>
                <p:nvPr/>
              </p:nvSpPr>
              <p:spPr>
                <a:xfrm>
                  <a:off x="7048484" y="677622"/>
                  <a:ext cx="70785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solidFill>
                        <a:schemeClr val="bg2"/>
                      </a:solidFill>
                      <a:effectLst>
                        <a:outerShdw blurRad="38100" dist="38100" dir="2700000" algn="tl">
                          <a:srgbClr val="000000">
                            <a:alpha val="43137"/>
                          </a:srgbClr>
                        </a:outerShdw>
                      </a:effectLst>
                      <a:latin typeface="Agency FB" panose="020B0503020202020204" pitchFamily="34" charset="0"/>
                    </a:rPr>
                    <a:t>02</a:t>
                  </a:r>
                </a:p>
              </p:txBody>
            </p:sp>
            <p:sp>
              <p:nvSpPr>
                <p:cNvPr id="201" name="TextBox 127"/>
                <p:cNvSpPr txBox="1"/>
                <p:nvPr/>
              </p:nvSpPr>
              <p:spPr>
                <a:xfrm>
                  <a:off x="8010504" y="793096"/>
                  <a:ext cx="188638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Put Text Here </a:t>
                  </a:r>
                </a:p>
              </p:txBody>
            </p:sp>
          </p:grpSp>
          <p:grpSp>
            <p:nvGrpSpPr>
              <p:cNvPr id="87" name="Group 86"/>
              <p:cNvGrpSpPr/>
              <p:nvPr/>
            </p:nvGrpSpPr>
            <p:grpSpPr>
              <a:xfrm>
                <a:off x="6986776" y="3527262"/>
                <a:ext cx="2946400" cy="1236538"/>
                <a:chOff x="6950492" y="677622"/>
                <a:chExt cx="2946400" cy="1236538"/>
              </a:xfrm>
            </p:grpSpPr>
            <p:sp>
              <p:nvSpPr>
                <p:cNvPr id="196" name="Rectangle 195"/>
                <p:cNvSpPr/>
                <p:nvPr/>
              </p:nvSpPr>
              <p:spPr>
                <a:xfrm>
                  <a:off x="6950492" y="1175496"/>
                  <a:ext cx="2946400" cy="73866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your audience’s attention. </a:t>
                  </a:r>
                </a:p>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Download this awesome diagram. Bring your presentation to life. Capture your audience’s attention. </a:t>
                  </a:r>
                </a:p>
              </p:txBody>
            </p:sp>
            <p:sp>
              <p:nvSpPr>
                <p:cNvPr id="197" name="TextBox 140"/>
                <p:cNvSpPr txBox="1"/>
                <p:nvPr/>
              </p:nvSpPr>
              <p:spPr>
                <a:xfrm>
                  <a:off x="7048484" y="677622"/>
                  <a:ext cx="70785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solidFill>
                        <a:schemeClr val="bg2"/>
                      </a:solidFill>
                      <a:effectLst>
                        <a:outerShdw blurRad="38100" dist="38100" dir="2700000" algn="tl">
                          <a:srgbClr val="000000">
                            <a:alpha val="43137"/>
                          </a:srgbClr>
                        </a:outerShdw>
                      </a:effectLst>
                      <a:latin typeface="Agency FB" panose="020B0503020202020204" pitchFamily="34" charset="0"/>
                    </a:rPr>
                    <a:t>03</a:t>
                  </a:r>
                </a:p>
              </p:txBody>
            </p:sp>
            <p:sp>
              <p:nvSpPr>
                <p:cNvPr id="198" name="TextBox 127"/>
                <p:cNvSpPr txBox="1"/>
                <p:nvPr/>
              </p:nvSpPr>
              <p:spPr>
                <a:xfrm>
                  <a:off x="8010504" y="793096"/>
                  <a:ext cx="188638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Your Text Here </a:t>
                  </a:r>
                </a:p>
              </p:txBody>
            </p:sp>
          </p:grpSp>
          <p:grpSp>
            <p:nvGrpSpPr>
              <p:cNvPr id="88" name="Group 87"/>
              <p:cNvGrpSpPr/>
              <p:nvPr/>
            </p:nvGrpSpPr>
            <p:grpSpPr>
              <a:xfrm>
                <a:off x="6986776" y="4944824"/>
                <a:ext cx="2946400" cy="1236538"/>
                <a:chOff x="6950492" y="677622"/>
                <a:chExt cx="2946400" cy="1236538"/>
              </a:xfrm>
            </p:grpSpPr>
            <p:sp>
              <p:nvSpPr>
                <p:cNvPr id="193" name="Rectangle 192"/>
                <p:cNvSpPr/>
                <p:nvPr/>
              </p:nvSpPr>
              <p:spPr>
                <a:xfrm>
                  <a:off x="6950492" y="1175496"/>
                  <a:ext cx="2946400" cy="73866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your audience’s attention. </a:t>
                  </a:r>
                </a:p>
                <a:p>
                  <a:pPr lvl="0" algn="r">
                    <a:defRPr/>
                  </a:pPr>
                  <a:r>
                    <a:rPr lang="en-US" sz="1050" kern="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Download this awesome diagram. Bring your presentation to life. Capture your audience’s attention. </a:t>
                  </a:r>
                </a:p>
              </p:txBody>
            </p:sp>
            <p:sp>
              <p:nvSpPr>
                <p:cNvPr id="194" name="TextBox 140"/>
                <p:cNvSpPr txBox="1"/>
                <p:nvPr/>
              </p:nvSpPr>
              <p:spPr>
                <a:xfrm>
                  <a:off x="7048484" y="677622"/>
                  <a:ext cx="70785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solidFill>
                        <a:schemeClr val="bg2"/>
                      </a:solidFill>
                      <a:effectLst>
                        <a:outerShdw blurRad="38100" dist="38100" dir="2700000" algn="tl">
                          <a:srgbClr val="000000">
                            <a:alpha val="43137"/>
                          </a:srgbClr>
                        </a:outerShdw>
                      </a:effectLst>
                      <a:latin typeface="Agency FB" panose="020B0503020202020204" pitchFamily="34" charset="0"/>
                    </a:rPr>
                    <a:t>04</a:t>
                  </a:r>
                </a:p>
              </p:txBody>
            </p:sp>
            <p:sp>
              <p:nvSpPr>
                <p:cNvPr id="195" name="TextBox 127"/>
                <p:cNvSpPr txBox="1"/>
                <p:nvPr/>
              </p:nvSpPr>
              <p:spPr>
                <a:xfrm>
                  <a:off x="8010504" y="793096"/>
                  <a:ext cx="188638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Put Text Here </a:t>
                  </a:r>
                </a:p>
              </p:txBody>
            </p:sp>
          </p:grpSp>
          <p:grpSp>
            <p:nvGrpSpPr>
              <p:cNvPr id="89" name="Group 88"/>
              <p:cNvGrpSpPr/>
              <p:nvPr/>
            </p:nvGrpSpPr>
            <p:grpSpPr>
              <a:xfrm>
                <a:off x="5339880" y="4800529"/>
                <a:ext cx="552936" cy="502484"/>
                <a:chOff x="3012574" y="2454045"/>
                <a:chExt cx="854396" cy="775206"/>
              </a:xfrm>
              <a:solidFill>
                <a:schemeClr val="bg2"/>
              </a:solidFill>
            </p:grpSpPr>
            <p:sp>
              <p:nvSpPr>
                <p:cNvPr id="189" name="Freeform 188"/>
                <p:cNvSpPr/>
                <p:nvPr/>
              </p:nvSpPr>
              <p:spPr>
                <a:xfrm>
                  <a:off x="3326943" y="2635223"/>
                  <a:ext cx="225658" cy="412851"/>
                </a:xfrm>
                <a:custGeom>
                  <a:avLst/>
                  <a:gdLst/>
                  <a:ahLst/>
                  <a:cxnLst/>
                  <a:rect l="l" t="t" r="r" b="b"/>
                  <a:pathLst>
                    <a:path w="101470" h="216913">
                      <a:moveTo>
                        <a:pt x="40233" y="0"/>
                      </a:moveTo>
                      <a:lnTo>
                        <a:pt x="62608" y="0"/>
                      </a:lnTo>
                      <a:lnTo>
                        <a:pt x="62608" y="24232"/>
                      </a:lnTo>
                      <a:cubicBezTo>
                        <a:pt x="69918" y="24531"/>
                        <a:pt x="76295" y="25473"/>
                        <a:pt x="81737" y="27057"/>
                      </a:cubicBezTo>
                      <a:cubicBezTo>
                        <a:pt x="87179" y="28641"/>
                        <a:pt x="91777" y="30439"/>
                        <a:pt x="95531" y="32452"/>
                      </a:cubicBezTo>
                      <a:lnTo>
                        <a:pt x="88679" y="57352"/>
                      </a:lnTo>
                      <a:cubicBezTo>
                        <a:pt x="85206" y="55509"/>
                        <a:pt x="80789" y="53708"/>
                        <a:pt x="75427" y="51950"/>
                      </a:cubicBezTo>
                      <a:cubicBezTo>
                        <a:pt x="70066" y="50192"/>
                        <a:pt x="64041" y="49249"/>
                        <a:pt x="57354" y="49120"/>
                      </a:cubicBezTo>
                      <a:cubicBezTo>
                        <a:pt x="49699" y="49325"/>
                        <a:pt x="43938" y="51259"/>
                        <a:pt x="40071" y="54923"/>
                      </a:cubicBezTo>
                      <a:cubicBezTo>
                        <a:pt x="36204" y="58586"/>
                        <a:pt x="34267" y="62749"/>
                        <a:pt x="34261" y="67413"/>
                      </a:cubicBezTo>
                      <a:cubicBezTo>
                        <a:pt x="34296" y="72534"/>
                        <a:pt x="36689" y="77040"/>
                        <a:pt x="41442" y="80932"/>
                      </a:cubicBezTo>
                      <a:cubicBezTo>
                        <a:pt x="46195" y="84824"/>
                        <a:pt x="53100" y="88930"/>
                        <a:pt x="62156" y="93251"/>
                      </a:cubicBezTo>
                      <a:cubicBezTo>
                        <a:pt x="75598" y="99096"/>
                        <a:pt x="85523" y="105756"/>
                        <a:pt x="91930" y="113230"/>
                      </a:cubicBezTo>
                      <a:cubicBezTo>
                        <a:pt x="98338" y="120704"/>
                        <a:pt x="101518" y="130279"/>
                        <a:pt x="101470" y="141955"/>
                      </a:cubicBezTo>
                      <a:cubicBezTo>
                        <a:pt x="101380" y="153806"/>
                        <a:pt x="97791" y="163938"/>
                        <a:pt x="90702" y="172352"/>
                      </a:cubicBezTo>
                      <a:cubicBezTo>
                        <a:pt x="83613" y="180766"/>
                        <a:pt x="73562" y="186324"/>
                        <a:pt x="60550" y="189026"/>
                      </a:cubicBezTo>
                      <a:lnTo>
                        <a:pt x="60550" y="216913"/>
                      </a:lnTo>
                      <a:lnTo>
                        <a:pt x="38176" y="216913"/>
                      </a:lnTo>
                      <a:lnTo>
                        <a:pt x="38176" y="190852"/>
                      </a:lnTo>
                      <a:cubicBezTo>
                        <a:pt x="30727" y="190548"/>
                        <a:pt x="23622" y="189444"/>
                        <a:pt x="16859" y="187541"/>
                      </a:cubicBezTo>
                      <a:cubicBezTo>
                        <a:pt x="10096" y="185639"/>
                        <a:pt x="4477" y="183393"/>
                        <a:pt x="0" y="180805"/>
                      </a:cubicBezTo>
                      <a:lnTo>
                        <a:pt x="6853" y="155217"/>
                      </a:lnTo>
                      <a:cubicBezTo>
                        <a:pt x="11383" y="157946"/>
                        <a:pt x="16827" y="160319"/>
                        <a:pt x="23188" y="162334"/>
                      </a:cubicBezTo>
                      <a:cubicBezTo>
                        <a:pt x="29548" y="164349"/>
                        <a:pt x="36370" y="165406"/>
                        <a:pt x="43655" y="165506"/>
                      </a:cubicBezTo>
                      <a:cubicBezTo>
                        <a:pt x="51866" y="165373"/>
                        <a:pt x="57999" y="163410"/>
                        <a:pt x="62053" y="159618"/>
                      </a:cubicBezTo>
                      <a:cubicBezTo>
                        <a:pt x="66107" y="155827"/>
                        <a:pt x="68130" y="151006"/>
                        <a:pt x="68123" y="145156"/>
                      </a:cubicBezTo>
                      <a:cubicBezTo>
                        <a:pt x="68245" y="139444"/>
                        <a:pt x="66107" y="134404"/>
                        <a:pt x="61711" y="130036"/>
                      </a:cubicBezTo>
                      <a:cubicBezTo>
                        <a:pt x="57314" y="125668"/>
                        <a:pt x="49926" y="121257"/>
                        <a:pt x="39546" y="116803"/>
                      </a:cubicBezTo>
                      <a:cubicBezTo>
                        <a:pt x="28258" y="111748"/>
                        <a:pt x="19161" y="105737"/>
                        <a:pt x="12253" y="98767"/>
                      </a:cubicBezTo>
                      <a:cubicBezTo>
                        <a:pt x="5345" y="91798"/>
                        <a:pt x="1794" y="82642"/>
                        <a:pt x="1600" y="71300"/>
                      </a:cubicBezTo>
                      <a:cubicBezTo>
                        <a:pt x="1694" y="59954"/>
                        <a:pt x="5103" y="50298"/>
                        <a:pt x="11825" y="42331"/>
                      </a:cubicBezTo>
                      <a:cubicBezTo>
                        <a:pt x="18547" y="34365"/>
                        <a:pt x="28017" y="28940"/>
                        <a:pt x="40233" y="26058"/>
                      </a:cubicBezTo>
                      <a:lnTo>
                        <a:pt x="40233" y="0"/>
                      </a:lnTo>
                      <a:close/>
                    </a:path>
                  </a:pathLst>
                </a:custGeom>
                <a:grpFill/>
                <a:ln w="12700" cap="flat" cmpd="sng" algn="ctr">
                  <a:noFill/>
                  <a:prstDash val="solid"/>
                  <a:miter lim="800000"/>
                </a:ln>
                <a:effectLst/>
              </p:spPr>
              <p:txBody>
                <a:bodyPr rtlCol="0" anchor="ctr"/>
                <a:lstStyle/>
                <a:p>
                  <a:pPr algn="ctr">
                    <a:defRPr/>
                  </a:pPr>
                  <a:endParaRPr lang="en-US" kern="0">
                    <a:solidFill>
                      <a:schemeClr val="bg2"/>
                    </a:solidFill>
                    <a:effectLst>
                      <a:outerShdw blurRad="38100" dist="38100" dir="2700000" algn="tl">
                        <a:srgbClr val="000000">
                          <a:alpha val="43137"/>
                        </a:srgbClr>
                      </a:outerShdw>
                    </a:effectLst>
                  </a:endParaRPr>
                </a:p>
              </p:txBody>
            </p:sp>
            <p:grpSp>
              <p:nvGrpSpPr>
                <p:cNvPr id="190" name="Group 189"/>
                <p:cNvGrpSpPr/>
                <p:nvPr/>
              </p:nvGrpSpPr>
              <p:grpSpPr>
                <a:xfrm>
                  <a:off x="3012574" y="2454045"/>
                  <a:ext cx="854396" cy="775206"/>
                  <a:chOff x="2929921" y="1468757"/>
                  <a:chExt cx="854396" cy="775206"/>
                </a:xfrm>
                <a:grpFill/>
              </p:grpSpPr>
              <p:sp>
                <p:nvSpPr>
                  <p:cNvPr id="191" name="Freeform 190"/>
                  <p:cNvSpPr/>
                  <p:nvPr/>
                </p:nvSpPr>
                <p:spPr>
                  <a:xfrm rot="5400000">
                    <a:off x="3189994" y="1253549"/>
                    <a:ext cx="379115" cy="809531"/>
                  </a:xfrm>
                  <a:custGeom>
                    <a:avLst/>
                    <a:gdLst>
                      <a:gd name="connsiteX0" fmla="*/ 446270 w 629193"/>
                      <a:gd name="connsiteY0" fmla="*/ 0 h 1343528"/>
                      <a:gd name="connsiteX1" fmla="*/ 554348 w 629193"/>
                      <a:gd name="connsiteY1" fmla="*/ 84370 h 1343528"/>
                      <a:gd name="connsiteX2" fmla="*/ 626349 w 629193"/>
                      <a:gd name="connsiteY2" fmla="*/ 140576 h 1343528"/>
                      <a:gd name="connsiteX3" fmla="*/ 567447 w 629193"/>
                      <a:gd name="connsiteY3" fmla="*/ 214450 h 1343528"/>
                      <a:gd name="connsiteX4" fmla="*/ 481990 w 629193"/>
                      <a:gd name="connsiteY4" fmla="*/ 321628 h 1343528"/>
                      <a:gd name="connsiteX5" fmla="*/ 472484 w 629193"/>
                      <a:gd name="connsiteY5" fmla="*/ 236031 h 1343528"/>
                      <a:gd name="connsiteX6" fmla="*/ 449511 w 629193"/>
                      <a:gd name="connsiteY6" fmla="*/ 242853 h 1343528"/>
                      <a:gd name="connsiteX7" fmla="*/ 131402 w 629193"/>
                      <a:gd name="connsiteY7" fmla="*/ 710297 h 1343528"/>
                      <a:gd name="connsiteX8" fmla="*/ 532458 w 629193"/>
                      <a:gd name="connsiteY8" fmla="*/ 1202375 h 1343528"/>
                      <a:gd name="connsiteX9" fmla="*/ 629193 w 629193"/>
                      <a:gd name="connsiteY9" fmla="*/ 1212127 h 1343528"/>
                      <a:gd name="connsiteX10" fmla="*/ 629193 w 629193"/>
                      <a:gd name="connsiteY10" fmla="*/ 1343528 h 1343528"/>
                      <a:gd name="connsiteX11" fmla="*/ 505976 w 629193"/>
                      <a:gd name="connsiteY11" fmla="*/ 1331108 h 1343528"/>
                      <a:gd name="connsiteX12" fmla="*/ 0 w 629193"/>
                      <a:gd name="connsiteY12" fmla="*/ 710297 h 1343528"/>
                      <a:gd name="connsiteX13" fmla="*/ 401329 w 629193"/>
                      <a:gd name="connsiteY13" fmla="*/ 120567 h 1343528"/>
                      <a:gd name="connsiteX14" fmla="*/ 457798 w 629193"/>
                      <a:gd name="connsiteY14" fmla="*/ 103797 h 1343528"/>
                      <a:gd name="connsiteX15" fmla="*/ 457722 w 629193"/>
                      <a:gd name="connsiteY15" fmla="*/ 103111 h 134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9193" h="1343528">
                        <a:moveTo>
                          <a:pt x="446270" y="0"/>
                        </a:moveTo>
                        <a:lnTo>
                          <a:pt x="554348" y="84370"/>
                        </a:lnTo>
                        <a:lnTo>
                          <a:pt x="626349" y="140576"/>
                        </a:lnTo>
                        <a:lnTo>
                          <a:pt x="567447" y="214450"/>
                        </a:lnTo>
                        <a:lnTo>
                          <a:pt x="481990" y="321628"/>
                        </a:lnTo>
                        <a:lnTo>
                          <a:pt x="472484" y="236031"/>
                        </a:lnTo>
                        <a:lnTo>
                          <a:pt x="449511" y="242853"/>
                        </a:lnTo>
                        <a:cubicBezTo>
                          <a:pt x="263223" y="316311"/>
                          <a:pt x="131402" y="497911"/>
                          <a:pt x="131402" y="710297"/>
                        </a:cubicBezTo>
                        <a:cubicBezTo>
                          <a:pt x="131402" y="953025"/>
                          <a:pt x="303576" y="1155540"/>
                          <a:pt x="532458" y="1202375"/>
                        </a:cubicBezTo>
                        <a:lnTo>
                          <a:pt x="629193" y="1212127"/>
                        </a:lnTo>
                        <a:lnTo>
                          <a:pt x="629193" y="1343528"/>
                        </a:lnTo>
                        <a:lnTo>
                          <a:pt x="505976" y="1331108"/>
                        </a:lnTo>
                        <a:cubicBezTo>
                          <a:pt x="217216" y="1272019"/>
                          <a:pt x="0" y="1016523"/>
                          <a:pt x="0" y="710297"/>
                        </a:cubicBezTo>
                        <a:cubicBezTo>
                          <a:pt x="0" y="442349"/>
                          <a:pt x="166306" y="213242"/>
                          <a:pt x="401329" y="120567"/>
                        </a:cubicBezTo>
                        <a:lnTo>
                          <a:pt x="457798" y="103797"/>
                        </a:lnTo>
                        <a:lnTo>
                          <a:pt x="457722" y="10311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sp>
                <p:nvSpPr>
                  <p:cNvPr id="192" name="Freeform 191"/>
                  <p:cNvSpPr/>
                  <p:nvPr/>
                </p:nvSpPr>
                <p:spPr>
                  <a:xfrm rot="5400000" flipH="1" flipV="1">
                    <a:off x="3145129" y="1649640"/>
                    <a:ext cx="379115" cy="809531"/>
                  </a:xfrm>
                  <a:custGeom>
                    <a:avLst/>
                    <a:gdLst>
                      <a:gd name="connsiteX0" fmla="*/ 446270 w 629193"/>
                      <a:gd name="connsiteY0" fmla="*/ 0 h 1343528"/>
                      <a:gd name="connsiteX1" fmla="*/ 554348 w 629193"/>
                      <a:gd name="connsiteY1" fmla="*/ 84370 h 1343528"/>
                      <a:gd name="connsiteX2" fmla="*/ 626349 w 629193"/>
                      <a:gd name="connsiteY2" fmla="*/ 140576 h 1343528"/>
                      <a:gd name="connsiteX3" fmla="*/ 567447 w 629193"/>
                      <a:gd name="connsiteY3" fmla="*/ 214450 h 1343528"/>
                      <a:gd name="connsiteX4" fmla="*/ 481990 w 629193"/>
                      <a:gd name="connsiteY4" fmla="*/ 321628 h 1343528"/>
                      <a:gd name="connsiteX5" fmla="*/ 472484 w 629193"/>
                      <a:gd name="connsiteY5" fmla="*/ 236031 h 1343528"/>
                      <a:gd name="connsiteX6" fmla="*/ 449511 w 629193"/>
                      <a:gd name="connsiteY6" fmla="*/ 242853 h 1343528"/>
                      <a:gd name="connsiteX7" fmla="*/ 131402 w 629193"/>
                      <a:gd name="connsiteY7" fmla="*/ 710297 h 1343528"/>
                      <a:gd name="connsiteX8" fmla="*/ 532458 w 629193"/>
                      <a:gd name="connsiteY8" fmla="*/ 1202375 h 1343528"/>
                      <a:gd name="connsiteX9" fmla="*/ 629193 w 629193"/>
                      <a:gd name="connsiteY9" fmla="*/ 1212127 h 1343528"/>
                      <a:gd name="connsiteX10" fmla="*/ 629193 w 629193"/>
                      <a:gd name="connsiteY10" fmla="*/ 1343528 h 1343528"/>
                      <a:gd name="connsiteX11" fmla="*/ 505976 w 629193"/>
                      <a:gd name="connsiteY11" fmla="*/ 1331108 h 1343528"/>
                      <a:gd name="connsiteX12" fmla="*/ 0 w 629193"/>
                      <a:gd name="connsiteY12" fmla="*/ 710297 h 1343528"/>
                      <a:gd name="connsiteX13" fmla="*/ 401329 w 629193"/>
                      <a:gd name="connsiteY13" fmla="*/ 120567 h 1343528"/>
                      <a:gd name="connsiteX14" fmla="*/ 457798 w 629193"/>
                      <a:gd name="connsiteY14" fmla="*/ 103797 h 1343528"/>
                      <a:gd name="connsiteX15" fmla="*/ 457722 w 629193"/>
                      <a:gd name="connsiteY15" fmla="*/ 103111 h 134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9193" h="1343528">
                        <a:moveTo>
                          <a:pt x="446270" y="0"/>
                        </a:moveTo>
                        <a:lnTo>
                          <a:pt x="554348" y="84370"/>
                        </a:lnTo>
                        <a:lnTo>
                          <a:pt x="626349" y="140576"/>
                        </a:lnTo>
                        <a:lnTo>
                          <a:pt x="567447" y="214450"/>
                        </a:lnTo>
                        <a:lnTo>
                          <a:pt x="481990" y="321628"/>
                        </a:lnTo>
                        <a:lnTo>
                          <a:pt x="472484" y="236031"/>
                        </a:lnTo>
                        <a:lnTo>
                          <a:pt x="449511" y="242853"/>
                        </a:lnTo>
                        <a:cubicBezTo>
                          <a:pt x="263223" y="316311"/>
                          <a:pt x="131402" y="497911"/>
                          <a:pt x="131402" y="710297"/>
                        </a:cubicBezTo>
                        <a:cubicBezTo>
                          <a:pt x="131402" y="953025"/>
                          <a:pt x="303576" y="1155540"/>
                          <a:pt x="532458" y="1202375"/>
                        </a:cubicBezTo>
                        <a:lnTo>
                          <a:pt x="629193" y="1212127"/>
                        </a:lnTo>
                        <a:lnTo>
                          <a:pt x="629193" y="1343528"/>
                        </a:lnTo>
                        <a:lnTo>
                          <a:pt x="505976" y="1331108"/>
                        </a:lnTo>
                        <a:cubicBezTo>
                          <a:pt x="217216" y="1272019"/>
                          <a:pt x="0" y="1016523"/>
                          <a:pt x="0" y="710297"/>
                        </a:cubicBezTo>
                        <a:cubicBezTo>
                          <a:pt x="0" y="442349"/>
                          <a:pt x="166306" y="213242"/>
                          <a:pt x="401329" y="120567"/>
                        </a:cubicBezTo>
                        <a:lnTo>
                          <a:pt x="457798" y="103797"/>
                        </a:lnTo>
                        <a:lnTo>
                          <a:pt x="457722" y="10311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grpSp>
          </p:grpSp>
          <p:grpSp>
            <p:nvGrpSpPr>
              <p:cNvPr id="90" name="Group 89"/>
              <p:cNvGrpSpPr/>
              <p:nvPr/>
            </p:nvGrpSpPr>
            <p:grpSpPr>
              <a:xfrm>
                <a:off x="5414239" y="3756143"/>
                <a:ext cx="404218" cy="547344"/>
                <a:chOff x="6977072" y="3234866"/>
                <a:chExt cx="871527" cy="1180123"/>
              </a:xfrm>
              <a:solidFill>
                <a:schemeClr val="bg2"/>
              </a:solidFill>
            </p:grpSpPr>
            <p:sp>
              <p:nvSpPr>
                <p:cNvPr id="187" name="Freeform 186"/>
                <p:cNvSpPr/>
                <p:nvPr/>
              </p:nvSpPr>
              <p:spPr>
                <a:xfrm>
                  <a:off x="7024536" y="3234866"/>
                  <a:ext cx="824063" cy="1180123"/>
                </a:xfrm>
                <a:custGeom>
                  <a:avLst/>
                  <a:gdLst>
                    <a:gd name="connsiteX0" fmla="*/ 615187 w 869332"/>
                    <a:gd name="connsiteY0" fmla="*/ 49615 h 1244951"/>
                    <a:gd name="connsiteX1" fmla="*/ 265004 w 869332"/>
                    <a:gd name="connsiteY1" fmla="*/ 278860 h 1244951"/>
                    <a:gd name="connsiteX2" fmla="*/ 74257 w 869332"/>
                    <a:gd name="connsiteY2" fmla="*/ 707556 h 1244951"/>
                    <a:gd name="connsiteX3" fmla="*/ 492689 w 869332"/>
                    <a:gd name="connsiteY3" fmla="*/ 495236 h 1244951"/>
                    <a:gd name="connsiteX4" fmla="*/ 683435 w 869332"/>
                    <a:gd name="connsiteY4" fmla="*/ 66539 h 1244951"/>
                    <a:gd name="connsiteX5" fmla="*/ 615187 w 869332"/>
                    <a:gd name="connsiteY5" fmla="*/ 49615 h 1244951"/>
                    <a:gd name="connsiteX6" fmla="*/ 622706 w 869332"/>
                    <a:gd name="connsiteY6" fmla="*/ 157 h 1244951"/>
                    <a:gd name="connsiteX7" fmla="*/ 754967 w 869332"/>
                    <a:gd name="connsiteY7" fmla="*/ 83933 h 1244951"/>
                    <a:gd name="connsiteX8" fmla="*/ 807293 w 869332"/>
                    <a:gd name="connsiteY8" fmla="*/ 273205 h 1244951"/>
                    <a:gd name="connsiteX9" fmla="*/ 748763 w 869332"/>
                    <a:gd name="connsiteY9" fmla="*/ 490063 h 1244951"/>
                    <a:gd name="connsiteX10" fmla="*/ 741854 w 869332"/>
                    <a:gd name="connsiteY10" fmla="*/ 502713 h 1244951"/>
                    <a:gd name="connsiteX11" fmla="*/ 724928 w 869332"/>
                    <a:gd name="connsiteY11" fmla="*/ 524828 h 1244951"/>
                    <a:gd name="connsiteX12" fmla="*/ 725204 w 869332"/>
                    <a:gd name="connsiteY12" fmla="*/ 524948 h 1244951"/>
                    <a:gd name="connsiteX13" fmla="*/ 777466 w 869332"/>
                    <a:gd name="connsiteY13" fmla="*/ 563332 h 1244951"/>
                    <a:gd name="connsiteX14" fmla="*/ 864400 w 869332"/>
                    <a:gd name="connsiteY14" fmla="*/ 679251 h 1244951"/>
                    <a:gd name="connsiteX15" fmla="*/ 698217 w 869332"/>
                    <a:gd name="connsiteY15" fmla="*/ 1164022 h 1244951"/>
                    <a:gd name="connsiteX16" fmla="*/ 736476 w 869332"/>
                    <a:gd name="connsiteY16" fmla="*/ 1244629 h 1244951"/>
                    <a:gd name="connsiteX17" fmla="*/ 70089 w 869332"/>
                    <a:gd name="connsiteY17" fmla="*/ 1141157 h 1244951"/>
                    <a:gd name="connsiteX18" fmla="*/ 181284 w 869332"/>
                    <a:gd name="connsiteY18" fmla="*/ 1077793 h 1244951"/>
                    <a:gd name="connsiteX19" fmla="*/ 412855 w 869332"/>
                    <a:gd name="connsiteY19" fmla="*/ 850803 h 1244951"/>
                    <a:gd name="connsiteX20" fmla="*/ 574888 w 869332"/>
                    <a:gd name="connsiteY20" fmla="*/ 694661 h 1244951"/>
                    <a:gd name="connsiteX21" fmla="*/ 570730 w 869332"/>
                    <a:gd name="connsiteY21" fmla="*/ 693150 h 1244951"/>
                    <a:gd name="connsiteX22" fmla="*/ 529809 w 869332"/>
                    <a:gd name="connsiteY22" fmla="*/ 721922 h 1244951"/>
                    <a:gd name="connsiteX23" fmla="*/ 138223 w 869332"/>
                    <a:gd name="connsiteY23" fmla="*/ 792348 h 1244951"/>
                    <a:gd name="connsiteX24" fmla="*/ 32335 w 869332"/>
                    <a:gd name="connsiteY24" fmla="*/ 730000 h 1244951"/>
                    <a:gd name="connsiteX25" fmla="*/ 232954 w 869332"/>
                    <a:gd name="connsiteY25" fmla="*/ 239002 h 1244951"/>
                    <a:gd name="connsiteX26" fmla="*/ 622706 w 869332"/>
                    <a:gd name="connsiteY26" fmla="*/ 157 h 12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69332" h="1244951">
                      <a:moveTo>
                        <a:pt x="615187" y="49615"/>
                      </a:moveTo>
                      <a:cubicBezTo>
                        <a:pt x="528088" y="59440"/>
                        <a:pt x="391169" y="146101"/>
                        <a:pt x="265004" y="278860"/>
                      </a:cubicBezTo>
                      <a:cubicBezTo>
                        <a:pt x="96784" y="455872"/>
                        <a:pt x="11384" y="647806"/>
                        <a:pt x="74257" y="707556"/>
                      </a:cubicBezTo>
                      <a:cubicBezTo>
                        <a:pt x="137131" y="767307"/>
                        <a:pt x="324469" y="672248"/>
                        <a:pt x="492689" y="495236"/>
                      </a:cubicBezTo>
                      <a:cubicBezTo>
                        <a:pt x="660909" y="318224"/>
                        <a:pt x="746308" y="126290"/>
                        <a:pt x="683435" y="66539"/>
                      </a:cubicBezTo>
                      <a:cubicBezTo>
                        <a:pt x="667717" y="51602"/>
                        <a:pt x="644220" y="46340"/>
                        <a:pt x="615187" y="49615"/>
                      </a:cubicBezTo>
                      <a:close/>
                      <a:moveTo>
                        <a:pt x="622706" y="157"/>
                      </a:moveTo>
                      <a:cubicBezTo>
                        <a:pt x="680558" y="-1477"/>
                        <a:pt x="710721" y="8510"/>
                        <a:pt x="754967" y="83933"/>
                      </a:cubicBezTo>
                      <a:cubicBezTo>
                        <a:pt x="784463" y="133626"/>
                        <a:pt x="812111" y="206383"/>
                        <a:pt x="807293" y="273205"/>
                      </a:cubicBezTo>
                      <a:cubicBezTo>
                        <a:pt x="800699" y="348847"/>
                        <a:pt x="780876" y="423502"/>
                        <a:pt x="748763" y="490063"/>
                      </a:cubicBezTo>
                      <a:lnTo>
                        <a:pt x="741854" y="502713"/>
                      </a:lnTo>
                      <a:lnTo>
                        <a:pt x="724928" y="524828"/>
                      </a:lnTo>
                      <a:lnTo>
                        <a:pt x="725204" y="524948"/>
                      </a:lnTo>
                      <a:cubicBezTo>
                        <a:pt x="741036" y="533453"/>
                        <a:pt x="758372" y="545996"/>
                        <a:pt x="777466" y="563332"/>
                      </a:cubicBezTo>
                      <a:cubicBezTo>
                        <a:pt x="808973" y="589328"/>
                        <a:pt x="830365" y="610267"/>
                        <a:pt x="864400" y="679251"/>
                      </a:cubicBezTo>
                      <a:cubicBezTo>
                        <a:pt x="897686" y="737382"/>
                        <a:pt x="753612" y="1002432"/>
                        <a:pt x="698217" y="1164022"/>
                      </a:cubicBezTo>
                      <a:cubicBezTo>
                        <a:pt x="813643" y="1176287"/>
                        <a:pt x="825345" y="1250427"/>
                        <a:pt x="736476" y="1244629"/>
                      </a:cubicBezTo>
                      <a:lnTo>
                        <a:pt x="70089" y="1141157"/>
                      </a:lnTo>
                      <a:cubicBezTo>
                        <a:pt x="-9468" y="1132143"/>
                        <a:pt x="-67945" y="1019323"/>
                        <a:pt x="181284" y="1077793"/>
                      </a:cubicBezTo>
                      <a:cubicBezTo>
                        <a:pt x="307253" y="1089540"/>
                        <a:pt x="381387" y="893573"/>
                        <a:pt x="412855" y="850803"/>
                      </a:cubicBezTo>
                      <a:cubicBezTo>
                        <a:pt x="458095" y="825452"/>
                        <a:pt x="690658" y="742413"/>
                        <a:pt x="574888" y="694661"/>
                      </a:cubicBezTo>
                      <a:lnTo>
                        <a:pt x="570730" y="693150"/>
                      </a:lnTo>
                      <a:lnTo>
                        <a:pt x="529809" y="721922"/>
                      </a:lnTo>
                      <a:cubicBezTo>
                        <a:pt x="438101" y="781997"/>
                        <a:pt x="325379" y="825052"/>
                        <a:pt x="138223" y="792348"/>
                      </a:cubicBezTo>
                      <a:cubicBezTo>
                        <a:pt x="96463" y="779610"/>
                        <a:pt x="52372" y="752746"/>
                        <a:pt x="32335" y="730000"/>
                      </a:cubicBezTo>
                      <a:cubicBezTo>
                        <a:pt x="-59988" y="629882"/>
                        <a:pt x="57365" y="406978"/>
                        <a:pt x="232954" y="239002"/>
                      </a:cubicBezTo>
                      <a:cubicBezTo>
                        <a:pt x="353673" y="123519"/>
                        <a:pt x="489497" y="16231"/>
                        <a:pt x="622706" y="15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ffectLst>
                      <a:outerShdw blurRad="38100" dist="38100" dir="2700000" algn="tl">
                        <a:srgbClr val="000000">
                          <a:alpha val="43137"/>
                        </a:srgbClr>
                      </a:outerShdw>
                    </a:effectLst>
                  </a:endParaRPr>
                </a:p>
              </p:txBody>
            </p:sp>
            <p:sp>
              <p:nvSpPr>
                <p:cNvPr id="188" name="Freeform 187"/>
                <p:cNvSpPr/>
                <p:nvPr/>
              </p:nvSpPr>
              <p:spPr>
                <a:xfrm rot="18688704">
                  <a:off x="7196784" y="3184981"/>
                  <a:ext cx="145894" cy="585318"/>
                </a:xfrm>
                <a:custGeom>
                  <a:avLst/>
                  <a:gdLst>
                    <a:gd name="connsiteX0" fmla="*/ 658058 w 770963"/>
                    <a:gd name="connsiteY0" fmla="*/ 112905 h 3199450"/>
                    <a:gd name="connsiteX1" fmla="*/ 658058 w 770963"/>
                    <a:gd name="connsiteY1" fmla="*/ 658059 h 3199450"/>
                    <a:gd name="connsiteX2" fmla="*/ 601721 w 770963"/>
                    <a:gd name="connsiteY2" fmla="*/ 704078 h 3199450"/>
                    <a:gd name="connsiteX3" fmla="*/ 601721 w 770963"/>
                    <a:gd name="connsiteY3" fmla="*/ 3002226 h 3199450"/>
                    <a:gd name="connsiteX4" fmla="*/ 404497 w 770963"/>
                    <a:gd name="connsiteY4" fmla="*/ 3199450 h 3199450"/>
                    <a:gd name="connsiteX5" fmla="*/ 207273 w 770963"/>
                    <a:gd name="connsiteY5" fmla="*/ 3002226 h 3199450"/>
                    <a:gd name="connsiteX6" fmla="*/ 207273 w 770963"/>
                    <a:gd name="connsiteY6" fmla="*/ 725293 h 3199450"/>
                    <a:gd name="connsiteX7" fmla="*/ 173376 w 770963"/>
                    <a:gd name="connsiteY7" fmla="*/ 707455 h 3199450"/>
                    <a:gd name="connsiteX8" fmla="*/ 112905 w 770963"/>
                    <a:gd name="connsiteY8" fmla="*/ 658059 h 3199450"/>
                    <a:gd name="connsiteX9" fmla="*/ 112905 w 770963"/>
                    <a:gd name="connsiteY9" fmla="*/ 112905 h 3199450"/>
                    <a:gd name="connsiteX10" fmla="*/ 658058 w 770963"/>
                    <a:gd name="connsiteY10" fmla="*/ 112905 h 319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0963" h="3199450">
                      <a:moveTo>
                        <a:pt x="658058" y="112905"/>
                      </a:moveTo>
                      <a:cubicBezTo>
                        <a:pt x="808599" y="263445"/>
                        <a:pt x="808599" y="507519"/>
                        <a:pt x="658058" y="658059"/>
                      </a:cubicBezTo>
                      <a:lnTo>
                        <a:pt x="601721" y="704078"/>
                      </a:lnTo>
                      <a:lnTo>
                        <a:pt x="601721" y="3002226"/>
                      </a:lnTo>
                      <a:cubicBezTo>
                        <a:pt x="601721" y="3111150"/>
                        <a:pt x="513421" y="3199450"/>
                        <a:pt x="404497" y="3199450"/>
                      </a:cubicBezTo>
                      <a:cubicBezTo>
                        <a:pt x="295573" y="3199450"/>
                        <a:pt x="207273" y="3111150"/>
                        <a:pt x="207273" y="3002226"/>
                      </a:cubicBezTo>
                      <a:lnTo>
                        <a:pt x="207273" y="725293"/>
                      </a:lnTo>
                      <a:lnTo>
                        <a:pt x="173376" y="707455"/>
                      </a:lnTo>
                      <a:cubicBezTo>
                        <a:pt x="152001" y="693342"/>
                        <a:pt x="131722" y="676876"/>
                        <a:pt x="112905" y="658059"/>
                      </a:cubicBezTo>
                      <a:cubicBezTo>
                        <a:pt x="-37636" y="507519"/>
                        <a:pt x="-37636" y="263445"/>
                        <a:pt x="112905" y="112905"/>
                      </a:cubicBezTo>
                      <a:cubicBezTo>
                        <a:pt x="263445" y="-37635"/>
                        <a:pt x="507518" y="-37635"/>
                        <a:pt x="658058" y="11290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grpSp>
          <p:grpSp>
            <p:nvGrpSpPr>
              <p:cNvPr id="91" name="Group 90"/>
              <p:cNvGrpSpPr/>
              <p:nvPr/>
            </p:nvGrpSpPr>
            <p:grpSpPr>
              <a:xfrm rot="636615">
                <a:off x="5299664" y="1559953"/>
                <a:ext cx="629748" cy="502864"/>
                <a:chOff x="574144" y="3304122"/>
                <a:chExt cx="760216" cy="607046"/>
              </a:xfrm>
              <a:solidFill>
                <a:schemeClr val="bg2"/>
              </a:solidFill>
              <a:effectLst/>
            </p:grpSpPr>
            <p:grpSp>
              <p:nvGrpSpPr>
                <p:cNvPr id="179" name="Group 178"/>
                <p:cNvGrpSpPr/>
                <p:nvPr/>
              </p:nvGrpSpPr>
              <p:grpSpPr>
                <a:xfrm>
                  <a:off x="892935" y="3304122"/>
                  <a:ext cx="441425" cy="266798"/>
                  <a:chOff x="3842601" y="5794330"/>
                  <a:chExt cx="423415" cy="255914"/>
                </a:xfrm>
                <a:grpFill/>
              </p:grpSpPr>
              <p:sp>
                <p:nvSpPr>
                  <p:cNvPr id="184" name="Freeform 90"/>
                  <p:cNvSpPr>
                    <a:spLocks/>
                  </p:cNvSpPr>
                  <p:nvPr/>
                </p:nvSpPr>
                <p:spPr bwMode="auto">
                  <a:xfrm>
                    <a:off x="3863942" y="5965592"/>
                    <a:ext cx="84652" cy="8465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chemeClr val="bg2"/>
                      </a:solidFill>
                      <a:effectLst>
                        <a:outerShdw blurRad="38100" dist="38100" dir="2700000" algn="tl">
                          <a:srgbClr val="000000">
                            <a:alpha val="43137"/>
                          </a:srgbClr>
                        </a:outerShdw>
                      </a:effectLst>
                    </a:endParaRPr>
                  </a:p>
                </p:txBody>
              </p:sp>
              <p:sp>
                <p:nvSpPr>
                  <p:cNvPr id="185" name="Rectangle 5"/>
                  <p:cNvSpPr/>
                  <p:nvPr/>
                </p:nvSpPr>
                <p:spPr>
                  <a:xfrm rot="2672199">
                    <a:off x="3842601" y="5794330"/>
                    <a:ext cx="423415" cy="135715"/>
                  </a:xfrm>
                  <a:custGeom>
                    <a:avLst/>
                    <a:gdLst>
                      <a:gd name="connsiteX0" fmla="*/ 0 w 323850"/>
                      <a:gd name="connsiteY0" fmla="*/ 0 h 61913"/>
                      <a:gd name="connsiteX1" fmla="*/ 323850 w 323850"/>
                      <a:gd name="connsiteY1" fmla="*/ 0 h 61913"/>
                      <a:gd name="connsiteX2" fmla="*/ 323850 w 323850"/>
                      <a:gd name="connsiteY2" fmla="*/ 61913 h 61913"/>
                      <a:gd name="connsiteX3" fmla="*/ 0 w 323850"/>
                      <a:gd name="connsiteY3" fmla="*/ 61913 h 61913"/>
                      <a:gd name="connsiteX4" fmla="*/ 0 w 323850"/>
                      <a:gd name="connsiteY4" fmla="*/ 0 h 61913"/>
                      <a:gd name="connsiteX0" fmla="*/ 0 w 323850"/>
                      <a:gd name="connsiteY0" fmla="*/ 0 h 114123"/>
                      <a:gd name="connsiteX1" fmla="*/ 323850 w 323850"/>
                      <a:gd name="connsiteY1" fmla="*/ 0 h 114123"/>
                      <a:gd name="connsiteX2" fmla="*/ 323850 w 323850"/>
                      <a:gd name="connsiteY2" fmla="*/ 61913 h 114123"/>
                      <a:gd name="connsiteX3" fmla="*/ 1262 w 323850"/>
                      <a:gd name="connsiteY3" fmla="*/ 114123 h 114123"/>
                      <a:gd name="connsiteX4" fmla="*/ 0 w 323850"/>
                      <a:gd name="connsiteY4" fmla="*/ 0 h 114123"/>
                      <a:gd name="connsiteX0" fmla="*/ 0 w 337837"/>
                      <a:gd name="connsiteY0" fmla="*/ 63873 h 114123"/>
                      <a:gd name="connsiteX1" fmla="*/ 337837 w 337837"/>
                      <a:gd name="connsiteY1" fmla="*/ 0 h 114123"/>
                      <a:gd name="connsiteX2" fmla="*/ 337837 w 337837"/>
                      <a:gd name="connsiteY2" fmla="*/ 61913 h 114123"/>
                      <a:gd name="connsiteX3" fmla="*/ 15249 w 337837"/>
                      <a:gd name="connsiteY3" fmla="*/ 114123 h 114123"/>
                      <a:gd name="connsiteX4" fmla="*/ 0 w 337837"/>
                      <a:gd name="connsiteY4" fmla="*/ 63873 h 114123"/>
                      <a:gd name="connsiteX0" fmla="*/ 40514 w 378351"/>
                      <a:gd name="connsiteY0" fmla="*/ 63873 h 114123"/>
                      <a:gd name="connsiteX1" fmla="*/ 378351 w 378351"/>
                      <a:gd name="connsiteY1" fmla="*/ 0 h 114123"/>
                      <a:gd name="connsiteX2" fmla="*/ 378351 w 378351"/>
                      <a:gd name="connsiteY2" fmla="*/ 61913 h 114123"/>
                      <a:gd name="connsiteX3" fmla="*/ 55763 w 378351"/>
                      <a:gd name="connsiteY3" fmla="*/ 114123 h 114123"/>
                      <a:gd name="connsiteX4" fmla="*/ 40514 w 378351"/>
                      <a:gd name="connsiteY4" fmla="*/ 63873 h 114123"/>
                      <a:gd name="connsiteX0" fmla="*/ 44453 w 382290"/>
                      <a:gd name="connsiteY0" fmla="*/ 63873 h 130938"/>
                      <a:gd name="connsiteX1" fmla="*/ 382290 w 382290"/>
                      <a:gd name="connsiteY1" fmla="*/ 0 h 130938"/>
                      <a:gd name="connsiteX2" fmla="*/ 382290 w 382290"/>
                      <a:gd name="connsiteY2" fmla="*/ 61913 h 130938"/>
                      <a:gd name="connsiteX3" fmla="*/ 59702 w 382290"/>
                      <a:gd name="connsiteY3" fmla="*/ 114123 h 130938"/>
                      <a:gd name="connsiteX4" fmla="*/ 44453 w 382290"/>
                      <a:gd name="connsiteY4" fmla="*/ 63873 h 130938"/>
                      <a:gd name="connsiteX0" fmla="*/ 41607 w 379444"/>
                      <a:gd name="connsiteY0" fmla="*/ 63873 h 132274"/>
                      <a:gd name="connsiteX1" fmla="*/ 379444 w 379444"/>
                      <a:gd name="connsiteY1" fmla="*/ 0 h 132274"/>
                      <a:gd name="connsiteX2" fmla="*/ 379444 w 379444"/>
                      <a:gd name="connsiteY2" fmla="*/ 61913 h 132274"/>
                      <a:gd name="connsiteX3" fmla="*/ 68628 w 379444"/>
                      <a:gd name="connsiteY3" fmla="*/ 115902 h 132274"/>
                      <a:gd name="connsiteX4" fmla="*/ 41607 w 379444"/>
                      <a:gd name="connsiteY4" fmla="*/ 63873 h 132274"/>
                      <a:gd name="connsiteX0" fmla="*/ 44052 w 381889"/>
                      <a:gd name="connsiteY0" fmla="*/ 63873 h 135970"/>
                      <a:gd name="connsiteX1" fmla="*/ 381889 w 381889"/>
                      <a:gd name="connsiteY1" fmla="*/ 0 h 135970"/>
                      <a:gd name="connsiteX2" fmla="*/ 381889 w 381889"/>
                      <a:gd name="connsiteY2" fmla="*/ 61913 h 135970"/>
                      <a:gd name="connsiteX3" fmla="*/ 71073 w 381889"/>
                      <a:gd name="connsiteY3" fmla="*/ 115902 h 135970"/>
                      <a:gd name="connsiteX4" fmla="*/ 44052 w 381889"/>
                      <a:gd name="connsiteY4" fmla="*/ 63873 h 135970"/>
                      <a:gd name="connsiteX0" fmla="*/ 45475 w 383312"/>
                      <a:gd name="connsiteY0" fmla="*/ 63873 h 132216"/>
                      <a:gd name="connsiteX1" fmla="*/ 383312 w 383312"/>
                      <a:gd name="connsiteY1" fmla="*/ 0 h 132216"/>
                      <a:gd name="connsiteX2" fmla="*/ 383312 w 383312"/>
                      <a:gd name="connsiteY2" fmla="*/ 61913 h 132216"/>
                      <a:gd name="connsiteX3" fmla="*/ 72496 w 383312"/>
                      <a:gd name="connsiteY3" fmla="*/ 115902 h 132216"/>
                      <a:gd name="connsiteX4" fmla="*/ 45475 w 383312"/>
                      <a:gd name="connsiteY4" fmla="*/ 63873 h 132216"/>
                      <a:gd name="connsiteX0" fmla="*/ 45475 w 383312"/>
                      <a:gd name="connsiteY0" fmla="*/ 63873 h 132216"/>
                      <a:gd name="connsiteX1" fmla="*/ 383312 w 383312"/>
                      <a:gd name="connsiteY1" fmla="*/ 0 h 132216"/>
                      <a:gd name="connsiteX2" fmla="*/ 366066 w 383312"/>
                      <a:gd name="connsiteY2" fmla="*/ 112289 h 132216"/>
                      <a:gd name="connsiteX3" fmla="*/ 72496 w 383312"/>
                      <a:gd name="connsiteY3" fmla="*/ 115902 h 132216"/>
                      <a:gd name="connsiteX4" fmla="*/ 45475 w 383312"/>
                      <a:gd name="connsiteY4" fmla="*/ 63873 h 132216"/>
                      <a:gd name="connsiteX0" fmla="*/ 45475 w 399522"/>
                      <a:gd name="connsiteY0" fmla="*/ 0 h 68343"/>
                      <a:gd name="connsiteX1" fmla="*/ 399522 w 399522"/>
                      <a:gd name="connsiteY1" fmla="*/ 13716 h 68343"/>
                      <a:gd name="connsiteX2" fmla="*/ 366066 w 399522"/>
                      <a:gd name="connsiteY2" fmla="*/ 48416 h 68343"/>
                      <a:gd name="connsiteX3" fmla="*/ 72496 w 399522"/>
                      <a:gd name="connsiteY3" fmla="*/ 52029 h 68343"/>
                      <a:gd name="connsiteX4" fmla="*/ 45475 w 399522"/>
                      <a:gd name="connsiteY4" fmla="*/ 0 h 68343"/>
                      <a:gd name="connsiteX0" fmla="*/ 45475 w 399522"/>
                      <a:gd name="connsiteY0" fmla="*/ 0 h 68343"/>
                      <a:gd name="connsiteX1" fmla="*/ 399522 w 399522"/>
                      <a:gd name="connsiteY1" fmla="*/ 13716 h 68343"/>
                      <a:gd name="connsiteX2" fmla="*/ 364368 w 399522"/>
                      <a:gd name="connsiteY2" fmla="*/ 50087 h 68343"/>
                      <a:gd name="connsiteX3" fmla="*/ 72496 w 399522"/>
                      <a:gd name="connsiteY3" fmla="*/ 52029 h 68343"/>
                      <a:gd name="connsiteX4" fmla="*/ 45475 w 399522"/>
                      <a:gd name="connsiteY4" fmla="*/ 0 h 68343"/>
                      <a:gd name="connsiteX0" fmla="*/ 45475 w 399522"/>
                      <a:gd name="connsiteY0" fmla="*/ 47890 h 116233"/>
                      <a:gd name="connsiteX1" fmla="*/ 399522 w 399522"/>
                      <a:gd name="connsiteY1" fmla="*/ 61606 h 116233"/>
                      <a:gd name="connsiteX2" fmla="*/ 364368 w 399522"/>
                      <a:gd name="connsiteY2" fmla="*/ 97977 h 116233"/>
                      <a:gd name="connsiteX3" fmla="*/ 72496 w 399522"/>
                      <a:gd name="connsiteY3" fmla="*/ 99919 h 116233"/>
                      <a:gd name="connsiteX4" fmla="*/ 45475 w 399522"/>
                      <a:gd name="connsiteY4" fmla="*/ 47890 h 116233"/>
                      <a:gd name="connsiteX0" fmla="*/ 45475 w 399522"/>
                      <a:gd name="connsiteY0" fmla="*/ 56957 h 125300"/>
                      <a:gd name="connsiteX1" fmla="*/ 399522 w 399522"/>
                      <a:gd name="connsiteY1" fmla="*/ 70673 h 125300"/>
                      <a:gd name="connsiteX2" fmla="*/ 364368 w 399522"/>
                      <a:gd name="connsiteY2" fmla="*/ 107044 h 125300"/>
                      <a:gd name="connsiteX3" fmla="*/ 72496 w 399522"/>
                      <a:gd name="connsiteY3" fmla="*/ 108986 h 125300"/>
                      <a:gd name="connsiteX4" fmla="*/ 45475 w 399522"/>
                      <a:gd name="connsiteY4" fmla="*/ 56957 h 125300"/>
                      <a:gd name="connsiteX0" fmla="*/ 39540 w 393587"/>
                      <a:gd name="connsiteY0" fmla="*/ 56957 h 127701"/>
                      <a:gd name="connsiteX1" fmla="*/ 393587 w 393587"/>
                      <a:gd name="connsiteY1" fmla="*/ 70673 h 127701"/>
                      <a:gd name="connsiteX2" fmla="*/ 358433 w 393587"/>
                      <a:gd name="connsiteY2" fmla="*/ 107044 h 127701"/>
                      <a:gd name="connsiteX3" fmla="*/ 66561 w 393587"/>
                      <a:gd name="connsiteY3" fmla="*/ 108986 h 127701"/>
                      <a:gd name="connsiteX4" fmla="*/ 39540 w 393587"/>
                      <a:gd name="connsiteY4" fmla="*/ 56957 h 127701"/>
                      <a:gd name="connsiteX0" fmla="*/ 39554 w 393547"/>
                      <a:gd name="connsiteY0" fmla="*/ 52674 h 128747"/>
                      <a:gd name="connsiteX1" fmla="*/ 393547 w 393547"/>
                      <a:gd name="connsiteY1" fmla="*/ 73125 h 128747"/>
                      <a:gd name="connsiteX2" fmla="*/ 358393 w 393547"/>
                      <a:gd name="connsiteY2" fmla="*/ 109496 h 128747"/>
                      <a:gd name="connsiteX3" fmla="*/ 66521 w 393547"/>
                      <a:gd name="connsiteY3" fmla="*/ 111438 h 128747"/>
                      <a:gd name="connsiteX4" fmla="*/ 39554 w 393547"/>
                      <a:gd name="connsiteY4" fmla="*/ 52674 h 128747"/>
                      <a:gd name="connsiteX0" fmla="*/ 39554 w 393547"/>
                      <a:gd name="connsiteY0" fmla="*/ 52674 h 128747"/>
                      <a:gd name="connsiteX1" fmla="*/ 393547 w 393547"/>
                      <a:gd name="connsiteY1" fmla="*/ 73125 h 128747"/>
                      <a:gd name="connsiteX2" fmla="*/ 353301 w 393547"/>
                      <a:gd name="connsiteY2" fmla="*/ 114507 h 128747"/>
                      <a:gd name="connsiteX3" fmla="*/ 66521 w 393547"/>
                      <a:gd name="connsiteY3" fmla="*/ 111438 h 128747"/>
                      <a:gd name="connsiteX4" fmla="*/ 39554 w 393547"/>
                      <a:gd name="connsiteY4" fmla="*/ 52674 h 128747"/>
                      <a:gd name="connsiteX0" fmla="*/ 39554 w 393547"/>
                      <a:gd name="connsiteY0" fmla="*/ 52674 h 129238"/>
                      <a:gd name="connsiteX1" fmla="*/ 393547 w 393547"/>
                      <a:gd name="connsiteY1" fmla="*/ 73125 h 129238"/>
                      <a:gd name="connsiteX2" fmla="*/ 353301 w 393547"/>
                      <a:gd name="connsiteY2" fmla="*/ 114507 h 129238"/>
                      <a:gd name="connsiteX3" fmla="*/ 66521 w 393547"/>
                      <a:gd name="connsiteY3" fmla="*/ 111438 h 129238"/>
                      <a:gd name="connsiteX4" fmla="*/ 39554 w 393547"/>
                      <a:gd name="connsiteY4" fmla="*/ 52674 h 129238"/>
                      <a:gd name="connsiteX0" fmla="*/ 39554 w 421469"/>
                      <a:gd name="connsiteY0" fmla="*/ 52674 h 133130"/>
                      <a:gd name="connsiteX1" fmla="*/ 393547 w 421469"/>
                      <a:gd name="connsiteY1" fmla="*/ 73125 h 133130"/>
                      <a:gd name="connsiteX2" fmla="*/ 353301 w 421469"/>
                      <a:gd name="connsiteY2" fmla="*/ 114507 h 133130"/>
                      <a:gd name="connsiteX3" fmla="*/ 66521 w 421469"/>
                      <a:gd name="connsiteY3" fmla="*/ 111438 h 133130"/>
                      <a:gd name="connsiteX4" fmla="*/ 39554 w 421469"/>
                      <a:gd name="connsiteY4" fmla="*/ 52674 h 133130"/>
                      <a:gd name="connsiteX0" fmla="*/ 39554 w 421469"/>
                      <a:gd name="connsiteY0" fmla="*/ 52674 h 133130"/>
                      <a:gd name="connsiteX1" fmla="*/ 393547 w 421469"/>
                      <a:gd name="connsiteY1" fmla="*/ 73125 h 133130"/>
                      <a:gd name="connsiteX2" fmla="*/ 353301 w 421469"/>
                      <a:gd name="connsiteY2" fmla="*/ 114507 h 133130"/>
                      <a:gd name="connsiteX3" fmla="*/ 66521 w 421469"/>
                      <a:gd name="connsiteY3" fmla="*/ 111438 h 133130"/>
                      <a:gd name="connsiteX4" fmla="*/ 39554 w 421469"/>
                      <a:gd name="connsiteY4" fmla="*/ 52674 h 133130"/>
                      <a:gd name="connsiteX0" fmla="*/ 39554 w 421469"/>
                      <a:gd name="connsiteY0" fmla="*/ 52674 h 133130"/>
                      <a:gd name="connsiteX1" fmla="*/ 393547 w 421469"/>
                      <a:gd name="connsiteY1" fmla="*/ 73125 h 133130"/>
                      <a:gd name="connsiteX2" fmla="*/ 353301 w 421469"/>
                      <a:gd name="connsiteY2" fmla="*/ 114507 h 133130"/>
                      <a:gd name="connsiteX3" fmla="*/ 66521 w 421469"/>
                      <a:gd name="connsiteY3" fmla="*/ 111438 h 133130"/>
                      <a:gd name="connsiteX4" fmla="*/ 39554 w 421469"/>
                      <a:gd name="connsiteY4" fmla="*/ 52674 h 133130"/>
                      <a:gd name="connsiteX0" fmla="*/ 39554 w 416967"/>
                      <a:gd name="connsiteY0" fmla="*/ 52674 h 133736"/>
                      <a:gd name="connsiteX1" fmla="*/ 393547 w 416967"/>
                      <a:gd name="connsiteY1" fmla="*/ 73125 h 133736"/>
                      <a:gd name="connsiteX2" fmla="*/ 353301 w 416967"/>
                      <a:gd name="connsiteY2" fmla="*/ 114507 h 133736"/>
                      <a:gd name="connsiteX3" fmla="*/ 66521 w 416967"/>
                      <a:gd name="connsiteY3" fmla="*/ 111438 h 133736"/>
                      <a:gd name="connsiteX4" fmla="*/ 39554 w 416967"/>
                      <a:gd name="connsiteY4" fmla="*/ 52674 h 133736"/>
                      <a:gd name="connsiteX0" fmla="*/ 39554 w 420753"/>
                      <a:gd name="connsiteY0" fmla="*/ 53705 h 134418"/>
                      <a:gd name="connsiteX1" fmla="*/ 398611 w 420753"/>
                      <a:gd name="connsiteY1" fmla="*/ 72513 h 134418"/>
                      <a:gd name="connsiteX2" fmla="*/ 353301 w 420753"/>
                      <a:gd name="connsiteY2" fmla="*/ 115538 h 134418"/>
                      <a:gd name="connsiteX3" fmla="*/ 66521 w 420753"/>
                      <a:gd name="connsiteY3" fmla="*/ 112469 h 134418"/>
                      <a:gd name="connsiteX4" fmla="*/ 39554 w 420753"/>
                      <a:gd name="connsiteY4" fmla="*/ 53705 h 134418"/>
                      <a:gd name="connsiteX0" fmla="*/ 39554 w 420753"/>
                      <a:gd name="connsiteY0" fmla="*/ 53728 h 134441"/>
                      <a:gd name="connsiteX1" fmla="*/ 398611 w 420753"/>
                      <a:gd name="connsiteY1" fmla="*/ 72536 h 134441"/>
                      <a:gd name="connsiteX2" fmla="*/ 353301 w 420753"/>
                      <a:gd name="connsiteY2" fmla="*/ 115561 h 134441"/>
                      <a:gd name="connsiteX3" fmla="*/ 66521 w 420753"/>
                      <a:gd name="connsiteY3" fmla="*/ 112492 h 134441"/>
                      <a:gd name="connsiteX4" fmla="*/ 39554 w 420753"/>
                      <a:gd name="connsiteY4" fmla="*/ 53728 h 134441"/>
                      <a:gd name="connsiteX0" fmla="*/ 39554 w 420753"/>
                      <a:gd name="connsiteY0" fmla="*/ 53728 h 134441"/>
                      <a:gd name="connsiteX1" fmla="*/ 398611 w 420753"/>
                      <a:gd name="connsiteY1" fmla="*/ 72536 h 134441"/>
                      <a:gd name="connsiteX2" fmla="*/ 353301 w 420753"/>
                      <a:gd name="connsiteY2" fmla="*/ 115561 h 134441"/>
                      <a:gd name="connsiteX3" fmla="*/ 66521 w 420753"/>
                      <a:gd name="connsiteY3" fmla="*/ 112492 h 134441"/>
                      <a:gd name="connsiteX4" fmla="*/ 39554 w 420753"/>
                      <a:gd name="connsiteY4" fmla="*/ 53728 h 134441"/>
                      <a:gd name="connsiteX0" fmla="*/ 39141 w 422010"/>
                      <a:gd name="connsiteY0" fmla="*/ 52662 h 135074"/>
                      <a:gd name="connsiteX1" fmla="*/ 399868 w 422010"/>
                      <a:gd name="connsiteY1" fmla="*/ 73169 h 135074"/>
                      <a:gd name="connsiteX2" fmla="*/ 354558 w 422010"/>
                      <a:gd name="connsiteY2" fmla="*/ 116194 h 135074"/>
                      <a:gd name="connsiteX3" fmla="*/ 67778 w 422010"/>
                      <a:gd name="connsiteY3" fmla="*/ 113125 h 135074"/>
                      <a:gd name="connsiteX4" fmla="*/ 39141 w 422010"/>
                      <a:gd name="connsiteY4" fmla="*/ 52662 h 135074"/>
                      <a:gd name="connsiteX0" fmla="*/ 39141 w 422010"/>
                      <a:gd name="connsiteY0" fmla="*/ 51658 h 134070"/>
                      <a:gd name="connsiteX1" fmla="*/ 399868 w 422010"/>
                      <a:gd name="connsiteY1" fmla="*/ 72165 h 134070"/>
                      <a:gd name="connsiteX2" fmla="*/ 354558 w 422010"/>
                      <a:gd name="connsiteY2" fmla="*/ 115190 h 134070"/>
                      <a:gd name="connsiteX3" fmla="*/ 67778 w 422010"/>
                      <a:gd name="connsiteY3" fmla="*/ 112121 h 134070"/>
                      <a:gd name="connsiteX4" fmla="*/ 39141 w 422010"/>
                      <a:gd name="connsiteY4" fmla="*/ 51658 h 134070"/>
                      <a:gd name="connsiteX0" fmla="*/ 41758 w 424627"/>
                      <a:gd name="connsiteY0" fmla="*/ 51658 h 134070"/>
                      <a:gd name="connsiteX1" fmla="*/ 402485 w 424627"/>
                      <a:gd name="connsiteY1" fmla="*/ 72165 h 134070"/>
                      <a:gd name="connsiteX2" fmla="*/ 357175 w 424627"/>
                      <a:gd name="connsiteY2" fmla="*/ 115190 h 134070"/>
                      <a:gd name="connsiteX3" fmla="*/ 70395 w 424627"/>
                      <a:gd name="connsiteY3" fmla="*/ 112121 h 134070"/>
                      <a:gd name="connsiteX4" fmla="*/ 41758 w 424627"/>
                      <a:gd name="connsiteY4" fmla="*/ 51658 h 134070"/>
                      <a:gd name="connsiteX0" fmla="*/ 42216 w 423415"/>
                      <a:gd name="connsiteY0" fmla="*/ 52736 h 133450"/>
                      <a:gd name="connsiteX1" fmla="*/ 401273 w 423415"/>
                      <a:gd name="connsiteY1" fmla="*/ 71545 h 133450"/>
                      <a:gd name="connsiteX2" fmla="*/ 355963 w 423415"/>
                      <a:gd name="connsiteY2" fmla="*/ 114570 h 133450"/>
                      <a:gd name="connsiteX3" fmla="*/ 69183 w 423415"/>
                      <a:gd name="connsiteY3" fmla="*/ 111501 h 133450"/>
                      <a:gd name="connsiteX4" fmla="*/ 42216 w 423415"/>
                      <a:gd name="connsiteY4" fmla="*/ 52736 h 13345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3565 h 134279"/>
                      <a:gd name="connsiteX1" fmla="*/ 401273 w 423415"/>
                      <a:gd name="connsiteY1" fmla="*/ 72374 h 134279"/>
                      <a:gd name="connsiteX2" fmla="*/ 355963 w 423415"/>
                      <a:gd name="connsiteY2" fmla="*/ 115399 h 134279"/>
                      <a:gd name="connsiteX3" fmla="*/ 69183 w 423415"/>
                      <a:gd name="connsiteY3" fmla="*/ 112330 h 134279"/>
                      <a:gd name="connsiteX4" fmla="*/ 42216 w 423415"/>
                      <a:gd name="connsiteY4" fmla="*/ 53565 h 134279"/>
                      <a:gd name="connsiteX0" fmla="*/ 42216 w 423415"/>
                      <a:gd name="connsiteY0" fmla="*/ 51472 h 132186"/>
                      <a:gd name="connsiteX1" fmla="*/ 401273 w 423415"/>
                      <a:gd name="connsiteY1" fmla="*/ 70281 h 132186"/>
                      <a:gd name="connsiteX2" fmla="*/ 355963 w 423415"/>
                      <a:gd name="connsiteY2" fmla="*/ 113306 h 132186"/>
                      <a:gd name="connsiteX3" fmla="*/ 69183 w 423415"/>
                      <a:gd name="connsiteY3" fmla="*/ 110237 h 132186"/>
                      <a:gd name="connsiteX4" fmla="*/ 42216 w 423415"/>
                      <a:gd name="connsiteY4" fmla="*/ 51472 h 132186"/>
                      <a:gd name="connsiteX0" fmla="*/ 42216 w 423415"/>
                      <a:gd name="connsiteY0" fmla="*/ 55001 h 135715"/>
                      <a:gd name="connsiteX1" fmla="*/ 401273 w 423415"/>
                      <a:gd name="connsiteY1" fmla="*/ 73810 h 135715"/>
                      <a:gd name="connsiteX2" fmla="*/ 355963 w 423415"/>
                      <a:gd name="connsiteY2" fmla="*/ 116835 h 135715"/>
                      <a:gd name="connsiteX3" fmla="*/ 69183 w 423415"/>
                      <a:gd name="connsiteY3" fmla="*/ 113766 h 135715"/>
                      <a:gd name="connsiteX4" fmla="*/ 42216 w 423415"/>
                      <a:gd name="connsiteY4" fmla="*/ 55001 h 135715"/>
                      <a:gd name="connsiteX0" fmla="*/ 42216 w 423415"/>
                      <a:gd name="connsiteY0" fmla="*/ 55001 h 135715"/>
                      <a:gd name="connsiteX1" fmla="*/ 401273 w 423415"/>
                      <a:gd name="connsiteY1" fmla="*/ 73810 h 135715"/>
                      <a:gd name="connsiteX2" fmla="*/ 355963 w 423415"/>
                      <a:gd name="connsiteY2" fmla="*/ 116835 h 135715"/>
                      <a:gd name="connsiteX3" fmla="*/ 69183 w 423415"/>
                      <a:gd name="connsiteY3" fmla="*/ 113766 h 135715"/>
                      <a:gd name="connsiteX4" fmla="*/ 42216 w 423415"/>
                      <a:gd name="connsiteY4" fmla="*/ 55001 h 13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415" h="135715">
                        <a:moveTo>
                          <a:pt x="42216" y="55001"/>
                        </a:moveTo>
                        <a:cubicBezTo>
                          <a:pt x="88117" y="23628"/>
                          <a:pt x="252315" y="-60669"/>
                          <a:pt x="401273" y="73810"/>
                        </a:cubicBezTo>
                        <a:cubicBezTo>
                          <a:pt x="449924" y="116731"/>
                          <a:pt x="410994" y="162313"/>
                          <a:pt x="355963" y="116835"/>
                        </a:cubicBezTo>
                        <a:cubicBezTo>
                          <a:pt x="259382" y="29927"/>
                          <a:pt x="118123" y="53794"/>
                          <a:pt x="69183" y="113766"/>
                        </a:cubicBezTo>
                        <a:cubicBezTo>
                          <a:pt x="25946" y="164623"/>
                          <a:pt x="-46778" y="114211"/>
                          <a:pt x="42216" y="55001"/>
                        </a:cubicBezTo>
                        <a:close/>
                      </a:path>
                    </a:pathLst>
                  </a:custGeom>
                  <a:grpFill/>
                  <a:ln w="12700" cap="flat" cmpd="sng" algn="ctr">
                    <a:noFill/>
                    <a:prstDash val="solid"/>
                    <a:miter lim="800000"/>
                  </a:ln>
                  <a:effectLst/>
                </p:spPr>
                <p:txBody>
                  <a:bodyPr rtlCol="0" anchor="ctr"/>
                  <a:lstStyle/>
                  <a:p>
                    <a:pPr algn="ctr">
                      <a:defRPr/>
                    </a:pPr>
                    <a:endParaRPr lang="en-US" kern="0" dirty="0">
                      <a:solidFill>
                        <a:schemeClr val="bg2"/>
                      </a:solidFill>
                      <a:effectLst>
                        <a:outerShdw blurRad="38100" dist="38100" dir="2700000" algn="tl">
                          <a:srgbClr val="000000">
                            <a:alpha val="43137"/>
                          </a:srgbClr>
                        </a:outerShdw>
                      </a:effectLst>
                    </a:endParaRPr>
                  </a:p>
                </p:txBody>
              </p:sp>
              <p:sp>
                <p:nvSpPr>
                  <p:cNvPr id="186" name="Rectangle 5"/>
                  <p:cNvSpPr/>
                  <p:nvPr/>
                </p:nvSpPr>
                <p:spPr>
                  <a:xfrm rot="2672199">
                    <a:off x="3848259" y="5884791"/>
                    <a:ext cx="266429" cy="100078"/>
                  </a:xfrm>
                  <a:custGeom>
                    <a:avLst/>
                    <a:gdLst>
                      <a:gd name="connsiteX0" fmla="*/ 0 w 323850"/>
                      <a:gd name="connsiteY0" fmla="*/ 0 h 61913"/>
                      <a:gd name="connsiteX1" fmla="*/ 323850 w 323850"/>
                      <a:gd name="connsiteY1" fmla="*/ 0 h 61913"/>
                      <a:gd name="connsiteX2" fmla="*/ 323850 w 323850"/>
                      <a:gd name="connsiteY2" fmla="*/ 61913 h 61913"/>
                      <a:gd name="connsiteX3" fmla="*/ 0 w 323850"/>
                      <a:gd name="connsiteY3" fmla="*/ 61913 h 61913"/>
                      <a:gd name="connsiteX4" fmla="*/ 0 w 323850"/>
                      <a:gd name="connsiteY4" fmla="*/ 0 h 61913"/>
                      <a:gd name="connsiteX0" fmla="*/ 0 w 323850"/>
                      <a:gd name="connsiteY0" fmla="*/ 0 h 114123"/>
                      <a:gd name="connsiteX1" fmla="*/ 323850 w 323850"/>
                      <a:gd name="connsiteY1" fmla="*/ 0 h 114123"/>
                      <a:gd name="connsiteX2" fmla="*/ 323850 w 323850"/>
                      <a:gd name="connsiteY2" fmla="*/ 61913 h 114123"/>
                      <a:gd name="connsiteX3" fmla="*/ 1262 w 323850"/>
                      <a:gd name="connsiteY3" fmla="*/ 114123 h 114123"/>
                      <a:gd name="connsiteX4" fmla="*/ 0 w 323850"/>
                      <a:gd name="connsiteY4" fmla="*/ 0 h 114123"/>
                      <a:gd name="connsiteX0" fmla="*/ 0 w 337837"/>
                      <a:gd name="connsiteY0" fmla="*/ 63873 h 114123"/>
                      <a:gd name="connsiteX1" fmla="*/ 337837 w 337837"/>
                      <a:gd name="connsiteY1" fmla="*/ 0 h 114123"/>
                      <a:gd name="connsiteX2" fmla="*/ 337837 w 337837"/>
                      <a:gd name="connsiteY2" fmla="*/ 61913 h 114123"/>
                      <a:gd name="connsiteX3" fmla="*/ 15249 w 337837"/>
                      <a:gd name="connsiteY3" fmla="*/ 114123 h 114123"/>
                      <a:gd name="connsiteX4" fmla="*/ 0 w 337837"/>
                      <a:gd name="connsiteY4" fmla="*/ 63873 h 114123"/>
                      <a:gd name="connsiteX0" fmla="*/ 40514 w 378351"/>
                      <a:gd name="connsiteY0" fmla="*/ 63873 h 114123"/>
                      <a:gd name="connsiteX1" fmla="*/ 378351 w 378351"/>
                      <a:gd name="connsiteY1" fmla="*/ 0 h 114123"/>
                      <a:gd name="connsiteX2" fmla="*/ 378351 w 378351"/>
                      <a:gd name="connsiteY2" fmla="*/ 61913 h 114123"/>
                      <a:gd name="connsiteX3" fmla="*/ 55763 w 378351"/>
                      <a:gd name="connsiteY3" fmla="*/ 114123 h 114123"/>
                      <a:gd name="connsiteX4" fmla="*/ 40514 w 378351"/>
                      <a:gd name="connsiteY4" fmla="*/ 63873 h 114123"/>
                      <a:gd name="connsiteX0" fmla="*/ 44453 w 382290"/>
                      <a:gd name="connsiteY0" fmla="*/ 63873 h 130938"/>
                      <a:gd name="connsiteX1" fmla="*/ 382290 w 382290"/>
                      <a:gd name="connsiteY1" fmla="*/ 0 h 130938"/>
                      <a:gd name="connsiteX2" fmla="*/ 382290 w 382290"/>
                      <a:gd name="connsiteY2" fmla="*/ 61913 h 130938"/>
                      <a:gd name="connsiteX3" fmla="*/ 59702 w 382290"/>
                      <a:gd name="connsiteY3" fmla="*/ 114123 h 130938"/>
                      <a:gd name="connsiteX4" fmla="*/ 44453 w 382290"/>
                      <a:gd name="connsiteY4" fmla="*/ 63873 h 130938"/>
                      <a:gd name="connsiteX0" fmla="*/ 41607 w 379444"/>
                      <a:gd name="connsiteY0" fmla="*/ 63873 h 132274"/>
                      <a:gd name="connsiteX1" fmla="*/ 379444 w 379444"/>
                      <a:gd name="connsiteY1" fmla="*/ 0 h 132274"/>
                      <a:gd name="connsiteX2" fmla="*/ 379444 w 379444"/>
                      <a:gd name="connsiteY2" fmla="*/ 61913 h 132274"/>
                      <a:gd name="connsiteX3" fmla="*/ 68628 w 379444"/>
                      <a:gd name="connsiteY3" fmla="*/ 115902 h 132274"/>
                      <a:gd name="connsiteX4" fmla="*/ 41607 w 379444"/>
                      <a:gd name="connsiteY4" fmla="*/ 63873 h 132274"/>
                      <a:gd name="connsiteX0" fmla="*/ 44052 w 381889"/>
                      <a:gd name="connsiteY0" fmla="*/ 63873 h 135970"/>
                      <a:gd name="connsiteX1" fmla="*/ 381889 w 381889"/>
                      <a:gd name="connsiteY1" fmla="*/ 0 h 135970"/>
                      <a:gd name="connsiteX2" fmla="*/ 381889 w 381889"/>
                      <a:gd name="connsiteY2" fmla="*/ 61913 h 135970"/>
                      <a:gd name="connsiteX3" fmla="*/ 71073 w 381889"/>
                      <a:gd name="connsiteY3" fmla="*/ 115902 h 135970"/>
                      <a:gd name="connsiteX4" fmla="*/ 44052 w 381889"/>
                      <a:gd name="connsiteY4" fmla="*/ 63873 h 135970"/>
                      <a:gd name="connsiteX0" fmla="*/ 45475 w 383312"/>
                      <a:gd name="connsiteY0" fmla="*/ 63873 h 132216"/>
                      <a:gd name="connsiteX1" fmla="*/ 383312 w 383312"/>
                      <a:gd name="connsiteY1" fmla="*/ 0 h 132216"/>
                      <a:gd name="connsiteX2" fmla="*/ 383312 w 383312"/>
                      <a:gd name="connsiteY2" fmla="*/ 61913 h 132216"/>
                      <a:gd name="connsiteX3" fmla="*/ 72496 w 383312"/>
                      <a:gd name="connsiteY3" fmla="*/ 115902 h 132216"/>
                      <a:gd name="connsiteX4" fmla="*/ 45475 w 383312"/>
                      <a:gd name="connsiteY4" fmla="*/ 63873 h 132216"/>
                      <a:gd name="connsiteX0" fmla="*/ 45475 w 383312"/>
                      <a:gd name="connsiteY0" fmla="*/ 63873 h 132216"/>
                      <a:gd name="connsiteX1" fmla="*/ 383312 w 383312"/>
                      <a:gd name="connsiteY1" fmla="*/ 0 h 132216"/>
                      <a:gd name="connsiteX2" fmla="*/ 366066 w 383312"/>
                      <a:gd name="connsiteY2" fmla="*/ 112289 h 132216"/>
                      <a:gd name="connsiteX3" fmla="*/ 72496 w 383312"/>
                      <a:gd name="connsiteY3" fmla="*/ 115902 h 132216"/>
                      <a:gd name="connsiteX4" fmla="*/ 45475 w 383312"/>
                      <a:gd name="connsiteY4" fmla="*/ 63873 h 132216"/>
                      <a:gd name="connsiteX0" fmla="*/ 45475 w 399522"/>
                      <a:gd name="connsiteY0" fmla="*/ 0 h 68343"/>
                      <a:gd name="connsiteX1" fmla="*/ 399522 w 399522"/>
                      <a:gd name="connsiteY1" fmla="*/ 13716 h 68343"/>
                      <a:gd name="connsiteX2" fmla="*/ 366066 w 399522"/>
                      <a:gd name="connsiteY2" fmla="*/ 48416 h 68343"/>
                      <a:gd name="connsiteX3" fmla="*/ 72496 w 399522"/>
                      <a:gd name="connsiteY3" fmla="*/ 52029 h 68343"/>
                      <a:gd name="connsiteX4" fmla="*/ 45475 w 399522"/>
                      <a:gd name="connsiteY4" fmla="*/ 0 h 68343"/>
                      <a:gd name="connsiteX0" fmla="*/ 45475 w 399522"/>
                      <a:gd name="connsiteY0" fmla="*/ 0 h 68343"/>
                      <a:gd name="connsiteX1" fmla="*/ 399522 w 399522"/>
                      <a:gd name="connsiteY1" fmla="*/ 13716 h 68343"/>
                      <a:gd name="connsiteX2" fmla="*/ 364368 w 399522"/>
                      <a:gd name="connsiteY2" fmla="*/ 50087 h 68343"/>
                      <a:gd name="connsiteX3" fmla="*/ 72496 w 399522"/>
                      <a:gd name="connsiteY3" fmla="*/ 52029 h 68343"/>
                      <a:gd name="connsiteX4" fmla="*/ 45475 w 399522"/>
                      <a:gd name="connsiteY4" fmla="*/ 0 h 68343"/>
                      <a:gd name="connsiteX0" fmla="*/ 45475 w 399522"/>
                      <a:gd name="connsiteY0" fmla="*/ 47890 h 116233"/>
                      <a:gd name="connsiteX1" fmla="*/ 399522 w 399522"/>
                      <a:gd name="connsiteY1" fmla="*/ 61606 h 116233"/>
                      <a:gd name="connsiteX2" fmla="*/ 364368 w 399522"/>
                      <a:gd name="connsiteY2" fmla="*/ 97977 h 116233"/>
                      <a:gd name="connsiteX3" fmla="*/ 72496 w 399522"/>
                      <a:gd name="connsiteY3" fmla="*/ 99919 h 116233"/>
                      <a:gd name="connsiteX4" fmla="*/ 45475 w 399522"/>
                      <a:gd name="connsiteY4" fmla="*/ 47890 h 116233"/>
                      <a:gd name="connsiteX0" fmla="*/ 45475 w 399522"/>
                      <a:gd name="connsiteY0" fmla="*/ 56957 h 125300"/>
                      <a:gd name="connsiteX1" fmla="*/ 399522 w 399522"/>
                      <a:gd name="connsiteY1" fmla="*/ 70673 h 125300"/>
                      <a:gd name="connsiteX2" fmla="*/ 364368 w 399522"/>
                      <a:gd name="connsiteY2" fmla="*/ 107044 h 125300"/>
                      <a:gd name="connsiteX3" fmla="*/ 72496 w 399522"/>
                      <a:gd name="connsiteY3" fmla="*/ 108986 h 125300"/>
                      <a:gd name="connsiteX4" fmla="*/ 45475 w 399522"/>
                      <a:gd name="connsiteY4" fmla="*/ 56957 h 125300"/>
                      <a:gd name="connsiteX0" fmla="*/ 39540 w 393587"/>
                      <a:gd name="connsiteY0" fmla="*/ 56957 h 127701"/>
                      <a:gd name="connsiteX1" fmla="*/ 393587 w 393587"/>
                      <a:gd name="connsiteY1" fmla="*/ 70673 h 127701"/>
                      <a:gd name="connsiteX2" fmla="*/ 358433 w 393587"/>
                      <a:gd name="connsiteY2" fmla="*/ 107044 h 127701"/>
                      <a:gd name="connsiteX3" fmla="*/ 66561 w 393587"/>
                      <a:gd name="connsiteY3" fmla="*/ 108986 h 127701"/>
                      <a:gd name="connsiteX4" fmla="*/ 39540 w 393587"/>
                      <a:gd name="connsiteY4" fmla="*/ 56957 h 127701"/>
                      <a:gd name="connsiteX0" fmla="*/ 39554 w 393547"/>
                      <a:gd name="connsiteY0" fmla="*/ 52674 h 128747"/>
                      <a:gd name="connsiteX1" fmla="*/ 393547 w 393547"/>
                      <a:gd name="connsiteY1" fmla="*/ 73125 h 128747"/>
                      <a:gd name="connsiteX2" fmla="*/ 358393 w 393547"/>
                      <a:gd name="connsiteY2" fmla="*/ 109496 h 128747"/>
                      <a:gd name="connsiteX3" fmla="*/ 66521 w 393547"/>
                      <a:gd name="connsiteY3" fmla="*/ 111438 h 128747"/>
                      <a:gd name="connsiteX4" fmla="*/ 39554 w 393547"/>
                      <a:gd name="connsiteY4" fmla="*/ 52674 h 128747"/>
                      <a:gd name="connsiteX0" fmla="*/ 39554 w 393547"/>
                      <a:gd name="connsiteY0" fmla="*/ 52674 h 128747"/>
                      <a:gd name="connsiteX1" fmla="*/ 393547 w 393547"/>
                      <a:gd name="connsiteY1" fmla="*/ 73125 h 128747"/>
                      <a:gd name="connsiteX2" fmla="*/ 353301 w 393547"/>
                      <a:gd name="connsiteY2" fmla="*/ 114507 h 128747"/>
                      <a:gd name="connsiteX3" fmla="*/ 66521 w 393547"/>
                      <a:gd name="connsiteY3" fmla="*/ 111438 h 128747"/>
                      <a:gd name="connsiteX4" fmla="*/ 39554 w 393547"/>
                      <a:gd name="connsiteY4" fmla="*/ 52674 h 128747"/>
                      <a:gd name="connsiteX0" fmla="*/ 39554 w 393547"/>
                      <a:gd name="connsiteY0" fmla="*/ 52674 h 129238"/>
                      <a:gd name="connsiteX1" fmla="*/ 393547 w 393547"/>
                      <a:gd name="connsiteY1" fmla="*/ 73125 h 129238"/>
                      <a:gd name="connsiteX2" fmla="*/ 353301 w 393547"/>
                      <a:gd name="connsiteY2" fmla="*/ 114507 h 129238"/>
                      <a:gd name="connsiteX3" fmla="*/ 66521 w 393547"/>
                      <a:gd name="connsiteY3" fmla="*/ 111438 h 129238"/>
                      <a:gd name="connsiteX4" fmla="*/ 39554 w 393547"/>
                      <a:gd name="connsiteY4" fmla="*/ 52674 h 129238"/>
                      <a:gd name="connsiteX0" fmla="*/ 39554 w 421469"/>
                      <a:gd name="connsiteY0" fmla="*/ 52674 h 133130"/>
                      <a:gd name="connsiteX1" fmla="*/ 393547 w 421469"/>
                      <a:gd name="connsiteY1" fmla="*/ 73125 h 133130"/>
                      <a:gd name="connsiteX2" fmla="*/ 353301 w 421469"/>
                      <a:gd name="connsiteY2" fmla="*/ 114507 h 133130"/>
                      <a:gd name="connsiteX3" fmla="*/ 66521 w 421469"/>
                      <a:gd name="connsiteY3" fmla="*/ 111438 h 133130"/>
                      <a:gd name="connsiteX4" fmla="*/ 39554 w 421469"/>
                      <a:gd name="connsiteY4" fmla="*/ 52674 h 133130"/>
                      <a:gd name="connsiteX0" fmla="*/ 39554 w 421469"/>
                      <a:gd name="connsiteY0" fmla="*/ 52674 h 133130"/>
                      <a:gd name="connsiteX1" fmla="*/ 393547 w 421469"/>
                      <a:gd name="connsiteY1" fmla="*/ 73125 h 133130"/>
                      <a:gd name="connsiteX2" fmla="*/ 353301 w 421469"/>
                      <a:gd name="connsiteY2" fmla="*/ 114507 h 133130"/>
                      <a:gd name="connsiteX3" fmla="*/ 66521 w 421469"/>
                      <a:gd name="connsiteY3" fmla="*/ 111438 h 133130"/>
                      <a:gd name="connsiteX4" fmla="*/ 39554 w 421469"/>
                      <a:gd name="connsiteY4" fmla="*/ 52674 h 133130"/>
                      <a:gd name="connsiteX0" fmla="*/ 39554 w 421469"/>
                      <a:gd name="connsiteY0" fmla="*/ 52674 h 133130"/>
                      <a:gd name="connsiteX1" fmla="*/ 393547 w 421469"/>
                      <a:gd name="connsiteY1" fmla="*/ 73125 h 133130"/>
                      <a:gd name="connsiteX2" fmla="*/ 353301 w 421469"/>
                      <a:gd name="connsiteY2" fmla="*/ 114507 h 133130"/>
                      <a:gd name="connsiteX3" fmla="*/ 66521 w 421469"/>
                      <a:gd name="connsiteY3" fmla="*/ 111438 h 133130"/>
                      <a:gd name="connsiteX4" fmla="*/ 39554 w 421469"/>
                      <a:gd name="connsiteY4" fmla="*/ 52674 h 133130"/>
                      <a:gd name="connsiteX0" fmla="*/ 39554 w 416967"/>
                      <a:gd name="connsiteY0" fmla="*/ 52674 h 133736"/>
                      <a:gd name="connsiteX1" fmla="*/ 393547 w 416967"/>
                      <a:gd name="connsiteY1" fmla="*/ 73125 h 133736"/>
                      <a:gd name="connsiteX2" fmla="*/ 353301 w 416967"/>
                      <a:gd name="connsiteY2" fmla="*/ 114507 h 133736"/>
                      <a:gd name="connsiteX3" fmla="*/ 66521 w 416967"/>
                      <a:gd name="connsiteY3" fmla="*/ 111438 h 133736"/>
                      <a:gd name="connsiteX4" fmla="*/ 39554 w 416967"/>
                      <a:gd name="connsiteY4" fmla="*/ 52674 h 133736"/>
                      <a:gd name="connsiteX0" fmla="*/ 39554 w 420753"/>
                      <a:gd name="connsiteY0" fmla="*/ 53705 h 134418"/>
                      <a:gd name="connsiteX1" fmla="*/ 398611 w 420753"/>
                      <a:gd name="connsiteY1" fmla="*/ 72513 h 134418"/>
                      <a:gd name="connsiteX2" fmla="*/ 353301 w 420753"/>
                      <a:gd name="connsiteY2" fmla="*/ 115538 h 134418"/>
                      <a:gd name="connsiteX3" fmla="*/ 66521 w 420753"/>
                      <a:gd name="connsiteY3" fmla="*/ 112469 h 134418"/>
                      <a:gd name="connsiteX4" fmla="*/ 39554 w 420753"/>
                      <a:gd name="connsiteY4" fmla="*/ 53705 h 134418"/>
                      <a:gd name="connsiteX0" fmla="*/ 39554 w 420753"/>
                      <a:gd name="connsiteY0" fmla="*/ 53728 h 134441"/>
                      <a:gd name="connsiteX1" fmla="*/ 398611 w 420753"/>
                      <a:gd name="connsiteY1" fmla="*/ 72536 h 134441"/>
                      <a:gd name="connsiteX2" fmla="*/ 353301 w 420753"/>
                      <a:gd name="connsiteY2" fmla="*/ 115561 h 134441"/>
                      <a:gd name="connsiteX3" fmla="*/ 66521 w 420753"/>
                      <a:gd name="connsiteY3" fmla="*/ 112492 h 134441"/>
                      <a:gd name="connsiteX4" fmla="*/ 39554 w 420753"/>
                      <a:gd name="connsiteY4" fmla="*/ 53728 h 134441"/>
                      <a:gd name="connsiteX0" fmla="*/ 39554 w 420753"/>
                      <a:gd name="connsiteY0" fmla="*/ 53728 h 134441"/>
                      <a:gd name="connsiteX1" fmla="*/ 398611 w 420753"/>
                      <a:gd name="connsiteY1" fmla="*/ 72536 h 134441"/>
                      <a:gd name="connsiteX2" fmla="*/ 353301 w 420753"/>
                      <a:gd name="connsiteY2" fmla="*/ 115561 h 134441"/>
                      <a:gd name="connsiteX3" fmla="*/ 66521 w 420753"/>
                      <a:gd name="connsiteY3" fmla="*/ 112492 h 134441"/>
                      <a:gd name="connsiteX4" fmla="*/ 39554 w 420753"/>
                      <a:gd name="connsiteY4" fmla="*/ 53728 h 134441"/>
                      <a:gd name="connsiteX0" fmla="*/ 39141 w 422010"/>
                      <a:gd name="connsiteY0" fmla="*/ 52662 h 135074"/>
                      <a:gd name="connsiteX1" fmla="*/ 399868 w 422010"/>
                      <a:gd name="connsiteY1" fmla="*/ 73169 h 135074"/>
                      <a:gd name="connsiteX2" fmla="*/ 354558 w 422010"/>
                      <a:gd name="connsiteY2" fmla="*/ 116194 h 135074"/>
                      <a:gd name="connsiteX3" fmla="*/ 67778 w 422010"/>
                      <a:gd name="connsiteY3" fmla="*/ 113125 h 135074"/>
                      <a:gd name="connsiteX4" fmla="*/ 39141 w 422010"/>
                      <a:gd name="connsiteY4" fmla="*/ 52662 h 135074"/>
                      <a:gd name="connsiteX0" fmla="*/ 39141 w 422010"/>
                      <a:gd name="connsiteY0" fmla="*/ 51658 h 134070"/>
                      <a:gd name="connsiteX1" fmla="*/ 399868 w 422010"/>
                      <a:gd name="connsiteY1" fmla="*/ 72165 h 134070"/>
                      <a:gd name="connsiteX2" fmla="*/ 354558 w 422010"/>
                      <a:gd name="connsiteY2" fmla="*/ 115190 h 134070"/>
                      <a:gd name="connsiteX3" fmla="*/ 67778 w 422010"/>
                      <a:gd name="connsiteY3" fmla="*/ 112121 h 134070"/>
                      <a:gd name="connsiteX4" fmla="*/ 39141 w 422010"/>
                      <a:gd name="connsiteY4" fmla="*/ 51658 h 134070"/>
                      <a:gd name="connsiteX0" fmla="*/ 41758 w 424627"/>
                      <a:gd name="connsiteY0" fmla="*/ 51658 h 134070"/>
                      <a:gd name="connsiteX1" fmla="*/ 402485 w 424627"/>
                      <a:gd name="connsiteY1" fmla="*/ 72165 h 134070"/>
                      <a:gd name="connsiteX2" fmla="*/ 357175 w 424627"/>
                      <a:gd name="connsiteY2" fmla="*/ 115190 h 134070"/>
                      <a:gd name="connsiteX3" fmla="*/ 70395 w 424627"/>
                      <a:gd name="connsiteY3" fmla="*/ 112121 h 134070"/>
                      <a:gd name="connsiteX4" fmla="*/ 41758 w 424627"/>
                      <a:gd name="connsiteY4" fmla="*/ 51658 h 134070"/>
                      <a:gd name="connsiteX0" fmla="*/ 42216 w 423415"/>
                      <a:gd name="connsiteY0" fmla="*/ 52736 h 133450"/>
                      <a:gd name="connsiteX1" fmla="*/ 401273 w 423415"/>
                      <a:gd name="connsiteY1" fmla="*/ 71545 h 133450"/>
                      <a:gd name="connsiteX2" fmla="*/ 355963 w 423415"/>
                      <a:gd name="connsiteY2" fmla="*/ 114570 h 133450"/>
                      <a:gd name="connsiteX3" fmla="*/ 69183 w 423415"/>
                      <a:gd name="connsiteY3" fmla="*/ 111501 h 133450"/>
                      <a:gd name="connsiteX4" fmla="*/ 42216 w 423415"/>
                      <a:gd name="connsiteY4" fmla="*/ 52736 h 13345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2066 h 132780"/>
                      <a:gd name="connsiteX1" fmla="*/ 401273 w 423415"/>
                      <a:gd name="connsiteY1" fmla="*/ 70875 h 132780"/>
                      <a:gd name="connsiteX2" fmla="*/ 355963 w 423415"/>
                      <a:gd name="connsiteY2" fmla="*/ 113900 h 132780"/>
                      <a:gd name="connsiteX3" fmla="*/ 69183 w 423415"/>
                      <a:gd name="connsiteY3" fmla="*/ 110831 h 132780"/>
                      <a:gd name="connsiteX4" fmla="*/ 42216 w 423415"/>
                      <a:gd name="connsiteY4" fmla="*/ 52066 h 132780"/>
                      <a:gd name="connsiteX0" fmla="*/ 42216 w 423415"/>
                      <a:gd name="connsiteY0" fmla="*/ 53565 h 134279"/>
                      <a:gd name="connsiteX1" fmla="*/ 401273 w 423415"/>
                      <a:gd name="connsiteY1" fmla="*/ 72374 h 134279"/>
                      <a:gd name="connsiteX2" fmla="*/ 355963 w 423415"/>
                      <a:gd name="connsiteY2" fmla="*/ 115399 h 134279"/>
                      <a:gd name="connsiteX3" fmla="*/ 69183 w 423415"/>
                      <a:gd name="connsiteY3" fmla="*/ 112330 h 134279"/>
                      <a:gd name="connsiteX4" fmla="*/ 42216 w 423415"/>
                      <a:gd name="connsiteY4" fmla="*/ 53565 h 134279"/>
                      <a:gd name="connsiteX0" fmla="*/ 42216 w 423415"/>
                      <a:gd name="connsiteY0" fmla="*/ 51472 h 132186"/>
                      <a:gd name="connsiteX1" fmla="*/ 401273 w 423415"/>
                      <a:gd name="connsiteY1" fmla="*/ 70281 h 132186"/>
                      <a:gd name="connsiteX2" fmla="*/ 355963 w 423415"/>
                      <a:gd name="connsiteY2" fmla="*/ 113306 h 132186"/>
                      <a:gd name="connsiteX3" fmla="*/ 69183 w 423415"/>
                      <a:gd name="connsiteY3" fmla="*/ 110237 h 132186"/>
                      <a:gd name="connsiteX4" fmla="*/ 42216 w 423415"/>
                      <a:gd name="connsiteY4" fmla="*/ 51472 h 132186"/>
                      <a:gd name="connsiteX0" fmla="*/ 42216 w 423415"/>
                      <a:gd name="connsiteY0" fmla="*/ 55001 h 135715"/>
                      <a:gd name="connsiteX1" fmla="*/ 401273 w 423415"/>
                      <a:gd name="connsiteY1" fmla="*/ 73810 h 135715"/>
                      <a:gd name="connsiteX2" fmla="*/ 355963 w 423415"/>
                      <a:gd name="connsiteY2" fmla="*/ 116835 h 135715"/>
                      <a:gd name="connsiteX3" fmla="*/ 69183 w 423415"/>
                      <a:gd name="connsiteY3" fmla="*/ 113766 h 135715"/>
                      <a:gd name="connsiteX4" fmla="*/ 42216 w 423415"/>
                      <a:gd name="connsiteY4" fmla="*/ 55001 h 135715"/>
                      <a:gd name="connsiteX0" fmla="*/ 38074 w 419273"/>
                      <a:gd name="connsiteY0" fmla="*/ 55001 h 143542"/>
                      <a:gd name="connsiteX1" fmla="*/ 397131 w 419273"/>
                      <a:gd name="connsiteY1" fmla="*/ 73810 h 143542"/>
                      <a:gd name="connsiteX2" fmla="*/ 351821 w 419273"/>
                      <a:gd name="connsiteY2" fmla="*/ 116835 h 143542"/>
                      <a:gd name="connsiteX3" fmla="*/ 81497 w 419273"/>
                      <a:gd name="connsiteY3" fmla="*/ 124601 h 143542"/>
                      <a:gd name="connsiteX4" fmla="*/ 38074 w 419273"/>
                      <a:gd name="connsiteY4" fmla="*/ 55001 h 143542"/>
                      <a:gd name="connsiteX0" fmla="*/ 38074 w 416310"/>
                      <a:gd name="connsiteY0" fmla="*/ 55001 h 146541"/>
                      <a:gd name="connsiteX1" fmla="*/ 397131 w 416310"/>
                      <a:gd name="connsiteY1" fmla="*/ 73810 h 146541"/>
                      <a:gd name="connsiteX2" fmla="*/ 337922 w 416310"/>
                      <a:gd name="connsiteY2" fmla="*/ 130109 h 146541"/>
                      <a:gd name="connsiteX3" fmla="*/ 81497 w 416310"/>
                      <a:gd name="connsiteY3" fmla="*/ 124601 h 146541"/>
                      <a:gd name="connsiteX4" fmla="*/ 38074 w 416310"/>
                      <a:gd name="connsiteY4" fmla="*/ 55001 h 146541"/>
                      <a:gd name="connsiteX0" fmla="*/ 38074 w 425524"/>
                      <a:gd name="connsiteY0" fmla="*/ 61853 h 151820"/>
                      <a:gd name="connsiteX1" fmla="*/ 408249 w 425524"/>
                      <a:gd name="connsiteY1" fmla="*/ 70045 h 151820"/>
                      <a:gd name="connsiteX2" fmla="*/ 337922 w 425524"/>
                      <a:gd name="connsiteY2" fmla="*/ 136961 h 151820"/>
                      <a:gd name="connsiteX3" fmla="*/ 81497 w 425524"/>
                      <a:gd name="connsiteY3" fmla="*/ 131453 h 151820"/>
                      <a:gd name="connsiteX4" fmla="*/ 38074 w 425524"/>
                      <a:gd name="connsiteY4" fmla="*/ 61853 h 151820"/>
                      <a:gd name="connsiteX0" fmla="*/ 34620 w 438522"/>
                      <a:gd name="connsiteY0" fmla="*/ 54865 h 155665"/>
                      <a:gd name="connsiteX1" fmla="*/ 421249 w 438522"/>
                      <a:gd name="connsiteY1" fmla="*/ 73892 h 155665"/>
                      <a:gd name="connsiteX2" fmla="*/ 350922 w 438522"/>
                      <a:gd name="connsiteY2" fmla="*/ 140808 h 155665"/>
                      <a:gd name="connsiteX3" fmla="*/ 94497 w 438522"/>
                      <a:gd name="connsiteY3" fmla="*/ 135300 h 155665"/>
                      <a:gd name="connsiteX4" fmla="*/ 34620 w 438522"/>
                      <a:gd name="connsiteY4" fmla="*/ 54865 h 155665"/>
                      <a:gd name="connsiteX0" fmla="*/ 34620 w 438524"/>
                      <a:gd name="connsiteY0" fmla="*/ 58170 h 158971"/>
                      <a:gd name="connsiteX1" fmla="*/ 421249 w 438524"/>
                      <a:gd name="connsiteY1" fmla="*/ 77197 h 158971"/>
                      <a:gd name="connsiteX2" fmla="*/ 350922 w 438524"/>
                      <a:gd name="connsiteY2" fmla="*/ 144113 h 158971"/>
                      <a:gd name="connsiteX3" fmla="*/ 94497 w 438524"/>
                      <a:gd name="connsiteY3" fmla="*/ 138605 h 158971"/>
                      <a:gd name="connsiteX4" fmla="*/ 34620 w 438524"/>
                      <a:gd name="connsiteY4" fmla="*/ 58170 h 158971"/>
                      <a:gd name="connsiteX0" fmla="*/ 34620 w 438522"/>
                      <a:gd name="connsiteY0" fmla="*/ 52678 h 153479"/>
                      <a:gd name="connsiteX1" fmla="*/ 421249 w 438522"/>
                      <a:gd name="connsiteY1" fmla="*/ 71705 h 153479"/>
                      <a:gd name="connsiteX2" fmla="*/ 350922 w 438522"/>
                      <a:gd name="connsiteY2" fmla="*/ 138621 h 153479"/>
                      <a:gd name="connsiteX3" fmla="*/ 94497 w 438522"/>
                      <a:gd name="connsiteY3" fmla="*/ 133113 h 153479"/>
                      <a:gd name="connsiteX4" fmla="*/ 34620 w 438522"/>
                      <a:gd name="connsiteY4" fmla="*/ 52678 h 153479"/>
                      <a:gd name="connsiteX0" fmla="*/ 34620 w 438524"/>
                      <a:gd name="connsiteY0" fmla="*/ 52678 h 153479"/>
                      <a:gd name="connsiteX1" fmla="*/ 421249 w 438524"/>
                      <a:gd name="connsiteY1" fmla="*/ 71705 h 153479"/>
                      <a:gd name="connsiteX2" fmla="*/ 350922 w 438524"/>
                      <a:gd name="connsiteY2" fmla="*/ 138621 h 153479"/>
                      <a:gd name="connsiteX3" fmla="*/ 94497 w 438524"/>
                      <a:gd name="connsiteY3" fmla="*/ 133113 h 153479"/>
                      <a:gd name="connsiteX4" fmla="*/ 34620 w 438524"/>
                      <a:gd name="connsiteY4" fmla="*/ 52678 h 153479"/>
                      <a:gd name="connsiteX0" fmla="*/ 34620 w 438522"/>
                      <a:gd name="connsiteY0" fmla="*/ 52678 h 153479"/>
                      <a:gd name="connsiteX1" fmla="*/ 421249 w 438522"/>
                      <a:gd name="connsiteY1" fmla="*/ 71705 h 153479"/>
                      <a:gd name="connsiteX2" fmla="*/ 350922 w 438522"/>
                      <a:gd name="connsiteY2" fmla="*/ 138621 h 153479"/>
                      <a:gd name="connsiteX3" fmla="*/ 94497 w 438522"/>
                      <a:gd name="connsiteY3" fmla="*/ 133113 h 153479"/>
                      <a:gd name="connsiteX4" fmla="*/ 34620 w 438522"/>
                      <a:gd name="connsiteY4" fmla="*/ 52678 h 153479"/>
                      <a:gd name="connsiteX0" fmla="*/ 35154 w 436323"/>
                      <a:gd name="connsiteY0" fmla="*/ 54277 h 152382"/>
                      <a:gd name="connsiteX1" fmla="*/ 419048 w 436323"/>
                      <a:gd name="connsiteY1" fmla="*/ 70608 h 152382"/>
                      <a:gd name="connsiteX2" fmla="*/ 348721 w 436323"/>
                      <a:gd name="connsiteY2" fmla="*/ 137524 h 152382"/>
                      <a:gd name="connsiteX3" fmla="*/ 92296 w 436323"/>
                      <a:gd name="connsiteY3" fmla="*/ 132016 h 152382"/>
                      <a:gd name="connsiteX4" fmla="*/ 35154 w 436323"/>
                      <a:gd name="connsiteY4" fmla="*/ 54277 h 152382"/>
                      <a:gd name="connsiteX0" fmla="*/ 35154 w 436321"/>
                      <a:gd name="connsiteY0" fmla="*/ 56478 h 154583"/>
                      <a:gd name="connsiteX1" fmla="*/ 419048 w 436321"/>
                      <a:gd name="connsiteY1" fmla="*/ 72809 h 154583"/>
                      <a:gd name="connsiteX2" fmla="*/ 348721 w 436321"/>
                      <a:gd name="connsiteY2" fmla="*/ 139725 h 154583"/>
                      <a:gd name="connsiteX3" fmla="*/ 92296 w 436321"/>
                      <a:gd name="connsiteY3" fmla="*/ 134217 h 154583"/>
                      <a:gd name="connsiteX4" fmla="*/ 35154 w 436321"/>
                      <a:gd name="connsiteY4" fmla="*/ 56478 h 154583"/>
                      <a:gd name="connsiteX0" fmla="*/ 35154 w 436323"/>
                      <a:gd name="connsiteY0" fmla="*/ 60968 h 159073"/>
                      <a:gd name="connsiteX1" fmla="*/ 419048 w 436323"/>
                      <a:gd name="connsiteY1" fmla="*/ 77299 h 159073"/>
                      <a:gd name="connsiteX2" fmla="*/ 348721 w 436323"/>
                      <a:gd name="connsiteY2" fmla="*/ 144215 h 159073"/>
                      <a:gd name="connsiteX3" fmla="*/ 92296 w 436323"/>
                      <a:gd name="connsiteY3" fmla="*/ 138707 h 159073"/>
                      <a:gd name="connsiteX4" fmla="*/ 35154 w 436323"/>
                      <a:gd name="connsiteY4" fmla="*/ 60968 h 159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323" h="159073">
                        <a:moveTo>
                          <a:pt x="35154" y="60968"/>
                        </a:moveTo>
                        <a:cubicBezTo>
                          <a:pt x="81143" y="18888"/>
                          <a:pt x="261841" y="-59918"/>
                          <a:pt x="419048" y="77299"/>
                        </a:cubicBezTo>
                        <a:cubicBezTo>
                          <a:pt x="467699" y="120220"/>
                          <a:pt x="403752" y="189693"/>
                          <a:pt x="348721" y="144215"/>
                        </a:cubicBezTo>
                        <a:cubicBezTo>
                          <a:pt x="282315" y="76279"/>
                          <a:pt x="153179" y="80209"/>
                          <a:pt x="92296" y="138707"/>
                        </a:cubicBezTo>
                        <a:cubicBezTo>
                          <a:pt x="49059" y="189564"/>
                          <a:pt x="-53840" y="120178"/>
                          <a:pt x="35154" y="60968"/>
                        </a:cubicBezTo>
                        <a:close/>
                      </a:path>
                    </a:pathLst>
                  </a:custGeom>
                  <a:grpFill/>
                  <a:ln w="12700" cap="flat" cmpd="sng" algn="ctr">
                    <a:noFill/>
                    <a:prstDash val="solid"/>
                    <a:miter lim="800000"/>
                  </a:ln>
                  <a:effectLst/>
                </p:spPr>
                <p:txBody>
                  <a:bodyPr rtlCol="0" anchor="ctr"/>
                  <a:lstStyle/>
                  <a:p>
                    <a:pPr algn="ctr">
                      <a:defRPr/>
                    </a:pPr>
                    <a:endParaRPr lang="en-US" kern="0" dirty="0">
                      <a:solidFill>
                        <a:schemeClr val="bg2"/>
                      </a:solidFill>
                      <a:effectLst>
                        <a:outerShdw blurRad="38100" dist="38100" dir="2700000" algn="tl">
                          <a:srgbClr val="000000">
                            <a:alpha val="43137"/>
                          </a:srgbClr>
                        </a:outerShdw>
                      </a:effectLst>
                    </a:endParaRPr>
                  </a:p>
                </p:txBody>
              </p:sp>
            </p:grpSp>
            <p:grpSp>
              <p:nvGrpSpPr>
                <p:cNvPr id="180" name="Group 179"/>
                <p:cNvGrpSpPr/>
                <p:nvPr/>
              </p:nvGrpSpPr>
              <p:grpSpPr>
                <a:xfrm>
                  <a:off x="574144" y="3354205"/>
                  <a:ext cx="559999" cy="556963"/>
                  <a:chOff x="574144" y="3354205"/>
                  <a:chExt cx="559999" cy="556963"/>
                </a:xfrm>
                <a:grpFill/>
              </p:grpSpPr>
              <p:sp>
                <p:nvSpPr>
                  <p:cNvPr id="181" name="Freeform 225"/>
                  <p:cNvSpPr>
                    <a:spLocks/>
                  </p:cNvSpPr>
                  <p:nvPr/>
                </p:nvSpPr>
                <p:spPr bwMode="auto">
                  <a:xfrm rot="2748020">
                    <a:off x="1003460" y="3715189"/>
                    <a:ext cx="172062" cy="89305"/>
                  </a:xfrm>
                  <a:prstGeom prst="round2SameRect">
                    <a:avLst>
                      <a:gd name="adj1" fmla="val 37713"/>
                      <a:gd name="adj2" fmla="val 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chemeClr val="bg2"/>
                      </a:solidFill>
                      <a:effectLst>
                        <a:outerShdw blurRad="38100" dist="38100" dir="2700000" algn="tl">
                          <a:srgbClr val="000000">
                            <a:alpha val="43137"/>
                          </a:srgbClr>
                        </a:outerShdw>
                      </a:effectLst>
                    </a:endParaRPr>
                  </a:p>
                </p:txBody>
              </p:sp>
              <p:sp>
                <p:nvSpPr>
                  <p:cNvPr id="182" name="Freeform 225"/>
                  <p:cNvSpPr>
                    <a:spLocks/>
                  </p:cNvSpPr>
                  <p:nvPr/>
                </p:nvSpPr>
                <p:spPr bwMode="auto">
                  <a:xfrm rot="2619013">
                    <a:off x="643875" y="3354205"/>
                    <a:ext cx="172062" cy="89298"/>
                  </a:xfrm>
                  <a:prstGeom prst="round2SameRect">
                    <a:avLst>
                      <a:gd name="adj1" fmla="val 36583"/>
                      <a:gd name="adj2" fmla="val 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chemeClr val="bg2"/>
                      </a:solidFill>
                      <a:effectLst>
                        <a:outerShdw blurRad="38100" dist="38100" dir="2700000" algn="tl">
                          <a:srgbClr val="000000">
                            <a:alpha val="43137"/>
                          </a:srgbClr>
                        </a:outerShdw>
                      </a:effectLst>
                    </a:endParaRPr>
                  </a:p>
                </p:txBody>
              </p:sp>
              <p:sp>
                <p:nvSpPr>
                  <p:cNvPr id="183" name="Rectangle 235"/>
                  <p:cNvSpPr/>
                  <p:nvPr/>
                </p:nvSpPr>
                <p:spPr>
                  <a:xfrm>
                    <a:off x="574144" y="3377924"/>
                    <a:ext cx="530497" cy="53324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588169 w 914400"/>
                      <a:gd name="connsiteY1" fmla="*/ 485775 h 914400"/>
                      <a:gd name="connsiteX2" fmla="*/ 914400 w 914400"/>
                      <a:gd name="connsiteY2" fmla="*/ 914400 h 914400"/>
                      <a:gd name="connsiteX3" fmla="*/ 0 w 914400"/>
                      <a:gd name="connsiteY3" fmla="*/ 914400 h 914400"/>
                      <a:gd name="connsiteX4" fmla="*/ 0 w 914400"/>
                      <a:gd name="connsiteY4" fmla="*/ 0 h 914400"/>
                      <a:gd name="connsiteX0" fmla="*/ 109537 w 914400"/>
                      <a:gd name="connsiteY0" fmla="*/ 0 h 919162"/>
                      <a:gd name="connsiteX1" fmla="*/ 588169 w 914400"/>
                      <a:gd name="connsiteY1" fmla="*/ 490537 h 919162"/>
                      <a:gd name="connsiteX2" fmla="*/ 914400 w 914400"/>
                      <a:gd name="connsiteY2" fmla="*/ 919162 h 919162"/>
                      <a:gd name="connsiteX3" fmla="*/ 0 w 914400"/>
                      <a:gd name="connsiteY3" fmla="*/ 919162 h 919162"/>
                      <a:gd name="connsiteX4" fmla="*/ 109537 w 914400"/>
                      <a:gd name="connsiteY4" fmla="*/ 0 h 919162"/>
                      <a:gd name="connsiteX0" fmla="*/ 109537 w 914400"/>
                      <a:gd name="connsiteY0" fmla="*/ 0 h 919162"/>
                      <a:gd name="connsiteX1" fmla="*/ 592932 w 914400"/>
                      <a:gd name="connsiteY1" fmla="*/ 485774 h 919162"/>
                      <a:gd name="connsiteX2" fmla="*/ 914400 w 914400"/>
                      <a:gd name="connsiteY2" fmla="*/ 919162 h 919162"/>
                      <a:gd name="connsiteX3" fmla="*/ 0 w 914400"/>
                      <a:gd name="connsiteY3" fmla="*/ 919162 h 919162"/>
                      <a:gd name="connsiteX4" fmla="*/ 109537 w 914400"/>
                      <a:gd name="connsiteY4" fmla="*/ 0 h 919162"/>
                      <a:gd name="connsiteX0" fmla="*/ 109537 w 914400"/>
                      <a:gd name="connsiteY0" fmla="*/ 0 h 919162"/>
                      <a:gd name="connsiteX1" fmla="*/ 592932 w 914400"/>
                      <a:gd name="connsiteY1" fmla="*/ 485774 h 919162"/>
                      <a:gd name="connsiteX2" fmla="*/ 914400 w 914400"/>
                      <a:gd name="connsiteY2" fmla="*/ 919162 h 919162"/>
                      <a:gd name="connsiteX3" fmla="*/ 0 w 914400"/>
                      <a:gd name="connsiteY3" fmla="*/ 919162 h 919162"/>
                      <a:gd name="connsiteX4" fmla="*/ 64553 w 914400"/>
                      <a:gd name="connsiteY4" fmla="*/ 117752 h 919162"/>
                      <a:gd name="connsiteX5" fmla="*/ 109537 w 914400"/>
                      <a:gd name="connsiteY5" fmla="*/ 0 h 919162"/>
                      <a:gd name="connsiteX0" fmla="*/ 109537 w 914400"/>
                      <a:gd name="connsiteY0" fmla="*/ 0 h 919162"/>
                      <a:gd name="connsiteX1" fmla="*/ 592932 w 914400"/>
                      <a:gd name="connsiteY1" fmla="*/ 485774 h 919162"/>
                      <a:gd name="connsiteX2" fmla="*/ 914400 w 914400"/>
                      <a:gd name="connsiteY2" fmla="*/ 919162 h 919162"/>
                      <a:gd name="connsiteX3" fmla="*/ 0 w 914400"/>
                      <a:gd name="connsiteY3" fmla="*/ 919162 h 919162"/>
                      <a:gd name="connsiteX4" fmla="*/ 64553 w 914400"/>
                      <a:gd name="connsiteY4" fmla="*/ 117752 h 919162"/>
                      <a:gd name="connsiteX5" fmla="*/ 109537 w 914400"/>
                      <a:gd name="connsiteY5" fmla="*/ 0 h 919162"/>
                      <a:gd name="connsiteX0" fmla="*/ 109537 w 914400"/>
                      <a:gd name="connsiteY0" fmla="*/ 0 h 919162"/>
                      <a:gd name="connsiteX1" fmla="*/ 592932 w 914400"/>
                      <a:gd name="connsiteY1" fmla="*/ 485774 h 919162"/>
                      <a:gd name="connsiteX2" fmla="*/ 914400 w 914400"/>
                      <a:gd name="connsiteY2" fmla="*/ 919162 h 919162"/>
                      <a:gd name="connsiteX3" fmla="*/ 0 w 914400"/>
                      <a:gd name="connsiteY3" fmla="*/ 919162 h 919162"/>
                      <a:gd name="connsiteX4" fmla="*/ 64553 w 914400"/>
                      <a:gd name="connsiteY4" fmla="*/ 117752 h 919162"/>
                      <a:gd name="connsiteX5" fmla="*/ 109537 w 914400"/>
                      <a:gd name="connsiteY5" fmla="*/ 0 h 919162"/>
                      <a:gd name="connsiteX0" fmla="*/ 109537 w 914400"/>
                      <a:gd name="connsiteY0" fmla="*/ 0 h 919162"/>
                      <a:gd name="connsiteX1" fmla="*/ 592932 w 914400"/>
                      <a:gd name="connsiteY1" fmla="*/ 485774 h 919162"/>
                      <a:gd name="connsiteX2" fmla="*/ 914400 w 914400"/>
                      <a:gd name="connsiteY2" fmla="*/ 919162 h 919162"/>
                      <a:gd name="connsiteX3" fmla="*/ 0 w 914400"/>
                      <a:gd name="connsiteY3" fmla="*/ 919162 h 919162"/>
                      <a:gd name="connsiteX4" fmla="*/ 64553 w 914400"/>
                      <a:gd name="connsiteY4" fmla="*/ 117752 h 919162"/>
                      <a:gd name="connsiteX5" fmla="*/ 109537 w 914400"/>
                      <a:gd name="connsiteY5" fmla="*/ 0 h 919162"/>
                      <a:gd name="connsiteX0" fmla="*/ 109537 w 914400"/>
                      <a:gd name="connsiteY0" fmla="*/ 0 h 919162"/>
                      <a:gd name="connsiteX1" fmla="*/ 592932 w 914400"/>
                      <a:gd name="connsiteY1" fmla="*/ 485774 h 919162"/>
                      <a:gd name="connsiteX2" fmla="*/ 914400 w 914400"/>
                      <a:gd name="connsiteY2" fmla="*/ 919162 h 919162"/>
                      <a:gd name="connsiteX3" fmla="*/ 0 w 914400"/>
                      <a:gd name="connsiteY3" fmla="*/ 919162 h 919162"/>
                      <a:gd name="connsiteX4" fmla="*/ 64553 w 914400"/>
                      <a:gd name="connsiteY4" fmla="*/ 117752 h 919162"/>
                      <a:gd name="connsiteX5" fmla="*/ 109537 w 914400"/>
                      <a:gd name="connsiteY5" fmla="*/ 0 h 919162"/>
                      <a:gd name="connsiteX0" fmla="*/ 109537 w 592932"/>
                      <a:gd name="connsiteY0" fmla="*/ 0 h 919162"/>
                      <a:gd name="connsiteX1" fmla="*/ 592932 w 592932"/>
                      <a:gd name="connsiteY1" fmla="*/ 485774 h 919162"/>
                      <a:gd name="connsiteX2" fmla="*/ 521493 w 592932"/>
                      <a:gd name="connsiteY2" fmla="*/ 523875 h 919162"/>
                      <a:gd name="connsiteX3" fmla="*/ 0 w 592932"/>
                      <a:gd name="connsiteY3" fmla="*/ 919162 h 919162"/>
                      <a:gd name="connsiteX4" fmla="*/ 64553 w 592932"/>
                      <a:gd name="connsiteY4" fmla="*/ 117752 h 919162"/>
                      <a:gd name="connsiteX5" fmla="*/ 109537 w 592932"/>
                      <a:gd name="connsiteY5" fmla="*/ 0 h 919162"/>
                      <a:gd name="connsiteX0" fmla="*/ 109537 w 592932"/>
                      <a:gd name="connsiteY0" fmla="*/ 0 h 919162"/>
                      <a:gd name="connsiteX1" fmla="*/ 592932 w 592932"/>
                      <a:gd name="connsiteY1" fmla="*/ 485774 h 919162"/>
                      <a:gd name="connsiteX2" fmla="*/ 502443 w 592932"/>
                      <a:gd name="connsiteY2" fmla="*/ 542925 h 919162"/>
                      <a:gd name="connsiteX3" fmla="*/ 0 w 592932"/>
                      <a:gd name="connsiteY3" fmla="*/ 919162 h 919162"/>
                      <a:gd name="connsiteX4" fmla="*/ 64553 w 592932"/>
                      <a:gd name="connsiteY4" fmla="*/ 117752 h 919162"/>
                      <a:gd name="connsiteX5" fmla="*/ 109537 w 592932"/>
                      <a:gd name="connsiteY5" fmla="*/ 0 h 919162"/>
                      <a:gd name="connsiteX0" fmla="*/ 109537 w 592932"/>
                      <a:gd name="connsiteY0" fmla="*/ 0 h 919162"/>
                      <a:gd name="connsiteX1" fmla="*/ 592932 w 592932"/>
                      <a:gd name="connsiteY1" fmla="*/ 485774 h 919162"/>
                      <a:gd name="connsiteX2" fmla="*/ 502443 w 592932"/>
                      <a:gd name="connsiteY2" fmla="*/ 542925 h 919162"/>
                      <a:gd name="connsiteX3" fmla="*/ 0 w 592932"/>
                      <a:gd name="connsiteY3" fmla="*/ 919162 h 919162"/>
                      <a:gd name="connsiteX4" fmla="*/ 64553 w 592932"/>
                      <a:gd name="connsiteY4" fmla="*/ 117752 h 919162"/>
                      <a:gd name="connsiteX5" fmla="*/ 109537 w 592932"/>
                      <a:gd name="connsiteY5" fmla="*/ 0 h 919162"/>
                      <a:gd name="connsiteX0" fmla="*/ 109537 w 592932"/>
                      <a:gd name="connsiteY0" fmla="*/ 0 h 919162"/>
                      <a:gd name="connsiteX1" fmla="*/ 592932 w 592932"/>
                      <a:gd name="connsiteY1" fmla="*/ 485774 h 919162"/>
                      <a:gd name="connsiteX2" fmla="*/ 502443 w 592932"/>
                      <a:gd name="connsiteY2" fmla="*/ 533400 h 919162"/>
                      <a:gd name="connsiteX3" fmla="*/ 0 w 592932"/>
                      <a:gd name="connsiteY3" fmla="*/ 919162 h 919162"/>
                      <a:gd name="connsiteX4" fmla="*/ 64553 w 592932"/>
                      <a:gd name="connsiteY4" fmla="*/ 117752 h 919162"/>
                      <a:gd name="connsiteX5" fmla="*/ 109537 w 592932"/>
                      <a:gd name="connsiteY5" fmla="*/ 0 h 919162"/>
                      <a:gd name="connsiteX0" fmla="*/ 109537 w 592932"/>
                      <a:gd name="connsiteY0" fmla="*/ 0 h 919162"/>
                      <a:gd name="connsiteX1" fmla="*/ 592932 w 592932"/>
                      <a:gd name="connsiteY1" fmla="*/ 485774 h 919162"/>
                      <a:gd name="connsiteX2" fmla="*/ 502443 w 592932"/>
                      <a:gd name="connsiteY2" fmla="*/ 533400 h 919162"/>
                      <a:gd name="connsiteX3" fmla="*/ 0 w 592932"/>
                      <a:gd name="connsiteY3" fmla="*/ 919162 h 919162"/>
                      <a:gd name="connsiteX4" fmla="*/ 64553 w 592932"/>
                      <a:gd name="connsiteY4" fmla="*/ 117752 h 919162"/>
                      <a:gd name="connsiteX5" fmla="*/ 109537 w 592932"/>
                      <a:gd name="connsiteY5" fmla="*/ 0 h 919162"/>
                      <a:gd name="connsiteX0" fmla="*/ 109537 w 592932"/>
                      <a:gd name="connsiteY0" fmla="*/ 0 h 919162"/>
                      <a:gd name="connsiteX1" fmla="*/ 592932 w 592932"/>
                      <a:gd name="connsiteY1" fmla="*/ 485774 h 919162"/>
                      <a:gd name="connsiteX2" fmla="*/ 481011 w 592932"/>
                      <a:gd name="connsiteY2" fmla="*/ 531018 h 919162"/>
                      <a:gd name="connsiteX3" fmla="*/ 0 w 592932"/>
                      <a:gd name="connsiteY3" fmla="*/ 919162 h 919162"/>
                      <a:gd name="connsiteX4" fmla="*/ 64553 w 592932"/>
                      <a:gd name="connsiteY4" fmla="*/ 117752 h 919162"/>
                      <a:gd name="connsiteX5" fmla="*/ 109537 w 592932"/>
                      <a:gd name="connsiteY5" fmla="*/ 0 h 919162"/>
                      <a:gd name="connsiteX0" fmla="*/ 109537 w 592932"/>
                      <a:gd name="connsiteY0" fmla="*/ 0 h 919162"/>
                      <a:gd name="connsiteX1" fmla="*/ 592932 w 592932"/>
                      <a:gd name="connsiteY1" fmla="*/ 485774 h 919162"/>
                      <a:gd name="connsiteX2" fmla="*/ 481011 w 592932"/>
                      <a:gd name="connsiteY2" fmla="*/ 531018 h 919162"/>
                      <a:gd name="connsiteX3" fmla="*/ 0 w 592932"/>
                      <a:gd name="connsiteY3" fmla="*/ 919162 h 919162"/>
                      <a:gd name="connsiteX4" fmla="*/ 64553 w 592932"/>
                      <a:gd name="connsiteY4" fmla="*/ 117752 h 919162"/>
                      <a:gd name="connsiteX5" fmla="*/ 109537 w 592932"/>
                      <a:gd name="connsiteY5" fmla="*/ 0 h 919162"/>
                      <a:gd name="connsiteX0" fmla="*/ 48438 w 531833"/>
                      <a:gd name="connsiteY0" fmla="*/ 0 h 535604"/>
                      <a:gd name="connsiteX1" fmla="*/ 531833 w 531833"/>
                      <a:gd name="connsiteY1" fmla="*/ 485774 h 535604"/>
                      <a:gd name="connsiteX2" fmla="*/ 419912 w 531833"/>
                      <a:gd name="connsiteY2" fmla="*/ 531018 h 535604"/>
                      <a:gd name="connsiteX3" fmla="*/ 3454 w 531833"/>
                      <a:gd name="connsiteY3" fmla="*/ 117752 h 535604"/>
                      <a:gd name="connsiteX4" fmla="*/ 48438 w 531833"/>
                      <a:gd name="connsiteY4" fmla="*/ 0 h 535604"/>
                      <a:gd name="connsiteX0" fmla="*/ 48438 w 531833"/>
                      <a:gd name="connsiteY0" fmla="*/ 0 h 535604"/>
                      <a:gd name="connsiteX1" fmla="*/ 531833 w 531833"/>
                      <a:gd name="connsiteY1" fmla="*/ 485774 h 535604"/>
                      <a:gd name="connsiteX2" fmla="*/ 419912 w 531833"/>
                      <a:gd name="connsiteY2" fmla="*/ 531018 h 535604"/>
                      <a:gd name="connsiteX3" fmla="*/ 3454 w 531833"/>
                      <a:gd name="connsiteY3" fmla="*/ 117752 h 535604"/>
                      <a:gd name="connsiteX4" fmla="*/ 48438 w 531833"/>
                      <a:gd name="connsiteY4" fmla="*/ 0 h 535604"/>
                      <a:gd name="connsiteX0" fmla="*/ 48438 w 531833"/>
                      <a:gd name="connsiteY0" fmla="*/ 0 h 535604"/>
                      <a:gd name="connsiteX1" fmla="*/ 531833 w 531833"/>
                      <a:gd name="connsiteY1" fmla="*/ 485774 h 535604"/>
                      <a:gd name="connsiteX2" fmla="*/ 419912 w 531833"/>
                      <a:gd name="connsiteY2" fmla="*/ 531018 h 535604"/>
                      <a:gd name="connsiteX3" fmla="*/ 3454 w 531833"/>
                      <a:gd name="connsiteY3" fmla="*/ 117752 h 535604"/>
                      <a:gd name="connsiteX4" fmla="*/ 48438 w 531833"/>
                      <a:gd name="connsiteY4" fmla="*/ 0 h 535604"/>
                      <a:gd name="connsiteX0" fmla="*/ 48438 w 531833"/>
                      <a:gd name="connsiteY0" fmla="*/ 0 h 536373"/>
                      <a:gd name="connsiteX1" fmla="*/ 531833 w 531833"/>
                      <a:gd name="connsiteY1" fmla="*/ 485774 h 536373"/>
                      <a:gd name="connsiteX2" fmla="*/ 419912 w 531833"/>
                      <a:gd name="connsiteY2" fmla="*/ 531018 h 536373"/>
                      <a:gd name="connsiteX3" fmla="*/ 3454 w 531833"/>
                      <a:gd name="connsiteY3" fmla="*/ 117752 h 536373"/>
                      <a:gd name="connsiteX4" fmla="*/ 48438 w 531833"/>
                      <a:gd name="connsiteY4" fmla="*/ 0 h 536373"/>
                      <a:gd name="connsiteX0" fmla="*/ 48438 w 531833"/>
                      <a:gd name="connsiteY0" fmla="*/ 0 h 539165"/>
                      <a:gd name="connsiteX1" fmla="*/ 531833 w 531833"/>
                      <a:gd name="connsiteY1" fmla="*/ 485774 h 539165"/>
                      <a:gd name="connsiteX2" fmla="*/ 419912 w 531833"/>
                      <a:gd name="connsiteY2" fmla="*/ 531018 h 539165"/>
                      <a:gd name="connsiteX3" fmla="*/ 3454 w 531833"/>
                      <a:gd name="connsiteY3" fmla="*/ 117752 h 539165"/>
                      <a:gd name="connsiteX4" fmla="*/ 48438 w 531833"/>
                      <a:gd name="connsiteY4" fmla="*/ 0 h 539165"/>
                      <a:gd name="connsiteX0" fmla="*/ 48438 w 531833"/>
                      <a:gd name="connsiteY0" fmla="*/ 0 h 535027"/>
                      <a:gd name="connsiteX1" fmla="*/ 531833 w 531833"/>
                      <a:gd name="connsiteY1" fmla="*/ 485774 h 535027"/>
                      <a:gd name="connsiteX2" fmla="*/ 419912 w 531833"/>
                      <a:gd name="connsiteY2" fmla="*/ 526256 h 535027"/>
                      <a:gd name="connsiteX3" fmla="*/ 3454 w 531833"/>
                      <a:gd name="connsiteY3" fmla="*/ 117752 h 535027"/>
                      <a:gd name="connsiteX4" fmla="*/ 48438 w 531833"/>
                      <a:gd name="connsiteY4" fmla="*/ 0 h 535027"/>
                      <a:gd name="connsiteX0" fmla="*/ 48438 w 531833"/>
                      <a:gd name="connsiteY0" fmla="*/ 0 h 540031"/>
                      <a:gd name="connsiteX1" fmla="*/ 531833 w 531833"/>
                      <a:gd name="connsiteY1" fmla="*/ 485774 h 540031"/>
                      <a:gd name="connsiteX2" fmla="*/ 419912 w 531833"/>
                      <a:gd name="connsiteY2" fmla="*/ 526256 h 540031"/>
                      <a:gd name="connsiteX3" fmla="*/ 3454 w 531833"/>
                      <a:gd name="connsiteY3" fmla="*/ 117752 h 540031"/>
                      <a:gd name="connsiteX4" fmla="*/ 48438 w 531833"/>
                      <a:gd name="connsiteY4" fmla="*/ 0 h 540031"/>
                      <a:gd name="connsiteX0" fmla="*/ 49231 w 532626"/>
                      <a:gd name="connsiteY0" fmla="*/ 0 h 540031"/>
                      <a:gd name="connsiteX1" fmla="*/ 532626 w 532626"/>
                      <a:gd name="connsiteY1" fmla="*/ 485774 h 540031"/>
                      <a:gd name="connsiteX2" fmla="*/ 420705 w 532626"/>
                      <a:gd name="connsiteY2" fmla="*/ 526256 h 540031"/>
                      <a:gd name="connsiteX3" fmla="*/ 4247 w 532626"/>
                      <a:gd name="connsiteY3" fmla="*/ 117752 h 540031"/>
                      <a:gd name="connsiteX4" fmla="*/ 49231 w 532626"/>
                      <a:gd name="connsiteY4" fmla="*/ 0 h 540031"/>
                      <a:gd name="connsiteX0" fmla="*/ 50162 w 533557"/>
                      <a:gd name="connsiteY0" fmla="*/ 0 h 540031"/>
                      <a:gd name="connsiteX1" fmla="*/ 533557 w 533557"/>
                      <a:gd name="connsiteY1" fmla="*/ 485774 h 540031"/>
                      <a:gd name="connsiteX2" fmla="*/ 421636 w 533557"/>
                      <a:gd name="connsiteY2" fmla="*/ 526256 h 540031"/>
                      <a:gd name="connsiteX3" fmla="*/ 5178 w 533557"/>
                      <a:gd name="connsiteY3" fmla="*/ 117752 h 540031"/>
                      <a:gd name="connsiteX4" fmla="*/ 50162 w 533557"/>
                      <a:gd name="connsiteY4" fmla="*/ 0 h 540031"/>
                      <a:gd name="connsiteX0" fmla="*/ 54892 w 538287"/>
                      <a:gd name="connsiteY0" fmla="*/ 0 h 540031"/>
                      <a:gd name="connsiteX1" fmla="*/ 538287 w 538287"/>
                      <a:gd name="connsiteY1" fmla="*/ 485774 h 540031"/>
                      <a:gd name="connsiteX2" fmla="*/ 426366 w 538287"/>
                      <a:gd name="connsiteY2" fmla="*/ 526256 h 540031"/>
                      <a:gd name="connsiteX3" fmla="*/ 9908 w 538287"/>
                      <a:gd name="connsiteY3" fmla="*/ 117752 h 540031"/>
                      <a:gd name="connsiteX4" fmla="*/ 54892 w 538287"/>
                      <a:gd name="connsiteY4" fmla="*/ 0 h 540031"/>
                      <a:gd name="connsiteX0" fmla="*/ 47580 w 530975"/>
                      <a:gd name="connsiteY0" fmla="*/ 0 h 540031"/>
                      <a:gd name="connsiteX1" fmla="*/ 530975 w 530975"/>
                      <a:gd name="connsiteY1" fmla="*/ 485774 h 540031"/>
                      <a:gd name="connsiteX2" fmla="*/ 419054 w 530975"/>
                      <a:gd name="connsiteY2" fmla="*/ 526256 h 540031"/>
                      <a:gd name="connsiteX3" fmla="*/ 2596 w 530975"/>
                      <a:gd name="connsiteY3" fmla="*/ 117752 h 540031"/>
                      <a:gd name="connsiteX4" fmla="*/ 47580 w 530975"/>
                      <a:gd name="connsiteY4" fmla="*/ 0 h 540031"/>
                      <a:gd name="connsiteX0" fmla="*/ 48405 w 531800"/>
                      <a:gd name="connsiteY0" fmla="*/ 0 h 540031"/>
                      <a:gd name="connsiteX1" fmla="*/ 531800 w 531800"/>
                      <a:gd name="connsiteY1" fmla="*/ 485774 h 540031"/>
                      <a:gd name="connsiteX2" fmla="*/ 419879 w 531800"/>
                      <a:gd name="connsiteY2" fmla="*/ 526256 h 540031"/>
                      <a:gd name="connsiteX3" fmla="*/ 3421 w 531800"/>
                      <a:gd name="connsiteY3" fmla="*/ 117752 h 540031"/>
                      <a:gd name="connsiteX4" fmla="*/ 48405 w 531800"/>
                      <a:gd name="connsiteY4" fmla="*/ 0 h 540031"/>
                      <a:gd name="connsiteX0" fmla="*/ 48405 w 531800"/>
                      <a:gd name="connsiteY0" fmla="*/ 0 h 542031"/>
                      <a:gd name="connsiteX1" fmla="*/ 531800 w 531800"/>
                      <a:gd name="connsiteY1" fmla="*/ 485774 h 542031"/>
                      <a:gd name="connsiteX2" fmla="*/ 410354 w 531800"/>
                      <a:gd name="connsiteY2" fmla="*/ 528638 h 542031"/>
                      <a:gd name="connsiteX3" fmla="*/ 3421 w 531800"/>
                      <a:gd name="connsiteY3" fmla="*/ 117752 h 542031"/>
                      <a:gd name="connsiteX4" fmla="*/ 48405 w 531800"/>
                      <a:gd name="connsiteY4" fmla="*/ 0 h 542031"/>
                      <a:gd name="connsiteX0" fmla="*/ 48405 w 531800"/>
                      <a:gd name="connsiteY0" fmla="*/ 0 h 542031"/>
                      <a:gd name="connsiteX1" fmla="*/ 531800 w 531800"/>
                      <a:gd name="connsiteY1" fmla="*/ 485774 h 542031"/>
                      <a:gd name="connsiteX2" fmla="*/ 410354 w 531800"/>
                      <a:gd name="connsiteY2" fmla="*/ 528638 h 542031"/>
                      <a:gd name="connsiteX3" fmla="*/ 3421 w 531800"/>
                      <a:gd name="connsiteY3" fmla="*/ 117752 h 542031"/>
                      <a:gd name="connsiteX4" fmla="*/ 48405 w 531800"/>
                      <a:gd name="connsiteY4" fmla="*/ 0 h 542031"/>
                      <a:gd name="connsiteX0" fmla="*/ 48405 w 531800"/>
                      <a:gd name="connsiteY0" fmla="*/ 0 h 528531"/>
                      <a:gd name="connsiteX1" fmla="*/ 531800 w 531800"/>
                      <a:gd name="connsiteY1" fmla="*/ 485774 h 528531"/>
                      <a:gd name="connsiteX2" fmla="*/ 398448 w 531800"/>
                      <a:gd name="connsiteY2" fmla="*/ 511969 h 528531"/>
                      <a:gd name="connsiteX3" fmla="*/ 3421 w 531800"/>
                      <a:gd name="connsiteY3" fmla="*/ 117752 h 528531"/>
                      <a:gd name="connsiteX4" fmla="*/ 48405 w 531800"/>
                      <a:gd name="connsiteY4" fmla="*/ 0 h 528531"/>
                      <a:gd name="connsiteX0" fmla="*/ 48405 w 531800"/>
                      <a:gd name="connsiteY0" fmla="*/ 0 h 533808"/>
                      <a:gd name="connsiteX1" fmla="*/ 531800 w 531800"/>
                      <a:gd name="connsiteY1" fmla="*/ 485774 h 533808"/>
                      <a:gd name="connsiteX2" fmla="*/ 398448 w 531800"/>
                      <a:gd name="connsiteY2" fmla="*/ 511969 h 533808"/>
                      <a:gd name="connsiteX3" fmla="*/ 3421 w 531800"/>
                      <a:gd name="connsiteY3" fmla="*/ 117752 h 533808"/>
                      <a:gd name="connsiteX4" fmla="*/ 48405 w 531800"/>
                      <a:gd name="connsiteY4" fmla="*/ 0 h 533808"/>
                      <a:gd name="connsiteX0" fmla="*/ 48405 w 531800"/>
                      <a:gd name="connsiteY0" fmla="*/ 0 h 535641"/>
                      <a:gd name="connsiteX1" fmla="*/ 531800 w 531800"/>
                      <a:gd name="connsiteY1" fmla="*/ 485774 h 535641"/>
                      <a:gd name="connsiteX2" fmla="*/ 396066 w 531800"/>
                      <a:gd name="connsiteY2" fmla="*/ 514351 h 535641"/>
                      <a:gd name="connsiteX3" fmla="*/ 3421 w 531800"/>
                      <a:gd name="connsiteY3" fmla="*/ 117752 h 535641"/>
                      <a:gd name="connsiteX4" fmla="*/ 48405 w 531800"/>
                      <a:gd name="connsiteY4" fmla="*/ 0 h 535641"/>
                      <a:gd name="connsiteX0" fmla="*/ 41937 w 525332"/>
                      <a:gd name="connsiteY0" fmla="*/ 0 h 535641"/>
                      <a:gd name="connsiteX1" fmla="*/ 525332 w 525332"/>
                      <a:gd name="connsiteY1" fmla="*/ 485774 h 535641"/>
                      <a:gd name="connsiteX2" fmla="*/ 389598 w 525332"/>
                      <a:gd name="connsiteY2" fmla="*/ 514351 h 535641"/>
                      <a:gd name="connsiteX3" fmla="*/ 4096 w 525332"/>
                      <a:gd name="connsiteY3" fmla="*/ 124895 h 535641"/>
                      <a:gd name="connsiteX4" fmla="*/ 41937 w 525332"/>
                      <a:gd name="connsiteY4" fmla="*/ 0 h 535641"/>
                      <a:gd name="connsiteX0" fmla="*/ 33776 w 517171"/>
                      <a:gd name="connsiteY0" fmla="*/ 0 h 535641"/>
                      <a:gd name="connsiteX1" fmla="*/ 517171 w 517171"/>
                      <a:gd name="connsiteY1" fmla="*/ 485774 h 535641"/>
                      <a:gd name="connsiteX2" fmla="*/ 381437 w 517171"/>
                      <a:gd name="connsiteY2" fmla="*/ 514351 h 535641"/>
                      <a:gd name="connsiteX3" fmla="*/ 5460 w 517171"/>
                      <a:gd name="connsiteY3" fmla="*/ 136801 h 535641"/>
                      <a:gd name="connsiteX4" fmla="*/ 33776 w 517171"/>
                      <a:gd name="connsiteY4" fmla="*/ 0 h 535641"/>
                      <a:gd name="connsiteX0" fmla="*/ 40025 w 523420"/>
                      <a:gd name="connsiteY0" fmla="*/ 0 h 535641"/>
                      <a:gd name="connsiteX1" fmla="*/ 523420 w 523420"/>
                      <a:gd name="connsiteY1" fmla="*/ 485774 h 535641"/>
                      <a:gd name="connsiteX2" fmla="*/ 387686 w 523420"/>
                      <a:gd name="connsiteY2" fmla="*/ 514351 h 535641"/>
                      <a:gd name="connsiteX3" fmla="*/ 11709 w 523420"/>
                      <a:gd name="connsiteY3" fmla="*/ 136801 h 535641"/>
                      <a:gd name="connsiteX4" fmla="*/ 40025 w 523420"/>
                      <a:gd name="connsiteY4" fmla="*/ 0 h 535641"/>
                      <a:gd name="connsiteX0" fmla="*/ 38978 w 522373"/>
                      <a:gd name="connsiteY0" fmla="*/ 0 h 535641"/>
                      <a:gd name="connsiteX1" fmla="*/ 522373 w 522373"/>
                      <a:gd name="connsiteY1" fmla="*/ 485774 h 535641"/>
                      <a:gd name="connsiteX2" fmla="*/ 386639 w 522373"/>
                      <a:gd name="connsiteY2" fmla="*/ 514351 h 535641"/>
                      <a:gd name="connsiteX3" fmla="*/ 10662 w 522373"/>
                      <a:gd name="connsiteY3" fmla="*/ 136801 h 535641"/>
                      <a:gd name="connsiteX4" fmla="*/ 38978 w 522373"/>
                      <a:gd name="connsiteY4" fmla="*/ 0 h 535641"/>
                      <a:gd name="connsiteX0" fmla="*/ 42209 w 525604"/>
                      <a:gd name="connsiteY0" fmla="*/ 0 h 535641"/>
                      <a:gd name="connsiteX1" fmla="*/ 525604 w 525604"/>
                      <a:gd name="connsiteY1" fmla="*/ 485774 h 535641"/>
                      <a:gd name="connsiteX2" fmla="*/ 389870 w 525604"/>
                      <a:gd name="connsiteY2" fmla="*/ 514351 h 535641"/>
                      <a:gd name="connsiteX3" fmla="*/ 13893 w 525604"/>
                      <a:gd name="connsiteY3" fmla="*/ 136801 h 535641"/>
                      <a:gd name="connsiteX4" fmla="*/ 42209 w 525604"/>
                      <a:gd name="connsiteY4" fmla="*/ 0 h 535641"/>
                      <a:gd name="connsiteX0" fmla="*/ 47102 w 530497"/>
                      <a:gd name="connsiteY0" fmla="*/ 0 h 535641"/>
                      <a:gd name="connsiteX1" fmla="*/ 530497 w 530497"/>
                      <a:gd name="connsiteY1" fmla="*/ 485774 h 535641"/>
                      <a:gd name="connsiteX2" fmla="*/ 394763 w 530497"/>
                      <a:gd name="connsiteY2" fmla="*/ 514351 h 535641"/>
                      <a:gd name="connsiteX3" fmla="*/ 18786 w 530497"/>
                      <a:gd name="connsiteY3" fmla="*/ 136801 h 535641"/>
                      <a:gd name="connsiteX4" fmla="*/ 47102 w 530497"/>
                      <a:gd name="connsiteY4" fmla="*/ 0 h 535641"/>
                      <a:gd name="connsiteX0" fmla="*/ 47102 w 530497"/>
                      <a:gd name="connsiteY0" fmla="*/ 0 h 535424"/>
                      <a:gd name="connsiteX1" fmla="*/ 530497 w 530497"/>
                      <a:gd name="connsiteY1" fmla="*/ 485774 h 535424"/>
                      <a:gd name="connsiteX2" fmla="*/ 394763 w 530497"/>
                      <a:gd name="connsiteY2" fmla="*/ 514351 h 535424"/>
                      <a:gd name="connsiteX3" fmla="*/ 18786 w 530497"/>
                      <a:gd name="connsiteY3" fmla="*/ 136801 h 535424"/>
                      <a:gd name="connsiteX4" fmla="*/ 47102 w 530497"/>
                      <a:gd name="connsiteY4" fmla="*/ 0 h 535424"/>
                      <a:gd name="connsiteX0" fmla="*/ 47102 w 530497"/>
                      <a:gd name="connsiteY0" fmla="*/ 0 h 533243"/>
                      <a:gd name="connsiteX1" fmla="*/ 530497 w 530497"/>
                      <a:gd name="connsiteY1" fmla="*/ 485774 h 533243"/>
                      <a:gd name="connsiteX2" fmla="*/ 394763 w 530497"/>
                      <a:gd name="connsiteY2" fmla="*/ 514351 h 533243"/>
                      <a:gd name="connsiteX3" fmla="*/ 18786 w 530497"/>
                      <a:gd name="connsiteY3" fmla="*/ 136801 h 533243"/>
                      <a:gd name="connsiteX4" fmla="*/ 47102 w 530497"/>
                      <a:gd name="connsiteY4" fmla="*/ 0 h 533243"/>
                      <a:gd name="connsiteX0" fmla="*/ 47102 w 530497"/>
                      <a:gd name="connsiteY0" fmla="*/ 0 h 533243"/>
                      <a:gd name="connsiteX1" fmla="*/ 530497 w 530497"/>
                      <a:gd name="connsiteY1" fmla="*/ 485774 h 533243"/>
                      <a:gd name="connsiteX2" fmla="*/ 394763 w 530497"/>
                      <a:gd name="connsiteY2" fmla="*/ 514351 h 533243"/>
                      <a:gd name="connsiteX3" fmla="*/ 18786 w 530497"/>
                      <a:gd name="connsiteY3" fmla="*/ 136801 h 533243"/>
                      <a:gd name="connsiteX4" fmla="*/ 47102 w 530497"/>
                      <a:gd name="connsiteY4" fmla="*/ 0 h 533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97" h="533243">
                        <a:moveTo>
                          <a:pt x="47102" y="0"/>
                        </a:moveTo>
                        <a:lnTo>
                          <a:pt x="530497" y="485774"/>
                        </a:lnTo>
                        <a:cubicBezTo>
                          <a:pt x="507478" y="514349"/>
                          <a:pt x="496372" y="558933"/>
                          <a:pt x="394763" y="514351"/>
                        </a:cubicBezTo>
                        <a:cubicBezTo>
                          <a:pt x="177362" y="381359"/>
                          <a:pt x="83437" y="268867"/>
                          <a:pt x="18786" y="136801"/>
                        </a:cubicBezTo>
                        <a:cubicBezTo>
                          <a:pt x="-14038" y="56062"/>
                          <a:pt x="-3385" y="32674"/>
                          <a:pt x="4710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ffectLst>
                        <a:outerShdw blurRad="38100" dist="38100" dir="2700000" algn="tl">
                          <a:srgbClr val="000000">
                            <a:alpha val="43137"/>
                          </a:srgbClr>
                        </a:outerShdw>
                      </a:effectLst>
                    </a:endParaRPr>
                  </a:p>
                </p:txBody>
              </p:sp>
            </p:grpSp>
          </p:grpSp>
          <p:grpSp>
            <p:nvGrpSpPr>
              <p:cNvPr id="92" name="Group 91"/>
              <p:cNvGrpSpPr/>
              <p:nvPr/>
            </p:nvGrpSpPr>
            <p:grpSpPr>
              <a:xfrm>
                <a:off x="5386061" y="2590101"/>
                <a:ext cx="460574" cy="697386"/>
                <a:chOff x="7162118" y="1922306"/>
                <a:chExt cx="717438" cy="1086322"/>
              </a:xfrm>
              <a:solidFill>
                <a:schemeClr val="bg2"/>
              </a:solidFill>
            </p:grpSpPr>
            <p:grpSp>
              <p:nvGrpSpPr>
                <p:cNvPr id="93" name="Group 92"/>
                <p:cNvGrpSpPr/>
                <p:nvPr/>
              </p:nvGrpSpPr>
              <p:grpSpPr>
                <a:xfrm>
                  <a:off x="7469457" y="1932117"/>
                  <a:ext cx="410099" cy="738998"/>
                  <a:chOff x="4892575" y="253941"/>
                  <a:chExt cx="2464534" cy="4441085"/>
                </a:xfrm>
                <a:grpFill/>
              </p:grpSpPr>
              <p:grpSp>
                <p:nvGrpSpPr>
                  <p:cNvPr id="173" name="Group 172"/>
                  <p:cNvGrpSpPr/>
                  <p:nvPr/>
                </p:nvGrpSpPr>
                <p:grpSpPr>
                  <a:xfrm>
                    <a:off x="6044181" y="253941"/>
                    <a:ext cx="1312928" cy="3367024"/>
                    <a:chOff x="6901017" y="226358"/>
                    <a:chExt cx="2545655" cy="6528366"/>
                  </a:xfrm>
                  <a:grpFill/>
                </p:grpSpPr>
                <p:sp>
                  <p:nvSpPr>
                    <p:cNvPr id="177" name="Oval 176"/>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schemeClr val="bg2"/>
                        </a:solidFill>
                        <a:effectLst>
                          <a:outerShdw blurRad="38100" dist="38100" dir="2700000" algn="tl">
                            <a:srgbClr val="000000">
                              <a:alpha val="43137"/>
                            </a:srgbClr>
                          </a:outerShdw>
                        </a:effectLst>
                      </a:endParaRPr>
                    </a:p>
                  </p:txBody>
                </p:sp>
                <p:sp>
                  <p:nvSpPr>
                    <p:cNvPr id="178" name="Freeform 177"/>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schemeClr val="bg2"/>
                        </a:solidFill>
                        <a:effectLst>
                          <a:outerShdw blurRad="38100" dist="38100" dir="2700000" algn="tl">
                            <a:srgbClr val="000000">
                              <a:alpha val="43137"/>
                            </a:srgbClr>
                          </a:outerShdw>
                        </a:effectLst>
                      </a:endParaRPr>
                    </a:p>
                  </p:txBody>
                </p:sp>
              </p:grpSp>
              <p:grpSp>
                <p:nvGrpSpPr>
                  <p:cNvPr id="174" name="Group 173"/>
                  <p:cNvGrpSpPr/>
                  <p:nvPr/>
                </p:nvGrpSpPr>
                <p:grpSpPr>
                  <a:xfrm>
                    <a:off x="4892575" y="297484"/>
                    <a:ext cx="1714766" cy="4397542"/>
                    <a:chOff x="6901017" y="226358"/>
                    <a:chExt cx="2545655" cy="6528366"/>
                  </a:xfrm>
                  <a:grpFill/>
                </p:grpSpPr>
                <p:sp>
                  <p:nvSpPr>
                    <p:cNvPr id="175" name="Oval 174"/>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schemeClr val="bg2"/>
                        </a:solidFill>
                        <a:effectLst>
                          <a:outerShdw blurRad="38100" dist="38100" dir="2700000" algn="tl">
                            <a:srgbClr val="000000">
                              <a:alpha val="43137"/>
                            </a:srgbClr>
                          </a:outerShdw>
                        </a:effectLst>
                      </a:endParaRPr>
                    </a:p>
                  </p:txBody>
                </p:sp>
                <p:sp>
                  <p:nvSpPr>
                    <p:cNvPr id="176" name="Freeform 175"/>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schemeClr val="bg2"/>
                        </a:solidFill>
                        <a:effectLst>
                          <a:outerShdw blurRad="38100" dist="38100" dir="2700000" algn="tl">
                            <a:srgbClr val="000000">
                              <a:alpha val="43137"/>
                            </a:srgbClr>
                          </a:outerShdw>
                        </a:effectLst>
                      </a:endParaRPr>
                    </a:p>
                  </p:txBody>
                </p:sp>
              </p:grpSp>
            </p:grpSp>
            <p:grpSp>
              <p:nvGrpSpPr>
                <p:cNvPr id="94" name="Group 93"/>
                <p:cNvGrpSpPr/>
                <p:nvPr/>
              </p:nvGrpSpPr>
              <p:grpSpPr>
                <a:xfrm>
                  <a:off x="7162118" y="1922306"/>
                  <a:ext cx="435632" cy="1086322"/>
                  <a:chOff x="7162118" y="1922306"/>
                  <a:chExt cx="435632" cy="1086322"/>
                </a:xfrm>
                <a:grpFill/>
              </p:grpSpPr>
              <p:sp>
                <p:nvSpPr>
                  <p:cNvPr id="95" name="Freeform 94"/>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schemeClr val="bg2"/>
                      </a:solidFill>
                      <a:effectLst>
                        <a:outerShdw blurRad="38100" dist="38100" dir="2700000" algn="tl">
                          <a:srgbClr val="000000">
                            <a:alpha val="43137"/>
                          </a:srgbClr>
                        </a:outerShdw>
                      </a:effectLst>
                    </a:endParaRPr>
                  </a:p>
                </p:txBody>
              </p:sp>
              <p:grpSp>
                <p:nvGrpSpPr>
                  <p:cNvPr id="96" name="Group 95"/>
                  <p:cNvGrpSpPr/>
                  <p:nvPr/>
                </p:nvGrpSpPr>
                <p:grpSpPr>
                  <a:xfrm>
                    <a:off x="7308788" y="1922306"/>
                    <a:ext cx="144282" cy="353375"/>
                    <a:chOff x="7308788" y="1922306"/>
                    <a:chExt cx="144282" cy="353375"/>
                  </a:xfrm>
                  <a:grpFill/>
                </p:grpSpPr>
                <p:sp>
                  <p:nvSpPr>
                    <p:cNvPr id="97" name="Oval 96"/>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schemeClr val="bg2"/>
                        </a:solidFill>
                        <a:effectLst>
                          <a:outerShdw blurRad="38100" dist="38100" dir="2700000" algn="tl">
                            <a:srgbClr val="000000">
                              <a:alpha val="43137"/>
                            </a:srgbClr>
                          </a:outerShdw>
                        </a:effectLst>
                      </a:endParaRPr>
                    </a:p>
                  </p:txBody>
                </p:sp>
                <p:grpSp>
                  <p:nvGrpSpPr>
                    <p:cNvPr id="98" name="Group 97"/>
                    <p:cNvGrpSpPr/>
                    <p:nvPr/>
                  </p:nvGrpSpPr>
                  <p:grpSpPr>
                    <a:xfrm>
                      <a:off x="7344249" y="2124071"/>
                      <a:ext cx="73360" cy="151610"/>
                      <a:chOff x="3582412" y="2220074"/>
                      <a:chExt cx="70325" cy="145340"/>
                    </a:xfrm>
                    <a:grpFill/>
                  </p:grpSpPr>
                  <p:sp>
                    <p:nvSpPr>
                      <p:cNvPr id="99"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schemeClr val="bg2"/>
                          </a:solidFill>
                          <a:effectLst>
                            <a:outerShdw blurRad="38100" dist="38100" dir="2700000" algn="tl">
                              <a:srgbClr val="000000">
                                <a:alpha val="43137"/>
                              </a:srgbClr>
                            </a:outerShdw>
                          </a:effectLst>
                        </a:endParaRPr>
                      </a:p>
                    </p:txBody>
                  </p:sp>
                  <p:sp>
                    <p:nvSpPr>
                      <p:cNvPr id="169"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schemeClr val="bg2"/>
                          </a:solidFill>
                          <a:effectLst>
                            <a:outerShdw blurRad="38100" dist="38100" dir="2700000" algn="tl">
                              <a:srgbClr val="000000">
                                <a:alpha val="43137"/>
                              </a:srgbClr>
                            </a:outerShdw>
                          </a:effectLst>
                        </a:endParaRPr>
                      </a:p>
                    </p:txBody>
                  </p:sp>
                  <p:sp>
                    <p:nvSpPr>
                      <p:cNvPr id="170"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schemeClr val="bg2"/>
                          </a:solidFill>
                          <a:effectLst>
                            <a:outerShdw blurRad="38100" dist="38100" dir="2700000" algn="tl">
                              <a:srgbClr val="000000">
                                <a:alpha val="43137"/>
                              </a:srgbClr>
                            </a:outerShdw>
                          </a:effectLst>
                        </a:endParaRPr>
                      </a:p>
                    </p:txBody>
                  </p:sp>
                  <p:sp>
                    <p:nvSpPr>
                      <p:cNvPr id="171"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schemeClr val="bg2"/>
                          </a:solidFill>
                          <a:effectLst>
                            <a:outerShdw blurRad="38100" dist="38100" dir="2700000" algn="tl">
                              <a:srgbClr val="000000">
                                <a:alpha val="43137"/>
                              </a:srgbClr>
                            </a:outerShdw>
                          </a:effectLst>
                        </a:endParaRPr>
                      </a:p>
                    </p:txBody>
                  </p:sp>
                  <p:sp>
                    <p:nvSpPr>
                      <p:cNvPr id="172"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schemeClr val="bg2"/>
                          </a:solidFill>
                          <a:effectLst>
                            <a:outerShdw blurRad="38100" dist="38100" dir="2700000" algn="tl">
                              <a:srgbClr val="000000">
                                <a:alpha val="43137"/>
                              </a:srgbClr>
                            </a:outerShdw>
                          </a:effectLst>
                        </a:endParaRPr>
                      </a:p>
                    </p:txBody>
                  </p:sp>
                </p:grpSp>
              </p:grpSp>
            </p:grpSp>
          </p:grpSp>
        </p:grpSp>
      </p:grpSp>
    </p:spTree>
    <p:extLst>
      <p:ext uri="{BB962C8B-B14F-4D97-AF65-F5344CB8AC3E}">
        <p14:creationId xmlns:p14="http://schemas.microsoft.com/office/powerpoint/2010/main" val="147090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118" y="1"/>
            <a:ext cx="10972800" cy="193899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Instructions To Edit This Slide</a:t>
            </a:r>
          </a:p>
          <a:p>
            <a:endParaRPr lang="en-US" sz="2000" dirty="0">
              <a:solidFill>
                <a:schemeClr val="bg1">
                  <a:lumMod val="50000"/>
                </a:schemeClr>
              </a:solidFill>
              <a:latin typeface="Arial" panose="020B0604020202020204" pitchFamily="34" charset="0"/>
              <a:cs typeface="Arial" panose="020B0604020202020204" pitchFamily="34" charset="0"/>
            </a:endParaRPr>
          </a:p>
          <a:p>
            <a:pPr algn="just"/>
            <a:r>
              <a:rPr lang="en-US" dirty="0">
                <a:solidFill>
                  <a:schemeClr val="tx1">
                    <a:lumMod val="65000"/>
                    <a:lumOff val="35000"/>
                  </a:scheme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dirty="0">
                <a:solidFill>
                  <a:schemeClr val="tx1">
                    <a:lumMod val="65000"/>
                    <a:lumOff val="35000"/>
                  </a:scheme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19" name="Group 18"/>
          <p:cNvGrpSpPr/>
          <p:nvPr/>
        </p:nvGrpSpPr>
        <p:grpSpPr>
          <a:xfrm>
            <a:off x="952200" y="2364443"/>
            <a:ext cx="10287600" cy="3810001"/>
            <a:chOff x="1113564" y="2337549"/>
            <a:chExt cx="10287600" cy="3810001"/>
          </a:xfrm>
        </p:grpSpPr>
        <p:grpSp>
          <p:nvGrpSpPr>
            <p:cNvPr id="8" name="Group 7"/>
            <p:cNvGrpSpPr/>
            <p:nvPr/>
          </p:nvGrpSpPr>
          <p:grpSpPr>
            <a:xfrm>
              <a:off x="1113564" y="2337549"/>
              <a:ext cx="1423555" cy="3810001"/>
              <a:chOff x="2256559" y="2337549"/>
              <a:chExt cx="1423555" cy="3810001"/>
            </a:xfrm>
          </p:grpSpPr>
          <p:sp>
            <p:nvSpPr>
              <p:cNvPr id="2" name="Oval 1"/>
              <p:cNvSpPr/>
              <p:nvPr/>
            </p:nvSpPr>
            <p:spPr>
              <a:xfrm>
                <a:off x="2256559" y="2337549"/>
                <a:ext cx="1423555" cy="1423555"/>
              </a:xfrm>
              <a:prstGeom prst="ellipse">
                <a:avLst/>
              </a:prstGeom>
              <a:solidFill>
                <a:srgbClr val="479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gular Pentagon 13"/>
              <p:cNvSpPr/>
              <p:nvPr/>
            </p:nvSpPr>
            <p:spPr>
              <a:xfrm>
                <a:off x="2256559" y="4723995"/>
                <a:ext cx="1423555" cy="1423555"/>
              </a:xfrm>
              <a:prstGeom prst="pentagon">
                <a:avLst/>
              </a:prstGeom>
              <a:solidFill>
                <a:srgbClr val="479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068246" y="2337549"/>
              <a:ext cx="1423555" cy="3810001"/>
              <a:chOff x="4341668" y="2337549"/>
              <a:chExt cx="1423555" cy="3810001"/>
            </a:xfrm>
          </p:grpSpPr>
          <p:sp>
            <p:nvSpPr>
              <p:cNvPr id="9" name="Rectangle 8"/>
              <p:cNvSpPr/>
              <p:nvPr/>
            </p:nvSpPr>
            <p:spPr>
              <a:xfrm>
                <a:off x="4341668" y="2337549"/>
                <a:ext cx="1423555" cy="1423555"/>
              </a:xfrm>
              <a:prstGeom prst="rect">
                <a:avLst/>
              </a:prstGeom>
              <a:solidFill>
                <a:srgbClr val="4EB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p:cNvSpPr/>
              <p:nvPr/>
            </p:nvSpPr>
            <p:spPr>
              <a:xfrm>
                <a:off x="4341668" y="4723995"/>
                <a:ext cx="1423555" cy="1423555"/>
              </a:xfrm>
              <a:prstGeom prst="chevron">
                <a:avLst/>
              </a:prstGeom>
              <a:solidFill>
                <a:srgbClr val="4EB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7022928" y="2337549"/>
              <a:ext cx="1423555" cy="3810001"/>
              <a:chOff x="6426777" y="2337549"/>
              <a:chExt cx="1423555" cy="3810001"/>
            </a:xfrm>
          </p:grpSpPr>
          <p:sp>
            <p:nvSpPr>
              <p:cNvPr id="10" name="Isosceles Triangle 9"/>
              <p:cNvSpPr/>
              <p:nvPr/>
            </p:nvSpPr>
            <p:spPr>
              <a:xfrm>
                <a:off x="6426777" y="2337549"/>
                <a:ext cx="1423555" cy="1423555"/>
              </a:xfrm>
              <a:prstGeom prst="triangle">
                <a:avLst/>
              </a:prstGeom>
              <a:solidFill>
                <a:srgbClr val="0D5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6426777" y="4723995"/>
                <a:ext cx="1423555" cy="1423555"/>
              </a:xfrm>
              <a:prstGeom prst="leftArrow">
                <a:avLst/>
              </a:prstGeom>
              <a:solidFill>
                <a:srgbClr val="0D5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9977609" y="2337549"/>
              <a:ext cx="1423555" cy="3661064"/>
              <a:chOff x="8511886" y="2337549"/>
              <a:chExt cx="1423555" cy="3661064"/>
            </a:xfrm>
          </p:grpSpPr>
          <p:sp>
            <p:nvSpPr>
              <p:cNvPr id="13" name="Diamond 12"/>
              <p:cNvSpPr/>
              <p:nvPr/>
            </p:nvSpPr>
            <p:spPr>
              <a:xfrm>
                <a:off x="8511886" y="2337549"/>
                <a:ext cx="1423555" cy="1423555"/>
              </a:xfrm>
              <a:prstGeom prst="diamond">
                <a:avLst/>
              </a:prstGeom>
              <a:solidFill>
                <a:srgbClr val="255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a:off x="8511886" y="4872932"/>
                <a:ext cx="1423555" cy="1125681"/>
              </a:xfrm>
              <a:prstGeom prst="wedgeEllipseCallout">
                <a:avLst>
                  <a:gd name="adj1" fmla="val -42731"/>
                  <a:gd name="adj2" fmla="val 70850"/>
                </a:avLst>
              </a:prstGeom>
              <a:solidFill>
                <a:srgbClr val="255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8492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srcRect l="32534" t="24081" r="39045" b="9742"/>
          <a:stretch/>
        </p:blipFill>
        <p:spPr>
          <a:xfrm>
            <a:off x="8289160" y="2139191"/>
            <a:ext cx="2420630" cy="3168822"/>
          </a:xfrm>
          <a:prstGeom prst="rect">
            <a:avLst/>
          </a:prstGeom>
        </p:spPr>
      </p:pic>
      <p:pic>
        <p:nvPicPr>
          <p:cNvPr id="18" name="Picture 17"/>
          <p:cNvPicPr>
            <a:picLocks noChangeAspect="1"/>
          </p:cNvPicPr>
          <p:nvPr/>
        </p:nvPicPr>
        <p:blipFill rotWithShape="1">
          <a:blip r:embed="rId3"/>
          <a:srcRect l="35610" t="45209" r="48595" b="24479"/>
          <a:stretch/>
        </p:blipFill>
        <p:spPr>
          <a:xfrm>
            <a:off x="1073300" y="2000798"/>
            <a:ext cx="2961282" cy="3194984"/>
          </a:xfrm>
          <a:prstGeom prst="rect">
            <a:avLst/>
          </a:prstGeom>
        </p:spPr>
      </p:pic>
      <p:sp>
        <p:nvSpPr>
          <p:cNvPr id="4" name="Rectangle 3"/>
          <p:cNvSpPr/>
          <p:nvPr/>
        </p:nvSpPr>
        <p:spPr>
          <a:xfrm>
            <a:off x="605118" y="0"/>
            <a:ext cx="10999694" cy="1354217"/>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Resize Any Shape And Edit Color</a:t>
            </a:r>
            <a:endParaRPr lang="en-US" sz="4000" b="1" i="1" u="sng" dirty="0">
              <a:solidFill>
                <a:schemeClr val="tx1">
                  <a:lumMod val="85000"/>
                  <a:lumOff val="15000"/>
                </a:schemeClr>
              </a:solidFill>
              <a:latin typeface="Arial" panose="020B0604020202020204" pitchFamily="34" charset="0"/>
              <a:cs typeface="Arial" panose="020B0604020202020204" pitchFamily="34" charset="0"/>
            </a:endParaRPr>
          </a:p>
          <a:p>
            <a:pPr algn="just"/>
            <a:endParaRPr lang="en-US" dirty="0">
              <a:solidFill>
                <a:schemeClr val="bg1">
                  <a:lumMod val="65000"/>
                </a:schemeClr>
              </a:solidFill>
              <a:latin typeface="Arial" panose="020B0604020202020204" pitchFamily="34" charset="0"/>
              <a:cs typeface="Arial" panose="020B0604020202020204" pitchFamily="34" charset="0"/>
            </a:endParaRPr>
          </a:p>
          <a:p>
            <a:pPr algn="just"/>
            <a:r>
              <a:rPr lang="en-US" dirty="0">
                <a:solidFill>
                  <a:schemeClr val="tx1">
                    <a:lumMod val="65000"/>
                    <a:lumOff val="35000"/>
                  </a:scheme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4"/>
          <a:srcRect l="34498" t="33273" r="53564" b="20036"/>
          <a:stretch/>
        </p:blipFill>
        <p:spPr>
          <a:xfrm>
            <a:off x="5235074" y="2099009"/>
            <a:ext cx="1321088" cy="2917880"/>
          </a:xfrm>
          <a:prstGeom prst="rect">
            <a:avLst/>
          </a:prstGeom>
        </p:spPr>
      </p:pic>
      <p:grpSp>
        <p:nvGrpSpPr>
          <p:cNvPr id="2" name="Group 1"/>
          <p:cNvGrpSpPr/>
          <p:nvPr/>
        </p:nvGrpSpPr>
        <p:grpSpPr>
          <a:xfrm>
            <a:off x="2315719" y="1613729"/>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659325" y="1618593"/>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8979561" y="1618593"/>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567469" y="5420244"/>
            <a:ext cx="11624531" cy="1077218"/>
          </a:xfrm>
          <a:prstGeom prst="rect">
            <a:avLst/>
          </a:prstGeom>
          <a:noFill/>
        </p:spPr>
        <p:txBody>
          <a:bodyPr wrap="square" rtlCol="0">
            <a:spAutoFit/>
          </a:bodyPr>
          <a:lstStyle/>
          <a:p>
            <a:pPr marL="342900" indent="-342900" algn="just">
              <a:buFont typeface="+mj-lt"/>
              <a:buAutoNum type="arabicPeriod"/>
            </a:pPr>
            <a:r>
              <a:rPr lang="en-US" sz="1600" dirty="0">
                <a:solidFill>
                  <a:schemeClr val="tx1">
                    <a:lumMod val="65000"/>
                    <a:lumOff val="35000"/>
                  </a:scheme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600" dirty="0">
                <a:solidFill>
                  <a:schemeClr val="tx1">
                    <a:lumMod val="65000"/>
                    <a:lumOff val="35000"/>
                  </a:scheme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600" dirty="0">
                <a:solidFill>
                  <a:schemeClr val="tx1">
                    <a:lumMod val="65000"/>
                    <a:lumOff val="35000"/>
                  </a:scheme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spTree>
    <p:extLst>
      <p:ext uri="{BB962C8B-B14F-4D97-AF65-F5344CB8AC3E}">
        <p14:creationId xmlns:p14="http://schemas.microsoft.com/office/powerpoint/2010/main" val="6499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srcRect l="47657" t="30506" r="26909" b="40129"/>
          <a:stretch/>
        </p:blipFill>
        <p:spPr>
          <a:xfrm>
            <a:off x="8266823" y="2285552"/>
            <a:ext cx="2671528" cy="1734150"/>
          </a:xfrm>
          <a:prstGeom prst="rect">
            <a:avLst/>
          </a:prstGeom>
        </p:spPr>
      </p:pic>
      <p:pic>
        <p:nvPicPr>
          <p:cNvPr id="17" name="Picture 16"/>
          <p:cNvPicPr>
            <a:picLocks noChangeAspect="1"/>
          </p:cNvPicPr>
          <p:nvPr/>
        </p:nvPicPr>
        <p:blipFill rotWithShape="1">
          <a:blip r:embed="rId3"/>
          <a:srcRect l="35945" t="44592" r="38175" b="25050"/>
          <a:stretch/>
        </p:blipFill>
        <p:spPr>
          <a:xfrm>
            <a:off x="1031044" y="2135729"/>
            <a:ext cx="2363126" cy="1558440"/>
          </a:xfrm>
          <a:prstGeom prst="rect">
            <a:avLst/>
          </a:prstGeom>
        </p:spPr>
      </p:pic>
      <p:sp>
        <p:nvSpPr>
          <p:cNvPr id="4" name="Rectangle 3"/>
          <p:cNvSpPr/>
          <p:nvPr/>
        </p:nvSpPr>
        <p:spPr>
          <a:xfrm>
            <a:off x="605118" y="1"/>
            <a:ext cx="10986247" cy="1508105"/>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Use Your Own Icons In Any Slide</a:t>
            </a:r>
          </a:p>
          <a:p>
            <a:endParaRPr lang="en-US" sz="28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grpSp>
        <p:nvGrpSpPr>
          <p:cNvPr id="2" name="Group 1"/>
          <p:cNvGrpSpPr/>
          <p:nvPr/>
        </p:nvGrpSpPr>
        <p:grpSpPr>
          <a:xfrm>
            <a:off x="1952650" y="1613729"/>
            <a:ext cx="519914" cy="459783"/>
            <a:chOff x="3068751" y="1613729"/>
            <a:chExt cx="519914" cy="459783"/>
          </a:xfrm>
        </p:grpSpPr>
        <p:sp>
          <p:nvSpPr>
            <p:cNvPr id="38" name="Rectangle 37"/>
            <p:cNvSpPr/>
            <p:nvPr/>
          </p:nvSpPr>
          <p:spPr>
            <a:xfrm>
              <a:off x="3068751" y="1613729"/>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3484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659324" y="1618593"/>
            <a:ext cx="545457" cy="459783"/>
            <a:chOff x="5659324" y="1618593"/>
            <a:chExt cx="545457" cy="459783"/>
          </a:xfrm>
        </p:grpSpPr>
        <p:sp>
          <p:nvSpPr>
            <p:cNvPr id="36" name="Rectangle 35"/>
            <p:cNvSpPr/>
            <p:nvPr/>
          </p:nvSpPr>
          <p:spPr>
            <a:xfrm>
              <a:off x="5659324"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6109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9342630" y="1618593"/>
            <a:ext cx="519914" cy="459783"/>
            <a:chOff x="8468575" y="1618593"/>
            <a:chExt cx="519914" cy="459783"/>
          </a:xfrm>
        </p:grpSpPr>
        <p:sp>
          <p:nvSpPr>
            <p:cNvPr id="37" name="Rectangle 36"/>
            <p:cNvSpPr/>
            <p:nvPr/>
          </p:nvSpPr>
          <p:spPr>
            <a:xfrm>
              <a:off x="8468575"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8892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605118" y="5653946"/>
            <a:ext cx="11586881" cy="1077218"/>
          </a:xfrm>
          <a:prstGeom prst="rect">
            <a:avLst/>
          </a:prstGeom>
          <a:noFill/>
        </p:spPr>
        <p:txBody>
          <a:bodyPr wrap="square" rtlCol="0">
            <a:spAutoFit/>
          </a:bodyPr>
          <a:lstStyle/>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600" dirty="0">
                <a:solidFill>
                  <a:schemeClr val="tx1">
                    <a:lumMod val="65000"/>
                    <a:lumOff val="35000"/>
                  </a:scheme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600" dirty="0">
                <a:solidFill>
                  <a:schemeClr val="tx1">
                    <a:lumMod val="65000"/>
                    <a:lumOff val="35000"/>
                  </a:schemeClr>
                </a:solidFill>
                <a:latin typeface="Arial" panose="020B0604020202020204" pitchFamily="34" charset="0"/>
                <a:cs typeface="Arial" panose="020B0604020202020204" pitchFamily="34" charset="0"/>
              </a:rPr>
              <a:t>Delete the icon and replace it with any icon or graphic from our site.</a:t>
            </a:r>
            <a:endParaRPr lang="en-GB" sz="16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4788626" y="2095096"/>
            <a:ext cx="2614748" cy="2635624"/>
          </a:xfrm>
          <a:prstGeom prst="rect">
            <a:avLst/>
          </a:prstGeom>
        </p:spPr>
      </p:pic>
    </p:spTree>
    <p:extLst>
      <p:ext uri="{BB962C8B-B14F-4D97-AF65-F5344CB8AC3E}">
        <p14:creationId xmlns:p14="http://schemas.microsoft.com/office/powerpoint/2010/main" val="114132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95674" y="1561045"/>
            <a:ext cx="10600653" cy="4865219"/>
            <a:chOff x="795674" y="1651198"/>
            <a:chExt cx="10600653" cy="4865219"/>
          </a:xfrm>
        </p:grpSpPr>
        <p:grpSp>
          <p:nvGrpSpPr>
            <p:cNvPr id="9" name="Group 8"/>
            <p:cNvGrpSpPr/>
            <p:nvPr/>
          </p:nvGrpSpPr>
          <p:grpSpPr>
            <a:xfrm>
              <a:off x="795674" y="3011028"/>
              <a:ext cx="10600653" cy="781064"/>
              <a:chOff x="779928" y="2998151"/>
              <a:chExt cx="10600653" cy="781064"/>
            </a:xfrm>
          </p:grpSpPr>
          <p:grpSp>
            <p:nvGrpSpPr>
              <p:cNvPr id="212" name="Group 211"/>
              <p:cNvGrpSpPr/>
              <p:nvPr/>
            </p:nvGrpSpPr>
            <p:grpSpPr>
              <a:xfrm>
                <a:off x="6871190" y="2998151"/>
                <a:ext cx="698692" cy="781064"/>
                <a:chOff x="7370624" y="1776206"/>
                <a:chExt cx="1057188" cy="1181826"/>
              </a:xfrm>
              <a:solidFill>
                <a:srgbClr val="4EBA6F"/>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216" name="Freeform 215"/>
              <p:cNvSpPr/>
              <p:nvPr/>
            </p:nvSpPr>
            <p:spPr>
              <a:xfrm>
                <a:off x="4812775" y="3071579"/>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4EBA6F"/>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220" name="Freeform 219"/>
              <p:cNvSpPr/>
              <p:nvPr/>
            </p:nvSpPr>
            <p:spPr>
              <a:xfrm>
                <a:off x="2680114" y="3025932"/>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4EBA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224" name="Freeform 223"/>
              <p:cNvSpPr/>
              <p:nvPr/>
            </p:nvSpPr>
            <p:spPr>
              <a:xfrm>
                <a:off x="779928" y="3070158"/>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4EBA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8" name="Group 227"/>
              <p:cNvGrpSpPr/>
              <p:nvPr/>
            </p:nvGrpSpPr>
            <p:grpSpPr>
              <a:xfrm>
                <a:off x="10810259" y="3037071"/>
                <a:ext cx="570322" cy="703224"/>
                <a:chOff x="690622" y="3966187"/>
                <a:chExt cx="669174" cy="825115"/>
              </a:xfrm>
              <a:solidFill>
                <a:srgbClr val="4EBA6F"/>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2" name="Freeform 231"/>
              <p:cNvSpPr/>
              <p:nvPr/>
            </p:nvSpPr>
            <p:spPr>
              <a:xfrm flipV="1">
                <a:off x="8874883" y="3084544"/>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4EBA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0" name="Group 9"/>
            <p:cNvGrpSpPr/>
            <p:nvPr/>
          </p:nvGrpSpPr>
          <p:grpSpPr>
            <a:xfrm>
              <a:off x="835431" y="4430281"/>
              <a:ext cx="10521138" cy="812732"/>
              <a:chOff x="778333" y="4159826"/>
              <a:chExt cx="10521138" cy="812732"/>
            </a:xfrm>
          </p:grpSpPr>
          <p:grpSp>
            <p:nvGrpSpPr>
              <p:cNvPr id="213" name="Group 212"/>
              <p:cNvGrpSpPr/>
              <p:nvPr/>
            </p:nvGrpSpPr>
            <p:grpSpPr>
              <a:xfrm>
                <a:off x="6783105" y="4326275"/>
                <a:ext cx="874862" cy="479835"/>
                <a:chOff x="3485967" y="3223136"/>
                <a:chExt cx="884894" cy="485338"/>
              </a:xfrm>
              <a:solidFill>
                <a:srgbClr val="0D5190"/>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7" name="Group 216"/>
              <p:cNvGrpSpPr/>
              <p:nvPr/>
            </p:nvGrpSpPr>
            <p:grpSpPr>
              <a:xfrm>
                <a:off x="4908740" y="4230916"/>
                <a:ext cx="442851" cy="670552"/>
                <a:chOff x="7162118" y="1922306"/>
                <a:chExt cx="717438" cy="1086322"/>
              </a:xfrm>
              <a:solidFill>
                <a:srgbClr val="0D5190"/>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1" name="Group 220"/>
              <p:cNvGrpSpPr/>
              <p:nvPr/>
            </p:nvGrpSpPr>
            <p:grpSpPr>
              <a:xfrm>
                <a:off x="2751824" y="4273613"/>
                <a:ext cx="582085" cy="585158"/>
                <a:chOff x="2130683" y="2079870"/>
                <a:chExt cx="4390433" cy="4413610"/>
              </a:xfrm>
              <a:solidFill>
                <a:srgbClr val="0D5190"/>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5" name="Group 224"/>
              <p:cNvGrpSpPr/>
              <p:nvPr/>
            </p:nvGrpSpPr>
            <p:grpSpPr>
              <a:xfrm>
                <a:off x="778333" y="4159826"/>
                <a:ext cx="640154" cy="812732"/>
                <a:chOff x="1224581" y="2015160"/>
                <a:chExt cx="692208" cy="878824"/>
              </a:xfrm>
              <a:solidFill>
                <a:srgbClr val="0D5190"/>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230" name="Freeform 229"/>
              <p:cNvSpPr/>
              <p:nvPr/>
            </p:nvSpPr>
            <p:spPr>
              <a:xfrm rot="18999791">
                <a:off x="10891369" y="4210787"/>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rgbClr val="0D5190"/>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233" name="Freeform 232"/>
              <p:cNvSpPr/>
              <p:nvPr/>
            </p:nvSpPr>
            <p:spPr>
              <a:xfrm flipV="1">
                <a:off x="8847988" y="4271792"/>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rgbClr val="0D51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3" name="Group 2"/>
            <p:cNvGrpSpPr/>
            <p:nvPr/>
          </p:nvGrpSpPr>
          <p:grpSpPr>
            <a:xfrm>
              <a:off x="796015" y="5881203"/>
              <a:ext cx="10599970" cy="635214"/>
              <a:chOff x="813698" y="5353169"/>
              <a:chExt cx="10599970" cy="635214"/>
            </a:xfrm>
          </p:grpSpPr>
          <p:grpSp>
            <p:nvGrpSpPr>
              <p:cNvPr id="214" name="Group 213"/>
              <p:cNvGrpSpPr/>
              <p:nvPr/>
            </p:nvGrpSpPr>
            <p:grpSpPr>
              <a:xfrm>
                <a:off x="6844825" y="5353169"/>
                <a:ext cx="751422" cy="635214"/>
                <a:chOff x="6293887" y="2500564"/>
                <a:chExt cx="946844" cy="800414"/>
              </a:xfrm>
              <a:solidFill>
                <a:srgbClr val="255F37"/>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8" name="Group 217"/>
              <p:cNvGrpSpPr/>
              <p:nvPr/>
            </p:nvGrpSpPr>
            <p:grpSpPr>
              <a:xfrm>
                <a:off x="4812116" y="5421550"/>
                <a:ext cx="636098" cy="498452"/>
                <a:chOff x="5355703" y="5434094"/>
                <a:chExt cx="880442" cy="689925"/>
              </a:xfrm>
              <a:solidFill>
                <a:srgbClr val="255F37"/>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22" name="Group 221"/>
              <p:cNvGrpSpPr/>
              <p:nvPr/>
            </p:nvGrpSpPr>
            <p:grpSpPr>
              <a:xfrm>
                <a:off x="2670265" y="5372973"/>
                <a:ext cx="745202" cy="595607"/>
                <a:chOff x="3230535" y="2315028"/>
                <a:chExt cx="4203539" cy="3326439"/>
              </a:xfrm>
              <a:solidFill>
                <a:srgbClr val="255F37"/>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6" name="Group 225"/>
              <p:cNvGrpSpPr/>
              <p:nvPr/>
            </p:nvGrpSpPr>
            <p:grpSpPr>
              <a:xfrm>
                <a:off x="813698" y="5422806"/>
                <a:ext cx="569424" cy="495940"/>
                <a:chOff x="1423344" y="4179037"/>
                <a:chExt cx="716252" cy="623822"/>
              </a:xfrm>
              <a:solidFill>
                <a:srgbClr val="255F37"/>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9" name="Group 228"/>
              <p:cNvGrpSpPr/>
              <p:nvPr/>
            </p:nvGrpSpPr>
            <p:grpSpPr>
              <a:xfrm>
                <a:off x="10777172" y="5405537"/>
                <a:ext cx="636496" cy="530478"/>
                <a:chOff x="1805868" y="1095374"/>
                <a:chExt cx="4699708" cy="3916924"/>
              </a:xfrm>
              <a:solidFill>
                <a:srgbClr val="255F37"/>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4" name="Group 233"/>
              <p:cNvGrpSpPr/>
              <p:nvPr/>
            </p:nvGrpSpPr>
            <p:grpSpPr>
              <a:xfrm>
                <a:off x="8893996" y="5360145"/>
                <a:ext cx="647148" cy="621262"/>
                <a:chOff x="3204066" y="2440823"/>
                <a:chExt cx="1226268" cy="1178286"/>
              </a:xfrm>
              <a:solidFill>
                <a:srgbClr val="255F37"/>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 name="Group 1"/>
            <p:cNvGrpSpPr/>
            <p:nvPr/>
          </p:nvGrpSpPr>
          <p:grpSpPr>
            <a:xfrm>
              <a:off x="803914" y="1651198"/>
              <a:ext cx="10584173" cy="721641"/>
              <a:chOff x="780515" y="1651198"/>
              <a:chExt cx="10584173" cy="721641"/>
            </a:xfrm>
          </p:grpSpPr>
          <p:grpSp>
            <p:nvGrpSpPr>
              <p:cNvPr id="215" name="Group 214"/>
              <p:cNvGrpSpPr/>
              <p:nvPr/>
            </p:nvGrpSpPr>
            <p:grpSpPr>
              <a:xfrm>
                <a:off x="6818371" y="1707373"/>
                <a:ext cx="804331" cy="609291"/>
                <a:chOff x="7554372" y="3220625"/>
                <a:chExt cx="987370" cy="747946"/>
              </a:xfrm>
              <a:solidFill>
                <a:srgbClr val="479BE7"/>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19" name="Group 218"/>
              <p:cNvGrpSpPr/>
              <p:nvPr/>
            </p:nvGrpSpPr>
            <p:grpSpPr>
              <a:xfrm>
                <a:off x="4667246" y="1651198"/>
                <a:ext cx="925838" cy="721641"/>
                <a:chOff x="842552" y="4657366"/>
                <a:chExt cx="759780" cy="592208"/>
              </a:xfrm>
              <a:solidFill>
                <a:srgbClr val="479BE7"/>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nvGrpSpPr>
              <p:cNvPr id="223" name="Group 222"/>
              <p:cNvGrpSpPr/>
              <p:nvPr/>
            </p:nvGrpSpPr>
            <p:grpSpPr>
              <a:xfrm>
                <a:off x="2608508" y="1658195"/>
                <a:ext cx="868717" cy="707647"/>
                <a:chOff x="734758" y="1095428"/>
                <a:chExt cx="1075852" cy="876378"/>
              </a:xfrm>
              <a:solidFill>
                <a:srgbClr val="479BE7"/>
              </a:solid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sp>
            <p:nvSpPr>
              <p:cNvPr id="227" name="Freeform 226"/>
              <p:cNvSpPr/>
              <p:nvPr/>
            </p:nvSpPr>
            <p:spPr>
              <a:xfrm>
                <a:off x="780515" y="1694356"/>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479B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1" name="Group 230"/>
              <p:cNvGrpSpPr/>
              <p:nvPr/>
            </p:nvGrpSpPr>
            <p:grpSpPr>
              <a:xfrm>
                <a:off x="10826152" y="1667021"/>
                <a:ext cx="538536" cy="689994"/>
                <a:chOff x="945387" y="5316120"/>
                <a:chExt cx="724244" cy="927936"/>
              </a:xfrm>
              <a:solidFill>
                <a:srgbClr val="479BE7"/>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35" name="Freeform 234"/>
              <p:cNvSpPr/>
              <p:nvPr/>
            </p:nvSpPr>
            <p:spPr>
              <a:xfrm>
                <a:off x="8928672" y="1687181"/>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479B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sp>
        <p:nvSpPr>
          <p:cNvPr id="197" name="TextBox 196"/>
          <p:cNvSpPr txBox="1"/>
          <p:nvPr/>
        </p:nvSpPr>
        <p:spPr>
          <a:xfrm>
            <a:off x="605118" y="2986"/>
            <a:ext cx="11586882" cy="1107996"/>
          </a:xfrm>
          <a:prstGeom prst="rect">
            <a:avLst/>
          </a:prstGeom>
          <a:noFill/>
        </p:spPr>
        <p:txBody>
          <a:bodyPr wrap="square" rtlCol="0">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Select From Thousands Of Editable Icons On Every Topic</a:t>
            </a:r>
          </a:p>
          <a:p>
            <a:endParaRPr lang="en-US" sz="2000" dirty="0">
              <a:solidFill>
                <a:schemeClr val="bg1">
                  <a:lumMod val="50000"/>
                </a:schemeClr>
              </a:solidFill>
              <a:latin typeface="Arial" pitchFamily="34" charset="0"/>
              <a:cs typeface="Arial" pitchFamily="34" charset="0"/>
            </a:endParaRPr>
          </a:p>
          <a:p>
            <a:r>
              <a:rPr lang="en-US" dirty="0">
                <a:solidFill>
                  <a:schemeClr val="tx1">
                    <a:lumMod val="65000"/>
                    <a:lumOff val="35000"/>
                  </a:scheme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190743273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FFFFF"/>
      </a:lt1>
      <a:dk2>
        <a:srgbClr val="000000"/>
      </a:dk2>
      <a:lt2>
        <a:srgbClr val="FFFFFF"/>
      </a:lt2>
      <a:accent1>
        <a:srgbClr val="404B53"/>
      </a:accent1>
      <a:accent2>
        <a:srgbClr val="86C6A0"/>
      </a:accent2>
      <a:accent3>
        <a:srgbClr val="C2E49C"/>
      </a:accent3>
      <a:accent4>
        <a:srgbClr val="1E8EC0"/>
      </a:accent4>
      <a:accent5>
        <a:srgbClr val="388E91"/>
      </a:accent5>
      <a:accent6>
        <a:srgbClr val="388E91"/>
      </a:accent6>
      <a:hlink>
        <a:srgbClr val="000000"/>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413</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Agency FB</vt:lpstr>
      <vt:lpstr>Arial</vt:lpstr>
      <vt:lpstr>Calibri</vt:lpstr>
      <vt:lpstr>Calibri Light</vt:lpstr>
      <vt:lpstr>Franklin Gothic Demi Cond</vt:lpstr>
      <vt:lpstr>Kozuka Mincho Pro B</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dc:creator>
  <cp:lastModifiedBy>pc95</cp:lastModifiedBy>
  <cp:revision>86</cp:revision>
  <dcterms:created xsi:type="dcterms:W3CDTF">2015-02-28T10:51:34Z</dcterms:created>
  <dcterms:modified xsi:type="dcterms:W3CDTF">2018-11-26T11:07:15Z</dcterms:modified>
</cp:coreProperties>
</file>