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63" r:id="rId3"/>
    <p:sldId id="266" r:id="rId4"/>
    <p:sldId id="271" r:id="rId5"/>
    <p:sldId id="272" r:id="rId6"/>
    <p:sldId id="274" r:id="rId7"/>
    <p:sldId id="280" r:id="rId8"/>
    <p:sldId id="262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113" d="100"/>
          <a:sy n="113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75000"/>
                </a:schemeClr>
              </a:contourClr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479018960"/>
        <c:axId val="479015040"/>
        <c:axId val="0"/>
      </c:bar3DChart>
      <c:catAx>
        <c:axId val="4790189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79015040"/>
        <c:crosses val="autoZero"/>
        <c:auto val="1"/>
        <c:lblAlgn val="ctr"/>
        <c:lblOffset val="100"/>
        <c:noMultiLvlLbl val="0"/>
      </c:catAx>
      <c:valAx>
        <c:axId val="479015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018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6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explosion val="8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3"/>
            <c:bubble3D val="0"/>
            <c:explosion val="7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cat>
            <c:strRef>
              <c:f>Sheet1!$A$2:$A$6</c:f>
              <c:strCache>
                <c:ptCount val="5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1026FA-005D-4F83-91B7-4A67E527D09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035807-436B-4098-B283-CFDB1C2C895B}">
      <dgm:prSet phldrT="[Text]" custT="1"/>
      <dgm:spPr>
        <a:ln w="38100">
          <a:solidFill>
            <a:schemeClr val="bg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This is a sample text. Enter Your text Here</a:t>
          </a:r>
          <a:endParaRPr lang="en-US" sz="1600" dirty="0">
            <a:solidFill>
              <a:schemeClr val="bg1"/>
            </a:solidFill>
          </a:endParaRPr>
        </a:p>
      </dgm:t>
    </dgm:pt>
    <dgm:pt modelId="{CF38784C-E47C-4381-88BA-3A6C34619753}" type="parTrans" cxnId="{568EF7AE-5E7A-4A4B-8C1E-7742DE39B02B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9FD588D3-FE2F-4AEF-ABC5-9048826E4994}" type="sibTrans" cxnId="{568EF7AE-5E7A-4A4B-8C1E-7742DE39B02B}">
      <dgm:prSet/>
      <dgm:spPr>
        <a:solidFill>
          <a:schemeClr val="tx1">
            <a:lumMod val="50000"/>
            <a:lumOff val="50000"/>
          </a:schemeClr>
        </a:solidFill>
        <a:ln>
          <a:noFill/>
        </a:ln>
      </dgm:spPr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493133E4-0A75-4988-B893-C64C3896137C}">
      <dgm:prSet phldrT="[Text]" custT="1"/>
      <dgm:spPr>
        <a:solidFill>
          <a:schemeClr val="accent2"/>
        </a:solidFill>
        <a:ln w="38100">
          <a:solidFill>
            <a:schemeClr val="bg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This is a sample text. Enter Your text Here</a:t>
          </a:r>
          <a:endParaRPr lang="en-US" sz="1600" dirty="0">
            <a:solidFill>
              <a:schemeClr val="bg1"/>
            </a:solidFill>
          </a:endParaRPr>
        </a:p>
      </dgm:t>
    </dgm:pt>
    <dgm:pt modelId="{786492F5-D397-4BFF-8CD6-C70719EE8EC7}" type="parTrans" cxnId="{BBC9D532-9666-4D18-8598-ADC8785C9EE5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5407D118-DF82-41F2-B25C-B08B875AD3C1}" type="sibTrans" cxnId="{BBC9D532-9666-4D18-8598-ADC8785C9EE5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05AAF50B-5C87-4E19-B1B3-38E188CC8D32}">
      <dgm:prSet phldrT="[Text]" custT="1"/>
      <dgm:spPr>
        <a:solidFill>
          <a:schemeClr val="accent3"/>
        </a:solidFill>
        <a:ln w="38100">
          <a:solidFill>
            <a:schemeClr val="bg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This is a sample text. Enter Your text Here</a:t>
          </a:r>
          <a:endParaRPr lang="en-US" sz="1600" dirty="0">
            <a:solidFill>
              <a:schemeClr val="bg1"/>
            </a:solidFill>
          </a:endParaRPr>
        </a:p>
      </dgm:t>
    </dgm:pt>
    <dgm:pt modelId="{7FF2B4BD-297A-43EE-8D5C-D466EF2F37C8}" type="parTrans" cxnId="{EE9B1865-1468-41CE-9B5A-69A5D2D9CDD8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16810300-1F98-4C00-98C7-7F4C93CDEE9E}" type="sibTrans" cxnId="{EE9B1865-1468-41CE-9B5A-69A5D2D9CDD8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C8D3EB2C-1B33-49F1-A09D-9D8BC98DCFFC}">
      <dgm:prSet custT="1"/>
      <dgm:spPr>
        <a:solidFill>
          <a:schemeClr val="accent4"/>
        </a:solidFill>
        <a:ln w="38100">
          <a:solidFill>
            <a:schemeClr val="bg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This is a sample text. Enter Your text Here</a:t>
          </a:r>
          <a:endParaRPr lang="en-US" sz="1600" dirty="0">
            <a:solidFill>
              <a:schemeClr val="bg1"/>
            </a:solidFill>
          </a:endParaRPr>
        </a:p>
      </dgm:t>
    </dgm:pt>
    <dgm:pt modelId="{E4244590-7546-41EF-B8E3-CE696B7074AA}" type="parTrans" cxnId="{1A156D4A-22BD-4D92-84FE-40225A3AEAE5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858B79B7-C7F1-4032-BEBB-EED6A59C485A}" type="sibTrans" cxnId="{1A156D4A-22BD-4D92-84FE-40225A3AEAE5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A96F4048-1F86-40B8-8EB8-B0D3CCB904AC}">
      <dgm:prSet custT="1"/>
      <dgm:spPr>
        <a:solidFill>
          <a:schemeClr val="accent6"/>
        </a:solidFill>
        <a:ln w="38100">
          <a:solidFill>
            <a:schemeClr val="bg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This is a sample text. Enter Your text Here</a:t>
          </a:r>
          <a:endParaRPr lang="en-US" sz="1600" dirty="0">
            <a:solidFill>
              <a:schemeClr val="bg1"/>
            </a:solidFill>
          </a:endParaRPr>
        </a:p>
      </dgm:t>
    </dgm:pt>
    <dgm:pt modelId="{FB4DE79F-C8CE-4AD5-908F-46F2DD11FEAF}" type="parTrans" cxnId="{836D2420-AD9D-45DF-9FEC-CF5DD690EEA6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8A04FE2A-8093-4AA8-9662-819B2383A01F}" type="sibTrans" cxnId="{836D2420-AD9D-45DF-9FEC-CF5DD690EEA6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1A27FCBB-E541-4E0E-B1EF-0DC3B82F7D6B}" type="pres">
      <dgm:prSet presAssocID="{B61026FA-005D-4F83-91B7-4A67E527D09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1FECFB32-E6B3-4745-B74B-03EBCFD88A4F}" type="pres">
      <dgm:prSet presAssocID="{B61026FA-005D-4F83-91B7-4A67E527D09C}" presName="Name1" presStyleCnt="0"/>
      <dgm:spPr/>
    </dgm:pt>
    <dgm:pt modelId="{E80E83BC-FA7D-41C4-ADB9-CFD4B5BC7C27}" type="pres">
      <dgm:prSet presAssocID="{B61026FA-005D-4F83-91B7-4A67E527D09C}" presName="cycle" presStyleCnt="0"/>
      <dgm:spPr/>
    </dgm:pt>
    <dgm:pt modelId="{60030C70-F1E5-4987-AFAD-C98CFD15F308}" type="pres">
      <dgm:prSet presAssocID="{B61026FA-005D-4F83-91B7-4A67E527D09C}" presName="srcNode" presStyleLbl="node1" presStyleIdx="0" presStyleCnt="5"/>
      <dgm:spPr/>
    </dgm:pt>
    <dgm:pt modelId="{75CD2D43-FF46-486F-8F92-07E6EFDCB430}" type="pres">
      <dgm:prSet presAssocID="{B61026FA-005D-4F83-91B7-4A67E527D09C}" presName="conn" presStyleLbl="parChTrans1D2" presStyleIdx="0" presStyleCnt="1"/>
      <dgm:spPr/>
      <dgm:t>
        <a:bodyPr/>
        <a:lstStyle/>
        <a:p>
          <a:endParaRPr lang="en-US"/>
        </a:p>
      </dgm:t>
    </dgm:pt>
    <dgm:pt modelId="{45661116-E63B-4383-BA11-80CAAF8FBF7E}" type="pres">
      <dgm:prSet presAssocID="{B61026FA-005D-4F83-91B7-4A67E527D09C}" presName="extraNode" presStyleLbl="node1" presStyleIdx="0" presStyleCnt="5"/>
      <dgm:spPr/>
    </dgm:pt>
    <dgm:pt modelId="{4AF4D685-69D0-43E3-9F8A-CC8E8769CF62}" type="pres">
      <dgm:prSet presAssocID="{B61026FA-005D-4F83-91B7-4A67E527D09C}" presName="dstNode" presStyleLbl="node1" presStyleIdx="0" presStyleCnt="5"/>
      <dgm:spPr/>
    </dgm:pt>
    <dgm:pt modelId="{2EDA5132-F085-4E3B-BEF6-ED2C397CDBF7}" type="pres">
      <dgm:prSet presAssocID="{C7035807-436B-4098-B283-CFDB1C2C895B}" presName="text_1" presStyleLbl="node1" presStyleIdx="0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4A080864-EA3F-460E-A43D-87F682A0B74D}" type="pres">
      <dgm:prSet presAssocID="{C7035807-436B-4098-B283-CFDB1C2C895B}" presName="accent_1" presStyleCnt="0"/>
      <dgm:spPr/>
    </dgm:pt>
    <dgm:pt modelId="{ED3C09F1-2D6D-4190-9E6D-EDDB3272A725}" type="pres">
      <dgm:prSet presAssocID="{C7035807-436B-4098-B283-CFDB1C2C895B}" presName="accentRepeatNode" presStyleLbl="solidFgAcc1" presStyleIdx="0" presStyleCnt="5"/>
      <dgm:spPr>
        <a:ln w="38100">
          <a:solidFill>
            <a:schemeClr val="accent1"/>
          </a:solidFill>
        </a:ln>
      </dgm:spPr>
    </dgm:pt>
    <dgm:pt modelId="{890952B4-38AA-41FF-A5D3-8211D557B0E1}" type="pres">
      <dgm:prSet presAssocID="{493133E4-0A75-4988-B893-C64C3896137C}" presName="text_2" presStyleLbl="node1" presStyleIdx="1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E83AB650-1351-42AD-B40B-62B6DEA53B72}" type="pres">
      <dgm:prSet presAssocID="{493133E4-0A75-4988-B893-C64C3896137C}" presName="accent_2" presStyleCnt="0"/>
      <dgm:spPr/>
    </dgm:pt>
    <dgm:pt modelId="{BCF104F0-8207-4D4B-8D30-9B5FF072325D}" type="pres">
      <dgm:prSet presAssocID="{493133E4-0A75-4988-B893-C64C3896137C}" presName="accentRepeatNode" presStyleLbl="solidFgAcc1" presStyleIdx="1" presStyleCnt="5"/>
      <dgm:spPr>
        <a:ln w="38100">
          <a:solidFill>
            <a:schemeClr val="accent2"/>
          </a:solidFill>
        </a:ln>
      </dgm:spPr>
    </dgm:pt>
    <dgm:pt modelId="{1D64D228-CAB5-4574-A504-DE95AB25EA27}" type="pres">
      <dgm:prSet presAssocID="{05AAF50B-5C87-4E19-B1B3-38E188CC8D32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F4E84FF-9029-4B61-A15A-25C1445C740A}" type="pres">
      <dgm:prSet presAssocID="{05AAF50B-5C87-4E19-B1B3-38E188CC8D32}" presName="accent_3" presStyleCnt="0"/>
      <dgm:spPr/>
    </dgm:pt>
    <dgm:pt modelId="{D318C2A8-EF24-405C-81FA-6A044674B627}" type="pres">
      <dgm:prSet presAssocID="{05AAF50B-5C87-4E19-B1B3-38E188CC8D32}" presName="accentRepeatNode" presStyleLbl="solidFgAcc1" presStyleIdx="2" presStyleCnt="5"/>
      <dgm:spPr>
        <a:ln w="38100">
          <a:solidFill>
            <a:schemeClr val="accent3"/>
          </a:solidFill>
        </a:ln>
      </dgm:spPr>
    </dgm:pt>
    <dgm:pt modelId="{9D6787BB-1453-4DA2-861D-55C8D5BC14DD}" type="pres">
      <dgm:prSet presAssocID="{C8D3EB2C-1B33-49F1-A09D-9D8BC98DCFFC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6445DC0A-CE26-4AB2-8731-BC6E51433055}" type="pres">
      <dgm:prSet presAssocID="{C8D3EB2C-1B33-49F1-A09D-9D8BC98DCFFC}" presName="accent_4" presStyleCnt="0"/>
      <dgm:spPr/>
    </dgm:pt>
    <dgm:pt modelId="{E5C31066-E276-44EE-AA8A-6739FF02CE8E}" type="pres">
      <dgm:prSet presAssocID="{C8D3EB2C-1B33-49F1-A09D-9D8BC98DCFFC}" presName="accentRepeatNode" presStyleLbl="solidFgAcc1" presStyleIdx="3" presStyleCnt="5"/>
      <dgm:spPr>
        <a:ln w="38100">
          <a:solidFill>
            <a:schemeClr val="accent4"/>
          </a:solidFill>
        </a:ln>
      </dgm:spPr>
    </dgm:pt>
    <dgm:pt modelId="{3A56A0E3-B579-4A51-9047-4696CD9A7063}" type="pres">
      <dgm:prSet presAssocID="{A96F4048-1F86-40B8-8EB8-B0D3CCB904AC}" presName="text_5" presStyleLbl="node1" presStyleIdx="4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5DF17D16-4460-4468-895F-5280190648E0}" type="pres">
      <dgm:prSet presAssocID="{A96F4048-1F86-40B8-8EB8-B0D3CCB904AC}" presName="accent_5" presStyleCnt="0"/>
      <dgm:spPr/>
    </dgm:pt>
    <dgm:pt modelId="{C565211A-F819-4789-B901-16E10409A102}" type="pres">
      <dgm:prSet presAssocID="{A96F4048-1F86-40B8-8EB8-B0D3CCB904AC}" presName="accentRepeatNode" presStyleLbl="solidFgAcc1" presStyleIdx="4" presStyleCnt="5"/>
      <dgm:spPr>
        <a:ln w="38100">
          <a:solidFill>
            <a:schemeClr val="accent6"/>
          </a:solidFill>
        </a:ln>
      </dgm:spPr>
    </dgm:pt>
  </dgm:ptLst>
  <dgm:cxnLst>
    <dgm:cxn modelId="{635E48AE-17EB-46B7-851C-6350E36F0248}" type="presOf" srcId="{C8D3EB2C-1B33-49F1-A09D-9D8BC98DCFFC}" destId="{9D6787BB-1453-4DA2-861D-55C8D5BC14DD}" srcOrd="0" destOrd="0" presId="urn:microsoft.com/office/officeart/2008/layout/VerticalCurvedList"/>
    <dgm:cxn modelId="{97973B24-4D77-4553-BA56-65CC6458320E}" type="presOf" srcId="{493133E4-0A75-4988-B893-C64C3896137C}" destId="{890952B4-38AA-41FF-A5D3-8211D557B0E1}" srcOrd="0" destOrd="0" presId="urn:microsoft.com/office/officeart/2008/layout/VerticalCurvedList"/>
    <dgm:cxn modelId="{F52B1F31-F224-4FBF-B214-8788721F2858}" type="presOf" srcId="{C7035807-436B-4098-B283-CFDB1C2C895B}" destId="{2EDA5132-F085-4E3B-BEF6-ED2C397CDBF7}" srcOrd="0" destOrd="0" presId="urn:microsoft.com/office/officeart/2008/layout/VerticalCurvedList"/>
    <dgm:cxn modelId="{BBC9D532-9666-4D18-8598-ADC8785C9EE5}" srcId="{B61026FA-005D-4F83-91B7-4A67E527D09C}" destId="{493133E4-0A75-4988-B893-C64C3896137C}" srcOrd="1" destOrd="0" parTransId="{786492F5-D397-4BFF-8CD6-C70719EE8EC7}" sibTransId="{5407D118-DF82-41F2-B25C-B08B875AD3C1}"/>
    <dgm:cxn modelId="{C5368E69-624A-4D71-99E9-B317C2B77D7B}" type="presOf" srcId="{A96F4048-1F86-40B8-8EB8-B0D3CCB904AC}" destId="{3A56A0E3-B579-4A51-9047-4696CD9A7063}" srcOrd="0" destOrd="0" presId="urn:microsoft.com/office/officeart/2008/layout/VerticalCurvedList"/>
    <dgm:cxn modelId="{EE9B1865-1468-41CE-9B5A-69A5D2D9CDD8}" srcId="{B61026FA-005D-4F83-91B7-4A67E527D09C}" destId="{05AAF50B-5C87-4E19-B1B3-38E188CC8D32}" srcOrd="2" destOrd="0" parTransId="{7FF2B4BD-297A-43EE-8D5C-D466EF2F37C8}" sibTransId="{16810300-1F98-4C00-98C7-7F4C93CDEE9E}"/>
    <dgm:cxn modelId="{CC8FF089-06AB-4C37-B253-27673D1DE1EA}" type="presOf" srcId="{9FD588D3-FE2F-4AEF-ABC5-9048826E4994}" destId="{75CD2D43-FF46-486F-8F92-07E6EFDCB430}" srcOrd="0" destOrd="0" presId="urn:microsoft.com/office/officeart/2008/layout/VerticalCurvedList"/>
    <dgm:cxn modelId="{DCE1530E-CCBD-491A-B2F3-2F2FDA862116}" type="presOf" srcId="{B61026FA-005D-4F83-91B7-4A67E527D09C}" destId="{1A27FCBB-E541-4E0E-B1EF-0DC3B82F7D6B}" srcOrd="0" destOrd="0" presId="urn:microsoft.com/office/officeart/2008/layout/VerticalCurvedList"/>
    <dgm:cxn modelId="{568EF7AE-5E7A-4A4B-8C1E-7742DE39B02B}" srcId="{B61026FA-005D-4F83-91B7-4A67E527D09C}" destId="{C7035807-436B-4098-B283-CFDB1C2C895B}" srcOrd="0" destOrd="0" parTransId="{CF38784C-E47C-4381-88BA-3A6C34619753}" sibTransId="{9FD588D3-FE2F-4AEF-ABC5-9048826E4994}"/>
    <dgm:cxn modelId="{1A156D4A-22BD-4D92-84FE-40225A3AEAE5}" srcId="{B61026FA-005D-4F83-91B7-4A67E527D09C}" destId="{C8D3EB2C-1B33-49F1-A09D-9D8BC98DCFFC}" srcOrd="3" destOrd="0" parTransId="{E4244590-7546-41EF-B8E3-CE696B7074AA}" sibTransId="{858B79B7-C7F1-4032-BEBB-EED6A59C485A}"/>
    <dgm:cxn modelId="{836D2420-AD9D-45DF-9FEC-CF5DD690EEA6}" srcId="{B61026FA-005D-4F83-91B7-4A67E527D09C}" destId="{A96F4048-1F86-40B8-8EB8-B0D3CCB904AC}" srcOrd="4" destOrd="0" parTransId="{FB4DE79F-C8CE-4AD5-908F-46F2DD11FEAF}" sibTransId="{8A04FE2A-8093-4AA8-9662-819B2383A01F}"/>
    <dgm:cxn modelId="{B9CE0360-34B5-4F5C-90C4-3490515A48AA}" type="presOf" srcId="{05AAF50B-5C87-4E19-B1B3-38E188CC8D32}" destId="{1D64D228-CAB5-4574-A504-DE95AB25EA27}" srcOrd="0" destOrd="0" presId="urn:microsoft.com/office/officeart/2008/layout/VerticalCurvedList"/>
    <dgm:cxn modelId="{DDA934B2-B134-4E04-99A4-BBAA6706ED01}" type="presParOf" srcId="{1A27FCBB-E541-4E0E-B1EF-0DC3B82F7D6B}" destId="{1FECFB32-E6B3-4745-B74B-03EBCFD88A4F}" srcOrd="0" destOrd="0" presId="urn:microsoft.com/office/officeart/2008/layout/VerticalCurvedList"/>
    <dgm:cxn modelId="{F6E1A9C3-004C-4E8E-86B8-F112271F7616}" type="presParOf" srcId="{1FECFB32-E6B3-4745-B74B-03EBCFD88A4F}" destId="{E80E83BC-FA7D-41C4-ADB9-CFD4B5BC7C27}" srcOrd="0" destOrd="0" presId="urn:microsoft.com/office/officeart/2008/layout/VerticalCurvedList"/>
    <dgm:cxn modelId="{ACDC3DF1-1B3C-4ED0-B096-2EE5748360D4}" type="presParOf" srcId="{E80E83BC-FA7D-41C4-ADB9-CFD4B5BC7C27}" destId="{60030C70-F1E5-4987-AFAD-C98CFD15F308}" srcOrd="0" destOrd="0" presId="urn:microsoft.com/office/officeart/2008/layout/VerticalCurvedList"/>
    <dgm:cxn modelId="{692F73B6-BED3-4CA5-AB9C-346E9C1A4389}" type="presParOf" srcId="{E80E83BC-FA7D-41C4-ADB9-CFD4B5BC7C27}" destId="{75CD2D43-FF46-486F-8F92-07E6EFDCB430}" srcOrd="1" destOrd="0" presId="urn:microsoft.com/office/officeart/2008/layout/VerticalCurvedList"/>
    <dgm:cxn modelId="{3DA7C1F7-E181-4B7D-B812-26DE331ECBE1}" type="presParOf" srcId="{E80E83BC-FA7D-41C4-ADB9-CFD4B5BC7C27}" destId="{45661116-E63B-4383-BA11-80CAAF8FBF7E}" srcOrd="2" destOrd="0" presId="urn:microsoft.com/office/officeart/2008/layout/VerticalCurvedList"/>
    <dgm:cxn modelId="{CEF84EC2-81AC-4E46-B73A-3787EE2BFB37}" type="presParOf" srcId="{E80E83BC-FA7D-41C4-ADB9-CFD4B5BC7C27}" destId="{4AF4D685-69D0-43E3-9F8A-CC8E8769CF62}" srcOrd="3" destOrd="0" presId="urn:microsoft.com/office/officeart/2008/layout/VerticalCurvedList"/>
    <dgm:cxn modelId="{836B2317-F97D-4872-89F2-2AA8243079DB}" type="presParOf" srcId="{1FECFB32-E6B3-4745-B74B-03EBCFD88A4F}" destId="{2EDA5132-F085-4E3B-BEF6-ED2C397CDBF7}" srcOrd="1" destOrd="0" presId="urn:microsoft.com/office/officeart/2008/layout/VerticalCurvedList"/>
    <dgm:cxn modelId="{B179EE2C-4B7F-4E12-BFE7-111E9ABB0AAA}" type="presParOf" srcId="{1FECFB32-E6B3-4745-B74B-03EBCFD88A4F}" destId="{4A080864-EA3F-460E-A43D-87F682A0B74D}" srcOrd="2" destOrd="0" presId="urn:microsoft.com/office/officeart/2008/layout/VerticalCurvedList"/>
    <dgm:cxn modelId="{1E77D812-1553-436B-B5FF-0DA113140CF5}" type="presParOf" srcId="{4A080864-EA3F-460E-A43D-87F682A0B74D}" destId="{ED3C09F1-2D6D-4190-9E6D-EDDB3272A725}" srcOrd="0" destOrd="0" presId="urn:microsoft.com/office/officeart/2008/layout/VerticalCurvedList"/>
    <dgm:cxn modelId="{8DB7F17B-BDAE-4B5C-9F22-909E2B900AB0}" type="presParOf" srcId="{1FECFB32-E6B3-4745-B74B-03EBCFD88A4F}" destId="{890952B4-38AA-41FF-A5D3-8211D557B0E1}" srcOrd="3" destOrd="0" presId="urn:microsoft.com/office/officeart/2008/layout/VerticalCurvedList"/>
    <dgm:cxn modelId="{BE12E6EE-7050-4A25-8257-313175EF4FDA}" type="presParOf" srcId="{1FECFB32-E6B3-4745-B74B-03EBCFD88A4F}" destId="{E83AB650-1351-42AD-B40B-62B6DEA53B72}" srcOrd="4" destOrd="0" presId="urn:microsoft.com/office/officeart/2008/layout/VerticalCurvedList"/>
    <dgm:cxn modelId="{CDA7E3C9-0EF1-418D-B6A9-63734DDDBD47}" type="presParOf" srcId="{E83AB650-1351-42AD-B40B-62B6DEA53B72}" destId="{BCF104F0-8207-4D4B-8D30-9B5FF072325D}" srcOrd="0" destOrd="0" presId="urn:microsoft.com/office/officeart/2008/layout/VerticalCurvedList"/>
    <dgm:cxn modelId="{6B87B6B1-9B36-4C98-B5B4-8F746A41E572}" type="presParOf" srcId="{1FECFB32-E6B3-4745-B74B-03EBCFD88A4F}" destId="{1D64D228-CAB5-4574-A504-DE95AB25EA27}" srcOrd="5" destOrd="0" presId="urn:microsoft.com/office/officeart/2008/layout/VerticalCurvedList"/>
    <dgm:cxn modelId="{50EB7B49-64BD-452A-9AF6-FACA3B3201B8}" type="presParOf" srcId="{1FECFB32-E6B3-4745-B74B-03EBCFD88A4F}" destId="{BF4E84FF-9029-4B61-A15A-25C1445C740A}" srcOrd="6" destOrd="0" presId="urn:microsoft.com/office/officeart/2008/layout/VerticalCurvedList"/>
    <dgm:cxn modelId="{257434F3-27D2-4698-8241-76F01EA9AF9C}" type="presParOf" srcId="{BF4E84FF-9029-4B61-A15A-25C1445C740A}" destId="{D318C2A8-EF24-405C-81FA-6A044674B627}" srcOrd="0" destOrd="0" presId="urn:microsoft.com/office/officeart/2008/layout/VerticalCurvedList"/>
    <dgm:cxn modelId="{8FBDE556-594F-4F00-8636-C69D57372BCA}" type="presParOf" srcId="{1FECFB32-E6B3-4745-B74B-03EBCFD88A4F}" destId="{9D6787BB-1453-4DA2-861D-55C8D5BC14DD}" srcOrd="7" destOrd="0" presId="urn:microsoft.com/office/officeart/2008/layout/VerticalCurvedList"/>
    <dgm:cxn modelId="{2036F045-C2FA-42CA-AE35-977CF77F3DB3}" type="presParOf" srcId="{1FECFB32-E6B3-4745-B74B-03EBCFD88A4F}" destId="{6445DC0A-CE26-4AB2-8731-BC6E51433055}" srcOrd="8" destOrd="0" presId="urn:microsoft.com/office/officeart/2008/layout/VerticalCurvedList"/>
    <dgm:cxn modelId="{23883BC6-1925-443F-AB46-61D68760C2A5}" type="presParOf" srcId="{6445DC0A-CE26-4AB2-8731-BC6E51433055}" destId="{E5C31066-E276-44EE-AA8A-6739FF02CE8E}" srcOrd="0" destOrd="0" presId="urn:microsoft.com/office/officeart/2008/layout/VerticalCurvedList"/>
    <dgm:cxn modelId="{A8186C28-4573-42F2-90BF-26E43867C2BC}" type="presParOf" srcId="{1FECFB32-E6B3-4745-B74B-03EBCFD88A4F}" destId="{3A56A0E3-B579-4A51-9047-4696CD9A7063}" srcOrd="9" destOrd="0" presId="urn:microsoft.com/office/officeart/2008/layout/VerticalCurvedList"/>
    <dgm:cxn modelId="{CA84D668-820A-430B-A8D5-6727BEBBB8F7}" type="presParOf" srcId="{1FECFB32-E6B3-4745-B74B-03EBCFD88A4F}" destId="{5DF17D16-4460-4468-895F-5280190648E0}" srcOrd="10" destOrd="0" presId="urn:microsoft.com/office/officeart/2008/layout/VerticalCurvedList"/>
    <dgm:cxn modelId="{48FD8881-E78D-489E-8FA9-554C2E31AB1B}" type="presParOf" srcId="{5DF17D16-4460-4468-895F-5280190648E0}" destId="{C565211A-F819-4789-B901-16E10409A10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CF3E9B-0D6A-4777-B6BC-B05C47CAFFC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3869E26B-477C-4D32-98CB-776FD816F3A0}">
      <dgm:prSet phldrT="[Text]"/>
      <dgm:spPr>
        <a:solidFill>
          <a:schemeClr val="accent1"/>
        </a:solidFill>
        <a:ln w="38100">
          <a:solidFill>
            <a:schemeClr val="bg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9B03708-E648-46D0-A897-B527FEAD3912}" type="parTrans" cxnId="{E36CCAE4-6EB4-402A-96E9-8DFCA67E847E}">
      <dgm:prSet/>
      <dgm:spPr/>
      <dgm:t>
        <a:bodyPr/>
        <a:lstStyle/>
        <a:p>
          <a:endParaRPr lang="en-US"/>
        </a:p>
      </dgm:t>
    </dgm:pt>
    <dgm:pt modelId="{288CE524-6CAC-4B5C-B598-E6F8F8FF9483}" type="sibTrans" cxnId="{E36CCAE4-6EB4-402A-96E9-8DFCA67E847E}">
      <dgm:prSet/>
      <dgm:spPr/>
      <dgm:t>
        <a:bodyPr/>
        <a:lstStyle/>
        <a:p>
          <a:endParaRPr lang="en-US"/>
        </a:p>
      </dgm:t>
    </dgm:pt>
    <dgm:pt modelId="{A3ADD165-AF01-46F4-A4AD-422D6C8AB8C6}">
      <dgm:prSet phldrT="[Text]"/>
      <dgm:spPr>
        <a:solidFill>
          <a:schemeClr val="accent4">
            <a:alpha val="70000"/>
          </a:schemeClr>
        </a:solidFill>
        <a:ln w="38100">
          <a:solidFill>
            <a:schemeClr val="bg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B5B4DDF-5017-4873-85E3-EAFCE3527F96}" type="parTrans" cxnId="{E5127B9E-52CA-413A-8C9F-579DE0876AE2}">
      <dgm:prSet/>
      <dgm:spPr/>
      <dgm:t>
        <a:bodyPr/>
        <a:lstStyle/>
        <a:p>
          <a:endParaRPr lang="en-US"/>
        </a:p>
      </dgm:t>
    </dgm:pt>
    <dgm:pt modelId="{BFF96F31-4B17-44AA-8779-9BB49DEF441C}" type="sibTrans" cxnId="{E5127B9E-52CA-413A-8C9F-579DE0876AE2}">
      <dgm:prSet/>
      <dgm:spPr/>
      <dgm:t>
        <a:bodyPr/>
        <a:lstStyle/>
        <a:p>
          <a:endParaRPr lang="en-US"/>
        </a:p>
      </dgm:t>
    </dgm:pt>
    <dgm:pt modelId="{0D5F5FA4-FE49-4007-9AB1-DF49EF296635}">
      <dgm:prSet phldrT="[Text]"/>
      <dgm:spPr>
        <a:solidFill>
          <a:schemeClr val="accent2">
            <a:alpha val="50000"/>
          </a:schemeClr>
        </a:solidFill>
        <a:ln w="38100">
          <a:solidFill>
            <a:schemeClr val="bg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535D550-A867-448F-A0F1-F4489642E99B}" type="parTrans" cxnId="{6B045FE9-1853-49DD-BEBD-9AC7F6DD5071}">
      <dgm:prSet/>
      <dgm:spPr/>
      <dgm:t>
        <a:bodyPr/>
        <a:lstStyle/>
        <a:p>
          <a:endParaRPr lang="en-US"/>
        </a:p>
      </dgm:t>
    </dgm:pt>
    <dgm:pt modelId="{C0F73C20-5908-45E4-98F4-CD10ED223D27}" type="sibTrans" cxnId="{6B045FE9-1853-49DD-BEBD-9AC7F6DD5071}">
      <dgm:prSet/>
      <dgm:spPr/>
      <dgm:t>
        <a:bodyPr/>
        <a:lstStyle/>
        <a:p>
          <a:endParaRPr lang="en-US"/>
        </a:p>
      </dgm:t>
    </dgm:pt>
    <dgm:pt modelId="{52B8880A-AB1B-4023-A508-AB04E62ECB70}" type="pres">
      <dgm:prSet presAssocID="{07CF3E9B-0D6A-4777-B6BC-B05C47CAFFC1}" presName="compositeShape" presStyleCnt="0">
        <dgm:presLayoutVars>
          <dgm:chMax val="7"/>
          <dgm:dir/>
          <dgm:resizeHandles val="exact"/>
        </dgm:presLayoutVars>
      </dgm:prSet>
      <dgm:spPr/>
    </dgm:pt>
    <dgm:pt modelId="{55BCAD5D-6BB4-41BE-8FF5-884ABC5489AF}" type="pres">
      <dgm:prSet presAssocID="{3869E26B-477C-4D32-98CB-776FD816F3A0}" presName="circ1" presStyleLbl="vennNode1" presStyleIdx="0" presStyleCnt="3"/>
      <dgm:spPr/>
      <dgm:t>
        <a:bodyPr/>
        <a:lstStyle/>
        <a:p>
          <a:endParaRPr lang="en-US"/>
        </a:p>
      </dgm:t>
    </dgm:pt>
    <dgm:pt modelId="{9AEE920B-AE97-4DF4-898A-E3D1C8D9586F}" type="pres">
      <dgm:prSet presAssocID="{3869E26B-477C-4D32-98CB-776FD816F3A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F93992-124F-4357-849D-F6E9D5C247E1}" type="pres">
      <dgm:prSet presAssocID="{A3ADD165-AF01-46F4-A4AD-422D6C8AB8C6}" presName="circ2" presStyleLbl="vennNode1" presStyleIdx="1" presStyleCnt="3"/>
      <dgm:spPr/>
      <dgm:t>
        <a:bodyPr/>
        <a:lstStyle/>
        <a:p>
          <a:endParaRPr lang="en-US"/>
        </a:p>
      </dgm:t>
    </dgm:pt>
    <dgm:pt modelId="{C94FF28A-63FB-4160-AD9F-2A6913454162}" type="pres">
      <dgm:prSet presAssocID="{A3ADD165-AF01-46F4-A4AD-422D6C8AB8C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7DD7EB-DCE7-463C-B9E9-6970FAFCD0CC}" type="pres">
      <dgm:prSet presAssocID="{0D5F5FA4-FE49-4007-9AB1-DF49EF296635}" presName="circ3" presStyleLbl="vennNode1" presStyleIdx="2" presStyleCnt="3"/>
      <dgm:spPr/>
      <dgm:t>
        <a:bodyPr/>
        <a:lstStyle/>
        <a:p>
          <a:endParaRPr lang="en-US"/>
        </a:p>
      </dgm:t>
    </dgm:pt>
    <dgm:pt modelId="{EE04854B-C386-4DC5-AD88-491ED5603783}" type="pres">
      <dgm:prSet presAssocID="{0D5F5FA4-FE49-4007-9AB1-DF49EF29663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DCD8DB-C23E-40BE-96AF-357C83D1166C}" type="presOf" srcId="{3869E26B-477C-4D32-98CB-776FD816F3A0}" destId="{9AEE920B-AE97-4DF4-898A-E3D1C8D9586F}" srcOrd="1" destOrd="0" presId="urn:microsoft.com/office/officeart/2005/8/layout/venn1"/>
    <dgm:cxn modelId="{1AE956D0-B691-4F64-9DFF-30619D5483D8}" type="presOf" srcId="{3869E26B-477C-4D32-98CB-776FD816F3A0}" destId="{55BCAD5D-6BB4-41BE-8FF5-884ABC5489AF}" srcOrd="0" destOrd="0" presId="urn:microsoft.com/office/officeart/2005/8/layout/venn1"/>
    <dgm:cxn modelId="{349B88B8-4F81-4E15-B269-7072A3C8DB0C}" type="presOf" srcId="{0D5F5FA4-FE49-4007-9AB1-DF49EF296635}" destId="{8E7DD7EB-DCE7-463C-B9E9-6970FAFCD0CC}" srcOrd="0" destOrd="0" presId="urn:microsoft.com/office/officeart/2005/8/layout/venn1"/>
    <dgm:cxn modelId="{915C405B-FE6F-456D-BBE3-97A570E5962D}" type="presOf" srcId="{A3ADD165-AF01-46F4-A4AD-422D6C8AB8C6}" destId="{C94FF28A-63FB-4160-AD9F-2A6913454162}" srcOrd="1" destOrd="0" presId="urn:microsoft.com/office/officeart/2005/8/layout/venn1"/>
    <dgm:cxn modelId="{072F02BB-908C-4678-9DFE-B0FDBFE13EBF}" type="presOf" srcId="{07CF3E9B-0D6A-4777-B6BC-B05C47CAFFC1}" destId="{52B8880A-AB1B-4023-A508-AB04E62ECB70}" srcOrd="0" destOrd="0" presId="urn:microsoft.com/office/officeart/2005/8/layout/venn1"/>
    <dgm:cxn modelId="{8655281A-04A9-4979-BF6E-559D8ED9887D}" type="presOf" srcId="{A3ADD165-AF01-46F4-A4AD-422D6C8AB8C6}" destId="{FDF93992-124F-4357-849D-F6E9D5C247E1}" srcOrd="0" destOrd="0" presId="urn:microsoft.com/office/officeart/2005/8/layout/venn1"/>
    <dgm:cxn modelId="{E5127B9E-52CA-413A-8C9F-579DE0876AE2}" srcId="{07CF3E9B-0D6A-4777-B6BC-B05C47CAFFC1}" destId="{A3ADD165-AF01-46F4-A4AD-422D6C8AB8C6}" srcOrd="1" destOrd="0" parTransId="{5B5B4DDF-5017-4873-85E3-EAFCE3527F96}" sibTransId="{BFF96F31-4B17-44AA-8779-9BB49DEF441C}"/>
    <dgm:cxn modelId="{E36CCAE4-6EB4-402A-96E9-8DFCA67E847E}" srcId="{07CF3E9B-0D6A-4777-B6BC-B05C47CAFFC1}" destId="{3869E26B-477C-4D32-98CB-776FD816F3A0}" srcOrd="0" destOrd="0" parTransId="{59B03708-E648-46D0-A897-B527FEAD3912}" sibTransId="{288CE524-6CAC-4B5C-B598-E6F8F8FF9483}"/>
    <dgm:cxn modelId="{6B045FE9-1853-49DD-BEBD-9AC7F6DD5071}" srcId="{07CF3E9B-0D6A-4777-B6BC-B05C47CAFFC1}" destId="{0D5F5FA4-FE49-4007-9AB1-DF49EF296635}" srcOrd="2" destOrd="0" parTransId="{9535D550-A867-448F-A0F1-F4489642E99B}" sibTransId="{C0F73C20-5908-45E4-98F4-CD10ED223D27}"/>
    <dgm:cxn modelId="{EAD2E695-89D3-44D0-9B39-C79D2E2993DB}" type="presOf" srcId="{0D5F5FA4-FE49-4007-9AB1-DF49EF296635}" destId="{EE04854B-C386-4DC5-AD88-491ED5603783}" srcOrd="1" destOrd="0" presId="urn:microsoft.com/office/officeart/2005/8/layout/venn1"/>
    <dgm:cxn modelId="{D7E20D25-9C07-4C4D-A764-7C40AEEEA108}" type="presParOf" srcId="{52B8880A-AB1B-4023-A508-AB04E62ECB70}" destId="{55BCAD5D-6BB4-41BE-8FF5-884ABC5489AF}" srcOrd="0" destOrd="0" presId="urn:microsoft.com/office/officeart/2005/8/layout/venn1"/>
    <dgm:cxn modelId="{9068A74A-4727-4625-A1EE-16DDC22B00CF}" type="presParOf" srcId="{52B8880A-AB1B-4023-A508-AB04E62ECB70}" destId="{9AEE920B-AE97-4DF4-898A-E3D1C8D9586F}" srcOrd="1" destOrd="0" presId="urn:microsoft.com/office/officeart/2005/8/layout/venn1"/>
    <dgm:cxn modelId="{6088F462-475A-48F4-9D37-148F06D12455}" type="presParOf" srcId="{52B8880A-AB1B-4023-A508-AB04E62ECB70}" destId="{FDF93992-124F-4357-849D-F6E9D5C247E1}" srcOrd="2" destOrd="0" presId="urn:microsoft.com/office/officeart/2005/8/layout/venn1"/>
    <dgm:cxn modelId="{DA311D03-41EE-4BFA-882F-9E6DAECB2178}" type="presParOf" srcId="{52B8880A-AB1B-4023-A508-AB04E62ECB70}" destId="{C94FF28A-63FB-4160-AD9F-2A6913454162}" srcOrd="3" destOrd="0" presId="urn:microsoft.com/office/officeart/2005/8/layout/venn1"/>
    <dgm:cxn modelId="{55724096-EACE-4FDF-978C-3096D900ADE7}" type="presParOf" srcId="{52B8880A-AB1B-4023-A508-AB04E62ECB70}" destId="{8E7DD7EB-DCE7-463C-B9E9-6970FAFCD0CC}" srcOrd="4" destOrd="0" presId="urn:microsoft.com/office/officeart/2005/8/layout/venn1"/>
    <dgm:cxn modelId="{4CA4A7B3-C691-4B90-AD62-635D7FB29257}" type="presParOf" srcId="{52B8880A-AB1B-4023-A508-AB04E62ECB70}" destId="{EE04854B-C386-4DC5-AD88-491ED560378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CD2D43-FF46-486F-8F92-07E6EFDCB430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solidFill>
          <a:schemeClr val="tx1">
            <a:lumMod val="50000"/>
            <a:lumOff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A5132-F085-4E3B-BEF6-ED2C397CDBF7}">
      <dsp:nvSpPr>
        <dsp:cNvPr id="0" name=""/>
        <dsp:cNvSpPr/>
      </dsp:nvSpPr>
      <dsp:spPr>
        <a:xfrm>
          <a:off x="509717" y="338558"/>
          <a:ext cx="5423042" cy="677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This is a sample text. Enter Your text Here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542792" y="371633"/>
        <a:ext cx="5356892" cy="611400"/>
      </dsp:txXfrm>
    </dsp:sp>
    <dsp:sp modelId="{ED3C09F1-2D6D-4190-9E6D-EDDB3272A725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0952B4-38AA-41FF-A5D3-8211D557B0E1}">
      <dsp:nvSpPr>
        <dsp:cNvPr id="0" name=""/>
        <dsp:cNvSpPr/>
      </dsp:nvSpPr>
      <dsp:spPr>
        <a:xfrm>
          <a:off x="995230" y="1354558"/>
          <a:ext cx="4937529" cy="677550"/>
        </a:xfrm>
        <a:prstGeom prst="roundRect">
          <a:avLst/>
        </a:prstGeom>
        <a:solidFill>
          <a:schemeClr val="accent2"/>
        </a:solidFill>
        <a:ln w="38100" cap="flat" cmpd="sng" algn="ctr">
          <a:solidFill>
            <a:schemeClr val="bg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This is a sample text. Enter Your text Here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1028305" y="1387633"/>
        <a:ext cx="4871379" cy="611400"/>
      </dsp:txXfrm>
    </dsp:sp>
    <dsp:sp modelId="{BCF104F0-8207-4D4B-8D30-9B5FF072325D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64D228-CAB5-4574-A504-DE95AB25EA27}">
      <dsp:nvSpPr>
        <dsp:cNvPr id="0" name=""/>
        <dsp:cNvSpPr/>
      </dsp:nvSpPr>
      <dsp:spPr>
        <a:xfrm>
          <a:off x="1144243" y="2370558"/>
          <a:ext cx="4788516" cy="677550"/>
        </a:xfrm>
        <a:prstGeom prst="roundRect">
          <a:avLst/>
        </a:prstGeom>
        <a:solidFill>
          <a:schemeClr val="accent3"/>
        </a:solidFill>
        <a:ln w="38100" cap="flat" cmpd="sng" algn="ctr">
          <a:solidFill>
            <a:schemeClr val="bg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This is a sample text. Enter Your text Here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1177318" y="2403633"/>
        <a:ext cx="4722366" cy="611400"/>
      </dsp:txXfrm>
    </dsp:sp>
    <dsp:sp modelId="{D318C2A8-EF24-405C-81FA-6A044674B627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6787BB-1453-4DA2-861D-55C8D5BC14DD}">
      <dsp:nvSpPr>
        <dsp:cNvPr id="0" name=""/>
        <dsp:cNvSpPr/>
      </dsp:nvSpPr>
      <dsp:spPr>
        <a:xfrm>
          <a:off x="995230" y="3386558"/>
          <a:ext cx="4937529" cy="677550"/>
        </a:xfrm>
        <a:prstGeom prst="roundRect">
          <a:avLst/>
        </a:prstGeom>
        <a:solidFill>
          <a:schemeClr val="accent4"/>
        </a:solidFill>
        <a:ln w="38100" cap="flat" cmpd="sng" algn="ctr">
          <a:solidFill>
            <a:schemeClr val="bg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This is a sample text. Enter Your text Here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1028305" y="3419633"/>
        <a:ext cx="4871379" cy="611400"/>
      </dsp:txXfrm>
    </dsp:sp>
    <dsp:sp modelId="{E5C31066-E276-44EE-AA8A-6739FF02CE8E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56A0E3-B579-4A51-9047-4696CD9A7063}">
      <dsp:nvSpPr>
        <dsp:cNvPr id="0" name=""/>
        <dsp:cNvSpPr/>
      </dsp:nvSpPr>
      <dsp:spPr>
        <a:xfrm>
          <a:off x="509717" y="4402558"/>
          <a:ext cx="5423042" cy="677550"/>
        </a:xfrm>
        <a:prstGeom prst="roundRect">
          <a:avLst/>
        </a:prstGeom>
        <a:solidFill>
          <a:schemeClr val="accent6"/>
        </a:solidFill>
        <a:ln w="38100" cap="flat" cmpd="sng" algn="ctr">
          <a:solidFill>
            <a:schemeClr val="bg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This is a sample text. Enter Your text Here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542792" y="4435633"/>
        <a:ext cx="5356892" cy="611400"/>
      </dsp:txXfrm>
    </dsp:sp>
    <dsp:sp modelId="{C565211A-F819-4789-B901-16E10409A102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BCAD5D-6BB4-41BE-8FF5-884ABC5489AF}">
      <dsp:nvSpPr>
        <dsp:cNvPr id="0" name=""/>
        <dsp:cNvSpPr/>
      </dsp:nvSpPr>
      <dsp:spPr>
        <a:xfrm>
          <a:off x="1545791" y="38196"/>
          <a:ext cx="1833432" cy="1833432"/>
        </a:xfrm>
        <a:prstGeom prst="ellipse">
          <a:avLst/>
        </a:prstGeom>
        <a:solidFill>
          <a:schemeClr val="accent1"/>
        </a:solidFill>
        <a:ln w="38100" cap="flat" cmpd="sng" algn="ctr">
          <a:solidFill>
            <a:schemeClr val="bg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 </a:t>
          </a:r>
          <a:endParaRPr lang="en-US" sz="5900" kern="1200" dirty="0"/>
        </a:p>
      </dsp:txBody>
      <dsp:txXfrm>
        <a:off x="1790249" y="359047"/>
        <a:ext cx="1344516" cy="825044"/>
      </dsp:txXfrm>
    </dsp:sp>
    <dsp:sp modelId="{FDF93992-124F-4357-849D-F6E9D5C247E1}">
      <dsp:nvSpPr>
        <dsp:cNvPr id="0" name=""/>
        <dsp:cNvSpPr/>
      </dsp:nvSpPr>
      <dsp:spPr>
        <a:xfrm>
          <a:off x="2207355" y="1184091"/>
          <a:ext cx="1833432" cy="1833432"/>
        </a:xfrm>
        <a:prstGeom prst="ellipse">
          <a:avLst/>
        </a:prstGeom>
        <a:solidFill>
          <a:schemeClr val="accent4">
            <a:alpha val="70000"/>
          </a:schemeClr>
        </a:solidFill>
        <a:ln w="38100" cap="flat" cmpd="sng" algn="ctr">
          <a:solidFill>
            <a:schemeClr val="bg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 </a:t>
          </a:r>
          <a:endParaRPr lang="en-US" sz="5900" kern="1200" dirty="0"/>
        </a:p>
      </dsp:txBody>
      <dsp:txXfrm>
        <a:off x="2768080" y="1657728"/>
        <a:ext cx="1100059" cy="1008387"/>
      </dsp:txXfrm>
    </dsp:sp>
    <dsp:sp modelId="{8E7DD7EB-DCE7-463C-B9E9-6970FAFCD0CC}">
      <dsp:nvSpPr>
        <dsp:cNvPr id="0" name=""/>
        <dsp:cNvSpPr/>
      </dsp:nvSpPr>
      <dsp:spPr>
        <a:xfrm>
          <a:off x="884228" y="1184091"/>
          <a:ext cx="1833432" cy="1833432"/>
        </a:xfrm>
        <a:prstGeom prst="ellipse">
          <a:avLst/>
        </a:prstGeom>
        <a:solidFill>
          <a:schemeClr val="accent2">
            <a:alpha val="50000"/>
          </a:schemeClr>
        </a:solidFill>
        <a:ln w="38100" cap="flat" cmpd="sng" algn="ctr">
          <a:solidFill>
            <a:schemeClr val="bg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 </a:t>
          </a:r>
          <a:endParaRPr lang="en-US" sz="5900" kern="1200" dirty="0"/>
        </a:p>
      </dsp:txBody>
      <dsp:txXfrm>
        <a:off x="1056876" y="1657728"/>
        <a:ext cx="1100059" cy="10083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7D8B3-3206-45C4-8D40-773E5930487C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69EFB-286B-4993-A009-C71B672D3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23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711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6C70-75E4-48A8-AA93-4AAAA162237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71B-59DF-465F-852D-2BD4905CF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50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6C70-75E4-48A8-AA93-4AAAA162237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71B-59DF-465F-852D-2BD4905CF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6C70-75E4-48A8-AA93-4AAAA162237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71B-59DF-465F-852D-2BD4905CF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37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2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6C70-75E4-48A8-AA93-4AAAA162237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71B-59DF-465F-852D-2BD4905CF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7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6C70-75E4-48A8-AA93-4AAAA162237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71B-59DF-465F-852D-2BD4905CF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9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6C70-75E4-48A8-AA93-4AAAA162237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71B-59DF-465F-852D-2BD4905CF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6C70-75E4-48A8-AA93-4AAAA162237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71B-59DF-465F-852D-2BD4905CF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5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6C70-75E4-48A8-AA93-4AAAA162237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71B-59DF-465F-852D-2BD4905CF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1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6C70-75E4-48A8-AA93-4AAAA162237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71B-59DF-465F-852D-2BD4905CF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9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6C70-75E4-48A8-AA93-4AAAA162237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71B-59DF-465F-852D-2BD4905CF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6C70-75E4-48A8-AA93-4AAAA162237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71B-59DF-465F-852D-2BD4905CF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1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56C70-75E4-48A8-AA93-4AAAA162237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1271B-59DF-465F-852D-2BD4905CF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2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hart" Target="../charts/char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715000" y="2587271"/>
            <a:ext cx="5945748" cy="3450270"/>
            <a:chOff x="4015" y="1370"/>
            <a:chExt cx="3288" cy="1908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5" y="1370"/>
              <a:ext cx="3288" cy="1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4351" y="1439"/>
              <a:ext cx="2616" cy="16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4311" y="1370"/>
              <a:ext cx="2695" cy="1808"/>
            </a:xfrm>
            <a:custGeom>
              <a:avLst/>
              <a:gdLst>
                <a:gd name="T0" fmla="*/ 273 w 273"/>
                <a:gd name="T1" fmla="*/ 175 h 182"/>
                <a:gd name="T2" fmla="*/ 273 w 273"/>
                <a:gd name="T3" fmla="*/ 11 h 182"/>
                <a:gd name="T4" fmla="*/ 263 w 273"/>
                <a:gd name="T5" fmla="*/ 0 h 182"/>
                <a:gd name="T6" fmla="*/ 11 w 273"/>
                <a:gd name="T7" fmla="*/ 0 h 182"/>
                <a:gd name="T8" fmla="*/ 0 w 273"/>
                <a:gd name="T9" fmla="*/ 11 h 182"/>
                <a:gd name="T10" fmla="*/ 0 w 273"/>
                <a:gd name="T11" fmla="*/ 175 h 182"/>
                <a:gd name="T12" fmla="*/ 3 w 273"/>
                <a:gd name="T13" fmla="*/ 182 h 182"/>
                <a:gd name="T14" fmla="*/ 270 w 273"/>
                <a:gd name="T15" fmla="*/ 182 h 182"/>
                <a:gd name="T16" fmla="*/ 273 w 273"/>
                <a:gd name="T17" fmla="*/ 175 h 182"/>
                <a:gd name="T18" fmla="*/ 263 w 273"/>
                <a:gd name="T19" fmla="*/ 170 h 182"/>
                <a:gd name="T20" fmla="*/ 9 w 273"/>
                <a:gd name="T21" fmla="*/ 170 h 182"/>
                <a:gd name="T22" fmla="*/ 9 w 273"/>
                <a:gd name="T23" fmla="*/ 11 h 182"/>
                <a:gd name="T24" fmla="*/ 263 w 273"/>
                <a:gd name="T25" fmla="*/ 11 h 182"/>
                <a:gd name="T26" fmla="*/ 263 w 273"/>
                <a:gd name="T27" fmla="*/ 17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3" h="182">
                  <a:moveTo>
                    <a:pt x="273" y="175"/>
                  </a:moveTo>
                  <a:cubicBezTo>
                    <a:pt x="273" y="11"/>
                    <a:pt x="273" y="11"/>
                    <a:pt x="273" y="11"/>
                  </a:cubicBezTo>
                  <a:cubicBezTo>
                    <a:pt x="273" y="5"/>
                    <a:pt x="268" y="0"/>
                    <a:pt x="26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7"/>
                    <a:pt x="1" y="180"/>
                    <a:pt x="3" y="182"/>
                  </a:cubicBezTo>
                  <a:cubicBezTo>
                    <a:pt x="270" y="182"/>
                    <a:pt x="270" y="182"/>
                    <a:pt x="270" y="182"/>
                  </a:cubicBezTo>
                  <a:cubicBezTo>
                    <a:pt x="272" y="180"/>
                    <a:pt x="273" y="177"/>
                    <a:pt x="273" y="175"/>
                  </a:cubicBezTo>
                  <a:close/>
                  <a:moveTo>
                    <a:pt x="263" y="170"/>
                  </a:moveTo>
                  <a:cubicBezTo>
                    <a:pt x="9" y="170"/>
                    <a:pt x="9" y="170"/>
                    <a:pt x="9" y="17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263" y="11"/>
                    <a:pt x="263" y="11"/>
                    <a:pt x="263" y="11"/>
                  </a:cubicBezTo>
                  <a:lnTo>
                    <a:pt x="263" y="17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4015" y="3178"/>
              <a:ext cx="3297" cy="60"/>
            </a:xfrm>
            <a:custGeom>
              <a:avLst/>
              <a:gdLst>
                <a:gd name="T0" fmla="*/ 2962 w 3297"/>
                <a:gd name="T1" fmla="*/ 0 h 60"/>
                <a:gd name="T2" fmla="*/ 326 w 3297"/>
                <a:gd name="T3" fmla="*/ 0 h 60"/>
                <a:gd name="T4" fmla="*/ 0 w 3297"/>
                <a:gd name="T5" fmla="*/ 0 h 60"/>
                <a:gd name="T6" fmla="*/ 0 w 3297"/>
                <a:gd name="T7" fmla="*/ 60 h 60"/>
                <a:gd name="T8" fmla="*/ 3297 w 3297"/>
                <a:gd name="T9" fmla="*/ 60 h 60"/>
                <a:gd name="T10" fmla="*/ 3297 w 3297"/>
                <a:gd name="T11" fmla="*/ 0 h 60"/>
                <a:gd name="T12" fmla="*/ 2962 w 3297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97" h="60">
                  <a:moveTo>
                    <a:pt x="2962" y="0"/>
                  </a:moveTo>
                  <a:lnTo>
                    <a:pt x="326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3297" y="60"/>
                  </a:lnTo>
                  <a:lnTo>
                    <a:pt x="3297" y="0"/>
                  </a:lnTo>
                  <a:lnTo>
                    <a:pt x="2962" y="0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5644" y="1419"/>
              <a:ext cx="30" cy="20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5427" y="3178"/>
              <a:ext cx="464" cy="40"/>
            </a:xfrm>
            <a:custGeom>
              <a:avLst/>
              <a:gdLst>
                <a:gd name="T0" fmla="*/ 24 w 47"/>
                <a:gd name="T1" fmla="*/ 0 h 4"/>
                <a:gd name="T2" fmla="*/ 23 w 47"/>
                <a:gd name="T3" fmla="*/ 0 h 4"/>
                <a:gd name="T4" fmla="*/ 0 w 47"/>
                <a:gd name="T5" fmla="*/ 0 h 4"/>
                <a:gd name="T6" fmla="*/ 4 w 47"/>
                <a:gd name="T7" fmla="*/ 4 h 4"/>
                <a:gd name="T8" fmla="*/ 23 w 47"/>
                <a:gd name="T9" fmla="*/ 4 h 4"/>
                <a:gd name="T10" fmla="*/ 24 w 47"/>
                <a:gd name="T11" fmla="*/ 4 h 4"/>
                <a:gd name="T12" fmla="*/ 43 w 47"/>
                <a:gd name="T13" fmla="*/ 4 h 4"/>
                <a:gd name="T14" fmla="*/ 47 w 47"/>
                <a:gd name="T15" fmla="*/ 0 h 4"/>
                <a:gd name="T16" fmla="*/ 24 w 47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">
                  <a:moveTo>
                    <a:pt x="24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4"/>
                    <a:pt x="4" y="4"/>
                  </a:cubicBezTo>
                  <a:cubicBezTo>
                    <a:pt x="7" y="4"/>
                    <a:pt x="20" y="4"/>
                    <a:pt x="23" y="4"/>
                  </a:cubicBezTo>
                  <a:cubicBezTo>
                    <a:pt x="23" y="4"/>
                    <a:pt x="24" y="4"/>
                    <a:pt x="24" y="4"/>
                  </a:cubicBezTo>
                  <a:cubicBezTo>
                    <a:pt x="27" y="4"/>
                    <a:pt x="39" y="4"/>
                    <a:pt x="43" y="4"/>
                  </a:cubicBezTo>
                  <a:cubicBezTo>
                    <a:pt x="46" y="4"/>
                    <a:pt x="47" y="0"/>
                    <a:pt x="47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015" y="3238"/>
              <a:ext cx="3297" cy="40"/>
            </a:xfrm>
            <a:custGeom>
              <a:avLst/>
              <a:gdLst>
                <a:gd name="T0" fmla="*/ 0 w 334"/>
                <a:gd name="T1" fmla="*/ 0 h 4"/>
                <a:gd name="T2" fmla="*/ 19 w 334"/>
                <a:gd name="T3" fmla="*/ 4 h 4"/>
                <a:gd name="T4" fmla="*/ 166 w 334"/>
                <a:gd name="T5" fmla="*/ 4 h 4"/>
                <a:gd name="T6" fmla="*/ 168 w 334"/>
                <a:gd name="T7" fmla="*/ 4 h 4"/>
                <a:gd name="T8" fmla="*/ 314 w 334"/>
                <a:gd name="T9" fmla="*/ 4 h 4"/>
                <a:gd name="T10" fmla="*/ 334 w 33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4">
                  <a:moveTo>
                    <a:pt x="0" y="0"/>
                  </a:moveTo>
                  <a:cubicBezTo>
                    <a:pt x="0" y="0"/>
                    <a:pt x="2" y="4"/>
                    <a:pt x="19" y="4"/>
                  </a:cubicBezTo>
                  <a:cubicBezTo>
                    <a:pt x="37" y="4"/>
                    <a:pt x="166" y="4"/>
                    <a:pt x="166" y="4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4"/>
                    <a:pt x="297" y="4"/>
                    <a:pt x="314" y="4"/>
                  </a:cubicBezTo>
                  <a:cubicBezTo>
                    <a:pt x="332" y="4"/>
                    <a:pt x="334" y="0"/>
                    <a:pt x="334" y="0"/>
                  </a:cubicBezTo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2083992" y="2804534"/>
            <a:ext cx="33509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083992" y="3948207"/>
            <a:ext cx="33509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083991" y="5091880"/>
            <a:ext cx="33509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</a:p>
        </p:txBody>
      </p:sp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2179595467"/>
              </p:ext>
            </p:extLst>
          </p:nvPr>
        </p:nvGraphicFramePr>
        <p:xfrm>
          <a:off x="6640905" y="2959247"/>
          <a:ext cx="4110211" cy="2525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965342" y="820267"/>
            <a:ext cx="42613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  <a:endParaRPr lang="en-US" sz="4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87231" y="1576073"/>
            <a:ext cx="741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078752" y="2716220"/>
            <a:ext cx="822960" cy="822960"/>
            <a:chOff x="1078752" y="2716220"/>
            <a:chExt cx="822960" cy="822960"/>
          </a:xfrm>
        </p:grpSpPr>
        <p:sp>
          <p:nvSpPr>
            <p:cNvPr id="14" name="Rounded Rectangle 13"/>
            <p:cNvSpPr/>
            <p:nvPr/>
          </p:nvSpPr>
          <p:spPr>
            <a:xfrm>
              <a:off x="1078752" y="2716220"/>
              <a:ext cx="822960" cy="82296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13"/>
            <p:cNvGrpSpPr>
              <a:grpSpLocks noChangeAspect="1"/>
            </p:cNvGrpSpPr>
            <p:nvPr/>
          </p:nvGrpSpPr>
          <p:grpSpPr bwMode="auto">
            <a:xfrm>
              <a:off x="1261632" y="2941167"/>
              <a:ext cx="457200" cy="373063"/>
              <a:chOff x="76" y="440"/>
              <a:chExt cx="288" cy="235"/>
            </a:xfrm>
            <a:solidFill>
              <a:schemeClr val="bg1"/>
            </a:solidFill>
          </p:grpSpPr>
          <p:sp>
            <p:nvSpPr>
              <p:cNvPr id="32" name="Freeform 15"/>
              <p:cNvSpPr>
                <a:spLocks/>
              </p:cNvSpPr>
              <p:nvPr/>
            </p:nvSpPr>
            <p:spPr bwMode="auto">
              <a:xfrm>
                <a:off x="76" y="440"/>
                <a:ext cx="199" cy="199"/>
              </a:xfrm>
              <a:custGeom>
                <a:avLst/>
                <a:gdLst>
                  <a:gd name="T0" fmla="*/ 1371 w 2391"/>
                  <a:gd name="T1" fmla="*/ 12 h 2382"/>
                  <a:gd name="T2" fmla="*/ 1618 w 2391"/>
                  <a:gd name="T3" fmla="*/ 76 h 2382"/>
                  <a:gd name="T4" fmla="*/ 1840 w 2391"/>
                  <a:gd name="T5" fmla="*/ 188 h 2382"/>
                  <a:gd name="T6" fmla="*/ 2035 w 2391"/>
                  <a:gd name="T7" fmla="*/ 343 h 2382"/>
                  <a:gd name="T8" fmla="*/ 2192 w 2391"/>
                  <a:gd name="T9" fmla="*/ 534 h 2382"/>
                  <a:gd name="T10" fmla="*/ 2307 w 2391"/>
                  <a:gd name="T11" fmla="*/ 755 h 2382"/>
                  <a:gd name="T12" fmla="*/ 2376 w 2391"/>
                  <a:gd name="T13" fmla="*/ 1000 h 2382"/>
                  <a:gd name="T14" fmla="*/ 2256 w 2391"/>
                  <a:gd name="T15" fmla="*/ 1173 h 2382"/>
                  <a:gd name="T16" fmla="*/ 2221 w 2391"/>
                  <a:gd name="T17" fmla="*/ 924 h 2382"/>
                  <a:gd name="T18" fmla="*/ 2132 w 2391"/>
                  <a:gd name="T19" fmla="*/ 695 h 2382"/>
                  <a:gd name="T20" fmla="*/ 1994 w 2391"/>
                  <a:gd name="T21" fmla="*/ 497 h 2382"/>
                  <a:gd name="T22" fmla="*/ 1816 w 2391"/>
                  <a:gd name="T23" fmla="*/ 334 h 2382"/>
                  <a:gd name="T24" fmla="*/ 1605 w 2391"/>
                  <a:gd name="T25" fmla="*/ 216 h 2382"/>
                  <a:gd name="T26" fmla="*/ 1367 w 2391"/>
                  <a:gd name="T27" fmla="*/ 148 h 2382"/>
                  <a:gd name="T28" fmla="*/ 1114 w 2391"/>
                  <a:gd name="T29" fmla="*/ 137 h 2382"/>
                  <a:gd name="T30" fmla="*/ 876 w 2391"/>
                  <a:gd name="T31" fmla="*/ 183 h 2382"/>
                  <a:gd name="T32" fmla="*/ 661 w 2391"/>
                  <a:gd name="T33" fmla="*/ 279 h 2382"/>
                  <a:gd name="T34" fmla="*/ 475 w 2391"/>
                  <a:gd name="T35" fmla="*/ 418 h 2382"/>
                  <a:gd name="T36" fmla="*/ 322 w 2391"/>
                  <a:gd name="T37" fmla="*/ 594 h 2382"/>
                  <a:gd name="T38" fmla="*/ 211 w 2391"/>
                  <a:gd name="T39" fmla="*/ 799 h 2382"/>
                  <a:gd name="T40" fmla="*/ 147 w 2391"/>
                  <a:gd name="T41" fmla="*/ 1030 h 2382"/>
                  <a:gd name="T42" fmla="*/ 139 w 2391"/>
                  <a:gd name="T43" fmla="*/ 1280 h 2382"/>
                  <a:gd name="T44" fmla="*/ 188 w 2391"/>
                  <a:gd name="T45" fmla="*/ 1526 h 2382"/>
                  <a:gd name="T46" fmla="*/ 291 w 2391"/>
                  <a:gd name="T47" fmla="*/ 1748 h 2382"/>
                  <a:gd name="T48" fmla="*/ 442 w 2391"/>
                  <a:gd name="T49" fmla="*/ 1938 h 2382"/>
                  <a:gd name="T50" fmla="*/ 631 w 2391"/>
                  <a:gd name="T51" fmla="*/ 2090 h 2382"/>
                  <a:gd name="T52" fmla="*/ 852 w 2391"/>
                  <a:gd name="T53" fmla="*/ 2195 h 2382"/>
                  <a:gd name="T54" fmla="*/ 1096 w 2391"/>
                  <a:gd name="T55" fmla="*/ 2249 h 2382"/>
                  <a:gd name="T56" fmla="*/ 998 w 2391"/>
                  <a:gd name="T57" fmla="*/ 2371 h 2382"/>
                  <a:gd name="T58" fmla="*/ 754 w 2391"/>
                  <a:gd name="T59" fmla="*/ 2303 h 2382"/>
                  <a:gd name="T60" fmla="*/ 533 w 2391"/>
                  <a:gd name="T61" fmla="*/ 2187 h 2382"/>
                  <a:gd name="T62" fmla="*/ 343 w 2391"/>
                  <a:gd name="T63" fmla="*/ 2030 h 2382"/>
                  <a:gd name="T64" fmla="*/ 189 w 2391"/>
                  <a:gd name="T65" fmla="*/ 1836 h 2382"/>
                  <a:gd name="T66" fmla="*/ 76 w 2391"/>
                  <a:gd name="T67" fmla="*/ 1614 h 2382"/>
                  <a:gd name="T68" fmla="*/ 13 w 2391"/>
                  <a:gd name="T69" fmla="*/ 1368 h 2382"/>
                  <a:gd name="T70" fmla="*/ 3 w 2391"/>
                  <a:gd name="T71" fmla="*/ 1105 h 2382"/>
                  <a:gd name="T72" fmla="*/ 51 w 2391"/>
                  <a:gd name="T73" fmla="*/ 849 h 2382"/>
                  <a:gd name="T74" fmla="*/ 149 w 2391"/>
                  <a:gd name="T75" fmla="*/ 616 h 2382"/>
                  <a:gd name="T76" fmla="*/ 293 w 2391"/>
                  <a:gd name="T77" fmla="*/ 411 h 2382"/>
                  <a:gd name="T78" fmla="*/ 477 w 2391"/>
                  <a:gd name="T79" fmla="*/ 241 h 2382"/>
                  <a:gd name="T80" fmla="*/ 693 w 2391"/>
                  <a:gd name="T81" fmla="*/ 111 h 2382"/>
                  <a:gd name="T82" fmla="*/ 935 w 2391"/>
                  <a:gd name="T83" fmla="*/ 28 h 2382"/>
                  <a:gd name="T84" fmla="*/ 1197 w 2391"/>
                  <a:gd name="T85" fmla="*/ 0 h 2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91" h="2382">
                    <a:moveTo>
                      <a:pt x="1197" y="0"/>
                    </a:moveTo>
                    <a:lnTo>
                      <a:pt x="1285" y="3"/>
                    </a:lnTo>
                    <a:lnTo>
                      <a:pt x="1371" y="12"/>
                    </a:lnTo>
                    <a:lnTo>
                      <a:pt x="1455" y="28"/>
                    </a:lnTo>
                    <a:lnTo>
                      <a:pt x="1538" y="49"/>
                    </a:lnTo>
                    <a:lnTo>
                      <a:pt x="1618" y="76"/>
                    </a:lnTo>
                    <a:lnTo>
                      <a:pt x="1695" y="109"/>
                    </a:lnTo>
                    <a:lnTo>
                      <a:pt x="1769" y="146"/>
                    </a:lnTo>
                    <a:lnTo>
                      <a:pt x="1840" y="188"/>
                    </a:lnTo>
                    <a:lnTo>
                      <a:pt x="1909" y="235"/>
                    </a:lnTo>
                    <a:lnTo>
                      <a:pt x="1973" y="288"/>
                    </a:lnTo>
                    <a:lnTo>
                      <a:pt x="2035" y="343"/>
                    </a:lnTo>
                    <a:lnTo>
                      <a:pt x="2091" y="403"/>
                    </a:lnTo>
                    <a:lnTo>
                      <a:pt x="2144" y="467"/>
                    </a:lnTo>
                    <a:lnTo>
                      <a:pt x="2192" y="534"/>
                    </a:lnTo>
                    <a:lnTo>
                      <a:pt x="2235" y="604"/>
                    </a:lnTo>
                    <a:lnTo>
                      <a:pt x="2275" y="678"/>
                    </a:lnTo>
                    <a:lnTo>
                      <a:pt x="2307" y="755"/>
                    </a:lnTo>
                    <a:lnTo>
                      <a:pt x="2336" y="834"/>
                    </a:lnTo>
                    <a:lnTo>
                      <a:pt x="2359" y="916"/>
                    </a:lnTo>
                    <a:lnTo>
                      <a:pt x="2376" y="1000"/>
                    </a:lnTo>
                    <a:lnTo>
                      <a:pt x="2387" y="1086"/>
                    </a:lnTo>
                    <a:lnTo>
                      <a:pt x="2391" y="1173"/>
                    </a:lnTo>
                    <a:lnTo>
                      <a:pt x="2256" y="1173"/>
                    </a:lnTo>
                    <a:lnTo>
                      <a:pt x="2252" y="1088"/>
                    </a:lnTo>
                    <a:lnTo>
                      <a:pt x="2240" y="1004"/>
                    </a:lnTo>
                    <a:lnTo>
                      <a:pt x="2221" y="924"/>
                    </a:lnTo>
                    <a:lnTo>
                      <a:pt x="2197" y="844"/>
                    </a:lnTo>
                    <a:lnTo>
                      <a:pt x="2168" y="768"/>
                    </a:lnTo>
                    <a:lnTo>
                      <a:pt x="2132" y="695"/>
                    </a:lnTo>
                    <a:lnTo>
                      <a:pt x="2091" y="625"/>
                    </a:lnTo>
                    <a:lnTo>
                      <a:pt x="2045" y="559"/>
                    </a:lnTo>
                    <a:lnTo>
                      <a:pt x="1994" y="497"/>
                    </a:lnTo>
                    <a:lnTo>
                      <a:pt x="1940" y="438"/>
                    </a:lnTo>
                    <a:lnTo>
                      <a:pt x="1880" y="383"/>
                    </a:lnTo>
                    <a:lnTo>
                      <a:pt x="1816" y="334"/>
                    </a:lnTo>
                    <a:lnTo>
                      <a:pt x="1749" y="290"/>
                    </a:lnTo>
                    <a:lnTo>
                      <a:pt x="1679" y="249"/>
                    </a:lnTo>
                    <a:lnTo>
                      <a:pt x="1605" y="216"/>
                    </a:lnTo>
                    <a:lnTo>
                      <a:pt x="1527" y="187"/>
                    </a:lnTo>
                    <a:lnTo>
                      <a:pt x="1449" y="164"/>
                    </a:lnTo>
                    <a:lnTo>
                      <a:pt x="1367" y="148"/>
                    </a:lnTo>
                    <a:lnTo>
                      <a:pt x="1283" y="137"/>
                    </a:lnTo>
                    <a:lnTo>
                      <a:pt x="1197" y="134"/>
                    </a:lnTo>
                    <a:lnTo>
                      <a:pt x="1114" y="137"/>
                    </a:lnTo>
                    <a:lnTo>
                      <a:pt x="1033" y="147"/>
                    </a:lnTo>
                    <a:lnTo>
                      <a:pt x="953" y="162"/>
                    </a:lnTo>
                    <a:lnTo>
                      <a:pt x="876" y="183"/>
                    </a:lnTo>
                    <a:lnTo>
                      <a:pt x="802" y="210"/>
                    </a:lnTo>
                    <a:lnTo>
                      <a:pt x="730" y="242"/>
                    </a:lnTo>
                    <a:lnTo>
                      <a:pt x="661" y="279"/>
                    </a:lnTo>
                    <a:lnTo>
                      <a:pt x="596" y="321"/>
                    </a:lnTo>
                    <a:lnTo>
                      <a:pt x="532" y="367"/>
                    </a:lnTo>
                    <a:lnTo>
                      <a:pt x="475" y="418"/>
                    </a:lnTo>
                    <a:lnTo>
                      <a:pt x="419" y="473"/>
                    </a:lnTo>
                    <a:lnTo>
                      <a:pt x="369" y="531"/>
                    </a:lnTo>
                    <a:lnTo>
                      <a:pt x="322" y="594"/>
                    </a:lnTo>
                    <a:lnTo>
                      <a:pt x="280" y="659"/>
                    </a:lnTo>
                    <a:lnTo>
                      <a:pt x="243" y="729"/>
                    </a:lnTo>
                    <a:lnTo>
                      <a:pt x="211" y="799"/>
                    </a:lnTo>
                    <a:lnTo>
                      <a:pt x="184" y="875"/>
                    </a:lnTo>
                    <a:lnTo>
                      <a:pt x="163" y="951"/>
                    </a:lnTo>
                    <a:lnTo>
                      <a:pt x="147" y="1030"/>
                    </a:lnTo>
                    <a:lnTo>
                      <a:pt x="137" y="1111"/>
                    </a:lnTo>
                    <a:lnTo>
                      <a:pt x="134" y="1194"/>
                    </a:lnTo>
                    <a:lnTo>
                      <a:pt x="139" y="1280"/>
                    </a:lnTo>
                    <a:lnTo>
                      <a:pt x="148" y="1365"/>
                    </a:lnTo>
                    <a:lnTo>
                      <a:pt x="165" y="1446"/>
                    </a:lnTo>
                    <a:lnTo>
                      <a:pt x="188" y="1526"/>
                    </a:lnTo>
                    <a:lnTo>
                      <a:pt x="217" y="1603"/>
                    </a:lnTo>
                    <a:lnTo>
                      <a:pt x="252" y="1677"/>
                    </a:lnTo>
                    <a:lnTo>
                      <a:pt x="291" y="1748"/>
                    </a:lnTo>
                    <a:lnTo>
                      <a:pt x="337" y="1815"/>
                    </a:lnTo>
                    <a:lnTo>
                      <a:pt x="387" y="1879"/>
                    </a:lnTo>
                    <a:lnTo>
                      <a:pt x="442" y="1938"/>
                    </a:lnTo>
                    <a:lnTo>
                      <a:pt x="501" y="1993"/>
                    </a:lnTo>
                    <a:lnTo>
                      <a:pt x="564" y="2044"/>
                    </a:lnTo>
                    <a:lnTo>
                      <a:pt x="631" y="2090"/>
                    </a:lnTo>
                    <a:lnTo>
                      <a:pt x="701" y="2131"/>
                    </a:lnTo>
                    <a:lnTo>
                      <a:pt x="775" y="2166"/>
                    </a:lnTo>
                    <a:lnTo>
                      <a:pt x="852" y="2195"/>
                    </a:lnTo>
                    <a:lnTo>
                      <a:pt x="931" y="2219"/>
                    </a:lnTo>
                    <a:lnTo>
                      <a:pt x="1012" y="2238"/>
                    </a:lnTo>
                    <a:lnTo>
                      <a:pt x="1096" y="2249"/>
                    </a:lnTo>
                    <a:lnTo>
                      <a:pt x="1096" y="2382"/>
                    </a:lnTo>
                    <a:lnTo>
                      <a:pt x="1084" y="2382"/>
                    </a:lnTo>
                    <a:lnTo>
                      <a:pt x="998" y="2371"/>
                    </a:lnTo>
                    <a:lnTo>
                      <a:pt x="915" y="2354"/>
                    </a:lnTo>
                    <a:lnTo>
                      <a:pt x="833" y="2332"/>
                    </a:lnTo>
                    <a:lnTo>
                      <a:pt x="754" y="2303"/>
                    </a:lnTo>
                    <a:lnTo>
                      <a:pt x="677" y="2270"/>
                    </a:lnTo>
                    <a:lnTo>
                      <a:pt x="604" y="2230"/>
                    </a:lnTo>
                    <a:lnTo>
                      <a:pt x="533" y="2187"/>
                    </a:lnTo>
                    <a:lnTo>
                      <a:pt x="466" y="2139"/>
                    </a:lnTo>
                    <a:lnTo>
                      <a:pt x="403" y="2087"/>
                    </a:lnTo>
                    <a:lnTo>
                      <a:pt x="343" y="2030"/>
                    </a:lnTo>
                    <a:lnTo>
                      <a:pt x="287" y="1969"/>
                    </a:lnTo>
                    <a:lnTo>
                      <a:pt x="236" y="1905"/>
                    </a:lnTo>
                    <a:lnTo>
                      <a:pt x="189" y="1836"/>
                    </a:lnTo>
                    <a:lnTo>
                      <a:pt x="146" y="1765"/>
                    </a:lnTo>
                    <a:lnTo>
                      <a:pt x="109" y="1691"/>
                    </a:lnTo>
                    <a:lnTo>
                      <a:pt x="76" y="1614"/>
                    </a:lnTo>
                    <a:lnTo>
                      <a:pt x="49" y="1534"/>
                    </a:lnTo>
                    <a:lnTo>
                      <a:pt x="28" y="1453"/>
                    </a:lnTo>
                    <a:lnTo>
                      <a:pt x="13" y="1368"/>
                    </a:lnTo>
                    <a:lnTo>
                      <a:pt x="3" y="1282"/>
                    </a:lnTo>
                    <a:lnTo>
                      <a:pt x="0" y="1194"/>
                    </a:lnTo>
                    <a:lnTo>
                      <a:pt x="3" y="1105"/>
                    </a:lnTo>
                    <a:lnTo>
                      <a:pt x="13" y="1018"/>
                    </a:lnTo>
                    <a:lnTo>
                      <a:pt x="28" y="932"/>
                    </a:lnTo>
                    <a:lnTo>
                      <a:pt x="51" y="849"/>
                    </a:lnTo>
                    <a:lnTo>
                      <a:pt x="79" y="769"/>
                    </a:lnTo>
                    <a:lnTo>
                      <a:pt x="111" y="692"/>
                    </a:lnTo>
                    <a:lnTo>
                      <a:pt x="149" y="616"/>
                    </a:lnTo>
                    <a:lnTo>
                      <a:pt x="193" y="545"/>
                    </a:lnTo>
                    <a:lnTo>
                      <a:pt x="241" y="476"/>
                    </a:lnTo>
                    <a:lnTo>
                      <a:pt x="293" y="411"/>
                    </a:lnTo>
                    <a:lnTo>
                      <a:pt x="351" y="350"/>
                    </a:lnTo>
                    <a:lnTo>
                      <a:pt x="412" y="293"/>
                    </a:lnTo>
                    <a:lnTo>
                      <a:pt x="477" y="241"/>
                    </a:lnTo>
                    <a:lnTo>
                      <a:pt x="545" y="193"/>
                    </a:lnTo>
                    <a:lnTo>
                      <a:pt x="617" y="149"/>
                    </a:lnTo>
                    <a:lnTo>
                      <a:pt x="693" y="111"/>
                    </a:lnTo>
                    <a:lnTo>
                      <a:pt x="770" y="78"/>
                    </a:lnTo>
                    <a:lnTo>
                      <a:pt x="851" y="50"/>
                    </a:lnTo>
                    <a:lnTo>
                      <a:pt x="935" y="28"/>
                    </a:lnTo>
                    <a:lnTo>
                      <a:pt x="1020" y="13"/>
                    </a:lnTo>
                    <a:lnTo>
                      <a:pt x="1107" y="3"/>
                    </a:lnTo>
                    <a:lnTo>
                      <a:pt x="11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6"/>
              <p:cNvSpPr>
                <a:spLocks noEditPoints="1"/>
              </p:cNvSpPr>
              <p:nvPr/>
            </p:nvSpPr>
            <p:spPr bwMode="auto">
              <a:xfrm>
                <a:off x="93" y="456"/>
                <a:ext cx="167" cy="165"/>
              </a:xfrm>
              <a:custGeom>
                <a:avLst/>
                <a:gdLst>
                  <a:gd name="T0" fmla="*/ 386 w 2006"/>
                  <a:gd name="T1" fmla="*/ 609 h 1986"/>
                  <a:gd name="T2" fmla="*/ 238 w 2006"/>
                  <a:gd name="T3" fmla="*/ 817 h 1986"/>
                  <a:gd name="T4" fmla="*/ 241 w 2006"/>
                  <a:gd name="T5" fmla="*/ 1084 h 1986"/>
                  <a:gd name="T6" fmla="*/ 289 w 2006"/>
                  <a:gd name="T7" fmla="*/ 1344 h 1986"/>
                  <a:gd name="T8" fmla="*/ 531 w 2006"/>
                  <a:gd name="T9" fmla="*/ 1397 h 1986"/>
                  <a:gd name="T10" fmla="*/ 533 w 2006"/>
                  <a:gd name="T11" fmla="*/ 1199 h 1986"/>
                  <a:gd name="T12" fmla="*/ 517 w 2006"/>
                  <a:gd name="T13" fmla="*/ 887 h 1986"/>
                  <a:gd name="T14" fmla="*/ 556 w 2006"/>
                  <a:gd name="T15" fmla="*/ 575 h 1986"/>
                  <a:gd name="T16" fmla="*/ 771 w 2006"/>
                  <a:gd name="T17" fmla="*/ 162 h 1986"/>
                  <a:gd name="T18" fmla="*/ 699 w 2006"/>
                  <a:gd name="T19" fmla="*/ 433 h 1986"/>
                  <a:gd name="T20" fmla="*/ 1010 w 2006"/>
                  <a:gd name="T21" fmla="*/ 412 h 1986"/>
                  <a:gd name="T22" fmla="*/ 1142 w 2006"/>
                  <a:gd name="T23" fmla="*/ 338 h 1986"/>
                  <a:gd name="T24" fmla="*/ 1065 w 2006"/>
                  <a:gd name="T25" fmla="*/ 93 h 1986"/>
                  <a:gd name="T26" fmla="*/ 1088 w 2006"/>
                  <a:gd name="T27" fmla="*/ 81 h 1986"/>
                  <a:gd name="T28" fmla="*/ 1180 w 2006"/>
                  <a:gd name="T29" fmla="*/ 230 h 1986"/>
                  <a:gd name="T30" fmla="*/ 1267 w 2006"/>
                  <a:gd name="T31" fmla="*/ 436 h 1986"/>
                  <a:gd name="T32" fmla="*/ 1534 w 2006"/>
                  <a:gd name="T33" fmla="*/ 500 h 1986"/>
                  <a:gd name="T34" fmla="*/ 1647 w 2006"/>
                  <a:gd name="T35" fmla="*/ 469 h 1986"/>
                  <a:gd name="T36" fmla="*/ 1532 w 2006"/>
                  <a:gd name="T37" fmla="*/ 227 h 1986"/>
                  <a:gd name="T38" fmla="*/ 1584 w 2006"/>
                  <a:gd name="T39" fmla="*/ 237 h 1986"/>
                  <a:gd name="T40" fmla="*/ 1711 w 2006"/>
                  <a:gd name="T41" fmla="*/ 396 h 1986"/>
                  <a:gd name="T42" fmla="*/ 1795 w 2006"/>
                  <a:gd name="T43" fmla="*/ 566 h 1986"/>
                  <a:gd name="T44" fmla="*/ 1944 w 2006"/>
                  <a:gd name="T45" fmla="*/ 688 h 1986"/>
                  <a:gd name="T46" fmla="*/ 1847 w 2006"/>
                  <a:gd name="T47" fmla="*/ 755 h 1986"/>
                  <a:gd name="T48" fmla="*/ 1862 w 2006"/>
                  <a:gd name="T49" fmla="*/ 985 h 1986"/>
                  <a:gd name="T50" fmla="*/ 1729 w 2006"/>
                  <a:gd name="T51" fmla="*/ 898 h 1986"/>
                  <a:gd name="T52" fmla="*/ 1700 w 2006"/>
                  <a:gd name="T53" fmla="*/ 646 h 1986"/>
                  <a:gd name="T54" fmla="*/ 1406 w 2006"/>
                  <a:gd name="T55" fmla="*/ 585 h 1986"/>
                  <a:gd name="T56" fmla="*/ 1340 w 2006"/>
                  <a:gd name="T57" fmla="*/ 776 h 1986"/>
                  <a:gd name="T58" fmla="*/ 1215 w 2006"/>
                  <a:gd name="T59" fmla="*/ 985 h 1986"/>
                  <a:gd name="T60" fmla="*/ 1201 w 2006"/>
                  <a:gd name="T61" fmla="*/ 664 h 1986"/>
                  <a:gd name="T62" fmla="*/ 1007 w 2006"/>
                  <a:gd name="T63" fmla="*/ 546 h 1986"/>
                  <a:gd name="T64" fmla="*/ 676 w 2006"/>
                  <a:gd name="T65" fmla="*/ 560 h 1986"/>
                  <a:gd name="T66" fmla="*/ 650 w 2006"/>
                  <a:gd name="T67" fmla="*/ 880 h 1986"/>
                  <a:gd name="T68" fmla="*/ 672 w 2006"/>
                  <a:gd name="T69" fmla="*/ 1275 h 1986"/>
                  <a:gd name="T70" fmla="*/ 892 w 2006"/>
                  <a:gd name="T71" fmla="*/ 1427 h 1986"/>
                  <a:gd name="T72" fmla="*/ 719 w 2006"/>
                  <a:gd name="T73" fmla="*/ 1547 h 1986"/>
                  <a:gd name="T74" fmla="*/ 833 w 2006"/>
                  <a:gd name="T75" fmla="*/ 1986 h 1986"/>
                  <a:gd name="T76" fmla="*/ 706 w 2006"/>
                  <a:gd name="T77" fmla="*/ 1766 h 1986"/>
                  <a:gd name="T78" fmla="*/ 610 w 2006"/>
                  <a:gd name="T79" fmla="*/ 1528 h 1986"/>
                  <a:gd name="T80" fmla="*/ 389 w 2006"/>
                  <a:gd name="T81" fmla="*/ 1467 h 1986"/>
                  <a:gd name="T82" fmla="*/ 416 w 2006"/>
                  <a:gd name="T83" fmla="*/ 1715 h 1986"/>
                  <a:gd name="T84" fmla="*/ 397 w 2006"/>
                  <a:gd name="T85" fmla="*/ 1766 h 1986"/>
                  <a:gd name="T86" fmla="*/ 285 w 2006"/>
                  <a:gd name="T87" fmla="*/ 1605 h 1986"/>
                  <a:gd name="T88" fmla="*/ 192 w 2006"/>
                  <a:gd name="T89" fmla="*/ 1417 h 1986"/>
                  <a:gd name="T90" fmla="*/ 105 w 2006"/>
                  <a:gd name="T91" fmla="*/ 1326 h 1986"/>
                  <a:gd name="T92" fmla="*/ 0 w 2006"/>
                  <a:gd name="T93" fmla="*/ 1245 h 1986"/>
                  <a:gd name="T94" fmla="*/ 132 w 2006"/>
                  <a:gd name="T95" fmla="*/ 1230 h 1986"/>
                  <a:gd name="T96" fmla="*/ 99 w 2006"/>
                  <a:gd name="T97" fmla="*/ 1002 h 1986"/>
                  <a:gd name="T98" fmla="*/ 116 w 2006"/>
                  <a:gd name="T99" fmla="*/ 762 h 1986"/>
                  <a:gd name="T100" fmla="*/ 17 w 2006"/>
                  <a:gd name="T101" fmla="*/ 729 h 1986"/>
                  <a:gd name="T102" fmla="*/ 122 w 2006"/>
                  <a:gd name="T103" fmla="*/ 648 h 1986"/>
                  <a:gd name="T104" fmla="*/ 187 w 2006"/>
                  <a:gd name="T105" fmla="*/ 530 h 1986"/>
                  <a:gd name="T106" fmla="*/ 289 w 2006"/>
                  <a:gd name="T107" fmla="*/ 352 h 1986"/>
                  <a:gd name="T108" fmla="*/ 425 w 2006"/>
                  <a:gd name="T109" fmla="*/ 203 h 1986"/>
                  <a:gd name="T110" fmla="*/ 388 w 2006"/>
                  <a:gd name="T111" fmla="*/ 315 h 1986"/>
                  <a:gd name="T112" fmla="*/ 289 w 2006"/>
                  <a:gd name="T113" fmla="*/ 555 h 1986"/>
                  <a:gd name="T114" fmla="*/ 482 w 2006"/>
                  <a:gd name="T115" fmla="*/ 482 h 1986"/>
                  <a:gd name="T116" fmla="*/ 616 w 2006"/>
                  <a:gd name="T117" fmla="*/ 373 h 1986"/>
                  <a:gd name="T118" fmla="*/ 717 w 2006"/>
                  <a:gd name="T119" fmla="*/ 159 h 1986"/>
                  <a:gd name="T120" fmla="*/ 804 w 2006"/>
                  <a:gd name="T121" fmla="*/ 33 h 1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006" h="1986">
                    <a:moveTo>
                      <a:pt x="556" y="575"/>
                    </a:moveTo>
                    <a:lnTo>
                      <a:pt x="507" y="584"/>
                    </a:lnTo>
                    <a:lnTo>
                      <a:pt x="386" y="609"/>
                    </a:lnTo>
                    <a:lnTo>
                      <a:pt x="266" y="640"/>
                    </a:lnTo>
                    <a:lnTo>
                      <a:pt x="249" y="728"/>
                    </a:lnTo>
                    <a:lnTo>
                      <a:pt x="238" y="817"/>
                    </a:lnTo>
                    <a:lnTo>
                      <a:pt x="233" y="906"/>
                    </a:lnTo>
                    <a:lnTo>
                      <a:pt x="235" y="996"/>
                    </a:lnTo>
                    <a:lnTo>
                      <a:pt x="241" y="1084"/>
                    </a:lnTo>
                    <a:lnTo>
                      <a:pt x="253" y="1171"/>
                    </a:lnTo>
                    <a:lnTo>
                      <a:pt x="268" y="1258"/>
                    </a:lnTo>
                    <a:lnTo>
                      <a:pt x="289" y="1344"/>
                    </a:lnTo>
                    <a:lnTo>
                      <a:pt x="389" y="1369"/>
                    </a:lnTo>
                    <a:lnTo>
                      <a:pt x="490" y="1390"/>
                    </a:lnTo>
                    <a:lnTo>
                      <a:pt x="531" y="1397"/>
                    </a:lnTo>
                    <a:lnTo>
                      <a:pt x="574" y="1403"/>
                    </a:lnTo>
                    <a:lnTo>
                      <a:pt x="551" y="1302"/>
                    </a:lnTo>
                    <a:lnTo>
                      <a:pt x="533" y="1199"/>
                    </a:lnTo>
                    <a:lnTo>
                      <a:pt x="521" y="1096"/>
                    </a:lnTo>
                    <a:lnTo>
                      <a:pt x="516" y="991"/>
                    </a:lnTo>
                    <a:lnTo>
                      <a:pt x="517" y="887"/>
                    </a:lnTo>
                    <a:lnTo>
                      <a:pt x="524" y="782"/>
                    </a:lnTo>
                    <a:lnTo>
                      <a:pt x="537" y="679"/>
                    </a:lnTo>
                    <a:lnTo>
                      <a:pt x="556" y="575"/>
                    </a:lnTo>
                    <a:close/>
                    <a:moveTo>
                      <a:pt x="833" y="0"/>
                    </a:moveTo>
                    <a:lnTo>
                      <a:pt x="801" y="81"/>
                    </a:lnTo>
                    <a:lnTo>
                      <a:pt x="771" y="162"/>
                    </a:lnTo>
                    <a:lnTo>
                      <a:pt x="746" y="242"/>
                    </a:lnTo>
                    <a:lnTo>
                      <a:pt x="720" y="337"/>
                    </a:lnTo>
                    <a:lnTo>
                      <a:pt x="699" y="433"/>
                    </a:lnTo>
                    <a:lnTo>
                      <a:pt x="803" y="420"/>
                    </a:lnTo>
                    <a:lnTo>
                      <a:pt x="907" y="412"/>
                    </a:lnTo>
                    <a:lnTo>
                      <a:pt x="1010" y="412"/>
                    </a:lnTo>
                    <a:lnTo>
                      <a:pt x="1087" y="415"/>
                    </a:lnTo>
                    <a:lnTo>
                      <a:pt x="1162" y="422"/>
                    </a:lnTo>
                    <a:lnTo>
                      <a:pt x="1142" y="338"/>
                    </a:lnTo>
                    <a:lnTo>
                      <a:pt x="1119" y="255"/>
                    </a:lnTo>
                    <a:lnTo>
                      <a:pt x="1094" y="174"/>
                    </a:lnTo>
                    <a:lnTo>
                      <a:pt x="1065" y="93"/>
                    </a:lnTo>
                    <a:lnTo>
                      <a:pt x="1032" y="12"/>
                    </a:lnTo>
                    <a:lnTo>
                      <a:pt x="1060" y="46"/>
                    </a:lnTo>
                    <a:lnTo>
                      <a:pt x="1088" y="81"/>
                    </a:lnTo>
                    <a:lnTo>
                      <a:pt x="1113" y="117"/>
                    </a:lnTo>
                    <a:lnTo>
                      <a:pt x="1149" y="172"/>
                    </a:lnTo>
                    <a:lnTo>
                      <a:pt x="1180" y="230"/>
                    </a:lnTo>
                    <a:lnTo>
                      <a:pt x="1213" y="298"/>
                    </a:lnTo>
                    <a:lnTo>
                      <a:pt x="1241" y="366"/>
                    </a:lnTo>
                    <a:lnTo>
                      <a:pt x="1267" y="436"/>
                    </a:lnTo>
                    <a:lnTo>
                      <a:pt x="1357" y="453"/>
                    </a:lnTo>
                    <a:lnTo>
                      <a:pt x="1445" y="475"/>
                    </a:lnTo>
                    <a:lnTo>
                      <a:pt x="1534" y="500"/>
                    </a:lnTo>
                    <a:lnTo>
                      <a:pt x="1605" y="525"/>
                    </a:lnTo>
                    <a:lnTo>
                      <a:pt x="1676" y="553"/>
                    </a:lnTo>
                    <a:lnTo>
                      <a:pt x="1647" y="469"/>
                    </a:lnTo>
                    <a:lnTo>
                      <a:pt x="1613" y="387"/>
                    </a:lnTo>
                    <a:lnTo>
                      <a:pt x="1575" y="306"/>
                    </a:lnTo>
                    <a:lnTo>
                      <a:pt x="1532" y="227"/>
                    </a:lnTo>
                    <a:lnTo>
                      <a:pt x="1485" y="147"/>
                    </a:lnTo>
                    <a:lnTo>
                      <a:pt x="1536" y="190"/>
                    </a:lnTo>
                    <a:lnTo>
                      <a:pt x="1584" y="237"/>
                    </a:lnTo>
                    <a:lnTo>
                      <a:pt x="1630" y="287"/>
                    </a:lnTo>
                    <a:lnTo>
                      <a:pt x="1671" y="340"/>
                    </a:lnTo>
                    <a:lnTo>
                      <a:pt x="1711" y="396"/>
                    </a:lnTo>
                    <a:lnTo>
                      <a:pt x="1744" y="456"/>
                    </a:lnTo>
                    <a:lnTo>
                      <a:pt x="1775" y="517"/>
                    </a:lnTo>
                    <a:lnTo>
                      <a:pt x="1795" y="566"/>
                    </a:lnTo>
                    <a:lnTo>
                      <a:pt x="1812" y="615"/>
                    </a:lnTo>
                    <a:lnTo>
                      <a:pt x="1879" y="649"/>
                    </a:lnTo>
                    <a:lnTo>
                      <a:pt x="1944" y="688"/>
                    </a:lnTo>
                    <a:lnTo>
                      <a:pt x="2006" y="729"/>
                    </a:lnTo>
                    <a:lnTo>
                      <a:pt x="1831" y="680"/>
                    </a:lnTo>
                    <a:lnTo>
                      <a:pt x="1847" y="755"/>
                    </a:lnTo>
                    <a:lnTo>
                      <a:pt x="1858" y="831"/>
                    </a:lnTo>
                    <a:lnTo>
                      <a:pt x="1862" y="909"/>
                    </a:lnTo>
                    <a:lnTo>
                      <a:pt x="1862" y="985"/>
                    </a:lnTo>
                    <a:lnTo>
                      <a:pt x="1727" y="985"/>
                    </a:lnTo>
                    <a:lnTo>
                      <a:pt x="1727" y="984"/>
                    </a:lnTo>
                    <a:lnTo>
                      <a:pt x="1729" y="898"/>
                    </a:lnTo>
                    <a:lnTo>
                      <a:pt x="1725" y="814"/>
                    </a:lnTo>
                    <a:lnTo>
                      <a:pt x="1715" y="729"/>
                    </a:lnTo>
                    <a:lnTo>
                      <a:pt x="1700" y="646"/>
                    </a:lnTo>
                    <a:lnTo>
                      <a:pt x="1604" y="623"/>
                    </a:lnTo>
                    <a:lnTo>
                      <a:pt x="1508" y="604"/>
                    </a:lnTo>
                    <a:lnTo>
                      <a:pt x="1406" y="585"/>
                    </a:lnTo>
                    <a:lnTo>
                      <a:pt x="1305" y="570"/>
                    </a:lnTo>
                    <a:lnTo>
                      <a:pt x="1325" y="672"/>
                    </a:lnTo>
                    <a:lnTo>
                      <a:pt x="1340" y="776"/>
                    </a:lnTo>
                    <a:lnTo>
                      <a:pt x="1347" y="880"/>
                    </a:lnTo>
                    <a:lnTo>
                      <a:pt x="1349" y="985"/>
                    </a:lnTo>
                    <a:lnTo>
                      <a:pt x="1215" y="985"/>
                    </a:lnTo>
                    <a:lnTo>
                      <a:pt x="1215" y="878"/>
                    </a:lnTo>
                    <a:lnTo>
                      <a:pt x="1210" y="770"/>
                    </a:lnTo>
                    <a:lnTo>
                      <a:pt x="1201" y="664"/>
                    </a:lnTo>
                    <a:lnTo>
                      <a:pt x="1187" y="557"/>
                    </a:lnTo>
                    <a:lnTo>
                      <a:pt x="1096" y="550"/>
                    </a:lnTo>
                    <a:lnTo>
                      <a:pt x="1007" y="546"/>
                    </a:lnTo>
                    <a:lnTo>
                      <a:pt x="897" y="546"/>
                    </a:lnTo>
                    <a:lnTo>
                      <a:pt x="787" y="550"/>
                    </a:lnTo>
                    <a:lnTo>
                      <a:pt x="676" y="560"/>
                    </a:lnTo>
                    <a:lnTo>
                      <a:pt x="662" y="667"/>
                    </a:lnTo>
                    <a:lnTo>
                      <a:pt x="653" y="774"/>
                    </a:lnTo>
                    <a:lnTo>
                      <a:pt x="650" y="880"/>
                    </a:lnTo>
                    <a:lnTo>
                      <a:pt x="650" y="988"/>
                    </a:lnTo>
                    <a:lnTo>
                      <a:pt x="658" y="1131"/>
                    </a:lnTo>
                    <a:lnTo>
                      <a:pt x="672" y="1275"/>
                    </a:lnTo>
                    <a:lnTo>
                      <a:pt x="694" y="1417"/>
                    </a:lnTo>
                    <a:lnTo>
                      <a:pt x="793" y="1424"/>
                    </a:lnTo>
                    <a:lnTo>
                      <a:pt x="892" y="1427"/>
                    </a:lnTo>
                    <a:lnTo>
                      <a:pt x="892" y="1561"/>
                    </a:lnTo>
                    <a:lnTo>
                      <a:pt x="806" y="1556"/>
                    </a:lnTo>
                    <a:lnTo>
                      <a:pt x="719" y="1547"/>
                    </a:lnTo>
                    <a:lnTo>
                      <a:pt x="754" y="1693"/>
                    </a:lnTo>
                    <a:lnTo>
                      <a:pt x="792" y="1839"/>
                    </a:lnTo>
                    <a:lnTo>
                      <a:pt x="833" y="1986"/>
                    </a:lnTo>
                    <a:lnTo>
                      <a:pt x="787" y="1915"/>
                    </a:lnTo>
                    <a:lnTo>
                      <a:pt x="744" y="1841"/>
                    </a:lnTo>
                    <a:lnTo>
                      <a:pt x="706" y="1766"/>
                    </a:lnTo>
                    <a:lnTo>
                      <a:pt x="670" y="1688"/>
                    </a:lnTo>
                    <a:lnTo>
                      <a:pt x="638" y="1609"/>
                    </a:lnTo>
                    <a:lnTo>
                      <a:pt x="610" y="1528"/>
                    </a:lnTo>
                    <a:lnTo>
                      <a:pt x="537" y="1512"/>
                    </a:lnTo>
                    <a:lnTo>
                      <a:pt x="465" y="1492"/>
                    </a:lnTo>
                    <a:lnTo>
                      <a:pt x="389" y="1467"/>
                    </a:lnTo>
                    <a:lnTo>
                      <a:pt x="315" y="1438"/>
                    </a:lnTo>
                    <a:lnTo>
                      <a:pt x="361" y="1576"/>
                    </a:lnTo>
                    <a:lnTo>
                      <a:pt x="416" y="1715"/>
                    </a:lnTo>
                    <a:lnTo>
                      <a:pt x="477" y="1852"/>
                    </a:lnTo>
                    <a:lnTo>
                      <a:pt x="435" y="1810"/>
                    </a:lnTo>
                    <a:lnTo>
                      <a:pt x="397" y="1766"/>
                    </a:lnTo>
                    <a:lnTo>
                      <a:pt x="361" y="1719"/>
                    </a:lnTo>
                    <a:lnTo>
                      <a:pt x="327" y="1671"/>
                    </a:lnTo>
                    <a:lnTo>
                      <a:pt x="285" y="1605"/>
                    </a:lnTo>
                    <a:lnTo>
                      <a:pt x="248" y="1536"/>
                    </a:lnTo>
                    <a:lnTo>
                      <a:pt x="213" y="1465"/>
                    </a:lnTo>
                    <a:lnTo>
                      <a:pt x="192" y="1417"/>
                    </a:lnTo>
                    <a:lnTo>
                      <a:pt x="175" y="1368"/>
                    </a:lnTo>
                    <a:lnTo>
                      <a:pt x="139" y="1348"/>
                    </a:lnTo>
                    <a:lnTo>
                      <a:pt x="105" y="1326"/>
                    </a:lnTo>
                    <a:lnTo>
                      <a:pt x="68" y="1301"/>
                    </a:lnTo>
                    <a:lnTo>
                      <a:pt x="34" y="1273"/>
                    </a:lnTo>
                    <a:lnTo>
                      <a:pt x="0" y="1245"/>
                    </a:lnTo>
                    <a:lnTo>
                      <a:pt x="76" y="1276"/>
                    </a:lnTo>
                    <a:lnTo>
                      <a:pt x="153" y="1303"/>
                    </a:lnTo>
                    <a:lnTo>
                      <a:pt x="132" y="1230"/>
                    </a:lnTo>
                    <a:lnTo>
                      <a:pt x="117" y="1155"/>
                    </a:lnTo>
                    <a:lnTo>
                      <a:pt x="106" y="1079"/>
                    </a:lnTo>
                    <a:lnTo>
                      <a:pt x="99" y="1002"/>
                    </a:lnTo>
                    <a:lnTo>
                      <a:pt x="98" y="922"/>
                    </a:lnTo>
                    <a:lnTo>
                      <a:pt x="104" y="841"/>
                    </a:lnTo>
                    <a:lnTo>
                      <a:pt x="116" y="762"/>
                    </a:lnTo>
                    <a:lnTo>
                      <a:pt x="133" y="683"/>
                    </a:lnTo>
                    <a:lnTo>
                      <a:pt x="75" y="705"/>
                    </a:lnTo>
                    <a:lnTo>
                      <a:pt x="17" y="729"/>
                    </a:lnTo>
                    <a:lnTo>
                      <a:pt x="51" y="700"/>
                    </a:lnTo>
                    <a:lnTo>
                      <a:pt x="86" y="673"/>
                    </a:lnTo>
                    <a:lnTo>
                      <a:pt x="122" y="648"/>
                    </a:lnTo>
                    <a:lnTo>
                      <a:pt x="148" y="631"/>
                    </a:lnTo>
                    <a:lnTo>
                      <a:pt x="166" y="580"/>
                    </a:lnTo>
                    <a:lnTo>
                      <a:pt x="187" y="530"/>
                    </a:lnTo>
                    <a:lnTo>
                      <a:pt x="217" y="469"/>
                    </a:lnTo>
                    <a:lnTo>
                      <a:pt x="251" y="409"/>
                    </a:lnTo>
                    <a:lnTo>
                      <a:pt x="289" y="352"/>
                    </a:lnTo>
                    <a:lnTo>
                      <a:pt x="332" y="300"/>
                    </a:lnTo>
                    <a:lnTo>
                      <a:pt x="376" y="250"/>
                    </a:lnTo>
                    <a:lnTo>
                      <a:pt x="425" y="203"/>
                    </a:lnTo>
                    <a:lnTo>
                      <a:pt x="477" y="161"/>
                    </a:lnTo>
                    <a:lnTo>
                      <a:pt x="431" y="238"/>
                    </a:lnTo>
                    <a:lnTo>
                      <a:pt x="388" y="315"/>
                    </a:lnTo>
                    <a:lnTo>
                      <a:pt x="350" y="394"/>
                    </a:lnTo>
                    <a:lnTo>
                      <a:pt x="317" y="474"/>
                    </a:lnTo>
                    <a:lnTo>
                      <a:pt x="289" y="555"/>
                    </a:lnTo>
                    <a:lnTo>
                      <a:pt x="352" y="528"/>
                    </a:lnTo>
                    <a:lnTo>
                      <a:pt x="417" y="502"/>
                    </a:lnTo>
                    <a:lnTo>
                      <a:pt x="482" y="482"/>
                    </a:lnTo>
                    <a:lnTo>
                      <a:pt x="536" y="467"/>
                    </a:lnTo>
                    <a:lnTo>
                      <a:pt x="589" y="453"/>
                    </a:lnTo>
                    <a:lnTo>
                      <a:pt x="616" y="373"/>
                    </a:lnTo>
                    <a:lnTo>
                      <a:pt x="648" y="294"/>
                    </a:lnTo>
                    <a:lnTo>
                      <a:pt x="685" y="217"/>
                    </a:lnTo>
                    <a:lnTo>
                      <a:pt x="717" y="159"/>
                    </a:lnTo>
                    <a:lnTo>
                      <a:pt x="753" y="104"/>
                    </a:lnTo>
                    <a:lnTo>
                      <a:pt x="778" y="68"/>
                    </a:lnTo>
                    <a:lnTo>
                      <a:pt x="804" y="33"/>
                    </a:lnTo>
                    <a:lnTo>
                      <a:pt x="8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7"/>
              <p:cNvSpPr>
                <a:spLocks noEditPoints="1"/>
              </p:cNvSpPr>
              <p:nvPr/>
            </p:nvSpPr>
            <p:spPr bwMode="auto">
              <a:xfrm>
                <a:off x="174" y="543"/>
                <a:ext cx="173" cy="93"/>
              </a:xfrm>
              <a:custGeom>
                <a:avLst/>
                <a:gdLst>
                  <a:gd name="T0" fmla="*/ 66 w 2067"/>
                  <a:gd name="T1" fmla="*/ 85 h 1115"/>
                  <a:gd name="T2" fmla="*/ 66 w 2067"/>
                  <a:gd name="T3" fmla="*/ 1031 h 1115"/>
                  <a:gd name="T4" fmla="*/ 2001 w 2067"/>
                  <a:gd name="T5" fmla="*/ 1031 h 1115"/>
                  <a:gd name="T6" fmla="*/ 2001 w 2067"/>
                  <a:gd name="T7" fmla="*/ 85 h 1115"/>
                  <a:gd name="T8" fmla="*/ 66 w 2067"/>
                  <a:gd name="T9" fmla="*/ 85 h 1115"/>
                  <a:gd name="T10" fmla="*/ 0 w 2067"/>
                  <a:gd name="T11" fmla="*/ 0 h 1115"/>
                  <a:gd name="T12" fmla="*/ 2067 w 2067"/>
                  <a:gd name="T13" fmla="*/ 0 h 1115"/>
                  <a:gd name="T14" fmla="*/ 2067 w 2067"/>
                  <a:gd name="T15" fmla="*/ 1115 h 1115"/>
                  <a:gd name="T16" fmla="*/ 0 w 2067"/>
                  <a:gd name="T17" fmla="*/ 1115 h 1115"/>
                  <a:gd name="T18" fmla="*/ 0 w 2067"/>
                  <a:gd name="T19" fmla="*/ 0 h 1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67" h="1115">
                    <a:moveTo>
                      <a:pt x="66" y="85"/>
                    </a:moveTo>
                    <a:lnTo>
                      <a:pt x="66" y="1031"/>
                    </a:lnTo>
                    <a:lnTo>
                      <a:pt x="2001" y="1031"/>
                    </a:lnTo>
                    <a:lnTo>
                      <a:pt x="2001" y="85"/>
                    </a:lnTo>
                    <a:lnTo>
                      <a:pt x="66" y="85"/>
                    </a:lnTo>
                    <a:close/>
                    <a:moveTo>
                      <a:pt x="0" y="0"/>
                    </a:moveTo>
                    <a:lnTo>
                      <a:pt x="2067" y="0"/>
                    </a:lnTo>
                    <a:lnTo>
                      <a:pt x="2067" y="1115"/>
                    </a:lnTo>
                    <a:lnTo>
                      <a:pt x="0" y="11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18"/>
              <p:cNvSpPr>
                <a:spLocks noEditPoints="1"/>
              </p:cNvSpPr>
              <p:nvPr/>
            </p:nvSpPr>
            <p:spPr bwMode="auto">
              <a:xfrm>
                <a:off x="157" y="644"/>
                <a:ext cx="207" cy="31"/>
              </a:xfrm>
              <a:custGeom>
                <a:avLst/>
                <a:gdLst>
                  <a:gd name="T0" fmla="*/ 1084 w 2489"/>
                  <a:gd name="T1" fmla="*/ 235 h 369"/>
                  <a:gd name="T2" fmla="*/ 1045 w 2489"/>
                  <a:gd name="T3" fmla="*/ 353 h 369"/>
                  <a:gd name="T4" fmla="*/ 1373 w 2489"/>
                  <a:gd name="T5" fmla="*/ 353 h 369"/>
                  <a:gd name="T6" fmla="*/ 1326 w 2489"/>
                  <a:gd name="T7" fmla="*/ 235 h 369"/>
                  <a:gd name="T8" fmla="*/ 1084 w 2489"/>
                  <a:gd name="T9" fmla="*/ 235 h 369"/>
                  <a:gd name="T10" fmla="*/ 246 w 2489"/>
                  <a:gd name="T11" fmla="*/ 43 h 369"/>
                  <a:gd name="T12" fmla="*/ 165 w 2489"/>
                  <a:gd name="T13" fmla="*/ 216 h 369"/>
                  <a:gd name="T14" fmla="*/ 2312 w 2489"/>
                  <a:gd name="T15" fmla="*/ 216 h 369"/>
                  <a:gd name="T16" fmla="*/ 2242 w 2489"/>
                  <a:gd name="T17" fmla="*/ 43 h 369"/>
                  <a:gd name="T18" fmla="*/ 246 w 2489"/>
                  <a:gd name="T19" fmla="*/ 43 h 369"/>
                  <a:gd name="T20" fmla="*/ 166 w 2489"/>
                  <a:gd name="T21" fmla="*/ 0 h 369"/>
                  <a:gd name="T22" fmla="*/ 2359 w 2489"/>
                  <a:gd name="T23" fmla="*/ 0 h 369"/>
                  <a:gd name="T24" fmla="*/ 2489 w 2489"/>
                  <a:gd name="T25" fmla="*/ 349 h 369"/>
                  <a:gd name="T26" fmla="*/ 2484 w 2489"/>
                  <a:gd name="T27" fmla="*/ 369 h 369"/>
                  <a:gd name="T28" fmla="*/ 0 w 2489"/>
                  <a:gd name="T29" fmla="*/ 369 h 369"/>
                  <a:gd name="T30" fmla="*/ 166 w 2489"/>
                  <a:gd name="T31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89" h="369">
                    <a:moveTo>
                      <a:pt x="1084" y="235"/>
                    </a:moveTo>
                    <a:lnTo>
                      <a:pt x="1045" y="353"/>
                    </a:lnTo>
                    <a:lnTo>
                      <a:pt x="1373" y="353"/>
                    </a:lnTo>
                    <a:lnTo>
                      <a:pt x="1326" y="235"/>
                    </a:lnTo>
                    <a:lnTo>
                      <a:pt x="1084" y="235"/>
                    </a:lnTo>
                    <a:close/>
                    <a:moveTo>
                      <a:pt x="246" y="43"/>
                    </a:moveTo>
                    <a:lnTo>
                      <a:pt x="165" y="216"/>
                    </a:lnTo>
                    <a:lnTo>
                      <a:pt x="2312" y="216"/>
                    </a:lnTo>
                    <a:lnTo>
                      <a:pt x="2242" y="43"/>
                    </a:lnTo>
                    <a:lnTo>
                      <a:pt x="246" y="43"/>
                    </a:lnTo>
                    <a:close/>
                    <a:moveTo>
                      <a:pt x="166" y="0"/>
                    </a:moveTo>
                    <a:lnTo>
                      <a:pt x="2359" y="0"/>
                    </a:lnTo>
                    <a:lnTo>
                      <a:pt x="2489" y="349"/>
                    </a:lnTo>
                    <a:lnTo>
                      <a:pt x="2484" y="369"/>
                    </a:lnTo>
                    <a:lnTo>
                      <a:pt x="0" y="369"/>
                    </a:lnTo>
                    <a:lnTo>
                      <a:pt x="1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1078752" y="3859893"/>
            <a:ext cx="822960" cy="822960"/>
            <a:chOff x="1078752" y="3859893"/>
            <a:chExt cx="822960" cy="822960"/>
          </a:xfrm>
        </p:grpSpPr>
        <p:sp>
          <p:nvSpPr>
            <p:cNvPr id="15" name="Rounded Rectangle 14"/>
            <p:cNvSpPr/>
            <p:nvPr/>
          </p:nvSpPr>
          <p:spPr>
            <a:xfrm>
              <a:off x="1078752" y="3859893"/>
              <a:ext cx="822960" cy="82296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23"/>
            <p:cNvSpPr>
              <a:spLocks noEditPoints="1"/>
            </p:cNvSpPr>
            <p:nvPr/>
          </p:nvSpPr>
          <p:spPr bwMode="auto">
            <a:xfrm>
              <a:off x="1332276" y="4026898"/>
              <a:ext cx="315912" cy="488950"/>
            </a:xfrm>
            <a:custGeom>
              <a:avLst/>
              <a:gdLst>
                <a:gd name="T0" fmla="*/ 940 w 2187"/>
                <a:gd name="T1" fmla="*/ 1158 h 3387"/>
                <a:gd name="T2" fmla="*/ 1261 w 2187"/>
                <a:gd name="T3" fmla="*/ 1210 h 3387"/>
                <a:gd name="T4" fmla="*/ 1229 w 2187"/>
                <a:gd name="T5" fmla="*/ 1137 h 3387"/>
                <a:gd name="T6" fmla="*/ 1157 w 2187"/>
                <a:gd name="T7" fmla="*/ 1148 h 3387"/>
                <a:gd name="T8" fmla="*/ 1059 w 2187"/>
                <a:gd name="T9" fmla="*/ 1169 h 3387"/>
                <a:gd name="T10" fmla="*/ 991 w 2187"/>
                <a:gd name="T11" fmla="*/ 1126 h 3387"/>
                <a:gd name="T12" fmla="*/ 758 w 2187"/>
                <a:gd name="T13" fmla="*/ 336 h 3387"/>
                <a:gd name="T14" fmla="*/ 445 w 2187"/>
                <a:gd name="T15" fmla="*/ 564 h 3387"/>
                <a:gd name="T16" fmla="*/ 282 w 2187"/>
                <a:gd name="T17" fmla="*/ 905 h 3387"/>
                <a:gd name="T18" fmla="*/ 297 w 2187"/>
                <a:gd name="T19" fmla="*/ 1275 h 3387"/>
                <a:gd name="T20" fmla="*/ 416 w 2187"/>
                <a:gd name="T21" fmla="*/ 1556 h 3387"/>
                <a:gd name="T22" fmla="*/ 592 w 2187"/>
                <a:gd name="T23" fmla="*/ 1822 h 3387"/>
                <a:gd name="T24" fmla="*/ 771 w 2187"/>
                <a:gd name="T25" fmla="*/ 2161 h 3387"/>
                <a:gd name="T26" fmla="*/ 763 w 2187"/>
                <a:gd name="T27" fmla="*/ 1235 h 3387"/>
                <a:gd name="T28" fmla="*/ 820 w 2187"/>
                <a:gd name="T29" fmla="*/ 1043 h 3387"/>
                <a:gd name="T30" fmla="*/ 991 w 2187"/>
                <a:gd name="T31" fmla="*/ 961 h 3387"/>
                <a:gd name="T32" fmla="*/ 1196 w 2187"/>
                <a:gd name="T33" fmla="*/ 961 h 3387"/>
                <a:gd name="T34" fmla="*/ 1369 w 2187"/>
                <a:gd name="T35" fmla="*/ 1043 h 3387"/>
                <a:gd name="T36" fmla="*/ 1423 w 2187"/>
                <a:gd name="T37" fmla="*/ 1236 h 3387"/>
                <a:gd name="T38" fmla="*/ 1417 w 2187"/>
                <a:gd name="T39" fmla="*/ 2161 h 3387"/>
                <a:gd name="T40" fmla="*/ 1595 w 2187"/>
                <a:gd name="T41" fmla="*/ 1823 h 3387"/>
                <a:gd name="T42" fmla="*/ 1771 w 2187"/>
                <a:gd name="T43" fmla="*/ 1557 h 3387"/>
                <a:gd name="T44" fmla="*/ 1890 w 2187"/>
                <a:gd name="T45" fmla="*/ 1275 h 3387"/>
                <a:gd name="T46" fmla="*/ 1905 w 2187"/>
                <a:gd name="T47" fmla="*/ 905 h 3387"/>
                <a:gd name="T48" fmla="*/ 1742 w 2187"/>
                <a:gd name="T49" fmla="*/ 564 h 3387"/>
                <a:gd name="T50" fmla="*/ 1429 w 2187"/>
                <a:gd name="T51" fmla="*/ 336 h 3387"/>
                <a:gd name="T52" fmla="*/ 1094 w 2187"/>
                <a:gd name="T53" fmla="*/ 0 h 3387"/>
                <a:gd name="T54" fmla="*/ 1574 w 2187"/>
                <a:gd name="T55" fmla="*/ 105 h 3387"/>
                <a:gd name="T56" fmla="*/ 1946 w 2187"/>
                <a:gd name="T57" fmla="*/ 388 h 3387"/>
                <a:gd name="T58" fmla="*/ 2158 w 2187"/>
                <a:gd name="T59" fmla="*/ 798 h 3387"/>
                <a:gd name="T60" fmla="*/ 2171 w 2187"/>
                <a:gd name="T61" fmla="*/ 1243 h 3387"/>
                <a:gd name="T62" fmla="*/ 2068 w 2187"/>
                <a:gd name="T63" fmla="*/ 1574 h 3387"/>
                <a:gd name="T64" fmla="*/ 1911 w 2187"/>
                <a:gd name="T65" fmla="*/ 1838 h 3387"/>
                <a:gd name="T66" fmla="*/ 1734 w 2187"/>
                <a:gd name="T67" fmla="*/ 2115 h 3387"/>
                <a:gd name="T68" fmla="*/ 1626 w 2187"/>
                <a:gd name="T69" fmla="*/ 2442 h 3387"/>
                <a:gd name="T70" fmla="*/ 1562 w 2187"/>
                <a:gd name="T71" fmla="*/ 2612 h 3387"/>
                <a:gd name="T72" fmla="*/ 1598 w 2187"/>
                <a:gd name="T73" fmla="*/ 2705 h 3387"/>
                <a:gd name="T74" fmla="*/ 1573 w 2187"/>
                <a:gd name="T75" fmla="*/ 2852 h 3387"/>
                <a:gd name="T76" fmla="*/ 1600 w 2187"/>
                <a:gd name="T77" fmla="*/ 2953 h 3387"/>
                <a:gd name="T78" fmla="*/ 1570 w 2187"/>
                <a:gd name="T79" fmla="*/ 3098 h 3387"/>
                <a:gd name="T80" fmla="*/ 1382 w 2187"/>
                <a:gd name="T81" fmla="*/ 3179 h 3387"/>
                <a:gd name="T82" fmla="*/ 1219 w 2187"/>
                <a:gd name="T83" fmla="*/ 3360 h 3387"/>
                <a:gd name="T84" fmla="*/ 968 w 2187"/>
                <a:gd name="T85" fmla="*/ 3360 h 3387"/>
                <a:gd name="T86" fmla="*/ 805 w 2187"/>
                <a:gd name="T87" fmla="*/ 3179 h 3387"/>
                <a:gd name="T88" fmla="*/ 617 w 2187"/>
                <a:gd name="T89" fmla="*/ 3098 h 3387"/>
                <a:gd name="T90" fmla="*/ 587 w 2187"/>
                <a:gd name="T91" fmla="*/ 2953 h 3387"/>
                <a:gd name="T92" fmla="*/ 614 w 2187"/>
                <a:gd name="T93" fmla="*/ 2852 h 3387"/>
                <a:gd name="T94" fmla="*/ 590 w 2187"/>
                <a:gd name="T95" fmla="*/ 2704 h 3387"/>
                <a:gd name="T96" fmla="*/ 626 w 2187"/>
                <a:gd name="T97" fmla="*/ 2612 h 3387"/>
                <a:gd name="T98" fmla="*/ 562 w 2187"/>
                <a:gd name="T99" fmla="*/ 2442 h 3387"/>
                <a:gd name="T100" fmla="*/ 453 w 2187"/>
                <a:gd name="T101" fmla="*/ 2115 h 3387"/>
                <a:gd name="T102" fmla="*/ 277 w 2187"/>
                <a:gd name="T103" fmla="*/ 1838 h 3387"/>
                <a:gd name="T104" fmla="*/ 119 w 2187"/>
                <a:gd name="T105" fmla="*/ 1574 h 3387"/>
                <a:gd name="T106" fmla="*/ 15 w 2187"/>
                <a:gd name="T107" fmla="*/ 1243 h 3387"/>
                <a:gd name="T108" fmla="*/ 29 w 2187"/>
                <a:gd name="T109" fmla="*/ 798 h 3387"/>
                <a:gd name="T110" fmla="*/ 241 w 2187"/>
                <a:gd name="T111" fmla="*/ 388 h 3387"/>
                <a:gd name="T112" fmla="*/ 614 w 2187"/>
                <a:gd name="T113" fmla="*/ 105 h 3387"/>
                <a:gd name="T114" fmla="*/ 1094 w 2187"/>
                <a:gd name="T115" fmla="*/ 0 h 3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87" h="3387">
                  <a:moveTo>
                    <a:pt x="991" y="1126"/>
                  </a:moveTo>
                  <a:lnTo>
                    <a:pt x="979" y="1128"/>
                  </a:lnTo>
                  <a:lnTo>
                    <a:pt x="968" y="1133"/>
                  </a:lnTo>
                  <a:lnTo>
                    <a:pt x="956" y="1140"/>
                  </a:lnTo>
                  <a:lnTo>
                    <a:pt x="945" y="1151"/>
                  </a:lnTo>
                  <a:lnTo>
                    <a:pt x="940" y="1158"/>
                  </a:lnTo>
                  <a:lnTo>
                    <a:pt x="934" y="1167"/>
                  </a:lnTo>
                  <a:lnTo>
                    <a:pt x="929" y="1179"/>
                  </a:lnTo>
                  <a:lnTo>
                    <a:pt x="926" y="1194"/>
                  </a:lnTo>
                  <a:lnTo>
                    <a:pt x="926" y="1210"/>
                  </a:lnTo>
                  <a:lnTo>
                    <a:pt x="1093" y="2161"/>
                  </a:lnTo>
                  <a:lnTo>
                    <a:pt x="1261" y="1210"/>
                  </a:lnTo>
                  <a:lnTo>
                    <a:pt x="1261" y="1194"/>
                  </a:lnTo>
                  <a:lnTo>
                    <a:pt x="1259" y="1179"/>
                  </a:lnTo>
                  <a:lnTo>
                    <a:pt x="1254" y="1167"/>
                  </a:lnTo>
                  <a:lnTo>
                    <a:pt x="1249" y="1158"/>
                  </a:lnTo>
                  <a:lnTo>
                    <a:pt x="1244" y="1151"/>
                  </a:lnTo>
                  <a:lnTo>
                    <a:pt x="1229" y="1137"/>
                  </a:lnTo>
                  <a:lnTo>
                    <a:pt x="1213" y="1129"/>
                  </a:lnTo>
                  <a:lnTo>
                    <a:pt x="1196" y="1126"/>
                  </a:lnTo>
                  <a:lnTo>
                    <a:pt x="1183" y="1128"/>
                  </a:lnTo>
                  <a:lnTo>
                    <a:pt x="1172" y="1134"/>
                  </a:lnTo>
                  <a:lnTo>
                    <a:pt x="1163" y="1140"/>
                  </a:lnTo>
                  <a:lnTo>
                    <a:pt x="1157" y="1148"/>
                  </a:lnTo>
                  <a:lnTo>
                    <a:pt x="1144" y="1160"/>
                  </a:lnTo>
                  <a:lnTo>
                    <a:pt x="1129" y="1169"/>
                  </a:lnTo>
                  <a:lnTo>
                    <a:pt x="1112" y="1175"/>
                  </a:lnTo>
                  <a:lnTo>
                    <a:pt x="1093" y="1177"/>
                  </a:lnTo>
                  <a:lnTo>
                    <a:pt x="1075" y="1175"/>
                  </a:lnTo>
                  <a:lnTo>
                    <a:pt x="1059" y="1169"/>
                  </a:lnTo>
                  <a:lnTo>
                    <a:pt x="1043" y="1160"/>
                  </a:lnTo>
                  <a:lnTo>
                    <a:pt x="1030" y="1148"/>
                  </a:lnTo>
                  <a:lnTo>
                    <a:pt x="1024" y="1140"/>
                  </a:lnTo>
                  <a:lnTo>
                    <a:pt x="1014" y="1134"/>
                  </a:lnTo>
                  <a:lnTo>
                    <a:pt x="1004" y="1128"/>
                  </a:lnTo>
                  <a:lnTo>
                    <a:pt x="991" y="1126"/>
                  </a:lnTo>
                  <a:close/>
                  <a:moveTo>
                    <a:pt x="1094" y="270"/>
                  </a:moveTo>
                  <a:lnTo>
                    <a:pt x="1023" y="272"/>
                  </a:lnTo>
                  <a:lnTo>
                    <a:pt x="953" y="280"/>
                  </a:lnTo>
                  <a:lnTo>
                    <a:pt x="886" y="295"/>
                  </a:lnTo>
                  <a:lnTo>
                    <a:pt x="821" y="313"/>
                  </a:lnTo>
                  <a:lnTo>
                    <a:pt x="758" y="336"/>
                  </a:lnTo>
                  <a:lnTo>
                    <a:pt x="697" y="364"/>
                  </a:lnTo>
                  <a:lnTo>
                    <a:pt x="640" y="397"/>
                  </a:lnTo>
                  <a:lnTo>
                    <a:pt x="587" y="433"/>
                  </a:lnTo>
                  <a:lnTo>
                    <a:pt x="536" y="473"/>
                  </a:lnTo>
                  <a:lnTo>
                    <a:pt x="489" y="516"/>
                  </a:lnTo>
                  <a:lnTo>
                    <a:pt x="445" y="564"/>
                  </a:lnTo>
                  <a:lnTo>
                    <a:pt x="406" y="614"/>
                  </a:lnTo>
                  <a:lnTo>
                    <a:pt x="372" y="668"/>
                  </a:lnTo>
                  <a:lnTo>
                    <a:pt x="342" y="723"/>
                  </a:lnTo>
                  <a:lnTo>
                    <a:pt x="317" y="782"/>
                  </a:lnTo>
                  <a:lnTo>
                    <a:pt x="296" y="843"/>
                  </a:lnTo>
                  <a:lnTo>
                    <a:pt x="282" y="905"/>
                  </a:lnTo>
                  <a:lnTo>
                    <a:pt x="274" y="970"/>
                  </a:lnTo>
                  <a:lnTo>
                    <a:pt x="271" y="1036"/>
                  </a:lnTo>
                  <a:lnTo>
                    <a:pt x="272" y="1101"/>
                  </a:lnTo>
                  <a:lnTo>
                    <a:pt x="277" y="1163"/>
                  </a:lnTo>
                  <a:lnTo>
                    <a:pt x="286" y="1221"/>
                  </a:lnTo>
                  <a:lnTo>
                    <a:pt x="297" y="1275"/>
                  </a:lnTo>
                  <a:lnTo>
                    <a:pt x="311" y="1328"/>
                  </a:lnTo>
                  <a:lnTo>
                    <a:pt x="328" y="1376"/>
                  </a:lnTo>
                  <a:lnTo>
                    <a:pt x="347" y="1424"/>
                  </a:lnTo>
                  <a:lnTo>
                    <a:pt x="369" y="1470"/>
                  </a:lnTo>
                  <a:lnTo>
                    <a:pt x="391" y="1513"/>
                  </a:lnTo>
                  <a:lnTo>
                    <a:pt x="416" y="1556"/>
                  </a:lnTo>
                  <a:lnTo>
                    <a:pt x="442" y="1600"/>
                  </a:lnTo>
                  <a:lnTo>
                    <a:pt x="470" y="1642"/>
                  </a:lnTo>
                  <a:lnTo>
                    <a:pt x="498" y="1684"/>
                  </a:lnTo>
                  <a:lnTo>
                    <a:pt x="528" y="1727"/>
                  </a:lnTo>
                  <a:lnTo>
                    <a:pt x="560" y="1774"/>
                  </a:lnTo>
                  <a:lnTo>
                    <a:pt x="592" y="1822"/>
                  </a:lnTo>
                  <a:lnTo>
                    <a:pt x="625" y="1873"/>
                  </a:lnTo>
                  <a:lnTo>
                    <a:pt x="657" y="1925"/>
                  </a:lnTo>
                  <a:lnTo>
                    <a:pt x="688" y="1981"/>
                  </a:lnTo>
                  <a:lnTo>
                    <a:pt x="718" y="2038"/>
                  </a:lnTo>
                  <a:lnTo>
                    <a:pt x="745" y="2098"/>
                  </a:lnTo>
                  <a:lnTo>
                    <a:pt x="771" y="2161"/>
                  </a:lnTo>
                  <a:lnTo>
                    <a:pt x="792" y="2226"/>
                  </a:lnTo>
                  <a:lnTo>
                    <a:pt x="810" y="2295"/>
                  </a:lnTo>
                  <a:lnTo>
                    <a:pt x="824" y="2366"/>
                  </a:lnTo>
                  <a:lnTo>
                    <a:pt x="962" y="2366"/>
                  </a:lnTo>
                  <a:lnTo>
                    <a:pt x="763" y="1237"/>
                  </a:lnTo>
                  <a:lnTo>
                    <a:pt x="763" y="1235"/>
                  </a:lnTo>
                  <a:lnTo>
                    <a:pt x="760" y="1201"/>
                  </a:lnTo>
                  <a:lnTo>
                    <a:pt x="763" y="1167"/>
                  </a:lnTo>
                  <a:lnTo>
                    <a:pt x="771" y="1134"/>
                  </a:lnTo>
                  <a:lnTo>
                    <a:pt x="783" y="1102"/>
                  </a:lnTo>
                  <a:lnTo>
                    <a:pt x="800" y="1072"/>
                  </a:lnTo>
                  <a:lnTo>
                    <a:pt x="820" y="1043"/>
                  </a:lnTo>
                  <a:lnTo>
                    <a:pt x="844" y="1020"/>
                  </a:lnTo>
                  <a:lnTo>
                    <a:pt x="871" y="999"/>
                  </a:lnTo>
                  <a:lnTo>
                    <a:pt x="899" y="983"/>
                  </a:lnTo>
                  <a:lnTo>
                    <a:pt x="929" y="971"/>
                  </a:lnTo>
                  <a:lnTo>
                    <a:pt x="960" y="964"/>
                  </a:lnTo>
                  <a:lnTo>
                    <a:pt x="991" y="961"/>
                  </a:lnTo>
                  <a:lnTo>
                    <a:pt x="1027" y="964"/>
                  </a:lnTo>
                  <a:lnTo>
                    <a:pt x="1061" y="974"/>
                  </a:lnTo>
                  <a:lnTo>
                    <a:pt x="1094" y="989"/>
                  </a:lnTo>
                  <a:lnTo>
                    <a:pt x="1126" y="974"/>
                  </a:lnTo>
                  <a:lnTo>
                    <a:pt x="1160" y="964"/>
                  </a:lnTo>
                  <a:lnTo>
                    <a:pt x="1196" y="961"/>
                  </a:lnTo>
                  <a:lnTo>
                    <a:pt x="1228" y="964"/>
                  </a:lnTo>
                  <a:lnTo>
                    <a:pt x="1259" y="971"/>
                  </a:lnTo>
                  <a:lnTo>
                    <a:pt x="1289" y="983"/>
                  </a:lnTo>
                  <a:lnTo>
                    <a:pt x="1318" y="999"/>
                  </a:lnTo>
                  <a:lnTo>
                    <a:pt x="1345" y="1020"/>
                  </a:lnTo>
                  <a:lnTo>
                    <a:pt x="1369" y="1043"/>
                  </a:lnTo>
                  <a:lnTo>
                    <a:pt x="1389" y="1071"/>
                  </a:lnTo>
                  <a:lnTo>
                    <a:pt x="1406" y="1101"/>
                  </a:lnTo>
                  <a:lnTo>
                    <a:pt x="1417" y="1133"/>
                  </a:lnTo>
                  <a:lnTo>
                    <a:pt x="1425" y="1167"/>
                  </a:lnTo>
                  <a:lnTo>
                    <a:pt x="1427" y="1201"/>
                  </a:lnTo>
                  <a:lnTo>
                    <a:pt x="1423" y="1236"/>
                  </a:lnTo>
                  <a:lnTo>
                    <a:pt x="1423" y="1237"/>
                  </a:lnTo>
                  <a:lnTo>
                    <a:pt x="1225" y="2366"/>
                  </a:lnTo>
                  <a:lnTo>
                    <a:pt x="1364" y="2366"/>
                  </a:lnTo>
                  <a:lnTo>
                    <a:pt x="1378" y="2295"/>
                  </a:lnTo>
                  <a:lnTo>
                    <a:pt x="1396" y="2226"/>
                  </a:lnTo>
                  <a:lnTo>
                    <a:pt x="1417" y="2161"/>
                  </a:lnTo>
                  <a:lnTo>
                    <a:pt x="1442" y="2098"/>
                  </a:lnTo>
                  <a:lnTo>
                    <a:pt x="1470" y="2038"/>
                  </a:lnTo>
                  <a:lnTo>
                    <a:pt x="1500" y="1981"/>
                  </a:lnTo>
                  <a:lnTo>
                    <a:pt x="1531" y="1926"/>
                  </a:lnTo>
                  <a:lnTo>
                    <a:pt x="1563" y="1874"/>
                  </a:lnTo>
                  <a:lnTo>
                    <a:pt x="1595" y="1823"/>
                  </a:lnTo>
                  <a:lnTo>
                    <a:pt x="1628" y="1774"/>
                  </a:lnTo>
                  <a:lnTo>
                    <a:pt x="1660" y="1727"/>
                  </a:lnTo>
                  <a:lnTo>
                    <a:pt x="1689" y="1684"/>
                  </a:lnTo>
                  <a:lnTo>
                    <a:pt x="1717" y="1642"/>
                  </a:lnTo>
                  <a:lnTo>
                    <a:pt x="1745" y="1600"/>
                  </a:lnTo>
                  <a:lnTo>
                    <a:pt x="1771" y="1557"/>
                  </a:lnTo>
                  <a:lnTo>
                    <a:pt x="1795" y="1514"/>
                  </a:lnTo>
                  <a:lnTo>
                    <a:pt x="1819" y="1470"/>
                  </a:lnTo>
                  <a:lnTo>
                    <a:pt x="1840" y="1425"/>
                  </a:lnTo>
                  <a:lnTo>
                    <a:pt x="1859" y="1377"/>
                  </a:lnTo>
                  <a:lnTo>
                    <a:pt x="1876" y="1328"/>
                  </a:lnTo>
                  <a:lnTo>
                    <a:pt x="1890" y="1275"/>
                  </a:lnTo>
                  <a:lnTo>
                    <a:pt x="1902" y="1221"/>
                  </a:lnTo>
                  <a:lnTo>
                    <a:pt x="1910" y="1163"/>
                  </a:lnTo>
                  <a:lnTo>
                    <a:pt x="1915" y="1101"/>
                  </a:lnTo>
                  <a:lnTo>
                    <a:pt x="1917" y="1036"/>
                  </a:lnTo>
                  <a:lnTo>
                    <a:pt x="1914" y="970"/>
                  </a:lnTo>
                  <a:lnTo>
                    <a:pt x="1905" y="905"/>
                  </a:lnTo>
                  <a:lnTo>
                    <a:pt x="1890" y="843"/>
                  </a:lnTo>
                  <a:lnTo>
                    <a:pt x="1871" y="782"/>
                  </a:lnTo>
                  <a:lnTo>
                    <a:pt x="1845" y="723"/>
                  </a:lnTo>
                  <a:lnTo>
                    <a:pt x="1815" y="668"/>
                  </a:lnTo>
                  <a:lnTo>
                    <a:pt x="1781" y="614"/>
                  </a:lnTo>
                  <a:lnTo>
                    <a:pt x="1742" y="564"/>
                  </a:lnTo>
                  <a:lnTo>
                    <a:pt x="1698" y="516"/>
                  </a:lnTo>
                  <a:lnTo>
                    <a:pt x="1652" y="473"/>
                  </a:lnTo>
                  <a:lnTo>
                    <a:pt x="1601" y="433"/>
                  </a:lnTo>
                  <a:lnTo>
                    <a:pt x="1546" y="397"/>
                  </a:lnTo>
                  <a:lnTo>
                    <a:pt x="1490" y="364"/>
                  </a:lnTo>
                  <a:lnTo>
                    <a:pt x="1429" y="336"/>
                  </a:lnTo>
                  <a:lnTo>
                    <a:pt x="1367" y="313"/>
                  </a:lnTo>
                  <a:lnTo>
                    <a:pt x="1302" y="295"/>
                  </a:lnTo>
                  <a:lnTo>
                    <a:pt x="1233" y="280"/>
                  </a:lnTo>
                  <a:lnTo>
                    <a:pt x="1164" y="272"/>
                  </a:lnTo>
                  <a:lnTo>
                    <a:pt x="1094" y="270"/>
                  </a:lnTo>
                  <a:close/>
                  <a:moveTo>
                    <a:pt x="1094" y="0"/>
                  </a:moveTo>
                  <a:lnTo>
                    <a:pt x="1179" y="3"/>
                  </a:lnTo>
                  <a:lnTo>
                    <a:pt x="1262" y="12"/>
                  </a:lnTo>
                  <a:lnTo>
                    <a:pt x="1344" y="28"/>
                  </a:lnTo>
                  <a:lnTo>
                    <a:pt x="1423" y="49"/>
                  </a:lnTo>
                  <a:lnTo>
                    <a:pt x="1500" y="74"/>
                  </a:lnTo>
                  <a:lnTo>
                    <a:pt x="1574" y="105"/>
                  </a:lnTo>
                  <a:lnTo>
                    <a:pt x="1645" y="142"/>
                  </a:lnTo>
                  <a:lnTo>
                    <a:pt x="1713" y="182"/>
                  </a:lnTo>
                  <a:lnTo>
                    <a:pt x="1777" y="228"/>
                  </a:lnTo>
                  <a:lnTo>
                    <a:pt x="1838" y="277"/>
                  </a:lnTo>
                  <a:lnTo>
                    <a:pt x="1895" y="331"/>
                  </a:lnTo>
                  <a:lnTo>
                    <a:pt x="1946" y="388"/>
                  </a:lnTo>
                  <a:lnTo>
                    <a:pt x="1994" y="449"/>
                  </a:lnTo>
                  <a:lnTo>
                    <a:pt x="2037" y="514"/>
                  </a:lnTo>
                  <a:lnTo>
                    <a:pt x="2075" y="581"/>
                  </a:lnTo>
                  <a:lnTo>
                    <a:pt x="2108" y="651"/>
                  </a:lnTo>
                  <a:lnTo>
                    <a:pt x="2136" y="723"/>
                  </a:lnTo>
                  <a:lnTo>
                    <a:pt x="2158" y="798"/>
                  </a:lnTo>
                  <a:lnTo>
                    <a:pt x="2173" y="876"/>
                  </a:lnTo>
                  <a:lnTo>
                    <a:pt x="2184" y="955"/>
                  </a:lnTo>
                  <a:lnTo>
                    <a:pt x="2187" y="1036"/>
                  </a:lnTo>
                  <a:lnTo>
                    <a:pt x="2185" y="1108"/>
                  </a:lnTo>
                  <a:lnTo>
                    <a:pt x="2180" y="1177"/>
                  </a:lnTo>
                  <a:lnTo>
                    <a:pt x="2171" y="1243"/>
                  </a:lnTo>
                  <a:lnTo>
                    <a:pt x="2160" y="1305"/>
                  </a:lnTo>
                  <a:lnTo>
                    <a:pt x="2147" y="1364"/>
                  </a:lnTo>
                  <a:lnTo>
                    <a:pt x="2130" y="1420"/>
                  </a:lnTo>
                  <a:lnTo>
                    <a:pt x="2111" y="1474"/>
                  </a:lnTo>
                  <a:lnTo>
                    <a:pt x="2091" y="1524"/>
                  </a:lnTo>
                  <a:lnTo>
                    <a:pt x="2068" y="1574"/>
                  </a:lnTo>
                  <a:lnTo>
                    <a:pt x="2044" y="1621"/>
                  </a:lnTo>
                  <a:lnTo>
                    <a:pt x="2020" y="1667"/>
                  </a:lnTo>
                  <a:lnTo>
                    <a:pt x="1994" y="1711"/>
                  </a:lnTo>
                  <a:lnTo>
                    <a:pt x="1967" y="1754"/>
                  </a:lnTo>
                  <a:lnTo>
                    <a:pt x="1939" y="1796"/>
                  </a:lnTo>
                  <a:lnTo>
                    <a:pt x="1911" y="1838"/>
                  </a:lnTo>
                  <a:lnTo>
                    <a:pt x="1883" y="1879"/>
                  </a:lnTo>
                  <a:lnTo>
                    <a:pt x="1852" y="1925"/>
                  </a:lnTo>
                  <a:lnTo>
                    <a:pt x="1821" y="1972"/>
                  </a:lnTo>
                  <a:lnTo>
                    <a:pt x="1790" y="2018"/>
                  </a:lnTo>
                  <a:lnTo>
                    <a:pt x="1761" y="2065"/>
                  </a:lnTo>
                  <a:lnTo>
                    <a:pt x="1734" y="2115"/>
                  </a:lnTo>
                  <a:lnTo>
                    <a:pt x="1709" y="2165"/>
                  </a:lnTo>
                  <a:lnTo>
                    <a:pt x="1685" y="2217"/>
                  </a:lnTo>
                  <a:lnTo>
                    <a:pt x="1665" y="2270"/>
                  </a:lnTo>
                  <a:lnTo>
                    <a:pt x="1649" y="2325"/>
                  </a:lnTo>
                  <a:lnTo>
                    <a:pt x="1635" y="2382"/>
                  </a:lnTo>
                  <a:lnTo>
                    <a:pt x="1626" y="2442"/>
                  </a:lnTo>
                  <a:lnTo>
                    <a:pt x="1622" y="2505"/>
                  </a:lnTo>
                  <a:lnTo>
                    <a:pt x="1619" y="2531"/>
                  </a:lnTo>
                  <a:lnTo>
                    <a:pt x="1610" y="2556"/>
                  </a:lnTo>
                  <a:lnTo>
                    <a:pt x="1598" y="2577"/>
                  </a:lnTo>
                  <a:lnTo>
                    <a:pt x="1582" y="2597"/>
                  </a:lnTo>
                  <a:lnTo>
                    <a:pt x="1562" y="2612"/>
                  </a:lnTo>
                  <a:lnTo>
                    <a:pt x="1540" y="2625"/>
                  </a:lnTo>
                  <a:lnTo>
                    <a:pt x="1515" y="2632"/>
                  </a:lnTo>
                  <a:lnTo>
                    <a:pt x="1541" y="2643"/>
                  </a:lnTo>
                  <a:lnTo>
                    <a:pt x="1564" y="2660"/>
                  </a:lnTo>
                  <a:lnTo>
                    <a:pt x="1584" y="2680"/>
                  </a:lnTo>
                  <a:lnTo>
                    <a:pt x="1598" y="2705"/>
                  </a:lnTo>
                  <a:lnTo>
                    <a:pt x="1607" y="2732"/>
                  </a:lnTo>
                  <a:lnTo>
                    <a:pt x="1610" y="2760"/>
                  </a:lnTo>
                  <a:lnTo>
                    <a:pt x="1607" y="2786"/>
                  </a:lnTo>
                  <a:lnTo>
                    <a:pt x="1600" y="2811"/>
                  </a:lnTo>
                  <a:lnTo>
                    <a:pt x="1589" y="2834"/>
                  </a:lnTo>
                  <a:lnTo>
                    <a:pt x="1573" y="2852"/>
                  </a:lnTo>
                  <a:lnTo>
                    <a:pt x="1555" y="2869"/>
                  </a:lnTo>
                  <a:lnTo>
                    <a:pt x="1534" y="2882"/>
                  </a:lnTo>
                  <a:lnTo>
                    <a:pt x="1555" y="2894"/>
                  </a:lnTo>
                  <a:lnTo>
                    <a:pt x="1573" y="2911"/>
                  </a:lnTo>
                  <a:lnTo>
                    <a:pt x="1589" y="2930"/>
                  </a:lnTo>
                  <a:lnTo>
                    <a:pt x="1600" y="2953"/>
                  </a:lnTo>
                  <a:lnTo>
                    <a:pt x="1607" y="2977"/>
                  </a:lnTo>
                  <a:lnTo>
                    <a:pt x="1610" y="3004"/>
                  </a:lnTo>
                  <a:lnTo>
                    <a:pt x="1607" y="3030"/>
                  </a:lnTo>
                  <a:lnTo>
                    <a:pt x="1599" y="3055"/>
                  </a:lnTo>
                  <a:lnTo>
                    <a:pt x="1587" y="3079"/>
                  </a:lnTo>
                  <a:lnTo>
                    <a:pt x="1570" y="3098"/>
                  </a:lnTo>
                  <a:lnTo>
                    <a:pt x="1551" y="3115"/>
                  </a:lnTo>
                  <a:lnTo>
                    <a:pt x="1528" y="3127"/>
                  </a:lnTo>
                  <a:lnTo>
                    <a:pt x="1502" y="3135"/>
                  </a:lnTo>
                  <a:lnTo>
                    <a:pt x="1475" y="3137"/>
                  </a:lnTo>
                  <a:lnTo>
                    <a:pt x="1392" y="3137"/>
                  </a:lnTo>
                  <a:lnTo>
                    <a:pt x="1382" y="3179"/>
                  </a:lnTo>
                  <a:lnTo>
                    <a:pt x="1366" y="3218"/>
                  </a:lnTo>
                  <a:lnTo>
                    <a:pt x="1345" y="3254"/>
                  </a:lnTo>
                  <a:lnTo>
                    <a:pt x="1319" y="3287"/>
                  </a:lnTo>
                  <a:lnTo>
                    <a:pt x="1289" y="3316"/>
                  </a:lnTo>
                  <a:lnTo>
                    <a:pt x="1256" y="3340"/>
                  </a:lnTo>
                  <a:lnTo>
                    <a:pt x="1219" y="3360"/>
                  </a:lnTo>
                  <a:lnTo>
                    <a:pt x="1180" y="3374"/>
                  </a:lnTo>
                  <a:lnTo>
                    <a:pt x="1137" y="3384"/>
                  </a:lnTo>
                  <a:lnTo>
                    <a:pt x="1094" y="3387"/>
                  </a:lnTo>
                  <a:lnTo>
                    <a:pt x="1050" y="3384"/>
                  </a:lnTo>
                  <a:lnTo>
                    <a:pt x="1007" y="3374"/>
                  </a:lnTo>
                  <a:lnTo>
                    <a:pt x="968" y="3360"/>
                  </a:lnTo>
                  <a:lnTo>
                    <a:pt x="931" y="3340"/>
                  </a:lnTo>
                  <a:lnTo>
                    <a:pt x="898" y="3316"/>
                  </a:lnTo>
                  <a:lnTo>
                    <a:pt x="868" y="3287"/>
                  </a:lnTo>
                  <a:lnTo>
                    <a:pt x="842" y="3254"/>
                  </a:lnTo>
                  <a:lnTo>
                    <a:pt x="821" y="3218"/>
                  </a:lnTo>
                  <a:lnTo>
                    <a:pt x="805" y="3179"/>
                  </a:lnTo>
                  <a:lnTo>
                    <a:pt x="794" y="3137"/>
                  </a:lnTo>
                  <a:lnTo>
                    <a:pt x="712" y="3137"/>
                  </a:lnTo>
                  <a:lnTo>
                    <a:pt x="685" y="3135"/>
                  </a:lnTo>
                  <a:lnTo>
                    <a:pt x="659" y="3127"/>
                  </a:lnTo>
                  <a:lnTo>
                    <a:pt x="636" y="3115"/>
                  </a:lnTo>
                  <a:lnTo>
                    <a:pt x="617" y="3098"/>
                  </a:lnTo>
                  <a:lnTo>
                    <a:pt x="600" y="3079"/>
                  </a:lnTo>
                  <a:lnTo>
                    <a:pt x="588" y="3055"/>
                  </a:lnTo>
                  <a:lnTo>
                    <a:pt x="579" y="3030"/>
                  </a:lnTo>
                  <a:lnTo>
                    <a:pt x="577" y="3004"/>
                  </a:lnTo>
                  <a:lnTo>
                    <a:pt x="579" y="2977"/>
                  </a:lnTo>
                  <a:lnTo>
                    <a:pt x="587" y="2953"/>
                  </a:lnTo>
                  <a:lnTo>
                    <a:pt x="598" y="2930"/>
                  </a:lnTo>
                  <a:lnTo>
                    <a:pt x="614" y="2911"/>
                  </a:lnTo>
                  <a:lnTo>
                    <a:pt x="632" y="2894"/>
                  </a:lnTo>
                  <a:lnTo>
                    <a:pt x="654" y="2882"/>
                  </a:lnTo>
                  <a:lnTo>
                    <a:pt x="632" y="2869"/>
                  </a:lnTo>
                  <a:lnTo>
                    <a:pt x="614" y="2852"/>
                  </a:lnTo>
                  <a:lnTo>
                    <a:pt x="598" y="2834"/>
                  </a:lnTo>
                  <a:lnTo>
                    <a:pt x="587" y="2811"/>
                  </a:lnTo>
                  <a:lnTo>
                    <a:pt x="579" y="2786"/>
                  </a:lnTo>
                  <a:lnTo>
                    <a:pt x="577" y="2760"/>
                  </a:lnTo>
                  <a:lnTo>
                    <a:pt x="581" y="2732"/>
                  </a:lnTo>
                  <a:lnTo>
                    <a:pt x="590" y="2704"/>
                  </a:lnTo>
                  <a:lnTo>
                    <a:pt x="604" y="2680"/>
                  </a:lnTo>
                  <a:lnTo>
                    <a:pt x="623" y="2660"/>
                  </a:lnTo>
                  <a:lnTo>
                    <a:pt x="647" y="2643"/>
                  </a:lnTo>
                  <a:lnTo>
                    <a:pt x="672" y="2632"/>
                  </a:lnTo>
                  <a:lnTo>
                    <a:pt x="648" y="2625"/>
                  </a:lnTo>
                  <a:lnTo>
                    <a:pt x="626" y="2612"/>
                  </a:lnTo>
                  <a:lnTo>
                    <a:pt x="606" y="2597"/>
                  </a:lnTo>
                  <a:lnTo>
                    <a:pt x="590" y="2577"/>
                  </a:lnTo>
                  <a:lnTo>
                    <a:pt x="577" y="2556"/>
                  </a:lnTo>
                  <a:lnTo>
                    <a:pt x="569" y="2531"/>
                  </a:lnTo>
                  <a:lnTo>
                    <a:pt x="566" y="2505"/>
                  </a:lnTo>
                  <a:lnTo>
                    <a:pt x="562" y="2442"/>
                  </a:lnTo>
                  <a:lnTo>
                    <a:pt x="553" y="2382"/>
                  </a:lnTo>
                  <a:lnTo>
                    <a:pt x="539" y="2325"/>
                  </a:lnTo>
                  <a:lnTo>
                    <a:pt x="523" y="2269"/>
                  </a:lnTo>
                  <a:lnTo>
                    <a:pt x="502" y="2217"/>
                  </a:lnTo>
                  <a:lnTo>
                    <a:pt x="479" y="2164"/>
                  </a:lnTo>
                  <a:lnTo>
                    <a:pt x="453" y="2115"/>
                  </a:lnTo>
                  <a:lnTo>
                    <a:pt x="427" y="2065"/>
                  </a:lnTo>
                  <a:lnTo>
                    <a:pt x="397" y="2018"/>
                  </a:lnTo>
                  <a:lnTo>
                    <a:pt x="367" y="1970"/>
                  </a:lnTo>
                  <a:lnTo>
                    <a:pt x="336" y="1924"/>
                  </a:lnTo>
                  <a:lnTo>
                    <a:pt x="305" y="1879"/>
                  </a:lnTo>
                  <a:lnTo>
                    <a:pt x="277" y="1838"/>
                  </a:lnTo>
                  <a:lnTo>
                    <a:pt x="249" y="1796"/>
                  </a:lnTo>
                  <a:lnTo>
                    <a:pt x="221" y="1754"/>
                  </a:lnTo>
                  <a:lnTo>
                    <a:pt x="194" y="1711"/>
                  </a:lnTo>
                  <a:lnTo>
                    <a:pt x="167" y="1667"/>
                  </a:lnTo>
                  <a:lnTo>
                    <a:pt x="143" y="1621"/>
                  </a:lnTo>
                  <a:lnTo>
                    <a:pt x="119" y="1574"/>
                  </a:lnTo>
                  <a:lnTo>
                    <a:pt x="96" y="1524"/>
                  </a:lnTo>
                  <a:lnTo>
                    <a:pt x="75" y="1473"/>
                  </a:lnTo>
                  <a:lnTo>
                    <a:pt x="57" y="1419"/>
                  </a:lnTo>
                  <a:lnTo>
                    <a:pt x="40" y="1364"/>
                  </a:lnTo>
                  <a:lnTo>
                    <a:pt x="27" y="1305"/>
                  </a:lnTo>
                  <a:lnTo>
                    <a:pt x="15" y="1243"/>
                  </a:lnTo>
                  <a:lnTo>
                    <a:pt x="7" y="1177"/>
                  </a:lnTo>
                  <a:lnTo>
                    <a:pt x="2" y="1108"/>
                  </a:lnTo>
                  <a:lnTo>
                    <a:pt x="0" y="1036"/>
                  </a:lnTo>
                  <a:lnTo>
                    <a:pt x="3" y="955"/>
                  </a:lnTo>
                  <a:lnTo>
                    <a:pt x="13" y="876"/>
                  </a:lnTo>
                  <a:lnTo>
                    <a:pt x="29" y="798"/>
                  </a:lnTo>
                  <a:lnTo>
                    <a:pt x="51" y="723"/>
                  </a:lnTo>
                  <a:lnTo>
                    <a:pt x="78" y="651"/>
                  </a:lnTo>
                  <a:lnTo>
                    <a:pt x="112" y="581"/>
                  </a:lnTo>
                  <a:lnTo>
                    <a:pt x="150" y="514"/>
                  </a:lnTo>
                  <a:lnTo>
                    <a:pt x="193" y="449"/>
                  </a:lnTo>
                  <a:lnTo>
                    <a:pt x="241" y="388"/>
                  </a:lnTo>
                  <a:lnTo>
                    <a:pt x="293" y="331"/>
                  </a:lnTo>
                  <a:lnTo>
                    <a:pt x="349" y="277"/>
                  </a:lnTo>
                  <a:lnTo>
                    <a:pt x="410" y="228"/>
                  </a:lnTo>
                  <a:lnTo>
                    <a:pt x="474" y="182"/>
                  </a:lnTo>
                  <a:lnTo>
                    <a:pt x="542" y="142"/>
                  </a:lnTo>
                  <a:lnTo>
                    <a:pt x="614" y="105"/>
                  </a:lnTo>
                  <a:lnTo>
                    <a:pt x="687" y="74"/>
                  </a:lnTo>
                  <a:lnTo>
                    <a:pt x="764" y="49"/>
                  </a:lnTo>
                  <a:lnTo>
                    <a:pt x="843" y="28"/>
                  </a:lnTo>
                  <a:lnTo>
                    <a:pt x="925" y="12"/>
                  </a:lnTo>
                  <a:lnTo>
                    <a:pt x="1008" y="3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078752" y="5003566"/>
            <a:ext cx="822960" cy="822960"/>
            <a:chOff x="1078752" y="5003566"/>
            <a:chExt cx="822960" cy="822960"/>
          </a:xfrm>
        </p:grpSpPr>
        <p:sp>
          <p:nvSpPr>
            <p:cNvPr id="16" name="Rounded Rectangle 15"/>
            <p:cNvSpPr/>
            <p:nvPr/>
          </p:nvSpPr>
          <p:spPr>
            <a:xfrm>
              <a:off x="1078752" y="5003566"/>
              <a:ext cx="822960" cy="82296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26"/>
            <p:cNvGrpSpPr>
              <a:grpSpLocks noChangeAspect="1"/>
            </p:cNvGrpSpPr>
            <p:nvPr/>
          </p:nvGrpSpPr>
          <p:grpSpPr bwMode="auto">
            <a:xfrm>
              <a:off x="1264807" y="5200734"/>
              <a:ext cx="450850" cy="428625"/>
              <a:chOff x="392" y="656"/>
              <a:chExt cx="284" cy="270"/>
            </a:xfrm>
            <a:solidFill>
              <a:schemeClr val="bg1"/>
            </a:solidFill>
          </p:grpSpPr>
          <p:sp>
            <p:nvSpPr>
              <p:cNvPr id="45" name="Freeform 28"/>
              <p:cNvSpPr>
                <a:spLocks/>
              </p:cNvSpPr>
              <p:nvPr/>
            </p:nvSpPr>
            <p:spPr bwMode="auto">
              <a:xfrm>
                <a:off x="426" y="656"/>
                <a:ext cx="52" cy="57"/>
              </a:xfrm>
              <a:custGeom>
                <a:avLst/>
                <a:gdLst>
                  <a:gd name="T0" fmla="*/ 313 w 625"/>
                  <a:gd name="T1" fmla="*/ 0 h 684"/>
                  <a:gd name="T2" fmla="*/ 355 w 625"/>
                  <a:gd name="T3" fmla="*/ 2 h 684"/>
                  <a:gd name="T4" fmla="*/ 396 w 625"/>
                  <a:gd name="T5" fmla="*/ 11 h 684"/>
                  <a:gd name="T6" fmla="*/ 435 w 625"/>
                  <a:gd name="T7" fmla="*/ 24 h 684"/>
                  <a:gd name="T8" fmla="*/ 470 w 625"/>
                  <a:gd name="T9" fmla="*/ 42 h 684"/>
                  <a:gd name="T10" fmla="*/ 504 w 625"/>
                  <a:gd name="T11" fmla="*/ 65 h 684"/>
                  <a:gd name="T12" fmla="*/ 533 w 625"/>
                  <a:gd name="T13" fmla="*/ 91 h 684"/>
                  <a:gd name="T14" fmla="*/ 559 w 625"/>
                  <a:gd name="T15" fmla="*/ 122 h 684"/>
                  <a:gd name="T16" fmla="*/ 582 w 625"/>
                  <a:gd name="T17" fmla="*/ 154 h 684"/>
                  <a:gd name="T18" fmla="*/ 600 w 625"/>
                  <a:gd name="T19" fmla="*/ 191 h 684"/>
                  <a:gd name="T20" fmla="*/ 614 w 625"/>
                  <a:gd name="T21" fmla="*/ 229 h 684"/>
                  <a:gd name="T22" fmla="*/ 622 w 625"/>
                  <a:gd name="T23" fmla="*/ 269 h 684"/>
                  <a:gd name="T24" fmla="*/ 625 w 625"/>
                  <a:gd name="T25" fmla="*/ 312 h 684"/>
                  <a:gd name="T26" fmla="*/ 622 w 625"/>
                  <a:gd name="T27" fmla="*/ 352 h 684"/>
                  <a:gd name="T28" fmla="*/ 615 w 625"/>
                  <a:gd name="T29" fmla="*/ 393 h 684"/>
                  <a:gd name="T30" fmla="*/ 603 w 625"/>
                  <a:gd name="T31" fmla="*/ 433 h 684"/>
                  <a:gd name="T32" fmla="*/ 589 w 625"/>
                  <a:gd name="T33" fmla="*/ 473 h 684"/>
                  <a:gd name="T34" fmla="*/ 569 w 625"/>
                  <a:gd name="T35" fmla="*/ 510 h 684"/>
                  <a:gd name="T36" fmla="*/ 546 w 625"/>
                  <a:gd name="T37" fmla="*/ 546 h 684"/>
                  <a:gd name="T38" fmla="*/ 520 w 625"/>
                  <a:gd name="T39" fmla="*/ 578 h 684"/>
                  <a:gd name="T40" fmla="*/ 491 w 625"/>
                  <a:gd name="T41" fmla="*/ 609 h 684"/>
                  <a:gd name="T42" fmla="*/ 460 w 625"/>
                  <a:gd name="T43" fmla="*/ 634 h 684"/>
                  <a:gd name="T44" fmla="*/ 425 w 625"/>
                  <a:gd name="T45" fmla="*/ 655 h 684"/>
                  <a:gd name="T46" fmla="*/ 390 w 625"/>
                  <a:gd name="T47" fmla="*/ 671 h 684"/>
                  <a:gd name="T48" fmla="*/ 352 w 625"/>
                  <a:gd name="T49" fmla="*/ 681 h 684"/>
                  <a:gd name="T50" fmla="*/ 313 w 625"/>
                  <a:gd name="T51" fmla="*/ 684 h 684"/>
                  <a:gd name="T52" fmla="*/ 274 w 625"/>
                  <a:gd name="T53" fmla="*/ 681 h 684"/>
                  <a:gd name="T54" fmla="*/ 236 w 625"/>
                  <a:gd name="T55" fmla="*/ 671 h 684"/>
                  <a:gd name="T56" fmla="*/ 200 w 625"/>
                  <a:gd name="T57" fmla="*/ 655 h 684"/>
                  <a:gd name="T58" fmla="*/ 166 w 625"/>
                  <a:gd name="T59" fmla="*/ 634 h 684"/>
                  <a:gd name="T60" fmla="*/ 134 w 625"/>
                  <a:gd name="T61" fmla="*/ 609 h 684"/>
                  <a:gd name="T62" fmla="*/ 106 w 625"/>
                  <a:gd name="T63" fmla="*/ 578 h 684"/>
                  <a:gd name="T64" fmla="*/ 80 w 625"/>
                  <a:gd name="T65" fmla="*/ 546 h 684"/>
                  <a:gd name="T66" fmla="*/ 57 w 625"/>
                  <a:gd name="T67" fmla="*/ 510 h 684"/>
                  <a:gd name="T68" fmla="*/ 37 w 625"/>
                  <a:gd name="T69" fmla="*/ 473 h 684"/>
                  <a:gd name="T70" fmla="*/ 21 w 625"/>
                  <a:gd name="T71" fmla="*/ 433 h 684"/>
                  <a:gd name="T72" fmla="*/ 10 w 625"/>
                  <a:gd name="T73" fmla="*/ 393 h 684"/>
                  <a:gd name="T74" fmla="*/ 3 w 625"/>
                  <a:gd name="T75" fmla="*/ 352 h 684"/>
                  <a:gd name="T76" fmla="*/ 0 w 625"/>
                  <a:gd name="T77" fmla="*/ 312 h 684"/>
                  <a:gd name="T78" fmla="*/ 3 w 625"/>
                  <a:gd name="T79" fmla="*/ 269 h 684"/>
                  <a:gd name="T80" fmla="*/ 12 w 625"/>
                  <a:gd name="T81" fmla="*/ 229 h 684"/>
                  <a:gd name="T82" fmla="*/ 25 w 625"/>
                  <a:gd name="T83" fmla="*/ 191 h 684"/>
                  <a:gd name="T84" fmla="*/ 43 w 625"/>
                  <a:gd name="T85" fmla="*/ 154 h 684"/>
                  <a:gd name="T86" fmla="*/ 66 w 625"/>
                  <a:gd name="T87" fmla="*/ 122 h 684"/>
                  <a:gd name="T88" fmla="*/ 92 w 625"/>
                  <a:gd name="T89" fmla="*/ 91 h 684"/>
                  <a:gd name="T90" fmla="*/ 122 w 625"/>
                  <a:gd name="T91" fmla="*/ 65 h 684"/>
                  <a:gd name="T92" fmla="*/ 155 w 625"/>
                  <a:gd name="T93" fmla="*/ 42 h 684"/>
                  <a:gd name="T94" fmla="*/ 192 w 625"/>
                  <a:gd name="T95" fmla="*/ 24 h 684"/>
                  <a:gd name="T96" fmla="*/ 230 w 625"/>
                  <a:gd name="T97" fmla="*/ 11 h 684"/>
                  <a:gd name="T98" fmla="*/ 270 w 625"/>
                  <a:gd name="T99" fmla="*/ 2 h 684"/>
                  <a:gd name="T100" fmla="*/ 313 w 625"/>
                  <a:gd name="T101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5" h="684">
                    <a:moveTo>
                      <a:pt x="313" y="0"/>
                    </a:moveTo>
                    <a:lnTo>
                      <a:pt x="355" y="2"/>
                    </a:lnTo>
                    <a:lnTo>
                      <a:pt x="396" y="11"/>
                    </a:lnTo>
                    <a:lnTo>
                      <a:pt x="435" y="24"/>
                    </a:lnTo>
                    <a:lnTo>
                      <a:pt x="470" y="42"/>
                    </a:lnTo>
                    <a:lnTo>
                      <a:pt x="504" y="65"/>
                    </a:lnTo>
                    <a:lnTo>
                      <a:pt x="533" y="91"/>
                    </a:lnTo>
                    <a:lnTo>
                      <a:pt x="559" y="122"/>
                    </a:lnTo>
                    <a:lnTo>
                      <a:pt x="582" y="154"/>
                    </a:lnTo>
                    <a:lnTo>
                      <a:pt x="600" y="191"/>
                    </a:lnTo>
                    <a:lnTo>
                      <a:pt x="614" y="229"/>
                    </a:lnTo>
                    <a:lnTo>
                      <a:pt x="622" y="269"/>
                    </a:lnTo>
                    <a:lnTo>
                      <a:pt x="625" y="312"/>
                    </a:lnTo>
                    <a:lnTo>
                      <a:pt x="622" y="352"/>
                    </a:lnTo>
                    <a:lnTo>
                      <a:pt x="615" y="393"/>
                    </a:lnTo>
                    <a:lnTo>
                      <a:pt x="603" y="433"/>
                    </a:lnTo>
                    <a:lnTo>
                      <a:pt x="589" y="473"/>
                    </a:lnTo>
                    <a:lnTo>
                      <a:pt x="569" y="510"/>
                    </a:lnTo>
                    <a:lnTo>
                      <a:pt x="546" y="546"/>
                    </a:lnTo>
                    <a:lnTo>
                      <a:pt x="520" y="578"/>
                    </a:lnTo>
                    <a:lnTo>
                      <a:pt x="491" y="609"/>
                    </a:lnTo>
                    <a:lnTo>
                      <a:pt x="460" y="634"/>
                    </a:lnTo>
                    <a:lnTo>
                      <a:pt x="425" y="655"/>
                    </a:lnTo>
                    <a:lnTo>
                      <a:pt x="390" y="671"/>
                    </a:lnTo>
                    <a:lnTo>
                      <a:pt x="352" y="681"/>
                    </a:lnTo>
                    <a:lnTo>
                      <a:pt x="313" y="684"/>
                    </a:lnTo>
                    <a:lnTo>
                      <a:pt x="274" y="681"/>
                    </a:lnTo>
                    <a:lnTo>
                      <a:pt x="236" y="671"/>
                    </a:lnTo>
                    <a:lnTo>
                      <a:pt x="200" y="655"/>
                    </a:lnTo>
                    <a:lnTo>
                      <a:pt x="166" y="634"/>
                    </a:lnTo>
                    <a:lnTo>
                      <a:pt x="134" y="609"/>
                    </a:lnTo>
                    <a:lnTo>
                      <a:pt x="106" y="578"/>
                    </a:lnTo>
                    <a:lnTo>
                      <a:pt x="80" y="546"/>
                    </a:lnTo>
                    <a:lnTo>
                      <a:pt x="57" y="510"/>
                    </a:lnTo>
                    <a:lnTo>
                      <a:pt x="37" y="473"/>
                    </a:lnTo>
                    <a:lnTo>
                      <a:pt x="21" y="433"/>
                    </a:lnTo>
                    <a:lnTo>
                      <a:pt x="10" y="393"/>
                    </a:lnTo>
                    <a:lnTo>
                      <a:pt x="3" y="352"/>
                    </a:lnTo>
                    <a:lnTo>
                      <a:pt x="0" y="312"/>
                    </a:lnTo>
                    <a:lnTo>
                      <a:pt x="3" y="269"/>
                    </a:lnTo>
                    <a:lnTo>
                      <a:pt x="12" y="229"/>
                    </a:lnTo>
                    <a:lnTo>
                      <a:pt x="25" y="191"/>
                    </a:lnTo>
                    <a:lnTo>
                      <a:pt x="43" y="154"/>
                    </a:lnTo>
                    <a:lnTo>
                      <a:pt x="66" y="122"/>
                    </a:lnTo>
                    <a:lnTo>
                      <a:pt x="92" y="91"/>
                    </a:lnTo>
                    <a:lnTo>
                      <a:pt x="122" y="65"/>
                    </a:lnTo>
                    <a:lnTo>
                      <a:pt x="155" y="42"/>
                    </a:lnTo>
                    <a:lnTo>
                      <a:pt x="192" y="24"/>
                    </a:lnTo>
                    <a:lnTo>
                      <a:pt x="230" y="11"/>
                    </a:lnTo>
                    <a:lnTo>
                      <a:pt x="270" y="2"/>
                    </a:lnTo>
                    <a:lnTo>
                      <a:pt x="3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9"/>
              <p:cNvSpPr>
                <a:spLocks/>
              </p:cNvSpPr>
              <p:nvPr/>
            </p:nvSpPr>
            <p:spPr bwMode="auto">
              <a:xfrm>
                <a:off x="590" y="656"/>
                <a:ext cx="52" cy="57"/>
              </a:xfrm>
              <a:custGeom>
                <a:avLst/>
                <a:gdLst>
                  <a:gd name="T0" fmla="*/ 312 w 625"/>
                  <a:gd name="T1" fmla="*/ 0 h 684"/>
                  <a:gd name="T2" fmla="*/ 355 w 625"/>
                  <a:gd name="T3" fmla="*/ 2 h 684"/>
                  <a:gd name="T4" fmla="*/ 396 w 625"/>
                  <a:gd name="T5" fmla="*/ 11 h 684"/>
                  <a:gd name="T6" fmla="*/ 434 w 625"/>
                  <a:gd name="T7" fmla="*/ 24 h 684"/>
                  <a:gd name="T8" fmla="*/ 471 w 625"/>
                  <a:gd name="T9" fmla="*/ 42 h 684"/>
                  <a:gd name="T10" fmla="*/ 503 w 625"/>
                  <a:gd name="T11" fmla="*/ 65 h 684"/>
                  <a:gd name="T12" fmla="*/ 533 w 625"/>
                  <a:gd name="T13" fmla="*/ 91 h 684"/>
                  <a:gd name="T14" fmla="*/ 560 w 625"/>
                  <a:gd name="T15" fmla="*/ 122 h 684"/>
                  <a:gd name="T16" fmla="*/ 583 w 625"/>
                  <a:gd name="T17" fmla="*/ 154 h 684"/>
                  <a:gd name="T18" fmla="*/ 600 w 625"/>
                  <a:gd name="T19" fmla="*/ 191 h 684"/>
                  <a:gd name="T20" fmla="*/ 614 w 625"/>
                  <a:gd name="T21" fmla="*/ 229 h 684"/>
                  <a:gd name="T22" fmla="*/ 622 w 625"/>
                  <a:gd name="T23" fmla="*/ 269 h 684"/>
                  <a:gd name="T24" fmla="*/ 625 w 625"/>
                  <a:gd name="T25" fmla="*/ 312 h 684"/>
                  <a:gd name="T26" fmla="*/ 622 w 625"/>
                  <a:gd name="T27" fmla="*/ 352 h 684"/>
                  <a:gd name="T28" fmla="*/ 615 w 625"/>
                  <a:gd name="T29" fmla="*/ 393 h 684"/>
                  <a:gd name="T30" fmla="*/ 604 w 625"/>
                  <a:gd name="T31" fmla="*/ 433 h 684"/>
                  <a:gd name="T32" fmla="*/ 588 w 625"/>
                  <a:gd name="T33" fmla="*/ 473 h 684"/>
                  <a:gd name="T34" fmla="*/ 569 w 625"/>
                  <a:gd name="T35" fmla="*/ 510 h 684"/>
                  <a:gd name="T36" fmla="*/ 546 w 625"/>
                  <a:gd name="T37" fmla="*/ 546 h 684"/>
                  <a:gd name="T38" fmla="*/ 520 w 625"/>
                  <a:gd name="T39" fmla="*/ 578 h 684"/>
                  <a:gd name="T40" fmla="*/ 490 w 625"/>
                  <a:gd name="T41" fmla="*/ 609 h 684"/>
                  <a:gd name="T42" fmla="*/ 459 w 625"/>
                  <a:gd name="T43" fmla="*/ 634 h 684"/>
                  <a:gd name="T44" fmla="*/ 426 w 625"/>
                  <a:gd name="T45" fmla="*/ 655 h 684"/>
                  <a:gd name="T46" fmla="*/ 390 w 625"/>
                  <a:gd name="T47" fmla="*/ 671 h 684"/>
                  <a:gd name="T48" fmla="*/ 352 w 625"/>
                  <a:gd name="T49" fmla="*/ 681 h 684"/>
                  <a:gd name="T50" fmla="*/ 312 w 625"/>
                  <a:gd name="T51" fmla="*/ 684 h 684"/>
                  <a:gd name="T52" fmla="*/ 274 w 625"/>
                  <a:gd name="T53" fmla="*/ 681 h 684"/>
                  <a:gd name="T54" fmla="*/ 236 w 625"/>
                  <a:gd name="T55" fmla="*/ 671 h 684"/>
                  <a:gd name="T56" fmla="*/ 200 w 625"/>
                  <a:gd name="T57" fmla="*/ 655 h 684"/>
                  <a:gd name="T58" fmla="*/ 166 w 625"/>
                  <a:gd name="T59" fmla="*/ 634 h 684"/>
                  <a:gd name="T60" fmla="*/ 134 w 625"/>
                  <a:gd name="T61" fmla="*/ 609 h 684"/>
                  <a:gd name="T62" fmla="*/ 105 w 625"/>
                  <a:gd name="T63" fmla="*/ 578 h 684"/>
                  <a:gd name="T64" fmla="*/ 79 w 625"/>
                  <a:gd name="T65" fmla="*/ 546 h 684"/>
                  <a:gd name="T66" fmla="*/ 57 w 625"/>
                  <a:gd name="T67" fmla="*/ 510 h 684"/>
                  <a:gd name="T68" fmla="*/ 37 w 625"/>
                  <a:gd name="T69" fmla="*/ 473 h 684"/>
                  <a:gd name="T70" fmla="*/ 21 w 625"/>
                  <a:gd name="T71" fmla="*/ 433 h 684"/>
                  <a:gd name="T72" fmla="*/ 10 w 625"/>
                  <a:gd name="T73" fmla="*/ 393 h 684"/>
                  <a:gd name="T74" fmla="*/ 2 w 625"/>
                  <a:gd name="T75" fmla="*/ 352 h 684"/>
                  <a:gd name="T76" fmla="*/ 0 w 625"/>
                  <a:gd name="T77" fmla="*/ 312 h 684"/>
                  <a:gd name="T78" fmla="*/ 3 w 625"/>
                  <a:gd name="T79" fmla="*/ 269 h 684"/>
                  <a:gd name="T80" fmla="*/ 12 w 625"/>
                  <a:gd name="T81" fmla="*/ 229 h 684"/>
                  <a:gd name="T82" fmla="*/ 25 w 625"/>
                  <a:gd name="T83" fmla="*/ 191 h 684"/>
                  <a:gd name="T84" fmla="*/ 43 w 625"/>
                  <a:gd name="T85" fmla="*/ 154 h 684"/>
                  <a:gd name="T86" fmla="*/ 65 w 625"/>
                  <a:gd name="T87" fmla="*/ 122 h 684"/>
                  <a:gd name="T88" fmla="*/ 91 w 625"/>
                  <a:gd name="T89" fmla="*/ 91 h 684"/>
                  <a:gd name="T90" fmla="*/ 122 w 625"/>
                  <a:gd name="T91" fmla="*/ 65 h 684"/>
                  <a:gd name="T92" fmla="*/ 155 w 625"/>
                  <a:gd name="T93" fmla="*/ 42 h 684"/>
                  <a:gd name="T94" fmla="*/ 191 w 625"/>
                  <a:gd name="T95" fmla="*/ 24 h 684"/>
                  <a:gd name="T96" fmla="*/ 230 w 625"/>
                  <a:gd name="T97" fmla="*/ 11 h 684"/>
                  <a:gd name="T98" fmla="*/ 271 w 625"/>
                  <a:gd name="T99" fmla="*/ 2 h 684"/>
                  <a:gd name="T100" fmla="*/ 312 w 625"/>
                  <a:gd name="T101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5" h="684">
                    <a:moveTo>
                      <a:pt x="312" y="0"/>
                    </a:moveTo>
                    <a:lnTo>
                      <a:pt x="355" y="2"/>
                    </a:lnTo>
                    <a:lnTo>
                      <a:pt x="396" y="11"/>
                    </a:lnTo>
                    <a:lnTo>
                      <a:pt x="434" y="24"/>
                    </a:lnTo>
                    <a:lnTo>
                      <a:pt x="471" y="42"/>
                    </a:lnTo>
                    <a:lnTo>
                      <a:pt x="503" y="65"/>
                    </a:lnTo>
                    <a:lnTo>
                      <a:pt x="533" y="91"/>
                    </a:lnTo>
                    <a:lnTo>
                      <a:pt x="560" y="122"/>
                    </a:lnTo>
                    <a:lnTo>
                      <a:pt x="583" y="154"/>
                    </a:lnTo>
                    <a:lnTo>
                      <a:pt x="600" y="191"/>
                    </a:lnTo>
                    <a:lnTo>
                      <a:pt x="614" y="229"/>
                    </a:lnTo>
                    <a:lnTo>
                      <a:pt x="622" y="269"/>
                    </a:lnTo>
                    <a:lnTo>
                      <a:pt x="625" y="312"/>
                    </a:lnTo>
                    <a:lnTo>
                      <a:pt x="622" y="352"/>
                    </a:lnTo>
                    <a:lnTo>
                      <a:pt x="615" y="393"/>
                    </a:lnTo>
                    <a:lnTo>
                      <a:pt x="604" y="433"/>
                    </a:lnTo>
                    <a:lnTo>
                      <a:pt x="588" y="473"/>
                    </a:lnTo>
                    <a:lnTo>
                      <a:pt x="569" y="510"/>
                    </a:lnTo>
                    <a:lnTo>
                      <a:pt x="546" y="546"/>
                    </a:lnTo>
                    <a:lnTo>
                      <a:pt x="520" y="578"/>
                    </a:lnTo>
                    <a:lnTo>
                      <a:pt x="490" y="609"/>
                    </a:lnTo>
                    <a:lnTo>
                      <a:pt x="459" y="634"/>
                    </a:lnTo>
                    <a:lnTo>
                      <a:pt x="426" y="655"/>
                    </a:lnTo>
                    <a:lnTo>
                      <a:pt x="390" y="671"/>
                    </a:lnTo>
                    <a:lnTo>
                      <a:pt x="352" y="681"/>
                    </a:lnTo>
                    <a:lnTo>
                      <a:pt x="312" y="684"/>
                    </a:lnTo>
                    <a:lnTo>
                      <a:pt x="274" y="681"/>
                    </a:lnTo>
                    <a:lnTo>
                      <a:pt x="236" y="671"/>
                    </a:lnTo>
                    <a:lnTo>
                      <a:pt x="200" y="655"/>
                    </a:lnTo>
                    <a:lnTo>
                      <a:pt x="166" y="634"/>
                    </a:lnTo>
                    <a:lnTo>
                      <a:pt x="134" y="609"/>
                    </a:lnTo>
                    <a:lnTo>
                      <a:pt x="105" y="578"/>
                    </a:lnTo>
                    <a:lnTo>
                      <a:pt x="79" y="546"/>
                    </a:lnTo>
                    <a:lnTo>
                      <a:pt x="57" y="510"/>
                    </a:lnTo>
                    <a:lnTo>
                      <a:pt x="37" y="473"/>
                    </a:lnTo>
                    <a:lnTo>
                      <a:pt x="21" y="433"/>
                    </a:lnTo>
                    <a:lnTo>
                      <a:pt x="10" y="393"/>
                    </a:lnTo>
                    <a:lnTo>
                      <a:pt x="2" y="352"/>
                    </a:lnTo>
                    <a:lnTo>
                      <a:pt x="0" y="312"/>
                    </a:lnTo>
                    <a:lnTo>
                      <a:pt x="3" y="269"/>
                    </a:lnTo>
                    <a:lnTo>
                      <a:pt x="12" y="229"/>
                    </a:lnTo>
                    <a:lnTo>
                      <a:pt x="25" y="191"/>
                    </a:lnTo>
                    <a:lnTo>
                      <a:pt x="43" y="154"/>
                    </a:lnTo>
                    <a:lnTo>
                      <a:pt x="65" y="122"/>
                    </a:lnTo>
                    <a:lnTo>
                      <a:pt x="91" y="91"/>
                    </a:lnTo>
                    <a:lnTo>
                      <a:pt x="122" y="65"/>
                    </a:lnTo>
                    <a:lnTo>
                      <a:pt x="155" y="42"/>
                    </a:lnTo>
                    <a:lnTo>
                      <a:pt x="191" y="24"/>
                    </a:lnTo>
                    <a:lnTo>
                      <a:pt x="230" y="11"/>
                    </a:lnTo>
                    <a:lnTo>
                      <a:pt x="271" y="2"/>
                    </a:lnTo>
                    <a:lnTo>
                      <a:pt x="3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30"/>
              <p:cNvSpPr>
                <a:spLocks/>
              </p:cNvSpPr>
              <p:nvPr/>
            </p:nvSpPr>
            <p:spPr bwMode="auto">
              <a:xfrm>
                <a:off x="392" y="715"/>
                <a:ext cx="115" cy="211"/>
              </a:xfrm>
              <a:custGeom>
                <a:avLst/>
                <a:gdLst>
                  <a:gd name="T0" fmla="*/ 700 w 1379"/>
                  <a:gd name="T1" fmla="*/ 64 h 2528"/>
                  <a:gd name="T2" fmla="*/ 814 w 1379"/>
                  <a:gd name="T3" fmla="*/ 710 h 2528"/>
                  <a:gd name="T4" fmla="*/ 762 w 1379"/>
                  <a:gd name="T5" fmla="*/ 1 h 2528"/>
                  <a:gd name="T6" fmla="*/ 891 w 1379"/>
                  <a:gd name="T7" fmla="*/ 15 h 2528"/>
                  <a:gd name="T8" fmla="*/ 1015 w 1379"/>
                  <a:gd name="T9" fmla="*/ 38 h 2528"/>
                  <a:gd name="T10" fmla="*/ 1122 w 1379"/>
                  <a:gd name="T11" fmla="*/ 65 h 2528"/>
                  <a:gd name="T12" fmla="*/ 1202 w 1379"/>
                  <a:gd name="T13" fmla="*/ 89 h 2528"/>
                  <a:gd name="T14" fmla="*/ 1246 w 1379"/>
                  <a:gd name="T15" fmla="*/ 104 h 2528"/>
                  <a:gd name="T16" fmla="*/ 1269 w 1379"/>
                  <a:gd name="T17" fmla="*/ 118 h 2528"/>
                  <a:gd name="T18" fmla="*/ 1298 w 1379"/>
                  <a:gd name="T19" fmla="*/ 137 h 2528"/>
                  <a:gd name="T20" fmla="*/ 1318 w 1379"/>
                  <a:gd name="T21" fmla="*/ 166 h 2528"/>
                  <a:gd name="T22" fmla="*/ 1328 w 1379"/>
                  <a:gd name="T23" fmla="*/ 197 h 2528"/>
                  <a:gd name="T24" fmla="*/ 1379 w 1379"/>
                  <a:gd name="T25" fmla="*/ 639 h 2528"/>
                  <a:gd name="T26" fmla="*/ 1342 w 1379"/>
                  <a:gd name="T27" fmla="*/ 653 h 2528"/>
                  <a:gd name="T28" fmla="*/ 1221 w 1379"/>
                  <a:gd name="T29" fmla="*/ 733 h 2528"/>
                  <a:gd name="T30" fmla="*/ 1094 w 1379"/>
                  <a:gd name="T31" fmla="*/ 314 h 2528"/>
                  <a:gd name="T32" fmla="*/ 1038 w 1379"/>
                  <a:gd name="T33" fmla="*/ 932 h 2528"/>
                  <a:gd name="T34" fmla="*/ 993 w 1379"/>
                  <a:gd name="T35" fmla="*/ 1013 h 2528"/>
                  <a:gd name="T36" fmla="*/ 953 w 1379"/>
                  <a:gd name="T37" fmla="*/ 1111 h 2528"/>
                  <a:gd name="T38" fmla="*/ 938 w 1379"/>
                  <a:gd name="T39" fmla="*/ 1163 h 2528"/>
                  <a:gd name="T40" fmla="*/ 921 w 1379"/>
                  <a:gd name="T41" fmla="*/ 1265 h 2528"/>
                  <a:gd name="T42" fmla="*/ 916 w 1379"/>
                  <a:gd name="T43" fmla="*/ 1401 h 2528"/>
                  <a:gd name="T44" fmla="*/ 930 w 1379"/>
                  <a:gd name="T45" fmla="*/ 1509 h 2528"/>
                  <a:gd name="T46" fmla="*/ 953 w 1379"/>
                  <a:gd name="T47" fmla="*/ 1598 h 2528"/>
                  <a:gd name="T48" fmla="*/ 977 w 1379"/>
                  <a:gd name="T49" fmla="*/ 1662 h 2528"/>
                  <a:gd name="T50" fmla="*/ 1018 w 1379"/>
                  <a:gd name="T51" fmla="*/ 1745 h 2528"/>
                  <a:gd name="T52" fmla="*/ 1067 w 1379"/>
                  <a:gd name="T53" fmla="*/ 1822 h 2528"/>
                  <a:gd name="T54" fmla="*/ 1120 w 1379"/>
                  <a:gd name="T55" fmla="*/ 1884 h 2528"/>
                  <a:gd name="T56" fmla="*/ 1152 w 1379"/>
                  <a:gd name="T57" fmla="*/ 2427 h 2528"/>
                  <a:gd name="T58" fmla="*/ 1104 w 1379"/>
                  <a:gd name="T59" fmla="*/ 2496 h 2528"/>
                  <a:gd name="T60" fmla="*/ 1023 w 1379"/>
                  <a:gd name="T61" fmla="*/ 2528 h 2528"/>
                  <a:gd name="T62" fmla="*/ 982 w 1379"/>
                  <a:gd name="T63" fmla="*/ 2525 h 2528"/>
                  <a:gd name="T64" fmla="*/ 911 w 1379"/>
                  <a:gd name="T65" fmla="*/ 2490 h 2528"/>
                  <a:gd name="T66" fmla="*/ 868 w 1379"/>
                  <a:gd name="T67" fmla="*/ 2421 h 2528"/>
                  <a:gd name="T68" fmla="*/ 756 w 1379"/>
                  <a:gd name="T69" fmla="*/ 1296 h 2528"/>
                  <a:gd name="T70" fmla="*/ 694 w 1379"/>
                  <a:gd name="T71" fmla="*/ 1300 h 2528"/>
                  <a:gd name="T72" fmla="*/ 567 w 1379"/>
                  <a:gd name="T73" fmla="*/ 2392 h 2528"/>
                  <a:gd name="T74" fmla="*/ 537 w 1379"/>
                  <a:gd name="T75" fmla="*/ 2470 h 2528"/>
                  <a:gd name="T76" fmla="*/ 473 w 1379"/>
                  <a:gd name="T77" fmla="*/ 2518 h 2528"/>
                  <a:gd name="T78" fmla="*/ 413 w 1379"/>
                  <a:gd name="T79" fmla="*/ 2528 h 2528"/>
                  <a:gd name="T80" fmla="*/ 351 w 1379"/>
                  <a:gd name="T81" fmla="*/ 2512 h 2528"/>
                  <a:gd name="T82" fmla="*/ 290 w 1379"/>
                  <a:gd name="T83" fmla="*/ 2453 h 2528"/>
                  <a:gd name="T84" fmla="*/ 271 w 1379"/>
                  <a:gd name="T85" fmla="*/ 2368 h 2528"/>
                  <a:gd name="T86" fmla="*/ 335 w 1379"/>
                  <a:gd name="T87" fmla="*/ 314 h 2528"/>
                  <a:gd name="T88" fmla="*/ 228 w 1379"/>
                  <a:gd name="T89" fmla="*/ 1173 h 2528"/>
                  <a:gd name="T90" fmla="*/ 173 w 1379"/>
                  <a:gd name="T91" fmla="*/ 1222 h 2528"/>
                  <a:gd name="T92" fmla="*/ 115 w 1379"/>
                  <a:gd name="T93" fmla="*/ 1233 h 2528"/>
                  <a:gd name="T94" fmla="*/ 62 w 1379"/>
                  <a:gd name="T95" fmla="*/ 1218 h 2528"/>
                  <a:gd name="T96" fmla="*/ 13 w 1379"/>
                  <a:gd name="T97" fmla="*/ 1167 h 2528"/>
                  <a:gd name="T98" fmla="*/ 0 w 1379"/>
                  <a:gd name="T99" fmla="*/ 1097 h 2528"/>
                  <a:gd name="T100" fmla="*/ 102 w 1379"/>
                  <a:gd name="T101" fmla="*/ 197 h 2528"/>
                  <a:gd name="T102" fmla="*/ 112 w 1379"/>
                  <a:gd name="T103" fmla="*/ 165 h 2528"/>
                  <a:gd name="T104" fmla="*/ 124 w 1379"/>
                  <a:gd name="T105" fmla="*/ 149 h 2528"/>
                  <a:gd name="T106" fmla="*/ 151 w 1379"/>
                  <a:gd name="T107" fmla="*/ 122 h 2528"/>
                  <a:gd name="T108" fmla="*/ 179 w 1379"/>
                  <a:gd name="T109" fmla="*/ 106 h 2528"/>
                  <a:gd name="T110" fmla="*/ 208 w 1379"/>
                  <a:gd name="T111" fmla="*/ 96 h 2528"/>
                  <a:gd name="T112" fmla="*/ 279 w 1379"/>
                  <a:gd name="T113" fmla="*/ 74 h 2528"/>
                  <a:gd name="T114" fmla="*/ 377 w 1379"/>
                  <a:gd name="T115" fmla="*/ 47 h 2528"/>
                  <a:gd name="T116" fmla="*/ 496 w 1379"/>
                  <a:gd name="T117" fmla="*/ 21 h 2528"/>
                  <a:gd name="T118" fmla="*/ 624 w 1379"/>
                  <a:gd name="T119" fmla="*/ 3 h 2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79" h="2528">
                    <a:moveTo>
                      <a:pt x="667" y="0"/>
                    </a:moveTo>
                    <a:lnTo>
                      <a:pt x="699" y="64"/>
                    </a:lnTo>
                    <a:lnTo>
                      <a:pt x="700" y="64"/>
                    </a:lnTo>
                    <a:lnTo>
                      <a:pt x="616" y="710"/>
                    </a:lnTo>
                    <a:lnTo>
                      <a:pt x="715" y="883"/>
                    </a:lnTo>
                    <a:lnTo>
                      <a:pt x="814" y="710"/>
                    </a:lnTo>
                    <a:lnTo>
                      <a:pt x="731" y="64"/>
                    </a:lnTo>
                    <a:lnTo>
                      <a:pt x="731" y="64"/>
                    </a:lnTo>
                    <a:lnTo>
                      <a:pt x="762" y="1"/>
                    </a:lnTo>
                    <a:lnTo>
                      <a:pt x="805" y="4"/>
                    </a:lnTo>
                    <a:lnTo>
                      <a:pt x="849" y="9"/>
                    </a:lnTo>
                    <a:lnTo>
                      <a:pt x="891" y="15"/>
                    </a:lnTo>
                    <a:lnTo>
                      <a:pt x="934" y="21"/>
                    </a:lnTo>
                    <a:lnTo>
                      <a:pt x="975" y="30"/>
                    </a:lnTo>
                    <a:lnTo>
                      <a:pt x="1015" y="38"/>
                    </a:lnTo>
                    <a:lnTo>
                      <a:pt x="1053" y="47"/>
                    </a:lnTo>
                    <a:lnTo>
                      <a:pt x="1088" y="56"/>
                    </a:lnTo>
                    <a:lnTo>
                      <a:pt x="1122" y="65"/>
                    </a:lnTo>
                    <a:lnTo>
                      <a:pt x="1152" y="74"/>
                    </a:lnTo>
                    <a:lnTo>
                      <a:pt x="1178" y="82"/>
                    </a:lnTo>
                    <a:lnTo>
                      <a:pt x="1202" y="89"/>
                    </a:lnTo>
                    <a:lnTo>
                      <a:pt x="1221" y="96"/>
                    </a:lnTo>
                    <a:lnTo>
                      <a:pt x="1236" y="101"/>
                    </a:lnTo>
                    <a:lnTo>
                      <a:pt x="1246" y="104"/>
                    </a:lnTo>
                    <a:lnTo>
                      <a:pt x="1250" y="106"/>
                    </a:lnTo>
                    <a:lnTo>
                      <a:pt x="1260" y="111"/>
                    </a:lnTo>
                    <a:lnTo>
                      <a:pt x="1269" y="118"/>
                    </a:lnTo>
                    <a:lnTo>
                      <a:pt x="1279" y="122"/>
                    </a:lnTo>
                    <a:lnTo>
                      <a:pt x="1288" y="128"/>
                    </a:lnTo>
                    <a:lnTo>
                      <a:pt x="1298" y="137"/>
                    </a:lnTo>
                    <a:lnTo>
                      <a:pt x="1306" y="149"/>
                    </a:lnTo>
                    <a:lnTo>
                      <a:pt x="1312" y="157"/>
                    </a:lnTo>
                    <a:lnTo>
                      <a:pt x="1318" y="166"/>
                    </a:lnTo>
                    <a:lnTo>
                      <a:pt x="1323" y="178"/>
                    </a:lnTo>
                    <a:lnTo>
                      <a:pt x="1326" y="192"/>
                    </a:lnTo>
                    <a:lnTo>
                      <a:pt x="1328" y="197"/>
                    </a:lnTo>
                    <a:lnTo>
                      <a:pt x="1330" y="202"/>
                    </a:lnTo>
                    <a:lnTo>
                      <a:pt x="1332" y="208"/>
                    </a:lnTo>
                    <a:lnTo>
                      <a:pt x="1379" y="639"/>
                    </a:lnTo>
                    <a:lnTo>
                      <a:pt x="1362" y="646"/>
                    </a:lnTo>
                    <a:lnTo>
                      <a:pt x="1344" y="654"/>
                    </a:lnTo>
                    <a:lnTo>
                      <a:pt x="1342" y="653"/>
                    </a:lnTo>
                    <a:lnTo>
                      <a:pt x="1302" y="678"/>
                    </a:lnTo>
                    <a:lnTo>
                      <a:pt x="1261" y="704"/>
                    </a:lnTo>
                    <a:lnTo>
                      <a:pt x="1221" y="733"/>
                    </a:lnTo>
                    <a:lnTo>
                      <a:pt x="1183" y="764"/>
                    </a:lnTo>
                    <a:lnTo>
                      <a:pt x="1148" y="797"/>
                    </a:lnTo>
                    <a:lnTo>
                      <a:pt x="1094" y="314"/>
                    </a:lnTo>
                    <a:lnTo>
                      <a:pt x="1061" y="304"/>
                    </a:lnTo>
                    <a:lnTo>
                      <a:pt x="1061" y="900"/>
                    </a:lnTo>
                    <a:lnTo>
                      <a:pt x="1038" y="932"/>
                    </a:lnTo>
                    <a:lnTo>
                      <a:pt x="1018" y="966"/>
                    </a:lnTo>
                    <a:lnTo>
                      <a:pt x="1011" y="978"/>
                    </a:lnTo>
                    <a:lnTo>
                      <a:pt x="993" y="1013"/>
                    </a:lnTo>
                    <a:lnTo>
                      <a:pt x="977" y="1049"/>
                    </a:lnTo>
                    <a:lnTo>
                      <a:pt x="967" y="1075"/>
                    </a:lnTo>
                    <a:lnTo>
                      <a:pt x="953" y="1111"/>
                    </a:lnTo>
                    <a:lnTo>
                      <a:pt x="942" y="1150"/>
                    </a:lnTo>
                    <a:lnTo>
                      <a:pt x="940" y="1156"/>
                    </a:lnTo>
                    <a:lnTo>
                      <a:pt x="938" y="1163"/>
                    </a:lnTo>
                    <a:lnTo>
                      <a:pt x="930" y="1202"/>
                    </a:lnTo>
                    <a:lnTo>
                      <a:pt x="924" y="1241"/>
                    </a:lnTo>
                    <a:lnTo>
                      <a:pt x="921" y="1265"/>
                    </a:lnTo>
                    <a:lnTo>
                      <a:pt x="916" y="1310"/>
                    </a:lnTo>
                    <a:lnTo>
                      <a:pt x="914" y="1355"/>
                    </a:lnTo>
                    <a:lnTo>
                      <a:pt x="916" y="1401"/>
                    </a:lnTo>
                    <a:lnTo>
                      <a:pt x="921" y="1446"/>
                    </a:lnTo>
                    <a:lnTo>
                      <a:pt x="924" y="1470"/>
                    </a:lnTo>
                    <a:lnTo>
                      <a:pt x="930" y="1509"/>
                    </a:lnTo>
                    <a:lnTo>
                      <a:pt x="938" y="1548"/>
                    </a:lnTo>
                    <a:lnTo>
                      <a:pt x="942" y="1561"/>
                    </a:lnTo>
                    <a:lnTo>
                      <a:pt x="953" y="1598"/>
                    </a:lnTo>
                    <a:lnTo>
                      <a:pt x="967" y="1636"/>
                    </a:lnTo>
                    <a:lnTo>
                      <a:pt x="972" y="1650"/>
                    </a:lnTo>
                    <a:lnTo>
                      <a:pt x="977" y="1662"/>
                    </a:lnTo>
                    <a:lnTo>
                      <a:pt x="993" y="1698"/>
                    </a:lnTo>
                    <a:lnTo>
                      <a:pt x="1011" y="1731"/>
                    </a:lnTo>
                    <a:lnTo>
                      <a:pt x="1018" y="1745"/>
                    </a:lnTo>
                    <a:lnTo>
                      <a:pt x="1039" y="1780"/>
                    </a:lnTo>
                    <a:lnTo>
                      <a:pt x="1062" y="1813"/>
                    </a:lnTo>
                    <a:lnTo>
                      <a:pt x="1067" y="1822"/>
                    </a:lnTo>
                    <a:lnTo>
                      <a:pt x="1074" y="1829"/>
                    </a:lnTo>
                    <a:lnTo>
                      <a:pt x="1097" y="1857"/>
                    </a:lnTo>
                    <a:lnTo>
                      <a:pt x="1120" y="1884"/>
                    </a:lnTo>
                    <a:lnTo>
                      <a:pt x="1158" y="2368"/>
                    </a:lnTo>
                    <a:lnTo>
                      <a:pt x="1158" y="2399"/>
                    </a:lnTo>
                    <a:lnTo>
                      <a:pt x="1152" y="2427"/>
                    </a:lnTo>
                    <a:lnTo>
                      <a:pt x="1141" y="2453"/>
                    </a:lnTo>
                    <a:lnTo>
                      <a:pt x="1124" y="2476"/>
                    </a:lnTo>
                    <a:lnTo>
                      <a:pt x="1104" y="2496"/>
                    </a:lnTo>
                    <a:lnTo>
                      <a:pt x="1080" y="2512"/>
                    </a:lnTo>
                    <a:lnTo>
                      <a:pt x="1053" y="2522"/>
                    </a:lnTo>
                    <a:lnTo>
                      <a:pt x="1023" y="2528"/>
                    </a:lnTo>
                    <a:lnTo>
                      <a:pt x="1017" y="2528"/>
                    </a:lnTo>
                    <a:lnTo>
                      <a:pt x="1011" y="2528"/>
                    </a:lnTo>
                    <a:lnTo>
                      <a:pt x="982" y="2525"/>
                    </a:lnTo>
                    <a:lnTo>
                      <a:pt x="956" y="2518"/>
                    </a:lnTo>
                    <a:lnTo>
                      <a:pt x="932" y="2505"/>
                    </a:lnTo>
                    <a:lnTo>
                      <a:pt x="911" y="2490"/>
                    </a:lnTo>
                    <a:lnTo>
                      <a:pt x="892" y="2470"/>
                    </a:lnTo>
                    <a:lnTo>
                      <a:pt x="879" y="2447"/>
                    </a:lnTo>
                    <a:lnTo>
                      <a:pt x="868" y="2421"/>
                    </a:lnTo>
                    <a:lnTo>
                      <a:pt x="863" y="2392"/>
                    </a:lnTo>
                    <a:lnTo>
                      <a:pt x="775" y="1288"/>
                    </a:lnTo>
                    <a:lnTo>
                      <a:pt x="756" y="1296"/>
                    </a:lnTo>
                    <a:lnTo>
                      <a:pt x="736" y="1300"/>
                    </a:lnTo>
                    <a:lnTo>
                      <a:pt x="715" y="1301"/>
                    </a:lnTo>
                    <a:lnTo>
                      <a:pt x="694" y="1300"/>
                    </a:lnTo>
                    <a:lnTo>
                      <a:pt x="674" y="1295"/>
                    </a:lnTo>
                    <a:lnTo>
                      <a:pt x="656" y="1287"/>
                    </a:lnTo>
                    <a:lnTo>
                      <a:pt x="567" y="2392"/>
                    </a:lnTo>
                    <a:lnTo>
                      <a:pt x="561" y="2421"/>
                    </a:lnTo>
                    <a:lnTo>
                      <a:pt x="552" y="2446"/>
                    </a:lnTo>
                    <a:lnTo>
                      <a:pt x="537" y="2470"/>
                    </a:lnTo>
                    <a:lnTo>
                      <a:pt x="518" y="2490"/>
                    </a:lnTo>
                    <a:lnTo>
                      <a:pt x="498" y="2505"/>
                    </a:lnTo>
                    <a:lnTo>
                      <a:pt x="473" y="2518"/>
                    </a:lnTo>
                    <a:lnTo>
                      <a:pt x="447" y="2525"/>
                    </a:lnTo>
                    <a:lnTo>
                      <a:pt x="419" y="2528"/>
                    </a:lnTo>
                    <a:lnTo>
                      <a:pt x="413" y="2528"/>
                    </a:lnTo>
                    <a:lnTo>
                      <a:pt x="407" y="2528"/>
                    </a:lnTo>
                    <a:lnTo>
                      <a:pt x="377" y="2522"/>
                    </a:lnTo>
                    <a:lnTo>
                      <a:pt x="351" y="2512"/>
                    </a:lnTo>
                    <a:lnTo>
                      <a:pt x="327" y="2496"/>
                    </a:lnTo>
                    <a:lnTo>
                      <a:pt x="306" y="2476"/>
                    </a:lnTo>
                    <a:lnTo>
                      <a:pt x="290" y="2453"/>
                    </a:lnTo>
                    <a:lnTo>
                      <a:pt x="278" y="2427"/>
                    </a:lnTo>
                    <a:lnTo>
                      <a:pt x="271" y="2399"/>
                    </a:lnTo>
                    <a:lnTo>
                      <a:pt x="271" y="2368"/>
                    </a:lnTo>
                    <a:lnTo>
                      <a:pt x="370" y="1147"/>
                    </a:lnTo>
                    <a:lnTo>
                      <a:pt x="370" y="304"/>
                    </a:lnTo>
                    <a:lnTo>
                      <a:pt x="335" y="314"/>
                    </a:lnTo>
                    <a:lnTo>
                      <a:pt x="245" y="1124"/>
                    </a:lnTo>
                    <a:lnTo>
                      <a:pt x="239" y="1150"/>
                    </a:lnTo>
                    <a:lnTo>
                      <a:pt x="228" y="1173"/>
                    </a:lnTo>
                    <a:lnTo>
                      <a:pt x="214" y="1193"/>
                    </a:lnTo>
                    <a:lnTo>
                      <a:pt x="195" y="1210"/>
                    </a:lnTo>
                    <a:lnTo>
                      <a:pt x="173" y="1222"/>
                    </a:lnTo>
                    <a:lnTo>
                      <a:pt x="149" y="1231"/>
                    </a:lnTo>
                    <a:lnTo>
                      <a:pt x="123" y="1233"/>
                    </a:lnTo>
                    <a:lnTo>
                      <a:pt x="115" y="1233"/>
                    </a:lnTo>
                    <a:lnTo>
                      <a:pt x="109" y="1233"/>
                    </a:lnTo>
                    <a:lnTo>
                      <a:pt x="85" y="1228"/>
                    </a:lnTo>
                    <a:lnTo>
                      <a:pt x="62" y="1218"/>
                    </a:lnTo>
                    <a:lnTo>
                      <a:pt x="43" y="1205"/>
                    </a:lnTo>
                    <a:lnTo>
                      <a:pt x="26" y="1187"/>
                    </a:lnTo>
                    <a:lnTo>
                      <a:pt x="13" y="1167"/>
                    </a:lnTo>
                    <a:lnTo>
                      <a:pt x="4" y="1145"/>
                    </a:lnTo>
                    <a:lnTo>
                      <a:pt x="0" y="1122"/>
                    </a:lnTo>
                    <a:lnTo>
                      <a:pt x="0" y="1097"/>
                    </a:lnTo>
                    <a:lnTo>
                      <a:pt x="98" y="208"/>
                    </a:lnTo>
                    <a:lnTo>
                      <a:pt x="100" y="202"/>
                    </a:lnTo>
                    <a:lnTo>
                      <a:pt x="102" y="197"/>
                    </a:lnTo>
                    <a:lnTo>
                      <a:pt x="104" y="192"/>
                    </a:lnTo>
                    <a:lnTo>
                      <a:pt x="107" y="178"/>
                    </a:lnTo>
                    <a:lnTo>
                      <a:pt x="112" y="165"/>
                    </a:lnTo>
                    <a:lnTo>
                      <a:pt x="116" y="159"/>
                    </a:lnTo>
                    <a:lnTo>
                      <a:pt x="119" y="154"/>
                    </a:lnTo>
                    <a:lnTo>
                      <a:pt x="124" y="149"/>
                    </a:lnTo>
                    <a:lnTo>
                      <a:pt x="133" y="139"/>
                    </a:lnTo>
                    <a:lnTo>
                      <a:pt x="142" y="128"/>
                    </a:lnTo>
                    <a:lnTo>
                      <a:pt x="151" y="122"/>
                    </a:lnTo>
                    <a:lnTo>
                      <a:pt x="160" y="118"/>
                    </a:lnTo>
                    <a:lnTo>
                      <a:pt x="170" y="111"/>
                    </a:lnTo>
                    <a:lnTo>
                      <a:pt x="179" y="106"/>
                    </a:lnTo>
                    <a:lnTo>
                      <a:pt x="184" y="104"/>
                    </a:lnTo>
                    <a:lnTo>
                      <a:pt x="194" y="101"/>
                    </a:lnTo>
                    <a:lnTo>
                      <a:pt x="208" y="96"/>
                    </a:lnTo>
                    <a:lnTo>
                      <a:pt x="228" y="89"/>
                    </a:lnTo>
                    <a:lnTo>
                      <a:pt x="251" y="82"/>
                    </a:lnTo>
                    <a:lnTo>
                      <a:pt x="279" y="74"/>
                    </a:lnTo>
                    <a:lnTo>
                      <a:pt x="309" y="65"/>
                    </a:lnTo>
                    <a:lnTo>
                      <a:pt x="341" y="56"/>
                    </a:lnTo>
                    <a:lnTo>
                      <a:pt x="377" y="47"/>
                    </a:lnTo>
                    <a:lnTo>
                      <a:pt x="416" y="38"/>
                    </a:lnTo>
                    <a:lnTo>
                      <a:pt x="455" y="30"/>
                    </a:lnTo>
                    <a:lnTo>
                      <a:pt x="496" y="21"/>
                    </a:lnTo>
                    <a:lnTo>
                      <a:pt x="538" y="14"/>
                    </a:lnTo>
                    <a:lnTo>
                      <a:pt x="581" y="9"/>
                    </a:lnTo>
                    <a:lnTo>
                      <a:pt x="624" y="3"/>
                    </a:lnTo>
                    <a:lnTo>
                      <a:pt x="6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31"/>
              <p:cNvSpPr>
                <a:spLocks/>
              </p:cNvSpPr>
              <p:nvPr/>
            </p:nvSpPr>
            <p:spPr bwMode="auto">
              <a:xfrm>
                <a:off x="561" y="715"/>
                <a:ext cx="115" cy="211"/>
              </a:xfrm>
              <a:custGeom>
                <a:avLst/>
                <a:gdLst>
                  <a:gd name="T0" fmla="*/ 650 w 1380"/>
                  <a:gd name="T1" fmla="*/ 64 h 2528"/>
                  <a:gd name="T2" fmla="*/ 764 w 1380"/>
                  <a:gd name="T3" fmla="*/ 710 h 2528"/>
                  <a:gd name="T4" fmla="*/ 713 w 1380"/>
                  <a:gd name="T5" fmla="*/ 1 h 2528"/>
                  <a:gd name="T6" fmla="*/ 841 w 1380"/>
                  <a:gd name="T7" fmla="*/ 15 h 2528"/>
                  <a:gd name="T8" fmla="*/ 964 w 1380"/>
                  <a:gd name="T9" fmla="*/ 38 h 2528"/>
                  <a:gd name="T10" fmla="*/ 1071 w 1380"/>
                  <a:gd name="T11" fmla="*/ 65 h 2528"/>
                  <a:gd name="T12" fmla="*/ 1151 w 1380"/>
                  <a:gd name="T13" fmla="*/ 89 h 2528"/>
                  <a:gd name="T14" fmla="*/ 1195 w 1380"/>
                  <a:gd name="T15" fmla="*/ 104 h 2528"/>
                  <a:gd name="T16" fmla="*/ 1219 w 1380"/>
                  <a:gd name="T17" fmla="*/ 118 h 2528"/>
                  <a:gd name="T18" fmla="*/ 1247 w 1380"/>
                  <a:gd name="T19" fmla="*/ 137 h 2528"/>
                  <a:gd name="T20" fmla="*/ 1268 w 1380"/>
                  <a:gd name="T21" fmla="*/ 166 h 2528"/>
                  <a:gd name="T22" fmla="*/ 1277 w 1380"/>
                  <a:gd name="T23" fmla="*/ 196 h 2528"/>
                  <a:gd name="T24" fmla="*/ 1281 w 1380"/>
                  <a:gd name="T25" fmla="*/ 208 h 2528"/>
                  <a:gd name="T26" fmla="*/ 1376 w 1380"/>
                  <a:gd name="T27" fmla="*/ 1145 h 2528"/>
                  <a:gd name="T28" fmla="*/ 1337 w 1380"/>
                  <a:gd name="T29" fmla="*/ 1205 h 2528"/>
                  <a:gd name="T30" fmla="*/ 1271 w 1380"/>
                  <a:gd name="T31" fmla="*/ 1233 h 2528"/>
                  <a:gd name="T32" fmla="*/ 1231 w 1380"/>
                  <a:gd name="T33" fmla="*/ 1231 h 2528"/>
                  <a:gd name="T34" fmla="*/ 1166 w 1380"/>
                  <a:gd name="T35" fmla="*/ 1194 h 2528"/>
                  <a:gd name="T36" fmla="*/ 1135 w 1380"/>
                  <a:gd name="T37" fmla="*/ 1124 h 2528"/>
                  <a:gd name="T38" fmla="*/ 1011 w 1380"/>
                  <a:gd name="T39" fmla="*/ 1147 h 2528"/>
                  <a:gd name="T40" fmla="*/ 1101 w 1380"/>
                  <a:gd name="T41" fmla="*/ 2427 h 2528"/>
                  <a:gd name="T42" fmla="*/ 1053 w 1380"/>
                  <a:gd name="T43" fmla="*/ 2496 h 2528"/>
                  <a:gd name="T44" fmla="*/ 973 w 1380"/>
                  <a:gd name="T45" fmla="*/ 2528 h 2528"/>
                  <a:gd name="T46" fmla="*/ 933 w 1380"/>
                  <a:gd name="T47" fmla="*/ 2525 h 2528"/>
                  <a:gd name="T48" fmla="*/ 860 w 1380"/>
                  <a:gd name="T49" fmla="*/ 2490 h 2528"/>
                  <a:gd name="T50" fmla="*/ 818 w 1380"/>
                  <a:gd name="T51" fmla="*/ 2421 h 2528"/>
                  <a:gd name="T52" fmla="*/ 705 w 1380"/>
                  <a:gd name="T53" fmla="*/ 1296 h 2528"/>
                  <a:gd name="T54" fmla="*/ 643 w 1380"/>
                  <a:gd name="T55" fmla="*/ 1300 h 2528"/>
                  <a:gd name="T56" fmla="*/ 517 w 1380"/>
                  <a:gd name="T57" fmla="*/ 2392 h 2528"/>
                  <a:gd name="T58" fmla="*/ 487 w 1380"/>
                  <a:gd name="T59" fmla="*/ 2470 h 2528"/>
                  <a:gd name="T60" fmla="*/ 424 w 1380"/>
                  <a:gd name="T61" fmla="*/ 2518 h 2528"/>
                  <a:gd name="T62" fmla="*/ 363 w 1380"/>
                  <a:gd name="T63" fmla="*/ 2528 h 2528"/>
                  <a:gd name="T64" fmla="*/ 300 w 1380"/>
                  <a:gd name="T65" fmla="*/ 2512 h 2528"/>
                  <a:gd name="T66" fmla="*/ 239 w 1380"/>
                  <a:gd name="T67" fmla="*/ 2453 h 2528"/>
                  <a:gd name="T68" fmla="*/ 221 w 1380"/>
                  <a:gd name="T69" fmla="*/ 2368 h 2528"/>
                  <a:gd name="T70" fmla="*/ 306 w 1380"/>
                  <a:gd name="T71" fmla="*/ 1829 h 2528"/>
                  <a:gd name="T72" fmla="*/ 341 w 1380"/>
                  <a:gd name="T73" fmla="*/ 1780 h 2528"/>
                  <a:gd name="T74" fmla="*/ 387 w 1380"/>
                  <a:gd name="T75" fmla="*/ 1698 h 2528"/>
                  <a:gd name="T76" fmla="*/ 427 w 1380"/>
                  <a:gd name="T77" fmla="*/ 1598 h 2528"/>
                  <a:gd name="T78" fmla="*/ 450 w 1380"/>
                  <a:gd name="T79" fmla="*/ 1509 h 2528"/>
                  <a:gd name="T80" fmla="*/ 459 w 1380"/>
                  <a:gd name="T81" fmla="*/ 1446 h 2528"/>
                  <a:gd name="T82" fmla="*/ 463 w 1380"/>
                  <a:gd name="T83" fmla="*/ 1310 h 2528"/>
                  <a:gd name="T84" fmla="*/ 450 w 1380"/>
                  <a:gd name="T85" fmla="*/ 1202 h 2528"/>
                  <a:gd name="T86" fmla="*/ 438 w 1380"/>
                  <a:gd name="T87" fmla="*/ 1150 h 2528"/>
                  <a:gd name="T88" fmla="*/ 403 w 1380"/>
                  <a:gd name="T89" fmla="*/ 1049 h 2528"/>
                  <a:gd name="T90" fmla="*/ 362 w 1380"/>
                  <a:gd name="T91" fmla="*/ 966 h 2528"/>
                  <a:gd name="T92" fmla="*/ 319 w 1380"/>
                  <a:gd name="T93" fmla="*/ 304 h 2528"/>
                  <a:gd name="T94" fmla="*/ 196 w 1380"/>
                  <a:gd name="T95" fmla="*/ 764 h 2528"/>
                  <a:gd name="T96" fmla="*/ 78 w 1380"/>
                  <a:gd name="T97" fmla="*/ 678 h 2528"/>
                  <a:gd name="T98" fmla="*/ 18 w 1380"/>
                  <a:gd name="T99" fmla="*/ 646 h 2528"/>
                  <a:gd name="T100" fmla="*/ 50 w 1380"/>
                  <a:gd name="T101" fmla="*/ 203 h 2528"/>
                  <a:gd name="T102" fmla="*/ 54 w 1380"/>
                  <a:gd name="T103" fmla="*/ 192 h 2528"/>
                  <a:gd name="T104" fmla="*/ 65 w 1380"/>
                  <a:gd name="T105" fmla="*/ 159 h 2528"/>
                  <a:gd name="T106" fmla="*/ 82 w 1380"/>
                  <a:gd name="T107" fmla="*/ 139 h 2528"/>
                  <a:gd name="T108" fmla="*/ 110 w 1380"/>
                  <a:gd name="T109" fmla="*/ 118 h 2528"/>
                  <a:gd name="T110" fmla="*/ 133 w 1380"/>
                  <a:gd name="T111" fmla="*/ 104 h 2528"/>
                  <a:gd name="T112" fmla="*/ 177 w 1380"/>
                  <a:gd name="T113" fmla="*/ 89 h 2528"/>
                  <a:gd name="T114" fmla="*/ 258 w 1380"/>
                  <a:gd name="T115" fmla="*/ 65 h 2528"/>
                  <a:gd name="T116" fmla="*/ 365 w 1380"/>
                  <a:gd name="T117" fmla="*/ 38 h 2528"/>
                  <a:gd name="T118" fmla="*/ 489 w 1380"/>
                  <a:gd name="T119" fmla="*/ 14 h 2528"/>
                  <a:gd name="T120" fmla="*/ 617 w 1380"/>
                  <a:gd name="T121" fmla="*/ 0 h 2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80" h="2528">
                    <a:moveTo>
                      <a:pt x="617" y="0"/>
                    </a:moveTo>
                    <a:lnTo>
                      <a:pt x="649" y="64"/>
                    </a:lnTo>
                    <a:lnTo>
                      <a:pt x="650" y="64"/>
                    </a:lnTo>
                    <a:lnTo>
                      <a:pt x="566" y="710"/>
                    </a:lnTo>
                    <a:lnTo>
                      <a:pt x="664" y="883"/>
                    </a:lnTo>
                    <a:lnTo>
                      <a:pt x="764" y="710"/>
                    </a:lnTo>
                    <a:lnTo>
                      <a:pt x="680" y="64"/>
                    </a:lnTo>
                    <a:lnTo>
                      <a:pt x="681" y="64"/>
                    </a:lnTo>
                    <a:lnTo>
                      <a:pt x="713" y="1"/>
                    </a:lnTo>
                    <a:lnTo>
                      <a:pt x="756" y="4"/>
                    </a:lnTo>
                    <a:lnTo>
                      <a:pt x="798" y="9"/>
                    </a:lnTo>
                    <a:lnTo>
                      <a:pt x="841" y="15"/>
                    </a:lnTo>
                    <a:lnTo>
                      <a:pt x="883" y="21"/>
                    </a:lnTo>
                    <a:lnTo>
                      <a:pt x="925" y="30"/>
                    </a:lnTo>
                    <a:lnTo>
                      <a:pt x="964" y="38"/>
                    </a:lnTo>
                    <a:lnTo>
                      <a:pt x="1003" y="47"/>
                    </a:lnTo>
                    <a:lnTo>
                      <a:pt x="1038" y="56"/>
                    </a:lnTo>
                    <a:lnTo>
                      <a:pt x="1071" y="65"/>
                    </a:lnTo>
                    <a:lnTo>
                      <a:pt x="1101" y="74"/>
                    </a:lnTo>
                    <a:lnTo>
                      <a:pt x="1128" y="82"/>
                    </a:lnTo>
                    <a:lnTo>
                      <a:pt x="1151" y="89"/>
                    </a:lnTo>
                    <a:lnTo>
                      <a:pt x="1171" y="96"/>
                    </a:lnTo>
                    <a:lnTo>
                      <a:pt x="1186" y="101"/>
                    </a:lnTo>
                    <a:lnTo>
                      <a:pt x="1195" y="104"/>
                    </a:lnTo>
                    <a:lnTo>
                      <a:pt x="1201" y="106"/>
                    </a:lnTo>
                    <a:lnTo>
                      <a:pt x="1210" y="111"/>
                    </a:lnTo>
                    <a:lnTo>
                      <a:pt x="1219" y="118"/>
                    </a:lnTo>
                    <a:lnTo>
                      <a:pt x="1229" y="122"/>
                    </a:lnTo>
                    <a:lnTo>
                      <a:pt x="1237" y="128"/>
                    </a:lnTo>
                    <a:lnTo>
                      <a:pt x="1247" y="137"/>
                    </a:lnTo>
                    <a:lnTo>
                      <a:pt x="1255" y="149"/>
                    </a:lnTo>
                    <a:lnTo>
                      <a:pt x="1261" y="157"/>
                    </a:lnTo>
                    <a:lnTo>
                      <a:pt x="1268" y="166"/>
                    </a:lnTo>
                    <a:lnTo>
                      <a:pt x="1272" y="178"/>
                    </a:lnTo>
                    <a:lnTo>
                      <a:pt x="1276" y="192"/>
                    </a:lnTo>
                    <a:lnTo>
                      <a:pt x="1277" y="196"/>
                    </a:lnTo>
                    <a:lnTo>
                      <a:pt x="1279" y="199"/>
                    </a:lnTo>
                    <a:lnTo>
                      <a:pt x="1280" y="203"/>
                    </a:lnTo>
                    <a:lnTo>
                      <a:pt x="1281" y="208"/>
                    </a:lnTo>
                    <a:lnTo>
                      <a:pt x="1380" y="1097"/>
                    </a:lnTo>
                    <a:lnTo>
                      <a:pt x="1380" y="1122"/>
                    </a:lnTo>
                    <a:lnTo>
                      <a:pt x="1376" y="1145"/>
                    </a:lnTo>
                    <a:lnTo>
                      <a:pt x="1367" y="1167"/>
                    </a:lnTo>
                    <a:lnTo>
                      <a:pt x="1354" y="1187"/>
                    </a:lnTo>
                    <a:lnTo>
                      <a:pt x="1337" y="1205"/>
                    </a:lnTo>
                    <a:lnTo>
                      <a:pt x="1318" y="1218"/>
                    </a:lnTo>
                    <a:lnTo>
                      <a:pt x="1295" y="1228"/>
                    </a:lnTo>
                    <a:lnTo>
                      <a:pt x="1271" y="1233"/>
                    </a:lnTo>
                    <a:lnTo>
                      <a:pt x="1263" y="1234"/>
                    </a:lnTo>
                    <a:lnTo>
                      <a:pt x="1257" y="1234"/>
                    </a:lnTo>
                    <a:lnTo>
                      <a:pt x="1231" y="1231"/>
                    </a:lnTo>
                    <a:lnTo>
                      <a:pt x="1207" y="1224"/>
                    </a:lnTo>
                    <a:lnTo>
                      <a:pt x="1185" y="1211"/>
                    </a:lnTo>
                    <a:lnTo>
                      <a:pt x="1166" y="1194"/>
                    </a:lnTo>
                    <a:lnTo>
                      <a:pt x="1151" y="1173"/>
                    </a:lnTo>
                    <a:lnTo>
                      <a:pt x="1140" y="1150"/>
                    </a:lnTo>
                    <a:lnTo>
                      <a:pt x="1135" y="1124"/>
                    </a:lnTo>
                    <a:lnTo>
                      <a:pt x="1045" y="314"/>
                    </a:lnTo>
                    <a:lnTo>
                      <a:pt x="1011" y="304"/>
                    </a:lnTo>
                    <a:lnTo>
                      <a:pt x="1011" y="1147"/>
                    </a:lnTo>
                    <a:lnTo>
                      <a:pt x="1108" y="2368"/>
                    </a:lnTo>
                    <a:lnTo>
                      <a:pt x="1107" y="2399"/>
                    </a:lnTo>
                    <a:lnTo>
                      <a:pt x="1101" y="2427"/>
                    </a:lnTo>
                    <a:lnTo>
                      <a:pt x="1090" y="2453"/>
                    </a:lnTo>
                    <a:lnTo>
                      <a:pt x="1074" y="2476"/>
                    </a:lnTo>
                    <a:lnTo>
                      <a:pt x="1053" y="2496"/>
                    </a:lnTo>
                    <a:lnTo>
                      <a:pt x="1030" y="2512"/>
                    </a:lnTo>
                    <a:lnTo>
                      <a:pt x="1003" y="2522"/>
                    </a:lnTo>
                    <a:lnTo>
                      <a:pt x="973" y="2528"/>
                    </a:lnTo>
                    <a:lnTo>
                      <a:pt x="967" y="2528"/>
                    </a:lnTo>
                    <a:lnTo>
                      <a:pt x="961" y="2528"/>
                    </a:lnTo>
                    <a:lnTo>
                      <a:pt x="933" y="2525"/>
                    </a:lnTo>
                    <a:lnTo>
                      <a:pt x="906" y="2518"/>
                    </a:lnTo>
                    <a:lnTo>
                      <a:pt x="882" y="2505"/>
                    </a:lnTo>
                    <a:lnTo>
                      <a:pt x="860" y="2490"/>
                    </a:lnTo>
                    <a:lnTo>
                      <a:pt x="842" y="2470"/>
                    </a:lnTo>
                    <a:lnTo>
                      <a:pt x="828" y="2447"/>
                    </a:lnTo>
                    <a:lnTo>
                      <a:pt x="818" y="2421"/>
                    </a:lnTo>
                    <a:lnTo>
                      <a:pt x="813" y="2392"/>
                    </a:lnTo>
                    <a:lnTo>
                      <a:pt x="724" y="1288"/>
                    </a:lnTo>
                    <a:lnTo>
                      <a:pt x="705" y="1296"/>
                    </a:lnTo>
                    <a:lnTo>
                      <a:pt x="685" y="1300"/>
                    </a:lnTo>
                    <a:lnTo>
                      <a:pt x="664" y="1301"/>
                    </a:lnTo>
                    <a:lnTo>
                      <a:pt x="643" y="1300"/>
                    </a:lnTo>
                    <a:lnTo>
                      <a:pt x="624" y="1296"/>
                    </a:lnTo>
                    <a:lnTo>
                      <a:pt x="605" y="1288"/>
                    </a:lnTo>
                    <a:lnTo>
                      <a:pt x="517" y="2392"/>
                    </a:lnTo>
                    <a:lnTo>
                      <a:pt x="512" y="2421"/>
                    </a:lnTo>
                    <a:lnTo>
                      <a:pt x="501" y="2446"/>
                    </a:lnTo>
                    <a:lnTo>
                      <a:pt x="487" y="2470"/>
                    </a:lnTo>
                    <a:lnTo>
                      <a:pt x="469" y="2490"/>
                    </a:lnTo>
                    <a:lnTo>
                      <a:pt x="448" y="2505"/>
                    </a:lnTo>
                    <a:lnTo>
                      <a:pt x="424" y="2518"/>
                    </a:lnTo>
                    <a:lnTo>
                      <a:pt x="396" y="2525"/>
                    </a:lnTo>
                    <a:lnTo>
                      <a:pt x="369" y="2528"/>
                    </a:lnTo>
                    <a:lnTo>
                      <a:pt x="363" y="2528"/>
                    </a:lnTo>
                    <a:lnTo>
                      <a:pt x="357" y="2528"/>
                    </a:lnTo>
                    <a:lnTo>
                      <a:pt x="327" y="2522"/>
                    </a:lnTo>
                    <a:lnTo>
                      <a:pt x="300" y="2512"/>
                    </a:lnTo>
                    <a:lnTo>
                      <a:pt x="276" y="2496"/>
                    </a:lnTo>
                    <a:lnTo>
                      <a:pt x="256" y="2476"/>
                    </a:lnTo>
                    <a:lnTo>
                      <a:pt x="239" y="2453"/>
                    </a:lnTo>
                    <a:lnTo>
                      <a:pt x="228" y="2427"/>
                    </a:lnTo>
                    <a:lnTo>
                      <a:pt x="221" y="2399"/>
                    </a:lnTo>
                    <a:lnTo>
                      <a:pt x="221" y="2368"/>
                    </a:lnTo>
                    <a:lnTo>
                      <a:pt x="260" y="1884"/>
                    </a:lnTo>
                    <a:lnTo>
                      <a:pt x="283" y="1857"/>
                    </a:lnTo>
                    <a:lnTo>
                      <a:pt x="306" y="1829"/>
                    </a:lnTo>
                    <a:lnTo>
                      <a:pt x="313" y="1822"/>
                    </a:lnTo>
                    <a:lnTo>
                      <a:pt x="318" y="1813"/>
                    </a:lnTo>
                    <a:lnTo>
                      <a:pt x="341" y="1780"/>
                    </a:lnTo>
                    <a:lnTo>
                      <a:pt x="362" y="1745"/>
                    </a:lnTo>
                    <a:lnTo>
                      <a:pt x="369" y="1731"/>
                    </a:lnTo>
                    <a:lnTo>
                      <a:pt x="387" y="1698"/>
                    </a:lnTo>
                    <a:lnTo>
                      <a:pt x="403" y="1662"/>
                    </a:lnTo>
                    <a:lnTo>
                      <a:pt x="413" y="1636"/>
                    </a:lnTo>
                    <a:lnTo>
                      <a:pt x="427" y="1598"/>
                    </a:lnTo>
                    <a:lnTo>
                      <a:pt x="438" y="1561"/>
                    </a:lnTo>
                    <a:lnTo>
                      <a:pt x="441" y="1548"/>
                    </a:lnTo>
                    <a:lnTo>
                      <a:pt x="450" y="1509"/>
                    </a:lnTo>
                    <a:lnTo>
                      <a:pt x="456" y="1470"/>
                    </a:lnTo>
                    <a:lnTo>
                      <a:pt x="458" y="1457"/>
                    </a:lnTo>
                    <a:lnTo>
                      <a:pt x="459" y="1446"/>
                    </a:lnTo>
                    <a:lnTo>
                      <a:pt x="463" y="1401"/>
                    </a:lnTo>
                    <a:lnTo>
                      <a:pt x="465" y="1355"/>
                    </a:lnTo>
                    <a:lnTo>
                      <a:pt x="463" y="1310"/>
                    </a:lnTo>
                    <a:lnTo>
                      <a:pt x="459" y="1265"/>
                    </a:lnTo>
                    <a:lnTo>
                      <a:pt x="456" y="1241"/>
                    </a:lnTo>
                    <a:lnTo>
                      <a:pt x="450" y="1202"/>
                    </a:lnTo>
                    <a:lnTo>
                      <a:pt x="441" y="1163"/>
                    </a:lnTo>
                    <a:lnTo>
                      <a:pt x="439" y="1156"/>
                    </a:lnTo>
                    <a:lnTo>
                      <a:pt x="438" y="1150"/>
                    </a:lnTo>
                    <a:lnTo>
                      <a:pt x="427" y="1111"/>
                    </a:lnTo>
                    <a:lnTo>
                      <a:pt x="413" y="1075"/>
                    </a:lnTo>
                    <a:lnTo>
                      <a:pt x="403" y="1049"/>
                    </a:lnTo>
                    <a:lnTo>
                      <a:pt x="387" y="1013"/>
                    </a:lnTo>
                    <a:lnTo>
                      <a:pt x="369" y="978"/>
                    </a:lnTo>
                    <a:lnTo>
                      <a:pt x="362" y="966"/>
                    </a:lnTo>
                    <a:lnTo>
                      <a:pt x="342" y="932"/>
                    </a:lnTo>
                    <a:lnTo>
                      <a:pt x="319" y="900"/>
                    </a:lnTo>
                    <a:lnTo>
                      <a:pt x="319" y="304"/>
                    </a:lnTo>
                    <a:lnTo>
                      <a:pt x="285" y="314"/>
                    </a:lnTo>
                    <a:lnTo>
                      <a:pt x="231" y="797"/>
                    </a:lnTo>
                    <a:lnTo>
                      <a:pt x="196" y="764"/>
                    </a:lnTo>
                    <a:lnTo>
                      <a:pt x="159" y="733"/>
                    </a:lnTo>
                    <a:lnTo>
                      <a:pt x="119" y="704"/>
                    </a:lnTo>
                    <a:lnTo>
                      <a:pt x="78" y="678"/>
                    </a:lnTo>
                    <a:lnTo>
                      <a:pt x="38" y="653"/>
                    </a:lnTo>
                    <a:lnTo>
                      <a:pt x="36" y="654"/>
                    </a:lnTo>
                    <a:lnTo>
                      <a:pt x="18" y="646"/>
                    </a:lnTo>
                    <a:lnTo>
                      <a:pt x="0" y="639"/>
                    </a:lnTo>
                    <a:lnTo>
                      <a:pt x="49" y="208"/>
                    </a:lnTo>
                    <a:lnTo>
                      <a:pt x="50" y="203"/>
                    </a:lnTo>
                    <a:lnTo>
                      <a:pt x="51" y="199"/>
                    </a:lnTo>
                    <a:lnTo>
                      <a:pt x="52" y="196"/>
                    </a:lnTo>
                    <a:lnTo>
                      <a:pt x="54" y="192"/>
                    </a:lnTo>
                    <a:lnTo>
                      <a:pt x="57" y="178"/>
                    </a:lnTo>
                    <a:lnTo>
                      <a:pt x="62" y="165"/>
                    </a:lnTo>
                    <a:lnTo>
                      <a:pt x="65" y="159"/>
                    </a:lnTo>
                    <a:lnTo>
                      <a:pt x="70" y="154"/>
                    </a:lnTo>
                    <a:lnTo>
                      <a:pt x="74" y="149"/>
                    </a:lnTo>
                    <a:lnTo>
                      <a:pt x="82" y="139"/>
                    </a:lnTo>
                    <a:lnTo>
                      <a:pt x="92" y="128"/>
                    </a:lnTo>
                    <a:lnTo>
                      <a:pt x="101" y="122"/>
                    </a:lnTo>
                    <a:lnTo>
                      <a:pt x="110" y="118"/>
                    </a:lnTo>
                    <a:lnTo>
                      <a:pt x="120" y="111"/>
                    </a:lnTo>
                    <a:lnTo>
                      <a:pt x="129" y="106"/>
                    </a:lnTo>
                    <a:lnTo>
                      <a:pt x="133" y="104"/>
                    </a:lnTo>
                    <a:lnTo>
                      <a:pt x="144" y="101"/>
                    </a:lnTo>
                    <a:lnTo>
                      <a:pt x="159" y="96"/>
                    </a:lnTo>
                    <a:lnTo>
                      <a:pt x="177" y="89"/>
                    </a:lnTo>
                    <a:lnTo>
                      <a:pt x="202" y="82"/>
                    </a:lnTo>
                    <a:lnTo>
                      <a:pt x="228" y="74"/>
                    </a:lnTo>
                    <a:lnTo>
                      <a:pt x="258" y="65"/>
                    </a:lnTo>
                    <a:lnTo>
                      <a:pt x="292" y="56"/>
                    </a:lnTo>
                    <a:lnTo>
                      <a:pt x="327" y="47"/>
                    </a:lnTo>
                    <a:lnTo>
                      <a:pt x="365" y="38"/>
                    </a:lnTo>
                    <a:lnTo>
                      <a:pt x="405" y="30"/>
                    </a:lnTo>
                    <a:lnTo>
                      <a:pt x="446" y="21"/>
                    </a:lnTo>
                    <a:lnTo>
                      <a:pt x="489" y="14"/>
                    </a:lnTo>
                    <a:lnTo>
                      <a:pt x="531" y="9"/>
                    </a:lnTo>
                    <a:lnTo>
                      <a:pt x="574" y="3"/>
                    </a:lnTo>
                    <a:lnTo>
                      <a:pt x="6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32"/>
              <p:cNvSpPr>
                <a:spLocks/>
              </p:cNvSpPr>
              <p:nvPr/>
            </p:nvSpPr>
            <p:spPr bwMode="auto">
              <a:xfrm>
                <a:off x="476" y="760"/>
                <a:ext cx="78" cy="117"/>
              </a:xfrm>
              <a:custGeom>
                <a:avLst/>
                <a:gdLst>
                  <a:gd name="T0" fmla="*/ 608 w 933"/>
                  <a:gd name="T1" fmla="*/ 0 h 1397"/>
                  <a:gd name="T2" fmla="*/ 933 w 933"/>
                  <a:gd name="T3" fmla="*/ 202 h 1397"/>
                  <a:gd name="T4" fmla="*/ 608 w 933"/>
                  <a:gd name="T5" fmla="*/ 405 h 1397"/>
                  <a:gd name="T6" fmla="*/ 608 w 933"/>
                  <a:gd name="T7" fmla="*/ 290 h 1397"/>
                  <a:gd name="T8" fmla="*/ 556 w 933"/>
                  <a:gd name="T9" fmla="*/ 302 h 1397"/>
                  <a:gd name="T10" fmla="*/ 505 w 933"/>
                  <a:gd name="T11" fmla="*/ 317 h 1397"/>
                  <a:gd name="T12" fmla="*/ 455 w 933"/>
                  <a:gd name="T13" fmla="*/ 339 h 1397"/>
                  <a:gd name="T14" fmla="*/ 409 w 933"/>
                  <a:gd name="T15" fmla="*/ 364 h 1397"/>
                  <a:gd name="T16" fmla="*/ 366 w 933"/>
                  <a:gd name="T17" fmla="*/ 395 h 1397"/>
                  <a:gd name="T18" fmla="*/ 328 w 933"/>
                  <a:gd name="T19" fmla="*/ 429 h 1397"/>
                  <a:gd name="T20" fmla="*/ 291 w 933"/>
                  <a:gd name="T21" fmla="*/ 467 h 1397"/>
                  <a:gd name="T22" fmla="*/ 258 w 933"/>
                  <a:gd name="T23" fmla="*/ 508 h 1397"/>
                  <a:gd name="T24" fmla="*/ 230 w 933"/>
                  <a:gd name="T25" fmla="*/ 552 h 1397"/>
                  <a:gd name="T26" fmla="*/ 207 w 933"/>
                  <a:gd name="T27" fmla="*/ 599 h 1397"/>
                  <a:gd name="T28" fmla="*/ 188 w 933"/>
                  <a:gd name="T29" fmla="*/ 649 h 1397"/>
                  <a:gd name="T30" fmla="*/ 174 w 933"/>
                  <a:gd name="T31" fmla="*/ 701 h 1397"/>
                  <a:gd name="T32" fmla="*/ 165 w 933"/>
                  <a:gd name="T33" fmla="*/ 755 h 1397"/>
                  <a:gd name="T34" fmla="*/ 162 w 933"/>
                  <a:gd name="T35" fmla="*/ 810 h 1397"/>
                  <a:gd name="T36" fmla="*/ 165 w 933"/>
                  <a:gd name="T37" fmla="*/ 869 h 1397"/>
                  <a:gd name="T38" fmla="*/ 176 w 933"/>
                  <a:gd name="T39" fmla="*/ 927 h 1397"/>
                  <a:gd name="T40" fmla="*/ 190 w 933"/>
                  <a:gd name="T41" fmla="*/ 981 h 1397"/>
                  <a:gd name="T42" fmla="*/ 212 w 933"/>
                  <a:gd name="T43" fmla="*/ 1034 h 1397"/>
                  <a:gd name="T44" fmla="*/ 239 w 933"/>
                  <a:gd name="T45" fmla="*/ 1083 h 1397"/>
                  <a:gd name="T46" fmla="*/ 270 w 933"/>
                  <a:gd name="T47" fmla="*/ 1129 h 1397"/>
                  <a:gd name="T48" fmla="*/ 306 w 933"/>
                  <a:gd name="T49" fmla="*/ 1171 h 1397"/>
                  <a:gd name="T50" fmla="*/ 345 w 933"/>
                  <a:gd name="T51" fmla="*/ 1209 h 1397"/>
                  <a:gd name="T52" fmla="*/ 389 w 933"/>
                  <a:gd name="T53" fmla="*/ 1244 h 1397"/>
                  <a:gd name="T54" fmla="*/ 436 w 933"/>
                  <a:gd name="T55" fmla="*/ 1273 h 1397"/>
                  <a:gd name="T56" fmla="*/ 488 w 933"/>
                  <a:gd name="T57" fmla="*/ 1297 h 1397"/>
                  <a:gd name="T58" fmla="*/ 329 w 933"/>
                  <a:gd name="T59" fmla="*/ 1397 h 1397"/>
                  <a:gd name="T60" fmla="*/ 276 w 933"/>
                  <a:gd name="T61" fmla="*/ 1361 h 1397"/>
                  <a:gd name="T62" fmla="*/ 228 w 933"/>
                  <a:gd name="T63" fmla="*/ 1322 h 1397"/>
                  <a:gd name="T64" fmla="*/ 183 w 933"/>
                  <a:gd name="T65" fmla="*/ 1278 h 1397"/>
                  <a:gd name="T66" fmla="*/ 142 w 933"/>
                  <a:gd name="T67" fmla="*/ 1229 h 1397"/>
                  <a:gd name="T68" fmla="*/ 107 w 933"/>
                  <a:gd name="T69" fmla="*/ 1178 h 1397"/>
                  <a:gd name="T70" fmla="*/ 75 w 933"/>
                  <a:gd name="T71" fmla="*/ 1124 h 1397"/>
                  <a:gd name="T72" fmla="*/ 49 w 933"/>
                  <a:gd name="T73" fmla="*/ 1065 h 1397"/>
                  <a:gd name="T74" fmla="*/ 28 w 933"/>
                  <a:gd name="T75" fmla="*/ 1005 h 1397"/>
                  <a:gd name="T76" fmla="*/ 12 w 933"/>
                  <a:gd name="T77" fmla="*/ 942 h 1397"/>
                  <a:gd name="T78" fmla="*/ 3 w 933"/>
                  <a:gd name="T79" fmla="*/ 878 h 1397"/>
                  <a:gd name="T80" fmla="*/ 0 w 933"/>
                  <a:gd name="T81" fmla="*/ 810 h 1397"/>
                  <a:gd name="T82" fmla="*/ 3 w 933"/>
                  <a:gd name="T83" fmla="*/ 746 h 1397"/>
                  <a:gd name="T84" fmla="*/ 12 w 933"/>
                  <a:gd name="T85" fmla="*/ 682 h 1397"/>
                  <a:gd name="T86" fmla="*/ 27 w 933"/>
                  <a:gd name="T87" fmla="*/ 620 h 1397"/>
                  <a:gd name="T88" fmla="*/ 47 w 933"/>
                  <a:gd name="T89" fmla="*/ 560 h 1397"/>
                  <a:gd name="T90" fmla="*/ 72 w 933"/>
                  <a:gd name="T91" fmla="*/ 504 h 1397"/>
                  <a:gd name="T92" fmla="*/ 102 w 933"/>
                  <a:gd name="T93" fmla="*/ 450 h 1397"/>
                  <a:gd name="T94" fmla="*/ 137 w 933"/>
                  <a:gd name="T95" fmla="*/ 399 h 1397"/>
                  <a:gd name="T96" fmla="*/ 176 w 933"/>
                  <a:gd name="T97" fmla="*/ 352 h 1397"/>
                  <a:gd name="T98" fmla="*/ 219 w 933"/>
                  <a:gd name="T99" fmla="*/ 308 h 1397"/>
                  <a:gd name="T100" fmla="*/ 266 w 933"/>
                  <a:gd name="T101" fmla="*/ 268 h 1397"/>
                  <a:gd name="T102" fmla="*/ 316 w 933"/>
                  <a:gd name="T103" fmla="*/ 232 h 1397"/>
                  <a:gd name="T104" fmla="*/ 369 w 933"/>
                  <a:gd name="T105" fmla="*/ 201 h 1397"/>
                  <a:gd name="T106" fmla="*/ 425 w 933"/>
                  <a:gd name="T107" fmla="*/ 174 h 1397"/>
                  <a:gd name="T108" fmla="*/ 485 w 933"/>
                  <a:gd name="T109" fmla="*/ 153 h 1397"/>
                  <a:gd name="T110" fmla="*/ 545 w 933"/>
                  <a:gd name="T111" fmla="*/ 137 h 1397"/>
                  <a:gd name="T112" fmla="*/ 608 w 933"/>
                  <a:gd name="T113" fmla="*/ 127 h 1397"/>
                  <a:gd name="T114" fmla="*/ 608 w 933"/>
                  <a:gd name="T115" fmla="*/ 0 h 1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33" h="1397">
                    <a:moveTo>
                      <a:pt x="608" y="0"/>
                    </a:moveTo>
                    <a:lnTo>
                      <a:pt x="933" y="202"/>
                    </a:lnTo>
                    <a:lnTo>
                      <a:pt x="608" y="405"/>
                    </a:lnTo>
                    <a:lnTo>
                      <a:pt x="608" y="290"/>
                    </a:lnTo>
                    <a:lnTo>
                      <a:pt x="556" y="302"/>
                    </a:lnTo>
                    <a:lnTo>
                      <a:pt x="505" y="317"/>
                    </a:lnTo>
                    <a:lnTo>
                      <a:pt x="455" y="339"/>
                    </a:lnTo>
                    <a:lnTo>
                      <a:pt x="409" y="364"/>
                    </a:lnTo>
                    <a:lnTo>
                      <a:pt x="366" y="395"/>
                    </a:lnTo>
                    <a:lnTo>
                      <a:pt x="328" y="429"/>
                    </a:lnTo>
                    <a:lnTo>
                      <a:pt x="291" y="467"/>
                    </a:lnTo>
                    <a:lnTo>
                      <a:pt x="258" y="508"/>
                    </a:lnTo>
                    <a:lnTo>
                      <a:pt x="230" y="552"/>
                    </a:lnTo>
                    <a:lnTo>
                      <a:pt x="207" y="599"/>
                    </a:lnTo>
                    <a:lnTo>
                      <a:pt x="188" y="649"/>
                    </a:lnTo>
                    <a:lnTo>
                      <a:pt x="174" y="701"/>
                    </a:lnTo>
                    <a:lnTo>
                      <a:pt x="165" y="755"/>
                    </a:lnTo>
                    <a:lnTo>
                      <a:pt x="162" y="810"/>
                    </a:lnTo>
                    <a:lnTo>
                      <a:pt x="165" y="869"/>
                    </a:lnTo>
                    <a:lnTo>
                      <a:pt x="176" y="927"/>
                    </a:lnTo>
                    <a:lnTo>
                      <a:pt x="190" y="981"/>
                    </a:lnTo>
                    <a:lnTo>
                      <a:pt x="212" y="1034"/>
                    </a:lnTo>
                    <a:lnTo>
                      <a:pt x="239" y="1083"/>
                    </a:lnTo>
                    <a:lnTo>
                      <a:pt x="270" y="1129"/>
                    </a:lnTo>
                    <a:lnTo>
                      <a:pt x="306" y="1171"/>
                    </a:lnTo>
                    <a:lnTo>
                      <a:pt x="345" y="1209"/>
                    </a:lnTo>
                    <a:lnTo>
                      <a:pt x="389" y="1244"/>
                    </a:lnTo>
                    <a:lnTo>
                      <a:pt x="436" y="1273"/>
                    </a:lnTo>
                    <a:lnTo>
                      <a:pt x="488" y="1297"/>
                    </a:lnTo>
                    <a:lnTo>
                      <a:pt x="329" y="1397"/>
                    </a:lnTo>
                    <a:lnTo>
                      <a:pt x="276" y="1361"/>
                    </a:lnTo>
                    <a:lnTo>
                      <a:pt x="228" y="1322"/>
                    </a:lnTo>
                    <a:lnTo>
                      <a:pt x="183" y="1278"/>
                    </a:lnTo>
                    <a:lnTo>
                      <a:pt x="142" y="1229"/>
                    </a:lnTo>
                    <a:lnTo>
                      <a:pt x="107" y="1178"/>
                    </a:lnTo>
                    <a:lnTo>
                      <a:pt x="75" y="1124"/>
                    </a:lnTo>
                    <a:lnTo>
                      <a:pt x="49" y="1065"/>
                    </a:lnTo>
                    <a:lnTo>
                      <a:pt x="28" y="1005"/>
                    </a:lnTo>
                    <a:lnTo>
                      <a:pt x="12" y="942"/>
                    </a:lnTo>
                    <a:lnTo>
                      <a:pt x="3" y="878"/>
                    </a:lnTo>
                    <a:lnTo>
                      <a:pt x="0" y="810"/>
                    </a:lnTo>
                    <a:lnTo>
                      <a:pt x="3" y="746"/>
                    </a:lnTo>
                    <a:lnTo>
                      <a:pt x="12" y="682"/>
                    </a:lnTo>
                    <a:lnTo>
                      <a:pt x="27" y="620"/>
                    </a:lnTo>
                    <a:lnTo>
                      <a:pt x="47" y="560"/>
                    </a:lnTo>
                    <a:lnTo>
                      <a:pt x="72" y="504"/>
                    </a:lnTo>
                    <a:lnTo>
                      <a:pt x="102" y="450"/>
                    </a:lnTo>
                    <a:lnTo>
                      <a:pt x="137" y="399"/>
                    </a:lnTo>
                    <a:lnTo>
                      <a:pt x="176" y="352"/>
                    </a:lnTo>
                    <a:lnTo>
                      <a:pt x="219" y="308"/>
                    </a:lnTo>
                    <a:lnTo>
                      <a:pt x="266" y="268"/>
                    </a:lnTo>
                    <a:lnTo>
                      <a:pt x="316" y="232"/>
                    </a:lnTo>
                    <a:lnTo>
                      <a:pt x="369" y="201"/>
                    </a:lnTo>
                    <a:lnTo>
                      <a:pt x="425" y="174"/>
                    </a:lnTo>
                    <a:lnTo>
                      <a:pt x="485" y="153"/>
                    </a:lnTo>
                    <a:lnTo>
                      <a:pt x="545" y="137"/>
                    </a:lnTo>
                    <a:lnTo>
                      <a:pt x="608" y="127"/>
                    </a:lnTo>
                    <a:lnTo>
                      <a:pt x="6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33"/>
              <p:cNvSpPr>
                <a:spLocks/>
              </p:cNvSpPr>
              <p:nvPr/>
            </p:nvSpPr>
            <p:spPr bwMode="auto">
              <a:xfrm>
                <a:off x="514" y="779"/>
                <a:ext cx="77" cy="117"/>
              </a:xfrm>
              <a:custGeom>
                <a:avLst/>
                <a:gdLst>
                  <a:gd name="T0" fmla="*/ 604 w 932"/>
                  <a:gd name="T1" fmla="*/ 0 h 1396"/>
                  <a:gd name="T2" fmla="*/ 657 w 932"/>
                  <a:gd name="T3" fmla="*/ 35 h 1396"/>
                  <a:gd name="T4" fmla="*/ 705 w 932"/>
                  <a:gd name="T5" fmla="*/ 74 h 1396"/>
                  <a:gd name="T6" fmla="*/ 749 w 932"/>
                  <a:gd name="T7" fmla="*/ 118 h 1396"/>
                  <a:gd name="T8" fmla="*/ 790 w 932"/>
                  <a:gd name="T9" fmla="*/ 167 h 1396"/>
                  <a:gd name="T10" fmla="*/ 826 w 932"/>
                  <a:gd name="T11" fmla="*/ 218 h 1396"/>
                  <a:gd name="T12" fmla="*/ 857 w 932"/>
                  <a:gd name="T13" fmla="*/ 272 h 1396"/>
                  <a:gd name="T14" fmla="*/ 884 w 932"/>
                  <a:gd name="T15" fmla="*/ 331 h 1396"/>
                  <a:gd name="T16" fmla="*/ 905 w 932"/>
                  <a:gd name="T17" fmla="*/ 391 h 1396"/>
                  <a:gd name="T18" fmla="*/ 919 w 932"/>
                  <a:gd name="T19" fmla="*/ 454 h 1396"/>
                  <a:gd name="T20" fmla="*/ 929 w 932"/>
                  <a:gd name="T21" fmla="*/ 518 h 1396"/>
                  <a:gd name="T22" fmla="*/ 932 w 932"/>
                  <a:gd name="T23" fmla="*/ 585 h 1396"/>
                  <a:gd name="T24" fmla="*/ 929 w 932"/>
                  <a:gd name="T25" fmla="*/ 650 h 1396"/>
                  <a:gd name="T26" fmla="*/ 920 w 932"/>
                  <a:gd name="T27" fmla="*/ 714 h 1396"/>
                  <a:gd name="T28" fmla="*/ 906 w 932"/>
                  <a:gd name="T29" fmla="*/ 776 h 1396"/>
                  <a:gd name="T30" fmla="*/ 886 w 932"/>
                  <a:gd name="T31" fmla="*/ 836 h 1396"/>
                  <a:gd name="T32" fmla="*/ 861 w 932"/>
                  <a:gd name="T33" fmla="*/ 892 h 1396"/>
                  <a:gd name="T34" fmla="*/ 830 w 932"/>
                  <a:gd name="T35" fmla="*/ 947 h 1396"/>
                  <a:gd name="T36" fmla="*/ 796 w 932"/>
                  <a:gd name="T37" fmla="*/ 997 h 1396"/>
                  <a:gd name="T38" fmla="*/ 757 w 932"/>
                  <a:gd name="T39" fmla="*/ 1044 h 1396"/>
                  <a:gd name="T40" fmla="*/ 714 w 932"/>
                  <a:gd name="T41" fmla="*/ 1088 h 1396"/>
                  <a:gd name="T42" fmla="*/ 667 w 932"/>
                  <a:gd name="T43" fmla="*/ 1128 h 1396"/>
                  <a:gd name="T44" fmla="*/ 617 w 932"/>
                  <a:gd name="T45" fmla="*/ 1164 h 1396"/>
                  <a:gd name="T46" fmla="*/ 563 w 932"/>
                  <a:gd name="T47" fmla="*/ 1195 h 1396"/>
                  <a:gd name="T48" fmla="*/ 508 w 932"/>
                  <a:gd name="T49" fmla="*/ 1221 h 1396"/>
                  <a:gd name="T50" fmla="*/ 449 w 932"/>
                  <a:gd name="T51" fmla="*/ 1243 h 1396"/>
                  <a:gd name="T52" fmla="*/ 387 w 932"/>
                  <a:gd name="T53" fmla="*/ 1259 h 1396"/>
                  <a:gd name="T54" fmla="*/ 325 w 932"/>
                  <a:gd name="T55" fmla="*/ 1269 h 1396"/>
                  <a:gd name="T56" fmla="*/ 325 w 932"/>
                  <a:gd name="T57" fmla="*/ 1396 h 1396"/>
                  <a:gd name="T58" fmla="*/ 0 w 932"/>
                  <a:gd name="T59" fmla="*/ 1194 h 1396"/>
                  <a:gd name="T60" fmla="*/ 325 w 932"/>
                  <a:gd name="T61" fmla="*/ 991 h 1396"/>
                  <a:gd name="T62" fmla="*/ 325 w 932"/>
                  <a:gd name="T63" fmla="*/ 1106 h 1396"/>
                  <a:gd name="T64" fmla="*/ 378 w 932"/>
                  <a:gd name="T65" fmla="*/ 1094 h 1396"/>
                  <a:gd name="T66" fmla="*/ 428 w 932"/>
                  <a:gd name="T67" fmla="*/ 1079 h 1396"/>
                  <a:gd name="T68" fmla="*/ 477 w 932"/>
                  <a:gd name="T69" fmla="*/ 1057 h 1396"/>
                  <a:gd name="T70" fmla="*/ 524 w 932"/>
                  <a:gd name="T71" fmla="*/ 1032 h 1396"/>
                  <a:gd name="T72" fmla="*/ 566 w 932"/>
                  <a:gd name="T73" fmla="*/ 1001 h 1396"/>
                  <a:gd name="T74" fmla="*/ 606 w 932"/>
                  <a:gd name="T75" fmla="*/ 968 h 1396"/>
                  <a:gd name="T76" fmla="*/ 642 w 932"/>
                  <a:gd name="T77" fmla="*/ 930 h 1396"/>
                  <a:gd name="T78" fmla="*/ 674 w 932"/>
                  <a:gd name="T79" fmla="*/ 888 h 1396"/>
                  <a:gd name="T80" fmla="*/ 703 w 932"/>
                  <a:gd name="T81" fmla="*/ 844 h 1396"/>
                  <a:gd name="T82" fmla="*/ 726 w 932"/>
                  <a:gd name="T83" fmla="*/ 797 h 1396"/>
                  <a:gd name="T84" fmla="*/ 745 w 932"/>
                  <a:gd name="T85" fmla="*/ 747 h 1396"/>
                  <a:gd name="T86" fmla="*/ 759 w 932"/>
                  <a:gd name="T87" fmla="*/ 695 h 1396"/>
                  <a:gd name="T88" fmla="*/ 768 w 932"/>
                  <a:gd name="T89" fmla="*/ 641 h 1396"/>
                  <a:gd name="T90" fmla="*/ 771 w 932"/>
                  <a:gd name="T91" fmla="*/ 585 h 1396"/>
                  <a:gd name="T92" fmla="*/ 768 w 932"/>
                  <a:gd name="T93" fmla="*/ 527 h 1396"/>
                  <a:gd name="T94" fmla="*/ 757 w 932"/>
                  <a:gd name="T95" fmla="*/ 469 h 1396"/>
                  <a:gd name="T96" fmla="*/ 742 w 932"/>
                  <a:gd name="T97" fmla="*/ 415 h 1396"/>
                  <a:gd name="T98" fmla="*/ 720 w 932"/>
                  <a:gd name="T99" fmla="*/ 362 h 1396"/>
                  <a:gd name="T100" fmla="*/ 694 w 932"/>
                  <a:gd name="T101" fmla="*/ 313 h 1396"/>
                  <a:gd name="T102" fmla="*/ 663 w 932"/>
                  <a:gd name="T103" fmla="*/ 267 h 1396"/>
                  <a:gd name="T104" fmla="*/ 627 w 932"/>
                  <a:gd name="T105" fmla="*/ 225 h 1396"/>
                  <a:gd name="T106" fmla="*/ 587 w 932"/>
                  <a:gd name="T107" fmla="*/ 186 h 1396"/>
                  <a:gd name="T108" fmla="*/ 543 w 932"/>
                  <a:gd name="T109" fmla="*/ 153 h 1396"/>
                  <a:gd name="T110" fmla="*/ 496 w 932"/>
                  <a:gd name="T111" fmla="*/ 124 h 1396"/>
                  <a:gd name="T112" fmla="*/ 445 w 932"/>
                  <a:gd name="T113" fmla="*/ 98 h 1396"/>
                  <a:gd name="T114" fmla="*/ 604 w 932"/>
                  <a:gd name="T115" fmla="*/ 0 h 1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32" h="1396">
                    <a:moveTo>
                      <a:pt x="604" y="0"/>
                    </a:moveTo>
                    <a:lnTo>
                      <a:pt x="657" y="35"/>
                    </a:lnTo>
                    <a:lnTo>
                      <a:pt x="705" y="74"/>
                    </a:lnTo>
                    <a:lnTo>
                      <a:pt x="749" y="118"/>
                    </a:lnTo>
                    <a:lnTo>
                      <a:pt x="790" y="167"/>
                    </a:lnTo>
                    <a:lnTo>
                      <a:pt x="826" y="218"/>
                    </a:lnTo>
                    <a:lnTo>
                      <a:pt x="857" y="272"/>
                    </a:lnTo>
                    <a:lnTo>
                      <a:pt x="884" y="331"/>
                    </a:lnTo>
                    <a:lnTo>
                      <a:pt x="905" y="391"/>
                    </a:lnTo>
                    <a:lnTo>
                      <a:pt x="919" y="454"/>
                    </a:lnTo>
                    <a:lnTo>
                      <a:pt x="929" y="518"/>
                    </a:lnTo>
                    <a:lnTo>
                      <a:pt x="932" y="585"/>
                    </a:lnTo>
                    <a:lnTo>
                      <a:pt x="929" y="650"/>
                    </a:lnTo>
                    <a:lnTo>
                      <a:pt x="920" y="714"/>
                    </a:lnTo>
                    <a:lnTo>
                      <a:pt x="906" y="776"/>
                    </a:lnTo>
                    <a:lnTo>
                      <a:pt x="886" y="836"/>
                    </a:lnTo>
                    <a:lnTo>
                      <a:pt x="861" y="892"/>
                    </a:lnTo>
                    <a:lnTo>
                      <a:pt x="830" y="947"/>
                    </a:lnTo>
                    <a:lnTo>
                      <a:pt x="796" y="997"/>
                    </a:lnTo>
                    <a:lnTo>
                      <a:pt x="757" y="1044"/>
                    </a:lnTo>
                    <a:lnTo>
                      <a:pt x="714" y="1088"/>
                    </a:lnTo>
                    <a:lnTo>
                      <a:pt x="667" y="1128"/>
                    </a:lnTo>
                    <a:lnTo>
                      <a:pt x="617" y="1164"/>
                    </a:lnTo>
                    <a:lnTo>
                      <a:pt x="563" y="1195"/>
                    </a:lnTo>
                    <a:lnTo>
                      <a:pt x="508" y="1221"/>
                    </a:lnTo>
                    <a:lnTo>
                      <a:pt x="449" y="1243"/>
                    </a:lnTo>
                    <a:lnTo>
                      <a:pt x="387" y="1259"/>
                    </a:lnTo>
                    <a:lnTo>
                      <a:pt x="325" y="1269"/>
                    </a:lnTo>
                    <a:lnTo>
                      <a:pt x="325" y="1396"/>
                    </a:lnTo>
                    <a:lnTo>
                      <a:pt x="0" y="1194"/>
                    </a:lnTo>
                    <a:lnTo>
                      <a:pt x="325" y="991"/>
                    </a:lnTo>
                    <a:lnTo>
                      <a:pt x="325" y="1106"/>
                    </a:lnTo>
                    <a:lnTo>
                      <a:pt x="378" y="1094"/>
                    </a:lnTo>
                    <a:lnTo>
                      <a:pt x="428" y="1079"/>
                    </a:lnTo>
                    <a:lnTo>
                      <a:pt x="477" y="1057"/>
                    </a:lnTo>
                    <a:lnTo>
                      <a:pt x="524" y="1032"/>
                    </a:lnTo>
                    <a:lnTo>
                      <a:pt x="566" y="1001"/>
                    </a:lnTo>
                    <a:lnTo>
                      <a:pt x="606" y="968"/>
                    </a:lnTo>
                    <a:lnTo>
                      <a:pt x="642" y="930"/>
                    </a:lnTo>
                    <a:lnTo>
                      <a:pt x="674" y="888"/>
                    </a:lnTo>
                    <a:lnTo>
                      <a:pt x="703" y="844"/>
                    </a:lnTo>
                    <a:lnTo>
                      <a:pt x="726" y="797"/>
                    </a:lnTo>
                    <a:lnTo>
                      <a:pt x="745" y="747"/>
                    </a:lnTo>
                    <a:lnTo>
                      <a:pt x="759" y="695"/>
                    </a:lnTo>
                    <a:lnTo>
                      <a:pt x="768" y="641"/>
                    </a:lnTo>
                    <a:lnTo>
                      <a:pt x="771" y="585"/>
                    </a:lnTo>
                    <a:lnTo>
                      <a:pt x="768" y="527"/>
                    </a:lnTo>
                    <a:lnTo>
                      <a:pt x="757" y="469"/>
                    </a:lnTo>
                    <a:lnTo>
                      <a:pt x="742" y="415"/>
                    </a:lnTo>
                    <a:lnTo>
                      <a:pt x="720" y="362"/>
                    </a:lnTo>
                    <a:lnTo>
                      <a:pt x="694" y="313"/>
                    </a:lnTo>
                    <a:lnTo>
                      <a:pt x="663" y="267"/>
                    </a:lnTo>
                    <a:lnTo>
                      <a:pt x="627" y="225"/>
                    </a:lnTo>
                    <a:lnTo>
                      <a:pt x="587" y="186"/>
                    </a:lnTo>
                    <a:lnTo>
                      <a:pt x="543" y="153"/>
                    </a:lnTo>
                    <a:lnTo>
                      <a:pt x="496" y="124"/>
                    </a:lnTo>
                    <a:lnTo>
                      <a:pt x="445" y="98"/>
                    </a:lnTo>
                    <a:lnTo>
                      <a:pt x="6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90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amond 7"/>
          <p:cNvSpPr/>
          <p:nvPr/>
        </p:nvSpPr>
        <p:spPr>
          <a:xfrm>
            <a:off x="4709886" y="4691738"/>
            <a:ext cx="2772229" cy="1828800"/>
          </a:xfrm>
          <a:prstGeom prst="diamond">
            <a:avLst/>
          </a:prstGeom>
          <a:solidFill>
            <a:schemeClr val="accent6"/>
          </a:solidFill>
          <a:ln>
            <a:noFill/>
          </a:ln>
          <a:effectLst>
            <a:outerShdw blurRad="228600" dist="38100" dir="5400000" sx="109000" sy="109000" algn="t" rotWithShape="0">
              <a:prstClr val="black">
                <a:alpha val="40000"/>
              </a:prstClr>
            </a:outerShdw>
          </a:effectLst>
          <a:scene3d>
            <a:camera prst="perspectiveRelaxed">
              <a:rot lat="18873601" lon="0" rev="0"/>
            </a:camera>
            <a:lightRig rig="threePt" dir="t"/>
          </a:scene3d>
          <a:sp3d extrusionH="1841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Level 1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iamond 5"/>
          <p:cNvSpPr/>
          <p:nvPr/>
        </p:nvSpPr>
        <p:spPr>
          <a:xfrm>
            <a:off x="4709886" y="4009567"/>
            <a:ext cx="2772229" cy="1828800"/>
          </a:xfrm>
          <a:prstGeom prst="diamond">
            <a:avLst/>
          </a:prstGeom>
          <a:solidFill>
            <a:schemeClr val="accent4"/>
          </a:solidFill>
          <a:ln>
            <a:noFill/>
          </a:ln>
          <a:scene3d>
            <a:camera prst="perspectiveRelaxed">
              <a:rot lat="18873601" lon="0" rev="0"/>
            </a:camera>
            <a:lightRig rig="threePt" dir="t"/>
          </a:scene3d>
          <a:sp3d extrusionH="1841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Level 2</a:t>
            </a:r>
          </a:p>
        </p:txBody>
      </p:sp>
      <p:sp>
        <p:nvSpPr>
          <p:cNvPr id="7" name="Diamond 6"/>
          <p:cNvSpPr/>
          <p:nvPr/>
        </p:nvSpPr>
        <p:spPr>
          <a:xfrm>
            <a:off x="4709886" y="3327396"/>
            <a:ext cx="2772229" cy="1828800"/>
          </a:xfrm>
          <a:prstGeom prst="diamond">
            <a:avLst/>
          </a:prstGeom>
          <a:solidFill>
            <a:schemeClr val="accent3"/>
          </a:solidFill>
          <a:ln>
            <a:noFill/>
          </a:ln>
          <a:scene3d>
            <a:camera prst="perspectiveRelaxed">
              <a:rot lat="18873601" lon="0" rev="0"/>
            </a:camera>
            <a:lightRig rig="threePt" dir="t"/>
          </a:scene3d>
          <a:sp3d extrusionH="1841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Level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iamond 4"/>
          <p:cNvSpPr/>
          <p:nvPr/>
        </p:nvSpPr>
        <p:spPr>
          <a:xfrm>
            <a:off x="4709886" y="2645225"/>
            <a:ext cx="2772229" cy="1828800"/>
          </a:xfrm>
          <a:prstGeom prst="diamond">
            <a:avLst/>
          </a:prstGeom>
          <a:solidFill>
            <a:schemeClr val="accent2"/>
          </a:solidFill>
          <a:ln>
            <a:noFill/>
          </a:ln>
          <a:scene3d>
            <a:camera prst="perspectiveRelaxed">
              <a:rot lat="18873601" lon="0" rev="0"/>
            </a:camera>
            <a:lightRig rig="threePt" dir="t"/>
          </a:scene3d>
          <a:sp3d extrusionH="1841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Level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iamond 3"/>
          <p:cNvSpPr/>
          <p:nvPr/>
        </p:nvSpPr>
        <p:spPr>
          <a:xfrm>
            <a:off x="4709886" y="1992082"/>
            <a:ext cx="2772229" cy="1828800"/>
          </a:xfrm>
          <a:prstGeom prst="diamond">
            <a:avLst/>
          </a:prstGeom>
          <a:ln>
            <a:noFill/>
          </a:ln>
          <a:scene3d>
            <a:camera prst="perspectiveRelaxed">
              <a:rot lat="18873601" lon="0" rev="0"/>
            </a:camera>
            <a:lightRig rig="threePt" dir="t"/>
          </a:scene3d>
          <a:sp3d extrusionH="1841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Level 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65342" y="704151"/>
            <a:ext cx="42613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  <a:endParaRPr lang="en-US" sz="4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87231" y="1459957"/>
            <a:ext cx="741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439886" y="2536367"/>
            <a:ext cx="653143" cy="653143"/>
          </a:xfrm>
          <a:prstGeom prst="ellipse">
            <a:avLst/>
          </a:prstGeom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39885" y="3900709"/>
            <a:ext cx="653143" cy="653143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108906" y="3225350"/>
            <a:ext cx="27492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6518" y="2543179"/>
            <a:ext cx="27492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6518" y="3936549"/>
            <a:ext cx="27492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6518" y="5271863"/>
            <a:ext cx="27492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108905" y="4582880"/>
            <a:ext cx="27492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</a:p>
        </p:txBody>
      </p:sp>
      <p:grpSp>
        <p:nvGrpSpPr>
          <p:cNvPr id="23" name="Group 4"/>
          <p:cNvGrpSpPr>
            <a:grpSpLocks noChangeAspect="1"/>
          </p:cNvGrpSpPr>
          <p:nvPr/>
        </p:nvGrpSpPr>
        <p:grpSpPr bwMode="auto">
          <a:xfrm>
            <a:off x="3611676" y="2708951"/>
            <a:ext cx="309562" cy="307975"/>
            <a:chOff x="6445" y="399"/>
            <a:chExt cx="195" cy="194"/>
          </a:xfrm>
          <a:solidFill>
            <a:schemeClr val="bg1"/>
          </a:solidFill>
        </p:grpSpPr>
        <p:sp>
          <p:nvSpPr>
            <p:cNvPr id="26" name="Freeform 6"/>
            <p:cNvSpPr>
              <a:spLocks noEditPoints="1"/>
            </p:cNvSpPr>
            <p:nvPr/>
          </p:nvSpPr>
          <p:spPr bwMode="auto">
            <a:xfrm>
              <a:off x="6445" y="399"/>
              <a:ext cx="195" cy="194"/>
            </a:xfrm>
            <a:custGeom>
              <a:avLst/>
              <a:gdLst>
                <a:gd name="T0" fmla="*/ 1374 w 3311"/>
                <a:gd name="T1" fmla="*/ 284 h 3301"/>
                <a:gd name="T2" fmla="*/ 1030 w 3311"/>
                <a:gd name="T3" fmla="*/ 404 h 3301"/>
                <a:gd name="T4" fmla="*/ 733 w 3311"/>
                <a:gd name="T5" fmla="*/ 604 h 3301"/>
                <a:gd name="T6" fmla="*/ 497 w 3311"/>
                <a:gd name="T7" fmla="*/ 872 h 3301"/>
                <a:gd name="T8" fmla="*/ 335 w 3311"/>
                <a:gd name="T9" fmla="*/ 1193 h 3301"/>
                <a:gd name="T10" fmla="*/ 260 w 3311"/>
                <a:gd name="T11" fmla="*/ 1555 h 3301"/>
                <a:gd name="T12" fmla="*/ 285 w 3311"/>
                <a:gd name="T13" fmla="*/ 1931 h 3301"/>
                <a:gd name="T14" fmla="*/ 405 w 3311"/>
                <a:gd name="T15" fmla="*/ 2274 h 3301"/>
                <a:gd name="T16" fmla="*/ 606 w 3311"/>
                <a:gd name="T17" fmla="*/ 2571 h 3301"/>
                <a:gd name="T18" fmla="*/ 875 w 3311"/>
                <a:gd name="T19" fmla="*/ 2806 h 3301"/>
                <a:gd name="T20" fmla="*/ 1197 w 3311"/>
                <a:gd name="T21" fmla="*/ 2967 h 3301"/>
                <a:gd name="T22" fmla="*/ 1560 w 3311"/>
                <a:gd name="T23" fmla="*/ 3042 h 3301"/>
                <a:gd name="T24" fmla="*/ 1937 w 3311"/>
                <a:gd name="T25" fmla="*/ 3017 h 3301"/>
                <a:gd name="T26" fmla="*/ 2281 w 3311"/>
                <a:gd name="T27" fmla="*/ 2897 h 3301"/>
                <a:gd name="T28" fmla="*/ 2578 w 3311"/>
                <a:gd name="T29" fmla="*/ 2697 h 3301"/>
                <a:gd name="T30" fmla="*/ 2814 w 3311"/>
                <a:gd name="T31" fmla="*/ 2429 h 3301"/>
                <a:gd name="T32" fmla="*/ 2976 w 3311"/>
                <a:gd name="T33" fmla="*/ 2108 h 3301"/>
                <a:gd name="T34" fmla="*/ 3051 w 3311"/>
                <a:gd name="T35" fmla="*/ 1746 h 3301"/>
                <a:gd name="T36" fmla="*/ 3026 w 3311"/>
                <a:gd name="T37" fmla="*/ 1370 h 3301"/>
                <a:gd name="T38" fmla="*/ 2906 w 3311"/>
                <a:gd name="T39" fmla="*/ 1027 h 3301"/>
                <a:gd name="T40" fmla="*/ 2705 w 3311"/>
                <a:gd name="T41" fmla="*/ 730 h 3301"/>
                <a:gd name="T42" fmla="*/ 2436 w 3311"/>
                <a:gd name="T43" fmla="*/ 495 h 3301"/>
                <a:gd name="T44" fmla="*/ 2114 w 3311"/>
                <a:gd name="T45" fmla="*/ 334 h 3301"/>
                <a:gd name="T46" fmla="*/ 1751 w 3311"/>
                <a:gd name="T47" fmla="*/ 259 h 3301"/>
                <a:gd name="T48" fmla="*/ 1855 w 3311"/>
                <a:gd name="T49" fmla="*/ 12 h 3301"/>
                <a:gd name="T50" fmla="*/ 2233 w 3311"/>
                <a:gd name="T51" fmla="*/ 103 h 3301"/>
                <a:gd name="T52" fmla="*/ 2570 w 3311"/>
                <a:gd name="T53" fmla="*/ 275 h 3301"/>
                <a:gd name="T54" fmla="*/ 2859 w 3311"/>
                <a:gd name="T55" fmla="*/ 517 h 3301"/>
                <a:gd name="T56" fmla="*/ 3084 w 3311"/>
                <a:gd name="T57" fmla="*/ 818 h 3301"/>
                <a:gd name="T58" fmla="*/ 3238 w 3311"/>
                <a:gd name="T59" fmla="*/ 1166 h 3301"/>
                <a:gd name="T60" fmla="*/ 3308 w 3311"/>
                <a:gd name="T61" fmla="*/ 1550 h 3301"/>
                <a:gd name="T62" fmla="*/ 3285 w 3311"/>
                <a:gd name="T63" fmla="*/ 1947 h 3301"/>
                <a:gd name="T64" fmla="*/ 3171 w 3311"/>
                <a:gd name="T65" fmla="*/ 2314 h 3301"/>
                <a:gd name="T66" fmla="*/ 2979 w 3311"/>
                <a:gd name="T67" fmla="*/ 2640 h 3301"/>
                <a:gd name="T68" fmla="*/ 2722 w 3311"/>
                <a:gd name="T69" fmla="*/ 2912 h 3301"/>
                <a:gd name="T70" fmla="*/ 2407 w 3311"/>
                <a:gd name="T71" fmla="*/ 3121 h 3301"/>
                <a:gd name="T72" fmla="*/ 2048 w 3311"/>
                <a:gd name="T73" fmla="*/ 3254 h 3301"/>
                <a:gd name="T74" fmla="*/ 1655 w 3311"/>
                <a:gd name="T75" fmla="*/ 3301 h 3301"/>
                <a:gd name="T76" fmla="*/ 1263 w 3311"/>
                <a:gd name="T77" fmla="*/ 3254 h 3301"/>
                <a:gd name="T78" fmla="*/ 904 w 3311"/>
                <a:gd name="T79" fmla="*/ 3121 h 3301"/>
                <a:gd name="T80" fmla="*/ 589 w 3311"/>
                <a:gd name="T81" fmla="*/ 2912 h 3301"/>
                <a:gd name="T82" fmla="*/ 332 w 3311"/>
                <a:gd name="T83" fmla="*/ 2640 h 3301"/>
                <a:gd name="T84" fmla="*/ 140 w 3311"/>
                <a:gd name="T85" fmla="*/ 2314 h 3301"/>
                <a:gd name="T86" fmla="*/ 27 w 3311"/>
                <a:gd name="T87" fmla="*/ 1947 h 3301"/>
                <a:gd name="T88" fmla="*/ 3 w 3311"/>
                <a:gd name="T89" fmla="*/ 1550 h 3301"/>
                <a:gd name="T90" fmla="*/ 73 w 3311"/>
                <a:gd name="T91" fmla="*/ 1166 h 3301"/>
                <a:gd name="T92" fmla="*/ 227 w 3311"/>
                <a:gd name="T93" fmla="*/ 818 h 3301"/>
                <a:gd name="T94" fmla="*/ 452 w 3311"/>
                <a:gd name="T95" fmla="*/ 517 h 3301"/>
                <a:gd name="T96" fmla="*/ 741 w 3311"/>
                <a:gd name="T97" fmla="*/ 275 h 3301"/>
                <a:gd name="T98" fmla="*/ 1078 w 3311"/>
                <a:gd name="T99" fmla="*/ 103 h 3301"/>
                <a:gd name="T100" fmla="*/ 1456 w 3311"/>
                <a:gd name="T101" fmla="*/ 12 h 3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11" h="3301">
                  <a:moveTo>
                    <a:pt x="1655" y="256"/>
                  </a:moveTo>
                  <a:lnTo>
                    <a:pt x="1560" y="259"/>
                  </a:lnTo>
                  <a:lnTo>
                    <a:pt x="1466" y="269"/>
                  </a:lnTo>
                  <a:lnTo>
                    <a:pt x="1374" y="284"/>
                  </a:lnTo>
                  <a:lnTo>
                    <a:pt x="1285" y="306"/>
                  </a:lnTo>
                  <a:lnTo>
                    <a:pt x="1197" y="334"/>
                  </a:lnTo>
                  <a:lnTo>
                    <a:pt x="1111" y="366"/>
                  </a:lnTo>
                  <a:lnTo>
                    <a:pt x="1030" y="404"/>
                  </a:lnTo>
                  <a:lnTo>
                    <a:pt x="950" y="447"/>
                  </a:lnTo>
                  <a:lnTo>
                    <a:pt x="875" y="495"/>
                  </a:lnTo>
                  <a:lnTo>
                    <a:pt x="801" y="547"/>
                  </a:lnTo>
                  <a:lnTo>
                    <a:pt x="733" y="604"/>
                  </a:lnTo>
                  <a:lnTo>
                    <a:pt x="667" y="665"/>
                  </a:lnTo>
                  <a:lnTo>
                    <a:pt x="606" y="730"/>
                  </a:lnTo>
                  <a:lnTo>
                    <a:pt x="549" y="799"/>
                  </a:lnTo>
                  <a:lnTo>
                    <a:pt x="497" y="872"/>
                  </a:lnTo>
                  <a:lnTo>
                    <a:pt x="448" y="947"/>
                  </a:lnTo>
                  <a:lnTo>
                    <a:pt x="405" y="1027"/>
                  </a:lnTo>
                  <a:lnTo>
                    <a:pt x="367" y="1108"/>
                  </a:lnTo>
                  <a:lnTo>
                    <a:pt x="335" y="1193"/>
                  </a:lnTo>
                  <a:lnTo>
                    <a:pt x="307" y="1281"/>
                  </a:lnTo>
                  <a:lnTo>
                    <a:pt x="285" y="1370"/>
                  </a:lnTo>
                  <a:lnTo>
                    <a:pt x="270" y="1462"/>
                  </a:lnTo>
                  <a:lnTo>
                    <a:pt x="260" y="1555"/>
                  </a:lnTo>
                  <a:lnTo>
                    <a:pt x="257" y="1650"/>
                  </a:lnTo>
                  <a:lnTo>
                    <a:pt x="260" y="1746"/>
                  </a:lnTo>
                  <a:lnTo>
                    <a:pt x="270" y="1839"/>
                  </a:lnTo>
                  <a:lnTo>
                    <a:pt x="285" y="1931"/>
                  </a:lnTo>
                  <a:lnTo>
                    <a:pt x="307" y="2021"/>
                  </a:lnTo>
                  <a:lnTo>
                    <a:pt x="335" y="2108"/>
                  </a:lnTo>
                  <a:lnTo>
                    <a:pt x="367" y="2193"/>
                  </a:lnTo>
                  <a:lnTo>
                    <a:pt x="405" y="2274"/>
                  </a:lnTo>
                  <a:lnTo>
                    <a:pt x="448" y="2354"/>
                  </a:lnTo>
                  <a:lnTo>
                    <a:pt x="497" y="2429"/>
                  </a:lnTo>
                  <a:lnTo>
                    <a:pt x="549" y="2502"/>
                  </a:lnTo>
                  <a:lnTo>
                    <a:pt x="606" y="2571"/>
                  </a:lnTo>
                  <a:lnTo>
                    <a:pt x="667" y="2636"/>
                  </a:lnTo>
                  <a:lnTo>
                    <a:pt x="733" y="2697"/>
                  </a:lnTo>
                  <a:lnTo>
                    <a:pt x="801" y="2753"/>
                  </a:lnTo>
                  <a:lnTo>
                    <a:pt x="875" y="2806"/>
                  </a:lnTo>
                  <a:lnTo>
                    <a:pt x="950" y="2854"/>
                  </a:lnTo>
                  <a:lnTo>
                    <a:pt x="1030" y="2897"/>
                  </a:lnTo>
                  <a:lnTo>
                    <a:pt x="1111" y="2935"/>
                  </a:lnTo>
                  <a:lnTo>
                    <a:pt x="1197" y="2967"/>
                  </a:lnTo>
                  <a:lnTo>
                    <a:pt x="1285" y="2995"/>
                  </a:lnTo>
                  <a:lnTo>
                    <a:pt x="1374" y="3017"/>
                  </a:lnTo>
                  <a:lnTo>
                    <a:pt x="1466" y="3032"/>
                  </a:lnTo>
                  <a:lnTo>
                    <a:pt x="1560" y="3042"/>
                  </a:lnTo>
                  <a:lnTo>
                    <a:pt x="1655" y="3045"/>
                  </a:lnTo>
                  <a:lnTo>
                    <a:pt x="1751" y="3042"/>
                  </a:lnTo>
                  <a:lnTo>
                    <a:pt x="1845" y="3032"/>
                  </a:lnTo>
                  <a:lnTo>
                    <a:pt x="1937" y="3017"/>
                  </a:lnTo>
                  <a:lnTo>
                    <a:pt x="2027" y="2995"/>
                  </a:lnTo>
                  <a:lnTo>
                    <a:pt x="2114" y="2967"/>
                  </a:lnTo>
                  <a:lnTo>
                    <a:pt x="2200" y="2935"/>
                  </a:lnTo>
                  <a:lnTo>
                    <a:pt x="2281" y="2897"/>
                  </a:lnTo>
                  <a:lnTo>
                    <a:pt x="2361" y="2854"/>
                  </a:lnTo>
                  <a:lnTo>
                    <a:pt x="2436" y="2806"/>
                  </a:lnTo>
                  <a:lnTo>
                    <a:pt x="2510" y="2753"/>
                  </a:lnTo>
                  <a:lnTo>
                    <a:pt x="2578" y="2697"/>
                  </a:lnTo>
                  <a:lnTo>
                    <a:pt x="2644" y="2636"/>
                  </a:lnTo>
                  <a:lnTo>
                    <a:pt x="2705" y="2571"/>
                  </a:lnTo>
                  <a:lnTo>
                    <a:pt x="2762" y="2502"/>
                  </a:lnTo>
                  <a:lnTo>
                    <a:pt x="2814" y="2429"/>
                  </a:lnTo>
                  <a:lnTo>
                    <a:pt x="2863" y="2354"/>
                  </a:lnTo>
                  <a:lnTo>
                    <a:pt x="2906" y="2274"/>
                  </a:lnTo>
                  <a:lnTo>
                    <a:pt x="2944" y="2193"/>
                  </a:lnTo>
                  <a:lnTo>
                    <a:pt x="2976" y="2108"/>
                  </a:lnTo>
                  <a:lnTo>
                    <a:pt x="3004" y="2021"/>
                  </a:lnTo>
                  <a:lnTo>
                    <a:pt x="3026" y="1931"/>
                  </a:lnTo>
                  <a:lnTo>
                    <a:pt x="3041" y="1839"/>
                  </a:lnTo>
                  <a:lnTo>
                    <a:pt x="3051" y="1746"/>
                  </a:lnTo>
                  <a:lnTo>
                    <a:pt x="3054" y="1650"/>
                  </a:lnTo>
                  <a:lnTo>
                    <a:pt x="3051" y="1555"/>
                  </a:lnTo>
                  <a:lnTo>
                    <a:pt x="3041" y="1462"/>
                  </a:lnTo>
                  <a:lnTo>
                    <a:pt x="3026" y="1370"/>
                  </a:lnTo>
                  <a:lnTo>
                    <a:pt x="3004" y="1281"/>
                  </a:lnTo>
                  <a:lnTo>
                    <a:pt x="2976" y="1193"/>
                  </a:lnTo>
                  <a:lnTo>
                    <a:pt x="2944" y="1108"/>
                  </a:lnTo>
                  <a:lnTo>
                    <a:pt x="2906" y="1027"/>
                  </a:lnTo>
                  <a:lnTo>
                    <a:pt x="2863" y="947"/>
                  </a:lnTo>
                  <a:lnTo>
                    <a:pt x="2814" y="872"/>
                  </a:lnTo>
                  <a:lnTo>
                    <a:pt x="2762" y="799"/>
                  </a:lnTo>
                  <a:lnTo>
                    <a:pt x="2705" y="730"/>
                  </a:lnTo>
                  <a:lnTo>
                    <a:pt x="2644" y="665"/>
                  </a:lnTo>
                  <a:lnTo>
                    <a:pt x="2578" y="604"/>
                  </a:lnTo>
                  <a:lnTo>
                    <a:pt x="2510" y="547"/>
                  </a:lnTo>
                  <a:lnTo>
                    <a:pt x="2436" y="495"/>
                  </a:lnTo>
                  <a:lnTo>
                    <a:pt x="2361" y="447"/>
                  </a:lnTo>
                  <a:lnTo>
                    <a:pt x="2281" y="404"/>
                  </a:lnTo>
                  <a:lnTo>
                    <a:pt x="2200" y="366"/>
                  </a:lnTo>
                  <a:lnTo>
                    <a:pt x="2114" y="334"/>
                  </a:lnTo>
                  <a:lnTo>
                    <a:pt x="2027" y="306"/>
                  </a:lnTo>
                  <a:lnTo>
                    <a:pt x="1937" y="284"/>
                  </a:lnTo>
                  <a:lnTo>
                    <a:pt x="1845" y="269"/>
                  </a:lnTo>
                  <a:lnTo>
                    <a:pt x="1751" y="259"/>
                  </a:lnTo>
                  <a:lnTo>
                    <a:pt x="1655" y="256"/>
                  </a:lnTo>
                  <a:close/>
                  <a:moveTo>
                    <a:pt x="1655" y="0"/>
                  </a:moveTo>
                  <a:lnTo>
                    <a:pt x="1756" y="3"/>
                  </a:lnTo>
                  <a:lnTo>
                    <a:pt x="1855" y="12"/>
                  </a:lnTo>
                  <a:lnTo>
                    <a:pt x="1953" y="27"/>
                  </a:lnTo>
                  <a:lnTo>
                    <a:pt x="2048" y="47"/>
                  </a:lnTo>
                  <a:lnTo>
                    <a:pt x="2141" y="72"/>
                  </a:lnTo>
                  <a:lnTo>
                    <a:pt x="2233" y="103"/>
                  </a:lnTo>
                  <a:lnTo>
                    <a:pt x="2322" y="140"/>
                  </a:lnTo>
                  <a:lnTo>
                    <a:pt x="2407" y="180"/>
                  </a:lnTo>
                  <a:lnTo>
                    <a:pt x="2491" y="226"/>
                  </a:lnTo>
                  <a:lnTo>
                    <a:pt x="2570" y="275"/>
                  </a:lnTo>
                  <a:lnTo>
                    <a:pt x="2648" y="331"/>
                  </a:lnTo>
                  <a:lnTo>
                    <a:pt x="2722" y="389"/>
                  </a:lnTo>
                  <a:lnTo>
                    <a:pt x="2792" y="451"/>
                  </a:lnTo>
                  <a:lnTo>
                    <a:pt x="2859" y="517"/>
                  </a:lnTo>
                  <a:lnTo>
                    <a:pt x="2921" y="588"/>
                  </a:lnTo>
                  <a:lnTo>
                    <a:pt x="2979" y="661"/>
                  </a:lnTo>
                  <a:lnTo>
                    <a:pt x="3035" y="738"/>
                  </a:lnTo>
                  <a:lnTo>
                    <a:pt x="3084" y="818"/>
                  </a:lnTo>
                  <a:lnTo>
                    <a:pt x="3131" y="901"/>
                  </a:lnTo>
                  <a:lnTo>
                    <a:pt x="3171" y="986"/>
                  </a:lnTo>
                  <a:lnTo>
                    <a:pt x="3207" y="1075"/>
                  </a:lnTo>
                  <a:lnTo>
                    <a:pt x="3238" y="1166"/>
                  </a:lnTo>
                  <a:lnTo>
                    <a:pt x="3264" y="1259"/>
                  </a:lnTo>
                  <a:lnTo>
                    <a:pt x="3285" y="1354"/>
                  </a:lnTo>
                  <a:lnTo>
                    <a:pt x="3299" y="1452"/>
                  </a:lnTo>
                  <a:lnTo>
                    <a:pt x="3308" y="1550"/>
                  </a:lnTo>
                  <a:lnTo>
                    <a:pt x="3311" y="1650"/>
                  </a:lnTo>
                  <a:lnTo>
                    <a:pt x="3308" y="1751"/>
                  </a:lnTo>
                  <a:lnTo>
                    <a:pt x="3299" y="1849"/>
                  </a:lnTo>
                  <a:lnTo>
                    <a:pt x="3285" y="1947"/>
                  </a:lnTo>
                  <a:lnTo>
                    <a:pt x="3264" y="2042"/>
                  </a:lnTo>
                  <a:lnTo>
                    <a:pt x="3238" y="2135"/>
                  </a:lnTo>
                  <a:lnTo>
                    <a:pt x="3207" y="2226"/>
                  </a:lnTo>
                  <a:lnTo>
                    <a:pt x="3171" y="2314"/>
                  </a:lnTo>
                  <a:lnTo>
                    <a:pt x="3131" y="2400"/>
                  </a:lnTo>
                  <a:lnTo>
                    <a:pt x="3084" y="2483"/>
                  </a:lnTo>
                  <a:lnTo>
                    <a:pt x="3035" y="2563"/>
                  </a:lnTo>
                  <a:lnTo>
                    <a:pt x="2979" y="2640"/>
                  </a:lnTo>
                  <a:lnTo>
                    <a:pt x="2921" y="2713"/>
                  </a:lnTo>
                  <a:lnTo>
                    <a:pt x="2859" y="2784"/>
                  </a:lnTo>
                  <a:lnTo>
                    <a:pt x="2792" y="2850"/>
                  </a:lnTo>
                  <a:lnTo>
                    <a:pt x="2722" y="2912"/>
                  </a:lnTo>
                  <a:lnTo>
                    <a:pt x="2648" y="2970"/>
                  </a:lnTo>
                  <a:lnTo>
                    <a:pt x="2570" y="3026"/>
                  </a:lnTo>
                  <a:lnTo>
                    <a:pt x="2491" y="3075"/>
                  </a:lnTo>
                  <a:lnTo>
                    <a:pt x="2407" y="3121"/>
                  </a:lnTo>
                  <a:lnTo>
                    <a:pt x="2322" y="3161"/>
                  </a:lnTo>
                  <a:lnTo>
                    <a:pt x="2233" y="3197"/>
                  </a:lnTo>
                  <a:lnTo>
                    <a:pt x="2141" y="3229"/>
                  </a:lnTo>
                  <a:lnTo>
                    <a:pt x="2048" y="3254"/>
                  </a:lnTo>
                  <a:lnTo>
                    <a:pt x="1953" y="3275"/>
                  </a:lnTo>
                  <a:lnTo>
                    <a:pt x="1855" y="3289"/>
                  </a:lnTo>
                  <a:lnTo>
                    <a:pt x="1756" y="3298"/>
                  </a:lnTo>
                  <a:lnTo>
                    <a:pt x="1655" y="3301"/>
                  </a:lnTo>
                  <a:lnTo>
                    <a:pt x="1555" y="3298"/>
                  </a:lnTo>
                  <a:lnTo>
                    <a:pt x="1456" y="3289"/>
                  </a:lnTo>
                  <a:lnTo>
                    <a:pt x="1358" y="3275"/>
                  </a:lnTo>
                  <a:lnTo>
                    <a:pt x="1263" y="3254"/>
                  </a:lnTo>
                  <a:lnTo>
                    <a:pt x="1170" y="3229"/>
                  </a:lnTo>
                  <a:lnTo>
                    <a:pt x="1078" y="3197"/>
                  </a:lnTo>
                  <a:lnTo>
                    <a:pt x="989" y="3161"/>
                  </a:lnTo>
                  <a:lnTo>
                    <a:pt x="904" y="3121"/>
                  </a:lnTo>
                  <a:lnTo>
                    <a:pt x="820" y="3075"/>
                  </a:lnTo>
                  <a:lnTo>
                    <a:pt x="741" y="3026"/>
                  </a:lnTo>
                  <a:lnTo>
                    <a:pt x="663" y="2970"/>
                  </a:lnTo>
                  <a:lnTo>
                    <a:pt x="589" y="2912"/>
                  </a:lnTo>
                  <a:lnTo>
                    <a:pt x="519" y="2850"/>
                  </a:lnTo>
                  <a:lnTo>
                    <a:pt x="452" y="2784"/>
                  </a:lnTo>
                  <a:lnTo>
                    <a:pt x="390" y="2713"/>
                  </a:lnTo>
                  <a:lnTo>
                    <a:pt x="332" y="2640"/>
                  </a:lnTo>
                  <a:lnTo>
                    <a:pt x="276" y="2563"/>
                  </a:lnTo>
                  <a:lnTo>
                    <a:pt x="227" y="2483"/>
                  </a:lnTo>
                  <a:lnTo>
                    <a:pt x="180" y="2400"/>
                  </a:lnTo>
                  <a:lnTo>
                    <a:pt x="140" y="2314"/>
                  </a:lnTo>
                  <a:lnTo>
                    <a:pt x="104" y="2226"/>
                  </a:lnTo>
                  <a:lnTo>
                    <a:pt x="73" y="2135"/>
                  </a:lnTo>
                  <a:lnTo>
                    <a:pt x="47" y="2042"/>
                  </a:lnTo>
                  <a:lnTo>
                    <a:pt x="27" y="1947"/>
                  </a:lnTo>
                  <a:lnTo>
                    <a:pt x="12" y="1849"/>
                  </a:lnTo>
                  <a:lnTo>
                    <a:pt x="3" y="1751"/>
                  </a:lnTo>
                  <a:lnTo>
                    <a:pt x="0" y="1650"/>
                  </a:lnTo>
                  <a:lnTo>
                    <a:pt x="3" y="1550"/>
                  </a:lnTo>
                  <a:lnTo>
                    <a:pt x="12" y="1452"/>
                  </a:lnTo>
                  <a:lnTo>
                    <a:pt x="27" y="1354"/>
                  </a:lnTo>
                  <a:lnTo>
                    <a:pt x="47" y="1259"/>
                  </a:lnTo>
                  <a:lnTo>
                    <a:pt x="73" y="1166"/>
                  </a:lnTo>
                  <a:lnTo>
                    <a:pt x="104" y="1075"/>
                  </a:lnTo>
                  <a:lnTo>
                    <a:pt x="140" y="986"/>
                  </a:lnTo>
                  <a:lnTo>
                    <a:pt x="180" y="901"/>
                  </a:lnTo>
                  <a:lnTo>
                    <a:pt x="227" y="818"/>
                  </a:lnTo>
                  <a:lnTo>
                    <a:pt x="276" y="738"/>
                  </a:lnTo>
                  <a:lnTo>
                    <a:pt x="332" y="661"/>
                  </a:lnTo>
                  <a:lnTo>
                    <a:pt x="390" y="588"/>
                  </a:lnTo>
                  <a:lnTo>
                    <a:pt x="452" y="517"/>
                  </a:lnTo>
                  <a:lnTo>
                    <a:pt x="519" y="451"/>
                  </a:lnTo>
                  <a:lnTo>
                    <a:pt x="589" y="389"/>
                  </a:lnTo>
                  <a:lnTo>
                    <a:pt x="663" y="331"/>
                  </a:lnTo>
                  <a:lnTo>
                    <a:pt x="741" y="275"/>
                  </a:lnTo>
                  <a:lnTo>
                    <a:pt x="820" y="226"/>
                  </a:lnTo>
                  <a:lnTo>
                    <a:pt x="904" y="180"/>
                  </a:lnTo>
                  <a:lnTo>
                    <a:pt x="989" y="140"/>
                  </a:lnTo>
                  <a:lnTo>
                    <a:pt x="1078" y="103"/>
                  </a:lnTo>
                  <a:lnTo>
                    <a:pt x="1170" y="72"/>
                  </a:lnTo>
                  <a:lnTo>
                    <a:pt x="1263" y="47"/>
                  </a:lnTo>
                  <a:lnTo>
                    <a:pt x="1358" y="27"/>
                  </a:lnTo>
                  <a:lnTo>
                    <a:pt x="1456" y="12"/>
                  </a:lnTo>
                  <a:lnTo>
                    <a:pt x="1555" y="3"/>
                  </a:lnTo>
                  <a:lnTo>
                    <a:pt x="16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6483" y="437"/>
              <a:ext cx="119" cy="119"/>
            </a:xfrm>
            <a:custGeom>
              <a:avLst/>
              <a:gdLst>
                <a:gd name="T0" fmla="*/ 1169 w 2025"/>
                <a:gd name="T1" fmla="*/ 12 h 2019"/>
                <a:gd name="T2" fmla="*/ 1389 w 2025"/>
                <a:gd name="T3" fmla="*/ 72 h 2019"/>
                <a:gd name="T4" fmla="*/ 1586 w 2025"/>
                <a:gd name="T5" fmla="*/ 178 h 2019"/>
                <a:gd name="T6" fmla="*/ 1754 w 2025"/>
                <a:gd name="T7" fmla="*/ 322 h 2019"/>
                <a:gd name="T8" fmla="*/ 1887 w 2025"/>
                <a:gd name="T9" fmla="*/ 500 h 2019"/>
                <a:gd name="T10" fmla="*/ 1978 w 2025"/>
                <a:gd name="T11" fmla="*/ 705 h 2019"/>
                <a:gd name="T12" fmla="*/ 2022 w 2025"/>
                <a:gd name="T13" fmla="*/ 931 h 2019"/>
                <a:gd name="T14" fmla="*/ 2014 w 2025"/>
                <a:gd name="T15" fmla="*/ 1156 h 2019"/>
                <a:gd name="T16" fmla="*/ 1962 w 2025"/>
                <a:gd name="T17" fmla="*/ 1362 h 2019"/>
                <a:gd name="T18" fmla="*/ 1868 w 2025"/>
                <a:gd name="T19" fmla="*/ 1550 h 2019"/>
                <a:gd name="T20" fmla="*/ 1840 w 2025"/>
                <a:gd name="T21" fmla="*/ 1452 h 2019"/>
                <a:gd name="T22" fmla="*/ 1881 w 2025"/>
                <a:gd name="T23" fmla="*/ 1394 h 2019"/>
                <a:gd name="T24" fmla="*/ 1890 w 2025"/>
                <a:gd name="T25" fmla="*/ 1321 h 2019"/>
                <a:gd name="T26" fmla="*/ 1863 w 2025"/>
                <a:gd name="T27" fmla="*/ 1254 h 2019"/>
                <a:gd name="T28" fmla="*/ 1805 w 2025"/>
                <a:gd name="T29" fmla="*/ 1207 h 2019"/>
                <a:gd name="T30" fmla="*/ 1765 w 2025"/>
                <a:gd name="T31" fmla="*/ 1068 h 2019"/>
                <a:gd name="T32" fmla="*/ 1756 w 2025"/>
                <a:gd name="T33" fmla="*/ 874 h 2019"/>
                <a:gd name="T34" fmla="*/ 1695 w 2025"/>
                <a:gd name="T35" fmla="*/ 687 h 2019"/>
                <a:gd name="T36" fmla="*/ 1590 w 2025"/>
                <a:gd name="T37" fmla="*/ 524 h 2019"/>
                <a:gd name="T38" fmla="*/ 1448 w 2025"/>
                <a:gd name="T39" fmla="*/ 395 h 2019"/>
                <a:gd name="T40" fmla="*/ 1275 w 2025"/>
                <a:gd name="T41" fmla="*/ 303 h 2019"/>
                <a:gd name="T42" fmla="*/ 1081 w 2025"/>
                <a:gd name="T43" fmla="*/ 259 h 2019"/>
                <a:gd name="T44" fmla="*/ 876 w 2025"/>
                <a:gd name="T45" fmla="*/ 268 h 2019"/>
                <a:gd name="T46" fmla="*/ 689 w 2025"/>
                <a:gd name="T47" fmla="*/ 329 h 2019"/>
                <a:gd name="T48" fmla="*/ 526 w 2025"/>
                <a:gd name="T49" fmla="*/ 434 h 2019"/>
                <a:gd name="T50" fmla="*/ 396 w 2025"/>
                <a:gd name="T51" fmla="*/ 576 h 2019"/>
                <a:gd name="T52" fmla="*/ 304 w 2025"/>
                <a:gd name="T53" fmla="*/ 747 h 2019"/>
                <a:gd name="T54" fmla="*/ 260 w 2025"/>
                <a:gd name="T55" fmla="*/ 941 h 2019"/>
                <a:gd name="T56" fmla="*/ 269 w 2025"/>
                <a:gd name="T57" fmla="*/ 1145 h 2019"/>
                <a:gd name="T58" fmla="*/ 330 w 2025"/>
                <a:gd name="T59" fmla="*/ 1332 h 2019"/>
                <a:gd name="T60" fmla="*/ 435 w 2025"/>
                <a:gd name="T61" fmla="*/ 1495 h 2019"/>
                <a:gd name="T62" fmla="*/ 577 w 2025"/>
                <a:gd name="T63" fmla="*/ 1624 h 2019"/>
                <a:gd name="T64" fmla="*/ 750 w 2025"/>
                <a:gd name="T65" fmla="*/ 1716 h 2019"/>
                <a:gd name="T66" fmla="*/ 944 w 2025"/>
                <a:gd name="T67" fmla="*/ 1760 h 2019"/>
                <a:gd name="T68" fmla="*/ 1115 w 2025"/>
                <a:gd name="T69" fmla="*/ 1756 h 2019"/>
                <a:gd name="T70" fmla="*/ 1199 w 2025"/>
                <a:gd name="T71" fmla="*/ 1824 h 2019"/>
                <a:gd name="T72" fmla="*/ 1251 w 2025"/>
                <a:gd name="T73" fmla="*/ 1874 h 2019"/>
                <a:gd name="T74" fmla="*/ 1323 w 2025"/>
                <a:gd name="T75" fmla="*/ 1892 h 2019"/>
                <a:gd name="T76" fmla="*/ 1402 w 2025"/>
                <a:gd name="T77" fmla="*/ 1869 h 2019"/>
                <a:gd name="T78" fmla="*/ 1449 w 2025"/>
                <a:gd name="T79" fmla="*/ 1821 h 2019"/>
                <a:gd name="T80" fmla="*/ 1463 w 2025"/>
                <a:gd name="T81" fmla="*/ 1914 h 2019"/>
                <a:gd name="T82" fmla="*/ 1247 w 2025"/>
                <a:gd name="T83" fmla="*/ 1992 h 2019"/>
                <a:gd name="T84" fmla="*/ 1012 w 2025"/>
                <a:gd name="T85" fmla="*/ 2019 h 2019"/>
                <a:gd name="T86" fmla="*/ 781 w 2025"/>
                <a:gd name="T87" fmla="*/ 1992 h 2019"/>
                <a:gd name="T88" fmla="*/ 567 w 2025"/>
                <a:gd name="T89" fmla="*/ 1917 h 2019"/>
                <a:gd name="T90" fmla="*/ 380 w 2025"/>
                <a:gd name="T91" fmla="*/ 1797 h 2019"/>
                <a:gd name="T92" fmla="*/ 223 w 2025"/>
                <a:gd name="T93" fmla="*/ 1640 h 2019"/>
                <a:gd name="T94" fmla="*/ 103 w 2025"/>
                <a:gd name="T95" fmla="*/ 1453 h 2019"/>
                <a:gd name="T96" fmla="*/ 27 w 2025"/>
                <a:gd name="T97" fmla="*/ 1241 h 2019"/>
                <a:gd name="T98" fmla="*/ 0 w 2025"/>
                <a:gd name="T99" fmla="*/ 1009 h 2019"/>
                <a:gd name="T100" fmla="*/ 27 w 2025"/>
                <a:gd name="T101" fmla="*/ 778 h 2019"/>
                <a:gd name="T102" fmla="*/ 103 w 2025"/>
                <a:gd name="T103" fmla="*/ 565 h 2019"/>
                <a:gd name="T104" fmla="*/ 223 w 2025"/>
                <a:gd name="T105" fmla="*/ 379 h 2019"/>
                <a:gd name="T106" fmla="*/ 380 w 2025"/>
                <a:gd name="T107" fmla="*/ 222 h 2019"/>
                <a:gd name="T108" fmla="*/ 567 w 2025"/>
                <a:gd name="T109" fmla="*/ 102 h 2019"/>
                <a:gd name="T110" fmla="*/ 781 w 2025"/>
                <a:gd name="T111" fmla="*/ 27 h 2019"/>
                <a:gd name="T112" fmla="*/ 1012 w 2025"/>
                <a:gd name="T113" fmla="*/ 0 h 2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25" h="2019">
                  <a:moveTo>
                    <a:pt x="1012" y="0"/>
                  </a:moveTo>
                  <a:lnTo>
                    <a:pt x="1091" y="3"/>
                  </a:lnTo>
                  <a:lnTo>
                    <a:pt x="1169" y="12"/>
                  </a:lnTo>
                  <a:lnTo>
                    <a:pt x="1244" y="27"/>
                  </a:lnTo>
                  <a:lnTo>
                    <a:pt x="1318" y="47"/>
                  </a:lnTo>
                  <a:lnTo>
                    <a:pt x="1389" y="72"/>
                  </a:lnTo>
                  <a:lnTo>
                    <a:pt x="1458" y="102"/>
                  </a:lnTo>
                  <a:lnTo>
                    <a:pt x="1523" y="138"/>
                  </a:lnTo>
                  <a:lnTo>
                    <a:pt x="1586" y="178"/>
                  </a:lnTo>
                  <a:lnTo>
                    <a:pt x="1645" y="222"/>
                  </a:lnTo>
                  <a:lnTo>
                    <a:pt x="1702" y="270"/>
                  </a:lnTo>
                  <a:lnTo>
                    <a:pt x="1754" y="322"/>
                  </a:lnTo>
                  <a:lnTo>
                    <a:pt x="1802" y="379"/>
                  </a:lnTo>
                  <a:lnTo>
                    <a:pt x="1847" y="438"/>
                  </a:lnTo>
                  <a:lnTo>
                    <a:pt x="1887" y="500"/>
                  </a:lnTo>
                  <a:lnTo>
                    <a:pt x="1922" y="565"/>
                  </a:lnTo>
                  <a:lnTo>
                    <a:pt x="1953" y="634"/>
                  </a:lnTo>
                  <a:lnTo>
                    <a:pt x="1978" y="705"/>
                  </a:lnTo>
                  <a:lnTo>
                    <a:pt x="1998" y="778"/>
                  </a:lnTo>
                  <a:lnTo>
                    <a:pt x="2013" y="854"/>
                  </a:lnTo>
                  <a:lnTo>
                    <a:pt x="2022" y="931"/>
                  </a:lnTo>
                  <a:lnTo>
                    <a:pt x="2025" y="1009"/>
                  </a:lnTo>
                  <a:lnTo>
                    <a:pt x="2022" y="1083"/>
                  </a:lnTo>
                  <a:lnTo>
                    <a:pt x="2014" y="1156"/>
                  </a:lnTo>
                  <a:lnTo>
                    <a:pt x="2002" y="1226"/>
                  </a:lnTo>
                  <a:lnTo>
                    <a:pt x="1984" y="1296"/>
                  </a:lnTo>
                  <a:lnTo>
                    <a:pt x="1962" y="1362"/>
                  </a:lnTo>
                  <a:lnTo>
                    <a:pt x="1934" y="1427"/>
                  </a:lnTo>
                  <a:lnTo>
                    <a:pt x="1903" y="1490"/>
                  </a:lnTo>
                  <a:lnTo>
                    <a:pt x="1868" y="1550"/>
                  </a:lnTo>
                  <a:lnTo>
                    <a:pt x="1797" y="1478"/>
                  </a:lnTo>
                  <a:lnTo>
                    <a:pt x="1821" y="1467"/>
                  </a:lnTo>
                  <a:lnTo>
                    <a:pt x="1840" y="1452"/>
                  </a:lnTo>
                  <a:lnTo>
                    <a:pt x="1857" y="1435"/>
                  </a:lnTo>
                  <a:lnTo>
                    <a:pt x="1871" y="1415"/>
                  </a:lnTo>
                  <a:lnTo>
                    <a:pt x="1881" y="1394"/>
                  </a:lnTo>
                  <a:lnTo>
                    <a:pt x="1888" y="1370"/>
                  </a:lnTo>
                  <a:lnTo>
                    <a:pt x="1891" y="1346"/>
                  </a:lnTo>
                  <a:lnTo>
                    <a:pt x="1890" y="1321"/>
                  </a:lnTo>
                  <a:lnTo>
                    <a:pt x="1884" y="1297"/>
                  </a:lnTo>
                  <a:lnTo>
                    <a:pt x="1875" y="1275"/>
                  </a:lnTo>
                  <a:lnTo>
                    <a:pt x="1863" y="1254"/>
                  </a:lnTo>
                  <a:lnTo>
                    <a:pt x="1847" y="1236"/>
                  </a:lnTo>
                  <a:lnTo>
                    <a:pt x="1828" y="1220"/>
                  </a:lnTo>
                  <a:lnTo>
                    <a:pt x="1805" y="1207"/>
                  </a:lnTo>
                  <a:lnTo>
                    <a:pt x="1748" y="1182"/>
                  </a:lnTo>
                  <a:lnTo>
                    <a:pt x="1759" y="1126"/>
                  </a:lnTo>
                  <a:lnTo>
                    <a:pt x="1765" y="1068"/>
                  </a:lnTo>
                  <a:lnTo>
                    <a:pt x="1768" y="1009"/>
                  </a:lnTo>
                  <a:lnTo>
                    <a:pt x="1765" y="941"/>
                  </a:lnTo>
                  <a:lnTo>
                    <a:pt x="1756" y="874"/>
                  </a:lnTo>
                  <a:lnTo>
                    <a:pt x="1741" y="810"/>
                  </a:lnTo>
                  <a:lnTo>
                    <a:pt x="1721" y="747"/>
                  </a:lnTo>
                  <a:lnTo>
                    <a:pt x="1695" y="687"/>
                  </a:lnTo>
                  <a:lnTo>
                    <a:pt x="1664" y="630"/>
                  </a:lnTo>
                  <a:lnTo>
                    <a:pt x="1629" y="576"/>
                  </a:lnTo>
                  <a:lnTo>
                    <a:pt x="1590" y="524"/>
                  </a:lnTo>
                  <a:lnTo>
                    <a:pt x="1547" y="477"/>
                  </a:lnTo>
                  <a:lnTo>
                    <a:pt x="1499" y="434"/>
                  </a:lnTo>
                  <a:lnTo>
                    <a:pt x="1448" y="395"/>
                  </a:lnTo>
                  <a:lnTo>
                    <a:pt x="1393" y="360"/>
                  </a:lnTo>
                  <a:lnTo>
                    <a:pt x="1336" y="329"/>
                  </a:lnTo>
                  <a:lnTo>
                    <a:pt x="1275" y="303"/>
                  </a:lnTo>
                  <a:lnTo>
                    <a:pt x="1213" y="283"/>
                  </a:lnTo>
                  <a:lnTo>
                    <a:pt x="1149" y="268"/>
                  </a:lnTo>
                  <a:lnTo>
                    <a:pt x="1081" y="259"/>
                  </a:lnTo>
                  <a:lnTo>
                    <a:pt x="1012" y="256"/>
                  </a:lnTo>
                  <a:lnTo>
                    <a:pt x="944" y="259"/>
                  </a:lnTo>
                  <a:lnTo>
                    <a:pt x="876" y="268"/>
                  </a:lnTo>
                  <a:lnTo>
                    <a:pt x="812" y="283"/>
                  </a:lnTo>
                  <a:lnTo>
                    <a:pt x="750" y="303"/>
                  </a:lnTo>
                  <a:lnTo>
                    <a:pt x="689" y="329"/>
                  </a:lnTo>
                  <a:lnTo>
                    <a:pt x="632" y="360"/>
                  </a:lnTo>
                  <a:lnTo>
                    <a:pt x="577" y="395"/>
                  </a:lnTo>
                  <a:lnTo>
                    <a:pt x="526" y="434"/>
                  </a:lnTo>
                  <a:lnTo>
                    <a:pt x="478" y="477"/>
                  </a:lnTo>
                  <a:lnTo>
                    <a:pt x="435" y="524"/>
                  </a:lnTo>
                  <a:lnTo>
                    <a:pt x="396" y="576"/>
                  </a:lnTo>
                  <a:lnTo>
                    <a:pt x="361" y="630"/>
                  </a:lnTo>
                  <a:lnTo>
                    <a:pt x="330" y="687"/>
                  </a:lnTo>
                  <a:lnTo>
                    <a:pt x="304" y="747"/>
                  </a:lnTo>
                  <a:lnTo>
                    <a:pt x="284" y="810"/>
                  </a:lnTo>
                  <a:lnTo>
                    <a:pt x="269" y="874"/>
                  </a:lnTo>
                  <a:lnTo>
                    <a:pt x="260" y="941"/>
                  </a:lnTo>
                  <a:lnTo>
                    <a:pt x="257" y="1009"/>
                  </a:lnTo>
                  <a:lnTo>
                    <a:pt x="260" y="1078"/>
                  </a:lnTo>
                  <a:lnTo>
                    <a:pt x="269" y="1145"/>
                  </a:lnTo>
                  <a:lnTo>
                    <a:pt x="284" y="1209"/>
                  </a:lnTo>
                  <a:lnTo>
                    <a:pt x="304" y="1272"/>
                  </a:lnTo>
                  <a:lnTo>
                    <a:pt x="330" y="1332"/>
                  </a:lnTo>
                  <a:lnTo>
                    <a:pt x="361" y="1389"/>
                  </a:lnTo>
                  <a:lnTo>
                    <a:pt x="396" y="1443"/>
                  </a:lnTo>
                  <a:lnTo>
                    <a:pt x="435" y="1495"/>
                  </a:lnTo>
                  <a:lnTo>
                    <a:pt x="478" y="1542"/>
                  </a:lnTo>
                  <a:lnTo>
                    <a:pt x="526" y="1585"/>
                  </a:lnTo>
                  <a:lnTo>
                    <a:pt x="577" y="1624"/>
                  </a:lnTo>
                  <a:lnTo>
                    <a:pt x="632" y="1659"/>
                  </a:lnTo>
                  <a:lnTo>
                    <a:pt x="689" y="1690"/>
                  </a:lnTo>
                  <a:lnTo>
                    <a:pt x="750" y="1716"/>
                  </a:lnTo>
                  <a:lnTo>
                    <a:pt x="812" y="1736"/>
                  </a:lnTo>
                  <a:lnTo>
                    <a:pt x="876" y="1751"/>
                  </a:lnTo>
                  <a:lnTo>
                    <a:pt x="944" y="1760"/>
                  </a:lnTo>
                  <a:lnTo>
                    <a:pt x="1012" y="1763"/>
                  </a:lnTo>
                  <a:lnTo>
                    <a:pt x="1064" y="1761"/>
                  </a:lnTo>
                  <a:lnTo>
                    <a:pt x="1115" y="1756"/>
                  </a:lnTo>
                  <a:lnTo>
                    <a:pt x="1165" y="1747"/>
                  </a:lnTo>
                  <a:lnTo>
                    <a:pt x="1188" y="1802"/>
                  </a:lnTo>
                  <a:lnTo>
                    <a:pt x="1199" y="1824"/>
                  </a:lnTo>
                  <a:lnTo>
                    <a:pt x="1214" y="1844"/>
                  </a:lnTo>
                  <a:lnTo>
                    <a:pt x="1231" y="1861"/>
                  </a:lnTo>
                  <a:lnTo>
                    <a:pt x="1251" y="1874"/>
                  </a:lnTo>
                  <a:lnTo>
                    <a:pt x="1273" y="1884"/>
                  </a:lnTo>
                  <a:lnTo>
                    <a:pt x="1298" y="1890"/>
                  </a:lnTo>
                  <a:lnTo>
                    <a:pt x="1323" y="1892"/>
                  </a:lnTo>
                  <a:lnTo>
                    <a:pt x="1351" y="1890"/>
                  </a:lnTo>
                  <a:lnTo>
                    <a:pt x="1378" y="1882"/>
                  </a:lnTo>
                  <a:lnTo>
                    <a:pt x="1402" y="1869"/>
                  </a:lnTo>
                  <a:lnTo>
                    <a:pt x="1425" y="1852"/>
                  </a:lnTo>
                  <a:lnTo>
                    <a:pt x="1438" y="1837"/>
                  </a:lnTo>
                  <a:lnTo>
                    <a:pt x="1449" y="1821"/>
                  </a:lnTo>
                  <a:lnTo>
                    <a:pt x="1458" y="1804"/>
                  </a:lnTo>
                  <a:lnTo>
                    <a:pt x="1528" y="1877"/>
                  </a:lnTo>
                  <a:lnTo>
                    <a:pt x="1463" y="1914"/>
                  </a:lnTo>
                  <a:lnTo>
                    <a:pt x="1393" y="1945"/>
                  </a:lnTo>
                  <a:lnTo>
                    <a:pt x="1322" y="1971"/>
                  </a:lnTo>
                  <a:lnTo>
                    <a:pt x="1247" y="1992"/>
                  </a:lnTo>
                  <a:lnTo>
                    <a:pt x="1171" y="2007"/>
                  </a:lnTo>
                  <a:lnTo>
                    <a:pt x="1092" y="2016"/>
                  </a:lnTo>
                  <a:lnTo>
                    <a:pt x="1012" y="2019"/>
                  </a:lnTo>
                  <a:lnTo>
                    <a:pt x="934" y="2016"/>
                  </a:lnTo>
                  <a:lnTo>
                    <a:pt x="856" y="2007"/>
                  </a:lnTo>
                  <a:lnTo>
                    <a:pt x="781" y="1992"/>
                  </a:lnTo>
                  <a:lnTo>
                    <a:pt x="707" y="1972"/>
                  </a:lnTo>
                  <a:lnTo>
                    <a:pt x="636" y="1947"/>
                  </a:lnTo>
                  <a:lnTo>
                    <a:pt x="567" y="1917"/>
                  </a:lnTo>
                  <a:lnTo>
                    <a:pt x="502" y="1881"/>
                  </a:lnTo>
                  <a:lnTo>
                    <a:pt x="439" y="1841"/>
                  </a:lnTo>
                  <a:lnTo>
                    <a:pt x="380" y="1797"/>
                  </a:lnTo>
                  <a:lnTo>
                    <a:pt x="323" y="1749"/>
                  </a:lnTo>
                  <a:lnTo>
                    <a:pt x="271" y="1697"/>
                  </a:lnTo>
                  <a:lnTo>
                    <a:pt x="223" y="1640"/>
                  </a:lnTo>
                  <a:lnTo>
                    <a:pt x="178" y="1581"/>
                  </a:lnTo>
                  <a:lnTo>
                    <a:pt x="138" y="1519"/>
                  </a:lnTo>
                  <a:lnTo>
                    <a:pt x="103" y="1453"/>
                  </a:lnTo>
                  <a:lnTo>
                    <a:pt x="72" y="1385"/>
                  </a:lnTo>
                  <a:lnTo>
                    <a:pt x="47" y="1314"/>
                  </a:lnTo>
                  <a:lnTo>
                    <a:pt x="27" y="1241"/>
                  </a:lnTo>
                  <a:lnTo>
                    <a:pt x="12" y="1165"/>
                  </a:lnTo>
                  <a:lnTo>
                    <a:pt x="3" y="1088"/>
                  </a:lnTo>
                  <a:lnTo>
                    <a:pt x="0" y="1009"/>
                  </a:lnTo>
                  <a:lnTo>
                    <a:pt x="3" y="931"/>
                  </a:lnTo>
                  <a:lnTo>
                    <a:pt x="12" y="854"/>
                  </a:lnTo>
                  <a:lnTo>
                    <a:pt x="27" y="778"/>
                  </a:lnTo>
                  <a:lnTo>
                    <a:pt x="47" y="705"/>
                  </a:lnTo>
                  <a:lnTo>
                    <a:pt x="72" y="634"/>
                  </a:lnTo>
                  <a:lnTo>
                    <a:pt x="103" y="565"/>
                  </a:lnTo>
                  <a:lnTo>
                    <a:pt x="138" y="500"/>
                  </a:lnTo>
                  <a:lnTo>
                    <a:pt x="178" y="438"/>
                  </a:lnTo>
                  <a:lnTo>
                    <a:pt x="223" y="379"/>
                  </a:lnTo>
                  <a:lnTo>
                    <a:pt x="271" y="322"/>
                  </a:lnTo>
                  <a:lnTo>
                    <a:pt x="323" y="270"/>
                  </a:lnTo>
                  <a:lnTo>
                    <a:pt x="380" y="222"/>
                  </a:lnTo>
                  <a:lnTo>
                    <a:pt x="439" y="178"/>
                  </a:lnTo>
                  <a:lnTo>
                    <a:pt x="502" y="138"/>
                  </a:lnTo>
                  <a:lnTo>
                    <a:pt x="567" y="102"/>
                  </a:lnTo>
                  <a:lnTo>
                    <a:pt x="636" y="72"/>
                  </a:lnTo>
                  <a:lnTo>
                    <a:pt x="707" y="47"/>
                  </a:lnTo>
                  <a:lnTo>
                    <a:pt x="781" y="27"/>
                  </a:lnTo>
                  <a:lnTo>
                    <a:pt x="856" y="12"/>
                  </a:lnTo>
                  <a:lnTo>
                    <a:pt x="934" y="3"/>
                  </a:lnTo>
                  <a:lnTo>
                    <a:pt x="10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6524" y="478"/>
              <a:ext cx="36" cy="36"/>
            </a:xfrm>
            <a:custGeom>
              <a:avLst/>
              <a:gdLst>
                <a:gd name="T0" fmla="*/ 305 w 610"/>
                <a:gd name="T1" fmla="*/ 0 h 608"/>
                <a:gd name="T2" fmla="*/ 349 w 610"/>
                <a:gd name="T3" fmla="*/ 3 h 608"/>
                <a:gd name="T4" fmla="*/ 390 w 610"/>
                <a:gd name="T5" fmla="*/ 12 h 608"/>
                <a:gd name="T6" fmla="*/ 428 w 610"/>
                <a:gd name="T7" fmla="*/ 26 h 608"/>
                <a:gd name="T8" fmla="*/ 465 w 610"/>
                <a:gd name="T9" fmla="*/ 45 h 608"/>
                <a:gd name="T10" fmla="*/ 498 w 610"/>
                <a:gd name="T11" fmla="*/ 68 h 608"/>
                <a:gd name="T12" fmla="*/ 528 w 610"/>
                <a:gd name="T13" fmla="*/ 96 h 608"/>
                <a:gd name="T14" fmla="*/ 553 w 610"/>
                <a:gd name="T15" fmla="*/ 128 h 608"/>
                <a:gd name="T16" fmla="*/ 576 w 610"/>
                <a:gd name="T17" fmla="*/ 162 h 608"/>
                <a:gd name="T18" fmla="*/ 592 w 610"/>
                <a:gd name="T19" fmla="*/ 199 h 608"/>
                <a:gd name="T20" fmla="*/ 604 w 610"/>
                <a:gd name="T21" fmla="*/ 239 h 608"/>
                <a:gd name="T22" fmla="*/ 610 w 610"/>
                <a:gd name="T23" fmla="*/ 281 h 608"/>
                <a:gd name="T24" fmla="*/ 373 w 610"/>
                <a:gd name="T25" fmla="*/ 174 h 608"/>
                <a:gd name="T26" fmla="*/ 353 w 610"/>
                <a:gd name="T27" fmla="*/ 167 h 608"/>
                <a:gd name="T28" fmla="*/ 333 w 610"/>
                <a:gd name="T29" fmla="*/ 162 h 608"/>
                <a:gd name="T30" fmla="*/ 313 w 610"/>
                <a:gd name="T31" fmla="*/ 161 h 608"/>
                <a:gd name="T32" fmla="*/ 284 w 610"/>
                <a:gd name="T33" fmla="*/ 164 h 608"/>
                <a:gd name="T34" fmla="*/ 257 w 610"/>
                <a:gd name="T35" fmla="*/ 171 h 608"/>
                <a:gd name="T36" fmla="*/ 232 w 610"/>
                <a:gd name="T37" fmla="*/ 184 h 608"/>
                <a:gd name="T38" fmla="*/ 210 w 610"/>
                <a:gd name="T39" fmla="*/ 202 h 608"/>
                <a:gd name="T40" fmla="*/ 194 w 610"/>
                <a:gd name="T41" fmla="*/ 221 h 608"/>
                <a:gd name="T42" fmla="*/ 181 w 610"/>
                <a:gd name="T43" fmla="*/ 242 h 608"/>
                <a:gd name="T44" fmla="*/ 171 w 610"/>
                <a:gd name="T45" fmla="*/ 265 h 608"/>
                <a:gd name="T46" fmla="*/ 166 w 610"/>
                <a:gd name="T47" fmla="*/ 289 h 608"/>
                <a:gd name="T48" fmla="*/ 165 w 610"/>
                <a:gd name="T49" fmla="*/ 314 h 608"/>
                <a:gd name="T50" fmla="*/ 168 w 610"/>
                <a:gd name="T51" fmla="*/ 339 h 608"/>
                <a:gd name="T52" fmla="*/ 177 w 610"/>
                <a:gd name="T53" fmla="*/ 363 h 608"/>
                <a:gd name="T54" fmla="*/ 277 w 610"/>
                <a:gd name="T55" fmla="*/ 608 h 608"/>
                <a:gd name="T56" fmla="*/ 236 w 610"/>
                <a:gd name="T57" fmla="*/ 601 h 608"/>
                <a:gd name="T58" fmla="*/ 197 w 610"/>
                <a:gd name="T59" fmla="*/ 589 h 608"/>
                <a:gd name="T60" fmla="*/ 159 w 610"/>
                <a:gd name="T61" fmla="*/ 572 h 608"/>
                <a:gd name="T62" fmla="*/ 125 w 610"/>
                <a:gd name="T63" fmla="*/ 551 h 608"/>
                <a:gd name="T64" fmla="*/ 95 w 610"/>
                <a:gd name="T65" fmla="*/ 524 h 608"/>
                <a:gd name="T66" fmla="*/ 68 w 610"/>
                <a:gd name="T67" fmla="*/ 495 h 608"/>
                <a:gd name="T68" fmla="*/ 45 w 610"/>
                <a:gd name="T69" fmla="*/ 462 h 608"/>
                <a:gd name="T70" fmla="*/ 25 w 610"/>
                <a:gd name="T71" fmla="*/ 426 h 608"/>
                <a:gd name="T72" fmla="*/ 11 w 610"/>
                <a:gd name="T73" fmla="*/ 388 h 608"/>
                <a:gd name="T74" fmla="*/ 3 w 610"/>
                <a:gd name="T75" fmla="*/ 347 h 608"/>
                <a:gd name="T76" fmla="*/ 0 w 610"/>
                <a:gd name="T77" fmla="*/ 304 h 608"/>
                <a:gd name="T78" fmla="*/ 3 w 610"/>
                <a:gd name="T79" fmla="*/ 263 h 608"/>
                <a:gd name="T80" fmla="*/ 11 w 610"/>
                <a:gd name="T81" fmla="*/ 223 h 608"/>
                <a:gd name="T82" fmla="*/ 24 w 610"/>
                <a:gd name="T83" fmla="*/ 186 h 608"/>
                <a:gd name="T84" fmla="*/ 41 w 610"/>
                <a:gd name="T85" fmla="*/ 151 h 608"/>
                <a:gd name="T86" fmla="*/ 64 w 610"/>
                <a:gd name="T87" fmla="*/ 119 h 608"/>
                <a:gd name="T88" fmla="*/ 90 w 610"/>
                <a:gd name="T89" fmla="*/ 90 h 608"/>
                <a:gd name="T90" fmla="*/ 119 w 610"/>
                <a:gd name="T91" fmla="*/ 63 h 608"/>
                <a:gd name="T92" fmla="*/ 151 w 610"/>
                <a:gd name="T93" fmla="*/ 41 h 608"/>
                <a:gd name="T94" fmla="*/ 187 w 610"/>
                <a:gd name="T95" fmla="*/ 24 h 608"/>
                <a:gd name="T96" fmla="*/ 224 w 610"/>
                <a:gd name="T97" fmla="*/ 11 h 608"/>
                <a:gd name="T98" fmla="*/ 264 w 610"/>
                <a:gd name="T99" fmla="*/ 3 h 608"/>
                <a:gd name="T100" fmla="*/ 305 w 610"/>
                <a:gd name="T101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10" h="608">
                  <a:moveTo>
                    <a:pt x="305" y="0"/>
                  </a:moveTo>
                  <a:lnTo>
                    <a:pt x="349" y="3"/>
                  </a:lnTo>
                  <a:lnTo>
                    <a:pt x="390" y="12"/>
                  </a:lnTo>
                  <a:lnTo>
                    <a:pt x="428" y="26"/>
                  </a:lnTo>
                  <a:lnTo>
                    <a:pt x="465" y="45"/>
                  </a:lnTo>
                  <a:lnTo>
                    <a:pt x="498" y="68"/>
                  </a:lnTo>
                  <a:lnTo>
                    <a:pt x="528" y="96"/>
                  </a:lnTo>
                  <a:lnTo>
                    <a:pt x="553" y="128"/>
                  </a:lnTo>
                  <a:lnTo>
                    <a:pt x="576" y="162"/>
                  </a:lnTo>
                  <a:lnTo>
                    <a:pt x="592" y="199"/>
                  </a:lnTo>
                  <a:lnTo>
                    <a:pt x="604" y="239"/>
                  </a:lnTo>
                  <a:lnTo>
                    <a:pt x="610" y="281"/>
                  </a:lnTo>
                  <a:lnTo>
                    <a:pt x="373" y="174"/>
                  </a:lnTo>
                  <a:lnTo>
                    <a:pt x="353" y="167"/>
                  </a:lnTo>
                  <a:lnTo>
                    <a:pt x="333" y="162"/>
                  </a:lnTo>
                  <a:lnTo>
                    <a:pt x="313" y="161"/>
                  </a:lnTo>
                  <a:lnTo>
                    <a:pt x="284" y="164"/>
                  </a:lnTo>
                  <a:lnTo>
                    <a:pt x="257" y="171"/>
                  </a:lnTo>
                  <a:lnTo>
                    <a:pt x="232" y="184"/>
                  </a:lnTo>
                  <a:lnTo>
                    <a:pt x="210" y="202"/>
                  </a:lnTo>
                  <a:lnTo>
                    <a:pt x="194" y="221"/>
                  </a:lnTo>
                  <a:lnTo>
                    <a:pt x="181" y="242"/>
                  </a:lnTo>
                  <a:lnTo>
                    <a:pt x="171" y="265"/>
                  </a:lnTo>
                  <a:lnTo>
                    <a:pt x="166" y="289"/>
                  </a:lnTo>
                  <a:lnTo>
                    <a:pt x="165" y="314"/>
                  </a:lnTo>
                  <a:lnTo>
                    <a:pt x="168" y="339"/>
                  </a:lnTo>
                  <a:lnTo>
                    <a:pt x="177" y="363"/>
                  </a:lnTo>
                  <a:lnTo>
                    <a:pt x="277" y="608"/>
                  </a:lnTo>
                  <a:lnTo>
                    <a:pt x="236" y="601"/>
                  </a:lnTo>
                  <a:lnTo>
                    <a:pt x="197" y="589"/>
                  </a:lnTo>
                  <a:lnTo>
                    <a:pt x="159" y="572"/>
                  </a:lnTo>
                  <a:lnTo>
                    <a:pt x="125" y="551"/>
                  </a:lnTo>
                  <a:lnTo>
                    <a:pt x="95" y="524"/>
                  </a:lnTo>
                  <a:lnTo>
                    <a:pt x="68" y="495"/>
                  </a:lnTo>
                  <a:lnTo>
                    <a:pt x="45" y="462"/>
                  </a:lnTo>
                  <a:lnTo>
                    <a:pt x="25" y="426"/>
                  </a:lnTo>
                  <a:lnTo>
                    <a:pt x="11" y="388"/>
                  </a:lnTo>
                  <a:lnTo>
                    <a:pt x="3" y="347"/>
                  </a:lnTo>
                  <a:lnTo>
                    <a:pt x="0" y="304"/>
                  </a:lnTo>
                  <a:lnTo>
                    <a:pt x="3" y="263"/>
                  </a:lnTo>
                  <a:lnTo>
                    <a:pt x="11" y="223"/>
                  </a:lnTo>
                  <a:lnTo>
                    <a:pt x="24" y="186"/>
                  </a:lnTo>
                  <a:lnTo>
                    <a:pt x="41" y="151"/>
                  </a:lnTo>
                  <a:lnTo>
                    <a:pt x="64" y="119"/>
                  </a:lnTo>
                  <a:lnTo>
                    <a:pt x="90" y="90"/>
                  </a:lnTo>
                  <a:lnTo>
                    <a:pt x="119" y="63"/>
                  </a:lnTo>
                  <a:lnTo>
                    <a:pt x="151" y="41"/>
                  </a:lnTo>
                  <a:lnTo>
                    <a:pt x="187" y="24"/>
                  </a:lnTo>
                  <a:lnTo>
                    <a:pt x="224" y="11"/>
                  </a:lnTo>
                  <a:lnTo>
                    <a:pt x="264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/>
            </p:cNvSpPr>
            <p:nvPr/>
          </p:nvSpPr>
          <p:spPr bwMode="auto">
            <a:xfrm>
              <a:off x="6542" y="495"/>
              <a:ext cx="50" cy="52"/>
            </a:xfrm>
            <a:custGeom>
              <a:avLst/>
              <a:gdLst>
                <a:gd name="T0" fmla="*/ 28 w 860"/>
                <a:gd name="T1" fmla="*/ 0 h 881"/>
                <a:gd name="T2" fmla="*/ 38 w 860"/>
                <a:gd name="T3" fmla="*/ 2 h 881"/>
                <a:gd name="T4" fmla="*/ 763 w 860"/>
                <a:gd name="T5" fmla="*/ 331 h 881"/>
                <a:gd name="T6" fmla="*/ 771 w 860"/>
                <a:gd name="T7" fmla="*/ 337 h 881"/>
                <a:gd name="T8" fmla="*/ 777 w 860"/>
                <a:gd name="T9" fmla="*/ 346 h 881"/>
                <a:gd name="T10" fmla="*/ 778 w 860"/>
                <a:gd name="T11" fmla="*/ 356 h 881"/>
                <a:gd name="T12" fmla="*/ 776 w 860"/>
                <a:gd name="T13" fmla="*/ 366 h 881"/>
                <a:gd name="T14" fmla="*/ 770 w 860"/>
                <a:gd name="T15" fmla="*/ 374 h 881"/>
                <a:gd name="T16" fmla="*/ 761 w 860"/>
                <a:gd name="T17" fmla="*/ 379 h 881"/>
                <a:gd name="T18" fmla="*/ 592 w 860"/>
                <a:gd name="T19" fmla="*/ 443 h 881"/>
                <a:gd name="T20" fmla="*/ 853 w 860"/>
                <a:gd name="T21" fmla="*/ 714 h 881"/>
                <a:gd name="T22" fmla="*/ 858 w 860"/>
                <a:gd name="T23" fmla="*/ 722 h 881"/>
                <a:gd name="T24" fmla="*/ 860 w 860"/>
                <a:gd name="T25" fmla="*/ 732 h 881"/>
                <a:gd name="T26" fmla="*/ 858 w 860"/>
                <a:gd name="T27" fmla="*/ 742 h 881"/>
                <a:gd name="T28" fmla="*/ 852 w 860"/>
                <a:gd name="T29" fmla="*/ 750 h 881"/>
                <a:gd name="T30" fmla="*/ 724 w 860"/>
                <a:gd name="T31" fmla="*/ 874 h 881"/>
                <a:gd name="T32" fmla="*/ 715 w 860"/>
                <a:gd name="T33" fmla="*/ 879 h 881"/>
                <a:gd name="T34" fmla="*/ 705 w 860"/>
                <a:gd name="T35" fmla="*/ 881 h 881"/>
                <a:gd name="T36" fmla="*/ 695 w 860"/>
                <a:gd name="T37" fmla="*/ 879 h 881"/>
                <a:gd name="T38" fmla="*/ 687 w 860"/>
                <a:gd name="T39" fmla="*/ 873 h 881"/>
                <a:gd name="T40" fmla="*/ 426 w 860"/>
                <a:gd name="T41" fmla="*/ 604 h 881"/>
                <a:gd name="T42" fmla="*/ 355 w 860"/>
                <a:gd name="T43" fmla="*/ 771 h 881"/>
                <a:gd name="T44" fmla="*/ 352 w 860"/>
                <a:gd name="T45" fmla="*/ 775 h 881"/>
                <a:gd name="T46" fmla="*/ 349 w 860"/>
                <a:gd name="T47" fmla="*/ 779 h 881"/>
                <a:gd name="T48" fmla="*/ 341 w 860"/>
                <a:gd name="T49" fmla="*/ 785 h 881"/>
                <a:gd name="T50" fmla="*/ 331 w 860"/>
                <a:gd name="T51" fmla="*/ 787 h 881"/>
                <a:gd name="T52" fmla="*/ 321 w 860"/>
                <a:gd name="T53" fmla="*/ 785 h 881"/>
                <a:gd name="T54" fmla="*/ 312 w 860"/>
                <a:gd name="T55" fmla="*/ 779 h 881"/>
                <a:gd name="T56" fmla="*/ 307 w 860"/>
                <a:gd name="T57" fmla="*/ 771 h 881"/>
                <a:gd name="T58" fmla="*/ 2 w 860"/>
                <a:gd name="T59" fmla="*/ 37 h 881"/>
                <a:gd name="T60" fmla="*/ 0 w 860"/>
                <a:gd name="T61" fmla="*/ 25 h 881"/>
                <a:gd name="T62" fmla="*/ 2 w 860"/>
                <a:gd name="T63" fmla="*/ 15 h 881"/>
                <a:gd name="T64" fmla="*/ 8 w 860"/>
                <a:gd name="T65" fmla="*/ 7 h 881"/>
                <a:gd name="T66" fmla="*/ 18 w 860"/>
                <a:gd name="T67" fmla="*/ 1 h 881"/>
                <a:gd name="T68" fmla="*/ 28 w 860"/>
                <a:gd name="T69" fmla="*/ 0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0" h="881">
                  <a:moveTo>
                    <a:pt x="28" y="0"/>
                  </a:moveTo>
                  <a:lnTo>
                    <a:pt x="38" y="2"/>
                  </a:lnTo>
                  <a:lnTo>
                    <a:pt x="763" y="331"/>
                  </a:lnTo>
                  <a:lnTo>
                    <a:pt x="771" y="337"/>
                  </a:lnTo>
                  <a:lnTo>
                    <a:pt x="777" y="346"/>
                  </a:lnTo>
                  <a:lnTo>
                    <a:pt x="778" y="356"/>
                  </a:lnTo>
                  <a:lnTo>
                    <a:pt x="776" y="366"/>
                  </a:lnTo>
                  <a:lnTo>
                    <a:pt x="770" y="374"/>
                  </a:lnTo>
                  <a:lnTo>
                    <a:pt x="761" y="379"/>
                  </a:lnTo>
                  <a:lnTo>
                    <a:pt x="592" y="443"/>
                  </a:lnTo>
                  <a:lnTo>
                    <a:pt x="853" y="714"/>
                  </a:lnTo>
                  <a:lnTo>
                    <a:pt x="858" y="722"/>
                  </a:lnTo>
                  <a:lnTo>
                    <a:pt x="860" y="732"/>
                  </a:lnTo>
                  <a:lnTo>
                    <a:pt x="858" y="742"/>
                  </a:lnTo>
                  <a:lnTo>
                    <a:pt x="852" y="750"/>
                  </a:lnTo>
                  <a:lnTo>
                    <a:pt x="724" y="874"/>
                  </a:lnTo>
                  <a:lnTo>
                    <a:pt x="715" y="879"/>
                  </a:lnTo>
                  <a:lnTo>
                    <a:pt x="705" y="881"/>
                  </a:lnTo>
                  <a:lnTo>
                    <a:pt x="695" y="879"/>
                  </a:lnTo>
                  <a:lnTo>
                    <a:pt x="687" y="873"/>
                  </a:lnTo>
                  <a:lnTo>
                    <a:pt x="426" y="604"/>
                  </a:lnTo>
                  <a:lnTo>
                    <a:pt x="355" y="771"/>
                  </a:lnTo>
                  <a:lnTo>
                    <a:pt x="352" y="775"/>
                  </a:lnTo>
                  <a:lnTo>
                    <a:pt x="349" y="779"/>
                  </a:lnTo>
                  <a:lnTo>
                    <a:pt x="341" y="785"/>
                  </a:lnTo>
                  <a:lnTo>
                    <a:pt x="331" y="787"/>
                  </a:lnTo>
                  <a:lnTo>
                    <a:pt x="321" y="785"/>
                  </a:lnTo>
                  <a:lnTo>
                    <a:pt x="312" y="779"/>
                  </a:lnTo>
                  <a:lnTo>
                    <a:pt x="307" y="771"/>
                  </a:lnTo>
                  <a:lnTo>
                    <a:pt x="2" y="37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8" y="7"/>
                  </a:lnTo>
                  <a:lnTo>
                    <a:pt x="18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Group 12"/>
          <p:cNvGrpSpPr>
            <a:grpSpLocks noChangeAspect="1"/>
          </p:cNvGrpSpPr>
          <p:nvPr/>
        </p:nvGrpSpPr>
        <p:grpSpPr bwMode="auto">
          <a:xfrm>
            <a:off x="3590998" y="4060706"/>
            <a:ext cx="350916" cy="333148"/>
            <a:chOff x="603" y="293"/>
            <a:chExt cx="316" cy="300"/>
          </a:xfrm>
          <a:solidFill>
            <a:schemeClr val="bg1"/>
          </a:solidFill>
        </p:grpSpPr>
        <p:sp>
          <p:nvSpPr>
            <p:cNvPr id="34" name="Freeform 14"/>
            <p:cNvSpPr>
              <a:spLocks/>
            </p:cNvSpPr>
            <p:nvPr/>
          </p:nvSpPr>
          <p:spPr bwMode="auto">
            <a:xfrm>
              <a:off x="603" y="293"/>
              <a:ext cx="242" cy="241"/>
            </a:xfrm>
            <a:custGeom>
              <a:avLst/>
              <a:gdLst>
                <a:gd name="T0" fmla="*/ 1426 w 2663"/>
                <a:gd name="T1" fmla="*/ 3 h 2650"/>
                <a:gd name="T2" fmla="*/ 1700 w 2663"/>
                <a:gd name="T3" fmla="*/ 52 h 2650"/>
                <a:gd name="T4" fmla="*/ 1951 w 2663"/>
                <a:gd name="T5" fmla="*/ 152 h 2650"/>
                <a:gd name="T6" fmla="*/ 2174 w 2663"/>
                <a:gd name="T7" fmla="*/ 300 h 2650"/>
                <a:gd name="T8" fmla="*/ 2363 w 2663"/>
                <a:gd name="T9" fmla="*/ 487 h 2650"/>
                <a:gd name="T10" fmla="*/ 2510 w 2663"/>
                <a:gd name="T11" fmla="*/ 709 h 2650"/>
                <a:gd name="T12" fmla="*/ 2611 w 2663"/>
                <a:gd name="T13" fmla="*/ 959 h 2650"/>
                <a:gd name="T14" fmla="*/ 2660 w 2663"/>
                <a:gd name="T15" fmla="*/ 1230 h 2650"/>
                <a:gd name="T16" fmla="*/ 2651 w 2663"/>
                <a:gd name="T17" fmla="*/ 1503 h 2650"/>
                <a:gd name="T18" fmla="*/ 2591 w 2663"/>
                <a:gd name="T19" fmla="*/ 1755 h 2650"/>
                <a:gd name="T20" fmla="*/ 2485 w 2663"/>
                <a:gd name="T21" fmla="*/ 1987 h 2650"/>
                <a:gd name="T22" fmla="*/ 2338 w 2663"/>
                <a:gd name="T23" fmla="*/ 2192 h 2650"/>
                <a:gd name="T24" fmla="*/ 2208 w 2663"/>
                <a:gd name="T25" fmla="*/ 2057 h 2650"/>
                <a:gd name="T26" fmla="*/ 2252 w 2663"/>
                <a:gd name="T27" fmla="*/ 1894 h 2650"/>
                <a:gd name="T28" fmla="*/ 2350 w 2663"/>
                <a:gd name="T29" fmla="*/ 1696 h 2650"/>
                <a:gd name="T30" fmla="*/ 2405 w 2663"/>
                <a:gd name="T31" fmla="*/ 1479 h 2650"/>
                <a:gd name="T32" fmla="*/ 2412 w 2663"/>
                <a:gd name="T33" fmla="*/ 1241 h 2650"/>
                <a:gd name="T34" fmla="*/ 2366 w 2663"/>
                <a:gd name="T35" fmla="*/ 1000 h 2650"/>
                <a:gd name="T36" fmla="*/ 2268 w 2663"/>
                <a:gd name="T37" fmla="*/ 781 h 2650"/>
                <a:gd name="T38" fmla="*/ 2126 w 2663"/>
                <a:gd name="T39" fmla="*/ 591 h 2650"/>
                <a:gd name="T40" fmla="*/ 1946 w 2663"/>
                <a:gd name="T41" fmla="*/ 436 h 2650"/>
                <a:gd name="T42" fmla="*/ 1735 w 2663"/>
                <a:gd name="T43" fmla="*/ 324 h 2650"/>
                <a:gd name="T44" fmla="*/ 1499 w 2663"/>
                <a:gd name="T45" fmla="*/ 259 h 2650"/>
                <a:gd name="T46" fmla="*/ 1247 w 2663"/>
                <a:gd name="T47" fmla="*/ 250 h 2650"/>
                <a:gd name="T48" fmla="*/ 1005 w 2663"/>
                <a:gd name="T49" fmla="*/ 297 h 2650"/>
                <a:gd name="T50" fmla="*/ 785 w 2663"/>
                <a:gd name="T51" fmla="*/ 394 h 2650"/>
                <a:gd name="T52" fmla="*/ 594 w 2663"/>
                <a:gd name="T53" fmla="*/ 536 h 2650"/>
                <a:gd name="T54" fmla="*/ 438 w 2663"/>
                <a:gd name="T55" fmla="*/ 714 h 2650"/>
                <a:gd name="T56" fmla="*/ 325 w 2663"/>
                <a:gd name="T57" fmla="*/ 924 h 2650"/>
                <a:gd name="T58" fmla="*/ 260 w 2663"/>
                <a:gd name="T59" fmla="*/ 1158 h 2650"/>
                <a:gd name="T60" fmla="*/ 251 w 2663"/>
                <a:gd name="T61" fmla="*/ 1409 h 2650"/>
                <a:gd name="T62" fmla="*/ 298 w 2663"/>
                <a:gd name="T63" fmla="*/ 1650 h 2650"/>
                <a:gd name="T64" fmla="*/ 396 w 2663"/>
                <a:gd name="T65" fmla="*/ 1868 h 2650"/>
                <a:gd name="T66" fmla="*/ 538 w 2663"/>
                <a:gd name="T67" fmla="*/ 2059 h 2650"/>
                <a:gd name="T68" fmla="*/ 717 w 2663"/>
                <a:gd name="T69" fmla="*/ 2213 h 2650"/>
                <a:gd name="T70" fmla="*/ 929 w 2663"/>
                <a:gd name="T71" fmla="*/ 2326 h 2650"/>
                <a:gd name="T72" fmla="*/ 1164 w 2663"/>
                <a:gd name="T73" fmla="*/ 2390 h 2650"/>
                <a:gd name="T74" fmla="*/ 1410 w 2663"/>
                <a:gd name="T75" fmla="*/ 2400 h 2650"/>
                <a:gd name="T76" fmla="*/ 1638 w 2663"/>
                <a:gd name="T77" fmla="*/ 2360 h 2650"/>
                <a:gd name="T78" fmla="*/ 1817 w 2663"/>
                <a:gd name="T79" fmla="*/ 2352 h 2650"/>
                <a:gd name="T80" fmla="*/ 1943 w 2663"/>
                <a:gd name="T81" fmla="*/ 2501 h 2650"/>
                <a:gd name="T82" fmla="*/ 1695 w 2663"/>
                <a:gd name="T83" fmla="*/ 2599 h 2650"/>
                <a:gd name="T84" fmla="*/ 1425 w 2663"/>
                <a:gd name="T85" fmla="*/ 2646 h 2650"/>
                <a:gd name="T86" fmla="*/ 1144 w 2663"/>
                <a:gd name="T87" fmla="*/ 2636 h 2650"/>
                <a:gd name="T88" fmla="*/ 877 w 2663"/>
                <a:gd name="T89" fmla="*/ 2570 h 2650"/>
                <a:gd name="T90" fmla="*/ 634 w 2663"/>
                <a:gd name="T91" fmla="*/ 2453 h 2650"/>
                <a:gd name="T92" fmla="*/ 422 w 2663"/>
                <a:gd name="T93" fmla="*/ 2291 h 2650"/>
                <a:gd name="T94" fmla="*/ 246 w 2663"/>
                <a:gd name="T95" fmla="*/ 2092 h 2650"/>
                <a:gd name="T96" fmla="*/ 114 w 2663"/>
                <a:gd name="T97" fmla="*/ 1861 h 2650"/>
                <a:gd name="T98" fmla="*/ 29 w 2663"/>
                <a:gd name="T99" fmla="*/ 1603 h 2650"/>
                <a:gd name="T100" fmla="*/ 0 w 2663"/>
                <a:gd name="T101" fmla="*/ 1325 h 2650"/>
                <a:gd name="T102" fmla="*/ 29 w 2663"/>
                <a:gd name="T103" fmla="*/ 1047 h 2650"/>
                <a:gd name="T104" fmla="*/ 114 w 2663"/>
                <a:gd name="T105" fmla="*/ 789 h 2650"/>
                <a:gd name="T106" fmla="*/ 246 w 2663"/>
                <a:gd name="T107" fmla="*/ 558 h 2650"/>
                <a:gd name="T108" fmla="*/ 422 w 2663"/>
                <a:gd name="T109" fmla="*/ 358 h 2650"/>
                <a:gd name="T110" fmla="*/ 634 w 2663"/>
                <a:gd name="T111" fmla="*/ 197 h 2650"/>
                <a:gd name="T112" fmla="*/ 877 w 2663"/>
                <a:gd name="T113" fmla="*/ 80 h 2650"/>
                <a:gd name="T114" fmla="*/ 1144 w 2663"/>
                <a:gd name="T115" fmla="*/ 14 h 2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3" h="2650">
                  <a:moveTo>
                    <a:pt x="1331" y="0"/>
                  </a:moveTo>
                  <a:lnTo>
                    <a:pt x="1331" y="0"/>
                  </a:lnTo>
                  <a:lnTo>
                    <a:pt x="1426" y="3"/>
                  </a:lnTo>
                  <a:lnTo>
                    <a:pt x="1520" y="14"/>
                  </a:lnTo>
                  <a:lnTo>
                    <a:pt x="1611" y="30"/>
                  </a:lnTo>
                  <a:lnTo>
                    <a:pt x="1700" y="52"/>
                  </a:lnTo>
                  <a:lnTo>
                    <a:pt x="1786" y="80"/>
                  </a:lnTo>
                  <a:lnTo>
                    <a:pt x="1870" y="113"/>
                  </a:lnTo>
                  <a:lnTo>
                    <a:pt x="1951" y="152"/>
                  </a:lnTo>
                  <a:lnTo>
                    <a:pt x="2029" y="197"/>
                  </a:lnTo>
                  <a:lnTo>
                    <a:pt x="2104" y="245"/>
                  </a:lnTo>
                  <a:lnTo>
                    <a:pt x="2174" y="300"/>
                  </a:lnTo>
                  <a:lnTo>
                    <a:pt x="2240" y="358"/>
                  </a:lnTo>
                  <a:lnTo>
                    <a:pt x="2304" y="420"/>
                  </a:lnTo>
                  <a:lnTo>
                    <a:pt x="2363" y="487"/>
                  </a:lnTo>
                  <a:lnTo>
                    <a:pt x="2416" y="558"/>
                  </a:lnTo>
                  <a:lnTo>
                    <a:pt x="2466" y="632"/>
                  </a:lnTo>
                  <a:lnTo>
                    <a:pt x="2510" y="709"/>
                  </a:lnTo>
                  <a:lnTo>
                    <a:pt x="2549" y="789"/>
                  </a:lnTo>
                  <a:lnTo>
                    <a:pt x="2584" y="873"/>
                  </a:lnTo>
                  <a:lnTo>
                    <a:pt x="2611" y="959"/>
                  </a:lnTo>
                  <a:lnTo>
                    <a:pt x="2633" y="1047"/>
                  </a:lnTo>
                  <a:lnTo>
                    <a:pt x="2650" y="1138"/>
                  </a:lnTo>
                  <a:lnTo>
                    <a:pt x="2660" y="1230"/>
                  </a:lnTo>
                  <a:lnTo>
                    <a:pt x="2663" y="1325"/>
                  </a:lnTo>
                  <a:lnTo>
                    <a:pt x="2661" y="1415"/>
                  </a:lnTo>
                  <a:lnTo>
                    <a:pt x="2651" y="1503"/>
                  </a:lnTo>
                  <a:lnTo>
                    <a:pt x="2636" y="1589"/>
                  </a:lnTo>
                  <a:lnTo>
                    <a:pt x="2616" y="1673"/>
                  </a:lnTo>
                  <a:lnTo>
                    <a:pt x="2591" y="1755"/>
                  </a:lnTo>
                  <a:lnTo>
                    <a:pt x="2561" y="1835"/>
                  </a:lnTo>
                  <a:lnTo>
                    <a:pt x="2525" y="1912"/>
                  </a:lnTo>
                  <a:lnTo>
                    <a:pt x="2485" y="1987"/>
                  </a:lnTo>
                  <a:lnTo>
                    <a:pt x="2441" y="2058"/>
                  </a:lnTo>
                  <a:lnTo>
                    <a:pt x="2391" y="2126"/>
                  </a:lnTo>
                  <a:lnTo>
                    <a:pt x="2338" y="2192"/>
                  </a:lnTo>
                  <a:lnTo>
                    <a:pt x="2295" y="2149"/>
                  </a:lnTo>
                  <a:lnTo>
                    <a:pt x="2252" y="2103"/>
                  </a:lnTo>
                  <a:lnTo>
                    <a:pt x="2208" y="2057"/>
                  </a:lnTo>
                  <a:lnTo>
                    <a:pt x="2167" y="2012"/>
                  </a:lnTo>
                  <a:lnTo>
                    <a:pt x="2211" y="1954"/>
                  </a:lnTo>
                  <a:lnTo>
                    <a:pt x="2252" y="1894"/>
                  </a:lnTo>
                  <a:lnTo>
                    <a:pt x="2289" y="1831"/>
                  </a:lnTo>
                  <a:lnTo>
                    <a:pt x="2322" y="1765"/>
                  </a:lnTo>
                  <a:lnTo>
                    <a:pt x="2350" y="1696"/>
                  </a:lnTo>
                  <a:lnTo>
                    <a:pt x="2373" y="1626"/>
                  </a:lnTo>
                  <a:lnTo>
                    <a:pt x="2391" y="1553"/>
                  </a:lnTo>
                  <a:lnTo>
                    <a:pt x="2405" y="1479"/>
                  </a:lnTo>
                  <a:lnTo>
                    <a:pt x="2413" y="1402"/>
                  </a:lnTo>
                  <a:lnTo>
                    <a:pt x="2415" y="1325"/>
                  </a:lnTo>
                  <a:lnTo>
                    <a:pt x="2412" y="1241"/>
                  </a:lnTo>
                  <a:lnTo>
                    <a:pt x="2403" y="1158"/>
                  </a:lnTo>
                  <a:lnTo>
                    <a:pt x="2387" y="1078"/>
                  </a:lnTo>
                  <a:lnTo>
                    <a:pt x="2366" y="1000"/>
                  </a:lnTo>
                  <a:lnTo>
                    <a:pt x="2338" y="924"/>
                  </a:lnTo>
                  <a:lnTo>
                    <a:pt x="2306" y="851"/>
                  </a:lnTo>
                  <a:lnTo>
                    <a:pt x="2268" y="781"/>
                  </a:lnTo>
                  <a:lnTo>
                    <a:pt x="2225" y="714"/>
                  </a:lnTo>
                  <a:lnTo>
                    <a:pt x="2177" y="651"/>
                  </a:lnTo>
                  <a:lnTo>
                    <a:pt x="2126" y="591"/>
                  </a:lnTo>
                  <a:lnTo>
                    <a:pt x="2070" y="536"/>
                  </a:lnTo>
                  <a:lnTo>
                    <a:pt x="2010" y="483"/>
                  </a:lnTo>
                  <a:lnTo>
                    <a:pt x="1946" y="436"/>
                  </a:lnTo>
                  <a:lnTo>
                    <a:pt x="1878" y="394"/>
                  </a:lnTo>
                  <a:lnTo>
                    <a:pt x="1808" y="357"/>
                  </a:lnTo>
                  <a:lnTo>
                    <a:pt x="1735" y="324"/>
                  </a:lnTo>
                  <a:lnTo>
                    <a:pt x="1659" y="297"/>
                  </a:lnTo>
                  <a:lnTo>
                    <a:pt x="1580" y="275"/>
                  </a:lnTo>
                  <a:lnTo>
                    <a:pt x="1499" y="259"/>
                  </a:lnTo>
                  <a:lnTo>
                    <a:pt x="1417" y="250"/>
                  </a:lnTo>
                  <a:lnTo>
                    <a:pt x="1331" y="247"/>
                  </a:lnTo>
                  <a:lnTo>
                    <a:pt x="1247" y="250"/>
                  </a:lnTo>
                  <a:lnTo>
                    <a:pt x="1164" y="259"/>
                  </a:lnTo>
                  <a:lnTo>
                    <a:pt x="1084" y="275"/>
                  </a:lnTo>
                  <a:lnTo>
                    <a:pt x="1005" y="297"/>
                  </a:lnTo>
                  <a:lnTo>
                    <a:pt x="929" y="324"/>
                  </a:lnTo>
                  <a:lnTo>
                    <a:pt x="855" y="357"/>
                  </a:lnTo>
                  <a:lnTo>
                    <a:pt x="785" y="394"/>
                  </a:lnTo>
                  <a:lnTo>
                    <a:pt x="717" y="436"/>
                  </a:lnTo>
                  <a:lnTo>
                    <a:pt x="654" y="483"/>
                  </a:lnTo>
                  <a:lnTo>
                    <a:pt x="594" y="536"/>
                  </a:lnTo>
                  <a:lnTo>
                    <a:pt x="538" y="591"/>
                  </a:lnTo>
                  <a:lnTo>
                    <a:pt x="486" y="651"/>
                  </a:lnTo>
                  <a:lnTo>
                    <a:pt x="438" y="714"/>
                  </a:lnTo>
                  <a:lnTo>
                    <a:pt x="396" y="781"/>
                  </a:lnTo>
                  <a:lnTo>
                    <a:pt x="358" y="851"/>
                  </a:lnTo>
                  <a:lnTo>
                    <a:pt x="325" y="924"/>
                  </a:lnTo>
                  <a:lnTo>
                    <a:pt x="298" y="1000"/>
                  </a:lnTo>
                  <a:lnTo>
                    <a:pt x="276" y="1078"/>
                  </a:lnTo>
                  <a:lnTo>
                    <a:pt x="260" y="1158"/>
                  </a:lnTo>
                  <a:lnTo>
                    <a:pt x="251" y="1241"/>
                  </a:lnTo>
                  <a:lnTo>
                    <a:pt x="248" y="1325"/>
                  </a:lnTo>
                  <a:lnTo>
                    <a:pt x="251" y="1409"/>
                  </a:lnTo>
                  <a:lnTo>
                    <a:pt x="260" y="1491"/>
                  </a:lnTo>
                  <a:lnTo>
                    <a:pt x="276" y="1572"/>
                  </a:lnTo>
                  <a:lnTo>
                    <a:pt x="298" y="1650"/>
                  </a:lnTo>
                  <a:lnTo>
                    <a:pt x="325" y="1726"/>
                  </a:lnTo>
                  <a:lnTo>
                    <a:pt x="358" y="1799"/>
                  </a:lnTo>
                  <a:lnTo>
                    <a:pt x="396" y="1868"/>
                  </a:lnTo>
                  <a:lnTo>
                    <a:pt x="438" y="1935"/>
                  </a:lnTo>
                  <a:lnTo>
                    <a:pt x="486" y="1999"/>
                  </a:lnTo>
                  <a:lnTo>
                    <a:pt x="538" y="2059"/>
                  </a:lnTo>
                  <a:lnTo>
                    <a:pt x="594" y="2114"/>
                  </a:lnTo>
                  <a:lnTo>
                    <a:pt x="654" y="2166"/>
                  </a:lnTo>
                  <a:lnTo>
                    <a:pt x="717" y="2213"/>
                  </a:lnTo>
                  <a:lnTo>
                    <a:pt x="785" y="2256"/>
                  </a:lnTo>
                  <a:lnTo>
                    <a:pt x="855" y="2294"/>
                  </a:lnTo>
                  <a:lnTo>
                    <a:pt x="929" y="2326"/>
                  </a:lnTo>
                  <a:lnTo>
                    <a:pt x="1005" y="2353"/>
                  </a:lnTo>
                  <a:lnTo>
                    <a:pt x="1084" y="2374"/>
                  </a:lnTo>
                  <a:lnTo>
                    <a:pt x="1164" y="2390"/>
                  </a:lnTo>
                  <a:lnTo>
                    <a:pt x="1247" y="2400"/>
                  </a:lnTo>
                  <a:lnTo>
                    <a:pt x="1331" y="2404"/>
                  </a:lnTo>
                  <a:lnTo>
                    <a:pt x="1410" y="2400"/>
                  </a:lnTo>
                  <a:lnTo>
                    <a:pt x="1488" y="2392"/>
                  </a:lnTo>
                  <a:lnTo>
                    <a:pt x="1563" y="2378"/>
                  </a:lnTo>
                  <a:lnTo>
                    <a:pt x="1638" y="2360"/>
                  </a:lnTo>
                  <a:lnTo>
                    <a:pt x="1710" y="2335"/>
                  </a:lnTo>
                  <a:lnTo>
                    <a:pt x="1778" y="2307"/>
                  </a:lnTo>
                  <a:lnTo>
                    <a:pt x="1817" y="2352"/>
                  </a:lnTo>
                  <a:lnTo>
                    <a:pt x="1858" y="2400"/>
                  </a:lnTo>
                  <a:lnTo>
                    <a:pt x="1900" y="2451"/>
                  </a:lnTo>
                  <a:lnTo>
                    <a:pt x="1943" y="2501"/>
                  </a:lnTo>
                  <a:lnTo>
                    <a:pt x="1863" y="2539"/>
                  </a:lnTo>
                  <a:lnTo>
                    <a:pt x="1780" y="2572"/>
                  </a:lnTo>
                  <a:lnTo>
                    <a:pt x="1695" y="2599"/>
                  </a:lnTo>
                  <a:lnTo>
                    <a:pt x="1607" y="2620"/>
                  </a:lnTo>
                  <a:lnTo>
                    <a:pt x="1517" y="2636"/>
                  </a:lnTo>
                  <a:lnTo>
                    <a:pt x="1425" y="2646"/>
                  </a:lnTo>
                  <a:lnTo>
                    <a:pt x="1331" y="2650"/>
                  </a:lnTo>
                  <a:lnTo>
                    <a:pt x="1237" y="2646"/>
                  </a:lnTo>
                  <a:lnTo>
                    <a:pt x="1144" y="2636"/>
                  </a:lnTo>
                  <a:lnTo>
                    <a:pt x="1052" y="2620"/>
                  </a:lnTo>
                  <a:lnTo>
                    <a:pt x="964" y="2597"/>
                  </a:lnTo>
                  <a:lnTo>
                    <a:pt x="877" y="2570"/>
                  </a:lnTo>
                  <a:lnTo>
                    <a:pt x="793" y="2537"/>
                  </a:lnTo>
                  <a:lnTo>
                    <a:pt x="712" y="2497"/>
                  </a:lnTo>
                  <a:lnTo>
                    <a:pt x="634" y="2453"/>
                  </a:lnTo>
                  <a:lnTo>
                    <a:pt x="560" y="2404"/>
                  </a:lnTo>
                  <a:lnTo>
                    <a:pt x="490" y="2350"/>
                  </a:lnTo>
                  <a:lnTo>
                    <a:pt x="422" y="2291"/>
                  </a:lnTo>
                  <a:lnTo>
                    <a:pt x="359" y="2230"/>
                  </a:lnTo>
                  <a:lnTo>
                    <a:pt x="301" y="2163"/>
                  </a:lnTo>
                  <a:lnTo>
                    <a:pt x="246" y="2092"/>
                  </a:lnTo>
                  <a:lnTo>
                    <a:pt x="197" y="2018"/>
                  </a:lnTo>
                  <a:lnTo>
                    <a:pt x="153" y="1941"/>
                  </a:lnTo>
                  <a:lnTo>
                    <a:pt x="114" y="1861"/>
                  </a:lnTo>
                  <a:lnTo>
                    <a:pt x="80" y="1777"/>
                  </a:lnTo>
                  <a:lnTo>
                    <a:pt x="52" y="1691"/>
                  </a:lnTo>
                  <a:lnTo>
                    <a:pt x="29" y="1603"/>
                  </a:lnTo>
                  <a:lnTo>
                    <a:pt x="14" y="1512"/>
                  </a:lnTo>
                  <a:lnTo>
                    <a:pt x="3" y="1420"/>
                  </a:lnTo>
                  <a:lnTo>
                    <a:pt x="0" y="1325"/>
                  </a:lnTo>
                  <a:lnTo>
                    <a:pt x="3" y="1230"/>
                  </a:lnTo>
                  <a:lnTo>
                    <a:pt x="14" y="1138"/>
                  </a:lnTo>
                  <a:lnTo>
                    <a:pt x="29" y="1047"/>
                  </a:lnTo>
                  <a:lnTo>
                    <a:pt x="52" y="959"/>
                  </a:lnTo>
                  <a:lnTo>
                    <a:pt x="80" y="873"/>
                  </a:lnTo>
                  <a:lnTo>
                    <a:pt x="114" y="789"/>
                  </a:lnTo>
                  <a:lnTo>
                    <a:pt x="153" y="709"/>
                  </a:lnTo>
                  <a:lnTo>
                    <a:pt x="197" y="632"/>
                  </a:lnTo>
                  <a:lnTo>
                    <a:pt x="246" y="558"/>
                  </a:lnTo>
                  <a:lnTo>
                    <a:pt x="301" y="487"/>
                  </a:lnTo>
                  <a:lnTo>
                    <a:pt x="359" y="420"/>
                  </a:lnTo>
                  <a:lnTo>
                    <a:pt x="422" y="358"/>
                  </a:lnTo>
                  <a:lnTo>
                    <a:pt x="490" y="300"/>
                  </a:lnTo>
                  <a:lnTo>
                    <a:pt x="560" y="245"/>
                  </a:lnTo>
                  <a:lnTo>
                    <a:pt x="634" y="197"/>
                  </a:lnTo>
                  <a:lnTo>
                    <a:pt x="712" y="152"/>
                  </a:lnTo>
                  <a:lnTo>
                    <a:pt x="793" y="113"/>
                  </a:lnTo>
                  <a:lnTo>
                    <a:pt x="877" y="80"/>
                  </a:lnTo>
                  <a:lnTo>
                    <a:pt x="964" y="52"/>
                  </a:lnTo>
                  <a:lnTo>
                    <a:pt x="1052" y="30"/>
                  </a:lnTo>
                  <a:lnTo>
                    <a:pt x="1144" y="14"/>
                  </a:lnTo>
                  <a:lnTo>
                    <a:pt x="1237" y="3"/>
                  </a:lnTo>
                  <a:lnTo>
                    <a:pt x="13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5"/>
            <p:cNvSpPr>
              <a:spLocks noEditPoints="1"/>
            </p:cNvSpPr>
            <p:nvPr/>
          </p:nvSpPr>
          <p:spPr bwMode="auto">
            <a:xfrm>
              <a:off x="681" y="336"/>
              <a:ext cx="87" cy="155"/>
            </a:xfrm>
            <a:custGeom>
              <a:avLst/>
              <a:gdLst>
                <a:gd name="T0" fmla="*/ 635 w 958"/>
                <a:gd name="T1" fmla="*/ 1290 h 1705"/>
                <a:gd name="T2" fmla="*/ 715 w 958"/>
                <a:gd name="T3" fmla="*/ 1246 h 1705"/>
                <a:gd name="T4" fmla="*/ 761 w 958"/>
                <a:gd name="T5" fmla="*/ 1168 h 1705"/>
                <a:gd name="T6" fmla="*/ 755 w 958"/>
                <a:gd name="T7" fmla="*/ 1082 h 1705"/>
                <a:gd name="T8" fmla="*/ 688 w 958"/>
                <a:gd name="T9" fmla="*/ 999 h 1705"/>
                <a:gd name="T10" fmla="*/ 397 w 958"/>
                <a:gd name="T11" fmla="*/ 383 h 1705"/>
                <a:gd name="T12" fmla="*/ 318 w 958"/>
                <a:gd name="T13" fmla="*/ 414 h 1705"/>
                <a:gd name="T14" fmla="*/ 262 w 958"/>
                <a:gd name="T15" fmla="*/ 472 h 1705"/>
                <a:gd name="T16" fmla="*/ 261 w 958"/>
                <a:gd name="T17" fmla="*/ 569 h 1705"/>
                <a:gd name="T18" fmla="*/ 330 w 958"/>
                <a:gd name="T19" fmla="*/ 651 h 1705"/>
                <a:gd name="T20" fmla="*/ 489 w 958"/>
                <a:gd name="T21" fmla="*/ 0 h 1705"/>
                <a:gd name="T22" fmla="*/ 566 w 958"/>
                <a:gd name="T23" fmla="*/ 27 h 1705"/>
                <a:gd name="T24" fmla="*/ 592 w 958"/>
                <a:gd name="T25" fmla="*/ 180 h 1705"/>
                <a:gd name="T26" fmla="*/ 780 w 958"/>
                <a:gd name="T27" fmla="*/ 227 h 1705"/>
                <a:gd name="T28" fmla="*/ 887 w 958"/>
                <a:gd name="T29" fmla="*/ 291 h 1705"/>
                <a:gd name="T30" fmla="*/ 903 w 958"/>
                <a:gd name="T31" fmla="*/ 359 h 1705"/>
                <a:gd name="T32" fmla="*/ 872 w 958"/>
                <a:gd name="T33" fmla="*/ 418 h 1705"/>
                <a:gd name="T34" fmla="*/ 800 w 958"/>
                <a:gd name="T35" fmla="*/ 444 h 1705"/>
                <a:gd name="T36" fmla="*/ 701 w 958"/>
                <a:gd name="T37" fmla="*/ 403 h 1705"/>
                <a:gd name="T38" fmla="*/ 592 w 958"/>
                <a:gd name="T39" fmla="*/ 749 h 1705"/>
                <a:gd name="T40" fmla="*/ 714 w 958"/>
                <a:gd name="T41" fmla="*/ 794 h 1705"/>
                <a:gd name="T42" fmla="*/ 827 w 958"/>
                <a:gd name="T43" fmla="*/ 860 h 1705"/>
                <a:gd name="T44" fmla="*/ 913 w 958"/>
                <a:gd name="T45" fmla="*/ 957 h 1705"/>
                <a:gd name="T46" fmla="*/ 956 w 958"/>
                <a:gd name="T47" fmla="*/ 1099 h 1705"/>
                <a:gd name="T48" fmla="*/ 932 w 958"/>
                <a:gd name="T49" fmla="*/ 1273 h 1705"/>
                <a:gd name="T50" fmla="*/ 825 w 958"/>
                <a:gd name="T51" fmla="*/ 1408 h 1705"/>
                <a:gd name="T52" fmla="*/ 647 w 958"/>
                <a:gd name="T53" fmla="*/ 1488 h 1705"/>
                <a:gd name="T54" fmla="*/ 580 w 958"/>
                <a:gd name="T55" fmla="*/ 1660 h 1705"/>
                <a:gd name="T56" fmla="*/ 501 w 958"/>
                <a:gd name="T57" fmla="*/ 1705 h 1705"/>
                <a:gd name="T58" fmla="*/ 432 w 958"/>
                <a:gd name="T59" fmla="*/ 1685 h 1705"/>
                <a:gd name="T60" fmla="*/ 397 w 958"/>
                <a:gd name="T61" fmla="*/ 1615 h 1705"/>
                <a:gd name="T62" fmla="*/ 246 w 958"/>
                <a:gd name="T63" fmla="*/ 1462 h 1705"/>
                <a:gd name="T64" fmla="*/ 66 w 958"/>
                <a:gd name="T65" fmla="*/ 1361 h 1705"/>
                <a:gd name="T66" fmla="*/ 1 w 958"/>
                <a:gd name="T67" fmla="*/ 1281 h 1705"/>
                <a:gd name="T68" fmla="*/ 15 w 958"/>
                <a:gd name="T69" fmla="*/ 1212 h 1705"/>
                <a:gd name="T70" fmla="*/ 70 w 958"/>
                <a:gd name="T71" fmla="*/ 1168 h 1705"/>
                <a:gd name="T72" fmla="*/ 148 w 958"/>
                <a:gd name="T73" fmla="*/ 1177 h 1705"/>
                <a:gd name="T74" fmla="*/ 269 w 958"/>
                <a:gd name="T75" fmla="*/ 1263 h 1705"/>
                <a:gd name="T76" fmla="*/ 397 w 958"/>
                <a:gd name="T77" fmla="*/ 892 h 1705"/>
                <a:gd name="T78" fmla="*/ 282 w 958"/>
                <a:gd name="T79" fmla="*/ 847 h 1705"/>
                <a:gd name="T80" fmla="*/ 173 w 958"/>
                <a:gd name="T81" fmla="*/ 777 h 1705"/>
                <a:gd name="T82" fmla="*/ 91 w 958"/>
                <a:gd name="T83" fmla="*/ 670 h 1705"/>
                <a:gd name="T84" fmla="*/ 59 w 958"/>
                <a:gd name="T85" fmla="*/ 515 h 1705"/>
                <a:gd name="T86" fmla="*/ 100 w 958"/>
                <a:gd name="T87" fmla="*/ 360 h 1705"/>
                <a:gd name="T88" fmla="*/ 217 w 958"/>
                <a:gd name="T89" fmla="*/ 247 h 1705"/>
                <a:gd name="T90" fmla="*/ 397 w 958"/>
                <a:gd name="T91" fmla="*/ 185 h 1705"/>
                <a:gd name="T92" fmla="*/ 417 w 958"/>
                <a:gd name="T93" fmla="*/ 34 h 1705"/>
                <a:gd name="T94" fmla="*/ 489 w 958"/>
                <a:gd name="T95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58" h="1705">
                  <a:moveTo>
                    <a:pt x="592" y="954"/>
                  </a:moveTo>
                  <a:lnTo>
                    <a:pt x="592" y="1302"/>
                  </a:lnTo>
                  <a:lnTo>
                    <a:pt x="613" y="1297"/>
                  </a:lnTo>
                  <a:lnTo>
                    <a:pt x="635" y="1290"/>
                  </a:lnTo>
                  <a:lnTo>
                    <a:pt x="656" y="1282"/>
                  </a:lnTo>
                  <a:lnTo>
                    <a:pt x="677" y="1272"/>
                  </a:lnTo>
                  <a:lnTo>
                    <a:pt x="698" y="1260"/>
                  </a:lnTo>
                  <a:lnTo>
                    <a:pt x="715" y="1246"/>
                  </a:lnTo>
                  <a:lnTo>
                    <a:pt x="731" y="1231"/>
                  </a:lnTo>
                  <a:lnTo>
                    <a:pt x="744" y="1212"/>
                  </a:lnTo>
                  <a:lnTo>
                    <a:pt x="754" y="1192"/>
                  </a:lnTo>
                  <a:lnTo>
                    <a:pt x="761" y="1168"/>
                  </a:lnTo>
                  <a:lnTo>
                    <a:pt x="763" y="1142"/>
                  </a:lnTo>
                  <a:lnTo>
                    <a:pt x="763" y="1141"/>
                  </a:lnTo>
                  <a:lnTo>
                    <a:pt x="761" y="1110"/>
                  </a:lnTo>
                  <a:lnTo>
                    <a:pt x="755" y="1082"/>
                  </a:lnTo>
                  <a:lnTo>
                    <a:pt x="745" y="1058"/>
                  </a:lnTo>
                  <a:lnTo>
                    <a:pt x="730" y="1036"/>
                  </a:lnTo>
                  <a:lnTo>
                    <a:pt x="711" y="1016"/>
                  </a:lnTo>
                  <a:lnTo>
                    <a:pt x="688" y="999"/>
                  </a:lnTo>
                  <a:lnTo>
                    <a:pt x="661" y="982"/>
                  </a:lnTo>
                  <a:lnTo>
                    <a:pt x="629" y="968"/>
                  </a:lnTo>
                  <a:lnTo>
                    <a:pt x="592" y="954"/>
                  </a:lnTo>
                  <a:close/>
                  <a:moveTo>
                    <a:pt x="397" y="383"/>
                  </a:moveTo>
                  <a:lnTo>
                    <a:pt x="377" y="388"/>
                  </a:lnTo>
                  <a:lnTo>
                    <a:pt x="356" y="395"/>
                  </a:lnTo>
                  <a:lnTo>
                    <a:pt x="337" y="403"/>
                  </a:lnTo>
                  <a:lnTo>
                    <a:pt x="318" y="414"/>
                  </a:lnTo>
                  <a:lnTo>
                    <a:pt x="300" y="425"/>
                  </a:lnTo>
                  <a:lnTo>
                    <a:pt x="285" y="439"/>
                  </a:lnTo>
                  <a:lnTo>
                    <a:pt x="272" y="454"/>
                  </a:lnTo>
                  <a:lnTo>
                    <a:pt x="262" y="472"/>
                  </a:lnTo>
                  <a:lnTo>
                    <a:pt x="256" y="492"/>
                  </a:lnTo>
                  <a:lnTo>
                    <a:pt x="254" y="515"/>
                  </a:lnTo>
                  <a:lnTo>
                    <a:pt x="255" y="543"/>
                  </a:lnTo>
                  <a:lnTo>
                    <a:pt x="261" y="569"/>
                  </a:lnTo>
                  <a:lnTo>
                    <a:pt x="271" y="592"/>
                  </a:lnTo>
                  <a:lnTo>
                    <a:pt x="286" y="614"/>
                  </a:lnTo>
                  <a:lnTo>
                    <a:pt x="305" y="633"/>
                  </a:lnTo>
                  <a:lnTo>
                    <a:pt x="330" y="651"/>
                  </a:lnTo>
                  <a:lnTo>
                    <a:pt x="360" y="668"/>
                  </a:lnTo>
                  <a:lnTo>
                    <a:pt x="397" y="685"/>
                  </a:lnTo>
                  <a:lnTo>
                    <a:pt x="397" y="383"/>
                  </a:lnTo>
                  <a:close/>
                  <a:moveTo>
                    <a:pt x="489" y="0"/>
                  </a:moveTo>
                  <a:lnTo>
                    <a:pt x="501" y="0"/>
                  </a:lnTo>
                  <a:lnTo>
                    <a:pt x="525" y="3"/>
                  </a:lnTo>
                  <a:lnTo>
                    <a:pt x="547" y="12"/>
                  </a:lnTo>
                  <a:lnTo>
                    <a:pt x="566" y="27"/>
                  </a:lnTo>
                  <a:lnTo>
                    <a:pt x="580" y="45"/>
                  </a:lnTo>
                  <a:lnTo>
                    <a:pt x="589" y="67"/>
                  </a:lnTo>
                  <a:lnTo>
                    <a:pt x="592" y="91"/>
                  </a:lnTo>
                  <a:lnTo>
                    <a:pt x="592" y="180"/>
                  </a:lnTo>
                  <a:lnTo>
                    <a:pt x="641" y="187"/>
                  </a:lnTo>
                  <a:lnTo>
                    <a:pt x="688" y="198"/>
                  </a:lnTo>
                  <a:lnTo>
                    <a:pt x="735" y="211"/>
                  </a:lnTo>
                  <a:lnTo>
                    <a:pt x="780" y="227"/>
                  </a:lnTo>
                  <a:lnTo>
                    <a:pt x="822" y="246"/>
                  </a:lnTo>
                  <a:lnTo>
                    <a:pt x="861" y="267"/>
                  </a:lnTo>
                  <a:lnTo>
                    <a:pt x="876" y="277"/>
                  </a:lnTo>
                  <a:lnTo>
                    <a:pt x="887" y="291"/>
                  </a:lnTo>
                  <a:lnTo>
                    <a:pt x="897" y="307"/>
                  </a:lnTo>
                  <a:lnTo>
                    <a:pt x="902" y="323"/>
                  </a:lnTo>
                  <a:lnTo>
                    <a:pt x="905" y="341"/>
                  </a:lnTo>
                  <a:lnTo>
                    <a:pt x="903" y="359"/>
                  </a:lnTo>
                  <a:lnTo>
                    <a:pt x="899" y="377"/>
                  </a:lnTo>
                  <a:lnTo>
                    <a:pt x="890" y="393"/>
                  </a:lnTo>
                  <a:lnTo>
                    <a:pt x="886" y="401"/>
                  </a:lnTo>
                  <a:lnTo>
                    <a:pt x="872" y="418"/>
                  </a:lnTo>
                  <a:lnTo>
                    <a:pt x="857" y="430"/>
                  </a:lnTo>
                  <a:lnTo>
                    <a:pt x="839" y="439"/>
                  </a:lnTo>
                  <a:lnTo>
                    <a:pt x="820" y="443"/>
                  </a:lnTo>
                  <a:lnTo>
                    <a:pt x="800" y="444"/>
                  </a:lnTo>
                  <a:lnTo>
                    <a:pt x="780" y="440"/>
                  </a:lnTo>
                  <a:lnTo>
                    <a:pt x="761" y="431"/>
                  </a:lnTo>
                  <a:lnTo>
                    <a:pt x="732" y="416"/>
                  </a:lnTo>
                  <a:lnTo>
                    <a:pt x="701" y="403"/>
                  </a:lnTo>
                  <a:lnTo>
                    <a:pt x="666" y="392"/>
                  </a:lnTo>
                  <a:lnTo>
                    <a:pt x="630" y="382"/>
                  </a:lnTo>
                  <a:lnTo>
                    <a:pt x="592" y="376"/>
                  </a:lnTo>
                  <a:lnTo>
                    <a:pt x="592" y="749"/>
                  </a:lnTo>
                  <a:lnTo>
                    <a:pt x="623" y="758"/>
                  </a:lnTo>
                  <a:lnTo>
                    <a:pt x="653" y="770"/>
                  </a:lnTo>
                  <a:lnTo>
                    <a:pt x="684" y="781"/>
                  </a:lnTo>
                  <a:lnTo>
                    <a:pt x="714" y="794"/>
                  </a:lnTo>
                  <a:lnTo>
                    <a:pt x="744" y="807"/>
                  </a:lnTo>
                  <a:lnTo>
                    <a:pt x="772" y="823"/>
                  </a:lnTo>
                  <a:lnTo>
                    <a:pt x="801" y="840"/>
                  </a:lnTo>
                  <a:lnTo>
                    <a:pt x="827" y="860"/>
                  </a:lnTo>
                  <a:lnTo>
                    <a:pt x="851" y="881"/>
                  </a:lnTo>
                  <a:lnTo>
                    <a:pt x="874" y="904"/>
                  </a:lnTo>
                  <a:lnTo>
                    <a:pt x="896" y="929"/>
                  </a:lnTo>
                  <a:lnTo>
                    <a:pt x="913" y="957"/>
                  </a:lnTo>
                  <a:lnTo>
                    <a:pt x="929" y="989"/>
                  </a:lnTo>
                  <a:lnTo>
                    <a:pt x="941" y="1022"/>
                  </a:lnTo>
                  <a:lnTo>
                    <a:pt x="950" y="1059"/>
                  </a:lnTo>
                  <a:lnTo>
                    <a:pt x="956" y="1099"/>
                  </a:lnTo>
                  <a:lnTo>
                    <a:pt x="958" y="1143"/>
                  </a:lnTo>
                  <a:lnTo>
                    <a:pt x="955" y="1189"/>
                  </a:lnTo>
                  <a:lnTo>
                    <a:pt x="946" y="1232"/>
                  </a:lnTo>
                  <a:lnTo>
                    <a:pt x="932" y="1273"/>
                  </a:lnTo>
                  <a:lnTo>
                    <a:pt x="912" y="1311"/>
                  </a:lnTo>
                  <a:lnTo>
                    <a:pt x="888" y="1346"/>
                  </a:lnTo>
                  <a:lnTo>
                    <a:pt x="859" y="1378"/>
                  </a:lnTo>
                  <a:lnTo>
                    <a:pt x="825" y="1408"/>
                  </a:lnTo>
                  <a:lnTo>
                    <a:pt x="787" y="1434"/>
                  </a:lnTo>
                  <a:lnTo>
                    <a:pt x="744" y="1456"/>
                  </a:lnTo>
                  <a:lnTo>
                    <a:pt x="698" y="1474"/>
                  </a:lnTo>
                  <a:lnTo>
                    <a:pt x="647" y="1488"/>
                  </a:lnTo>
                  <a:lnTo>
                    <a:pt x="592" y="1499"/>
                  </a:lnTo>
                  <a:lnTo>
                    <a:pt x="592" y="1615"/>
                  </a:lnTo>
                  <a:lnTo>
                    <a:pt x="589" y="1639"/>
                  </a:lnTo>
                  <a:lnTo>
                    <a:pt x="580" y="1660"/>
                  </a:lnTo>
                  <a:lnTo>
                    <a:pt x="566" y="1679"/>
                  </a:lnTo>
                  <a:lnTo>
                    <a:pt x="547" y="1694"/>
                  </a:lnTo>
                  <a:lnTo>
                    <a:pt x="525" y="1702"/>
                  </a:lnTo>
                  <a:lnTo>
                    <a:pt x="501" y="1705"/>
                  </a:lnTo>
                  <a:lnTo>
                    <a:pt x="489" y="1705"/>
                  </a:lnTo>
                  <a:lnTo>
                    <a:pt x="468" y="1703"/>
                  </a:lnTo>
                  <a:lnTo>
                    <a:pt x="449" y="1697"/>
                  </a:lnTo>
                  <a:lnTo>
                    <a:pt x="432" y="1685"/>
                  </a:lnTo>
                  <a:lnTo>
                    <a:pt x="417" y="1672"/>
                  </a:lnTo>
                  <a:lnTo>
                    <a:pt x="407" y="1655"/>
                  </a:lnTo>
                  <a:lnTo>
                    <a:pt x="399" y="1636"/>
                  </a:lnTo>
                  <a:lnTo>
                    <a:pt x="397" y="1615"/>
                  </a:lnTo>
                  <a:lnTo>
                    <a:pt x="397" y="1501"/>
                  </a:lnTo>
                  <a:lnTo>
                    <a:pt x="346" y="1493"/>
                  </a:lnTo>
                  <a:lnTo>
                    <a:pt x="295" y="1479"/>
                  </a:lnTo>
                  <a:lnTo>
                    <a:pt x="246" y="1462"/>
                  </a:lnTo>
                  <a:lnTo>
                    <a:pt x="197" y="1442"/>
                  </a:lnTo>
                  <a:lnTo>
                    <a:pt x="151" y="1418"/>
                  </a:lnTo>
                  <a:lnTo>
                    <a:pt x="107" y="1391"/>
                  </a:lnTo>
                  <a:lnTo>
                    <a:pt x="66" y="1361"/>
                  </a:lnTo>
                  <a:lnTo>
                    <a:pt x="28" y="1328"/>
                  </a:lnTo>
                  <a:lnTo>
                    <a:pt x="16" y="1313"/>
                  </a:lnTo>
                  <a:lnTo>
                    <a:pt x="8" y="1298"/>
                  </a:lnTo>
                  <a:lnTo>
                    <a:pt x="1" y="1281"/>
                  </a:lnTo>
                  <a:lnTo>
                    <a:pt x="0" y="1263"/>
                  </a:lnTo>
                  <a:lnTo>
                    <a:pt x="1" y="1245"/>
                  </a:lnTo>
                  <a:lnTo>
                    <a:pt x="7" y="1228"/>
                  </a:lnTo>
                  <a:lnTo>
                    <a:pt x="15" y="1212"/>
                  </a:lnTo>
                  <a:lnTo>
                    <a:pt x="27" y="1198"/>
                  </a:lnTo>
                  <a:lnTo>
                    <a:pt x="34" y="1190"/>
                  </a:lnTo>
                  <a:lnTo>
                    <a:pt x="51" y="1177"/>
                  </a:lnTo>
                  <a:lnTo>
                    <a:pt x="70" y="1168"/>
                  </a:lnTo>
                  <a:lnTo>
                    <a:pt x="89" y="1164"/>
                  </a:lnTo>
                  <a:lnTo>
                    <a:pt x="109" y="1164"/>
                  </a:lnTo>
                  <a:lnTo>
                    <a:pt x="129" y="1168"/>
                  </a:lnTo>
                  <a:lnTo>
                    <a:pt x="148" y="1177"/>
                  </a:lnTo>
                  <a:lnTo>
                    <a:pt x="163" y="1190"/>
                  </a:lnTo>
                  <a:lnTo>
                    <a:pt x="195" y="1217"/>
                  </a:lnTo>
                  <a:lnTo>
                    <a:pt x="230" y="1242"/>
                  </a:lnTo>
                  <a:lnTo>
                    <a:pt x="269" y="1263"/>
                  </a:lnTo>
                  <a:lnTo>
                    <a:pt x="310" y="1281"/>
                  </a:lnTo>
                  <a:lnTo>
                    <a:pt x="353" y="1296"/>
                  </a:lnTo>
                  <a:lnTo>
                    <a:pt x="397" y="1305"/>
                  </a:lnTo>
                  <a:lnTo>
                    <a:pt x="397" y="892"/>
                  </a:lnTo>
                  <a:lnTo>
                    <a:pt x="370" y="883"/>
                  </a:lnTo>
                  <a:lnTo>
                    <a:pt x="340" y="872"/>
                  </a:lnTo>
                  <a:lnTo>
                    <a:pt x="312" y="861"/>
                  </a:lnTo>
                  <a:lnTo>
                    <a:pt x="282" y="847"/>
                  </a:lnTo>
                  <a:lnTo>
                    <a:pt x="254" y="833"/>
                  </a:lnTo>
                  <a:lnTo>
                    <a:pt x="226" y="816"/>
                  </a:lnTo>
                  <a:lnTo>
                    <a:pt x="199" y="797"/>
                  </a:lnTo>
                  <a:lnTo>
                    <a:pt x="173" y="777"/>
                  </a:lnTo>
                  <a:lnTo>
                    <a:pt x="150" y="754"/>
                  </a:lnTo>
                  <a:lnTo>
                    <a:pt x="128" y="729"/>
                  </a:lnTo>
                  <a:lnTo>
                    <a:pt x="108" y="701"/>
                  </a:lnTo>
                  <a:lnTo>
                    <a:pt x="91" y="670"/>
                  </a:lnTo>
                  <a:lnTo>
                    <a:pt x="78" y="636"/>
                  </a:lnTo>
                  <a:lnTo>
                    <a:pt x="68" y="599"/>
                  </a:lnTo>
                  <a:lnTo>
                    <a:pt x="61" y="559"/>
                  </a:lnTo>
                  <a:lnTo>
                    <a:pt x="59" y="515"/>
                  </a:lnTo>
                  <a:lnTo>
                    <a:pt x="61" y="473"/>
                  </a:lnTo>
                  <a:lnTo>
                    <a:pt x="70" y="433"/>
                  </a:lnTo>
                  <a:lnTo>
                    <a:pt x="82" y="396"/>
                  </a:lnTo>
                  <a:lnTo>
                    <a:pt x="100" y="360"/>
                  </a:lnTo>
                  <a:lnTo>
                    <a:pt x="123" y="328"/>
                  </a:lnTo>
                  <a:lnTo>
                    <a:pt x="150" y="298"/>
                  </a:lnTo>
                  <a:lnTo>
                    <a:pt x="181" y="271"/>
                  </a:lnTo>
                  <a:lnTo>
                    <a:pt x="217" y="247"/>
                  </a:lnTo>
                  <a:lnTo>
                    <a:pt x="257" y="227"/>
                  </a:lnTo>
                  <a:lnTo>
                    <a:pt x="300" y="209"/>
                  </a:lnTo>
                  <a:lnTo>
                    <a:pt x="347" y="196"/>
                  </a:lnTo>
                  <a:lnTo>
                    <a:pt x="397" y="185"/>
                  </a:lnTo>
                  <a:lnTo>
                    <a:pt x="397" y="91"/>
                  </a:lnTo>
                  <a:lnTo>
                    <a:pt x="399" y="70"/>
                  </a:lnTo>
                  <a:lnTo>
                    <a:pt x="407" y="51"/>
                  </a:lnTo>
                  <a:lnTo>
                    <a:pt x="417" y="34"/>
                  </a:lnTo>
                  <a:lnTo>
                    <a:pt x="432" y="20"/>
                  </a:lnTo>
                  <a:lnTo>
                    <a:pt x="449" y="9"/>
                  </a:lnTo>
                  <a:lnTo>
                    <a:pt x="468" y="3"/>
                  </a:lnTo>
                  <a:lnTo>
                    <a:pt x="4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6"/>
            <p:cNvSpPr>
              <a:spLocks/>
            </p:cNvSpPr>
            <p:nvPr/>
          </p:nvSpPr>
          <p:spPr bwMode="auto">
            <a:xfrm>
              <a:off x="761" y="464"/>
              <a:ext cx="158" cy="129"/>
            </a:xfrm>
            <a:custGeom>
              <a:avLst/>
              <a:gdLst>
                <a:gd name="T0" fmla="*/ 146 w 1737"/>
                <a:gd name="T1" fmla="*/ 7 h 1418"/>
                <a:gd name="T2" fmla="*/ 212 w 1737"/>
                <a:gd name="T3" fmla="*/ 43 h 1418"/>
                <a:gd name="T4" fmla="*/ 267 w 1737"/>
                <a:gd name="T5" fmla="*/ 90 h 1418"/>
                <a:gd name="T6" fmla="*/ 315 w 1737"/>
                <a:gd name="T7" fmla="*/ 145 h 1418"/>
                <a:gd name="T8" fmla="*/ 393 w 1737"/>
                <a:gd name="T9" fmla="*/ 231 h 1418"/>
                <a:gd name="T10" fmla="*/ 480 w 1737"/>
                <a:gd name="T11" fmla="*/ 322 h 1418"/>
                <a:gd name="T12" fmla="*/ 564 w 1737"/>
                <a:gd name="T13" fmla="*/ 407 h 1418"/>
                <a:gd name="T14" fmla="*/ 631 w 1737"/>
                <a:gd name="T15" fmla="*/ 471 h 1418"/>
                <a:gd name="T16" fmla="*/ 679 w 1737"/>
                <a:gd name="T17" fmla="*/ 453 h 1418"/>
                <a:gd name="T18" fmla="*/ 753 w 1737"/>
                <a:gd name="T19" fmla="*/ 381 h 1418"/>
                <a:gd name="T20" fmla="*/ 875 w 1737"/>
                <a:gd name="T21" fmla="*/ 286 h 1418"/>
                <a:gd name="T22" fmla="*/ 1041 w 1737"/>
                <a:gd name="T23" fmla="*/ 195 h 1418"/>
                <a:gd name="T24" fmla="*/ 1191 w 1737"/>
                <a:gd name="T25" fmla="*/ 159 h 1418"/>
                <a:gd name="T26" fmla="*/ 1320 w 1737"/>
                <a:gd name="T27" fmla="*/ 175 h 1418"/>
                <a:gd name="T28" fmla="*/ 1434 w 1737"/>
                <a:gd name="T29" fmla="*/ 239 h 1418"/>
                <a:gd name="T30" fmla="*/ 1520 w 1737"/>
                <a:gd name="T31" fmla="*/ 333 h 1418"/>
                <a:gd name="T32" fmla="*/ 1590 w 1737"/>
                <a:gd name="T33" fmla="*/ 435 h 1418"/>
                <a:gd name="T34" fmla="*/ 1660 w 1737"/>
                <a:gd name="T35" fmla="*/ 564 h 1418"/>
                <a:gd name="T36" fmla="*/ 1715 w 1737"/>
                <a:gd name="T37" fmla="*/ 710 h 1418"/>
                <a:gd name="T38" fmla="*/ 1737 w 1737"/>
                <a:gd name="T39" fmla="*/ 874 h 1418"/>
                <a:gd name="T40" fmla="*/ 1711 w 1737"/>
                <a:gd name="T41" fmla="*/ 1025 h 1418"/>
                <a:gd name="T42" fmla="*/ 1633 w 1737"/>
                <a:gd name="T43" fmla="*/ 1155 h 1418"/>
                <a:gd name="T44" fmla="*/ 1493 w 1737"/>
                <a:gd name="T45" fmla="*/ 1275 h 1418"/>
                <a:gd name="T46" fmla="*/ 1298 w 1737"/>
                <a:gd name="T47" fmla="*/ 1371 h 1418"/>
                <a:gd name="T48" fmla="*/ 1088 w 1737"/>
                <a:gd name="T49" fmla="*/ 1414 h 1418"/>
                <a:gd name="T50" fmla="*/ 880 w 1737"/>
                <a:gd name="T51" fmla="*/ 1406 h 1418"/>
                <a:gd name="T52" fmla="*/ 663 w 1737"/>
                <a:gd name="T53" fmla="*/ 1349 h 1418"/>
                <a:gd name="T54" fmla="*/ 501 w 1737"/>
                <a:gd name="T55" fmla="*/ 1279 h 1418"/>
                <a:gd name="T56" fmla="*/ 367 w 1737"/>
                <a:gd name="T57" fmla="*/ 1202 h 1418"/>
                <a:gd name="T58" fmla="*/ 263 w 1737"/>
                <a:gd name="T59" fmla="*/ 1129 h 1418"/>
                <a:gd name="T60" fmla="*/ 196 w 1737"/>
                <a:gd name="T61" fmla="*/ 1075 h 1418"/>
                <a:gd name="T62" fmla="*/ 170 w 1737"/>
                <a:gd name="T63" fmla="*/ 1052 h 1418"/>
                <a:gd name="T64" fmla="*/ 131 w 1737"/>
                <a:gd name="T65" fmla="*/ 991 h 1418"/>
                <a:gd name="T66" fmla="*/ 136 w 1737"/>
                <a:gd name="T67" fmla="*/ 938 h 1418"/>
                <a:gd name="T68" fmla="*/ 180 w 1737"/>
                <a:gd name="T69" fmla="*/ 897 h 1418"/>
                <a:gd name="T70" fmla="*/ 261 w 1737"/>
                <a:gd name="T71" fmla="*/ 880 h 1418"/>
                <a:gd name="T72" fmla="*/ 344 w 1737"/>
                <a:gd name="T73" fmla="*/ 897 h 1418"/>
                <a:gd name="T74" fmla="*/ 405 w 1737"/>
                <a:gd name="T75" fmla="*/ 931 h 1418"/>
                <a:gd name="T76" fmla="*/ 475 w 1737"/>
                <a:gd name="T77" fmla="*/ 966 h 1418"/>
                <a:gd name="T78" fmla="*/ 551 w 1737"/>
                <a:gd name="T79" fmla="*/ 993 h 1418"/>
                <a:gd name="T80" fmla="*/ 617 w 1737"/>
                <a:gd name="T81" fmla="*/ 1001 h 1418"/>
                <a:gd name="T82" fmla="*/ 654 w 1737"/>
                <a:gd name="T83" fmla="*/ 985 h 1418"/>
                <a:gd name="T84" fmla="*/ 81 w 1737"/>
                <a:gd name="T85" fmla="*/ 278 h 1418"/>
                <a:gd name="T86" fmla="*/ 58 w 1737"/>
                <a:gd name="T87" fmla="*/ 249 h 1418"/>
                <a:gd name="T88" fmla="*/ 25 w 1737"/>
                <a:gd name="T89" fmla="*/ 198 h 1418"/>
                <a:gd name="T90" fmla="*/ 2 w 1737"/>
                <a:gd name="T91" fmla="*/ 134 h 1418"/>
                <a:gd name="T92" fmla="*/ 6 w 1737"/>
                <a:gd name="T93" fmla="*/ 68 h 1418"/>
                <a:gd name="T94" fmla="*/ 56 w 1737"/>
                <a:gd name="T95" fmla="*/ 13 h 1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37" h="1418">
                  <a:moveTo>
                    <a:pt x="100" y="0"/>
                  </a:moveTo>
                  <a:lnTo>
                    <a:pt x="123" y="1"/>
                  </a:lnTo>
                  <a:lnTo>
                    <a:pt x="146" y="7"/>
                  </a:lnTo>
                  <a:lnTo>
                    <a:pt x="170" y="17"/>
                  </a:lnTo>
                  <a:lnTo>
                    <a:pt x="191" y="28"/>
                  </a:lnTo>
                  <a:lnTo>
                    <a:pt x="212" y="43"/>
                  </a:lnTo>
                  <a:lnTo>
                    <a:pt x="232" y="59"/>
                  </a:lnTo>
                  <a:lnTo>
                    <a:pt x="251" y="75"/>
                  </a:lnTo>
                  <a:lnTo>
                    <a:pt x="267" y="90"/>
                  </a:lnTo>
                  <a:lnTo>
                    <a:pt x="281" y="106"/>
                  </a:lnTo>
                  <a:lnTo>
                    <a:pt x="294" y="120"/>
                  </a:lnTo>
                  <a:lnTo>
                    <a:pt x="315" y="145"/>
                  </a:lnTo>
                  <a:lnTo>
                    <a:pt x="339" y="172"/>
                  </a:lnTo>
                  <a:lnTo>
                    <a:pt x="366" y="200"/>
                  </a:lnTo>
                  <a:lnTo>
                    <a:pt x="393" y="231"/>
                  </a:lnTo>
                  <a:lnTo>
                    <a:pt x="421" y="261"/>
                  </a:lnTo>
                  <a:lnTo>
                    <a:pt x="451" y="291"/>
                  </a:lnTo>
                  <a:lnTo>
                    <a:pt x="480" y="322"/>
                  </a:lnTo>
                  <a:lnTo>
                    <a:pt x="509" y="351"/>
                  </a:lnTo>
                  <a:lnTo>
                    <a:pt x="537" y="380"/>
                  </a:lnTo>
                  <a:lnTo>
                    <a:pt x="564" y="407"/>
                  </a:lnTo>
                  <a:lnTo>
                    <a:pt x="589" y="431"/>
                  </a:lnTo>
                  <a:lnTo>
                    <a:pt x="611" y="453"/>
                  </a:lnTo>
                  <a:lnTo>
                    <a:pt x="631" y="471"/>
                  </a:lnTo>
                  <a:lnTo>
                    <a:pt x="648" y="485"/>
                  </a:lnTo>
                  <a:lnTo>
                    <a:pt x="662" y="471"/>
                  </a:lnTo>
                  <a:lnTo>
                    <a:pt x="679" y="453"/>
                  </a:lnTo>
                  <a:lnTo>
                    <a:pt x="701" y="431"/>
                  </a:lnTo>
                  <a:lnTo>
                    <a:pt x="726" y="408"/>
                  </a:lnTo>
                  <a:lnTo>
                    <a:pt x="753" y="381"/>
                  </a:lnTo>
                  <a:lnTo>
                    <a:pt x="785" y="355"/>
                  </a:lnTo>
                  <a:lnTo>
                    <a:pt x="818" y="328"/>
                  </a:lnTo>
                  <a:lnTo>
                    <a:pt x="875" y="286"/>
                  </a:lnTo>
                  <a:lnTo>
                    <a:pt x="932" y="249"/>
                  </a:lnTo>
                  <a:lnTo>
                    <a:pt x="987" y="219"/>
                  </a:lnTo>
                  <a:lnTo>
                    <a:pt x="1041" y="195"/>
                  </a:lnTo>
                  <a:lnTo>
                    <a:pt x="1093" y="177"/>
                  </a:lnTo>
                  <a:lnTo>
                    <a:pt x="1145" y="166"/>
                  </a:lnTo>
                  <a:lnTo>
                    <a:pt x="1191" y="159"/>
                  </a:lnTo>
                  <a:lnTo>
                    <a:pt x="1236" y="159"/>
                  </a:lnTo>
                  <a:lnTo>
                    <a:pt x="1279" y="165"/>
                  </a:lnTo>
                  <a:lnTo>
                    <a:pt x="1320" y="175"/>
                  </a:lnTo>
                  <a:lnTo>
                    <a:pt x="1360" y="191"/>
                  </a:lnTo>
                  <a:lnTo>
                    <a:pt x="1398" y="212"/>
                  </a:lnTo>
                  <a:lnTo>
                    <a:pt x="1434" y="239"/>
                  </a:lnTo>
                  <a:lnTo>
                    <a:pt x="1467" y="270"/>
                  </a:lnTo>
                  <a:lnTo>
                    <a:pt x="1500" y="308"/>
                  </a:lnTo>
                  <a:lnTo>
                    <a:pt x="1520" y="333"/>
                  </a:lnTo>
                  <a:lnTo>
                    <a:pt x="1542" y="364"/>
                  </a:lnTo>
                  <a:lnTo>
                    <a:pt x="1565" y="398"/>
                  </a:lnTo>
                  <a:lnTo>
                    <a:pt x="1590" y="435"/>
                  </a:lnTo>
                  <a:lnTo>
                    <a:pt x="1614" y="475"/>
                  </a:lnTo>
                  <a:lnTo>
                    <a:pt x="1638" y="518"/>
                  </a:lnTo>
                  <a:lnTo>
                    <a:pt x="1660" y="564"/>
                  </a:lnTo>
                  <a:lnTo>
                    <a:pt x="1681" y="611"/>
                  </a:lnTo>
                  <a:lnTo>
                    <a:pt x="1699" y="660"/>
                  </a:lnTo>
                  <a:lnTo>
                    <a:pt x="1715" y="710"/>
                  </a:lnTo>
                  <a:lnTo>
                    <a:pt x="1726" y="762"/>
                  </a:lnTo>
                  <a:lnTo>
                    <a:pt x="1735" y="818"/>
                  </a:lnTo>
                  <a:lnTo>
                    <a:pt x="1737" y="874"/>
                  </a:lnTo>
                  <a:lnTo>
                    <a:pt x="1734" y="926"/>
                  </a:lnTo>
                  <a:lnTo>
                    <a:pt x="1724" y="977"/>
                  </a:lnTo>
                  <a:lnTo>
                    <a:pt x="1711" y="1025"/>
                  </a:lnTo>
                  <a:lnTo>
                    <a:pt x="1690" y="1070"/>
                  </a:lnTo>
                  <a:lnTo>
                    <a:pt x="1664" y="1114"/>
                  </a:lnTo>
                  <a:lnTo>
                    <a:pt x="1633" y="1155"/>
                  </a:lnTo>
                  <a:lnTo>
                    <a:pt x="1596" y="1194"/>
                  </a:lnTo>
                  <a:lnTo>
                    <a:pt x="1554" y="1230"/>
                  </a:lnTo>
                  <a:lnTo>
                    <a:pt x="1493" y="1275"/>
                  </a:lnTo>
                  <a:lnTo>
                    <a:pt x="1429" y="1313"/>
                  </a:lnTo>
                  <a:lnTo>
                    <a:pt x="1364" y="1345"/>
                  </a:lnTo>
                  <a:lnTo>
                    <a:pt x="1298" y="1371"/>
                  </a:lnTo>
                  <a:lnTo>
                    <a:pt x="1229" y="1392"/>
                  </a:lnTo>
                  <a:lnTo>
                    <a:pt x="1160" y="1406"/>
                  </a:lnTo>
                  <a:lnTo>
                    <a:pt x="1088" y="1414"/>
                  </a:lnTo>
                  <a:lnTo>
                    <a:pt x="1020" y="1418"/>
                  </a:lnTo>
                  <a:lnTo>
                    <a:pt x="950" y="1414"/>
                  </a:lnTo>
                  <a:lnTo>
                    <a:pt x="880" y="1406"/>
                  </a:lnTo>
                  <a:lnTo>
                    <a:pt x="808" y="1392"/>
                  </a:lnTo>
                  <a:lnTo>
                    <a:pt x="735" y="1374"/>
                  </a:lnTo>
                  <a:lnTo>
                    <a:pt x="663" y="1349"/>
                  </a:lnTo>
                  <a:lnTo>
                    <a:pt x="607" y="1327"/>
                  </a:lnTo>
                  <a:lnTo>
                    <a:pt x="553" y="1303"/>
                  </a:lnTo>
                  <a:lnTo>
                    <a:pt x="501" y="1279"/>
                  </a:lnTo>
                  <a:lnTo>
                    <a:pt x="454" y="1253"/>
                  </a:lnTo>
                  <a:lnTo>
                    <a:pt x="409" y="1227"/>
                  </a:lnTo>
                  <a:lnTo>
                    <a:pt x="367" y="1202"/>
                  </a:lnTo>
                  <a:lnTo>
                    <a:pt x="329" y="1176"/>
                  </a:lnTo>
                  <a:lnTo>
                    <a:pt x="294" y="1151"/>
                  </a:lnTo>
                  <a:lnTo>
                    <a:pt x="263" y="1129"/>
                  </a:lnTo>
                  <a:lnTo>
                    <a:pt x="236" y="1109"/>
                  </a:lnTo>
                  <a:lnTo>
                    <a:pt x="214" y="1091"/>
                  </a:lnTo>
                  <a:lnTo>
                    <a:pt x="196" y="1075"/>
                  </a:lnTo>
                  <a:lnTo>
                    <a:pt x="194" y="1074"/>
                  </a:lnTo>
                  <a:lnTo>
                    <a:pt x="193" y="1073"/>
                  </a:lnTo>
                  <a:lnTo>
                    <a:pt x="170" y="1052"/>
                  </a:lnTo>
                  <a:lnTo>
                    <a:pt x="152" y="1032"/>
                  </a:lnTo>
                  <a:lnTo>
                    <a:pt x="138" y="1011"/>
                  </a:lnTo>
                  <a:lnTo>
                    <a:pt x="131" y="991"/>
                  </a:lnTo>
                  <a:lnTo>
                    <a:pt x="128" y="970"/>
                  </a:lnTo>
                  <a:lnTo>
                    <a:pt x="130" y="953"/>
                  </a:lnTo>
                  <a:lnTo>
                    <a:pt x="136" y="938"/>
                  </a:lnTo>
                  <a:lnTo>
                    <a:pt x="145" y="923"/>
                  </a:lnTo>
                  <a:lnTo>
                    <a:pt x="159" y="911"/>
                  </a:lnTo>
                  <a:lnTo>
                    <a:pt x="180" y="897"/>
                  </a:lnTo>
                  <a:lnTo>
                    <a:pt x="205" y="889"/>
                  </a:lnTo>
                  <a:lnTo>
                    <a:pt x="232" y="882"/>
                  </a:lnTo>
                  <a:lnTo>
                    <a:pt x="261" y="880"/>
                  </a:lnTo>
                  <a:lnTo>
                    <a:pt x="290" y="882"/>
                  </a:lnTo>
                  <a:lnTo>
                    <a:pt x="318" y="887"/>
                  </a:lnTo>
                  <a:lnTo>
                    <a:pt x="344" y="897"/>
                  </a:lnTo>
                  <a:lnTo>
                    <a:pt x="369" y="909"/>
                  </a:lnTo>
                  <a:lnTo>
                    <a:pt x="386" y="920"/>
                  </a:lnTo>
                  <a:lnTo>
                    <a:pt x="405" y="931"/>
                  </a:lnTo>
                  <a:lnTo>
                    <a:pt x="427" y="943"/>
                  </a:lnTo>
                  <a:lnTo>
                    <a:pt x="450" y="955"/>
                  </a:lnTo>
                  <a:lnTo>
                    <a:pt x="475" y="966"/>
                  </a:lnTo>
                  <a:lnTo>
                    <a:pt x="500" y="977"/>
                  </a:lnTo>
                  <a:lnTo>
                    <a:pt x="526" y="986"/>
                  </a:lnTo>
                  <a:lnTo>
                    <a:pt x="551" y="993"/>
                  </a:lnTo>
                  <a:lnTo>
                    <a:pt x="575" y="999"/>
                  </a:lnTo>
                  <a:lnTo>
                    <a:pt x="597" y="1001"/>
                  </a:lnTo>
                  <a:lnTo>
                    <a:pt x="617" y="1001"/>
                  </a:lnTo>
                  <a:lnTo>
                    <a:pt x="635" y="996"/>
                  </a:lnTo>
                  <a:lnTo>
                    <a:pt x="650" y="988"/>
                  </a:lnTo>
                  <a:lnTo>
                    <a:pt x="654" y="985"/>
                  </a:lnTo>
                  <a:lnTo>
                    <a:pt x="657" y="981"/>
                  </a:lnTo>
                  <a:lnTo>
                    <a:pt x="83" y="281"/>
                  </a:lnTo>
                  <a:lnTo>
                    <a:pt x="81" y="278"/>
                  </a:lnTo>
                  <a:lnTo>
                    <a:pt x="75" y="271"/>
                  </a:lnTo>
                  <a:lnTo>
                    <a:pt x="67" y="262"/>
                  </a:lnTo>
                  <a:lnTo>
                    <a:pt x="58" y="249"/>
                  </a:lnTo>
                  <a:lnTo>
                    <a:pt x="47" y="235"/>
                  </a:lnTo>
                  <a:lnTo>
                    <a:pt x="36" y="217"/>
                  </a:lnTo>
                  <a:lnTo>
                    <a:pt x="25" y="198"/>
                  </a:lnTo>
                  <a:lnTo>
                    <a:pt x="16" y="178"/>
                  </a:lnTo>
                  <a:lnTo>
                    <a:pt x="8" y="156"/>
                  </a:lnTo>
                  <a:lnTo>
                    <a:pt x="2" y="134"/>
                  </a:lnTo>
                  <a:lnTo>
                    <a:pt x="0" y="112"/>
                  </a:lnTo>
                  <a:lnTo>
                    <a:pt x="1" y="90"/>
                  </a:lnTo>
                  <a:lnTo>
                    <a:pt x="6" y="68"/>
                  </a:lnTo>
                  <a:lnTo>
                    <a:pt x="18" y="47"/>
                  </a:lnTo>
                  <a:lnTo>
                    <a:pt x="34" y="27"/>
                  </a:lnTo>
                  <a:lnTo>
                    <a:pt x="56" y="13"/>
                  </a:lnTo>
                  <a:lnTo>
                    <a:pt x="78" y="3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439884" y="5265051"/>
            <a:ext cx="653143" cy="653143"/>
            <a:chOff x="3439884" y="5265051"/>
            <a:chExt cx="653143" cy="653143"/>
          </a:xfrm>
        </p:grpSpPr>
        <p:sp>
          <p:nvSpPr>
            <p:cNvPr id="16" name="Oval 15"/>
            <p:cNvSpPr/>
            <p:nvPr/>
          </p:nvSpPr>
          <p:spPr>
            <a:xfrm>
              <a:off x="3439884" y="5265051"/>
              <a:ext cx="653143" cy="653143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19"/>
            <p:cNvGrpSpPr>
              <a:grpSpLocks noChangeAspect="1"/>
            </p:cNvGrpSpPr>
            <p:nvPr/>
          </p:nvGrpSpPr>
          <p:grpSpPr bwMode="auto">
            <a:xfrm>
              <a:off x="3642467" y="5386834"/>
              <a:ext cx="263525" cy="409575"/>
              <a:chOff x="638" y="336"/>
              <a:chExt cx="166" cy="258"/>
            </a:xfrm>
            <a:solidFill>
              <a:schemeClr val="bg1"/>
            </a:solidFill>
          </p:grpSpPr>
          <p:sp>
            <p:nvSpPr>
              <p:cNvPr id="41" name="Freeform 21"/>
              <p:cNvSpPr>
                <a:spLocks noEditPoints="1"/>
              </p:cNvSpPr>
              <p:nvPr/>
            </p:nvSpPr>
            <p:spPr bwMode="auto">
              <a:xfrm>
                <a:off x="638" y="336"/>
                <a:ext cx="85" cy="258"/>
              </a:xfrm>
              <a:custGeom>
                <a:avLst/>
                <a:gdLst>
                  <a:gd name="T0" fmla="*/ 142 w 1101"/>
                  <a:gd name="T1" fmla="*/ 2711 h 3357"/>
                  <a:gd name="T2" fmla="*/ 498 w 1101"/>
                  <a:gd name="T3" fmla="*/ 1957 h 3357"/>
                  <a:gd name="T4" fmla="*/ 425 w 1101"/>
                  <a:gd name="T5" fmla="*/ 0 h 3357"/>
                  <a:gd name="T6" fmla="*/ 693 w 1101"/>
                  <a:gd name="T7" fmla="*/ 2 h 3357"/>
                  <a:gd name="T8" fmla="*/ 719 w 1101"/>
                  <a:gd name="T9" fmla="*/ 20 h 3357"/>
                  <a:gd name="T10" fmla="*/ 731 w 1101"/>
                  <a:gd name="T11" fmla="*/ 49 h 3357"/>
                  <a:gd name="T12" fmla="*/ 705 w 1101"/>
                  <a:gd name="T13" fmla="*/ 200 h 3357"/>
                  <a:gd name="T14" fmla="*/ 749 w 1101"/>
                  <a:gd name="T15" fmla="*/ 202 h 3357"/>
                  <a:gd name="T16" fmla="*/ 776 w 1101"/>
                  <a:gd name="T17" fmla="*/ 223 h 3357"/>
                  <a:gd name="T18" fmla="*/ 786 w 1101"/>
                  <a:gd name="T19" fmla="*/ 254 h 3357"/>
                  <a:gd name="T20" fmla="*/ 804 w 1101"/>
                  <a:gd name="T21" fmla="*/ 1093 h 3357"/>
                  <a:gd name="T22" fmla="*/ 851 w 1101"/>
                  <a:gd name="T23" fmla="*/ 1125 h 3357"/>
                  <a:gd name="T24" fmla="*/ 904 w 1101"/>
                  <a:gd name="T25" fmla="*/ 1166 h 3357"/>
                  <a:gd name="T26" fmla="*/ 961 w 1101"/>
                  <a:gd name="T27" fmla="*/ 1217 h 3357"/>
                  <a:gd name="T28" fmla="*/ 1015 w 1101"/>
                  <a:gd name="T29" fmla="*/ 1277 h 3357"/>
                  <a:gd name="T30" fmla="*/ 1059 w 1101"/>
                  <a:gd name="T31" fmla="*/ 1343 h 3357"/>
                  <a:gd name="T32" fmla="*/ 1090 w 1101"/>
                  <a:gd name="T33" fmla="*/ 1415 h 3357"/>
                  <a:gd name="T34" fmla="*/ 1101 w 1101"/>
                  <a:gd name="T35" fmla="*/ 1493 h 3357"/>
                  <a:gd name="T36" fmla="*/ 1098 w 1101"/>
                  <a:gd name="T37" fmla="*/ 3319 h 3357"/>
                  <a:gd name="T38" fmla="*/ 1079 w 1101"/>
                  <a:gd name="T39" fmla="*/ 3347 h 3357"/>
                  <a:gd name="T40" fmla="*/ 1046 w 1101"/>
                  <a:gd name="T41" fmla="*/ 3357 h 3357"/>
                  <a:gd name="T42" fmla="*/ 38 w 1101"/>
                  <a:gd name="T43" fmla="*/ 3354 h 3357"/>
                  <a:gd name="T44" fmla="*/ 11 w 1101"/>
                  <a:gd name="T45" fmla="*/ 3335 h 3357"/>
                  <a:gd name="T46" fmla="*/ 0 w 1101"/>
                  <a:gd name="T47" fmla="*/ 3302 h 3357"/>
                  <a:gd name="T48" fmla="*/ 3 w 1101"/>
                  <a:gd name="T49" fmla="*/ 1454 h 3357"/>
                  <a:gd name="T50" fmla="*/ 25 w 1101"/>
                  <a:gd name="T51" fmla="*/ 1379 h 3357"/>
                  <a:gd name="T52" fmla="*/ 64 w 1101"/>
                  <a:gd name="T53" fmla="*/ 1309 h 3357"/>
                  <a:gd name="T54" fmla="*/ 113 w 1101"/>
                  <a:gd name="T55" fmla="*/ 1246 h 3357"/>
                  <a:gd name="T56" fmla="*/ 169 w 1101"/>
                  <a:gd name="T57" fmla="*/ 1191 h 3357"/>
                  <a:gd name="T58" fmla="*/ 225 w 1101"/>
                  <a:gd name="T59" fmla="*/ 1144 h 3357"/>
                  <a:gd name="T60" fmla="*/ 275 w 1101"/>
                  <a:gd name="T61" fmla="*/ 1107 h 3357"/>
                  <a:gd name="T62" fmla="*/ 316 w 1101"/>
                  <a:gd name="T63" fmla="*/ 1081 h 3357"/>
                  <a:gd name="T64" fmla="*/ 319 w 1101"/>
                  <a:gd name="T65" fmla="*/ 237 h 3357"/>
                  <a:gd name="T66" fmla="*/ 338 w 1101"/>
                  <a:gd name="T67" fmla="*/ 210 h 3357"/>
                  <a:gd name="T68" fmla="*/ 371 w 1101"/>
                  <a:gd name="T69" fmla="*/ 200 h 3357"/>
                  <a:gd name="T70" fmla="*/ 371 w 1101"/>
                  <a:gd name="T71" fmla="*/ 64 h 3357"/>
                  <a:gd name="T72" fmla="*/ 374 w 1101"/>
                  <a:gd name="T73" fmla="*/ 34 h 3357"/>
                  <a:gd name="T74" fmla="*/ 395 w 1101"/>
                  <a:gd name="T75" fmla="*/ 9 h 3357"/>
                  <a:gd name="T76" fmla="*/ 425 w 1101"/>
                  <a:gd name="T77" fmla="*/ 0 h 3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101" h="3357">
                    <a:moveTo>
                      <a:pt x="142" y="1957"/>
                    </a:moveTo>
                    <a:lnTo>
                      <a:pt x="142" y="2711"/>
                    </a:lnTo>
                    <a:lnTo>
                      <a:pt x="498" y="2711"/>
                    </a:lnTo>
                    <a:lnTo>
                      <a:pt x="498" y="1957"/>
                    </a:lnTo>
                    <a:lnTo>
                      <a:pt x="142" y="1957"/>
                    </a:lnTo>
                    <a:close/>
                    <a:moveTo>
                      <a:pt x="425" y="0"/>
                    </a:moveTo>
                    <a:lnTo>
                      <a:pt x="677" y="0"/>
                    </a:lnTo>
                    <a:lnTo>
                      <a:pt x="693" y="2"/>
                    </a:lnTo>
                    <a:lnTo>
                      <a:pt x="707" y="9"/>
                    </a:lnTo>
                    <a:lnTo>
                      <a:pt x="719" y="20"/>
                    </a:lnTo>
                    <a:lnTo>
                      <a:pt x="728" y="34"/>
                    </a:lnTo>
                    <a:lnTo>
                      <a:pt x="731" y="49"/>
                    </a:lnTo>
                    <a:lnTo>
                      <a:pt x="731" y="64"/>
                    </a:lnTo>
                    <a:lnTo>
                      <a:pt x="705" y="200"/>
                    </a:lnTo>
                    <a:lnTo>
                      <a:pt x="731" y="200"/>
                    </a:lnTo>
                    <a:lnTo>
                      <a:pt x="749" y="202"/>
                    </a:lnTo>
                    <a:lnTo>
                      <a:pt x="763" y="210"/>
                    </a:lnTo>
                    <a:lnTo>
                      <a:pt x="776" y="223"/>
                    </a:lnTo>
                    <a:lnTo>
                      <a:pt x="784" y="237"/>
                    </a:lnTo>
                    <a:lnTo>
                      <a:pt x="786" y="254"/>
                    </a:lnTo>
                    <a:lnTo>
                      <a:pt x="786" y="1081"/>
                    </a:lnTo>
                    <a:lnTo>
                      <a:pt x="804" y="1093"/>
                    </a:lnTo>
                    <a:lnTo>
                      <a:pt x="826" y="1107"/>
                    </a:lnTo>
                    <a:lnTo>
                      <a:pt x="851" y="1125"/>
                    </a:lnTo>
                    <a:lnTo>
                      <a:pt x="877" y="1144"/>
                    </a:lnTo>
                    <a:lnTo>
                      <a:pt x="904" y="1166"/>
                    </a:lnTo>
                    <a:lnTo>
                      <a:pt x="933" y="1191"/>
                    </a:lnTo>
                    <a:lnTo>
                      <a:pt x="961" y="1217"/>
                    </a:lnTo>
                    <a:lnTo>
                      <a:pt x="988" y="1246"/>
                    </a:lnTo>
                    <a:lnTo>
                      <a:pt x="1015" y="1277"/>
                    </a:lnTo>
                    <a:lnTo>
                      <a:pt x="1039" y="1309"/>
                    </a:lnTo>
                    <a:lnTo>
                      <a:pt x="1059" y="1343"/>
                    </a:lnTo>
                    <a:lnTo>
                      <a:pt x="1077" y="1379"/>
                    </a:lnTo>
                    <a:lnTo>
                      <a:pt x="1090" y="1415"/>
                    </a:lnTo>
                    <a:lnTo>
                      <a:pt x="1098" y="1454"/>
                    </a:lnTo>
                    <a:lnTo>
                      <a:pt x="1101" y="1493"/>
                    </a:lnTo>
                    <a:lnTo>
                      <a:pt x="1101" y="3302"/>
                    </a:lnTo>
                    <a:lnTo>
                      <a:pt x="1098" y="3319"/>
                    </a:lnTo>
                    <a:lnTo>
                      <a:pt x="1091" y="3335"/>
                    </a:lnTo>
                    <a:lnTo>
                      <a:pt x="1079" y="3347"/>
                    </a:lnTo>
                    <a:lnTo>
                      <a:pt x="1063" y="3354"/>
                    </a:lnTo>
                    <a:lnTo>
                      <a:pt x="1046" y="3357"/>
                    </a:lnTo>
                    <a:lnTo>
                      <a:pt x="56" y="3357"/>
                    </a:lnTo>
                    <a:lnTo>
                      <a:pt x="38" y="3354"/>
                    </a:lnTo>
                    <a:lnTo>
                      <a:pt x="23" y="3347"/>
                    </a:lnTo>
                    <a:lnTo>
                      <a:pt x="11" y="3335"/>
                    </a:lnTo>
                    <a:lnTo>
                      <a:pt x="3" y="3319"/>
                    </a:lnTo>
                    <a:lnTo>
                      <a:pt x="0" y="3302"/>
                    </a:lnTo>
                    <a:lnTo>
                      <a:pt x="0" y="1493"/>
                    </a:lnTo>
                    <a:lnTo>
                      <a:pt x="3" y="1454"/>
                    </a:lnTo>
                    <a:lnTo>
                      <a:pt x="11" y="1415"/>
                    </a:lnTo>
                    <a:lnTo>
                      <a:pt x="25" y="1379"/>
                    </a:lnTo>
                    <a:lnTo>
                      <a:pt x="42" y="1343"/>
                    </a:lnTo>
                    <a:lnTo>
                      <a:pt x="64" y="1309"/>
                    </a:lnTo>
                    <a:lnTo>
                      <a:pt x="88" y="1277"/>
                    </a:lnTo>
                    <a:lnTo>
                      <a:pt x="113" y="1246"/>
                    </a:lnTo>
                    <a:lnTo>
                      <a:pt x="140" y="1217"/>
                    </a:lnTo>
                    <a:lnTo>
                      <a:pt x="169" y="1191"/>
                    </a:lnTo>
                    <a:lnTo>
                      <a:pt x="197" y="1166"/>
                    </a:lnTo>
                    <a:lnTo>
                      <a:pt x="225" y="1144"/>
                    </a:lnTo>
                    <a:lnTo>
                      <a:pt x="251" y="1125"/>
                    </a:lnTo>
                    <a:lnTo>
                      <a:pt x="275" y="1107"/>
                    </a:lnTo>
                    <a:lnTo>
                      <a:pt x="297" y="1093"/>
                    </a:lnTo>
                    <a:lnTo>
                      <a:pt x="316" y="1081"/>
                    </a:lnTo>
                    <a:lnTo>
                      <a:pt x="316" y="254"/>
                    </a:lnTo>
                    <a:lnTo>
                      <a:pt x="319" y="237"/>
                    </a:lnTo>
                    <a:lnTo>
                      <a:pt x="326" y="223"/>
                    </a:lnTo>
                    <a:lnTo>
                      <a:pt x="338" y="210"/>
                    </a:lnTo>
                    <a:lnTo>
                      <a:pt x="354" y="202"/>
                    </a:lnTo>
                    <a:lnTo>
                      <a:pt x="371" y="200"/>
                    </a:lnTo>
                    <a:lnTo>
                      <a:pt x="396" y="200"/>
                    </a:lnTo>
                    <a:lnTo>
                      <a:pt x="371" y="64"/>
                    </a:lnTo>
                    <a:lnTo>
                      <a:pt x="370" y="49"/>
                    </a:lnTo>
                    <a:lnTo>
                      <a:pt x="374" y="34"/>
                    </a:lnTo>
                    <a:lnTo>
                      <a:pt x="383" y="20"/>
                    </a:lnTo>
                    <a:lnTo>
                      <a:pt x="395" y="9"/>
                    </a:lnTo>
                    <a:lnTo>
                      <a:pt x="409" y="2"/>
                    </a:lnTo>
                    <a:lnTo>
                      <a:pt x="4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2"/>
              <p:cNvSpPr>
                <a:spLocks/>
              </p:cNvSpPr>
              <p:nvPr/>
            </p:nvSpPr>
            <p:spPr bwMode="auto">
              <a:xfrm>
                <a:off x="729" y="455"/>
                <a:ext cx="75" cy="139"/>
              </a:xfrm>
              <a:custGeom>
                <a:avLst/>
                <a:gdLst>
                  <a:gd name="T0" fmla="*/ 852 w 982"/>
                  <a:gd name="T1" fmla="*/ 0 h 1813"/>
                  <a:gd name="T2" fmla="*/ 886 w 982"/>
                  <a:gd name="T3" fmla="*/ 9 h 1813"/>
                  <a:gd name="T4" fmla="*/ 911 w 982"/>
                  <a:gd name="T5" fmla="*/ 34 h 1813"/>
                  <a:gd name="T6" fmla="*/ 925 w 982"/>
                  <a:gd name="T7" fmla="*/ 82 h 1813"/>
                  <a:gd name="T8" fmla="*/ 942 w 982"/>
                  <a:gd name="T9" fmla="*/ 156 h 1813"/>
                  <a:gd name="T10" fmla="*/ 958 w 982"/>
                  <a:gd name="T11" fmla="*/ 243 h 1813"/>
                  <a:gd name="T12" fmla="*/ 971 w 982"/>
                  <a:gd name="T13" fmla="*/ 341 h 1813"/>
                  <a:gd name="T14" fmla="*/ 980 w 982"/>
                  <a:gd name="T15" fmla="*/ 446 h 1813"/>
                  <a:gd name="T16" fmla="*/ 981 w 982"/>
                  <a:gd name="T17" fmla="*/ 553 h 1813"/>
                  <a:gd name="T18" fmla="*/ 971 w 982"/>
                  <a:gd name="T19" fmla="*/ 660 h 1813"/>
                  <a:gd name="T20" fmla="*/ 950 w 982"/>
                  <a:gd name="T21" fmla="*/ 763 h 1813"/>
                  <a:gd name="T22" fmla="*/ 914 w 982"/>
                  <a:gd name="T23" fmla="*/ 858 h 1813"/>
                  <a:gd name="T24" fmla="*/ 864 w 982"/>
                  <a:gd name="T25" fmla="*/ 939 h 1813"/>
                  <a:gd name="T26" fmla="*/ 802 w 982"/>
                  <a:gd name="T27" fmla="*/ 1001 h 1813"/>
                  <a:gd name="T28" fmla="*/ 729 w 982"/>
                  <a:gd name="T29" fmla="*/ 1047 h 1813"/>
                  <a:gd name="T30" fmla="*/ 643 w 982"/>
                  <a:gd name="T31" fmla="*/ 1078 h 1813"/>
                  <a:gd name="T32" fmla="*/ 597 w 982"/>
                  <a:gd name="T33" fmla="*/ 1604 h 1813"/>
                  <a:gd name="T34" fmla="*/ 771 w 982"/>
                  <a:gd name="T35" fmla="*/ 1607 h 1813"/>
                  <a:gd name="T36" fmla="*/ 814 w 982"/>
                  <a:gd name="T37" fmla="*/ 1626 h 1813"/>
                  <a:gd name="T38" fmla="*/ 843 w 982"/>
                  <a:gd name="T39" fmla="*/ 1662 h 1813"/>
                  <a:gd name="T40" fmla="*/ 853 w 982"/>
                  <a:gd name="T41" fmla="*/ 1708 h 1813"/>
                  <a:gd name="T42" fmla="*/ 843 w 982"/>
                  <a:gd name="T43" fmla="*/ 1754 h 1813"/>
                  <a:gd name="T44" fmla="*/ 814 w 982"/>
                  <a:gd name="T45" fmla="*/ 1790 h 1813"/>
                  <a:gd name="T46" fmla="*/ 771 w 982"/>
                  <a:gd name="T47" fmla="*/ 1810 h 1813"/>
                  <a:gd name="T48" fmla="*/ 235 w 982"/>
                  <a:gd name="T49" fmla="*/ 1813 h 1813"/>
                  <a:gd name="T50" fmla="*/ 188 w 982"/>
                  <a:gd name="T51" fmla="*/ 1803 h 1813"/>
                  <a:gd name="T52" fmla="*/ 153 w 982"/>
                  <a:gd name="T53" fmla="*/ 1774 h 1813"/>
                  <a:gd name="T54" fmla="*/ 132 w 982"/>
                  <a:gd name="T55" fmla="*/ 1732 h 1813"/>
                  <a:gd name="T56" fmla="*/ 132 w 982"/>
                  <a:gd name="T57" fmla="*/ 1684 h 1813"/>
                  <a:gd name="T58" fmla="*/ 153 w 982"/>
                  <a:gd name="T59" fmla="*/ 1643 h 1813"/>
                  <a:gd name="T60" fmla="*/ 188 w 982"/>
                  <a:gd name="T61" fmla="*/ 1614 h 1813"/>
                  <a:gd name="T62" fmla="*/ 235 w 982"/>
                  <a:gd name="T63" fmla="*/ 1604 h 1813"/>
                  <a:gd name="T64" fmla="*/ 386 w 982"/>
                  <a:gd name="T65" fmla="*/ 1088 h 1813"/>
                  <a:gd name="T66" fmla="*/ 294 w 982"/>
                  <a:gd name="T67" fmla="*/ 1064 h 1813"/>
                  <a:gd name="T68" fmla="*/ 214 w 982"/>
                  <a:gd name="T69" fmla="*/ 1025 h 1813"/>
                  <a:gd name="T70" fmla="*/ 147 w 982"/>
                  <a:gd name="T71" fmla="*/ 971 h 1813"/>
                  <a:gd name="T72" fmla="*/ 93 w 982"/>
                  <a:gd name="T73" fmla="*/ 902 h 1813"/>
                  <a:gd name="T74" fmla="*/ 48 w 982"/>
                  <a:gd name="T75" fmla="*/ 812 h 1813"/>
                  <a:gd name="T76" fmla="*/ 19 w 982"/>
                  <a:gd name="T77" fmla="*/ 712 h 1813"/>
                  <a:gd name="T78" fmla="*/ 4 w 982"/>
                  <a:gd name="T79" fmla="*/ 607 h 1813"/>
                  <a:gd name="T80" fmla="*/ 0 w 982"/>
                  <a:gd name="T81" fmla="*/ 499 h 1813"/>
                  <a:gd name="T82" fmla="*/ 5 w 982"/>
                  <a:gd name="T83" fmla="*/ 393 h 1813"/>
                  <a:gd name="T84" fmla="*/ 16 w 982"/>
                  <a:gd name="T85" fmla="*/ 291 h 1813"/>
                  <a:gd name="T86" fmla="*/ 32 w 982"/>
                  <a:gd name="T87" fmla="*/ 198 h 1813"/>
                  <a:gd name="T88" fmla="*/ 48 w 982"/>
                  <a:gd name="T89" fmla="*/ 116 h 1813"/>
                  <a:gd name="T90" fmla="*/ 65 w 982"/>
                  <a:gd name="T91" fmla="*/ 51 h 1813"/>
                  <a:gd name="T92" fmla="*/ 82 w 982"/>
                  <a:gd name="T93" fmla="*/ 20 h 1813"/>
                  <a:gd name="T94" fmla="*/ 112 w 982"/>
                  <a:gd name="T95" fmla="*/ 3 h 1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82" h="1813">
                    <a:moveTo>
                      <a:pt x="131" y="0"/>
                    </a:moveTo>
                    <a:lnTo>
                      <a:pt x="852" y="0"/>
                    </a:lnTo>
                    <a:lnTo>
                      <a:pt x="869" y="3"/>
                    </a:lnTo>
                    <a:lnTo>
                      <a:pt x="886" y="9"/>
                    </a:lnTo>
                    <a:lnTo>
                      <a:pt x="899" y="20"/>
                    </a:lnTo>
                    <a:lnTo>
                      <a:pt x="911" y="34"/>
                    </a:lnTo>
                    <a:lnTo>
                      <a:pt x="917" y="51"/>
                    </a:lnTo>
                    <a:lnTo>
                      <a:pt x="925" y="82"/>
                    </a:lnTo>
                    <a:lnTo>
                      <a:pt x="933" y="116"/>
                    </a:lnTo>
                    <a:lnTo>
                      <a:pt x="942" y="156"/>
                    </a:lnTo>
                    <a:lnTo>
                      <a:pt x="950" y="198"/>
                    </a:lnTo>
                    <a:lnTo>
                      <a:pt x="958" y="243"/>
                    </a:lnTo>
                    <a:lnTo>
                      <a:pt x="965" y="291"/>
                    </a:lnTo>
                    <a:lnTo>
                      <a:pt x="971" y="341"/>
                    </a:lnTo>
                    <a:lnTo>
                      <a:pt x="977" y="393"/>
                    </a:lnTo>
                    <a:lnTo>
                      <a:pt x="980" y="446"/>
                    </a:lnTo>
                    <a:lnTo>
                      <a:pt x="982" y="499"/>
                    </a:lnTo>
                    <a:lnTo>
                      <a:pt x="981" y="553"/>
                    </a:lnTo>
                    <a:lnTo>
                      <a:pt x="978" y="607"/>
                    </a:lnTo>
                    <a:lnTo>
                      <a:pt x="971" y="660"/>
                    </a:lnTo>
                    <a:lnTo>
                      <a:pt x="962" y="712"/>
                    </a:lnTo>
                    <a:lnTo>
                      <a:pt x="950" y="763"/>
                    </a:lnTo>
                    <a:lnTo>
                      <a:pt x="934" y="812"/>
                    </a:lnTo>
                    <a:lnTo>
                      <a:pt x="914" y="858"/>
                    </a:lnTo>
                    <a:lnTo>
                      <a:pt x="890" y="902"/>
                    </a:lnTo>
                    <a:lnTo>
                      <a:pt x="864" y="939"/>
                    </a:lnTo>
                    <a:lnTo>
                      <a:pt x="834" y="971"/>
                    </a:lnTo>
                    <a:lnTo>
                      <a:pt x="802" y="1001"/>
                    </a:lnTo>
                    <a:lnTo>
                      <a:pt x="767" y="1025"/>
                    </a:lnTo>
                    <a:lnTo>
                      <a:pt x="729" y="1047"/>
                    </a:lnTo>
                    <a:lnTo>
                      <a:pt x="688" y="1064"/>
                    </a:lnTo>
                    <a:lnTo>
                      <a:pt x="643" y="1078"/>
                    </a:lnTo>
                    <a:lnTo>
                      <a:pt x="597" y="1088"/>
                    </a:lnTo>
                    <a:lnTo>
                      <a:pt x="597" y="1604"/>
                    </a:lnTo>
                    <a:lnTo>
                      <a:pt x="748" y="1604"/>
                    </a:lnTo>
                    <a:lnTo>
                      <a:pt x="771" y="1607"/>
                    </a:lnTo>
                    <a:lnTo>
                      <a:pt x="794" y="1614"/>
                    </a:lnTo>
                    <a:lnTo>
                      <a:pt x="814" y="1626"/>
                    </a:lnTo>
                    <a:lnTo>
                      <a:pt x="830" y="1643"/>
                    </a:lnTo>
                    <a:lnTo>
                      <a:pt x="843" y="1662"/>
                    </a:lnTo>
                    <a:lnTo>
                      <a:pt x="850" y="1684"/>
                    </a:lnTo>
                    <a:lnTo>
                      <a:pt x="853" y="1708"/>
                    </a:lnTo>
                    <a:lnTo>
                      <a:pt x="850" y="1732"/>
                    </a:lnTo>
                    <a:lnTo>
                      <a:pt x="843" y="1754"/>
                    </a:lnTo>
                    <a:lnTo>
                      <a:pt x="830" y="1774"/>
                    </a:lnTo>
                    <a:lnTo>
                      <a:pt x="814" y="1790"/>
                    </a:lnTo>
                    <a:lnTo>
                      <a:pt x="794" y="1803"/>
                    </a:lnTo>
                    <a:lnTo>
                      <a:pt x="771" y="1810"/>
                    </a:lnTo>
                    <a:lnTo>
                      <a:pt x="748" y="1813"/>
                    </a:lnTo>
                    <a:lnTo>
                      <a:pt x="235" y="1813"/>
                    </a:lnTo>
                    <a:lnTo>
                      <a:pt x="210" y="1810"/>
                    </a:lnTo>
                    <a:lnTo>
                      <a:pt x="188" y="1803"/>
                    </a:lnTo>
                    <a:lnTo>
                      <a:pt x="168" y="1790"/>
                    </a:lnTo>
                    <a:lnTo>
                      <a:pt x="153" y="1774"/>
                    </a:lnTo>
                    <a:lnTo>
                      <a:pt x="139" y="1754"/>
                    </a:lnTo>
                    <a:lnTo>
                      <a:pt x="132" y="1732"/>
                    </a:lnTo>
                    <a:lnTo>
                      <a:pt x="129" y="1708"/>
                    </a:lnTo>
                    <a:lnTo>
                      <a:pt x="132" y="1684"/>
                    </a:lnTo>
                    <a:lnTo>
                      <a:pt x="139" y="1662"/>
                    </a:lnTo>
                    <a:lnTo>
                      <a:pt x="153" y="1643"/>
                    </a:lnTo>
                    <a:lnTo>
                      <a:pt x="168" y="1626"/>
                    </a:lnTo>
                    <a:lnTo>
                      <a:pt x="188" y="1614"/>
                    </a:lnTo>
                    <a:lnTo>
                      <a:pt x="210" y="1607"/>
                    </a:lnTo>
                    <a:lnTo>
                      <a:pt x="235" y="1604"/>
                    </a:lnTo>
                    <a:lnTo>
                      <a:pt x="386" y="1604"/>
                    </a:lnTo>
                    <a:lnTo>
                      <a:pt x="386" y="1088"/>
                    </a:lnTo>
                    <a:lnTo>
                      <a:pt x="338" y="1078"/>
                    </a:lnTo>
                    <a:lnTo>
                      <a:pt x="294" y="1064"/>
                    </a:lnTo>
                    <a:lnTo>
                      <a:pt x="253" y="1047"/>
                    </a:lnTo>
                    <a:lnTo>
                      <a:pt x="214" y="1025"/>
                    </a:lnTo>
                    <a:lnTo>
                      <a:pt x="179" y="1001"/>
                    </a:lnTo>
                    <a:lnTo>
                      <a:pt x="147" y="971"/>
                    </a:lnTo>
                    <a:lnTo>
                      <a:pt x="119" y="939"/>
                    </a:lnTo>
                    <a:lnTo>
                      <a:pt x="93" y="902"/>
                    </a:lnTo>
                    <a:lnTo>
                      <a:pt x="68" y="858"/>
                    </a:lnTo>
                    <a:lnTo>
                      <a:pt x="48" y="812"/>
                    </a:lnTo>
                    <a:lnTo>
                      <a:pt x="32" y="763"/>
                    </a:lnTo>
                    <a:lnTo>
                      <a:pt x="19" y="712"/>
                    </a:lnTo>
                    <a:lnTo>
                      <a:pt x="10" y="660"/>
                    </a:lnTo>
                    <a:lnTo>
                      <a:pt x="4" y="607"/>
                    </a:lnTo>
                    <a:lnTo>
                      <a:pt x="1" y="553"/>
                    </a:lnTo>
                    <a:lnTo>
                      <a:pt x="0" y="499"/>
                    </a:lnTo>
                    <a:lnTo>
                      <a:pt x="2" y="446"/>
                    </a:lnTo>
                    <a:lnTo>
                      <a:pt x="5" y="393"/>
                    </a:lnTo>
                    <a:lnTo>
                      <a:pt x="10" y="341"/>
                    </a:lnTo>
                    <a:lnTo>
                      <a:pt x="16" y="291"/>
                    </a:lnTo>
                    <a:lnTo>
                      <a:pt x="24" y="243"/>
                    </a:lnTo>
                    <a:lnTo>
                      <a:pt x="32" y="198"/>
                    </a:lnTo>
                    <a:lnTo>
                      <a:pt x="40" y="156"/>
                    </a:lnTo>
                    <a:lnTo>
                      <a:pt x="48" y="116"/>
                    </a:lnTo>
                    <a:lnTo>
                      <a:pt x="57" y="82"/>
                    </a:lnTo>
                    <a:lnTo>
                      <a:pt x="65" y="51"/>
                    </a:lnTo>
                    <a:lnTo>
                      <a:pt x="72" y="34"/>
                    </a:lnTo>
                    <a:lnTo>
                      <a:pt x="82" y="20"/>
                    </a:lnTo>
                    <a:lnTo>
                      <a:pt x="96" y="9"/>
                    </a:lnTo>
                    <a:lnTo>
                      <a:pt x="112" y="3"/>
                    </a:lnTo>
                    <a:lnTo>
                      <a:pt x="1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8226659" y="3218538"/>
            <a:ext cx="653143" cy="653143"/>
            <a:chOff x="8226659" y="3218538"/>
            <a:chExt cx="653143" cy="653143"/>
          </a:xfrm>
        </p:grpSpPr>
        <p:sp>
          <p:nvSpPr>
            <p:cNvPr id="13" name="Oval 12"/>
            <p:cNvSpPr/>
            <p:nvPr/>
          </p:nvSpPr>
          <p:spPr>
            <a:xfrm>
              <a:off x="8226659" y="3218538"/>
              <a:ext cx="653143" cy="653143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27"/>
            <p:cNvSpPr>
              <a:spLocks noEditPoints="1"/>
            </p:cNvSpPr>
            <p:nvPr/>
          </p:nvSpPr>
          <p:spPr bwMode="auto">
            <a:xfrm>
              <a:off x="8405026" y="3348365"/>
              <a:ext cx="296409" cy="393489"/>
            </a:xfrm>
            <a:custGeom>
              <a:avLst/>
              <a:gdLst>
                <a:gd name="T0" fmla="*/ 572 w 2953"/>
                <a:gd name="T1" fmla="*/ 442 h 3433"/>
                <a:gd name="T2" fmla="*/ 435 w 2953"/>
                <a:gd name="T3" fmla="*/ 504 h 3433"/>
                <a:gd name="T4" fmla="*/ 329 w 2953"/>
                <a:gd name="T5" fmla="*/ 608 h 3433"/>
                <a:gd name="T6" fmla="*/ 266 w 2953"/>
                <a:gd name="T7" fmla="*/ 746 h 3433"/>
                <a:gd name="T8" fmla="*/ 257 w 2953"/>
                <a:gd name="T9" fmla="*/ 902 h 3433"/>
                <a:gd name="T10" fmla="*/ 303 w 2953"/>
                <a:gd name="T11" fmla="*/ 1047 h 3433"/>
                <a:gd name="T12" fmla="*/ 396 w 2953"/>
                <a:gd name="T13" fmla="*/ 1164 h 3433"/>
                <a:gd name="T14" fmla="*/ 523 w 2953"/>
                <a:gd name="T15" fmla="*/ 1242 h 3433"/>
                <a:gd name="T16" fmla="*/ 675 w 2953"/>
                <a:gd name="T17" fmla="*/ 1270 h 3433"/>
                <a:gd name="T18" fmla="*/ 481 w 2953"/>
                <a:gd name="T19" fmla="*/ 939 h 3433"/>
                <a:gd name="T20" fmla="*/ 465 w 2953"/>
                <a:gd name="T21" fmla="*/ 850 h 3433"/>
                <a:gd name="T22" fmla="*/ 496 w 2953"/>
                <a:gd name="T23" fmla="*/ 767 h 3433"/>
                <a:gd name="T24" fmla="*/ 556 w 2953"/>
                <a:gd name="T25" fmla="*/ 716 h 3433"/>
                <a:gd name="T26" fmla="*/ 633 w 2953"/>
                <a:gd name="T27" fmla="*/ 697 h 3433"/>
                <a:gd name="T28" fmla="*/ 1021 w 2953"/>
                <a:gd name="T29" fmla="*/ 610 h 3433"/>
                <a:gd name="T30" fmla="*/ 916 w 2953"/>
                <a:gd name="T31" fmla="*/ 504 h 3433"/>
                <a:gd name="T32" fmla="*/ 779 w 2953"/>
                <a:gd name="T33" fmla="*/ 442 h 3433"/>
                <a:gd name="T34" fmla="*/ 2815 w 2953"/>
                <a:gd name="T35" fmla="*/ 0 h 3433"/>
                <a:gd name="T36" fmla="*/ 2886 w 2953"/>
                <a:gd name="T37" fmla="*/ 14 h 3433"/>
                <a:gd name="T38" fmla="*/ 2939 w 2953"/>
                <a:gd name="T39" fmla="*/ 68 h 3433"/>
                <a:gd name="T40" fmla="*/ 2953 w 2953"/>
                <a:gd name="T41" fmla="*/ 139 h 3433"/>
                <a:gd name="T42" fmla="*/ 2925 w 2953"/>
                <a:gd name="T43" fmla="*/ 206 h 3433"/>
                <a:gd name="T44" fmla="*/ 2451 w 2953"/>
                <a:gd name="T45" fmla="*/ 697 h 3433"/>
                <a:gd name="T46" fmla="*/ 2837 w 2953"/>
                <a:gd name="T47" fmla="*/ 706 h 3433"/>
                <a:gd name="T48" fmla="*/ 2904 w 2953"/>
                <a:gd name="T49" fmla="*/ 747 h 3433"/>
                <a:gd name="T50" fmla="*/ 2947 w 2953"/>
                <a:gd name="T51" fmla="*/ 819 h 3433"/>
                <a:gd name="T52" fmla="*/ 2948 w 2953"/>
                <a:gd name="T53" fmla="*/ 910 h 3433"/>
                <a:gd name="T54" fmla="*/ 1878 w 2953"/>
                <a:gd name="T55" fmla="*/ 2387 h 3433"/>
                <a:gd name="T56" fmla="*/ 2246 w 2953"/>
                <a:gd name="T57" fmla="*/ 3099 h 3433"/>
                <a:gd name="T58" fmla="*/ 2324 w 2953"/>
                <a:gd name="T59" fmla="*/ 3135 h 3433"/>
                <a:gd name="T60" fmla="*/ 2373 w 2953"/>
                <a:gd name="T61" fmla="*/ 3205 h 3433"/>
                <a:gd name="T62" fmla="*/ 2381 w 2953"/>
                <a:gd name="T63" fmla="*/ 3294 h 3433"/>
                <a:gd name="T64" fmla="*/ 2344 w 2953"/>
                <a:gd name="T65" fmla="*/ 3372 h 3433"/>
                <a:gd name="T66" fmla="*/ 2274 w 2953"/>
                <a:gd name="T67" fmla="*/ 3422 h 3433"/>
                <a:gd name="T68" fmla="*/ 1203 w 2953"/>
                <a:gd name="T69" fmla="*/ 3433 h 3433"/>
                <a:gd name="T70" fmla="*/ 1117 w 2953"/>
                <a:gd name="T71" fmla="*/ 3410 h 3433"/>
                <a:gd name="T72" fmla="*/ 1056 w 2953"/>
                <a:gd name="T73" fmla="*/ 3349 h 3433"/>
                <a:gd name="T74" fmla="*/ 1033 w 2953"/>
                <a:gd name="T75" fmla="*/ 3263 h 3433"/>
                <a:gd name="T76" fmla="*/ 1056 w 2953"/>
                <a:gd name="T77" fmla="*/ 3179 h 3433"/>
                <a:gd name="T78" fmla="*/ 1117 w 2953"/>
                <a:gd name="T79" fmla="*/ 3118 h 3433"/>
                <a:gd name="T80" fmla="*/ 1203 w 2953"/>
                <a:gd name="T81" fmla="*/ 3095 h 3433"/>
                <a:gd name="T82" fmla="*/ 883 w 2953"/>
                <a:gd name="T83" fmla="*/ 1491 h 3433"/>
                <a:gd name="T84" fmla="*/ 728 w 2953"/>
                <a:gd name="T85" fmla="*/ 1522 h 3433"/>
                <a:gd name="T86" fmla="*/ 548 w 2953"/>
                <a:gd name="T87" fmla="*/ 1511 h 3433"/>
                <a:gd name="T88" fmla="*/ 371 w 2953"/>
                <a:gd name="T89" fmla="*/ 1451 h 3433"/>
                <a:gd name="T90" fmla="*/ 220 w 2953"/>
                <a:gd name="T91" fmla="*/ 1347 h 3433"/>
                <a:gd name="T92" fmla="*/ 103 w 2953"/>
                <a:gd name="T93" fmla="*/ 1206 h 3433"/>
                <a:gd name="T94" fmla="*/ 27 w 2953"/>
                <a:gd name="T95" fmla="*/ 1038 h 3433"/>
                <a:gd name="T96" fmla="*/ 0 w 2953"/>
                <a:gd name="T97" fmla="*/ 850 h 3433"/>
                <a:gd name="T98" fmla="*/ 27 w 2953"/>
                <a:gd name="T99" fmla="*/ 661 h 3433"/>
                <a:gd name="T100" fmla="*/ 103 w 2953"/>
                <a:gd name="T101" fmla="*/ 492 h 3433"/>
                <a:gd name="T102" fmla="*/ 220 w 2953"/>
                <a:gd name="T103" fmla="*/ 352 h 3433"/>
                <a:gd name="T104" fmla="*/ 371 w 2953"/>
                <a:gd name="T105" fmla="*/ 247 h 3433"/>
                <a:gd name="T106" fmla="*/ 548 w 2953"/>
                <a:gd name="T107" fmla="*/ 187 h 3433"/>
                <a:gd name="T108" fmla="*/ 739 w 2953"/>
                <a:gd name="T109" fmla="*/ 177 h 3433"/>
                <a:gd name="T110" fmla="*/ 917 w 2953"/>
                <a:gd name="T111" fmla="*/ 220 h 3433"/>
                <a:gd name="T112" fmla="*/ 1075 w 2953"/>
                <a:gd name="T113" fmla="*/ 306 h 3433"/>
                <a:gd name="T114" fmla="*/ 1203 w 2953"/>
                <a:gd name="T115" fmla="*/ 429 h 3433"/>
                <a:gd name="T116" fmla="*/ 1296 w 2953"/>
                <a:gd name="T117" fmla="*/ 582 h 3433"/>
                <a:gd name="T118" fmla="*/ 2168 w 2953"/>
                <a:gd name="T119" fmla="*/ 697 h 3433"/>
                <a:gd name="T120" fmla="*/ 2358 w 2953"/>
                <a:gd name="T121" fmla="*/ 341 h 3433"/>
                <a:gd name="T122" fmla="*/ 2791 w 2953"/>
                <a:gd name="T123" fmla="*/ 4 h 3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53" h="3433">
                  <a:moveTo>
                    <a:pt x="675" y="428"/>
                  </a:moveTo>
                  <a:lnTo>
                    <a:pt x="623" y="432"/>
                  </a:lnTo>
                  <a:lnTo>
                    <a:pt x="572" y="442"/>
                  </a:lnTo>
                  <a:lnTo>
                    <a:pt x="523" y="457"/>
                  </a:lnTo>
                  <a:lnTo>
                    <a:pt x="477" y="478"/>
                  </a:lnTo>
                  <a:lnTo>
                    <a:pt x="435" y="504"/>
                  </a:lnTo>
                  <a:lnTo>
                    <a:pt x="396" y="534"/>
                  </a:lnTo>
                  <a:lnTo>
                    <a:pt x="360" y="570"/>
                  </a:lnTo>
                  <a:lnTo>
                    <a:pt x="329" y="608"/>
                  </a:lnTo>
                  <a:lnTo>
                    <a:pt x="303" y="651"/>
                  </a:lnTo>
                  <a:lnTo>
                    <a:pt x="282" y="697"/>
                  </a:lnTo>
                  <a:lnTo>
                    <a:pt x="266" y="746"/>
                  </a:lnTo>
                  <a:lnTo>
                    <a:pt x="257" y="796"/>
                  </a:lnTo>
                  <a:lnTo>
                    <a:pt x="254" y="850"/>
                  </a:lnTo>
                  <a:lnTo>
                    <a:pt x="257" y="902"/>
                  </a:lnTo>
                  <a:lnTo>
                    <a:pt x="266" y="953"/>
                  </a:lnTo>
                  <a:lnTo>
                    <a:pt x="282" y="1001"/>
                  </a:lnTo>
                  <a:lnTo>
                    <a:pt x="303" y="1047"/>
                  </a:lnTo>
                  <a:lnTo>
                    <a:pt x="329" y="1090"/>
                  </a:lnTo>
                  <a:lnTo>
                    <a:pt x="360" y="1128"/>
                  </a:lnTo>
                  <a:lnTo>
                    <a:pt x="396" y="1164"/>
                  </a:lnTo>
                  <a:lnTo>
                    <a:pt x="435" y="1195"/>
                  </a:lnTo>
                  <a:lnTo>
                    <a:pt x="477" y="1221"/>
                  </a:lnTo>
                  <a:lnTo>
                    <a:pt x="523" y="1242"/>
                  </a:lnTo>
                  <a:lnTo>
                    <a:pt x="572" y="1258"/>
                  </a:lnTo>
                  <a:lnTo>
                    <a:pt x="623" y="1267"/>
                  </a:lnTo>
                  <a:lnTo>
                    <a:pt x="675" y="1270"/>
                  </a:lnTo>
                  <a:lnTo>
                    <a:pt x="719" y="1268"/>
                  </a:lnTo>
                  <a:lnTo>
                    <a:pt x="497" y="965"/>
                  </a:lnTo>
                  <a:lnTo>
                    <a:pt x="481" y="939"/>
                  </a:lnTo>
                  <a:lnTo>
                    <a:pt x="470" y="910"/>
                  </a:lnTo>
                  <a:lnTo>
                    <a:pt x="465" y="880"/>
                  </a:lnTo>
                  <a:lnTo>
                    <a:pt x="465" y="850"/>
                  </a:lnTo>
                  <a:lnTo>
                    <a:pt x="471" y="819"/>
                  </a:lnTo>
                  <a:lnTo>
                    <a:pt x="483" y="790"/>
                  </a:lnTo>
                  <a:lnTo>
                    <a:pt x="496" y="767"/>
                  </a:lnTo>
                  <a:lnTo>
                    <a:pt x="514" y="747"/>
                  </a:lnTo>
                  <a:lnTo>
                    <a:pt x="534" y="730"/>
                  </a:lnTo>
                  <a:lnTo>
                    <a:pt x="556" y="716"/>
                  </a:lnTo>
                  <a:lnTo>
                    <a:pt x="581" y="706"/>
                  </a:lnTo>
                  <a:lnTo>
                    <a:pt x="606" y="699"/>
                  </a:lnTo>
                  <a:lnTo>
                    <a:pt x="633" y="697"/>
                  </a:lnTo>
                  <a:lnTo>
                    <a:pt x="1068" y="697"/>
                  </a:lnTo>
                  <a:lnTo>
                    <a:pt x="1047" y="652"/>
                  </a:lnTo>
                  <a:lnTo>
                    <a:pt x="1021" y="610"/>
                  </a:lnTo>
                  <a:lnTo>
                    <a:pt x="991" y="570"/>
                  </a:lnTo>
                  <a:lnTo>
                    <a:pt x="955" y="534"/>
                  </a:lnTo>
                  <a:lnTo>
                    <a:pt x="916" y="504"/>
                  </a:lnTo>
                  <a:lnTo>
                    <a:pt x="874" y="478"/>
                  </a:lnTo>
                  <a:lnTo>
                    <a:pt x="828" y="457"/>
                  </a:lnTo>
                  <a:lnTo>
                    <a:pt x="779" y="442"/>
                  </a:lnTo>
                  <a:lnTo>
                    <a:pt x="728" y="432"/>
                  </a:lnTo>
                  <a:lnTo>
                    <a:pt x="675" y="428"/>
                  </a:lnTo>
                  <a:close/>
                  <a:moveTo>
                    <a:pt x="2815" y="0"/>
                  </a:moveTo>
                  <a:lnTo>
                    <a:pt x="2840" y="0"/>
                  </a:lnTo>
                  <a:lnTo>
                    <a:pt x="2863" y="5"/>
                  </a:lnTo>
                  <a:lnTo>
                    <a:pt x="2886" y="14"/>
                  </a:lnTo>
                  <a:lnTo>
                    <a:pt x="2907" y="28"/>
                  </a:lnTo>
                  <a:lnTo>
                    <a:pt x="2925" y="46"/>
                  </a:lnTo>
                  <a:lnTo>
                    <a:pt x="2939" y="68"/>
                  </a:lnTo>
                  <a:lnTo>
                    <a:pt x="2948" y="91"/>
                  </a:lnTo>
                  <a:lnTo>
                    <a:pt x="2953" y="115"/>
                  </a:lnTo>
                  <a:lnTo>
                    <a:pt x="2953" y="139"/>
                  </a:lnTo>
                  <a:lnTo>
                    <a:pt x="2948" y="163"/>
                  </a:lnTo>
                  <a:lnTo>
                    <a:pt x="2938" y="185"/>
                  </a:lnTo>
                  <a:lnTo>
                    <a:pt x="2925" y="206"/>
                  </a:lnTo>
                  <a:lnTo>
                    <a:pt x="2906" y="223"/>
                  </a:lnTo>
                  <a:lnTo>
                    <a:pt x="2539" y="521"/>
                  </a:lnTo>
                  <a:lnTo>
                    <a:pt x="2451" y="697"/>
                  </a:lnTo>
                  <a:lnTo>
                    <a:pt x="2785" y="697"/>
                  </a:lnTo>
                  <a:lnTo>
                    <a:pt x="2811" y="699"/>
                  </a:lnTo>
                  <a:lnTo>
                    <a:pt x="2837" y="706"/>
                  </a:lnTo>
                  <a:lnTo>
                    <a:pt x="2861" y="716"/>
                  </a:lnTo>
                  <a:lnTo>
                    <a:pt x="2884" y="730"/>
                  </a:lnTo>
                  <a:lnTo>
                    <a:pt x="2904" y="747"/>
                  </a:lnTo>
                  <a:lnTo>
                    <a:pt x="2921" y="767"/>
                  </a:lnTo>
                  <a:lnTo>
                    <a:pt x="2935" y="790"/>
                  </a:lnTo>
                  <a:lnTo>
                    <a:pt x="2947" y="819"/>
                  </a:lnTo>
                  <a:lnTo>
                    <a:pt x="2952" y="850"/>
                  </a:lnTo>
                  <a:lnTo>
                    <a:pt x="2953" y="880"/>
                  </a:lnTo>
                  <a:lnTo>
                    <a:pt x="2948" y="910"/>
                  </a:lnTo>
                  <a:lnTo>
                    <a:pt x="2936" y="939"/>
                  </a:lnTo>
                  <a:lnTo>
                    <a:pt x="2921" y="965"/>
                  </a:lnTo>
                  <a:lnTo>
                    <a:pt x="1878" y="2387"/>
                  </a:lnTo>
                  <a:lnTo>
                    <a:pt x="1878" y="3095"/>
                  </a:lnTo>
                  <a:lnTo>
                    <a:pt x="2215" y="3095"/>
                  </a:lnTo>
                  <a:lnTo>
                    <a:pt x="2246" y="3099"/>
                  </a:lnTo>
                  <a:lnTo>
                    <a:pt x="2274" y="3106"/>
                  </a:lnTo>
                  <a:lnTo>
                    <a:pt x="2300" y="3118"/>
                  </a:lnTo>
                  <a:lnTo>
                    <a:pt x="2324" y="3135"/>
                  </a:lnTo>
                  <a:lnTo>
                    <a:pt x="2344" y="3155"/>
                  </a:lnTo>
                  <a:lnTo>
                    <a:pt x="2361" y="3179"/>
                  </a:lnTo>
                  <a:lnTo>
                    <a:pt x="2373" y="3205"/>
                  </a:lnTo>
                  <a:lnTo>
                    <a:pt x="2381" y="3233"/>
                  </a:lnTo>
                  <a:lnTo>
                    <a:pt x="2383" y="3263"/>
                  </a:lnTo>
                  <a:lnTo>
                    <a:pt x="2381" y="3294"/>
                  </a:lnTo>
                  <a:lnTo>
                    <a:pt x="2373" y="3323"/>
                  </a:lnTo>
                  <a:lnTo>
                    <a:pt x="2361" y="3349"/>
                  </a:lnTo>
                  <a:lnTo>
                    <a:pt x="2344" y="3372"/>
                  </a:lnTo>
                  <a:lnTo>
                    <a:pt x="2324" y="3393"/>
                  </a:lnTo>
                  <a:lnTo>
                    <a:pt x="2300" y="3410"/>
                  </a:lnTo>
                  <a:lnTo>
                    <a:pt x="2274" y="3422"/>
                  </a:lnTo>
                  <a:lnTo>
                    <a:pt x="2246" y="3429"/>
                  </a:lnTo>
                  <a:lnTo>
                    <a:pt x="2215" y="3433"/>
                  </a:lnTo>
                  <a:lnTo>
                    <a:pt x="1203" y="3433"/>
                  </a:lnTo>
                  <a:lnTo>
                    <a:pt x="1172" y="3429"/>
                  </a:lnTo>
                  <a:lnTo>
                    <a:pt x="1144" y="3422"/>
                  </a:lnTo>
                  <a:lnTo>
                    <a:pt x="1117" y="3410"/>
                  </a:lnTo>
                  <a:lnTo>
                    <a:pt x="1094" y="3393"/>
                  </a:lnTo>
                  <a:lnTo>
                    <a:pt x="1073" y="3372"/>
                  </a:lnTo>
                  <a:lnTo>
                    <a:pt x="1056" y="3349"/>
                  </a:lnTo>
                  <a:lnTo>
                    <a:pt x="1045" y="3323"/>
                  </a:lnTo>
                  <a:lnTo>
                    <a:pt x="1037" y="3294"/>
                  </a:lnTo>
                  <a:lnTo>
                    <a:pt x="1033" y="3263"/>
                  </a:lnTo>
                  <a:lnTo>
                    <a:pt x="1037" y="3233"/>
                  </a:lnTo>
                  <a:lnTo>
                    <a:pt x="1045" y="3205"/>
                  </a:lnTo>
                  <a:lnTo>
                    <a:pt x="1056" y="3179"/>
                  </a:lnTo>
                  <a:lnTo>
                    <a:pt x="1073" y="3155"/>
                  </a:lnTo>
                  <a:lnTo>
                    <a:pt x="1094" y="3135"/>
                  </a:lnTo>
                  <a:lnTo>
                    <a:pt x="1117" y="3118"/>
                  </a:lnTo>
                  <a:lnTo>
                    <a:pt x="1144" y="3106"/>
                  </a:lnTo>
                  <a:lnTo>
                    <a:pt x="1172" y="3099"/>
                  </a:lnTo>
                  <a:lnTo>
                    <a:pt x="1203" y="3095"/>
                  </a:lnTo>
                  <a:lnTo>
                    <a:pt x="1540" y="3095"/>
                  </a:lnTo>
                  <a:lnTo>
                    <a:pt x="1540" y="2387"/>
                  </a:lnTo>
                  <a:lnTo>
                    <a:pt x="883" y="1491"/>
                  </a:lnTo>
                  <a:lnTo>
                    <a:pt x="832" y="1505"/>
                  </a:lnTo>
                  <a:lnTo>
                    <a:pt x="781" y="1515"/>
                  </a:lnTo>
                  <a:lnTo>
                    <a:pt x="728" y="1522"/>
                  </a:lnTo>
                  <a:lnTo>
                    <a:pt x="675" y="1524"/>
                  </a:lnTo>
                  <a:lnTo>
                    <a:pt x="610" y="1521"/>
                  </a:lnTo>
                  <a:lnTo>
                    <a:pt x="548" y="1511"/>
                  </a:lnTo>
                  <a:lnTo>
                    <a:pt x="486" y="1497"/>
                  </a:lnTo>
                  <a:lnTo>
                    <a:pt x="427" y="1477"/>
                  </a:lnTo>
                  <a:lnTo>
                    <a:pt x="371" y="1451"/>
                  </a:lnTo>
                  <a:lnTo>
                    <a:pt x="318" y="1420"/>
                  </a:lnTo>
                  <a:lnTo>
                    <a:pt x="267" y="1386"/>
                  </a:lnTo>
                  <a:lnTo>
                    <a:pt x="220" y="1347"/>
                  </a:lnTo>
                  <a:lnTo>
                    <a:pt x="177" y="1304"/>
                  </a:lnTo>
                  <a:lnTo>
                    <a:pt x="138" y="1258"/>
                  </a:lnTo>
                  <a:lnTo>
                    <a:pt x="103" y="1206"/>
                  </a:lnTo>
                  <a:lnTo>
                    <a:pt x="73" y="1153"/>
                  </a:lnTo>
                  <a:lnTo>
                    <a:pt x="47" y="1097"/>
                  </a:lnTo>
                  <a:lnTo>
                    <a:pt x="27" y="1038"/>
                  </a:lnTo>
                  <a:lnTo>
                    <a:pt x="12" y="977"/>
                  </a:lnTo>
                  <a:lnTo>
                    <a:pt x="3" y="914"/>
                  </a:lnTo>
                  <a:lnTo>
                    <a:pt x="0" y="850"/>
                  </a:lnTo>
                  <a:lnTo>
                    <a:pt x="3" y="785"/>
                  </a:lnTo>
                  <a:lnTo>
                    <a:pt x="12" y="721"/>
                  </a:lnTo>
                  <a:lnTo>
                    <a:pt x="27" y="661"/>
                  </a:lnTo>
                  <a:lnTo>
                    <a:pt x="47" y="601"/>
                  </a:lnTo>
                  <a:lnTo>
                    <a:pt x="73" y="545"/>
                  </a:lnTo>
                  <a:lnTo>
                    <a:pt x="103" y="492"/>
                  </a:lnTo>
                  <a:lnTo>
                    <a:pt x="138" y="442"/>
                  </a:lnTo>
                  <a:lnTo>
                    <a:pt x="177" y="395"/>
                  </a:lnTo>
                  <a:lnTo>
                    <a:pt x="220" y="352"/>
                  </a:lnTo>
                  <a:lnTo>
                    <a:pt x="267" y="312"/>
                  </a:lnTo>
                  <a:lnTo>
                    <a:pt x="318" y="278"/>
                  </a:lnTo>
                  <a:lnTo>
                    <a:pt x="371" y="247"/>
                  </a:lnTo>
                  <a:lnTo>
                    <a:pt x="427" y="222"/>
                  </a:lnTo>
                  <a:lnTo>
                    <a:pt x="486" y="201"/>
                  </a:lnTo>
                  <a:lnTo>
                    <a:pt x="548" y="187"/>
                  </a:lnTo>
                  <a:lnTo>
                    <a:pt x="610" y="179"/>
                  </a:lnTo>
                  <a:lnTo>
                    <a:pt x="675" y="175"/>
                  </a:lnTo>
                  <a:lnTo>
                    <a:pt x="739" y="177"/>
                  </a:lnTo>
                  <a:lnTo>
                    <a:pt x="800" y="187"/>
                  </a:lnTo>
                  <a:lnTo>
                    <a:pt x="860" y="200"/>
                  </a:lnTo>
                  <a:lnTo>
                    <a:pt x="917" y="220"/>
                  </a:lnTo>
                  <a:lnTo>
                    <a:pt x="973" y="244"/>
                  </a:lnTo>
                  <a:lnTo>
                    <a:pt x="1025" y="272"/>
                  </a:lnTo>
                  <a:lnTo>
                    <a:pt x="1075" y="306"/>
                  </a:lnTo>
                  <a:lnTo>
                    <a:pt x="1121" y="343"/>
                  </a:lnTo>
                  <a:lnTo>
                    <a:pt x="1164" y="384"/>
                  </a:lnTo>
                  <a:lnTo>
                    <a:pt x="1203" y="429"/>
                  </a:lnTo>
                  <a:lnTo>
                    <a:pt x="1238" y="477"/>
                  </a:lnTo>
                  <a:lnTo>
                    <a:pt x="1269" y="528"/>
                  </a:lnTo>
                  <a:lnTo>
                    <a:pt x="1296" y="582"/>
                  </a:lnTo>
                  <a:lnTo>
                    <a:pt x="1317" y="639"/>
                  </a:lnTo>
                  <a:lnTo>
                    <a:pt x="1333" y="697"/>
                  </a:lnTo>
                  <a:lnTo>
                    <a:pt x="2168" y="697"/>
                  </a:lnTo>
                  <a:lnTo>
                    <a:pt x="2325" y="383"/>
                  </a:lnTo>
                  <a:lnTo>
                    <a:pt x="2340" y="361"/>
                  </a:lnTo>
                  <a:lnTo>
                    <a:pt x="2358" y="341"/>
                  </a:lnTo>
                  <a:lnTo>
                    <a:pt x="2747" y="27"/>
                  </a:lnTo>
                  <a:lnTo>
                    <a:pt x="2768" y="14"/>
                  </a:lnTo>
                  <a:lnTo>
                    <a:pt x="2791" y="4"/>
                  </a:lnTo>
                  <a:lnTo>
                    <a:pt x="281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226659" y="4582880"/>
            <a:ext cx="653143" cy="653143"/>
            <a:chOff x="8226659" y="4582880"/>
            <a:chExt cx="653143" cy="653143"/>
          </a:xfrm>
        </p:grpSpPr>
        <p:sp>
          <p:nvSpPr>
            <p:cNvPr id="15" name="Oval 14"/>
            <p:cNvSpPr/>
            <p:nvPr/>
          </p:nvSpPr>
          <p:spPr>
            <a:xfrm>
              <a:off x="8226659" y="4582880"/>
              <a:ext cx="653143" cy="653143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30"/>
            <p:cNvGrpSpPr>
              <a:grpSpLocks noChangeAspect="1"/>
            </p:cNvGrpSpPr>
            <p:nvPr/>
          </p:nvGrpSpPr>
          <p:grpSpPr bwMode="auto">
            <a:xfrm>
              <a:off x="8427258" y="4758183"/>
              <a:ext cx="251945" cy="302536"/>
              <a:chOff x="6479" y="445"/>
              <a:chExt cx="249" cy="299"/>
            </a:xfrm>
            <a:solidFill>
              <a:schemeClr val="bg1"/>
            </a:solidFill>
          </p:grpSpPr>
          <p:sp>
            <p:nvSpPr>
              <p:cNvPr id="54" name="Freeform 32"/>
              <p:cNvSpPr>
                <a:spLocks noEditPoints="1"/>
              </p:cNvSpPr>
              <p:nvPr/>
            </p:nvSpPr>
            <p:spPr bwMode="auto">
              <a:xfrm>
                <a:off x="6479" y="445"/>
                <a:ext cx="249" cy="299"/>
              </a:xfrm>
              <a:custGeom>
                <a:avLst/>
                <a:gdLst>
                  <a:gd name="T0" fmla="*/ 1120 w 2739"/>
                  <a:gd name="T1" fmla="*/ 927 h 3287"/>
                  <a:gd name="T2" fmla="*/ 838 w 2739"/>
                  <a:gd name="T3" fmla="*/ 1041 h 3287"/>
                  <a:gd name="T4" fmla="*/ 604 w 2739"/>
                  <a:gd name="T5" fmla="*/ 1229 h 3287"/>
                  <a:gd name="T6" fmla="*/ 433 w 2739"/>
                  <a:gd name="T7" fmla="*/ 1477 h 3287"/>
                  <a:gd name="T8" fmla="*/ 341 w 2739"/>
                  <a:gd name="T9" fmla="*/ 1770 h 3287"/>
                  <a:gd name="T10" fmla="*/ 341 w 2739"/>
                  <a:gd name="T11" fmla="*/ 2088 h 3287"/>
                  <a:gd name="T12" fmla="*/ 433 w 2739"/>
                  <a:gd name="T13" fmla="*/ 2381 h 3287"/>
                  <a:gd name="T14" fmla="*/ 604 w 2739"/>
                  <a:gd name="T15" fmla="*/ 2630 h 3287"/>
                  <a:gd name="T16" fmla="*/ 838 w 2739"/>
                  <a:gd name="T17" fmla="*/ 2817 h 3287"/>
                  <a:gd name="T18" fmla="*/ 1120 w 2739"/>
                  <a:gd name="T19" fmla="*/ 2931 h 3287"/>
                  <a:gd name="T20" fmla="*/ 1436 w 2739"/>
                  <a:gd name="T21" fmla="*/ 2955 h 3287"/>
                  <a:gd name="T22" fmla="*/ 1737 w 2739"/>
                  <a:gd name="T23" fmla="*/ 2885 h 3287"/>
                  <a:gd name="T24" fmla="*/ 1997 w 2739"/>
                  <a:gd name="T25" fmla="*/ 2732 h 3287"/>
                  <a:gd name="T26" fmla="*/ 2201 w 2739"/>
                  <a:gd name="T27" fmla="*/ 2512 h 3287"/>
                  <a:gd name="T28" fmla="*/ 2335 w 2739"/>
                  <a:gd name="T29" fmla="*/ 2239 h 3287"/>
                  <a:gd name="T30" fmla="*/ 2382 w 2739"/>
                  <a:gd name="T31" fmla="*/ 1929 h 3287"/>
                  <a:gd name="T32" fmla="*/ 2335 w 2739"/>
                  <a:gd name="T33" fmla="*/ 1619 h 3287"/>
                  <a:gd name="T34" fmla="*/ 2201 w 2739"/>
                  <a:gd name="T35" fmla="*/ 1347 h 3287"/>
                  <a:gd name="T36" fmla="*/ 1997 w 2739"/>
                  <a:gd name="T37" fmla="*/ 1127 h 3287"/>
                  <a:gd name="T38" fmla="*/ 1737 w 2739"/>
                  <a:gd name="T39" fmla="*/ 974 h 3287"/>
                  <a:gd name="T40" fmla="*/ 1436 w 2739"/>
                  <a:gd name="T41" fmla="*/ 903 h 3287"/>
                  <a:gd name="T42" fmla="*/ 1861 w 2739"/>
                  <a:gd name="T43" fmla="*/ 3 h 3287"/>
                  <a:gd name="T44" fmla="*/ 1947 w 2739"/>
                  <a:gd name="T45" fmla="*/ 61 h 3287"/>
                  <a:gd name="T46" fmla="*/ 1971 w 2739"/>
                  <a:gd name="T47" fmla="*/ 310 h 3287"/>
                  <a:gd name="T48" fmla="*/ 1931 w 2739"/>
                  <a:gd name="T49" fmla="*/ 408 h 3287"/>
                  <a:gd name="T50" fmla="*/ 1833 w 2739"/>
                  <a:gd name="T51" fmla="*/ 450 h 3287"/>
                  <a:gd name="T52" fmla="*/ 1840 w 2739"/>
                  <a:gd name="T53" fmla="*/ 662 h 3287"/>
                  <a:gd name="T54" fmla="*/ 2271 w 2739"/>
                  <a:gd name="T55" fmla="*/ 542 h 3287"/>
                  <a:gd name="T56" fmla="*/ 2396 w 2739"/>
                  <a:gd name="T57" fmla="*/ 471 h 3287"/>
                  <a:gd name="T58" fmla="*/ 2535 w 2739"/>
                  <a:gd name="T59" fmla="*/ 471 h 3287"/>
                  <a:gd name="T60" fmla="*/ 2659 w 2739"/>
                  <a:gd name="T61" fmla="*/ 542 h 3287"/>
                  <a:gd name="T62" fmla="*/ 2730 w 2739"/>
                  <a:gd name="T63" fmla="*/ 666 h 3287"/>
                  <a:gd name="T64" fmla="*/ 2730 w 2739"/>
                  <a:gd name="T65" fmla="*/ 806 h 3287"/>
                  <a:gd name="T66" fmla="*/ 2659 w 2739"/>
                  <a:gd name="T67" fmla="*/ 930 h 3287"/>
                  <a:gd name="T68" fmla="*/ 2580 w 2739"/>
                  <a:gd name="T69" fmla="*/ 1351 h 3287"/>
                  <a:gd name="T70" fmla="*/ 2685 w 2739"/>
                  <a:gd name="T71" fmla="*/ 1670 h 3287"/>
                  <a:gd name="T72" fmla="*/ 2707 w 2739"/>
                  <a:gd name="T73" fmla="*/ 2022 h 3287"/>
                  <a:gd name="T74" fmla="*/ 2636 w 2739"/>
                  <a:gd name="T75" fmla="*/ 2375 h 3287"/>
                  <a:gd name="T76" fmla="*/ 2479 w 2739"/>
                  <a:gd name="T77" fmla="*/ 2688 h 3287"/>
                  <a:gd name="T78" fmla="*/ 2249 w 2739"/>
                  <a:gd name="T79" fmla="*/ 2949 h 3287"/>
                  <a:gd name="T80" fmla="*/ 1962 w 2739"/>
                  <a:gd name="T81" fmla="*/ 3143 h 3287"/>
                  <a:gd name="T82" fmla="*/ 1628 w 2739"/>
                  <a:gd name="T83" fmla="*/ 3260 h 3287"/>
                  <a:gd name="T84" fmla="*/ 1262 w 2739"/>
                  <a:gd name="T85" fmla="*/ 3284 h 3287"/>
                  <a:gd name="T86" fmla="*/ 911 w 2739"/>
                  <a:gd name="T87" fmla="*/ 3213 h 3287"/>
                  <a:gd name="T88" fmla="*/ 599 w 2739"/>
                  <a:gd name="T89" fmla="*/ 3055 h 3287"/>
                  <a:gd name="T90" fmla="*/ 338 w 2739"/>
                  <a:gd name="T91" fmla="*/ 2825 h 3287"/>
                  <a:gd name="T92" fmla="*/ 144 w 2739"/>
                  <a:gd name="T93" fmla="*/ 2537 h 3287"/>
                  <a:gd name="T94" fmla="*/ 28 w 2739"/>
                  <a:gd name="T95" fmla="*/ 2202 h 3287"/>
                  <a:gd name="T96" fmla="*/ 3 w 2739"/>
                  <a:gd name="T97" fmla="*/ 1839 h 3287"/>
                  <a:gd name="T98" fmla="*/ 71 w 2739"/>
                  <a:gd name="T99" fmla="*/ 1495 h 3287"/>
                  <a:gd name="T100" fmla="*/ 220 w 2739"/>
                  <a:gd name="T101" fmla="*/ 1189 h 3287"/>
                  <a:gd name="T102" fmla="*/ 438 w 2739"/>
                  <a:gd name="T103" fmla="*/ 931 h 3287"/>
                  <a:gd name="T104" fmla="*/ 714 w 2739"/>
                  <a:gd name="T105" fmla="*/ 734 h 3287"/>
                  <a:gd name="T106" fmla="*/ 1034 w 2739"/>
                  <a:gd name="T107" fmla="*/ 611 h 3287"/>
                  <a:gd name="T108" fmla="*/ 824 w 2739"/>
                  <a:gd name="T109" fmla="*/ 438 h 3287"/>
                  <a:gd name="T110" fmla="*/ 750 w 2739"/>
                  <a:gd name="T111" fmla="*/ 364 h 3287"/>
                  <a:gd name="T112" fmla="*/ 742 w 2739"/>
                  <a:gd name="T113" fmla="*/ 110 h 3287"/>
                  <a:gd name="T114" fmla="*/ 801 w 2739"/>
                  <a:gd name="T115" fmla="*/ 23 h 3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739" h="3287">
                    <a:moveTo>
                      <a:pt x="1355" y="900"/>
                    </a:moveTo>
                    <a:lnTo>
                      <a:pt x="1275" y="903"/>
                    </a:lnTo>
                    <a:lnTo>
                      <a:pt x="1196" y="913"/>
                    </a:lnTo>
                    <a:lnTo>
                      <a:pt x="1120" y="927"/>
                    </a:lnTo>
                    <a:lnTo>
                      <a:pt x="1046" y="948"/>
                    </a:lnTo>
                    <a:lnTo>
                      <a:pt x="974" y="974"/>
                    </a:lnTo>
                    <a:lnTo>
                      <a:pt x="904" y="1005"/>
                    </a:lnTo>
                    <a:lnTo>
                      <a:pt x="838" y="1041"/>
                    </a:lnTo>
                    <a:lnTo>
                      <a:pt x="774" y="1082"/>
                    </a:lnTo>
                    <a:lnTo>
                      <a:pt x="714" y="1127"/>
                    </a:lnTo>
                    <a:lnTo>
                      <a:pt x="657" y="1176"/>
                    </a:lnTo>
                    <a:lnTo>
                      <a:pt x="604" y="1229"/>
                    </a:lnTo>
                    <a:lnTo>
                      <a:pt x="555" y="1286"/>
                    </a:lnTo>
                    <a:lnTo>
                      <a:pt x="510" y="1347"/>
                    </a:lnTo>
                    <a:lnTo>
                      <a:pt x="470" y="1411"/>
                    </a:lnTo>
                    <a:lnTo>
                      <a:pt x="433" y="1477"/>
                    </a:lnTo>
                    <a:lnTo>
                      <a:pt x="402" y="1547"/>
                    </a:lnTo>
                    <a:lnTo>
                      <a:pt x="376" y="1619"/>
                    </a:lnTo>
                    <a:lnTo>
                      <a:pt x="356" y="1694"/>
                    </a:lnTo>
                    <a:lnTo>
                      <a:pt x="341" y="1770"/>
                    </a:lnTo>
                    <a:lnTo>
                      <a:pt x="331" y="1849"/>
                    </a:lnTo>
                    <a:lnTo>
                      <a:pt x="328" y="1929"/>
                    </a:lnTo>
                    <a:lnTo>
                      <a:pt x="331" y="2010"/>
                    </a:lnTo>
                    <a:lnTo>
                      <a:pt x="341" y="2088"/>
                    </a:lnTo>
                    <a:lnTo>
                      <a:pt x="356" y="2165"/>
                    </a:lnTo>
                    <a:lnTo>
                      <a:pt x="376" y="2239"/>
                    </a:lnTo>
                    <a:lnTo>
                      <a:pt x="402" y="2312"/>
                    </a:lnTo>
                    <a:lnTo>
                      <a:pt x="433" y="2381"/>
                    </a:lnTo>
                    <a:lnTo>
                      <a:pt x="470" y="2448"/>
                    </a:lnTo>
                    <a:lnTo>
                      <a:pt x="510" y="2512"/>
                    </a:lnTo>
                    <a:lnTo>
                      <a:pt x="555" y="2573"/>
                    </a:lnTo>
                    <a:lnTo>
                      <a:pt x="604" y="2630"/>
                    </a:lnTo>
                    <a:lnTo>
                      <a:pt x="657" y="2683"/>
                    </a:lnTo>
                    <a:lnTo>
                      <a:pt x="714" y="2732"/>
                    </a:lnTo>
                    <a:lnTo>
                      <a:pt x="774" y="2777"/>
                    </a:lnTo>
                    <a:lnTo>
                      <a:pt x="838" y="2817"/>
                    </a:lnTo>
                    <a:lnTo>
                      <a:pt x="904" y="2854"/>
                    </a:lnTo>
                    <a:lnTo>
                      <a:pt x="974" y="2885"/>
                    </a:lnTo>
                    <a:lnTo>
                      <a:pt x="1046" y="2911"/>
                    </a:lnTo>
                    <a:lnTo>
                      <a:pt x="1120" y="2931"/>
                    </a:lnTo>
                    <a:lnTo>
                      <a:pt x="1196" y="2946"/>
                    </a:lnTo>
                    <a:lnTo>
                      <a:pt x="1275" y="2955"/>
                    </a:lnTo>
                    <a:lnTo>
                      <a:pt x="1355" y="2958"/>
                    </a:lnTo>
                    <a:lnTo>
                      <a:pt x="1436" y="2955"/>
                    </a:lnTo>
                    <a:lnTo>
                      <a:pt x="1514" y="2946"/>
                    </a:lnTo>
                    <a:lnTo>
                      <a:pt x="1591" y="2931"/>
                    </a:lnTo>
                    <a:lnTo>
                      <a:pt x="1665" y="2911"/>
                    </a:lnTo>
                    <a:lnTo>
                      <a:pt x="1737" y="2885"/>
                    </a:lnTo>
                    <a:lnTo>
                      <a:pt x="1806" y="2854"/>
                    </a:lnTo>
                    <a:lnTo>
                      <a:pt x="1873" y="2817"/>
                    </a:lnTo>
                    <a:lnTo>
                      <a:pt x="1937" y="2777"/>
                    </a:lnTo>
                    <a:lnTo>
                      <a:pt x="1997" y="2732"/>
                    </a:lnTo>
                    <a:lnTo>
                      <a:pt x="2054" y="2683"/>
                    </a:lnTo>
                    <a:lnTo>
                      <a:pt x="2107" y="2630"/>
                    </a:lnTo>
                    <a:lnTo>
                      <a:pt x="2156" y="2573"/>
                    </a:lnTo>
                    <a:lnTo>
                      <a:pt x="2201" y="2512"/>
                    </a:lnTo>
                    <a:lnTo>
                      <a:pt x="2241" y="2448"/>
                    </a:lnTo>
                    <a:lnTo>
                      <a:pt x="2277" y="2381"/>
                    </a:lnTo>
                    <a:lnTo>
                      <a:pt x="2309" y="2312"/>
                    </a:lnTo>
                    <a:lnTo>
                      <a:pt x="2335" y="2239"/>
                    </a:lnTo>
                    <a:lnTo>
                      <a:pt x="2355" y="2165"/>
                    </a:lnTo>
                    <a:lnTo>
                      <a:pt x="2370" y="2088"/>
                    </a:lnTo>
                    <a:lnTo>
                      <a:pt x="2379" y="2010"/>
                    </a:lnTo>
                    <a:lnTo>
                      <a:pt x="2382" y="1929"/>
                    </a:lnTo>
                    <a:lnTo>
                      <a:pt x="2379" y="1849"/>
                    </a:lnTo>
                    <a:lnTo>
                      <a:pt x="2370" y="1770"/>
                    </a:lnTo>
                    <a:lnTo>
                      <a:pt x="2355" y="1694"/>
                    </a:lnTo>
                    <a:lnTo>
                      <a:pt x="2335" y="1619"/>
                    </a:lnTo>
                    <a:lnTo>
                      <a:pt x="2309" y="1547"/>
                    </a:lnTo>
                    <a:lnTo>
                      <a:pt x="2277" y="1477"/>
                    </a:lnTo>
                    <a:lnTo>
                      <a:pt x="2241" y="1411"/>
                    </a:lnTo>
                    <a:lnTo>
                      <a:pt x="2201" y="1347"/>
                    </a:lnTo>
                    <a:lnTo>
                      <a:pt x="2156" y="1286"/>
                    </a:lnTo>
                    <a:lnTo>
                      <a:pt x="2107" y="1229"/>
                    </a:lnTo>
                    <a:lnTo>
                      <a:pt x="2054" y="1176"/>
                    </a:lnTo>
                    <a:lnTo>
                      <a:pt x="1997" y="1127"/>
                    </a:lnTo>
                    <a:lnTo>
                      <a:pt x="1937" y="1082"/>
                    </a:lnTo>
                    <a:lnTo>
                      <a:pt x="1873" y="1041"/>
                    </a:lnTo>
                    <a:lnTo>
                      <a:pt x="1806" y="1005"/>
                    </a:lnTo>
                    <a:lnTo>
                      <a:pt x="1737" y="974"/>
                    </a:lnTo>
                    <a:lnTo>
                      <a:pt x="1665" y="948"/>
                    </a:lnTo>
                    <a:lnTo>
                      <a:pt x="1591" y="927"/>
                    </a:lnTo>
                    <a:lnTo>
                      <a:pt x="1514" y="913"/>
                    </a:lnTo>
                    <a:lnTo>
                      <a:pt x="1436" y="903"/>
                    </a:lnTo>
                    <a:lnTo>
                      <a:pt x="1355" y="900"/>
                    </a:lnTo>
                    <a:close/>
                    <a:moveTo>
                      <a:pt x="878" y="0"/>
                    </a:moveTo>
                    <a:lnTo>
                      <a:pt x="1833" y="0"/>
                    </a:lnTo>
                    <a:lnTo>
                      <a:pt x="1861" y="3"/>
                    </a:lnTo>
                    <a:lnTo>
                      <a:pt x="1887" y="11"/>
                    </a:lnTo>
                    <a:lnTo>
                      <a:pt x="1910" y="23"/>
                    </a:lnTo>
                    <a:lnTo>
                      <a:pt x="1931" y="40"/>
                    </a:lnTo>
                    <a:lnTo>
                      <a:pt x="1947" y="61"/>
                    </a:lnTo>
                    <a:lnTo>
                      <a:pt x="1960" y="84"/>
                    </a:lnTo>
                    <a:lnTo>
                      <a:pt x="1968" y="110"/>
                    </a:lnTo>
                    <a:lnTo>
                      <a:pt x="1971" y="138"/>
                    </a:lnTo>
                    <a:lnTo>
                      <a:pt x="1971" y="310"/>
                    </a:lnTo>
                    <a:lnTo>
                      <a:pt x="1968" y="338"/>
                    </a:lnTo>
                    <a:lnTo>
                      <a:pt x="1960" y="364"/>
                    </a:lnTo>
                    <a:lnTo>
                      <a:pt x="1947" y="388"/>
                    </a:lnTo>
                    <a:lnTo>
                      <a:pt x="1931" y="408"/>
                    </a:lnTo>
                    <a:lnTo>
                      <a:pt x="1910" y="425"/>
                    </a:lnTo>
                    <a:lnTo>
                      <a:pt x="1887" y="438"/>
                    </a:lnTo>
                    <a:lnTo>
                      <a:pt x="1861" y="447"/>
                    </a:lnTo>
                    <a:lnTo>
                      <a:pt x="1833" y="450"/>
                    </a:lnTo>
                    <a:lnTo>
                      <a:pt x="1691" y="450"/>
                    </a:lnTo>
                    <a:lnTo>
                      <a:pt x="1691" y="615"/>
                    </a:lnTo>
                    <a:lnTo>
                      <a:pt x="1766" y="637"/>
                    </a:lnTo>
                    <a:lnTo>
                      <a:pt x="1840" y="662"/>
                    </a:lnTo>
                    <a:lnTo>
                      <a:pt x="1912" y="692"/>
                    </a:lnTo>
                    <a:lnTo>
                      <a:pt x="1981" y="726"/>
                    </a:lnTo>
                    <a:lnTo>
                      <a:pt x="2048" y="765"/>
                    </a:lnTo>
                    <a:lnTo>
                      <a:pt x="2271" y="542"/>
                    </a:lnTo>
                    <a:lnTo>
                      <a:pt x="2300" y="517"/>
                    </a:lnTo>
                    <a:lnTo>
                      <a:pt x="2331" y="497"/>
                    </a:lnTo>
                    <a:lnTo>
                      <a:pt x="2363" y="482"/>
                    </a:lnTo>
                    <a:lnTo>
                      <a:pt x="2396" y="471"/>
                    </a:lnTo>
                    <a:lnTo>
                      <a:pt x="2431" y="464"/>
                    </a:lnTo>
                    <a:lnTo>
                      <a:pt x="2466" y="462"/>
                    </a:lnTo>
                    <a:lnTo>
                      <a:pt x="2501" y="464"/>
                    </a:lnTo>
                    <a:lnTo>
                      <a:pt x="2535" y="471"/>
                    </a:lnTo>
                    <a:lnTo>
                      <a:pt x="2569" y="482"/>
                    </a:lnTo>
                    <a:lnTo>
                      <a:pt x="2601" y="497"/>
                    </a:lnTo>
                    <a:lnTo>
                      <a:pt x="2631" y="517"/>
                    </a:lnTo>
                    <a:lnTo>
                      <a:pt x="2659" y="542"/>
                    </a:lnTo>
                    <a:lnTo>
                      <a:pt x="2684" y="570"/>
                    </a:lnTo>
                    <a:lnTo>
                      <a:pt x="2704" y="600"/>
                    </a:lnTo>
                    <a:lnTo>
                      <a:pt x="2719" y="632"/>
                    </a:lnTo>
                    <a:lnTo>
                      <a:pt x="2730" y="666"/>
                    </a:lnTo>
                    <a:lnTo>
                      <a:pt x="2737" y="700"/>
                    </a:lnTo>
                    <a:lnTo>
                      <a:pt x="2739" y="735"/>
                    </a:lnTo>
                    <a:lnTo>
                      <a:pt x="2737" y="771"/>
                    </a:lnTo>
                    <a:lnTo>
                      <a:pt x="2730" y="806"/>
                    </a:lnTo>
                    <a:lnTo>
                      <a:pt x="2719" y="839"/>
                    </a:lnTo>
                    <a:lnTo>
                      <a:pt x="2704" y="871"/>
                    </a:lnTo>
                    <a:lnTo>
                      <a:pt x="2684" y="902"/>
                    </a:lnTo>
                    <a:lnTo>
                      <a:pt x="2659" y="930"/>
                    </a:lnTo>
                    <a:lnTo>
                      <a:pt x="2454" y="1137"/>
                    </a:lnTo>
                    <a:lnTo>
                      <a:pt x="2500" y="1205"/>
                    </a:lnTo>
                    <a:lnTo>
                      <a:pt x="2542" y="1276"/>
                    </a:lnTo>
                    <a:lnTo>
                      <a:pt x="2580" y="1351"/>
                    </a:lnTo>
                    <a:lnTo>
                      <a:pt x="2614" y="1427"/>
                    </a:lnTo>
                    <a:lnTo>
                      <a:pt x="2642" y="1506"/>
                    </a:lnTo>
                    <a:lnTo>
                      <a:pt x="2666" y="1587"/>
                    </a:lnTo>
                    <a:lnTo>
                      <a:pt x="2685" y="1670"/>
                    </a:lnTo>
                    <a:lnTo>
                      <a:pt x="2699" y="1755"/>
                    </a:lnTo>
                    <a:lnTo>
                      <a:pt x="2708" y="1841"/>
                    </a:lnTo>
                    <a:lnTo>
                      <a:pt x="2711" y="1929"/>
                    </a:lnTo>
                    <a:lnTo>
                      <a:pt x="2707" y="2022"/>
                    </a:lnTo>
                    <a:lnTo>
                      <a:pt x="2698" y="2113"/>
                    </a:lnTo>
                    <a:lnTo>
                      <a:pt x="2683" y="2202"/>
                    </a:lnTo>
                    <a:lnTo>
                      <a:pt x="2662" y="2290"/>
                    </a:lnTo>
                    <a:lnTo>
                      <a:pt x="2636" y="2375"/>
                    </a:lnTo>
                    <a:lnTo>
                      <a:pt x="2604" y="2457"/>
                    </a:lnTo>
                    <a:lnTo>
                      <a:pt x="2567" y="2537"/>
                    </a:lnTo>
                    <a:lnTo>
                      <a:pt x="2525" y="2614"/>
                    </a:lnTo>
                    <a:lnTo>
                      <a:pt x="2479" y="2688"/>
                    </a:lnTo>
                    <a:lnTo>
                      <a:pt x="2428" y="2758"/>
                    </a:lnTo>
                    <a:lnTo>
                      <a:pt x="2373" y="2825"/>
                    </a:lnTo>
                    <a:lnTo>
                      <a:pt x="2314" y="2890"/>
                    </a:lnTo>
                    <a:lnTo>
                      <a:pt x="2249" y="2949"/>
                    </a:lnTo>
                    <a:lnTo>
                      <a:pt x="2183" y="3004"/>
                    </a:lnTo>
                    <a:lnTo>
                      <a:pt x="2112" y="3055"/>
                    </a:lnTo>
                    <a:lnTo>
                      <a:pt x="2039" y="3101"/>
                    </a:lnTo>
                    <a:lnTo>
                      <a:pt x="1962" y="3143"/>
                    </a:lnTo>
                    <a:lnTo>
                      <a:pt x="1882" y="3181"/>
                    </a:lnTo>
                    <a:lnTo>
                      <a:pt x="1800" y="3213"/>
                    </a:lnTo>
                    <a:lnTo>
                      <a:pt x="1715" y="3239"/>
                    </a:lnTo>
                    <a:lnTo>
                      <a:pt x="1628" y="3260"/>
                    </a:lnTo>
                    <a:lnTo>
                      <a:pt x="1539" y="3275"/>
                    </a:lnTo>
                    <a:lnTo>
                      <a:pt x="1448" y="3284"/>
                    </a:lnTo>
                    <a:lnTo>
                      <a:pt x="1355" y="3287"/>
                    </a:lnTo>
                    <a:lnTo>
                      <a:pt x="1262" y="3284"/>
                    </a:lnTo>
                    <a:lnTo>
                      <a:pt x="1171" y="3275"/>
                    </a:lnTo>
                    <a:lnTo>
                      <a:pt x="1082" y="3260"/>
                    </a:lnTo>
                    <a:lnTo>
                      <a:pt x="995" y="3239"/>
                    </a:lnTo>
                    <a:lnTo>
                      <a:pt x="911" y="3213"/>
                    </a:lnTo>
                    <a:lnTo>
                      <a:pt x="828" y="3181"/>
                    </a:lnTo>
                    <a:lnTo>
                      <a:pt x="749" y="3143"/>
                    </a:lnTo>
                    <a:lnTo>
                      <a:pt x="672" y="3101"/>
                    </a:lnTo>
                    <a:lnTo>
                      <a:pt x="599" y="3055"/>
                    </a:lnTo>
                    <a:lnTo>
                      <a:pt x="528" y="3004"/>
                    </a:lnTo>
                    <a:lnTo>
                      <a:pt x="461" y="2949"/>
                    </a:lnTo>
                    <a:lnTo>
                      <a:pt x="397" y="2890"/>
                    </a:lnTo>
                    <a:lnTo>
                      <a:pt x="338" y="2825"/>
                    </a:lnTo>
                    <a:lnTo>
                      <a:pt x="283" y="2758"/>
                    </a:lnTo>
                    <a:lnTo>
                      <a:pt x="232" y="2688"/>
                    </a:lnTo>
                    <a:lnTo>
                      <a:pt x="185" y="2614"/>
                    </a:lnTo>
                    <a:lnTo>
                      <a:pt x="144" y="2537"/>
                    </a:lnTo>
                    <a:lnTo>
                      <a:pt x="107" y="2457"/>
                    </a:lnTo>
                    <a:lnTo>
                      <a:pt x="75" y="2375"/>
                    </a:lnTo>
                    <a:lnTo>
                      <a:pt x="49" y="2290"/>
                    </a:lnTo>
                    <a:lnTo>
                      <a:pt x="28" y="2202"/>
                    </a:lnTo>
                    <a:lnTo>
                      <a:pt x="13" y="2113"/>
                    </a:lnTo>
                    <a:lnTo>
                      <a:pt x="3" y="2022"/>
                    </a:lnTo>
                    <a:lnTo>
                      <a:pt x="0" y="1929"/>
                    </a:lnTo>
                    <a:lnTo>
                      <a:pt x="3" y="1839"/>
                    </a:lnTo>
                    <a:lnTo>
                      <a:pt x="12" y="1750"/>
                    </a:lnTo>
                    <a:lnTo>
                      <a:pt x="26" y="1664"/>
                    </a:lnTo>
                    <a:lnTo>
                      <a:pt x="46" y="1578"/>
                    </a:lnTo>
                    <a:lnTo>
                      <a:pt x="71" y="1495"/>
                    </a:lnTo>
                    <a:lnTo>
                      <a:pt x="101" y="1415"/>
                    </a:lnTo>
                    <a:lnTo>
                      <a:pt x="136" y="1336"/>
                    </a:lnTo>
                    <a:lnTo>
                      <a:pt x="176" y="1261"/>
                    </a:lnTo>
                    <a:lnTo>
                      <a:pt x="220" y="1189"/>
                    </a:lnTo>
                    <a:lnTo>
                      <a:pt x="269" y="1119"/>
                    </a:lnTo>
                    <a:lnTo>
                      <a:pt x="321" y="1053"/>
                    </a:lnTo>
                    <a:lnTo>
                      <a:pt x="378" y="990"/>
                    </a:lnTo>
                    <a:lnTo>
                      <a:pt x="438" y="931"/>
                    </a:lnTo>
                    <a:lnTo>
                      <a:pt x="503" y="876"/>
                    </a:lnTo>
                    <a:lnTo>
                      <a:pt x="570" y="825"/>
                    </a:lnTo>
                    <a:lnTo>
                      <a:pt x="641" y="778"/>
                    </a:lnTo>
                    <a:lnTo>
                      <a:pt x="714" y="734"/>
                    </a:lnTo>
                    <a:lnTo>
                      <a:pt x="790" y="696"/>
                    </a:lnTo>
                    <a:lnTo>
                      <a:pt x="869" y="663"/>
                    </a:lnTo>
                    <a:lnTo>
                      <a:pt x="950" y="635"/>
                    </a:lnTo>
                    <a:lnTo>
                      <a:pt x="1034" y="611"/>
                    </a:lnTo>
                    <a:lnTo>
                      <a:pt x="1034" y="450"/>
                    </a:lnTo>
                    <a:lnTo>
                      <a:pt x="878" y="450"/>
                    </a:lnTo>
                    <a:lnTo>
                      <a:pt x="850" y="447"/>
                    </a:lnTo>
                    <a:lnTo>
                      <a:pt x="824" y="438"/>
                    </a:lnTo>
                    <a:lnTo>
                      <a:pt x="801" y="425"/>
                    </a:lnTo>
                    <a:lnTo>
                      <a:pt x="780" y="408"/>
                    </a:lnTo>
                    <a:lnTo>
                      <a:pt x="763" y="388"/>
                    </a:lnTo>
                    <a:lnTo>
                      <a:pt x="750" y="364"/>
                    </a:lnTo>
                    <a:lnTo>
                      <a:pt x="742" y="338"/>
                    </a:lnTo>
                    <a:lnTo>
                      <a:pt x="740" y="310"/>
                    </a:lnTo>
                    <a:lnTo>
                      <a:pt x="740" y="138"/>
                    </a:lnTo>
                    <a:lnTo>
                      <a:pt x="742" y="110"/>
                    </a:lnTo>
                    <a:lnTo>
                      <a:pt x="750" y="84"/>
                    </a:lnTo>
                    <a:lnTo>
                      <a:pt x="763" y="61"/>
                    </a:lnTo>
                    <a:lnTo>
                      <a:pt x="780" y="40"/>
                    </a:lnTo>
                    <a:lnTo>
                      <a:pt x="801" y="23"/>
                    </a:lnTo>
                    <a:lnTo>
                      <a:pt x="824" y="11"/>
                    </a:lnTo>
                    <a:lnTo>
                      <a:pt x="850" y="3"/>
                    </a:lnTo>
                    <a:lnTo>
                      <a:pt x="8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33"/>
              <p:cNvSpPr>
                <a:spLocks/>
              </p:cNvSpPr>
              <p:nvPr/>
            </p:nvSpPr>
            <p:spPr bwMode="auto">
              <a:xfrm>
                <a:off x="6587" y="545"/>
                <a:ext cx="30" cy="90"/>
              </a:xfrm>
              <a:custGeom>
                <a:avLst/>
                <a:gdLst>
                  <a:gd name="T0" fmla="*/ 164 w 329"/>
                  <a:gd name="T1" fmla="*/ 0 h 989"/>
                  <a:gd name="T2" fmla="*/ 194 w 329"/>
                  <a:gd name="T3" fmla="*/ 2 h 989"/>
                  <a:gd name="T4" fmla="*/ 222 w 329"/>
                  <a:gd name="T5" fmla="*/ 10 h 989"/>
                  <a:gd name="T6" fmla="*/ 248 w 329"/>
                  <a:gd name="T7" fmla="*/ 22 h 989"/>
                  <a:gd name="T8" fmla="*/ 271 w 329"/>
                  <a:gd name="T9" fmla="*/ 38 h 989"/>
                  <a:gd name="T10" fmla="*/ 290 w 329"/>
                  <a:gd name="T11" fmla="*/ 58 h 989"/>
                  <a:gd name="T12" fmla="*/ 307 w 329"/>
                  <a:gd name="T13" fmla="*/ 81 h 989"/>
                  <a:gd name="T14" fmla="*/ 319 w 329"/>
                  <a:gd name="T15" fmla="*/ 106 h 989"/>
                  <a:gd name="T16" fmla="*/ 326 w 329"/>
                  <a:gd name="T17" fmla="*/ 134 h 989"/>
                  <a:gd name="T18" fmla="*/ 329 w 329"/>
                  <a:gd name="T19" fmla="*/ 164 h 989"/>
                  <a:gd name="T20" fmla="*/ 329 w 329"/>
                  <a:gd name="T21" fmla="*/ 824 h 989"/>
                  <a:gd name="T22" fmla="*/ 326 w 329"/>
                  <a:gd name="T23" fmla="*/ 854 h 989"/>
                  <a:gd name="T24" fmla="*/ 319 w 329"/>
                  <a:gd name="T25" fmla="*/ 882 h 989"/>
                  <a:gd name="T26" fmla="*/ 307 w 329"/>
                  <a:gd name="T27" fmla="*/ 908 h 989"/>
                  <a:gd name="T28" fmla="*/ 290 w 329"/>
                  <a:gd name="T29" fmla="*/ 931 h 989"/>
                  <a:gd name="T30" fmla="*/ 271 w 329"/>
                  <a:gd name="T31" fmla="*/ 950 h 989"/>
                  <a:gd name="T32" fmla="*/ 248 w 329"/>
                  <a:gd name="T33" fmla="*/ 967 h 989"/>
                  <a:gd name="T34" fmla="*/ 222 w 329"/>
                  <a:gd name="T35" fmla="*/ 979 h 989"/>
                  <a:gd name="T36" fmla="*/ 194 w 329"/>
                  <a:gd name="T37" fmla="*/ 986 h 989"/>
                  <a:gd name="T38" fmla="*/ 164 w 329"/>
                  <a:gd name="T39" fmla="*/ 989 h 989"/>
                  <a:gd name="T40" fmla="*/ 134 w 329"/>
                  <a:gd name="T41" fmla="*/ 986 h 989"/>
                  <a:gd name="T42" fmla="*/ 107 w 329"/>
                  <a:gd name="T43" fmla="*/ 979 h 989"/>
                  <a:gd name="T44" fmla="*/ 81 w 329"/>
                  <a:gd name="T45" fmla="*/ 967 h 989"/>
                  <a:gd name="T46" fmla="*/ 58 w 329"/>
                  <a:gd name="T47" fmla="*/ 950 h 989"/>
                  <a:gd name="T48" fmla="*/ 38 w 329"/>
                  <a:gd name="T49" fmla="*/ 931 h 989"/>
                  <a:gd name="T50" fmla="*/ 22 w 329"/>
                  <a:gd name="T51" fmla="*/ 908 h 989"/>
                  <a:gd name="T52" fmla="*/ 10 w 329"/>
                  <a:gd name="T53" fmla="*/ 882 h 989"/>
                  <a:gd name="T54" fmla="*/ 2 w 329"/>
                  <a:gd name="T55" fmla="*/ 854 h 989"/>
                  <a:gd name="T56" fmla="*/ 0 w 329"/>
                  <a:gd name="T57" fmla="*/ 824 h 989"/>
                  <a:gd name="T58" fmla="*/ 0 w 329"/>
                  <a:gd name="T59" fmla="*/ 164 h 989"/>
                  <a:gd name="T60" fmla="*/ 2 w 329"/>
                  <a:gd name="T61" fmla="*/ 134 h 989"/>
                  <a:gd name="T62" fmla="*/ 10 w 329"/>
                  <a:gd name="T63" fmla="*/ 106 h 989"/>
                  <a:gd name="T64" fmla="*/ 22 w 329"/>
                  <a:gd name="T65" fmla="*/ 81 h 989"/>
                  <a:gd name="T66" fmla="*/ 38 w 329"/>
                  <a:gd name="T67" fmla="*/ 58 h 989"/>
                  <a:gd name="T68" fmla="*/ 58 w 329"/>
                  <a:gd name="T69" fmla="*/ 38 h 989"/>
                  <a:gd name="T70" fmla="*/ 81 w 329"/>
                  <a:gd name="T71" fmla="*/ 22 h 989"/>
                  <a:gd name="T72" fmla="*/ 107 w 329"/>
                  <a:gd name="T73" fmla="*/ 10 h 989"/>
                  <a:gd name="T74" fmla="*/ 134 w 329"/>
                  <a:gd name="T75" fmla="*/ 2 h 989"/>
                  <a:gd name="T76" fmla="*/ 164 w 329"/>
                  <a:gd name="T77" fmla="*/ 0 h 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29" h="989">
                    <a:moveTo>
                      <a:pt x="164" y="0"/>
                    </a:moveTo>
                    <a:lnTo>
                      <a:pt x="194" y="2"/>
                    </a:lnTo>
                    <a:lnTo>
                      <a:pt x="222" y="10"/>
                    </a:lnTo>
                    <a:lnTo>
                      <a:pt x="248" y="22"/>
                    </a:lnTo>
                    <a:lnTo>
                      <a:pt x="271" y="38"/>
                    </a:lnTo>
                    <a:lnTo>
                      <a:pt x="290" y="58"/>
                    </a:lnTo>
                    <a:lnTo>
                      <a:pt x="307" y="81"/>
                    </a:lnTo>
                    <a:lnTo>
                      <a:pt x="319" y="106"/>
                    </a:lnTo>
                    <a:lnTo>
                      <a:pt x="326" y="134"/>
                    </a:lnTo>
                    <a:lnTo>
                      <a:pt x="329" y="164"/>
                    </a:lnTo>
                    <a:lnTo>
                      <a:pt x="329" y="824"/>
                    </a:lnTo>
                    <a:lnTo>
                      <a:pt x="326" y="854"/>
                    </a:lnTo>
                    <a:lnTo>
                      <a:pt x="319" y="882"/>
                    </a:lnTo>
                    <a:lnTo>
                      <a:pt x="307" y="908"/>
                    </a:lnTo>
                    <a:lnTo>
                      <a:pt x="290" y="931"/>
                    </a:lnTo>
                    <a:lnTo>
                      <a:pt x="271" y="950"/>
                    </a:lnTo>
                    <a:lnTo>
                      <a:pt x="248" y="967"/>
                    </a:lnTo>
                    <a:lnTo>
                      <a:pt x="222" y="979"/>
                    </a:lnTo>
                    <a:lnTo>
                      <a:pt x="194" y="986"/>
                    </a:lnTo>
                    <a:lnTo>
                      <a:pt x="164" y="989"/>
                    </a:lnTo>
                    <a:lnTo>
                      <a:pt x="134" y="986"/>
                    </a:lnTo>
                    <a:lnTo>
                      <a:pt x="107" y="979"/>
                    </a:lnTo>
                    <a:lnTo>
                      <a:pt x="81" y="967"/>
                    </a:lnTo>
                    <a:lnTo>
                      <a:pt x="58" y="950"/>
                    </a:lnTo>
                    <a:lnTo>
                      <a:pt x="38" y="931"/>
                    </a:lnTo>
                    <a:lnTo>
                      <a:pt x="22" y="908"/>
                    </a:lnTo>
                    <a:lnTo>
                      <a:pt x="10" y="882"/>
                    </a:lnTo>
                    <a:lnTo>
                      <a:pt x="2" y="854"/>
                    </a:lnTo>
                    <a:lnTo>
                      <a:pt x="0" y="824"/>
                    </a:lnTo>
                    <a:lnTo>
                      <a:pt x="0" y="164"/>
                    </a:lnTo>
                    <a:lnTo>
                      <a:pt x="2" y="134"/>
                    </a:lnTo>
                    <a:lnTo>
                      <a:pt x="10" y="106"/>
                    </a:lnTo>
                    <a:lnTo>
                      <a:pt x="22" y="81"/>
                    </a:lnTo>
                    <a:lnTo>
                      <a:pt x="38" y="58"/>
                    </a:lnTo>
                    <a:lnTo>
                      <a:pt x="58" y="38"/>
                    </a:lnTo>
                    <a:lnTo>
                      <a:pt x="81" y="22"/>
                    </a:lnTo>
                    <a:lnTo>
                      <a:pt x="107" y="10"/>
                    </a:lnTo>
                    <a:lnTo>
                      <a:pt x="134" y="2"/>
                    </a:lnTo>
                    <a:lnTo>
                      <a:pt x="1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560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323770" y="5341255"/>
            <a:ext cx="2307774" cy="769259"/>
            <a:chOff x="3323770" y="5341255"/>
            <a:chExt cx="2307774" cy="769259"/>
          </a:xfrm>
          <a:effectLst>
            <a:outerShdw blurRad="279400" dist="38100" dir="5400000" sx="103000" sy="103000" algn="tl" rotWithShape="0">
              <a:prstClr val="black">
                <a:alpha val="32000"/>
              </a:prstClr>
            </a:outerShdw>
          </a:effectLst>
        </p:grpSpPr>
        <p:sp>
          <p:nvSpPr>
            <p:cNvPr id="4" name="Rectangle 3"/>
            <p:cNvSpPr/>
            <p:nvPr/>
          </p:nvSpPr>
          <p:spPr>
            <a:xfrm rot="5400000">
              <a:off x="3708399" y="4956628"/>
              <a:ext cx="769257" cy="15385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Triangle 5"/>
            <p:cNvSpPr/>
            <p:nvPr/>
          </p:nvSpPr>
          <p:spPr>
            <a:xfrm flipV="1">
              <a:off x="4862285" y="5341255"/>
              <a:ext cx="769259" cy="769257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631544" y="3033478"/>
            <a:ext cx="2307774" cy="769259"/>
            <a:chOff x="5631544" y="3033478"/>
            <a:chExt cx="2307774" cy="769259"/>
          </a:xfrm>
          <a:solidFill>
            <a:schemeClr val="accent2"/>
          </a:solidFill>
          <a:effectLst>
            <a:outerShdw blurRad="279400" dist="38100" dir="5400000" sx="103000" sy="103000" algn="tl" rotWithShape="0">
              <a:prstClr val="black">
                <a:alpha val="32000"/>
              </a:prstClr>
            </a:outerShdw>
          </a:effectLst>
        </p:grpSpPr>
        <p:sp>
          <p:nvSpPr>
            <p:cNvPr id="9" name="Rectangle 8"/>
            <p:cNvSpPr/>
            <p:nvPr/>
          </p:nvSpPr>
          <p:spPr>
            <a:xfrm rot="5400000">
              <a:off x="6016173" y="2648851"/>
              <a:ext cx="769257" cy="15385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/>
          </p:nvSpPr>
          <p:spPr>
            <a:xfrm flipV="1">
              <a:off x="7170059" y="3033478"/>
              <a:ext cx="769259" cy="76925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939318" y="725700"/>
            <a:ext cx="2307774" cy="769259"/>
            <a:chOff x="7939318" y="725700"/>
            <a:chExt cx="2307774" cy="769259"/>
          </a:xfrm>
          <a:solidFill>
            <a:schemeClr val="accent4"/>
          </a:solidFill>
          <a:effectLst>
            <a:outerShdw blurRad="279400" dist="38100" dir="5400000" sx="103000" sy="103000" algn="tl" rotWithShape="0">
              <a:prstClr val="black">
                <a:alpha val="32000"/>
              </a:prstClr>
            </a:outerShdw>
          </a:effectLst>
        </p:grpSpPr>
        <p:sp>
          <p:nvSpPr>
            <p:cNvPr id="13" name="Rectangle 12"/>
            <p:cNvSpPr/>
            <p:nvPr/>
          </p:nvSpPr>
          <p:spPr>
            <a:xfrm rot="5400000">
              <a:off x="8323947" y="341073"/>
              <a:ext cx="769257" cy="15385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/>
          </p:nvSpPr>
          <p:spPr>
            <a:xfrm flipV="1">
              <a:off x="9477833" y="725700"/>
              <a:ext cx="769259" cy="76925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9477835" y="0"/>
            <a:ext cx="769257" cy="72569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5873933" y="1715578"/>
            <a:ext cx="1097280" cy="1097280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3544389" y="4023356"/>
            <a:ext cx="1097280" cy="1097280"/>
          </a:xfrm>
          <a:prstGeom prst="roundRect">
            <a:avLst/>
          </a:prstGeom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96686" y="4248831"/>
            <a:ext cx="2737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963823" y="1935302"/>
            <a:ext cx="2737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143929" y="4248831"/>
            <a:ext cx="2737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411066" y="1935302"/>
            <a:ext cx="2737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Group 4"/>
          <p:cNvGrpSpPr>
            <a:grpSpLocks noChangeAspect="1"/>
          </p:cNvGrpSpPr>
          <p:nvPr/>
        </p:nvGrpSpPr>
        <p:grpSpPr bwMode="auto">
          <a:xfrm>
            <a:off x="3816212" y="4267266"/>
            <a:ext cx="553633" cy="609461"/>
            <a:chOff x="889" y="817"/>
            <a:chExt cx="714" cy="786"/>
          </a:xfrm>
          <a:solidFill>
            <a:schemeClr val="bg1"/>
          </a:solidFill>
        </p:grpSpPr>
        <p:sp>
          <p:nvSpPr>
            <p:cNvPr id="49" name="Freeform 6"/>
            <p:cNvSpPr>
              <a:spLocks/>
            </p:cNvSpPr>
            <p:nvPr/>
          </p:nvSpPr>
          <p:spPr bwMode="auto">
            <a:xfrm>
              <a:off x="972" y="817"/>
              <a:ext cx="169" cy="169"/>
            </a:xfrm>
            <a:custGeom>
              <a:avLst/>
              <a:gdLst>
                <a:gd name="T0" fmla="*/ 423 w 847"/>
                <a:gd name="T1" fmla="*/ 0 h 845"/>
                <a:gd name="T2" fmla="*/ 423 w 847"/>
                <a:gd name="T3" fmla="*/ 0 h 845"/>
                <a:gd name="T4" fmla="*/ 476 w 847"/>
                <a:gd name="T5" fmla="*/ 3 h 845"/>
                <a:gd name="T6" fmla="*/ 527 w 847"/>
                <a:gd name="T7" fmla="*/ 13 h 845"/>
                <a:gd name="T8" fmla="*/ 577 w 847"/>
                <a:gd name="T9" fmla="*/ 29 h 845"/>
                <a:gd name="T10" fmla="*/ 623 w 847"/>
                <a:gd name="T11" fmla="*/ 49 h 845"/>
                <a:gd name="T12" fmla="*/ 665 w 847"/>
                <a:gd name="T13" fmla="*/ 76 h 845"/>
                <a:gd name="T14" fmla="*/ 705 w 847"/>
                <a:gd name="T15" fmla="*/ 106 h 845"/>
                <a:gd name="T16" fmla="*/ 740 w 847"/>
                <a:gd name="T17" fmla="*/ 142 h 845"/>
                <a:gd name="T18" fmla="*/ 770 w 847"/>
                <a:gd name="T19" fmla="*/ 181 h 845"/>
                <a:gd name="T20" fmla="*/ 797 w 847"/>
                <a:gd name="T21" fmla="*/ 223 h 845"/>
                <a:gd name="T22" fmla="*/ 819 w 847"/>
                <a:gd name="T23" fmla="*/ 269 h 845"/>
                <a:gd name="T24" fmla="*/ 833 w 847"/>
                <a:gd name="T25" fmla="*/ 319 h 845"/>
                <a:gd name="T26" fmla="*/ 843 w 847"/>
                <a:gd name="T27" fmla="*/ 370 h 845"/>
                <a:gd name="T28" fmla="*/ 847 w 847"/>
                <a:gd name="T29" fmla="*/ 423 h 845"/>
                <a:gd name="T30" fmla="*/ 843 w 847"/>
                <a:gd name="T31" fmla="*/ 476 h 845"/>
                <a:gd name="T32" fmla="*/ 833 w 847"/>
                <a:gd name="T33" fmla="*/ 527 h 845"/>
                <a:gd name="T34" fmla="*/ 819 w 847"/>
                <a:gd name="T35" fmla="*/ 575 h 845"/>
                <a:gd name="T36" fmla="*/ 797 w 847"/>
                <a:gd name="T37" fmla="*/ 621 h 845"/>
                <a:gd name="T38" fmla="*/ 770 w 847"/>
                <a:gd name="T39" fmla="*/ 665 h 845"/>
                <a:gd name="T40" fmla="*/ 740 w 847"/>
                <a:gd name="T41" fmla="*/ 703 h 845"/>
                <a:gd name="T42" fmla="*/ 705 w 847"/>
                <a:gd name="T43" fmla="*/ 739 h 845"/>
                <a:gd name="T44" fmla="*/ 665 w 847"/>
                <a:gd name="T45" fmla="*/ 770 h 845"/>
                <a:gd name="T46" fmla="*/ 623 w 847"/>
                <a:gd name="T47" fmla="*/ 797 h 845"/>
                <a:gd name="T48" fmla="*/ 577 w 847"/>
                <a:gd name="T49" fmla="*/ 817 h 845"/>
                <a:gd name="T50" fmla="*/ 527 w 847"/>
                <a:gd name="T51" fmla="*/ 833 h 845"/>
                <a:gd name="T52" fmla="*/ 476 w 847"/>
                <a:gd name="T53" fmla="*/ 843 h 845"/>
                <a:gd name="T54" fmla="*/ 423 w 847"/>
                <a:gd name="T55" fmla="*/ 845 h 845"/>
                <a:gd name="T56" fmla="*/ 369 w 847"/>
                <a:gd name="T57" fmla="*/ 843 h 845"/>
                <a:gd name="T58" fmla="*/ 318 w 847"/>
                <a:gd name="T59" fmla="*/ 833 h 845"/>
                <a:gd name="T60" fmla="*/ 270 w 847"/>
                <a:gd name="T61" fmla="*/ 817 h 845"/>
                <a:gd name="T62" fmla="*/ 224 w 847"/>
                <a:gd name="T63" fmla="*/ 797 h 845"/>
                <a:gd name="T64" fmla="*/ 181 w 847"/>
                <a:gd name="T65" fmla="*/ 770 h 845"/>
                <a:gd name="T66" fmla="*/ 141 w 847"/>
                <a:gd name="T67" fmla="*/ 739 h 845"/>
                <a:gd name="T68" fmla="*/ 106 w 847"/>
                <a:gd name="T69" fmla="*/ 703 h 845"/>
                <a:gd name="T70" fmla="*/ 75 w 847"/>
                <a:gd name="T71" fmla="*/ 665 h 845"/>
                <a:gd name="T72" fmla="*/ 49 w 847"/>
                <a:gd name="T73" fmla="*/ 621 h 845"/>
                <a:gd name="T74" fmla="*/ 27 w 847"/>
                <a:gd name="T75" fmla="*/ 575 h 845"/>
                <a:gd name="T76" fmla="*/ 12 w 847"/>
                <a:gd name="T77" fmla="*/ 527 h 845"/>
                <a:gd name="T78" fmla="*/ 2 w 847"/>
                <a:gd name="T79" fmla="*/ 476 h 845"/>
                <a:gd name="T80" fmla="*/ 0 w 847"/>
                <a:gd name="T81" fmla="*/ 423 h 845"/>
                <a:gd name="T82" fmla="*/ 2 w 847"/>
                <a:gd name="T83" fmla="*/ 370 h 845"/>
                <a:gd name="T84" fmla="*/ 12 w 847"/>
                <a:gd name="T85" fmla="*/ 319 h 845"/>
                <a:gd name="T86" fmla="*/ 27 w 847"/>
                <a:gd name="T87" fmla="*/ 269 h 845"/>
                <a:gd name="T88" fmla="*/ 49 w 847"/>
                <a:gd name="T89" fmla="*/ 223 h 845"/>
                <a:gd name="T90" fmla="*/ 75 w 847"/>
                <a:gd name="T91" fmla="*/ 181 h 845"/>
                <a:gd name="T92" fmla="*/ 106 w 847"/>
                <a:gd name="T93" fmla="*/ 142 h 845"/>
                <a:gd name="T94" fmla="*/ 141 w 847"/>
                <a:gd name="T95" fmla="*/ 106 h 845"/>
                <a:gd name="T96" fmla="*/ 181 w 847"/>
                <a:gd name="T97" fmla="*/ 76 h 845"/>
                <a:gd name="T98" fmla="*/ 224 w 847"/>
                <a:gd name="T99" fmla="*/ 49 h 845"/>
                <a:gd name="T100" fmla="*/ 270 w 847"/>
                <a:gd name="T101" fmla="*/ 29 h 845"/>
                <a:gd name="T102" fmla="*/ 318 w 847"/>
                <a:gd name="T103" fmla="*/ 13 h 845"/>
                <a:gd name="T104" fmla="*/ 369 w 847"/>
                <a:gd name="T105" fmla="*/ 3 h 845"/>
                <a:gd name="T106" fmla="*/ 423 w 847"/>
                <a:gd name="T10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47" h="845">
                  <a:moveTo>
                    <a:pt x="423" y="0"/>
                  </a:moveTo>
                  <a:lnTo>
                    <a:pt x="423" y="0"/>
                  </a:lnTo>
                  <a:lnTo>
                    <a:pt x="476" y="3"/>
                  </a:lnTo>
                  <a:lnTo>
                    <a:pt x="527" y="13"/>
                  </a:lnTo>
                  <a:lnTo>
                    <a:pt x="577" y="29"/>
                  </a:lnTo>
                  <a:lnTo>
                    <a:pt x="623" y="49"/>
                  </a:lnTo>
                  <a:lnTo>
                    <a:pt x="665" y="76"/>
                  </a:lnTo>
                  <a:lnTo>
                    <a:pt x="705" y="106"/>
                  </a:lnTo>
                  <a:lnTo>
                    <a:pt x="740" y="142"/>
                  </a:lnTo>
                  <a:lnTo>
                    <a:pt x="770" y="181"/>
                  </a:lnTo>
                  <a:lnTo>
                    <a:pt x="797" y="223"/>
                  </a:lnTo>
                  <a:lnTo>
                    <a:pt x="819" y="269"/>
                  </a:lnTo>
                  <a:lnTo>
                    <a:pt x="833" y="319"/>
                  </a:lnTo>
                  <a:lnTo>
                    <a:pt x="843" y="370"/>
                  </a:lnTo>
                  <a:lnTo>
                    <a:pt x="847" y="423"/>
                  </a:lnTo>
                  <a:lnTo>
                    <a:pt x="843" y="476"/>
                  </a:lnTo>
                  <a:lnTo>
                    <a:pt x="833" y="527"/>
                  </a:lnTo>
                  <a:lnTo>
                    <a:pt x="819" y="575"/>
                  </a:lnTo>
                  <a:lnTo>
                    <a:pt x="797" y="621"/>
                  </a:lnTo>
                  <a:lnTo>
                    <a:pt x="770" y="665"/>
                  </a:lnTo>
                  <a:lnTo>
                    <a:pt x="740" y="703"/>
                  </a:lnTo>
                  <a:lnTo>
                    <a:pt x="705" y="739"/>
                  </a:lnTo>
                  <a:lnTo>
                    <a:pt x="665" y="770"/>
                  </a:lnTo>
                  <a:lnTo>
                    <a:pt x="623" y="797"/>
                  </a:lnTo>
                  <a:lnTo>
                    <a:pt x="577" y="817"/>
                  </a:lnTo>
                  <a:lnTo>
                    <a:pt x="527" y="833"/>
                  </a:lnTo>
                  <a:lnTo>
                    <a:pt x="476" y="843"/>
                  </a:lnTo>
                  <a:lnTo>
                    <a:pt x="423" y="845"/>
                  </a:lnTo>
                  <a:lnTo>
                    <a:pt x="369" y="843"/>
                  </a:lnTo>
                  <a:lnTo>
                    <a:pt x="318" y="833"/>
                  </a:lnTo>
                  <a:lnTo>
                    <a:pt x="270" y="817"/>
                  </a:lnTo>
                  <a:lnTo>
                    <a:pt x="224" y="797"/>
                  </a:lnTo>
                  <a:lnTo>
                    <a:pt x="181" y="770"/>
                  </a:lnTo>
                  <a:lnTo>
                    <a:pt x="141" y="739"/>
                  </a:lnTo>
                  <a:lnTo>
                    <a:pt x="106" y="703"/>
                  </a:lnTo>
                  <a:lnTo>
                    <a:pt x="75" y="665"/>
                  </a:lnTo>
                  <a:lnTo>
                    <a:pt x="49" y="621"/>
                  </a:lnTo>
                  <a:lnTo>
                    <a:pt x="27" y="575"/>
                  </a:lnTo>
                  <a:lnTo>
                    <a:pt x="12" y="527"/>
                  </a:lnTo>
                  <a:lnTo>
                    <a:pt x="2" y="476"/>
                  </a:lnTo>
                  <a:lnTo>
                    <a:pt x="0" y="423"/>
                  </a:lnTo>
                  <a:lnTo>
                    <a:pt x="2" y="370"/>
                  </a:lnTo>
                  <a:lnTo>
                    <a:pt x="12" y="319"/>
                  </a:lnTo>
                  <a:lnTo>
                    <a:pt x="27" y="269"/>
                  </a:lnTo>
                  <a:lnTo>
                    <a:pt x="49" y="223"/>
                  </a:lnTo>
                  <a:lnTo>
                    <a:pt x="75" y="181"/>
                  </a:lnTo>
                  <a:lnTo>
                    <a:pt x="106" y="142"/>
                  </a:lnTo>
                  <a:lnTo>
                    <a:pt x="141" y="106"/>
                  </a:lnTo>
                  <a:lnTo>
                    <a:pt x="181" y="76"/>
                  </a:lnTo>
                  <a:lnTo>
                    <a:pt x="224" y="49"/>
                  </a:lnTo>
                  <a:lnTo>
                    <a:pt x="270" y="29"/>
                  </a:lnTo>
                  <a:lnTo>
                    <a:pt x="318" y="13"/>
                  </a:lnTo>
                  <a:lnTo>
                    <a:pt x="369" y="3"/>
                  </a:lnTo>
                  <a:lnTo>
                    <a:pt x="4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7"/>
            <p:cNvSpPr>
              <a:spLocks/>
            </p:cNvSpPr>
            <p:nvPr/>
          </p:nvSpPr>
          <p:spPr bwMode="auto">
            <a:xfrm>
              <a:off x="1252" y="817"/>
              <a:ext cx="170" cy="170"/>
            </a:xfrm>
            <a:custGeom>
              <a:avLst/>
              <a:gdLst>
                <a:gd name="T0" fmla="*/ 424 w 848"/>
                <a:gd name="T1" fmla="*/ 0 h 846"/>
                <a:gd name="T2" fmla="*/ 477 w 848"/>
                <a:gd name="T3" fmla="*/ 3 h 846"/>
                <a:gd name="T4" fmla="*/ 528 w 848"/>
                <a:gd name="T5" fmla="*/ 13 h 846"/>
                <a:gd name="T6" fmla="*/ 577 w 848"/>
                <a:gd name="T7" fmla="*/ 29 h 846"/>
                <a:gd name="T8" fmla="*/ 623 w 848"/>
                <a:gd name="T9" fmla="*/ 49 h 846"/>
                <a:gd name="T10" fmla="*/ 666 w 848"/>
                <a:gd name="T11" fmla="*/ 76 h 846"/>
                <a:gd name="T12" fmla="*/ 705 w 848"/>
                <a:gd name="T13" fmla="*/ 107 h 846"/>
                <a:gd name="T14" fmla="*/ 740 w 848"/>
                <a:gd name="T15" fmla="*/ 142 h 846"/>
                <a:gd name="T16" fmla="*/ 772 w 848"/>
                <a:gd name="T17" fmla="*/ 181 h 846"/>
                <a:gd name="T18" fmla="*/ 798 w 848"/>
                <a:gd name="T19" fmla="*/ 225 h 846"/>
                <a:gd name="T20" fmla="*/ 819 w 848"/>
                <a:gd name="T21" fmla="*/ 271 h 846"/>
                <a:gd name="T22" fmla="*/ 835 w 848"/>
                <a:gd name="T23" fmla="*/ 319 h 846"/>
                <a:gd name="T24" fmla="*/ 844 w 848"/>
                <a:gd name="T25" fmla="*/ 370 h 846"/>
                <a:gd name="T26" fmla="*/ 848 w 848"/>
                <a:gd name="T27" fmla="*/ 423 h 846"/>
                <a:gd name="T28" fmla="*/ 844 w 848"/>
                <a:gd name="T29" fmla="*/ 476 h 846"/>
                <a:gd name="T30" fmla="*/ 835 w 848"/>
                <a:gd name="T31" fmla="*/ 527 h 846"/>
                <a:gd name="T32" fmla="*/ 819 w 848"/>
                <a:gd name="T33" fmla="*/ 575 h 846"/>
                <a:gd name="T34" fmla="*/ 798 w 848"/>
                <a:gd name="T35" fmla="*/ 621 h 846"/>
                <a:gd name="T36" fmla="*/ 772 w 848"/>
                <a:gd name="T37" fmla="*/ 665 h 846"/>
                <a:gd name="T38" fmla="*/ 740 w 848"/>
                <a:gd name="T39" fmla="*/ 703 h 846"/>
                <a:gd name="T40" fmla="*/ 705 w 848"/>
                <a:gd name="T41" fmla="*/ 739 h 846"/>
                <a:gd name="T42" fmla="*/ 666 w 848"/>
                <a:gd name="T43" fmla="*/ 770 h 846"/>
                <a:gd name="T44" fmla="*/ 623 w 848"/>
                <a:gd name="T45" fmla="*/ 797 h 846"/>
                <a:gd name="T46" fmla="*/ 577 w 848"/>
                <a:gd name="T47" fmla="*/ 817 h 846"/>
                <a:gd name="T48" fmla="*/ 528 w 848"/>
                <a:gd name="T49" fmla="*/ 833 h 846"/>
                <a:gd name="T50" fmla="*/ 477 w 848"/>
                <a:gd name="T51" fmla="*/ 843 h 846"/>
                <a:gd name="T52" fmla="*/ 424 w 848"/>
                <a:gd name="T53" fmla="*/ 846 h 846"/>
                <a:gd name="T54" fmla="*/ 370 w 848"/>
                <a:gd name="T55" fmla="*/ 843 h 846"/>
                <a:gd name="T56" fmla="*/ 320 w 848"/>
                <a:gd name="T57" fmla="*/ 833 h 846"/>
                <a:gd name="T58" fmla="*/ 271 w 848"/>
                <a:gd name="T59" fmla="*/ 817 h 846"/>
                <a:gd name="T60" fmla="*/ 225 w 848"/>
                <a:gd name="T61" fmla="*/ 797 h 846"/>
                <a:gd name="T62" fmla="*/ 181 w 848"/>
                <a:gd name="T63" fmla="*/ 770 h 846"/>
                <a:gd name="T64" fmla="*/ 143 w 848"/>
                <a:gd name="T65" fmla="*/ 739 h 846"/>
                <a:gd name="T66" fmla="*/ 107 w 848"/>
                <a:gd name="T67" fmla="*/ 703 h 846"/>
                <a:gd name="T68" fmla="*/ 76 w 848"/>
                <a:gd name="T69" fmla="*/ 665 h 846"/>
                <a:gd name="T70" fmla="*/ 49 w 848"/>
                <a:gd name="T71" fmla="*/ 621 h 846"/>
                <a:gd name="T72" fmla="*/ 29 w 848"/>
                <a:gd name="T73" fmla="*/ 575 h 846"/>
                <a:gd name="T74" fmla="*/ 13 w 848"/>
                <a:gd name="T75" fmla="*/ 527 h 846"/>
                <a:gd name="T76" fmla="*/ 3 w 848"/>
                <a:gd name="T77" fmla="*/ 476 h 846"/>
                <a:gd name="T78" fmla="*/ 0 w 848"/>
                <a:gd name="T79" fmla="*/ 423 h 846"/>
                <a:gd name="T80" fmla="*/ 3 w 848"/>
                <a:gd name="T81" fmla="*/ 370 h 846"/>
                <a:gd name="T82" fmla="*/ 13 w 848"/>
                <a:gd name="T83" fmla="*/ 319 h 846"/>
                <a:gd name="T84" fmla="*/ 29 w 848"/>
                <a:gd name="T85" fmla="*/ 271 h 846"/>
                <a:gd name="T86" fmla="*/ 49 w 848"/>
                <a:gd name="T87" fmla="*/ 225 h 846"/>
                <a:gd name="T88" fmla="*/ 76 w 848"/>
                <a:gd name="T89" fmla="*/ 181 h 846"/>
                <a:gd name="T90" fmla="*/ 107 w 848"/>
                <a:gd name="T91" fmla="*/ 142 h 846"/>
                <a:gd name="T92" fmla="*/ 143 w 848"/>
                <a:gd name="T93" fmla="*/ 107 h 846"/>
                <a:gd name="T94" fmla="*/ 181 w 848"/>
                <a:gd name="T95" fmla="*/ 76 h 846"/>
                <a:gd name="T96" fmla="*/ 225 w 848"/>
                <a:gd name="T97" fmla="*/ 49 h 846"/>
                <a:gd name="T98" fmla="*/ 271 w 848"/>
                <a:gd name="T99" fmla="*/ 29 h 846"/>
                <a:gd name="T100" fmla="*/ 320 w 848"/>
                <a:gd name="T101" fmla="*/ 13 h 846"/>
                <a:gd name="T102" fmla="*/ 370 w 848"/>
                <a:gd name="T103" fmla="*/ 3 h 846"/>
                <a:gd name="T104" fmla="*/ 424 w 848"/>
                <a:gd name="T105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48" h="846">
                  <a:moveTo>
                    <a:pt x="424" y="0"/>
                  </a:moveTo>
                  <a:lnTo>
                    <a:pt x="477" y="3"/>
                  </a:lnTo>
                  <a:lnTo>
                    <a:pt x="528" y="13"/>
                  </a:lnTo>
                  <a:lnTo>
                    <a:pt x="577" y="29"/>
                  </a:lnTo>
                  <a:lnTo>
                    <a:pt x="623" y="49"/>
                  </a:lnTo>
                  <a:lnTo>
                    <a:pt x="666" y="76"/>
                  </a:lnTo>
                  <a:lnTo>
                    <a:pt x="705" y="107"/>
                  </a:lnTo>
                  <a:lnTo>
                    <a:pt x="740" y="142"/>
                  </a:lnTo>
                  <a:lnTo>
                    <a:pt x="772" y="181"/>
                  </a:lnTo>
                  <a:lnTo>
                    <a:pt x="798" y="225"/>
                  </a:lnTo>
                  <a:lnTo>
                    <a:pt x="819" y="271"/>
                  </a:lnTo>
                  <a:lnTo>
                    <a:pt x="835" y="319"/>
                  </a:lnTo>
                  <a:lnTo>
                    <a:pt x="844" y="370"/>
                  </a:lnTo>
                  <a:lnTo>
                    <a:pt x="848" y="423"/>
                  </a:lnTo>
                  <a:lnTo>
                    <a:pt x="844" y="476"/>
                  </a:lnTo>
                  <a:lnTo>
                    <a:pt x="835" y="527"/>
                  </a:lnTo>
                  <a:lnTo>
                    <a:pt x="819" y="575"/>
                  </a:lnTo>
                  <a:lnTo>
                    <a:pt x="798" y="621"/>
                  </a:lnTo>
                  <a:lnTo>
                    <a:pt x="772" y="665"/>
                  </a:lnTo>
                  <a:lnTo>
                    <a:pt x="740" y="703"/>
                  </a:lnTo>
                  <a:lnTo>
                    <a:pt x="705" y="739"/>
                  </a:lnTo>
                  <a:lnTo>
                    <a:pt x="666" y="770"/>
                  </a:lnTo>
                  <a:lnTo>
                    <a:pt x="623" y="797"/>
                  </a:lnTo>
                  <a:lnTo>
                    <a:pt x="577" y="817"/>
                  </a:lnTo>
                  <a:lnTo>
                    <a:pt x="528" y="833"/>
                  </a:lnTo>
                  <a:lnTo>
                    <a:pt x="477" y="843"/>
                  </a:lnTo>
                  <a:lnTo>
                    <a:pt x="424" y="846"/>
                  </a:lnTo>
                  <a:lnTo>
                    <a:pt x="370" y="843"/>
                  </a:lnTo>
                  <a:lnTo>
                    <a:pt x="320" y="833"/>
                  </a:lnTo>
                  <a:lnTo>
                    <a:pt x="271" y="817"/>
                  </a:lnTo>
                  <a:lnTo>
                    <a:pt x="225" y="797"/>
                  </a:lnTo>
                  <a:lnTo>
                    <a:pt x="181" y="770"/>
                  </a:lnTo>
                  <a:lnTo>
                    <a:pt x="143" y="739"/>
                  </a:lnTo>
                  <a:lnTo>
                    <a:pt x="107" y="703"/>
                  </a:lnTo>
                  <a:lnTo>
                    <a:pt x="76" y="665"/>
                  </a:lnTo>
                  <a:lnTo>
                    <a:pt x="49" y="621"/>
                  </a:lnTo>
                  <a:lnTo>
                    <a:pt x="29" y="575"/>
                  </a:lnTo>
                  <a:lnTo>
                    <a:pt x="13" y="527"/>
                  </a:lnTo>
                  <a:lnTo>
                    <a:pt x="3" y="476"/>
                  </a:lnTo>
                  <a:lnTo>
                    <a:pt x="0" y="423"/>
                  </a:lnTo>
                  <a:lnTo>
                    <a:pt x="3" y="370"/>
                  </a:lnTo>
                  <a:lnTo>
                    <a:pt x="13" y="319"/>
                  </a:lnTo>
                  <a:lnTo>
                    <a:pt x="29" y="271"/>
                  </a:lnTo>
                  <a:lnTo>
                    <a:pt x="49" y="225"/>
                  </a:lnTo>
                  <a:lnTo>
                    <a:pt x="76" y="181"/>
                  </a:lnTo>
                  <a:lnTo>
                    <a:pt x="107" y="142"/>
                  </a:lnTo>
                  <a:lnTo>
                    <a:pt x="143" y="107"/>
                  </a:lnTo>
                  <a:lnTo>
                    <a:pt x="181" y="76"/>
                  </a:lnTo>
                  <a:lnTo>
                    <a:pt x="225" y="49"/>
                  </a:lnTo>
                  <a:lnTo>
                    <a:pt x="271" y="29"/>
                  </a:lnTo>
                  <a:lnTo>
                    <a:pt x="320" y="13"/>
                  </a:lnTo>
                  <a:lnTo>
                    <a:pt x="370" y="3"/>
                  </a:lnTo>
                  <a:lnTo>
                    <a:pt x="4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"/>
            <p:cNvSpPr>
              <a:spLocks/>
            </p:cNvSpPr>
            <p:nvPr/>
          </p:nvSpPr>
          <p:spPr bwMode="auto">
            <a:xfrm>
              <a:off x="1390" y="1497"/>
              <a:ext cx="90" cy="106"/>
            </a:xfrm>
            <a:custGeom>
              <a:avLst/>
              <a:gdLst>
                <a:gd name="T0" fmla="*/ 0 w 449"/>
                <a:gd name="T1" fmla="*/ 0 h 529"/>
                <a:gd name="T2" fmla="*/ 449 w 449"/>
                <a:gd name="T3" fmla="*/ 0 h 529"/>
                <a:gd name="T4" fmla="*/ 449 w 449"/>
                <a:gd name="T5" fmla="*/ 305 h 529"/>
                <a:gd name="T6" fmla="*/ 445 w 449"/>
                <a:gd name="T7" fmla="*/ 345 h 529"/>
                <a:gd name="T8" fmla="*/ 436 w 449"/>
                <a:gd name="T9" fmla="*/ 383 h 529"/>
                <a:gd name="T10" fmla="*/ 419 w 449"/>
                <a:gd name="T11" fmla="*/ 418 h 529"/>
                <a:gd name="T12" fmla="*/ 397 w 449"/>
                <a:gd name="T13" fmla="*/ 449 h 529"/>
                <a:gd name="T14" fmla="*/ 369 w 449"/>
                <a:gd name="T15" fmla="*/ 476 h 529"/>
                <a:gd name="T16" fmla="*/ 339 w 449"/>
                <a:gd name="T17" fmla="*/ 499 h 529"/>
                <a:gd name="T18" fmla="*/ 303 w 449"/>
                <a:gd name="T19" fmla="*/ 515 h 529"/>
                <a:gd name="T20" fmla="*/ 265 w 449"/>
                <a:gd name="T21" fmla="*/ 525 h 529"/>
                <a:gd name="T22" fmla="*/ 225 w 449"/>
                <a:gd name="T23" fmla="*/ 529 h 529"/>
                <a:gd name="T24" fmla="*/ 225 w 449"/>
                <a:gd name="T25" fmla="*/ 529 h 529"/>
                <a:gd name="T26" fmla="*/ 185 w 449"/>
                <a:gd name="T27" fmla="*/ 525 h 529"/>
                <a:gd name="T28" fmla="*/ 147 w 449"/>
                <a:gd name="T29" fmla="*/ 515 h 529"/>
                <a:gd name="T30" fmla="*/ 112 w 449"/>
                <a:gd name="T31" fmla="*/ 499 h 529"/>
                <a:gd name="T32" fmla="*/ 80 w 449"/>
                <a:gd name="T33" fmla="*/ 477 h 529"/>
                <a:gd name="T34" fmla="*/ 54 w 449"/>
                <a:gd name="T35" fmla="*/ 449 h 529"/>
                <a:gd name="T36" fmla="*/ 31 w 449"/>
                <a:gd name="T37" fmla="*/ 418 h 529"/>
                <a:gd name="T38" fmla="*/ 15 w 449"/>
                <a:gd name="T39" fmla="*/ 384 h 529"/>
                <a:gd name="T40" fmla="*/ 4 w 449"/>
                <a:gd name="T41" fmla="*/ 345 h 529"/>
                <a:gd name="T42" fmla="*/ 0 w 449"/>
                <a:gd name="T43" fmla="*/ 305 h 529"/>
                <a:gd name="T44" fmla="*/ 0 w 449"/>
                <a:gd name="T45" fmla="*/ 0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9" h="529">
                  <a:moveTo>
                    <a:pt x="0" y="0"/>
                  </a:moveTo>
                  <a:lnTo>
                    <a:pt x="449" y="0"/>
                  </a:lnTo>
                  <a:lnTo>
                    <a:pt x="449" y="305"/>
                  </a:lnTo>
                  <a:lnTo>
                    <a:pt x="445" y="345"/>
                  </a:lnTo>
                  <a:lnTo>
                    <a:pt x="436" y="383"/>
                  </a:lnTo>
                  <a:lnTo>
                    <a:pt x="419" y="418"/>
                  </a:lnTo>
                  <a:lnTo>
                    <a:pt x="397" y="449"/>
                  </a:lnTo>
                  <a:lnTo>
                    <a:pt x="369" y="476"/>
                  </a:lnTo>
                  <a:lnTo>
                    <a:pt x="339" y="499"/>
                  </a:lnTo>
                  <a:lnTo>
                    <a:pt x="303" y="515"/>
                  </a:lnTo>
                  <a:lnTo>
                    <a:pt x="265" y="525"/>
                  </a:lnTo>
                  <a:lnTo>
                    <a:pt x="225" y="529"/>
                  </a:lnTo>
                  <a:lnTo>
                    <a:pt x="225" y="529"/>
                  </a:lnTo>
                  <a:lnTo>
                    <a:pt x="185" y="525"/>
                  </a:lnTo>
                  <a:lnTo>
                    <a:pt x="147" y="515"/>
                  </a:lnTo>
                  <a:lnTo>
                    <a:pt x="112" y="499"/>
                  </a:lnTo>
                  <a:lnTo>
                    <a:pt x="80" y="477"/>
                  </a:lnTo>
                  <a:lnTo>
                    <a:pt x="54" y="449"/>
                  </a:lnTo>
                  <a:lnTo>
                    <a:pt x="31" y="418"/>
                  </a:lnTo>
                  <a:lnTo>
                    <a:pt x="15" y="384"/>
                  </a:lnTo>
                  <a:lnTo>
                    <a:pt x="4" y="345"/>
                  </a:lnTo>
                  <a:lnTo>
                    <a:pt x="0" y="3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"/>
            <p:cNvSpPr>
              <a:spLocks noEditPoints="1"/>
            </p:cNvSpPr>
            <p:nvPr/>
          </p:nvSpPr>
          <p:spPr bwMode="auto">
            <a:xfrm>
              <a:off x="889" y="982"/>
              <a:ext cx="714" cy="621"/>
            </a:xfrm>
            <a:custGeom>
              <a:avLst/>
              <a:gdLst>
                <a:gd name="T0" fmla="*/ 2967 w 3570"/>
                <a:gd name="T1" fmla="*/ 1562 h 3106"/>
                <a:gd name="T2" fmla="*/ 2816 w 3570"/>
                <a:gd name="T3" fmla="*/ 1513 h 3106"/>
                <a:gd name="T4" fmla="*/ 2732 w 3570"/>
                <a:gd name="T5" fmla="*/ 1583 h 3106"/>
                <a:gd name="T6" fmla="*/ 3079 w 3570"/>
                <a:gd name="T7" fmla="*/ 1519 h 3106"/>
                <a:gd name="T8" fmla="*/ 575 w 3570"/>
                <a:gd name="T9" fmla="*/ 0 h 3106"/>
                <a:gd name="T10" fmla="*/ 675 w 3570"/>
                <a:gd name="T11" fmla="*/ 13 h 3106"/>
                <a:gd name="T12" fmla="*/ 742 w 3570"/>
                <a:gd name="T13" fmla="*/ 39 h 3106"/>
                <a:gd name="T14" fmla="*/ 878 w 3570"/>
                <a:gd name="T15" fmla="*/ 140 h 3106"/>
                <a:gd name="T16" fmla="*/ 968 w 3570"/>
                <a:gd name="T17" fmla="*/ 331 h 3106"/>
                <a:gd name="T18" fmla="*/ 995 w 3570"/>
                <a:gd name="T19" fmla="*/ 496 h 3106"/>
                <a:gd name="T20" fmla="*/ 1067 w 3570"/>
                <a:gd name="T21" fmla="*/ 739 h 3106"/>
                <a:gd name="T22" fmla="*/ 1217 w 3570"/>
                <a:gd name="T23" fmla="*/ 851 h 3106"/>
                <a:gd name="T24" fmla="*/ 1428 w 3570"/>
                <a:gd name="T25" fmla="*/ 849 h 3106"/>
                <a:gd name="T26" fmla="*/ 1663 w 3570"/>
                <a:gd name="T27" fmla="*/ 815 h 3106"/>
                <a:gd name="T28" fmla="*/ 1905 w 3570"/>
                <a:gd name="T29" fmla="*/ 777 h 3106"/>
                <a:gd name="T30" fmla="*/ 2022 w 3570"/>
                <a:gd name="T31" fmla="*/ 687 h 3106"/>
                <a:gd name="T32" fmla="*/ 2085 w 3570"/>
                <a:gd name="T33" fmla="*/ 474 h 3106"/>
                <a:gd name="T34" fmla="*/ 2109 w 3570"/>
                <a:gd name="T35" fmla="*/ 331 h 3106"/>
                <a:gd name="T36" fmla="*/ 2199 w 3570"/>
                <a:gd name="T37" fmla="*/ 140 h 3106"/>
                <a:gd name="T38" fmla="*/ 2336 w 3570"/>
                <a:gd name="T39" fmla="*/ 39 h 3106"/>
                <a:gd name="T40" fmla="*/ 2401 w 3570"/>
                <a:gd name="T41" fmla="*/ 13 h 3106"/>
                <a:gd name="T42" fmla="*/ 2502 w 3570"/>
                <a:gd name="T43" fmla="*/ 0 h 3106"/>
                <a:gd name="T44" fmla="*/ 2595 w 3570"/>
                <a:gd name="T45" fmla="*/ 10 h 3106"/>
                <a:gd name="T46" fmla="*/ 2750 w 3570"/>
                <a:gd name="T47" fmla="*/ 105 h 3106"/>
                <a:gd name="T48" fmla="*/ 2821 w 3570"/>
                <a:gd name="T49" fmla="*/ 259 h 3106"/>
                <a:gd name="T50" fmla="*/ 2848 w 3570"/>
                <a:gd name="T51" fmla="*/ 368 h 3106"/>
                <a:gd name="T52" fmla="*/ 2903 w 3570"/>
                <a:gd name="T53" fmla="*/ 586 h 3106"/>
                <a:gd name="T54" fmla="*/ 2971 w 3570"/>
                <a:gd name="T55" fmla="*/ 855 h 3106"/>
                <a:gd name="T56" fmla="*/ 3036 w 3570"/>
                <a:gd name="T57" fmla="*/ 1116 h 3106"/>
                <a:gd name="T58" fmla="*/ 3084 w 3570"/>
                <a:gd name="T59" fmla="*/ 1309 h 3106"/>
                <a:gd name="T60" fmla="*/ 3099 w 3570"/>
                <a:gd name="T61" fmla="*/ 1411 h 3106"/>
                <a:gd name="T62" fmla="*/ 3230 w 3570"/>
                <a:gd name="T63" fmla="*/ 1516 h 3106"/>
                <a:gd name="T64" fmla="*/ 2302 w 3570"/>
                <a:gd name="T65" fmla="*/ 2516 h 3106"/>
                <a:gd name="T66" fmla="*/ 2659 w 3570"/>
                <a:gd name="T67" fmla="*/ 1488 h 3106"/>
                <a:gd name="T68" fmla="*/ 2760 w 3570"/>
                <a:gd name="T69" fmla="*/ 1361 h 3106"/>
                <a:gd name="T70" fmla="*/ 2690 w 3570"/>
                <a:gd name="T71" fmla="*/ 1088 h 3106"/>
                <a:gd name="T72" fmla="*/ 2612 w 3570"/>
                <a:gd name="T73" fmla="*/ 833 h 3106"/>
                <a:gd name="T74" fmla="*/ 2559 w 3570"/>
                <a:gd name="T75" fmla="*/ 676 h 3106"/>
                <a:gd name="T76" fmla="*/ 2508 w 3570"/>
                <a:gd name="T77" fmla="*/ 624 h 3106"/>
                <a:gd name="T78" fmla="*/ 2497 w 3570"/>
                <a:gd name="T79" fmla="*/ 679 h 3106"/>
                <a:gd name="T80" fmla="*/ 2599 w 3570"/>
                <a:gd name="T81" fmla="*/ 964 h 3106"/>
                <a:gd name="T82" fmla="*/ 2707 w 3570"/>
                <a:gd name="T83" fmla="*/ 1384 h 3106"/>
                <a:gd name="T84" fmla="*/ 2576 w 3570"/>
                <a:gd name="T85" fmla="*/ 1534 h 3106"/>
                <a:gd name="T86" fmla="*/ 2358 w 3570"/>
                <a:gd name="T87" fmla="*/ 1439 h 3106"/>
                <a:gd name="T88" fmla="*/ 2195 w 3570"/>
                <a:gd name="T89" fmla="*/ 989 h 3106"/>
                <a:gd name="T90" fmla="*/ 1959 w 3570"/>
                <a:gd name="T91" fmla="*/ 1104 h 3106"/>
                <a:gd name="T92" fmla="*/ 1667 w 3570"/>
                <a:gd name="T93" fmla="*/ 1168 h 3106"/>
                <a:gd name="T94" fmla="*/ 1554 w 3570"/>
                <a:gd name="T95" fmla="*/ 1248 h 3106"/>
                <a:gd name="T96" fmla="*/ 1250 w 3570"/>
                <a:gd name="T97" fmla="*/ 1202 h 3106"/>
                <a:gd name="T98" fmla="*/ 956 w 3570"/>
                <a:gd name="T99" fmla="*/ 1085 h 3106"/>
                <a:gd name="T100" fmla="*/ 755 w 3570"/>
                <a:gd name="T101" fmla="*/ 1370 h 3106"/>
                <a:gd name="T102" fmla="*/ 639 w 3570"/>
                <a:gd name="T103" fmla="*/ 1516 h 3106"/>
                <a:gd name="T104" fmla="*/ 558 w 3570"/>
                <a:gd name="T105" fmla="*/ 2960 h 3106"/>
                <a:gd name="T106" fmla="*/ 425 w 3570"/>
                <a:gd name="T107" fmla="*/ 3092 h 3106"/>
                <a:gd name="T108" fmla="*/ 234 w 3570"/>
                <a:gd name="T109" fmla="*/ 3076 h 3106"/>
                <a:gd name="T110" fmla="*/ 126 w 3570"/>
                <a:gd name="T111" fmla="*/ 2922 h 3106"/>
                <a:gd name="T112" fmla="*/ 41 w 3570"/>
                <a:gd name="T113" fmla="*/ 1376 h 3106"/>
                <a:gd name="T114" fmla="*/ 6 w 3570"/>
                <a:gd name="T115" fmla="*/ 1168 h 3106"/>
                <a:gd name="T116" fmla="*/ 279 w 3570"/>
                <a:gd name="T117" fmla="*/ 115 h 3106"/>
                <a:gd name="T118" fmla="*/ 446 w 3570"/>
                <a:gd name="T119" fmla="*/ 18 h 3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70" h="3106">
                  <a:moveTo>
                    <a:pt x="3057" y="1513"/>
                  </a:moveTo>
                  <a:lnTo>
                    <a:pt x="3038" y="1529"/>
                  </a:lnTo>
                  <a:lnTo>
                    <a:pt x="3017" y="1544"/>
                  </a:lnTo>
                  <a:lnTo>
                    <a:pt x="2993" y="1555"/>
                  </a:lnTo>
                  <a:lnTo>
                    <a:pt x="2967" y="1562"/>
                  </a:lnTo>
                  <a:lnTo>
                    <a:pt x="2936" y="1566"/>
                  </a:lnTo>
                  <a:lnTo>
                    <a:pt x="2902" y="1562"/>
                  </a:lnTo>
                  <a:lnTo>
                    <a:pt x="2869" y="1551"/>
                  </a:lnTo>
                  <a:lnTo>
                    <a:pt x="2840" y="1534"/>
                  </a:lnTo>
                  <a:lnTo>
                    <a:pt x="2816" y="1513"/>
                  </a:lnTo>
                  <a:lnTo>
                    <a:pt x="2793" y="1519"/>
                  </a:lnTo>
                  <a:lnTo>
                    <a:pt x="2773" y="1529"/>
                  </a:lnTo>
                  <a:lnTo>
                    <a:pt x="2756" y="1544"/>
                  </a:lnTo>
                  <a:lnTo>
                    <a:pt x="2742" y="1562"/>
                  </a:lnTo>
                  <a:lnTo>
                    <a:pt x="2732" y="1583"/>
                  </a:lnTo>
                  <a:lnTo>
                    <a:pt x="3139" y="1583"/>
                  </a:lnTo>
                  <a:lnTo>
                    <a:pt x="3130" y="1562"/>
                  </a:lnTo>
                  <a:lnTo>
                    <a:pt x="3116" y="1544"/>
                  </a:lnTo>
                  <a:lnTo>
                    <a:pt x="3098" y="1529"/>
                  </a:lnTo>
                  <a:lnTo>
                    <a:pt x="3079" y="1519"/>
                  </a:lnTo>
                  <a:lnTo>
                    <a:pt x="3057" y="1513"/>
                  </a:lnTo>
                  <a:close/>
                  <a:moveTo>
                    <a:pt x="559" y="0"/>
                  </a:moveTo>
                  <a:lnTo>
                    <a:pt x="560" y="0"/>
                  </a:lnTo>
                  <a:lnTo>
                    <a:pt x="564" y="0"/>
                  </a:lnTo>
                  <a:lnTo>
                    <a:pt x="575" y="0"/>
                  </a:lnTo>
                  <a:lnTo>
                    <a:pt x="592" y="1"/>
                  </a:lnTo>
                  <a:lnTo>
                    <a:pt x="611" y="2"/>
                  </a:lnTo>
                  <a:lnTo>
                    <a:pt x="634" y="5"/>
                  </a:lnTo>
                  <a:lnTo>
                    <a:pt x="656" y="8"/>
                  </a:lnTo>
                  <a:lnTo>
                    <a:pt x="675" y="13"/>
                  </a:lnTo>
                  <a:lnTo>
                    <a:pt x="695" y="18"/>
                  </a:lnTo>
                  <a:lnTo>
                    <a:pt x="710" y="24"/>
                  </a:lnTo>
                  <a:lnTo>
                    <a:pt x="724" y="30"/>
                  </a:lnTo>
                  <a:lnTo>
                    <a:pt x="735" y="35"/>
                  </a:lnTo>
                  <a:lnTo>
                    <a:pt x="742" y="39"/>
                  </a:lnTo>
                  <a:lnTo>
                    <a:pt x="744" y="40"/>
                  </a:lnTo>
                  <a:lnTo>
                    <a:pt x="779" y="59"/>
                  </a:lnTo>
                  <a:lnTo>
                    <a:pt x="815" y="82"/>
                  </a:lnTo>
                  <a:lnTo>
                    <a:pt x="847" y="110"/>
                  </a:lnTo>
                  <a:lnTo>
                    <a:pt x="878" y="140"/>
                  </a:lnTo>
                  <a:lnTo>
                    <a:pt x="905" y="173"/>
                  </a:lnTo>
                  <a:lnTo>
                    <a:pt x="928" y="209"/>
                  </a:lnTo>
                  <a:lnTo>
                    <a:pt x="947" y="248"/>
                  </a:lnTo>
                  <a:lnTo>
                    <a:pt x="961" y="289"/>
                  </a:lnTo>
                  <a:lnTo>
                    <a:pt x="968" y="331"/>
                  </a:lnTo>
                  <a:lnTo>
                    <a:pt x="970" y="337"/>
                  </a:lnTo>
                  <a:lnTo>
                    <a:pt x="972" y="345"/>
                  </a:lnTo>
                  <a:lnTo>
                    <a:pt x="973" y="351"/>
                  </a:lnTo>
                  <a:lnTo>
                    <a:pt x="984" y="427"/>
                  </a:lnTo>
                  <a:lnTo>
                    <a:pt x="995" y="496"/>
                  </a:lnTo>
                  <a:lnTo>
                    <a:pt x="1006" y="557"/>
                  </a:lnTo>
                  <a:lnTo>
                    <a:pt x="1018" y="613"/>
                  </a:lnTo>
                  <a:lnTo>
                    <a:pt x="1033" y="661"/>
                  </a:lnTo>
                  <a:lnTo>
                    <a:pt x="1048" y="704"/>
                  </a:lnTo>
                  <a:lnTo>
                    <a:pt x="1067" y="739"/>
                  </a:lnTo>
                  <a:lnTo>
                    <a:pt x="1088" y="769"/>
                  </a:lnTo>
                  <a:lnTo>
                    <a:pt x="1112" y="792"/>
                  </a:lnTo>
                  <a:lnTo>
                    <a:pt x="1141" y="814"/>
                  </a:lnTo>
                  <a:lnTo>
                    <a:pt x="1176" y="833"/>
                  </a:lnTo>
                  <a:lnTo>
                    <a:pt x="1217" y="851"/>
                  </a:lnTo>
                  <a:lnTo>
                    <a:pt x="1265" y="867"/>
                  </a:lnTo>
                  <a:lnTo>
                    <a:pt x="1320" y="883"/>
                  </a:lnTo>
                  <a:lnTo>
                    <a:pt x="1383" y="896"/>
                  </a:lnTo>
                  <a:lnTo>
                    <a:pt x="1402" y="870"/>
                  </a:lnTo>
                  <a:lnTo>
                    <a:pt x="1428" y="849"/>
                  </a:lnTo>
                  <a:lnTo>
                    <a:pt x="1456" y="832"/>
                  </a:lnTo>
                  <a:lnTo>
                    <a:pt x="1488" y="821"/>
                  </a:lnTo>
                  <a:lnTo>
                    <a:pt x="1522" y="817"/>
                  </a:lnTo>
                  <a:lnTo>
                    <a:pt x="1596" y="817"/>
                  </a:lnTo>
                  <a:lnTo>
                    <a:pt x="1663" y="815"/>
                  </a:lnTo>
                  <a:lnTo>
                    <a:pt x="1724" y="810"/>
                  </a:lnTo>
                  <a:lnTo>
                    <a:pt x="1778" y="805"/>
                  </a:lnTo>
                  <a:lnTo>
                    <a:pt x="1827" y="798"/>
                  </a:lnTo>
                  <a:lnTo>
                    <a:pt x="1869" y="788"/>
                  </a:lnTo>
                  <a:lnTo>
                    <a:pt x="1905" y="777"/>
                  </a:lnTo>
                  <a:lnTo>
                    <a:pt x="1937" y="765"/>
                  </a:lnTo>
                  <a:lnTo>
                    <a:pt x="1964" y="751"/>
                  </a:lnTo>
                  <a:lnTo>
                    <a:pt x="1985" y="734"/>
                  </a:lnTo>
                  <a:lnTo>
                    <a:pt x="2005" y="713"/>
                  </a:lnTo>
                  <a:lnTo>
                    <a:pt x="2022" y="687"/>
                  </a:lnTo>
                  <a:lnTo>
                    <a:pt x="2038" y="654"/>
                  </a:lnTo>
                  <a:lnTo>
                    <a:pt x="2051" y="618"/>
                  </a:lnTo>
                  <a:lnTo>
                    <a:pt x="2063" y="574"/>
                  </a:lnTo>
                  <a:lnTo>
                    <a:pt x="2074" y="527"/>
                  </a:lnTo>
                  <a:lnTo>
                    <a:pt x="2085" y="474"/>
                  </a:lnTo>
                  <a:lnTo>
                    <a:pt x="2095" y="415"/>
                  </a:lnTo>
                  <a:lnTo>
                    <a:pt x="2104" y="351"/>
                  </a:lnTo>
                  <a:lnTo>
                    <a:pt x="2105" y="345"/>
                  </a:lnTo>
                  <a:lnTo>
                    <a:pt x="2107" y="337"/>
                  </a:lnTo>
                  <a:lnTo>
                    <a:pt x="2109" y="331"/>
                  </a:lnTo>
                  <a:lnTo>
                    <a:pt x="2116" y="289"/>
                  </a:lnTo>
                  <a:lnTo>
                    <a:pt x="2130" y="248"/>
                  </a:lnTo>
                  <a:lnTo>
                    <a:pt x="2149" y="209"/>
                  </a:lnTo>
                  <a:lnTo>
                    <a:pt x="2172" y="173"/>
                  </a:lnTo>
                  <a:lnTo>
                    <a:pt x="2199" y="140"/>
                  </a:lnTo>
                  <a:lnTo>
                    <a:pt x="2230" y="110"/>
                  </a:lnTo>
                  <a:lnTo>
                    <a:pt x="2263" y="82"/>
                  </a:lnTo>
                  <a:lnTo>
                    <a:pt x="2297" y="59"/>
                  </a:lnTo>
                  <a:lnTo>
                    <a:pt x="2333" y="40"/>
                  </a:lnTo>
                  <a:lnTo>
                    <a:pt x="2336" y="39"/>
                  </a:lnTo>
                  <a:lnTo>
                    <a:pt x="2342" y="35"/>
                  </a:lnTo>
                  <a:lnTo>
                    <a:pt x="2353" y="30"/>
                  </a:lnTo>
                  <a:lnTo>
                    <a:pt x="2366" y="24"/>
                  </a:lnTo>
                  <a:lnTo>
                    <a:pt x="2383" y="18"/>
                  </a:lnTo>
                  <a:lnTo>
                    <a:pt x="2401" y="13"/>
                  </a:lnTo>
                  <a:lnTo>
                    <a:pt x="2421" y="8"/>
                  </a:lnTo>
                  <a:lnTo>
                    <a:pt x="2444" y="5"/>
                  </a:lnTo>
                  <a:lnTo>
                    <a:pt x="2465" y="2"/>
                  </a:lnTo>
                  <a:lnTo>
                    <a:pt x="2486" y="1"/>
                  </a:lnTo>
                  <a:lnTo>
                    <a:pt x="2502" y="0"/>
                  </a:lnTo>
                  <a:lnTo>
                    <a:pt x="2513" y="0"/>
                  </a:lnTo>
                  <a:lnTo>
                    <a:pt x="2516" y="0"/>
                  </a:lnTo>
                  <a:lnTo>
                    <a:pt x="2518" y="0"/>
                  </a:lnTo>
                  <a:lnTo>
                    <a:pt x="2558" y="2"/>
                  </a:lnTo>
                  <a:lnTo>
                    <a:pt x="2595" y="10"/>
                  </a:lnTo>
                  <a:lnTo>
                    <a:pt x="2630" y="21"/>
                  </a:lnTo>
                  <a:lnTo>
                    <a:pt x="2664" y="35"/>
                  </a:lnTo>
                  <a:lnTo>
                    <a:pt x="2696" y="54"/>
                  </a:lnTo>
                  <a:lnTo>
                    <a:pt x="2724" y="77"/>
                  </a:lnTo>
                  <a:lnTo>
                    <a:pt x="2750" y="105"/>
                  </a:lnTo>
                  <a:lnTo>
                    <a:pt x="2772" y="135"/>
                  </a:lnTo>
                  <a:lnTo>
                    <a:pt x="2792" y="172"/>
                  </a:lnTo>
                  <a:lnTo>
                    <a:pt x="2807" y="212"/>
                  </a:lnTo>
                  <a:lnTo>
                    <a:pt x="2819" y="255"/>
                  </a:lnTo>
                  <a:lnTo>
                    <a:pt x="2821" y="259"/>
                  </a:lnTo>
                  <a:lnTo>
                    <a:pt x="2823" y="270"/>
                  </a:lnTo>
                  <a:lnTo>
                    <a:pt x="2827" y="285"/>
                  </a:lnTo>
                  <a:lnTo>
                    <a:pt x="2833" y="308"/>
                  </a:lnTo>
                  <a:lnTo>
                    <a:pt x="2840" y="336"/>
                  </a:lnTo>
                  <a:lnTo>
                    <a:pt x="2848" y="368"/>
                  </a:lnTo>
                  <a:lnTo>
                    <a:pt x="2857" y="405"/>
                  </a:lnTo>
                  <a:lnTo>
                    <a:pt x="2868" y="445"/>
                  </a:lnTo>
                  <a:lnTo>
                    <a:pt x="2879" y="490"/>
                  </a:lnTo>
                  <a:lnTo>
                    <a:pt x="2891" y="537"/>
                  </a:lnTo>
                  <a:lnTo>
                    <a:pt x="2903" y="586"/>
                  </a:lnTo>
                  <a:lnTo>
                    <a:pt x="2916" y="637"/>
                  </a:lnTo>
                  <a:lnTo>
                    <a:pt x="2930" y="690"/>
                  </a:lnTo>
                  <a:lnTo>
                    <a:pt x="2944" y="745"/>
                  </a:lnTo>
                  <a:lnTo>
                    <a:pt x="2958" y="800"/>
                  </a:lnTo>
                  <a:lnTo>
                    <a:pt x="2971" y="855"/>
                  </a:lnTo>
                  <a:lnTo>
                    <a:pt x="2985" y="909"/>
                  </a:lnTo>
                  <a:lnTo>
                    <a:pt x="2999" y="964"/>
                  </a:lnTo>
                  <a:lnTo>
                    <a:pt x="3012" y="1016"/>
                  </a:lnTo>
                  <a:lnTo>
                    <a:pt x="3024" y="1068"/>
                  </a:lnTo>
                  <a:lnTo>
                    <a:pt x="3036" y="1116"/>
                  </a:lnTo>
                  <a:lnTo>
                    <a:pt x="3048" y="1162"/>
                  </a:lnTo>
                  <a:lnTo>
                    <a:pt x="3058" y="1204"/>
                  </a:lnTo>
                  <a:lnTo>
                    <a:pt x="3068" y="1244"/>
                  </a:lnTo>
                  <a:lnTo>
                    <a:pt x="3076" y="1279"/>
                  </a:lnTo>
                  <a:lnTo>
                    <a:pt x="3084" y="1309"/>
                  </a:lnTo>
                  <a:lnTo>
                    <a:pt x="3090" y="1336"/>
                  </a:lnTo>
                  <a:lnTo>
                    <a:pt x="3095" y="1355"/>
                  </a:lnTo>
                  <a:lnTo>
                    <a:pt x="3098" y="1370"/>
                  </a:lnTo>
                  <a:lnTo>
                    <a:pt x="3101" y="1390"/>
                  </a:lnTo>
                  <a:lnTo>
                    <a:pt x="3099" y="1411"/>
                  </a:lnTo>
                  <a:lnTo>
                    <a:pt x="3132" y="1423"/>
                  </a:lnTo>
                  <a:lnTo>
                    <a:pt x="3162" y="1441"/>
                  </a:lnTo>
                  <a:lnTo>
                    <a:pt x="3189" y="1463"/>
                  </a:lnTo>
                  <a:lnTo>
                    <a:pt x="3212" y="1488"/>
                  </a:lnTo>
                  <a:lnTo>
                    <a:pt x="3230" y="1516"/>
                  </a:lnTo>
                  <a:lnTo>
                    <a:pt x="3244" y="1549"/>
                  </a:lnTo>
                  <a:lnTo>
                    <a:pt x="3253" y="1583"/>
                  </a:lnTo>
                  <a:lnTo>
                    <a:pt x="3570" y="1583"/>
                  </a:lnTo>
                  <a:lnTo>
                    <a:pt x="3570" y="2516"/>
                  </a:lnTo>
                  <a:lnTo>
                    <a:pt x="2302" y="2516"/>
                  </a:lnTo>
                  <a:lnTo>
                    <a:pt x="2302" y="1583"/>
                  </a:lnTo>
                  <a:lnTo>
                    <a:pt x="2619" y="1583"/>
                  </a:lnTo>
                  <a:lnTo>
                    <a:pt x="2628" y="1549"/>
                  </a:lnTo>
                  <a:lnTo>
                    <a:pt x="2641" y="1517"/>
                  </a:lnTo>
                  <a:lnTo>
                    <a:pt x="2659" y="1488"/>
                  </a:lnTo>
                  <a:lnTo>
                    <a:pt x="2682" y="1463"/>
                  </a:lnTo>
                  <a:lnTo>
                    <a:pt x="2709" y="1441"/>
                  </a:lnTo>
                  <a:lnTo>
                    <a:pt x="2738" y="1424"/>
                  </a:lnTo>
                  <a:lnTo>
                    <a:pt x="2770" y="1412"/>
                  </a:lnTo>
                  <a:lnTo>
                    <a:pt x="2760" y="1361"/>
                  </a:lnTo>
                  <a:lnTo>
                    <a:pt x="2748" y="1309"/>
                  </a:lnTo>
                  <a:lnTo>
                    <a:pt x="2735" y="1256"/>
                  </a:lnTo>
                  <a:lnTo>
                    <a:pt x="2720" y="1201"/>
                  </a:lnTo>
                  <a:lnTo>
                    <a:pt x="2705" y="1144"/>
                  </a:lnTo>
                  <a:lnTo>
                    <a:pt x="2690" y="1088"/>
                  </a:lnTo>
                  <a:lnTo>
                    <a:pt x="2674" y="1034"/>
                  </a:lnTo>
                  <a:lnTo>
                    <a:pt x="2658" y="979"/>
                  </a:lnTo>
                  <a:lnTo>
                    <a:pt x="2642" y="927"/>
                  </a:lnTo>
                  <a:lnTo>
                    <a:pt x="2627" y="879"/>
                  </a:lnTo>
                  <a:lnTo>
                    <a:pt x="2612" y="833"/>
                  </a:lnTo>
                  <a:lnTo>
                    <a:pt x="2599" y="791"/>
                  </a:lnTo>
                  <a:lnTo>
                    <a:pt x="2587" y="753"/>
                  </a:lnTo>
                  <a:lnTo>
                    <a:pt x="2576" y="722"/>
                  </a:lnTo>
                  <a:lnTo>
                    <a:pt x="2566" y="695"/>
                  </a:lnTo>
                  <a:lnTo>
                    <a:pt x="2559" y="676"/>
                  </a:lnTo>
                  <a:lnTo>
                    <a:pt x="2549" y="654"/>
                  </a:lnTo>
                  <a:lnTo>
                    <a:pt x="2538" y="640"/>
                  </a:lnTo>
                  <a:lnTo>
                    <a:pt x="2527" y="629"/>
                  </a:lnTo>
                  <a:lnTo>
                    <a:pt x="2516" y="624"/>
                  </a:lnTo>
                  <a:lnTo>
                    <a:pt x="2508" y="624"/>
                  </a:lnTo>
                  <a:lnTo>
                    <a:pt x="2499" y="627"/>
                  </a:lnTo>
                  <a:lnTo>
                    <a:pt x="2495" y="635"/>
                  </a:lnTo>
                  <a:lnTo>
                    <a:pt x="2491" y="647"/>
                  </a:lnTo>
                  <a:lnTo>
                    <a:pt x="2492" y="661"/>
                  </a:lnTo>
                  <a:lnTo>
                    <a:pt x="2497" y="679"/>
                  </a:lnTo>
                  <a:lnTo>
                    <a:pt x="2507" y="701"/>
                  </a:lnTo>
                  <a:lnTo>
                    <a:pt x="2530" y="757"/>
                  </a:lnTo>
                  <a:lnTo>
                    <a:pt x="2553" y="821"/>
                  </a:lnTo>
                  <a:lnTo>
                    <a:pt x="2576" y="890"/>
                  </a:lnTo>
                  <a:lnTo>
                    <a:pt x="2599" y="964"/>
                  </a:lnTo>
                  <a:lnTo>
                    <a:pt x="2622" y="1042"/>
                  </a:lnTo>
                  <a:lnTo>
                    <a:pt x="2645" y="1124"/>
                  </a:lnTo>
                  <a:lnTo>
                    <a:pt x="2667" y="1209"/>
                  </a:lnTo>
                  <a:lnTo>
                    <a:pt x="2687" y="1296"/>
                  </a:lnTo>
                  <a:lnTo>
                    <a:pt x="2707" y="1384"/>
                  </a:lnTo>
                  <a:lnTo>
                    <a:pt x="2672" y="1406"/>
                  </a:lnTo>
                  <a:lnTo>
                    <a:pt x="2641" y="1433"/>
                  </a:lnTo>
                  <a:lnTo>
                    <a:pt x="2615" y="1463"/>
                  </a:lnTo>
                  <a:lnTo>
                    <a:pt x="2593" y="1497"/>
                  </a:lnTo>
                  <a:lnTo>
                    <a:pt x="2576" y="1534"/>
                  </a:lnTo>
                  <a:lnTo>
                    <a:pt x="2469" y="1534"/>
                  </a:lnTo>
                  <a:lnTo>
                    <a:pt x="2438" y="1515"/>
                  </a:lnTo>
                  <a:lnTo>
                    <a:pt x="2407" y="1493"/>
                  </a:lnTo>
                  <a:lnTo>
                    <a:pt x="2381" y="1468"/>
                  </a:lnTo>
                  <a:lnTo>
                    <a:pt x="2358" y="1439"/>
                  </a:lnTo>
                  <a:lnTo>
                    <a:pt x="2337" y="1406"/>
                  </a:lnTo>
                  <a:lnTo>
                    <a:pt x="2321" y="1370"/>
                  </a:lnTo>
                  <a:lnTo>
                    <a:pt x="2309" y="1331"/>
                  </a:lnTo>
                  <a:lnTo>
                    <a:pt x="2229" y="956"/>
                  </a:lnTo>
                  <a:lnTo>
                    <a:pt x="2195" y="989"/>
                  </a:lnTo>
                  <a:lnTo>
                    <a:pt x="2156" y="1019"/>
                  </a:lnTo>
                  <a:lnTo>
                    <a:pt x="2114" y="1045"/>
                  </a:lnTo>
                  <a:lnTo>
                    <a:pt x="2067" y="1068"/>
                  </a:lnTo>
                  <a:lnTo>
                    <a:pt x="2015" y="1087"/>
                  </a:lnTo>
                  <a:lnTo>
                    <a:pt x="1959" y="1104"/>
                  </a:lnTo>
                  <a:lnTo>
                    <a:pt x="1897" y="1117"/>
                  </a:lnTo>
                  <a:lnTo>
                    <a:pt x="1830" y="1128"/>
                  </a:lnTo>
                  <a:lnTo>
                    <a:pt x="1758" y="1136"/>
                  </a:lnTo>
                  <a:lnTo>
                    <a:pt x="1679" y="1143"/>
                  </a:lnTo>
                  <a:lnTo>
                    <a:pt x="1667" y="1168"/>
                  </a:lnTo>
                  <a:lnTo>
                    <a:pt x="1650" y="1192"/>
                  </a:lnTo>
                  <a:lnTo>
                    <a:pt x="1630" y="1211"/>
                  </a:lnTo>
                  <a:lnTo>
                    <a:pt x="1607" y="1228"/>
                  </a:lnTo>
                  <a:lnTo>
                    <a:pt x="1582" y="1240"/>
                  </a:lnTo>
                  <a:lnTo>
                    <a:pt x="1554" y="1248"/>
                  </a:lnTo>
                  <a:lnTo>
                    <a:pt x="1525" y="1250"/>
                  </a:lnTo>
                  <a:lnTo>
                    <a:pt x="1502" y="1249"/>
                  </a:lnTo>
                  <a:lnTo>
                    <a:pt x="1411" y="1234"/>
                  </a:lnTo>
                  <a:lnTo>
                    <a:pt x="1327" y="1220"/>
                  </a:lnTo>
                  <a:lnTo>
                    <a:pt x="1250" y="1202"/>
                  </a:lnTo>
                  <a:lnTo>
                    <a:pt x="1179" y="1184"/>
                  </a:lnTo>
                  <a:lnTo>
                    <a:pt x="1115" y="1162"/>
                  </a:lnTo>
                  <a:lnTo>
                    <a:pt x="1057" y="1139"/>
                  </a:lnTo>
                  <a:lnTo>
                    <a:pt x="1004" y="1114"/>
                  </a:lnTo>
                  <a:lnTo>
                    <a:pt x="956" y="1085"/>
                  </a:lnTo>
                  <a:lnTo>
                    <a:pt x="914" y="1054"/>
                  </a:lnTo>
                  <a:lnTo>
                    <a:pt x="875" y="1022"/>
                  </a:lnTo>
                  <a:lnTo>
                    <a:pt x="841" y="985"/>
                  </a:lnTo>
                  <a:lnTo>
                    <a:pt x="767" y="1330"/>
                  </a:lnTo>
                  <a:lnTo>
                    <a:pt x="755" y="1370"/>
                  </a:lnTo>
                  <a:lnTo>
                    <a:pt x="739" y="1406"/>
                  </a:lnTo>
                  <a:lnTo>
                    <a:pt x="719" y="1439"/>
                  </a:lnTo>
                  <a:lnTo>
                    <a:pt x="696" y="1468"/>
                  </a:lnTo>
                  <a:lnTo>
                    <a:pt x="668" y="1493"/>
                  </a:lnTo>
                  <a:lnTo>
                    <a:pt x="639" y="1516"/>
                  </a:lnTo>
                  <a:lnTo>
                    <a:pt x="606" y="1534"/>
                  </a:lnTo>
                  <a:lnTo>
                    <a:pt x="572" y="1550"/>
                  </a:lnTo>
                  <a:lnTo>
                    <a:pt x="571" y="2882"/>
                  </a:lnTo>
                  <a:lnTo>
                    <a:pt x="567" y="2922"/>
                  </a:lnTo>
                  <a:lnTo>
                    <a:pt x="558" y="2960"/>
                  </a:lnTo>
                  <a:lnTo>
                    <a:pt x="541" y="2995"/>
                  </a:lnTo>
                  <a:lnTo>
                    <a:pt x="519" y="3026"/>
                  </a:lnTo>
                  <a:lnTo>
                    <a:pt x="491" y="3053"/>
                  </a:lnTo>
                  <a:lnTo>
                    <a:pt x="461" y="3076"/>
                  </a:lnTo>
                  <a:lnTo>
                    <a:pt x="425" y="3092"/>
                  </a:lnTo>
                  <a:lnTo>
                    <a:pt x="387" y="3102"/>
                  </a:lnTo>
                  <a:lnTo>
                    <a:pt x="347" y="3106"/>
                  </a:lnTo>
                  <a:lnTo>
                    <a:pt x="307" y="3102"/>
                  </a:lnTo>
                  <a:lnTo>
                    <a:pt x="269" y="3092"/>
                  </a:lnTo>
                  <a:lnTo>
                    <a:pt x="234" y="3076"/>
                  </a:lnTo>
                  <a:lnTo>
                    <a:pt x="202" y="3053"/>
                  </a:lnTo>
                  <a:lnTo>
                    <a:pt x="176" y="3026"/>
                  </a:lnTo>
                  <a:lnTo>
                    <a:pt x="153" y="2995"/>
                  </a:lnTo>
                  <a:lnTo>
                    <a:pt x="137" y="2960"/>
                  </a:lnTo>
                  <a:lnTo>
                    <a:pt x="126" y="2922"/>
                  </a:lnTo>
                  <a:lnTo>
                    <a:pt x="122" y="2882"/>
                  </a:lnTo>
                  <a:lnTo>
                    <a:pt x="124" y="1474"/>
                  </a:lnTo>
                  <a:lnTo>
                    <a:pt x="92" y="1444"/>
                  </a:lnTo>
                  <a:lnTo>
                    <a:pt x="64" y="1411"/>
                  </a:lnTo>
                  <a:lnTo>
                    <a:pt x="41" y="1376"/>
                  </a:lnTo>
                  <a:lnTo>
                    <a:pt x="22" y="1338"/>
                  </a:lnTo>
                  <a:lnTo>
                    <a:pt x="8" y="1299"/>
                  </a:lnTo>
                  <a:lnTo>
                    <a:pt x="1" y="1256"/>
                  </a:lnTo>
                  <a:lnTo>
                    <a:pt x="0" y="1213"/>
                  </a:lnTo>
                  <a:lnTo>
                    <a:pt x="6" y="1168"/>
                  </a:lnTo>
                  <a:lnTo>
                    <a:pt x="202" y="255"/>
                  </a:lnTo>
                  <a:lnTo>
                    <a:pt x="215" y="215"/>
                  </a:lnTo>
                  <a:lnTo>
                    <a:pt x="232" y="178"/>
                  </a:lnTo>
                  <a:lnTo>
                    <a:pt x="253" y="144"/>
                  </a:lnTo>
                  <a:lnTo>
                    <a:pt x="279" y="115"/>
                  </a:lnTo>
                  <a:lnTo>
                    <a:pt x="308" y="88"/>
                  </a:lnTo>
                  <a:lnTo>
                    <a:pt x="339" y="65"/>
                  </a:lnTo>
                  <a:lnTo>
                    <a:pt x="373" y="46"/>
                  </a:lnTo>
                  <a:lnTo>
                    <a:pt x="410" y="30"/>
                  </a:lnTo>
                  <a:lnTo>
                    <a:pt x="446" y="18"/>
                  </a:lnTo>
                  <a:lnTo>
                    <a:pt x="484" y="8"/>
                  </a:lnTo>
                  <a:lnTo>
                    <a:pt x="521" y="2"/>
                  </a:lnTo>
                  <a:lnTo>
                    <a:pt x="5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Freeform 14"/>
          <p:cNvSpPr>
            <a:spLocks noEditPoints="1"/>
          </p:cNvSpPr>
          <p:nvPr/>
        </p:nvSpPr>
        <p:spPr bwMode="auto">
          <a:xfrm>
            <a:off x="6143754" y="1994797"/>
            <a:ext cx="557639" cy="538843"/>
          </a:xfrm>
          <a:custGeom>
            <a:avLst/>
            <a:gdLst>
              <a:gd name="T0" fmla="*/ 1853 w 3318"/>
              <a:gd name="T1" fmla="*/ 3017 h 3302"/>
              <a:gd name="T2" fmla="*/ 1682 w 3318"/>
              <a:gd name="T3" fmla="*/ 3117 h 3302"/>
              <a:gd name="T4" fmla="*/ 1505 w 3318"/>
              <a:gd name="T5" fmla="*/ 3108 h 3302"/>
              <a:gd name="T6" fmla="*/ 1605 w 3318"/>
              <a:gd name="T7" fmla="*/ 3159 h 3302"/>
              <a:gd name="T8" fmla="*/ 1831 w 3318"/>
              <a:gd name="T9" fmla="*/ 3185 h 3302"/>
              <a:gd name="T10" fmla="*/ 2045 w 3318"/>
              <a:gd name="T11" fmla="*/ 3046 h 3302"/>
              <a:gd name="T12" fmla="*/ 299 w 3318"/>
              <a:gd name="T13" fmla="*/ 1197 h 3302"/>
              <a:gd name="T14" fmla="*/ 258 w 3318"/>
              <a:gd name="T15" fmla="*/ 1233 h 3302"/>
              <a:gd name="T16" fmla="*/ 131 w 3318"/>
              <a:gd name="T17" fmla="*/ 1423 h 3302"/>
              <a:gd name="T18" fmla="*/ 154 w 3318"/>
              <a:gd name="T19" fmla="*/ 1644 h 3302"/>
              <a:gd name="T20" fmla="*/ 228 w 3318"/>
              <a:gd name="T21" fmla="*/ 1783 h 3302"/>
              <a:gd name="T22" fmla="*/ 205 w 3318"/>
              <a:gd name="T23" fmla="*/ 1602 h 3302"/>
              <a:gd name="T24" fmla="*/ 257 w 3318"/>
              <a:gd name="T25" fmla="*/ 1454 h 3302"/>
              <a:gd name="T26" fmla="*/ 403 w 3318"/>
              <a:gd name="T27" fmla="*/ 1373 h 3302"/>
              <a:gd name="T28" fmla="*/ 479 w 3318"/>
              <a:gd name="T29" fmla="*/ 1061 h 3302"/>
              <a:gd name="T30" fmla="*/ 741 w 3318"/>
              <a:gd name="T31" fmla="*/ 1353 h 3302"/>
              <a:gd name="T32" fmla="*/ 766 w 3318"/>
              <a:gd name="T33" fmla="*/ 1587 h 3302"/>
              <a:gd name="T34" fmla="*/ 621 w 3318"/>
              <a:gd name="T35" fmla="*/ 1759 h 3302"/>
              <a:gd name="T36" fmla="*/ 657 w 3318"/>
              <a:gd name="T37" fmla="*/ 1989 h 3302"/>
              <a:gd name="T38" fmla="*/ 921 w 3318"/>
              <a:gd name="T39" fmla="*/ 2308 h 3302"/>
              <a:gd name="T40" fmla="*/ 1244 w 3318"/>
              <a:gd name="T41" fmla="*/ 2599 h 3302"/>
              <a:gd name="T42" fmla="*/ 1504 w 3318"/>
              <a:gd name="T43" fmla="*/ 2702 h 3302"/>
              <a:gd name="T44" fmla="*/ 1673 w 3318"/>
              <a:gd name="T45" fmla="*/ 2557 h 3302"/>
              <a:gd name="T46" fmla="*/ 1883 w 3318"/>
              <a:gd name="T47" fmla="*/ 2531 h 3302"/>
              <a:gd name="T48" fmla="*/ 2200 w 3318"/>
              <a:gd name="T49" fmla="*/ 2762 h 3302"/>
              <a:gd name="T50" fmla="*/ 2237 w 3318"/>
              <a:gd name="T51" fmla="*/ 3009 h 3302"/>
              <a:gd name="T52" fmla="*/ 2073 w 3318"/>
              <a:gd name="T53" fmla="*/ 3202 h 3302"/>
              <a:gd name="T54" fmla="*/ 1788 w 3318"/>
              <a:gd name="T55" fmla="*/ 3299 h 3302"/>
              <a:gd name="T56" fmla="*/ 1245 w 3318"/>
              <a:gd name="T57" fmla="*/ 3105 h 3302"/>
              <a:gd name="T58" fmla="*/ 583 w 3318"/>
              <a:gd name="T59" fmla="*/ 2569 h 3302"/>
              <a:gd name="T60" fmla="*/ 126 w 3318"/>
              <a:gd name="T61" fmla="*/ 1919 h 3302"/>
              <a:gd name="T62" fmla="*/ 1 w 3318"/>
              <a:gd name="T63" fmla="*/ 1421 h 3302"/>
              <a:gd name="T64" fmla="*/ 139 w 3318"/>
              <a:gd name="T65" fmla="*/ 1185 h 3302"/>
              <a:gd name="T66" fmla="*/ 342 w 3318"/>
              <a:gd name="T67" fmla="*/ 1044 h 3302"/>
              <a:gd name="T68" fmla="*/ 2639 w 3318"/>
              <a:gd name="T69" fmla="*/ 727 h 3302"/>
              <a:gd name="T70" fmla="*/ 2697 w 3318"/>
              <a:gd name="T71" fmla="*/ 944 h 3302"/>
              <a:gd name="T72" fmla="*/ 2914 w 3318"/>
              <a:gd name="T73" fmla="*/ 888 h 3302"/>
              <a:gd name="T74" fmla="*/ 2858 w 3318"/>
              <a:gd name="T75" fmla="*/ 669 h 3302"/>
              <a:gd name="T76" fmla="*/ 2177 w 3318"/>
              <a:gd name="T77" fmla="*/ 705 h 3302"/>
              <a:gd name="T78" fmla="*/ 2197 w 3318"/>
              <a:gd name="T79" fmla="*/ 929 h 3302"/>
              <a:gd name="T80" fmla="*/ 2421 w 3318"/>
              <a:gd name="T81" fmla="*/ 910 h 3302"/>
              <a:gd name="T82" fmla="*/ 2402 w 3318"/>
              <a:gd name="T83" fmla="*/ 686 h 3302"/>
              <a:gd name="T84" fmla="*/ 1718 w 3318"/>
              <a:gd name="T85" fmla="*/ 686 h 3302"/>
              <a:gd name="T86" fmla="*/ 1699 w 3318"/>
              <a:gd name="T87" fmla="*/ 910 h 3302"/>
              <a:gd name="T88" fmla="*/ 1924 w 3318"/>
              <a:gd name="T89" fmla="*/ 929 h 3302"/>
              <a:gd name="T90" fmla="*/ 1944 w 3318"/>
              <a:gd name="T91" fmla="*/ 705 h 3302"/>
              <a:gd name="T92" fmla="*/ 2533 w 3318"/>
              <a:gd name="T93" fmla="*/ 21 h 3302"/>
              <a:gd name="T94" fmla="*/ 3094 w 3318"/>
              <a:gd name="T95" fmla="*/ 302 h 3302"/>
              <a:gd name="T96" fmla="*/ 3318 w 3318"/>
              <a:gd name="T97" fmla="*/ 807 h 3302"/>
              <a:gd name="T98" fmla="*/ 3094 w 3318"/>
              <a:gd name="T99" fmla="*/ 1312 h 3302"/>
              <a:gd name="T100" fmla="*/ 2533 w 3318"/>
              <a:gd name="T101" fmla="*/ 1593 h 3302"/>
              <a:gd name="T102" fmla="*/ 1992 w 3318"/>
              <a:gd name="T103" fmla="*/ 1713 h 3302"/>
              <a:gd name="T104" fmla="*/ 1521 w 3318"/>
              <a:gd name="T105" fmla="*/ 1813 h 3302"/>
              <a:gd name="T106" fmla="*/ 1584 w 3318"/>
              <a:gd name="T107" fmla="*/ 1381 h 3302"/>
              <a:gd name="T108" fmla="*/ 1291 w 3318"/>
              <a:gd name="T109" fmla="*/ 927 h 3302"/>
              <a:gd name="T110" fmla="*/ 1420 w 3318"/>
              <a:gd name="T111" fmla="*/ 400 h 3302"/>
              <a:gd name="T112" fmla="*/ 1919 w 3318"/>
              <a:gd name="T113" fmla="*/ 57 h 3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318" h="3302">
                <a:moveTo>
                  <a:pt x="1903" y="2900"/>
                </a:moveTo>
                <a:lnTo>
                  <a:pt x="1902" y="2903"/>
                </a:lnTo>
                <a:lnTo>
                  <a:pt x="1899" y="2911"/>
                </a:lnTo>
                <a:lnTo>
                  <a:pt x="1895" y="2923"/>
                </a:lnTo>
                <a:lnTo>
                  <a:pt x="1889" y="2940"/>
                </a:lnTo>
                <a:lnTo>
                  <a:pt x="1883" y="2957"/>
                </a:lnTo>
                <a:lnTo>
                  <a:pt x="1875" y="2976"/>
                </a:lnTo>
                <a:lnTo>
                  <a:pt x="1865" y="2997"/>
                </a:lnTo>
                <a:lnTo>
                  <a:pt x="1853" y="3017"/>
                </a:lnTo>
                <a:lnTo>
                  <a:pt x="1838" y="3038"/>
                </a:lnTo>
                <a:lnTo>
                  <a:pt x="1820" y="3057"/>
                </a:lnTo>
                <a:lnTo>
                  <a:pt x="1798" y="3075"/>
                </a:lnTo>
                <a:lnTo>
                  <a:pt x="1773" y="3090"/>
                </a:lnTo>
                <a:lnTo>
                  <a:pt x="1752" y="3100"/>
                </a:lnTo>
                <a:lnTo>
                  <a:pt x="1728" y="3107"/>
                </a:lnTo>
                <a:lnTo>
                  <a:pt x="1713" y="3111"/>
                </a:lnTo>
                <a:lnTo>
                  <a:pt x="1697" y="3114"/>
                </a:lnTo>
                <a:lnTo>
                  <a:pt x="1682" y="3117"/>
                </a:lnTo>
                <a:lnTo>
                  <a:pt x="1658" y="3119"/>
                </a:lnTo>
                <a:lnTo>
                  <a:pt x="1635" y="3120"/>
                </a:lnTo>
                <a:lnTo>
                  <a:pt x="1614" y="3120"/>
                </a:lnTo>
                <a:lnTo>
                  <a:pt x="1593" y="3119"/>
                </a:lnTo>
                <a:lnTo>
                  <a:pt x="1568" y="3117"/>
                </a:lnTo>
                <a:lnTo>
                  <a:pt x="1545" y="3114"/>
                </a:lnTo>
                <a:lnTo>
                  <a:pt x="1527" y="3111"/>
                </a:lnTo>
                <a:lnTo>
                  <a:pt x="1514" y="3109"/>
                </a:lnTo>
                <a:lnTo>
                  <a:pt x="1505" y="3108"/>
                </a:lnTo>
                <a:lnTo>
                  <a:pt x="1502" y="3107"/>
                </a:lnTo>
                <a:lnTo>
                  <a:pt x="1504" y="3108"/>
                </a:lnTo>
                <a:lnTo>
                  <a:pt x="1508" y="3111"/>
                </a:lnTo>
                <a:lnTo>
                  <a:pt x="1515" y="3114"/>
                </a:lnTo>
                <a:lnTo>
                  <a:pt x="1524" y="3119"/>
                </a:lnTo>
                <a:lnTo>
                  <a:pt x="1540" y="3128"/>
                </a:lnTo>
                <a:lnTo>
                  <a:pt x="1560" y="3139"/>
                </a:lnTo>
                <a:lnTo>
                  <a:pt x="1585" y="3150"/>
                </a:lnTo>
                <a:lnTo>
                  <a:pt x="1605" y="3159"/>
                </a:lnTo>
                <a:lnTo>
                  <a:pt x="1628" y="3167"/>
                </a:lnTo>
                <a:lnTo>
                  <a:pt x="1652" y="3174"/>
                </a:lnTo>
                <a:lnTo>
                  <a:pt x="1678" y="3181"/>
                </a:lnTo>
                <a:lnTo>
                  <a:pt x="1696" y="3185"/>
                </a:lnTo>
                <a:lnTo>
                  <a:pt x="1715" y="3188"/>
                </a:lnTo>
                <a:lnTo>
                  <a:pt x="1735" y="3190"/>
                </a:lnTo>
                <a:lnTo>
                  <a:pt x="1767" y="3192"/>
                </a:lnTo>
                <a:lnTo>
                  <a:pt x="1799" y="3189"/>
                </a:lnTo>
                <a:lnTo>
                  <a:pt x="1831" y="3185"/>
                </a:lnTo>
                <a:lnTo>
                  <a:pt x="1863" y="3176"/>
                </a:lnTo>
                <a:lnTo>
                  <a:pt x="1893" y="3165"/>
                </a:lnTo>
                <a:lnTo>
                  <a:pt x="1923" y="3150"/>
                </a:lnTo>
                <a:lnTo>
                  <a:pt x="1950" y="3134"/>
                </a:lnTo>
                <a:lnTo>
                  <a:pt x="1974" y="3116"/>
                </a:lnTo>
                <a:lnTo>
                  <a:pt x="1996" y="3098"/>
                </a:lnTo>
                <a:lnTo>
                  <a:pt x="2015" y="3079"/>
                </a:lnTo>
                <a:lnTo>
                  <a:pt x="2031" y="3062"/>
                </a:lnTo>
                <a:lnTo>
                  <a:pt x="2045" y="3046"/>
                </a:lnTo>
                <a:lnTo>
                  <a:pt x="2057" y="3033"/>
                </a:lnTo>
                <a:lnTo>
                  <a:pt x="2066" y="3021"/>
                </a:lnTo>
                <a:lnTo>
                  <a:pt x="2073" y="3013"/>
                </a:lnTo>
                <a:lnTo>
                  <a:pt x="2078" y="3006"/>
                </a:lnTo>
                <a:lnTo>
                  <a:pt x="2081" y="3003"/>
                </a:lnTo>
                <a:lnTo>
                  <a:pt x="2082" y="3001"/>
                </a:lnTo>
                <a:lnTo>
                  <a:pt x="1903" y="2900"/>
                </a:lnTo>
                <a:close/>
                <a:moveTo>
                  <a:pt x="300" y="1197"/>
                </a:moveTo>
                <a:lnTo>
                  <a:pt x="299" y="1197"/>
                </a:lnTo>
                <a:lnTo>
                  <a:pt x="298" y="1199"/>
                </a:lnTo>
                <a:lnTo>
                  <a:pt x="296" y="1201"/>
                </a:lnTo>
                <a:lnTo>
                  <a:pt x="294" y="1202"/>
                </a:lnTo>
                <a:lnTo>
                  <a:pt x="292" y="1204"/>
                </a:lnTo>
                <a:lnTo>
                  <a:pt x="290" y="1206"/>
                </a:lnTo>
                <a:lnTo>
                  <a:pt x="287" y="1209"/>
                </a:lnTo>
                <a:lnTo>
                  <a:pt x="283" y="1212"/>
                </a:lnTo>
                <a:lnTo>
                  <a:pt x="271" y="1221"/>
                </a:lnTo>
                <a:lnTo>
                  <a:pt x="258" y="1233"/>
                </a:lnTo>
                <a:lnTo>
                  <a:pt x="243" y="1247"/>
                </a:lnTo>
                <a:lnTo>
                  <a:pt x="226" y="1263"/>
                </a:lnTo>
                <a:lnTo>
                  <a:pt x="207" y="1284"/>
                </a:lnTo>
                <a:lnTo>
                  <a:pt x="189" y="1306"/>
                </a:lnTo>
                <a:lnTo>
                  <a:pt x="171" y="1331"/>
                </a:lnTo>
                <a:lnTo>
                  <a:pt x="155" y="1360"/>
                </a:lnTo>
                <a:lnTo>
                  <a:pt x="146" y="1380"/>
                </a:lnTo>
                <a:lnTo>
                  <a:pt x="138" y="1401"/>
                </a:lnTo>
                <a:lnTo>
                  <a:pt x="131" y="1423"/>
                </a:lnTo>
                <a:lnTo>
                  <a:pt x="127" y="1446"/>
                </a:lnTo>
                <a:lnTo>
                  <a:pt x="124" y="1468"/>
                </a:lnTo>
                <a:lnTo>
                  <a:pt x="123" y="1490"/>
                </a:lnTo>
                <a:lnTo>
                  <a:pt x="123" y="1512"/>
                </a:lnTo>
                <a:lnTo>
                  <a:pt x="125" y="1533"/>
                </a:lnTo>
                <a:lnTo>
                  <a:pt x="128" y="1553"/>
                </a:lnTo>
                <a:lnTo>
                  <a:pt x="134" y="1583"/>
                </a:lnTo>
                <a:lnTo>
                  <a:pt x="141" y="1611"/>
                </a:lnTo>
                <a:lnTo>
                  <a:pt x="154" y="1644"/>
                </a:lnTo>
                <a:lnTo>
                  <a:pt x="167" y="1675"/>
                </a:lnTo>
                <a:lnTo>
                  <a:pt x="180" y="1702"/>
                </a:lnTo>
                <a:lnTo>
                  <a:pt x="193" y="1725"/>
                </a:lnTo>
                <a:lnTo>
                  <a:pt x="205" y="1746"/>
                </a:lnTo>
                <a:lnTo>
                  <a:pt x="214" y="1761"/>
                </a:lnTo>
                <a:lnTo>
                  <a:pt x="220" y="1770"/>
                </a:lnTo>
                <a:lnTo>
                  <a:pt x="224" y="1777"/>
                </a:lnTo>
                <a:lnTo>
                  <a:pt x="227" y="1781"/>
                </a:lnTo>
                <a:lnTo>
                  <a:pt x="228" y="1783"/>
                </a:lnTo>
                <a:lnTo>
                  <a:pt x="227" y="1780"/>
                </a:lnTo>
                <a:lnTo>
                  <a:pt x="225" y="1771"/>
                </a:lnTo>
                <a:lnTo>
                  <a:pt x="222" y="1758"/>
                </a:lnTo>
                <a:lnTo>
                  <a:pt x="219" y="1740"/>
                </a:lnTo>
                <a:lnTo>
                  <a:pt x="214" y="1717"/>
                </a:lnTo>
                <a:lnTo>
                  <a:pt x="211" y="1692"/>
                </a:lnTo>
                <a:lnTo>
                  <a:pt x="207" y="1664"/>
                </a:lnTo>
                <a:lnTo>
                  <a:pt x="206" y="1633"/>
                </a:lnTo>
                <a:lnTo>
                  <a:pt x="205" y="1602"/>
                </a:lnTo>
                <a:lnTo>
                  <a:pt x="208" y="1577"/>
                </a:lnTo>
                <a:lnTo>
                  <a:pt x="211" y="1552"/>
                </a:lnTo>
                <a:lnTo>
                  <a:pt x="215" y="1537"/>
                </a:lnTo>
                <a:lnTo>
                  <a:pt x="219" y="1522"/>
                </a:lnTo>
                <a:lnTo>
                  <a:pt x="224" y="1507"/>
                </a:lnTo>
                <a:lnTo>
                  <a:pt x="230" y="1494"/>
                </a:lnTo>
                <a:lnTo>
                  <a:pt x="237" y="1481"/>
                </a:lnTo>
                <a:lnTo>
                  <a:pt x="244" y="1469"/>
                </a:lnTo>
                <a:lnTo>
                  <a:pt x="257" y="1454"/>
                </a:lnTo>
                <a:lnTo>
                  <a:pt x="270" y="1440"/>
                </a:lnTo>
                <a:lnTo>
                  <a:pt x="285" y="1429"/>
                </a:lnTo>
                <a:lnTo>
                  <a:pt x="300" y="1418"/>
                </a:lnTo>
                <a:lnTo>
                  <a:pt x="315" y="1409"/>
                </a:lnTo>
                <a:lnTo>
                  <a:pt x="330" y="1402"/>
                </a:lnTo>
                <a:lnTo>
                  <a:pt x="359" y="1390"/>
                </a:lnTo>
                <a:lnTo>
                  <a:pt x="384" y="1381"/>
                </a:lnTo>
                <a:lnTo>
                  <a:pt x="395" y="1376"/>
                </a:lnTo>
                <a:lnTo>
                  <a:pt x="403" y="1373"/>
                </a:lnTo>
                <a:lnTo>
                  <a:pt x="406" y="1372"/>
                </a:lnTo>
                <a:lnTo>
                  <a:pt x="408" y="1371"/>
                </a:lnTo>
                <a:lnTo>
                  <a:pt x="410" y="1370"/>
                </a:lnTo>
                <a:lnTo>
                  <a:pt x="410" y="1370"/>
                </a:lnTo>
                <a:lnTo>
                  <a:pt x="300" y="1197"/>
                </a:lnTo>
                <a:close/>
                <a:moveTo>
                  <a:pt x="394" y="1039"/>
                </a:moveTo>
                <a:lnTo>
                  <a:pt x="421" y="1042"/>
                </a:lnTo>
                <a:lnTo>
                  <a:pt x="449" y="1049"/>
                </a:lnTo>
                <a:lnTo>
                  <a:pt x="479" y="1061"/>
                </a:lnTo>
                <a:lnTo>
                  <a:pt x="508" y="1077"/>
                </a:lnTo>
                <a:lnTo>
                  <a:pt x="539" y="1099"/>
                </a:lnTo>
                <a:lnTo>
                  <a:pt x="570" y="1126"/>
                </a:lnTo>
                <a:lnTo>
                  <a:pt x="602" y="1159"/>
                </a:lnTo>
                <a:lnTo>
                  <a:pt x="635" y="1198"/>
                </a:lnTo>
                <a:lnTo>
                  <a:pt x="669" y="1240"/>
                </a:lnTo>
                <a:lnTo>
                  <a:pt x="698" y="1281"/>
                </a:lnTo>
                <a:lnTo>
                  <a:pt x="721" y="1318"/>
                </a:lnTo>
                <a:lnTo>
                  <a:pt x="741" y="1353"/>
                </a:lnTo>
                <a:lnTo>
                  <a:pt x="757" y="1385"/>
                </a:lnTo>
                <a:lnTo>
                  <a:pt x="769" y="1416"/>
                </a:lnTo>
                <a:lnTo>
                  <a:pt x="778" y="1445"/>
                </a:lnTo>
                <a:lnTo>
                  <a:pt x="783" y="1472"/>
                </a:lnTo>
                <a:lnTo>
                  <a:pt x="785" y="1498"/>
                </a:lnTo>
                <a:lnTo>
                  <a:pt x="784" y="1521"/>
                </a:lnTo>
                <a:lnTo>
                  <a:pt x="781" y="1544"/>
                </a:lnTo>
                <a:lnTo>
                  <a:pt x="775" y="1566"/>
                </a:lnTo>
                <a:lnTo>
                  <a:pt x="766" y="1587"/>
                </a:lnTo>
                <a:lnTo>
                  <a:pt x="756" y="1607"/>
                </a:lnTo>
                <a:lnTo>
                  <a:pt x="744" y="1626"/>
                </a:lnTo>
                <a:lnTo>
                  <a:pt x="730" y="1645"/>
                </a:lnTo>
                <a:lnTo>
                  <a:pt x="714" y="1664"/>
                </a:lnTo>
                <a:lnTo>
                  <a:pt x="697" y="1682"/>
                </a:lnTo>
                <a:lnTo>
                  <a:pt x="680" y="1700"/>
                </a:lnTo>
                <a:lnTo>
                  <a:pt x="661" y="1719"/>
                </a:lnTo>
                <a:lnTo>
                  <a:pt x="641" y="1739"/>
                </a:lnTo>
                <a:lnTo>
                  <a:pt x="621" y="1759"/>
                </a:lnTo>
                <a:lnTo>
                  <a:pt x="607" y="1776"/>
                </a:lnTo>
                <a:lnTo>
                  <a:pt x="599" y="1796"/>
                </a:lnTo>
                <a:lnTo>
                  <a:pt x="595" y="1818"/>
                </a:lnTo>
                <a:lnTo>
                  <a:pt x="596" y="1842"/>
                </a:lnTo>
                <a:lnTo>
                  <a:pt x="600" y="1868"/>
                </a:lnTo>
                <a:lnTo>
                  <a:pt x="609" y="1897"/>
                </a:lnTo>
                <a:lnTo>
                  <a:pt x="621" y="1926"/>
                </a:lnTo>
                <a:lnTo>
                  <a:pt x="637" y="1957"/>
                </a:lnTo>
                <a:lnTo>
                  <a:pt x="657" y="1989"/>
                </a:lnTo>
                <a:lnTo>
                  <a:pt x="678" y="2022"/>
                </a:lnTo>
                <a:lnTo>
                  <a:pt x="702" y="2057"/>
                </a:lnTo>
                <a:lnTo>
                  <a:pt x="729" y="2092"/>
                </a:lnTo>
                <a:lnTo>
                  <a:pt x="757" y="2127"/>
                </a:lnTo>
                <a:lnTo>
                  <a:pt x="787" y="2163"/>
                </a:lnTo>
                <a:lnTo>
                  <a:pt x="819" y="2200"/>
                </a:lnTo>
                <a:lnTo>
                  <a:pt x="853" y="2236"/>
                </a:lnTo>
                <a:lnTo>
                  <a:pt x="887" y="2272"/>
                </a:lnTo>
                <a:lnTo>
                  <a:pt x="921" y="2308"/>
                </a:lnTo>
                <a:lnTo>
                  <a:pt x="956" y="2345"/>
                </a:lnTo>
                <a:lnTo>
                  <a:pt x="992" y="2380"/>
                </a:lnTo>
                <a:lnTo>
                  <a:pt x="1028" y="2414"/>
                </a:lnTo>
                <a:lnTo>
                  <a:pt x="1064" y="2448"/>
                </a:lnTo>
                <a:lnTo>
                  <a:pt x="1101" y="2482"/>
                </a:lnTo>
                <a:lnTo>
                  <a:pt x="1137" y="2514"/>
                </a:lnTo>
                <a:lnTo>
                  <a:pt x="1172" y="2544"/>
                </a:lnTo>
                <a:lnTo>
                  <a:pt x="1209" y="2572"/>
                </a:lnTo>
                <a:lnTo>
                  <a:pt x="1244" y="2599"/>
                </a:lnTo>
                <a:lnTo>
                  <a:pt x="1278" y="2623"/>
                </a:lnTo>
                <a:lnTo>
                  <a:pt x="1311" y="2645"/>
                </a:lnTo>
                <a:lnTo>
                  <a:pt x="1343" y="2664"/>
                </a:lnTo>
                <a:lnTo>
                  <a:pt x="1374" y="2679"/>
                </a:lnTo>
                <a:lnTo>
                  <a:pt x="1404" y="2692"/>
                </a:lnTo>
                <a:lnTo>
                  <a:pt x="1432" y="2700"/>
                </a:lnTo>
                <a:lnTo>
                  <a:pt x="1458" y="2705"/>
                </a:lnTo>
                <a:lnTo>
                  <a:pt x="1482" y="2706"/>
                </a:lnTo>
                <a:lnTo>
                  <a:pt x="1504" y="2702"/>
                </a:lnTo>
                <a:lnTo>
                  <a:pt x="1524" y="2693"/>
                </a:lnTo>
                <a:lnTo>
                  <a:pt x="1541" y="2680"/>
                </a:lnTo>
                <a:lnTo>
                  <a:pt x="1560" y="2660"/>
                </a:lnTo>
                <a:lnTo>
                  <a:pt x="1581" y="2641"/>
                </a:lnTo>
                <a:lnTo>
                  <a:pt x="1599" y="2621"/>
                </a:lnTo>
                <a:lnTo>
                  <a:pt x="1618" y="2603"/>
                </a:lnTo>
                <a:lnTo>
                  <a:pt x="1636" y="2587"/>
                </a:lnTo>
                <a:lnTo>
                  <a:pt x="1655" y="2571"/>
                </a:lnTo>
                <a:lnTo>
                  <a:pt x="1673" y="2557"/>
                </a:lnTo>
                <a:lnTo>
                  <a:pt x="1693" y="2545"/>
                </a:lnTo>
                <a:lnTo>
                  <a:pt x="1712" y="2534"/>
                </a:lnTo>
                <a:lnTo>
                  <a:pt x="1733" y="2526"/>
                </a:lnTo>
                <a:lnTo>
                  <a:pt x="1756" y="2520"/>
                </a:lnTo>
                <a:lnTo>
                  <a:pt x="1778" y="2516"/>
                </a:lnTo>
                <a:lnTo>
                  <a:pt x="1802" y="2516"/>
                </a:lnTo>
                <a:lnTo>
                  <a:pt x="1827" y="2518"/>
                </a:lnTo>
                <a:lnTo>
                  <a:pt x="1854" y="2523"/>
                </a:lnTo>
                <a:lnTo>
                  <a:pt x="1883" y="2531"/>
                </a:lnTo>
                <a:lnTo>
                  <a:pt x="1913" y="2544"/>
                </a:lnTo>
                <a:lnTo>
                  <a:pt x="1947" y="2559"/>
                </a:lnTo>
                <a:lnTo>
                  <a:pt x="1982" y="2579"/>
                </a:lnTo>
                <a:lnTo>
                  <a:pt x="2019" y="2603"/>
                </a:lnTo>
                <a:lnTo>
                  <a:pt x="2058" y="2632"/>
                </a:lnTo>
                <a:lnTo>
                  <a:pt x="2101" y="2665"/>
                </a:lnTo>
                <a:lnTo>
                  <a:pt x="2141" y="2698"/>
                </a:lnTo>
                <a:lnTo>
                  <a:pt x="2173" y="2731"/>
                </a:lnTo>
                <a:lnTo>
                  <a:pt x="2200" y="2762"/>
                </a:lnTo>
                <a:lnTo>
                  <a:pt x="2222" y="2794"/>
                </a:lnTo>
                <a:lnTo>
                  <a:pt x="2238" y="2823"/>
                </a:lnTo>
                <a:lnTo>
                  <a:pt x="2249" y="2852"/>
                </a:lnTo>
                <a:lnTo>
                  <a:pt x="2256" y="2880"/>
                </a:lnTo>
                <a:lnTo>
                  <a:pt x="2259" y="2907"/>
                </a:lnTo>
                <a:lnTo>
                  <a:pt x="2258" y="2934"/>
                </a:lnTo>
                <a:lnTo>
                  <a:pt x="2254" y="2960"/>
                </a:lnTo>
                <a:lnTo>
                  <a:pt x="2247" y="2985"/>
                </a:lnTo>
                <a:lnTo>
                  <a:pt x="2237" y="3009"/>
                </a:lnTo>
                <a:lnTo>
                  <a:pt x="2224" y="3033"/>
                </a:lnTo>
                <a:lnTo>
                  <a:pt x="2209" y="3056"/>
                </a:lnTo>
                <a:lnTo>
                  <a:pt x="2193" y="3078"/>
                </a:lnTo>
                <a:lnTo>
                  <a:pt x="2174" y="3101"/>
                </a:lnTo>
                <a:lnTo>
                  <a:pt x="2155" y="3122"/>
                </a:lnTo>
                <a:lnTo>
                  <a:pt x="2135" y="3143"/>
                </a:lnTo>
                <a:lnTo>
                  <a:pt x="2114" y="3163"/>
                </a:lnTo>
                <a:lnTo>
                  <a:pt x="2093" y="3183"/>
                </a:lnTo>
                <a:lnTo>
                  <a:pt x="2073" y="3202"/>
                </a:lnTo>
                <a:lnTo>
                  <a:pt x="2053" y="3221"/>
                </a:lnTo>
                <a:lnTo>
                  <a:pt x="2034" y="3241"/>
                </a:lnTo>
                <a:lnTo>
                  <a:pt x="2012" y="3260"/>
                </a:lnTo>
                <a:lnTo>
                  <a:pt x="1984" y="3275"/>
                </a:lnTo>
                <a:lnTo>
                  <a:pt x="1953" y="3287"/>
                </a:lnTo>
                <a:lnTo>
                  <a:pt x="1917" y="3295"/>
                </a:lnTo>
                <a:lnTo>
                  <a:pt x="1878" y="3300"/>
                </a:lnTo>
                <a:lnTo>
                  <a:pt x="1835" y="3302"/>
                </a:lnTo>
                <a:lnTo>
                  <a:pt x="1788" y="3299"/>
                </a:lnTo>
                <a:lnTo>
                  <a:pt x="1738" y="3293"/>
                </a:lnTo>
                <a:lnTo>
                  <a:pt x="1685" y="3284"/>
                </a:lnTo>
                <a:lnTo>
                  <a:pt x="1630" y="3270"/>
                </a:lnTo>
                <a:lnTo>
                  <a:pt x="1572" y="3253"/>
                </a:lnTo>
                <a:lnTo>
                  <a:pt x="1510" y="3230"/>
                </a:lnTo>
                <a:lnTo>
                  <a:pt x="1447" y="3205"/>
                </a:lnTo>
                <a:lnTo>
                  <a:pt x="1381" y="3176"/>
                </a:lnTo>
                <a:lnTo>
                  <a:pt x="1314" y="3142"/>
                </a:lnTo>
                <a:lnTo>
                  <a:pt x="1245" y="3105"/>
                </a:lnTo>
                <a:lnTo>
                  <a:pt x="1174" y="3062"/>
                </a:lnTo>
                <a:lnTo>
                  <a:pt x="1103" y="3016"/>
                </a:lnTo>
                <a:lnTo>
                  <a:pt x="1031" y="2966"/>
                </a:lnTo>
                <a:lnTo>
                  <a:pt x="956" y="2910"/>
                </a:lnTo>
                <a:lnTo>
                  <a:pt x="882" y="2851"/>
                </a:lnTo>
                <a:lnTo>
                  <a:pt x="806" y="2787"/>
                </a:lnTo>
                <a:lnTo>
                  <a:pt x="732" y="2718"/>
                </a:lnTo>
                <a:lnTo>
                  <a:pt x="656" y="2645"/>
                </a:lnTo>
                <a:lnTo>
                  <a:pt x="583" y="2569"/>
                </a:lnTo>
                <a:lnTo>
                  <a:pt x="515" y="2494"/>
                </a:lnTo>
                <a:lnTo>
                  <a:pt x="450" y="2419"/>
                </a:lnTo>
                <a:lnTo>
                  <a:pt x="391" y="2345"/>
                </a:lnTo>
                <a:lnTo>
                  <a:pt x="336" y="2270"/>
                </a:lnTo>
                <a:lnTo>
                  <a:pt x="286" y="2198"/>
                </a:lnTo>
                <a:lnTo>
                  <a:pt x="239" y="2125"/>
                </a:lnTo>
                <a:lnTo>
                  <a:pt x="197" y="2055"/>
                </a:lnTo>
                <a:lnTo>
                  <a:pt x="159" y="1986"/>
                </a:lnTo>
                <a:lnTo>
                  <a:pt x="126" y="1919"/>
                </a:lnTo>
                <a:lnTo>
                  <a:pt x="97" y="1853"/>
                </a:lnTo>
                <a:lnTo>
                  <a:pt x="70" y="1790"/>
                </a:lnTo>
                <a:lnTo>
                  <a:pt x="49" y="1729"/>
                </a:lnTo>
                <a:lnTo>
                  <a:pt x="32" y="1670"/>
                </a:lnTo>
                <a:lnTo>
                  <a:pt x="18" y="1614"/>
                </a:lnTo>
                <a:lnTo>
                  <a:pt x="8" y="1561"/>
                </a:lnTo>
                <a:lnTo>
                  <a:pt x="2" y="1511"/>
                </a:lnTo>
                <a:lnTo>
                  <a:pt x="0" y="1465"/>
                </a:lnTo>
                <a:lnTo>
                  <a:pt x="1" y="1421"/>
                </a:lnTo>
                <a:lnTo>
                  <a:pt x="6" y="1382"/>
                </a:lnTo>
                <a:lnTo>
                  <a:pt x="15" y="1347"/>
                </a:lnTo>
                <a:lnTo>
                  <a:pt x="27" y="1315"/>
                </a:lnTo>
                <a:lnTo>
                  <a:pt x="42" y="1288"/>
                </a:lnTo>
                <a:lnTo>
                  <a:pt x="61" y="1264"/>
                </a:lnTo>
                <a:lnTo>
                  <a:pt x="79" y="1245"/>
                </a:lnTo>
                <a:lnTo>
                  <a:pt x="99" y="1226"/>
                </a:lnTo>
                <a:lnTo>
                  <a:pt x="119" y="1205"/>
                </a:lnTo>
                <a:lnTo>
                  <a:pt x="139" y="1185"/>
                </a:lnTo>
                <a:lnTo>
                  <a:pt x="159" y="1164"/>
                </a:lnTo>
                <a:lnTo>
                  <a:pt x="180" y="1144"/>
                </a:lnTo>
                <a:lnTo>
                  <a:pt x="201" y="1124"/>
                </a:lnTo>
                <a:lnTo>
                  <a:pt x="223" y="1106"/>
                </a:lnTo>
                <a:lnTo>
                  <a:pt x="245" y="1090"/>
                </a:lnTo>
                <a:lnTo>
                  <a:pt x="268" y="1075"/>
                </a:lnTo>
                <a:lnTo>
                  <a:pt x="293" y="1062"/>
                </a:lnTo>
                <a:lnTo>
                  <a:pt x="317" y="1052"/>
                </a:lnTo>
                <a:lnTo>
                  <a:pt x="342" y="1044"/>
                </a:lnTo>
                <a:lnTo>
                  <a:pt x="367" y="1040"/>
                </a:lnTo>
                <a:lnTo>
                  <a:pt x="394" y="1039"/>
                </a:lnTo>
                <a:close/>
                <a:moveTo>
                  <a:pt x="2777" y="647"/>
                </a:moveTo>
                <a:lnTo>
                  <a:pt x="2748" y="650"/>
                </a:lnTo>
                <a:lnTo>
                  <a:pt x="2721" y="657"/>
                </a:lnTo>
                <a:lnTo>
                  <a:pt x="2697" y="669"/>
                </a:lnTo>
                <a:lnTo>
                  <a:pt x="2675" y="686"/>
                </a:lnTo>
                <a:lnTo>
                  <a:pt x="2655" y="705"/>
                </a:lnTo>
                <a:lnTo>
                  <a:pt x="2639" y="727"/>
                </a:lnTo>
                <a:lnTo>
                  <a:pt x="2627" y="751"/>
                </a:lnTo>
                <a:lnTo>
                  <a:pt x="2620" y="778"/>
                </a:lnTo>
                <a:lnTo>
                  <a:pt x="2617" y="807"/>
                </a:lnTo>
                <a:lnTo>
                  <a:pt x="2620" y="836"/>
                </a:lnTo>
                <a:lnTo>
                  <a:pt x="2627" y="863"/>
                </a:lnTo>
                <a:lnTo>
                  <a:pt x="2639" y="888"/>
                </a:lnTo>
                <a:lnTo>
                  <a:pt x="2655" y="910"/>
                </a:lnTo>
                <a:lnTo>
                  <a:pt x="2675" y="929"/>
                </a:lnTo>
                <a:lnTo>
                  <a:pt x="2697" y="944"/>
                </a:lnTo>
                <a:lnTo>
                  <a:pt x="2721" y="956"/>
                </a:lnTo>
                <a:lnTo>
                  <a:pt x="2748" y="963"/>
                </a:lnTo>
                <a:lnTo>
                  <a:pt x="2777" y="966"/>
                </a:lnTo>
                <a:lnTo>
                  <a:pt x="2805" y="963"/>
                </a:lnTo>
                <a:lnTo>
                  <a:pt x="2832" y="956"/>
                </a:lnTo>
                <a:lnTo>
                  <a:pt x="2858" y="944"/>
                </a:lnTo>
                <a:lnTo>
                  <a:pt x="2880" y="929"/>
                </a:lnTo>
                <a:lnTo>
                  <a:pt x="2899" y="910"/>
                </a:lnTo>
                <a:lnTo>
                  <a:pt x="2914" y="888"/>
                </a:lnTo>
                <a:lnTo>
                  <a:pt x="2926" y="863"/>
                </a:lnTo>
                <a:lnTo>
                  <a:pt x="2933" y="836"/>
                </a:lnTo>
                <a:lnTo>
                  <a:pt x="2936" y="807"/>
                </a:lnTo>
                <a:lnTo>
                  <a:pt x="2933" y="778"/>
                </a:lnTo>
                <a:lnTo>
                  <a:pt x="2926" y="751"/>
                </a:lnTo>
                <a:lnTo>
                  <a:pt x="2914" y="727"/>
                </a:lnTo>
                <a:lnTo>
                  <a:pt x="2899" y="705"/>
                </a:lnTo>
                <a:lnTo>
                  <a:pt x="2880" y="686"/>
                </a:lnTo>
                <a:lnTo>
                  <a:pt x="2858" y="669"/>
                </a:lnTo>
                <a:lnTo>
                  <a:pt x="2832" y="657"/>
                </a:lnTo>
                <a:lnTo>
                  <a:pt x="2805" y="650"/>
                </a:lnTo>
                <a:lnTo>
                  <a:pt x="2777" y="647"/>
                </a:lnTo>
                <a:close/>
                <a:moveTo>
                  <a:pt x="2299" y="647"/>
                </a:moveTo>
                <a:lnTo>
                  <a:pt x="2270" y="650"/>
                </a:lnTo>
                <a:lnTo>
                  <a:pt x="2243" y="657"/>
                </a:lnTo>
                <a:lnTo>
                  <a:pt x="2219" y="669"/>
                </a:lnTo>
                <a:lnTo>
                  <a:pt x="2197" y="686"/>
                </a:lnTo>
                <a:lnTo>
                  <a:pt x="2177" y="705"/>
                </a:lnTo>
                <a:lnTo>
                  <a:pt x="2162" y="727"/>
                </a:lnTo>
                <a:lnTo>
                  <a:pt x="2150" y="751"/>
                </a:lnTo>
                <a:lnTo>
                  <a:pt x="2143" y="778"/>
                </a:lnTo>
                <a:lnTo>
                  <a:pt x="2140" y="807"/>
                </a:lnTo>
                <a:lnTo>
                  <a:pt x="2143" y="836"/>
                </a:lnTo>
                <a:lnTo>
                  <a:pt x="2150" y="863"/>
                </a:lnTo>
                <a:lnTo>
                  <a:pt x="2162" y="888"/>
                </a:lnTo>
                <a:lnTo>
                  <a:pt x="2177" y="910"/>
                </a:lnTo>
                <a:lnTo>
                  <a:pt x="2197" y="929"/>
                </a:lnTo>
                <a:lnTo>
                  <a:pt x="2219" y="944"/>
                </a:lnTo>
                <a:lnTo>
                  <a:pt x="2243" y="956"/>
                </a:lnTo>
                <a:lnTo>
                  <a:pt x="2270" y="963"/>
                </a:lnTo>
                <a:lnTo>
                  <a:pt x="2299" y="966"/>
                </a:lnTo>
                <a:lnTo>
                  <a:pt x="2328" y="963"/>
                </a:lnTo>
                <a:lnTo>
                  <a:pt x="2355" y="956"/>
                </a:lnTo>
                <a:lnTo>
                  <a:pt x="2379" y="944"/>
                </a:lnTo>
                <a:lnTo>
                  <a:pt x="2402" y="929"/>
                </a:lnTo>
                <a:lnTo>
                  <a:pt x="2421" y="910"/>
                </a:lnTo>
                <a:lnTo>
                  <a:pt x="2436" y="888"/>
                </a:lnTo>
                <a:lnTo>
                  <a:pt x="2448" y="863"/>
                </a:lnTo>
                <a:lnTo>
                  <a:pt x="2455" y="836"/>
                </a:lnTo>
                <a:lnTo>
                  <a:pt x="2458" y="807"/>
                </a:lnTo>
                <a:lnTo>
                  <a:pt x="2455" y="778"/>
                </a:lnTo>
                <a:lnTo>
                  <a:pt x="2448" y="751"/>
                </a:lnTo>
                <a:lnTo>
                  <a:pt x="2436" y="727"/>
                </a:lnTo>
                <a:lnTo>
                  <a:pt x="2421" y="705"/>
                </a:lnTo>
                <a:lnTo>
                  <a:pt x="2402" y="686"/>
                </a:lnTo>
                <a:lnTo>
                  <a:pt x="2379" y="669"/>
                </a:lnTo>
                <a:lnTo>
                  <a:pt x="2355" y="657"/>
                </a:lnTo>
                <a:lnTo>
                  <a:pt x="2328" y="650"/>
                </a:lnTo>
                <a:lnTo>
                  <a:pt x="2299" y="647"/>
                </a:lnTo>
                <a:close/>
                <a:moveTo>
                  <a:pt x="1822" y="647"/>
                </a:moveTo>
                <a:lnTo>
                  <a:pt x="1793" y="650"/>
                </a:lnTo>
                <a:lnTo>
                  <a:pt x="1766" y="657"/>
                </a:lnTo>
                <a:lnTo>
                  <a:pt x="1741" y="669"/>
                </a:lnTo>
                <a:lnTo>
                  <a:pt x="1718" y="686"/>
                </a:lnTo>
                <a:lnTo>
                  <a:pt x="1699" y="705"/>
                </a:lnTo>
                <a:lnTo>
                  <a:pt x="1684" y="727"/>
                </a:lnTo>
                <a:lnTo>
                  <a:pt x="1672" y="751"/>
                </a:lnTo>
                <a:lnTo>
                  <a:pt x="1665" y="778"/>
                </a:lnTo>
                <a:lnTo>
                  <a:pt x="1662" y="807"/>
                </a:lnTo>
                <a:lnTo>
                  <a:pt x="1665" y="836"/>
                </a:lnTo>
                <a:lnTo>
                  <a:pt x="1672" y="863"/>
                </a:lnTo>
                <a:lnTo>
                  <a:pt x="1684" y="888"/>
                </a:lnTo>
                <a:lnTo>
                  <a:pt x="1699" y="910"/>
                </a:lnTo>
                <a:lnTo>
                  <a:pt x="1718" y="929"/>
                </a:lnTo>
                <a:lnTo>
                  <a:pt x="1741" y="944"/>
                </a:lnTo>
                <a:lnTo>
                  <a:pt x="1766" y="956"/>
                </a:lnTo>
                <a:lnTo>
                  <a:pt x="1793" y="963"/>
                </a:lnTo>
                <a:lnTo>
                  <a:pt x="1822" y="966"/>
                </a:lnTo>
                <a:lnTo>
                  <a:pt x="1850" y="963"/>
                </a:lnTo>
                <a:lnTo>
                  <a:pt x="1877" y="956"/>
                </a:lnTo>
                <a:lnTo>
                  <a:pt x="1901" y="944"/>
                </a:lnTo>
                <a:lnTo>
                  <a:pt x="1924" y="929"/>
                </a:lnTo>
                <a:lnTo>
                  <a:pt x="1944" y="910"/>
                </a:lnTo>
                <a:lnTo>
                  <a:pt x="1959" y="888"/>
                </a:lnTo>
                <a:lnTo>
                  <a:pt x="1971" y="863"/>
                </a:lnTo>
                <a:lnTo>
                  <a:pt x="1978" y="836"/>
                </a:lnTo>
                <a:lnTo>
                  <a:pt x="1981" y="807"/>
                </a:lnTo>
                <a:lnTo>
                  <a:pt x="1978" y="778"/>
                </a:lnTo>
                <a:lnTo>
                  <a:pt x="1971" y="751"/>
                </a:lnTo>
                <a:lnTo>
                  <a:pt x="1959" y="727"/>
                </a:lnTo>
                <a:lnTo>
                  <a:pt x="1944" y="705"/>
                </a:lnTo>
                <a:lnTo>
                  <a:pt x="1924" y="686"/>
                </a:lnTo>
                <a:lnTo>
                  <a:pt x="1901" y="669"/>
                </a:lnTo>
                <a:lnTo>
                  <a:pt x="1877" y="657"/>
                </a:lnTo>
                <a:lnTo>
                  <a:pt x="1850" y="650"/>
                </a:lnTo>
                <a:lnTo>
                  <a:pt x="1822" y="647"/>
                </a:lnTo>
                <a:close/>
                <a:moveTo>
                  <a:pt x="2299" y="0"/>
                </a:moveTo>
                <a:lnTo>
                  <a:pt x="2379" y="2"/>
                </a:lnTo>
                <a:lnTo>
                  <a:pt x="2456" y="9"/>
                </a:lnTo>
                <a:lnTo>
                  <a:pt x="2533" y="21"/>
                </a:lnTo>
                <a:lnTo>
                  <a:pt x="2606" y="37"/>
                </a:lnTo>
                <a:lnTo>
                  <a:pt x="2679" y="57"/>
                </a:lnTo>
                <a:lnTo>
                  <a:pt x="2747" y="82"/>
                </a:lnTo>
                <a:lnTo>
                  <a:pt x="2813" y="110"/>
                </a:lnTo>
                <a:lnTo>
                  <a:pt x="2877" y="142"/>
                </a:lnTo>
                <a:lnTo>
                  <a:pt x="2936" y="177"/>
                </a:lnTo>
                <a:lnTo>
                  <a:pt x="2993" y="215"/>
                </a:lnTo>
                <a:lnTo>
                  <a:pt x="3046" y="258"/>
                </a:lnTo>
                <a:lnTo>
                  <a:pt x="3094" y="302"/>
                </a:lnTo>
                <a:lnTo>
                  <a:pt x="3139" y="349"/>
                </a:lnTo>
                <a:lnTo>
                  <a:pt x="3179" y="400"/>
                </a:lnTo>
                <a:lnTo>
                  <a:pt x="3214" y="452"/>
                </a:lnTo>
                <a:lnTo>
                  <a:pt x="3246" y="506"/>
                </a:lnTo>
                <a:lnTo>
                  <a:pt x="3271" y="564"/>
                </a:lnTo>
                <a:lnTo>
                  <a:pt x="3291" y="622"/>
                </a:lnTo>
                <a:lnTo>
                  <a:pt x="3306" y="683"/>
                </a:lnTo>
                <a:lnTo>
                  <a:pt x="3315" y="744"/>
                </a:lnTo>
                <a:lnTo>
                  <a:pt x="3318" y="807"/>
                </a:lnTo>
                <a:lnTo>
                  <a:pt x="3315" y="870"/>
                </a:lnTo>
                <a:lnTo>
                  <a:pt x="3306" y="932"/>
                </a:lnTo>
                <a:lnTo>
                  <a:pt x="3291" y="993"/>
                </a:lnTo>
                <a:lnTo>
                  <a:pt x="3271" y="1051"/>
                </a:lnTo>
                <a:lnTo>
                  <a:pt x="3246" y="1107"/>
                </a:lnTo>
                <a:lnTo>
                  <a:pt x="3214" y="1162"/>
                </a:lnTo>
                <a:lnTo>
                  <a:pt x="3179" y="1214"/>
                </a:lnTo>
                <a:lnTo>
                  <a:pt x="3139" y="1264"/>
                </a:lnTo>
                <a:lnTo>
                  <a:pt x="3094" y="1312"/>
                </a:lnTo>
                <a:lnTo>
                  <a:pt x="3046" y="1357"/>
                </a:lnTo>
                <a:lnTo>
                  <a:pt x="2993" y="1398"/>
                </a:lnTo>
                <a:lnTo>
                  <a:pt x="2936" y="1437"/>
                </a:lnTo>
                <a:lnTo>
                  <a:pt x="2877" y="1473"/>
                </a:lnTo>
                <a:lnTo>
                  <a:pt x="2813" y="1504"/>
                </a:lnTo>
                <a:lnTo>
                  <a:pt x="2747" y="1532"/>
                </a:lnTo>
                <a:lnTo>
                  <a:pt x="2679" y="1556"/>
                </a:lnTo>
                <a:lnTo>
                  <a:pt x="2606" y="1577"/>
                </a:lnTo>
                <a:lnTo>
                  <a:pt x="2533" y="1593"/>
                </a:lnTo>
                <a:lnTo>
                  <a:pt x="2456" y="1605"/>
                </a:lnTo>
                <a:lnTo>
                  <a:pt x="2379" y="1612"/>
                </a:lnTo>
                <a:lnTo>
                  <a:pt x="2299" y="1615"/>
                </a:lnTo>
                <a:lnTo>
                  <a:pt x="2243" y="1613"/>
                </a:lnTo>
                <a:lnTo>
                  <a:pt x="2188" y="1609"/>
                </a:lnTo>
                <a:lnTo>
                  <a:pt x="2135" y="1603"/>
                </a:lnTo>
                <a:lnTo>
                  <a:pt x="2090" y="1644"/>
                </a:lnTo>
                <a:lnTo>
                  <a:pt x="2043" y="1680"/>
                </a:lnTo>
                <a:lnTo>
                  <a:pt x="1992" y="1713"/>
                </a:lnTo>
                <a:lnTo>
                  <a:pt x="1938" y="1744"/>
                </a:lnTo>
                <a:lnTo>
                  <a:pt x="1880" y="1769"/>
                </a:lnTo>
                <a:lnTo>
                  <a:pt x="1820" y="1792"/>
                </a:lnTo>
                <a:lnTo>
                  <a:pt x="1757" y="1811"/>
                </a:lnTo>
                <a:lnTo>
                  <a:pt x="1691" y="1826"/>
                </a:lnTo>
                <a:lnTo>
                  <a:pt x="1623" y="1839"/>
                </a:lnTo>
                <a:lnTo>
                  <a:pt x="1553" y="1849"/>
                </a:lnTo>
                <a:lnTo>
                  <a:pt x="1482" y="1856"/>
                </a:lnTo>
                <a:lnTo>
                  <a:pt x="1521" y="1813"/>
                </a:lnTo>
                <a:lnTo>
                  <a:pt x="1557" y="1766"/>
                </a:lnTo>
                <a:lnTo>
                  <a:pt x="1590" y="1716"/>
                </a:lnTo>
                <a:lnTo>
                  <a:pt x="1619" y="1665"/>
                </a:lnTo>
                <a:lnTo>
                  <a:pt x="1644" y="1612"/>
                </a:lnTo>
                <a:lnTo>
                  <a:pt x="1665" y="1558"/>
                </a:lnTo>
                <a:lnTo>
                  <a:pt x="1681" y="1506"/>
                </a:lnTo>
                <a:lnTo>
                  <a:pt x="1692" y="1455"/>
                </a:lnTo>
                <a:lnTo>
                  <a:pt x="1637" y="1419"/>
                </a:lnTo>
                <a:lnTo>
                  <a:pt x="1584" y="1381"/>
                </a:lnTo>
                <a:lnTo>
                  <a:pt x="1534" y="1340"/>
                </a:lnTo>
                <a:lnTo>
                  <a:pt x="1489" y="1296"/>
                </a:lnTo>
                <a:lnTo>
                  <a:pt x="1447" y="1249"/>
                </a:lnTo>
                <a:lnTo>
                  <a:pt x="1410" y="1201"/>
                </a:lnTo>
                <a:lnTo>
                  <a:pt x="1376" y="1150"/>
                </a:lnTo>
                <a:lnTo>
                  <a:pt x="1348" y="1096"/>
                </a:lnTo>
                <a:lnTo>
                  <a:pt x="1324" y="1042"/>
                </a:lnTo>
                <a:lnTo>
                  <a:pt x="1305" y="986"/>
                </a:lnTo>
                <a:lnTo>
                  <a:pt x="1291" y="927"/>
                </a:lnTo>
                <a:lnTo>
                  <a:pt x="1283" y="868"/>
                </a:lnTo>
                <a:lnTo>
                  <a:pt x="1280" y="807"/>
                </a:lnTo>
                <a:lnTo>
                  <a:pt x="1283" y="744"/>
                </a:lnTo>
                <a:lnTo>
                  <a:pt x="1292" y="683"/>
                </a:lnTo>
                <a:lnTo>
                  <a:pt x="1307" y="622"/>
                </a:lnTo>
                <a:lnTo>
                  <a:pt x="1327" y="564"/>
                </a:lnTo>
                <a:lnTo>
                  <a:pt x="1353" y="506"/>
                </a:lnTo>
                <a:lnTo>
                  <a:pt x="1384" y="452"/>
                </a:lnTo>
                <a:lnTo>
                  <a:pt x="1420" y="400"/>
                </a:lnTo>
                <a:lnTo>
                  <a:pt x="1459" y="349"/>
                </a:lnTo>
                <a:lnTo>
                  <a:pt x="1504" y="302"/>
                </a:lnTo>
                <a:lnTo>
                  <a:pt x="1552" y="258"/>
                </a:lnTo>
                <a:lnTo>
                  <a:pt x="1606" y="215"/>
                </a:lnTo>
                <a:lnTo>
                  <a:pt x="1662" y="177"/>
                </a:lnTo>
                <a:lnTo>
                  <a:pt x="1721" y="142"/>
                </a:lnTo>
                <a:lnTo>
                  <a:pt x="1785" y="110"/>
                </a:lnTo>
                <a:lnTo>
                  <a:pt x="1851" y="82"/>
                </a:lnTo>
                <a:lnTo>
                  <a:pt x="1919" y="57"/>
                </a:lnTo>
                <a:lnTo>
                  <a:pt x="1992" y="37"/>
                </a:lnTo>
                <a:lnTo>
                  <a:pt x="2065" y="21"/>
                </a:lnTo>
                <a:lnTo>
                  <a:pt x="2142" y="9"/>
                </a:lnTo>
                <a:lnTo>
                  <a:pt x="2219" y="2"/>
                </a:lnTo>
                <a:lnTo>
                  <a:pt x="22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5873933" y="4023356"/>
            <a:ext cx="1097280" cy="1097280"/>
          </a:xfrm>
          <a:prstGeom prst="round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17"/>
          <p:cNvGrpSpPr>
            <a:grpSpLocks noChangeAspect="1"/>
          </p:cNvGrpSpPr>
          <p:nvPr/>
        </p:nvGrpSpPr>
        <p:grpSpPr bwMode="auto">
          <a:xfrm>
            <a:off x="6173336" y="4271165"/>
            <a:ext cx="498475" cy="601663"/>
            <a:chOff x="4844" y="3534"/>
            <a:chExt cx="314" cy="379"/>
          </a:xfrm>
          <a:solidFill>
            <a:schemeClr val="bg1"/>
          </a:solidFill>
        </p:grpSpPr>
        <p:sp>
          <p:nvSpPr>
            <p:cNvPr id="62" name="Freeform 19"/>
            <p:cNvSpPr>
              <a:spLocks/>
            </p:cNvSpPr>
            <p:nvPr/>
          </p:nvSpPr>
          <p:spPr bwMode="auto">
            <a:xfrm>
              <a:off x="5009" y="3778"/>
              <a:ext cx="21" cy="33"/>
            </a:xfrm>
            <a:custGeom>
              <a:avLst/>
              <a:gdLst>
                <a:gd name="T0" fmla="*/ 0 w 186"/>
                <a:gd name="T1" fmla="*/ 0 h 305"/>
                <a:gd name="T2" fmla="*/ 39 w 186"/>
                <a:gd name="T3" fmla="*/ 10 h 305"/>
                <a:gd name="T4" fmla="*/ 78 w 186"/>
                <a:gd name="T5" fmla="*/ 24 h 305"/>
                <a:gd name="T6" fmla="*/ 115 w 186"/>
                <a:gd name="T7" fmla="*/ 40 h 305"/>
                <a:gd name="T8" fmla="*/ 131 w 186"/>
                <a:gd name="T9" fmla="*/ 50 h 305"/>
                <a:gd name="T10" fmla="*/ 147 w 186"/>
                <a:gd name="T11" fmla="*/ 60 h 305"/>
                <a:gd name="T12" fmla="*/ 160 w 186"/>
                <a:gd name="T13" fmla="*/ 73 h 305"/>
                <a:gd name="T14" fmla="*/ 171 w 186"/>
                <a:gd name="T15" fmla="*/ 87 h 305"/>
                <a:gd name="T16" fmla="*/ 178 w 186"/>
                <a:gd name="T17" fmla="*/ 103 h 305"/>
                <a:gd name="T18" fmla="*/ 183 w 186"/>
                <a:gd name="T19" fmla="*/ 119 h 305"/>
                <a:gd name="T20" fmla="*/ 186 w 186"/>
                <a:gd name="T21" fmla="*/ 143 h 305"/>
                <a:gd name="T22" fmla="*/ 185 w 186"/>
                <a:gd name="T23" fmla="*/ 168 h 305"/>
                <a:gd name="T24" fmla="*/ 180 w 186"/>
                <a:gd name="T25" fmla="*/ 192 h 305"/>
                <a:gd name="T26" fmla="*/ 170 w 186"/>
                <a:gd name="T27" fmla="*/ 214 h 305"/>
                <a:gd name="T28" fmla="*/ 156 w 186"/>
                <a:gd name="T29" fmla="*/ 235 h 305"/>
                <a:gd name="T30" fmla="*/ 139 w 186"/>
                <a:gd name="T31" fmla="*/ 253 h 305"/>
                <a:gd name="T32" fmla="*/ 118 w 186"/>
                <a:gd name="T33" fmla="*/ 267 h 305"/>
                <a:gd name="T34" fmla="*/ 96 w 186"/>
                <a:gd name="T35" fmla="*/ 279 h 305"/>
                <a:gd name="T36" fmla="*/ 72 w 186"/>
                <a:gd name="T37" fmla="*/ 288 h 305"/>
                <a:gd name="T38" fmla="*/ 49 w 186"/>
                <a:gd name="T39" fmla="*/ 295 h 305"/>
                <a:gd name="T40" fmla="*/ 24 w 186"/>
                <a:gd name="T41" fmla="*/ 300 h 305"/>
                <a:gd name="T42" fmla="*/ 0 w 186"/>
                <a:gd name="T43" fmla="*/ 305 h 305"/>
                <a:gd name="T44" fmla="*/ 0 w 186"/>
                <a:gd name="T45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305">
                  <a:moveTo>
                    <a:pt x="0" y="0"/>
                  </a:moveTo>
                  <a:lnTo>
                    <a:pt x="39" y="10"/>
                  </a:lnTo>
                  <a:lnTo>
                    <a:pt x="78" y="24"/>
                  </a:lnTo>
                  <a:lnTo>
                    <a:pt x="115" y="40"/>
                  </a:lnTo>
                  <a:lnTo>
                    <a:pt x="131" y="50"/>
                  </a:lnTo>
                  <a:lnTo>
                    <a:pt x="147" y="60"/>
                  </a:lnTo>
                  <a:lnTo>
                    <a:pt x="160" y="73"/>
                  </a:lnTo>
                  <a:lnTo>
                    <a:pt x="171" y="87"/>
                  </a:lnTo>
                  <a:lnTo>
                    <a:pt x="178" y="103"/>
                  </a:lnTo>
                  <a:lnTo>
                    <a:pt x="183" y="119"/>
                  </a:lnTo>
                  <a:lnTo>
                    <a:pt x="186" y="143"/>
                  </a:lnTo>
                  <a:lnTo>
                    <a:pt x="185" y="168"/>
                  </a:lnTo>
                  <a:lnTo>
                    <a:pt x="180" y="192"/>
                  </a:lnTo>
                  <a:lnTo>
                    <a:pt x="170" y="214"/>
                  </a:lnTo>
                  <a:lnTo>
                    <a:pt x="156" y="235"/>
                  </a:lnTo>
                  <a:lnTo>
                    <a:pt x="139" y="253"/>
                  </a:lnTo>
                  <a:lnTo>
                    <a:pt x="118" y="267"/>
                  </a:lnTo>
                  <a:lnTo>
                    <a:pt x="96" y="279"/>
                  </a:lnTo>
                  <a:lnTo>
                    <a:pt x="72" y="288"/>
                  </a:lnTo>
                  <a:lnTo>
                    <a:pt x="49" y="295"/>
                  </a:lnTo>
                  <a:lnTo>
                    <a:pt x="24" y="300"/>
                  </a:lnTo>
                  <a:lnTo>
                    <a:pt x="0" y="3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0"/>
            <p:cNvSpPr>
              <a:spLocks/>
            </p:cNvSpPr>
            <p:nvPr/>
          </p:nvSpPr>
          <p:spPr bwMode="auto">
            <a:xfrm>
              <a:off x="4973" y="3723"/>
              <a:ext cx="17" cy="31"/>
            </a:xfrm>
            <a:custGeom>
              <a:avLst/>
              <a:gdLst>
                <a:gd name="T0" fmla="*/ 152 w 152"/>
                <a:gd name="T1" fmla="*/ 0 h 276"/>
                <a:gd name="T2" fmla="*/ 152 w 152"/>
                <a:gd name="T3" fmla="*/ 276 h 276"/>
                <a:gd name="T4" fmla="*/ 124 w 152"/>
                <a:gd name="T5" fmla="*/ 267 h 276"/>
                <a:gd name="T6" fmla="*/ 98 w 152"/>
                <a:gd name="T7" fmla="*/ 258 h 276"/>
                <a:gd name="T8" fmla="*/ 70 w 152"/>
                <a:gd name="T9" fmla="*/ 244 h 276"/>
                <a:gd name="T10" fmla="*/ 43 w 152"/>
                <a:gd name="T11" fmla="*/ 229 h 276"/>
                <a:gd name="T12" fmla="*/ 29 w 152"/>
                <a:gd name="T13" fmla="*/ 217 h 276"/>
                <a:gd name="T14" fmla="*/ 17 w 152"/>
                <a:gd name="T15" fmla="*/ 205 h 276"/>
                <a:gd name="T16" fmla="*/ 7 w 152"/>
                <a:gd name="T17" fmla="*/ 188 h 276"/>
                <a:gd name="T18" fmla="*/ 2 w 152"/>
                <a:gd name="T19" fmla="*/ 170 h 276"/>
                <a:gd name="T20" fmla="*/ 0 w 152"/>
                <a:gd name="T21" fmla="*/ 149 h 276"/>
                <a:gd name="T22" fmla="*/ 0 w 152"/>
                <a:gd name="T23" fmla="*/ 129 h 276"/>
                <a:gd name="T24" fmla="*/ 4 w 152"/>
                <a:gd name="T25" fmla="*/ 111 h 276"/>
                <a:gd name="T26" fmla="*/ 10 w 152"/>
                <a:gd name="T27" fmla="*/ 92 h 276"/>
                <a:gd name="T28" fmla="*/ 21 w 152"/>
                <a:gd name="T29" fmla="*/ 75 h 276"/>
                <a:gd name="T30" fmla="*/ 36 w 152"/>
                <a:gd name="T31" fmla="*/ 56 h 276"/>
                <a:gd name="T32" fmla="*/ 57 w 152"/>
                <a:gd name="T33" fmla="*/ 39 h 276"/>
                <a:gd name="T34" fmla="*/ 79 w 152"/>
                <a:gd name="T35" fmla="*/ 26 h 276"/>
                <a:gd name="T36" fmla="*/ 102 w 152"/>
                <a:gd name="T37" fmla="*/ 14 h 276"/>
                <a:gd name="T38" fmla="*/ 127 w 152"/>
                <a:gd name="T39" fmla="*/ 6 h 276"/>
                <a:gd name="T40" fmla="*/ 152 w 152"/>
                <a:gd name="T41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2" h="276">
                  <a:moveTo>
                    <a:pt x="152" y="0"/>
                  </a:moveTo>
                  <a:lnTo>
                    <a:pt x="152" y="276"/>
                  </a:lnTo>
                  <a:lnTo>
                    <a:pt x="124" y="267"/>
                  </a:lnTo>
                  <a:lnTo>
                    <a:pt x="98" y="258"/>
                  </a:lnTo>
                  <a:lnTo>
                    <a:pt x="70" y="244"/>
                  </a:lnTo>
                  <a:lnTo>
                    <a:pt x="43" y="229"/>
                  </a:lnTo>
                  <a:lnTo>
                    <a:pt x="29" y="217"/>
                  </a:lnTo>
                  <a:lnTo>
                    <a:pt x="17" y="205"/>
                  </a:lnTo>
                  <a:lnTo>
                    <a:pt x="7" y="188"/>
                  </a:lnTo>
                  <a:lnTo>
                    <a:pt x="2" y="170"/>
                  </a:lnTo>
                  <a:lnTo>
                    <a:pt x="0" y="149"/>
                  </a:lnTo>
                  <a:lnTo>
                    <a:pt x="0" y="129"/>
                  </a:lnTo>
                  <a:lnTo>
                    <a:pt x="4" y="111"/>
                  </a:lnTo>
                  <a:lnTo>
                    <a:pt x="10" y="92"/>
                  </a:lnTo>
                  <a:lnTo>
                    <a:pt x="21" y="75"/>
                  </a:lnTo>
                  <a:lnTo>
                    <a:pt x="36" y="56"/>
                  </a:lnTo>
                  <a:lnTo>
                    <a:pt x="57" y="39"/>
                  </a:lnTo>
                  <a:lnTo>
                    <a:pt x="79" y="26"/>
                  </a:lnTo>
                  <a:lnTo>
                    <a:pt x="102" y="14"/>
                  </a:lnTo>
                  <a:lnTo>
                    <a:pt x="127" y="6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1"/>
            <p:cNvSpPr>
              <a:spLocks noEditPoints="1"/>
            </p:cNvSpPr>
            <p:nvPr/>
          </p:nvSpPr>
          <p:spPr bwMode="auto">
            <a:xfrm>
              <a:off x="4844" y="3534"/>
              <a:ext cx="314" cy="379"/>
            </a:xfrm>
            <a:custGeom>
              <a:avLst/>
              <a:gdLst>
                <a:gd name="T0" fmla="*/ 1318 w 2825"/>
                <a:gd name="T1" fmla="*/ 1421 h 3410"/>
                <a:gd name="T2" fmla="*/ 1123 w 2825"/>
                <a:gd name="T3" fmla="*/ 1605 h 3410"/>
                <a:gd name="T4" fmla="*/ 997 w 2825"/>
                <a:gd name="T5" fmla="*/ 1817 h 3410"/>
                <a:gd name="T6" fmla="*/ 1054 w 2825"/>
                <a:gd name="T7" fmla="*/ 2017 h 3410"/>
                <a:gd name="T8" fmla="*/ 1278 w 2825"/>
                <a:gd name="T9" fmla="*/ 2142 h 3410"/>
                <a:gd name="T10" fmla="*/ 1189 w 2825"/>
                <a:gd name="T11" fmla="*/ 2403 h 3410"/>
                <a:gd name="T12" fmla="*/ 1115 w 2825"/>
                <a:gd name="T13" fmla="*/ 2277 h 3410"/>
                <a:gd name="T14" fmla="*/ 997 w 2825"/>
                <a:gd name="T15" fmla="*/ 2310 h 3410"/>
                <a:gd name="T16" fmla="*/ 1022 w 2825"/>
                <a:gd name="T17" fmla="*/ 2453 h 3410"/>
                <a:gd name="T18" fmla="*/ 1234 w 2825"/>
                <a:gd name="T19" fmla="*/ 2634 h 3410"/>
                <a:gd name="T20" fmla="*/ 1348 w 2825"/>
                <a:gd name="T21" fmla="*/ 2820 h 3410"/>
                <a:gd name="T22" fmla="*/ 1467 w 2825"/>
                <a:gd name="T23" fmla="*/ 2803 h 3410"/>
                <a:gd name="T24" fmla="*/ 1608 w 2825"/>
                <a:gd name="T25" fmla="*/ 2640 h 3410"/>
                <a:gd name="T26" fmla="*/ 1816 w 2825"/>
                <a:gd name="T27" fmla="*/ 2455 h 3410"/>
                <a:gd name="T28" fmla="*/ 1802 w 2825"/>
                <a:gd name="T29" fmla="*/ 2199 h 3410"/>
                <a:gd name="T30" fmla="*/ 1808 w 2825"/>
                <a:gd name="T31" fmla="*/ 2211 h 3410"/>
                <a:gd name="T32" fmla="*/ 1797 w 2825"/>
                <a:gd name="T33" fmla="*/ 2190 h 3410"/>
                <a:gd name="T34" fmla="*/ 1798 w 2825"/>
                <a:gd name="T35" fmla="*/ 2191 h 3410"/>
                <a:gd name="T36" fmla="*/ 1713 w 2825"/>
                <a:gd name="T37" fmla="*/ 2106 h 3410"/>
                <a:gd name="T38" fmla="*/ 1484 w 2825"/>
                <a:gd name="T39" fmla="*/ 1701 h 3410"/>
                <a:gd name="T40" fmla="*/ 1645 w 2825"/>
                <a:gd name="T41" fmla="*/ 1800 h 3410"/>
                <a:gd name="T42" fmla="*/ 1716 w 2825"/>
                <a:gd name="T43" fmla="*/ 1892 h 3410"/>
                <a:gd name="T44" fmla="*/ 1820 w 2825"/>
                <a:gd name="T45" fmla="*/ 1832 h 3410"/>
                <a:gd name="T46" fmla="*/ 1761 w 2825"/>
                <a:gd name="T47" fmla="*/ 1672 h 3410"/>
                <a:gd name="T48" fmla="*/ 1516 w 2825"/>
                <a:gd name="T49" fmla="*/ 1536 h 3410"/>
                <a:gd name="T50" fmla="*/ 1435 w 2825"/>
                <a:gd name="T51" fmla="*/ 1363 h 3410"/>
                <a:gd name="T52" fmla="*/ 957 w 2825"/>
                <a:gd name="T53" fmla="*/ 25 h 3410"/>
                <a:gd name="T54" fmla="*/ 1185 w 2825"/>
                <a:gd name="T55" fmla="*/ 116 h 3410"/>
                <a:gd name="T56" fmla="*/ 1418 w 2825"/>
                <a:gd name="T57" fmla="*/ 109 h 3410"/>
                <a:gd name="T58" fmla="*/ 1705 w 2825"/>
                <a:gd name="T59" fmla="*/ 31 h 3410"/>
                <a:gd name="T60" fmla="*/ 1928 w 2825"/>
                <a:gd name="T61" fmla="*/ 17 h 3410"/>
                <a:gd name="T62" fmla="*/ 1938 w 2825"/>
                <a:gd name="T63" fmla="*/ 163 h 3410"/>
                <a:gd name="T64" fmla="*/ 1836 w 2825"/>
                <a:gd name="T65" fmla="*/ 421 h 3410"/>
                <a:gd name="T66" fmla="*/ 1654 w 2825"/>
                <a:gd name="T67" fmla="*/ 682 h 3410"/>
                <a:gd name="T68" fmla="*/ 1803 w 2825"/>
                <a:gd name="T69" fmla="*/ 856 h 3410"/>
                <a:gd name="T70" fmla="*/ 2102 w 2825"/>
                <a:gd name="T71" fmla="*/ 1100 h 3410"/>
                <a:gd name="T72" fmla="*/ 2382 w 2825"/>
                <a:gd name="T73" fmla="*/ 1417 h 3410"/>
                <a:gd name="T74" fmla="*/ 2613 w 2825"/>
                <a:gd name="T75" fmla="*/ 1780 h 3410"/>
                <a:gd name="T76" fmla="*/ 2770 w 2825"/>
                <a:gd name="T77" fmla="*/ 2163 h 3410"/>
                <a:gd name="T78" fmla="*/ 2825 w 2825"/>
                <a:gd name="T79" fmla="*/ 2537 h 3410"/>
                <a:gd name="T80" fmla="*/ 2751 w 2825"/>
                <a:gd name="T81" fmla="*/ 2876 h 3410"/>
                <a:gd name="T82" fmla="*/ 2522 w 2825"/>
                <a:gd name="T83" fmla="*/ 3153 h 3410"/>
                <a:gd name="T84" fmla="*/ 2108 w 2825"/>
                <a:gd name="T85" fmla="*/ 3340 h 3410"/>
                <a:gd name="T86" fmla="*/ 1484 w 2825"/>
                <a:gd name="T87" fmla="*/ 3410 h 3410"/>
                <a:gd name="T88" fmla="*/ 786 w 2825"/>
                <a:gd name="T89" fmla="*/ 3345 h 3410"/>
                <a:gd name="T90" fmla="*/ 336 w 2825"/>
                <a:gd name="T91" fmla="*/ 3156 h 3410"/>
                <a:gd name="T92" fmla="*/ 84 w 2825"/>
                <a:gd name="T93" fmla="*/ 2868 h 3410"/>
                <a:gd name="T94" fmla="*/ 0 w 2825"/>
                <a:gd name="T95" fmla="*/ 2512 h 3410"/>
                <a:gd name="T96" fmla="*/ 54 w 2825"/>
                <a:gd name="T97" fmla="*/ 2120 h 3410"/>
                <a:gd name="T98" fmla="*/ 213 w 2825"/>
                <a:gd name="T99" fmla="*/ 1722 h 3410"/>
                <a:gd name="T100" fmla="*/ 449 w 2825"/>
                <a:gd name="T101" fmla="*/ 1350 h 3410"/>
                <a:gd name="T102" fmla="*/ 730 w 2825"/>
                <a:gd name="T103" fmla="*/ 1034 h 3410"/>
                <a:gd name="T104" fmla="*/ 1024 w 2825"/>
                <a:gd name="T105" fmla="*/ 805 h 3410"/>
                <a:gd name="T106" fmla="*/ 925 w 2825"/>
                <a:gd name="T107" fmla="*/ 597 h 3410"/>
                <a:gd name="T108" fmla="*/ 757 w 2825"/>
                <a:gd name="T109" fmla="*/ 316 h 3410"/>
                <a:gd name="T110" fmla="*/ 727 w 2825"/>
                <a:gd name="T111" fmla="*/ 84 h 3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25" h="3410">
                  <a:moveTo>
                    <a:pt x="1397" y="1356"/>
                  </a:moveTo>
                  <a:lnTo>
                    <a:pt x="1378" y="1358"/>
                  </a:lnTo>
                  <a:lnTo>
                    <a:pt x="1361" y="1365"/>
                  </a:lnTo>
                  <a:lnTo>
                    <a:pt x="1344" y="1376"/>
                  </a:lnTo>
                  <a:lnTo>
                    <a:pt x="1333" y="1390"/>
                  </a:lnTo>
                  <a:lnTo>
                    <a:pt x="1323" y="1404"/>
                  </a:lnTo>
                  <a:lnTo>
                    <a:pt x="1318" y="1421"/>
                  </a:lnTo>
                  <a:lnTo>
                    <a:pt x="1316" y="1438"/>
                  </a:lnTo>
                  <a:lnTo>
                    <a:pt x="1316" y="1532"/>
                  </a:lnTo>
                  <a:lnTo>
                    <a:pt x="1275" y="1539"/>
                  </a:lnTo>
                  <a:lnTo>
                    <a:pt x="1234" y="1550"/>
                  </a:lnTo>
                  <a:lnTo>
                    <a:pt x="1195" y="1565"/>
                  </a:lnTo>
                  <a:lnTo>
                    <a:pt x="1158" y="1584"/>
                  </a:lnTo>
                  <a:lnTo>
                    <a:pt x="1123" y="1605"/>
                  </a:lnTo>
                  <a:lnTo>
                    <a:pt x="1090" y="1632"/>
                  </a:lnTo>
                  <a:lnTo>
                    <a:pt x="1064" y="1660"/>
                  </a:lnTo>
                  <a:lnTo>
                    <a:pt x="1040" y="1692"/>
                  </a:lnTo>
                  <a:lnTo>
                    <a:pt x="1021" y="1727"/>
                  </a:lnTo>
                  <a:lnTo>
                    <a:pt x="1010" y="1756"/>
                  </a:lnTo>
                  <a:lnTo>
                    <a:pt x="1002" y="1786"/>
                  </a:lnTo>
                  <a:lnTo>
                    <a:pt x="997" y="1817"/>
                  </a:lnTo>
                  <a:lnTo>
                    <a:pt x="996" y="1848"/>
                  </a:lnTo>
                  <a:lnTo>
                    <a:pt x="998" y="1879"/>
                  </a:lnTo>
                  <a:lnTo>
                    <a:pt x="1002" y="1909"/>
                  </a:lnTo>
                  <a:lnTo>
                    <a:pt x="1011" y="1939"/>
                  </a:lnTo>
                  <a:lnTo>
                    <a:pt x="1022" y="1968"/>
                  </a:lnTo>
                  <a:lnTo>
                    <a:pt x="1037" y="1994"/>
                  </a:lnTo>
                  <a:lnTo>
                    <a:pt x="1054" y="2017"/>
                  </a:lnTo>
                  <a:lnTo>
                    <a:pt x="1074" y="2039"/>
                  </a:lnTo>
                  <a:lnTo>
                    <a:pt x="1097" y="2057"/>
                  </a:lnTo>
                  <a:lnTo>
                    <a:pt x="1129" y="2080"/>
                  </a:lnTo>
                  <a:lnTo>
                    <a:pt x="1164" y="2100"/>
                  </a:lnTo>
                  <a:lnTo>
                    <a:pt x="1201" y="2116"/>
                  </a:lnTo>
                  <a:lnTo>
                    <a:pt x="1239" y="2130"/>
                  </a:lnTo>
                  <a:lnTo>
                    <a:pt x="1278" y="2142"/>
                  </a:lnTo>
                  <a:lnTo>
                    <a:pt x="1316" y="2153"/>
                  </a:lnTo>
                  <a:lnTo>
                    <a:pt x="1316" y="2484"/>
                  </a:lnTo>
                  <a:lnTo>
                    <a:pt x="1287" y="2475"/>
                  </a:lnTo>
                  <a:lnTo>
                    <a:pt x="1259" y="2461"/>
                  </a:lnTo>
                  <a:lnTo>
                    <a:pt x="1233" y="2446"/>
                  </a:lnTo>
                  <a:lnTo>
                    <a:pt x="1210" y="2426"/>
                  </a:lnTo>
                  <a:lnTo>
                    <a:pt x="1189" y="2403"/>
                  </a:lnTo>
                  <a:lnTo>
                    <a:pt x="1172" y="2378"/>
                  </a:lnTo>
                  <a:lnTo>
                    <a:pt x="1160" y="2352"/>
                  </a:lnTo>
                  <a:lnTo>
                    <a:pt x="1155" y="2337"/>
                  </a:lnTo>
                  <a:lnTo>
                    <a:pt x="1150" y="2322"/>
                  </a:lnTo>
                  <a:lnTo>
                    <a:pt x="1142" y="2305"/>
                  </a:lnTo>
                  <a:lnTo>
                    <a:pt x="1131" y="2289"/>
                  </a:lnTo>
                  <a:lnTo>
                    <a:pt x="1115" y="2277"/>
                  </a:lnTo>
                  <a:lnTo>
                    <a:pt x="1098" y="2269"/>
                  </a:lnTo>
                  <a:lnTo>
                    <a:pt x="1079" y="2265"/>
                  </a:lnTo>
                  <a:lnTo>
                    <a:pt x="1058" y="2265"/>
                  </a:lnTo>
                  <a:lnTo>
                    <a:pt x="1040" y="2271"/>
                  </a:lnTo>
                  <a:lnTo>
                    <a:pt x="1023" y="2280"/>
                  </a:lnTo>
                  <a:lnTo>
                    <a:pt x="1009" y="2293"/>
                  </a:lnTo>
                  <a:lnTo>
                    <a:pt x="997" y="2310"/>
                  </a:lnTo>
                  <a:lnTo>
                    <a:pt x="991" y="2325"/>
                  </a:lnTo>
                  <a:lnTo>
                    <a:pt x="988" y="2341"/>
                  </a:lnTo>
                  <a:lnTo>
                    <a:pt x="988" y="2357"/>
                  </a:lnTo>
                  <a:lnTo>
                    <a:pt x="990" y="2371"/>
                  </a:lnTo>
                  <a:lnTo>
                    <a:pt x="994" y="2386"/>
                  </a:lnTo>
                  <a:lnTo>
                    <a:pt x="1004" y="2416"/>
                  </a:lnTo>
                  <a:lnTo>
                    <a:pt x="1022" y="2453"/>
                  </a:lnTo>
                  <a:lnTo>
                    <a:pt x="1043" y="2488"/>
                  </a:lnTo>
                  <a:lnTo>
                    <a:pt x="1068" y="2520"/>
                  </a:lnTo>
                  <a:lnTo>
                    <a:pt x="1097" y="2549"/>
                  </a:lnTo>
                  <a:lnTo>
                    <a:pt x="1128" y="2576"/>
                  </a:lnTo>
                  <a:lnTo>
                    <a:pt x="1161" y="2598"/>
                  </a:lnTo>
                  <a:lnTo>
                    <a:pt x="1197" y="2618"/>
                  </a:lnTo>
                  <a:lnTo>
                    <a:pt x="1234" y="2634"/>
                  </a:lnTo>
                  <a:lnTo>
                    <a:pt x="1273" y="2647"/>
                  </a:lnTo>
                  <a:lnTo>
                    <a:pt x="1316" y="2656"/>
                  </a:lnTo>
                  <a:lnTo>
                    <a:pt x="1316" y="2754"/>
                  </a:lnTo>
                  <a:lnTo>
                    <a:pt x="1318" y="2773"/>
                  </a:lnTo>
                  <a:lnTo>
                    <a:pt x="1324" y="2791"/>
                  </a:lnTo>
                  <a:lnTo>
                    <a:pt x="1335" y="2806"/>
                  </a:lnTo>
                  <a:lnTo>
                    <a:pt x="1348" y="2820"/>
                  </a:lnTo>
                  <a:lnTo>
                    <a:pt x="1365" y="2830"/>
                  </a:lnTo>
                  <a:lnTo>
                    <a:pt x="1383" y="2837"/>
                  </a:lnTo>
                  <a:lnTo>
                    <a:pt x="1402" y="2838"/>
                  </a:lnTo>
                  <a:lnTo>
                    <a:pt x="1422" y="2834"/>
                  </a:lnTo>
                  <a:lnTo>
                    <a:pt x="1439" y="2828"/>
                  </a:lnTo>
                  <a:lnTo>
                    <a:pt x="1455" y="2817"/>
                  </a:lnTo>
                  <a:lnTo>
                    <a:pt x="1467" y="2803"/>
                  </a:lnTo>
                  <a:lnTo>
                    <a:pt x="1476" y="2789"/>
                  </a:lnTo>
                  <a:lnTo>
                    <a:pt x="1482" y="2771"/>
                  </a:lnTo>
                  <a:lnTo>
                    <a:pt x="1484" y="2754"/>
                  </a:lnTo>
                  <a:lnTo>
                    <a:pt x="1484" y="2664"/>
                  </a:lnTo>
                  <a:lnTo>
                    <a:pt x="1525" y="2659"/>
                  </a:lnTo>
                  <a:lnTo>
                    <a:pt x="1568" y="2652"/>
                  </a:lnTo>
                  <a:lnTo>
                    <a:pt x="1608" y="2640"/>
                  </a:lnTo>
                  <a:lnTo>
                    <a:pt x="1648" y="2624"/>
                  </a:lnTo>
                  <a:lnTo>
                    <a:pt x="1685" y="2605"/>
                  </a:lnTo>
                  <a:lnTo>
                    <a:pt x="1720" y="2581"/>
                  </a:lnTo>
                  <a:lnTo>
                    <a:pt x="1750" y="2555"/>
                  </a:lnTo>
                  <a:lnTo>
                    <a:pt x="1777" y="2525"/>
                  </a:lnTo>
                  <a:lnTo>
                    <a:pt x="1799" y="2491"/>
                  </a:lnTo>
                  <a:lnTo>
                    <a:pt x="1816" y="2455"/>
                  </a:lnTo>
                  <a:lnTo>
                    <a:pt x="1829" y="2417"/>
                  </a:lnTo>
                  <a:lnTo>
                    <a:pt x="1836" y="2377"/>
                  </a:lnTo>
                  <a:lnTo>
                    <a:pt x="1838" y="2341"/>
                  </a:lnTo>
                  <a:lnTo>
                    <a:pt x="1835" y="2304"/>
                  </a:lnTo>
                  <a:lnTo>
                    <a:pt x="1829" y="2268"/>
                  </a:lnTo>
                  <a:lnTo>
                    <a:pt x="1817" y="2232"/>
                  </a:lnTo>
                  <a:lnTo>
                    <a:pt x="1802" y="2199"/>
                  </a:lnTo>
                  <a:lnTo>
                    <a:pt x="1803" y="2201"/>
                  </a:lnTo>
                  <a:lnTo>
                    <a:pt x="1805" y="2203"/>
                  </a:lnTo>
                  <a:lnTo>
                    <a:pt x="1806" y="2205"/>
                  </a:lnTo>
                  <a:lnTo>
                    <a:pt x="1807" y="2207"/>
                  </a:lnTo>
                  <a:lnTo>
                    <a:pt x="1808" y="2210"/>
                  </a:lnTo>
                  <a:lnTo>
                    <a:pt x="1808" y="2210"/>
                  </a:lnTo>
                  <a:lnTo>
                    <a:pt x="1808" y="2211"/>
                  </a:lnTo>
                  <a:lnTo>
                    <a:pt x="1808" y="2210"/>
                  </a:lnTo>
                  <a:lnTo>
                    <a:pt x="1807" y="2208"/>
                  </a:lnTo>
                  <a:lnTo>
                    <a:pt x="1806" y="2206"/>
                  </a:lnTo>
                  <a:lnTo>
                    <a:pt x="1804" y="2202"/>
                  </a:lnTo>
                  <a:lnTo>
                    <a:pt x="1802" y="2198"/>
                  </a:lnTo>
                  <a:lnTo>
                    <a:pt x="1799" y="2194"/>
                  </a:lnTo>
                  <a:lnTo>
                    <a:pt x="1797" y="2190"/>
                  </a:lnTo>
                  <a:lnTo>
                    <a:pt x="1796" y="2188"/>
                  </a:lnTo>
                  <a:lnTo>
                    <a:pt x="1795" y="2187"/>
                  </a:lnTo>
                  <a:lnTo>
                    <a:pt x="1795" y="2186"/>
                  </a:lnTo>
                  <a:lnTo>
                    <a:pt x="1795" y="2187"/>
                  </a:lnTo>
                  <a:lnTo>
                    <a:pt x="1796" y="2187"/>
                  </a:lnTo>
                  <a:lnTo>
                    <a:pt x="1797" y="2189"/>
                  </a:lnTo>
                  <a:lnTo>
                    <a:pt x="1798" y="2191"/>
                  </a:lnTo>
                  <a:lnTo>
                    <a:pt x="1799" y="2193"/>
                  </a:lnTo>
                  <a:lnTo>
                    <a:pt x="1800" y="2195"/>
                  </a:lnTo>
                  <a:lnTo>
                    <a:pt x="1802" y="2198"/>
                  </a:lnTo>
                  <a:lnTo>
                    <a:pt x="1783" y="2171"/>
                  </a:lnTo>
                  <a:lnTo>
                    <a:pt x="1762" y="2146"/>
                  </a:lnTo>
                  <a:lnTo>
                    <a:pt x="1739" y="2125"/>
                  </a:lnTo>
                  <a:lnTo>
                    <a:pt x="1713" y="2106"/>
                  </a:lnTo>
                  <a:lnTo>
                    <a:pt x="1686" y="2088"/>
                  </a:lnTo>
                  <a:lnTo>
                    <a:pt x="1657" y="2074"/>
                  </a:lnTo>
                  <a:lnTo>
                    <a:pt x="1627" y="2061"/>
                  </a:lnTo>
                  <a:lnTo>
                    <a:pt x="1580" y="2045"/>
                  </a:lnTo>
                  <a:lnTo>
                    <a:pt x="1532" y="2030"/>
                  </a:lnTo>
                  <a:lnTo>
                    <a:pt x="1484" y="2019"/>
                  </a:lnTo>
                  <a:lnTo>
                    <a:pt x="1484" y="1701"/>
                  </a:lnTo>
                  <a:lnTo>
                    <a:pt x="1514" y="1708"/>
                  </a:lnTo>
                  <a:lnTo>
                    <a:pt x="1544" y="1717"/>
                  </a:lnTo>
                  <a:lnTo>
                    <a:pt x="1572" y="1730"/>
                  </a:lnTo>
                  <a:lnTo>
                    <a:pt x="1599" y="1746"/>
                  </a:lnTo>
                  <a:lnTo>
                    <a:pt x="1621" y="1765"/>
                  </a:lnTo>
                  <a:lnTo>
                    <a:pt x="1638" y="1788"/>
                  </a:lnTo>
                  <a:lnTo>
                    <a:pt x="1645" y="1800"/>
                  </a:lnTo>
                  <a:lnTo>
                    <a:pt x="1652" y="1814"/>
                  </a:lnTo>
                  <a:lnTo>
                    <a:pt x="1657" y="1828"/>
                  </a:lnTo>
                  <a:lnTo>
                    <a:pt x="1661" y="1842"/>
                  </a:lnTo>
                  <a:lnTo>
                    <a:pt x="1670" y="1859"/>
                  </a:lnTo>
                  <a:lnTo>
                    <a:pt x="1683" y="1874"/>
                  </a:lnTo>
                  <a:lnTo>
                    <a:pt x="1698" y="1885"/>
                  </a:lnTo>
                  <a:lnTo>
                    <a:pt x="1716" y="1892"/>
                  </a:lnTo>
                  <a:lnTo>
                    <a:pt x="1736" y="1896"/>
                  </a:lnTo>
                  <a:lnTo>
                    <a:pt x="1755" y="1894"/>
                  </a:lnTo>
                  <a:lnTo>
                    <a:pt x="1774" y="1888"/>
                  </a:lnTo>
                  <a:lnTo>
                    <a:pt x="1790" y="1878"/>
                  </a:lnTo>
                  <a:lnTo>
                    <a:pt x="1804" y="1864"/>
                  </a:lnTo>
                  <a:lnTo>
                    <a:pt x="1815" y="1847"/>
                  </a:lnTo>
                  <a:lnTo>
                    <a:pt x="1820" y="1832"/>
                  </a:lnTo>
                  <a:lnTo>
                    <a:pt x="1823" y="1816"/>
                  </a:lnTo>
                  <a:lnTo>
                    <a:pt x="1822" y="1799"/>
                  </a:lnTo>
                  <a:lnTo>
                    <a:pt x="1818" y="1785"/>
                  </a:lnTo>
                  <a:lnTo>
                    <a:pt x="1814" y="1769"/>
                  </a:lnTo>
                  <a:lnTo>
                    <a:pt x="1802" y="1739"/>
                  </a:lnTo>
                  <a:lnTo>
                    <a:pt x="1784" y="1704"/>
                  </a:lnTo>
                  <a:lnTo>
                    <a:pt x="1761" y="1672"/>
                  </a:lnTo>
                  <a:lnTo>
                    <a:pt x="1736" y="1643"/>
                  </a:lnTo>
                  <a:lnTo>
                    <a:pt x="1705" y="1616"/>
                  </a:lnTo>
                  <a:lnTo>
                    <a:pt x="1670" y="1592"/>
                  </a:lnTo>
                  <a:lnTo>
                    <a:pt x="1634" y="1573"/>
                  </a:lnTo>
                  <a:lnTo>
                    <a:pt x="1596" y="1558"/>
                  </a:lnTo>
                  <a:lnTo>
                    <a:pt x="1556" y="1545"/>
                  </a:lnTo>
                  <a:lnTo>
                    <a:pt x="1516" y="1536"/>
                  </a:lnTo>
                  <a:lnTo>
                    <a:pt x="1484" y="1531"/>
                  </a:lnTo>
                  <a:lnTo>
                    <a:pt x="1484" y="1438"/>
                  </a:lnTo>
                  <a:lnTo>
                    <a:pt x="1482" y="1420"/>
                  </a:lnTo>
                  <a:lnTo>
                    <a:pt x="1475" y="1402"/>
                  </a:lnTo>
                  <a:lnTo>
                    <a:pt x="1464" y="1386"/>
                  </a:lnTo>
                  <a:lnTo>
                    <a:pt x="1451" y="1373"/>
                  </a:lnTo>
                  <a:lnTo>
                    <a:pt x="1435" y="1363"/>
                  </a:lnTo>
                  <a:lnTo>
                    <a:pt x="1417" y="1357"/>
                  </a:lnTo>
                  <a:lnTo>
                    <a:pt x="1397" y="1356"/>
                  </a:lnTo>
                  <a:close/>
                  <a:moveTo>
                    <a:pt x="843" y="0"/>
                  </a:moveTo>
                  <a:lnTo>
                    <a:pt x="870" y="1"/>
                  </a:lnTo>
                  <a:lnTo>
                    <a:pt x="898" y="6"/>
                  </a:lnTo>
                  <a:lnTo>
                    <a:pt x="927" y="15"/>
                  </a:lnTo>
                  <a:lnTo>
                    <a:pt x="957" y="25"/>
                  </a:lnTo>
                  <a:lnTo>
                    <a:pt x="988" y="36"/>
                  </a:lnTo>
                  <a:lnTo>
                    <a:pt x="1019" y="50"/>
                  </a:lnTo>
                  <a:lnTo>
                    <a:pt x="1052" y="64"/>
                  </a:lnTo>
                  <a:lnTo>
                    <a:pt x="1084" y="79"/>
                  </a:lnTo>
                  <a:lnTo>
                    <a:pt x="1117" y="92"/>
                  </a:lnTo>
                  <a:lnTo>
                    <a:pt x="1150" y="105"/>
                  </a:lnTo>
                  <a:lnTo>
                    <a:pt x="1185" y="116"/>
                  </a:lnTo>
                  <a:lnTo>
                    <a:pt x="1218" y="124"/>
                  </a:lnTo>
                  <a:lnTo>
                    <a:pt x="1252" y="130"/>
                  </a:lnTo>
                  <a:lnTo>
                    <a:pt x="1285" y="133"/>
                  </a:lnTo>
                  <a:lnTo>
                    <a:pt x="1319" y="131"/>
                  </a:lnTo>
                  <a:lnTo>
                    <a:pt x="1348" y="125"/>
                  </a:lnTo>
                  <a:lnTo>
                    <a:pt x="1381" y="118"/>
                  </a:lnTo>
                  <a:lnTo>
                    <a:pt x="1418" y="109"/>
                  </a:lnTo>
                  <a:lnTo>
                    <a:pt x="1455" y="98"/>
                  </a:lnTo>
                  <a:lnTo>
                    <a:pt x="1495" y="87"/>
                  </a:lnTo>
                  <a:lnTo>
                    <a:pt x="1536" y="76"/>
                  </a:lnTo>
                  <a:lnTo>
                    <a:pt x="1578" y="64"/>
                  </a:lnTo>
                  <a:lnTo>
                    <a:pt x="1621" y="52"/>
                  </a:lnTo>
                  <a:lnTo>
                    <a:pt x="1663" y="41"/>
                  </a:lnTo>
                  <a:lnTo>
                    <a:pt x="1705" y="31"/>
                  </a:lnTo>
                  <a:lnTo>
                    <a:pt x="1745" y="22"/>
                  </a:lnTo>
                  <a:lnTo>
                    <a:pt x="1784" y="16"/>
                  </a:lnTo>
                  <a:lnTo>
                    <a:pt x="1822" y="10"/>
                  </a:lnTo>
                  <a:lnTo>
                    <a:pt x="1857" y="8"/>
                  </a:lnTo>
                  <a:lnTo>
                    <a:pt x="1889" y="8"/>
                  </a:lnTo>
                  <a:lnTo>
                    <a:pt x="1917" y="11"/>
                  </a:lnTo>
                  <a:lnTo>
                    <a:pt x="1928" y="17"/>
                  </a:lnTo>
                  <a:lnTo>
                    <a:pt x="1938" y="27"/>
                  </a:lnTo>
                  <a:lnTo>
                    <a:pt x="1944" y="40"/>
                  </a:lnTo>
                  <a:lnTo>
                    <a:pt x="1948" y="58"/>
                  </a:lnTo>
                  <a:lnTo>
                    <a:pt x="1949" y="80"/>
                  </a:lnTo>
                  <a:lnTo>
                    <a:pt x="1947" y="105"/>
                  </a:lnTo>
                  <a:lnTo>
                    <a:pt x="1944" y="132"/>
                  </a:lnTo>
                  <a:lnTo>
                    <a:pt x="1938" y="163"/>
                  </a:lnTo>
                  <a:lnTo>
                    <a:pt x="1929" y="195"/>
                  </a:lnTo>
                  <a:lnTo>
                    <a:pt x="1918" y="229"/>
                  </a:lnTo>
                  <a:lnTo>
                    <a:pt x="1905" y="265"/>
                  </a:lnTo>
                  <a:lnTo>
                    <a:pt x="1891" y="304"/>
                  </a:lnTo>
                  <a:lnTo>
                    <a:pt x="1874" y="342"/>
                  </a:lnTo>
                  <a:lnTo>
                    <a:pt x="1856" y="381"/>
                  </a:lnTo>
                  <a:lnTo>
                    <a:pt x="1836" y="421"/>
                  </a:lnTo>
                  <a:lnTo>
                    <a:pt x="1814" y="461"/>
                  </a:lnTo>
                  <a:lnTo>
                    <a:pt x="1791" y="501"/>
                  </a:lnTo>
                  <a:lnTo>
                    <a:pt x="1767" y="539"/>
                  </a:lnTo>
                  <a:lnTo>
                    <a:pt x="1740" y="577"/>
                  </a:lnTo>
                  <a:lnTo>
                    <a:pt x="1713" y="614"/>
                  </a:lnTo>
                  <a:lnTo>
                    <a:pt x="1684" y="649"/>
                  </a:lnTo>
                  <a:lnTo>
                    <a:pt x="1654" y="682"/>
                  </a:lnTo>
                  <a:lnTo>
                    <a:pt x="1623" y="713"/>
                  </a:lnTo>
                  <a:lnTo>
                    <a:pt x="1591" y="742"/>
                  </a:lnTo>
                  <a:lnTo>
                    <a:pt x="1632" y="761"/>
                  </a:lnTo>
                  <a:lnTo>
                    <a:pt x="1674" y="780"/>
                  </a:lnTo>
                  <a:lnTo>
                    <a:pt x="1717" y="804"/>
                  </a:lnTo>
                  <a:lnTo>
                    <a:pt x="1759" y="829"/>
                  </a:lnTo>
                  <a:lnTo>
                    <a:pt x="1803" y="856"/>
                  </a:lnTo>
                  <a:lnTo>
                    <a:pt x="1845" y="885"/>
                  </a:lnTo>
                  <a:lnTo>
                    <a:pt x="1889" y="916"/>
                  </a:lnTo>
                  <a:lnTo>
                    <a:pt x="1931" y="949"/>
                  </a:lnTo>
                  <a:lnTo>
                    <a:pt x="1975" y="985"/>
                  </a:lnTo>
                  <a:lnTo>
                    <a:pt x="2017" y="1022"/>
                  </a:lnTo>
                  <a:lnTo>
                    <a:pt x="2060" y="1060"/>
                  </a:lnTo>
                  <a:lnTo>
                    <a:pt x="2102" y="1100"/>
                  </a:lnTo>
                  <a:lnTo>
                    <a:pt x="2144" y="1141"/>
                  </a:lnTo>
                  <a:lnTo>
                    <a:pt x="2185" y="1185"/>
                  </a:lnTo>
                  <a:lnTo>
                    <a:pt x="2225" y="1228"/>
                  </a:lnTo>
                  <a:lnTo>
                    <a:pt x="2266" y="1274"/>
                  </a:lnTo>
                  <a:lnTo>
                    <a:pt x="2305" y="1320"/>
                  </a:lnTo>
                  <a:lnTo>
                    <a:pt x="2343" y="1368"/>
                  </a:lnTo>
                  <a:lnTo>
                    <a:pt x="2382" y="1417"/>
                  </a:lnTo>
                  <a:lnTo>
                    <a:pt x="2418" y="1466"/>
                  </a:lnTo>
                  <a:lnTo>
                    <a:pt x="2453" y="1517"/>
                  </a:lnTo>
                  <a:lnTo>
                    <a:pt x="2488" y="1569"/>
                  </a:lnTo>
                  <a:lnTo>
                    <a:pt x="2522" y="1621"/>
                  </a:lnTo>
                  <a:lnTo>
                    <a:pt x="2554" y="1674"/>
                  </a:lnTo>
                  <a:lnTo>
                    <a:pt x="2584" y="1727"/>
                  </a:lnTo>
                  <a:lnTo>
                    <a:pt x="2613" y="1780"/>
                  </a:lnTo>
                  <a:lnTo>
                    <a:pt x="2641" y="1834"/>
                  </a:lnTo>
                  <a:lnTo>
                    <a:pt x="2667" y="1889"/>
                  </a:lnTo>
                  <a:lnTo>
                    <a:pt x="2691" y="1943"/>
                  </a:lnTo>
                  <a:lnTo>
                    <a:pt x="2714" y="1998"/>
                  </a:lnTo>
                  <a:lnTo>
                    <a:pt x="2735" y="2053"/>
                  </a:lnTo>
                  <a:lnTo>
                    <a:pt x="2754" y="2108"/>
                  </a:lnTo>
                  <a:lnTo>
                    <a:pt x="2770" y="2163"/>
                  </a:lnTo>
                  <a:lnTo>
                    <a:pt x="2785" y="2218"/>
                  </a:lnTo>
                  <a:lnTo>
                    <a:pt x="2798" y="2272"/>
                  </a:lnTo>
                  <a:lnTo>
                    <a:pt x="2808" y="2326"/>
                  </a:lnTo>
                  <a:lnTo>
                    <a:pt x="2816" y="2379"/>
                  </a:lnTo>
                  <a:lnTo>
                    <a:pt x="2822" y="2432"/>
                  </a:lnTo>
                  <a:lnTo>
                    <a:pt x="2825" y="2485"/>
                  </a:lnTo>
                  <a:lnTo>
                    <a:pt x="2825" y="2537"/>
                  </a:lnTo>
                  <a:lnTo>
                    <a:pt x="2824" y="2589"/>
                  </a:lnTo>
                  <a:lnTo>
                    <a:pt x="2819" y="2639"/>
                  </a:lnTo>
                  <a:lnTo>
                    <a:pt x="2812" y="2688"/>
                  </a:lnTo>
                  <a:lnTo>
                    <a:pt x="2801" y="2737"/>
                  </a:lnTo>
                  <a:lnTo>
                    <a:pt x="2788" y="2785"/>
                  </a:lnTo>
                  <a:lnTo>
                    <a:pt x="2771" y="2831"/>
                  </a:lnTo>
                  <a:lnTo>
                    <a:pt x="2751" y="2876"/>
                  </a:lnTo>
                  <a:lnTo>
                    <a:pt x="2729" y="2920"/>
                  </a:lnTo>
                  <a:lnTo>
                    <a:pt x="2703" y="2963"/>
                  </a:lnTo>
                  <a:lnTo>
                    <a:pt x="2674" y="3004"/>
                  </a:lnTo>
                  <a:lnTo>
                    <a:pt x="2641" y="3044"/>
                  </a:lnTo>
                  <a:lnTo>
                    <a:pt x="2604" y="3082"/>
                  </a:lnTo>
                  <a:lnTo>
                    <a:pt x="2565" y="3118"/>
                  </a:lnTo>
                  <a:lnTo>
                    <a:pt x="2522" y="3153"/>
                  </a:lnTo>
                  <a:lnTo>
                    <a:pt x="2474" y="3186"/>
                  </a:lnTo>
                  <a:lnTo>
                    <a:pt x="2423" y="3217"/>
                  </a:lnTo>
                  <a:lnTo>
                    <a:pt x="2368" y="3246"/>
                  </a:lnTo>
                  <a:lnTo>
                    <a:pt x="2309" y="3273"/>
                  </a:lnTo>
                  <a:lnTo>
                    <a:pt x="2246" y="3297"/>
                  </a:lnTo>
                  <a:lnTo>
                    <a:pt x="2180" y="3319"/>
                  </a:lnTo>
                  <a:lnTo>
                    <a:pt x="2108" y="3340"/>
                  </a:lnTo>
                  <a:lnTo>
                    <a:pt x="2033" y="3358"/>
                  </a:lnTo>
                  <a:lnTo>
                    <a:pt x="1952" y="3373"/>
                  </a:lnTo>
                  <a:lnTo>
                    <a:pt x="1868" y="3386"/>
                  </a:lnTo>
                  <a:lnTo>
                    <a:pt x="1779" y="3396"/>
                  </a:lnTo>
                  <a:lnTo>
                    <a:pt x="1686" y="3403"/>
                  </a:lnTo>
                  <a:lnTo>
                    <a:pt x="1587" y="3409"/>
                  </a:lnTo>
                  <a:lnTo>
                    <a:pt x="1484" y="3410"/>
                  </a:lnTo>
                  <a:lnTo>
                    <a:pt x="1376" y="3409"/>
                  </a:lnTo>
                  <a:lnTo>
                    <a:pt x="1263" y="3404"/>
                  </a:lnTo>
                  <a:lnTo>
                    <a:pt x="1145" y="3397"/>
                  </a:lnTo>
                  <a:lnTo>
                    <a:pt x="1048" y="3389"/>
                  </a:lnTo>
                  <a:lnTo>
                    <a:pt x="956" y="3378"/>
                  </a:lnTo>
                  <a:lnTo>
                    <a:pt x="869" y="3363"/>
                  </a:lnTo>
                  <a:lnTo>
                    <a:pt x="786" y="3345"/>
                  </a:lnTo>
                  <a:lnTo>
                    <a:pt x="708" y="3326"/>
                  </a:lnTo>
                  <a:lnTo>
                    <a:pt x="636" y="3303"/>
                  </a:lnTo>
                  <a:lnTo>
                    <a:pt x="566" y="3278"/>
                  </a:lnTo>
                  <a:lnTo>
                    <a:pt x="502" y="3251"/>
                  </a:lnTo>
                  <a:lnTo>
                    <a:pt x="442" y="3221"/>
                  </a:lnTo>
                  <a:lnTo>
                    <a:pt x="387" y="3190"/>
                  </a:lnTo>
                  <a:lnTo>
                    <a:pt x="336" y="3156"/>
                  </a:lnTo>
                  <a:lnTo>
                    <a:pt x="288" y="3120"/>
                  </a:lnTo>
                  <a:lnTo>
                    <a:pt x="244" y="3082"/>
                  </a:lnTo>
                  <a:lnTo>
                    <a:pt x="205" y="3043"/>
                  </a:lnTo>
                  <a:lnTo>
                    <a:pt x="169" y="3001"/>
                  </a:lnTo>
                  <a:lnTo>
                    <a:pt x="137" y="2959"/>
                  </a:lnTo>
                  <a:lnTo>
                    <a:pt x="109" y="2914"/>
                  </a:lnTo>
                  <a:lnTo>
                    <a:pt x="84" y="2868"/>
                  </a:lnTo>
                  <a:lnTo>
                    <a:pt x="62" y="2821"/>
                  </a:lnTo>
                  <a:lnTo>
                    <a:pt x="43" y="2772"/>
                  </a:lnTo>
                  <a:lnTo>
                    <a:pt x="29" y="2721"/>
                  </a:lnTo>
                  <a:lnTo>
                    <a:pt x="17" y="2671"/>
                  </a:lnTo>
                  <a:lnTo>
                    <a:pt x="8" y="2619"/>
                  </a:lnTo>
                  <a:lnTo>
                    <a:pt x="3" y="2566"/>
                  </a:lnTo>
                  <a:lnTo>
                    <a:pt x="0" y="2512"/>
                  </a:lnTo>
                  <a:lnTo>
                    <a:pt x="0" y="2458"/>
                  </a:lnTo>
                  <a:lnTo>
                    <a:pt x="2" y="2402"/>
                  </a:lnTo>
                  <a:lnTo>
                    <a:pt x="8" y="2347"/>
                  </a:lnTo>
                  <a:lnTo>
                    <a:pt x="16" y="2290"/>
                  </a:lnTo>
                  <a:lnTo>
                    <a:pt x="26" y="2234"/>
                  </a:lnTo>
                  <a:lnTo>
                    <a:pt x="38" y="2177"/>
                  </a:lnTo>
                  <a:lnTo>
                    <a:pt x="54" y="2120"/>
                  </a:lnTo>
                  <a:lnTo>
                    <a:pt x="70" y="2063"/>
                  </a:lnTo>
                  <a:lnTo>
                    <a:pt x="90" y="2006"/>
                  </a:lnTo>
                  <a:lnTo>
                    <a:pt x="111" y="1948"/>
                  </a:lnTo>
                  <a:lnTo>
                    <a:pt x="135" y="1891"/>
                  </a:lnTo>
                  <a:lnTo>
                    <a:pt x="159" y="1835"/>
                  </a:lnTo>
                  <a:lnTo>
                    <a:pt x="185" y="1778"/>
                  </a:lnTo>
                  <a:lnTo>
                    <a:pt x="213" y="1722"/>
                  </a:lnTo>
                  <a:lnTo>
                    <a:pt x="243" y="1668"/>
                  </a:lnTo>
                  <a:lnTo>
                    <a:pt x="274" y="1613"/>
                  </a:lnTo>
                  <a:lnTo>
                    <a:pt x="308" y="1558"/>
                  </a:lnTo>
                  <a:lnTo>
                    <a:pt x="342" y="1505"/>
                  </a:lnTo>
                  <a:lnTo>
                    <a:pt x="376" y="1452"/>
                  </a:lnTo>
                  <a:lnTo>
                    <a:pt x="412" y="1401"/>
                  </a:lnTo>
                  <a:lnTo>
                    <a:pt x="449" y="1350"/>
                  </a:lnTo>
                  <a:lnTo>
                    <a:pt x="488" y="1301"/>
                  </a:lnTo>
                  <a:lnTo>
                    <a:pt x="526" y="1253"/>
                  </a:lnTo>
                  <a:lnTo>
                    <a:pt x="566" y="1206"/>
                  </a:lnTo>
                  <a:lnTo>
                    <a:pt x="607" y="1161"/>
                  </a:lnTo>
                  <a:lnTo>
                    <a:pt x="647" y="1117"/>
                  </a:lnTo>
                  <a:lnTo>
                    <a:pt x="689" y="1075"/>
                  </a:lnTo>
                  <a:lnTo>
                    <a:pt x="730" y="1034"/>
                  </a:lnTo>
                  <a:lnTo>
                    <a:pt x="771" y="995"/>
                  </a:lnTo>
                  <a:lnTo>
                    <a:pt x="814" y="959"/>
                  </a:lnTo>
                  <a:lnTo>
                    <a:pt x="856" y="923"/>
                  </a:lnTo>
                  <a:lnTo>
                    <a:pt x="899" y="890"/>
                  </a:lnTo>
                  <a:lnTo>
                    <a:pt x="940" y="860"/>
                  </a:lnTo>
                  <a:lnTo>
                    <a:pt x="983" y="831"/>
                  </a:lnTo>
                  <a:lnTo>
                    <a:pt x="1024" y="805"/>
                  </a:lnTo>
                  <a:lnTo>
                    <a:pt x="1066" y="781"/>
                  </a:lnTo>
                  <a:lnTo>
                    <a:pt x="1106" y="761"/>
                  </a:lnTo>
                  <a:lnTo>
                    <a:pt x="1067" y="733"/>
                  </a:lnTo>
                  <a:lnTo>
                    <a:pt x="1028" y="703"/>
                  </a:lnTo>
                  <a:lnTo>
                    <a:pt x="992" y="669"/>
                  </a:lnTo>
                  <a:lnTo>
                    <a:pt x="958" y="634"/>
                  </a:lnTo>
                  <a:lnTo>
                    <a:pt x="925" y="597"/>
                  </a:lnTo>
                  <a:lnTo>
                    <a:pt x="894" y="559"/>
                  </a:lnTo>
                  <a:lnTo>
                    <a:pt x="866" y="519"/>
                  </a:lnTo>
                  <a:lnTo>
                    <a:pt x="839" y="479"/>
                  </a:lnTo>
                  <a:lnTo>
                    <a:pt x="815" y="437"/>
                  </a:lnTo>
                  <a:lnTo>
                    <a:pt x="793" y="397"/>
                  </a:lnTo>
                  <a:lnTo>
                    <a:pt x="774" y="357"/>
                  </a:lnTo>
                  <a:lnTo>
                    <a:pt x="757" y="316"/>
                  </a:lnTo>
                  <a:lnTo>
                    <a:pt x="744" y="278"/>
                  </a:lnTo>
                  <a:lnTo>
                    <a:pt x="733" y="239"/>
                  </a:lnTo>
                  <a:lnTo>
                    <a:pt x="725" y="204"/>
                  </a:lnTo>
                  <a:lnTo>
                    <a:pt x="721" y="170"/>
                  </a:lnTo>
                  <a:lnTo>
                    <a:pt x="720" y="139"/>
                  </a:lnTo>
                  <a:lnTo>
                    <a:pt x="722" y="110"/>
                  </a:lnTo>
                  <a:lnTo>
                    <a:pt x="727" y="84"/>
                  </a:lnTo>
                  <a:lnTo>
                    <a:pt x="736" y="62"/>
                  </a:lnTo>
                  <a:lnTo>
                    <a:pt x="750" y="44"/>
                  </a:lnTo>
                  <a:lnTo>
                    <a:pt x="770" y="24"/>
                  </a:lnTo>
                  <a:lnTo>
                    <a:pt x="793" y="11"/>
                  </a:lnTo>
                  <a:lnTo>
                    <a:pt x="818" y="3"/>
                  </a:lnTo>
                  <a:lnTo>
                    <a:pt x="8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2"/>
            <p:cNvSpPr>
              <a:spLocks/>
            </p:cNvSpPr>
            <p:nvPr/>
          </p:nvSpPr>
          <p:spPr bwMode="auto">
            <a:xfrm>
              <a:off x="5028" y="3802"/>
              <a:ext cx="0" cy="0"/>
            </a:xfrm>
            <a:custGeom>
              <a:avLst/>
              <a:gdLst>
                <a:gd name="T0" fmla="*/ 1 w 1"/>
                <a:gd name="T1" fmla="*/ 0 h 2"/>
                <a:gd name="T2" fmla="*/ 1 w 1"/>
                <a:gd name="T3" fmla="*/ 1 h 2"/>
                <a:gd name="T4" fmla="*/ 0 w 1"/>
                <a:gd name="T5" fmla="*/ 2 h 2"/>
                <a:gd name="T6" fmla="*/ 1 w 1"/>
                <a:gd name="T7" fmla="*/ 1 h 2"/>
                <a:gd name="T8" fmla="*/ 1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8159935" y="1715578"/>
            <a:ext cx="1097280" cy="1097280"/>
          </a:xfrm>
          <a:prstGeom prst="round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27"/>
          <p:cNvSpPr>
            <a:spLocks noEditPoints="1"/>
          </p:cNvSpPr>
          <p:nvPr/>
        </p:nvSpPr>
        <p:spPr bwMode="auto">
          <a:xfrm>
            <a:off x="8413301" y="1997972"/>
            <a:ext cx="590549" cy="532492"/>
          </a:xfrm>
          <a:custGeom>
            <a:avLst/>
            <a:gdLst>
              <a:gd name="T0" fmla="*/ 2527 w 3331"/>
              <a:gd name="T1" fmla="*/ 2481 h 3310"/>
              <a:gd name="T2" fmla="*/ 2423 w 3331"/>
              <a:gd name="T3" fmla="*/ 2707 h 3310"/>
              <a:gd name="T4" fmla="*/ 2527 w 3331"/>
              <a:gd name="T5" fmla="*/ 2934 h 3310"/>
              <a:gd name="T6" fmla="*/ 2770 w 3331"/>
              <a:gd name="T7" fmla="*/ 3005 h 3310"/>
              <a:gd name="T8" fmla="*/ 2980 w 3331"/>
              <a:gd name="T9" fmla="*/ 2871 h 3310"/>
              <a:gd name="T10" fmla="*/ 3016 w 3331"/>
              <a:gd name="T11" fmla="*/ 2621 h 3310"/>
              <a:gd name="T12" fmla="*/ 2853 w 3331"/>
              <a:gd name="T13" fmla="*/ 2435 h 3310"/>
              <a:gd name="T14" fmla="*/ 518 w 3331"/>
              <a:gd name="T15" fmla="*/ 2419 h 3310"/>
              <a:gd name="T16" fmla="*/ 331 w 3331"/>
              <a:gd name="T17" fmla="*/ 2581 h 3310"/>
              <a:gd name="T18" fmla="*/ 331 w 3331"/>
              <a:gd name="T19" fmla="*/ 2834 h 3310"/>
              <a:gd name="T20" fmla="*/ 518 w 3331"/>
              <a:gd name="T21" fmla="*/ 2996 h 3310"/>
              <a:gd name="T22" fmla="*/ 771 w 3331"/>
              <a:gd name="T23" fmla="*/ 2959 h 3310"/>
              <a:gd name="T24" fmla="*/ 906 w 3331"/>
              <a:gd name="T25" fmla="*/ 2752 h 3310"/>
              <a:gd name="T26" fmla="*/ 834 w 3331"/>
              <a:gd name="T27" fmla="*/ 2510 h 3310"/>
              <a:gd name="T28" fmla="*/ 606 w 3331"/>
              <a:gd name="T29" fmla="*/ 2407 h 3310"/>
              <a:gd name="T30" fmla="*/ 1667 w 3331"/>
              <a:gd name="T31" fmla="*/ 750 h 3310"/>
              <a:gd name="T32" fmla="*/ 1204 w 3331"/>
              <a:gd name="T33" fmla="*/ 1006 h 3310"/>
              <a:gd name="T34" fmla="*/ 866 w 3331"/>
              <a:gd name="T35" fmla="*/ 1410 h 3310"/>
              <a:gd name="T36" fmla="*/ 892 w 3331"/>
              <a:gd name="T37" fmla="*/ 1769 h 3310"/>
              <a:gd name="T38" fmla="*/ 930 w 3331"/>
              <a:gd name="T39" fmla="*/ 1865 h 3310"/>
              <a:gd name="T40" fmla="*/ 680 w 3331"/>
              <a:gd name="T41" fmla="*/ 2109 h 3310"/>
              <a:gd name="T42" fmla="*/ 946 w 3331"/>
              <a:gd name="T43" fmla="*/ 2210 h 3310"/>
              <a:gd name="T44" fmla="*/ 1160 w 3331"/>
              <a:gd name="T45" fmla="*/ 2466 h 3310"/>
              <a:gd name="T46" fmla="*/ 1744 w 3331"/>
              <a:gd name="T47" fmla="*/ 2461 h 3310"/>
              <a:gd name="T48" fmla="*/ 1844 w 3331"/>
              <a:gd name="T49" fmla="*/ 2411 h 3310"/>
              <a:gd name="T50" fmla="*/ 2210 w 3331"/>
              <a:gd name="T51" fmla="*/ 2393 h 3310"/>
              <a:gd name="T52" fmla="*/ 2474 w 3331"/>
              <a:gd name="T53" fmla="*/ 2160 h 3310"/>
              <a:gd name="T54" fmla="*/ 2481 w 3331"/>
              <a:gd name="T55" fmla="*/ 1577 h 3310"/>
              <a:gd name="T56" fmla="*/ 2423 w 3331"/>
              <a:gd name="T57" fmla="*/ 1505 h 3310"/>
              <a:gd name="T58" fmla="*/ 2240 w 3331"/>
              <a:gd name="T59" fmla="*/ 1201 h 3310"/>
              <a:gd name="T60" fmla="*/ 2123 w 3331"/>
              <a:gd name="T61" fmla="*/ 1083 h 3310"/>
              <a:gd name="T62" fmla="*/ 3029 w 3331"/>
              <a:gd name="T63" fmla="*/ 301 h 3310"/>
              <a:gd name="T64" fmla="*/ 3264 w 3331"/>
              <a:gd name="T65" fmla="*/ 26 h 3310"/>
              <a:gd name="T66" fmla="*/ 3331 w 3331"/>
              <a:gd name="T67" fmla="*/ 1053 h 3310"/>
              <a:gd name="T68" fmla="*/ 3239 w 3331"/>
              <a:gd name="T69" fmla="*/ 1191 h 3310"/>
              <a:gd name="T70" fmla="*/ 3027 w 3331"/>
              <a:gd name="T71" fmla="*/ 1490 h 3310"/>
              <a:gd name="T72" fmla="*/ 2985 w 3331"/>
              <a:gd name="T73" fmla="*/ 1572 h 3310"/>
              <a:gd name="T74" fmla="*/ 2917 w 3331"/>
              <a:gd name="T75" fmla="*/ 2138 h 3310"/>
              <a:gd name="T76" fmla="*/ 3196 w 3331"/>
              <a:gd name="T77" fmla="*/ 2330 h 3310"/>
              <a:gd name="T78" fmla="*/ 3328 w 3331"/>
              <a:gd name="T79" fmla="*/ 2647 h 3310"/>
              <a:gd name="T80" fmla="*/ 3258 w 3331"/>
              <a:gd name="T81" fmla="*/ 2995 h 3310"/>
              <a:gd name="T82" fmla="*/ 3014 w 3331"/>
              <a:gd name="T83" fmla="*/ 3237 h 3310"/>
              <a:gd name="T84" fmla="*/ 2666 w 3331"/>
              <a:gd name="T85" fmla="*/ 3307 h 3310"/>
              <a:gd name="T86" fmla="*/ 2350 w 3331"/>
              <a:gd name="T87" fmla="*/ 3180 h 3310"/>
              <a:gd name="T88" fmla="*/ 2156 w 3331"/>
              <a:gd name="T89" fmla="*/ 2908 h 3310"/>
              <a:gd name="T90" fmla="*/ 1804 w 3331"/>
              <a:gd name="T91" fmla="*/ 3007 h 3310"/>
              <a:gd name="T92" fmla="*/ 1742 w 3331"/>
              <a:gd name="T93" fmla="*/ 2782 h 3310"/>
              <a:gd name="T94" fmla="*/ 1102 w 3331"/>
              <a:gd name="T95" fmla="*/ 3051 h 3310"/>
              <a:gd name="T96" fmla="*/ 838 w 3331"/>
              <a:gd name="T97" fmla="*/ 3263 h 3310"/>
              <a:gd name="T98" fmla="*/ 484 w 3331"/>
              <a:gd name="T99" fmla="*/ 3297 h 3310"/>
              <a:gd name="T100" fmla="*/ 178 w 3331"/>
              <a:gd name="T101" fmla="*/ 3133 h 3310"/>
              <a:gd name="T102" fmla="*/ 13 w 3331"/>
              <a:gd name="T103" fmla="*/ 2829 h 3310"/>
              <a:gd name="T104" fmla="*/ 50 w 3331"/>
              <a:gd name="T105" fmla="*/ 2467 h 3310"/>
              <a:gd name="T106" fmla="*/ 282 w 3331"/>
              <a:gd name="T107" fmla="*/ 2200 h 3310"/>
              <a:gd name="T108" fmla="*/ 337 w 3331"/>
              <a:gd name="T109" fmla="*/ 1773 h 3310"/>
              <a:gd name="T110" fmla="*/ 392 w 3331"/>
              <a:gd name="T111" fmla="*/ 1686 h 3310"/>
              <a:gd name="T112" fmla="*/ 678 w 3331"/>
              <a:gd name="T113" fmla="*/ 1444 h 3310"/>
              <a:gd name="T114" fmla="*/ 1000 w 3331"/>
              <a:gd name="T115" fmla="*/ 987 h 3310"/>
              <a:gd name="T116" fmla="*/ 1460 w 3331"/>
              <a:gd name="T117" fmla="*/ 669 h 3310"/>
              <a:gd name="T118" fmla="*/ 2020 w 3331"/>
              <a:gd name="T119" fmla="*/ 530 h 3310"/>
              <a:gd name="T120" fmla="*/ 2164 w 3331"/>
              <a:gd name="T121" fmla="*/ 44 h 3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1" h="3310">
                <a:moveTo>
                  <a:pt x="2726" y="2407"/>
                </a:moveTo>
                <a:lnTo>
                  <a:pt x="2681" y="2410"/>
                </a:lnTo>
                <a:lnTo>
                  <a:pt x="2638" y="2419"/>
                </a:lnTo>
                <a:lnTo>
                  <a:pt x="2599" y="2435"/>
                </a:lnTo>
                <a:lnTo>
                  <a:pt x="2561" y="2455"/>
                </a:lnTo>
                <a:lnTo>
                  <a:pt x="2527" y="2481"/>
                </a:lnTo>
                <a:lnTo>
                  <a:pt x="2497" y="2510"/>
                </a:lnTo>
                <a:lnTo>
                  <a:pt x="2472" y="2544"/>
                </a:lnTo>
                <a:lnTo>
                  <a:pt x="2451" y="2581"/>
                </a:lnTo>
                <a:lnTo>
                  <a:pt x="2436" y="2621"/>
                </a:lnTo>
                <a:lnTo>
                  <a:pt x="2427" y="2663"/>
                </a:lnTo>
                <a:lnTo>
                  <a:pt x="2423" y="2707"/>
                </a:lnTo>
                <a:lnTo>
                  <a:pt x="2427" y="2752"/>
                </a:lnTo>
                <a:lnTo>
                  <a:pt x="2436" y="2794"/>
                </a:lnTo>
                <a:lnTo>
                  <a:pt x="2451" y="2834"/>
                </a:lnTo>
                <a:lnTo>
                  <a:pt x="2472" y="2871"/>
                </a:lnTo>
                <a:lnTo>
                  <a:pt x="2497" y="2905"/>
                </a:lnTo>
                <a:lnTo>
                  <a:pt x="2527" y="2934"/>
                </a:lnTo>
                <a:lnTo>
                  <a:pt x="2561" y="2959"/>
                </a:lnTo>
                <a:lnTo>
                  <a:pt x="2599" y="2980"/>
                </a:lnTo>
                <a:lnTo>
                  <a:pt x="2638" y="2996"/>
                </a:lnTo>
                <a:lnTo>
                  <a:pt x="2681" y="3005"/>
                </a:lnTo>
                <a:lnTo>
                  <a:pt x="2726" y="3008"/>
                </a:lnTo>
                <a:lnTo>
                  <a:pt x="2770" y="3005"/>
                </a:lnTo>
                <a:lnTo>
                  <a:pt x="2813" y="2996"/>
                </a:lnTo>
                <a:lnTo>
                  <a:pt x="2853" y="2980"/>
                </a:lnTo>
                <a:lnTo>
                  <a:pt x="2891" y="2959"/>
                </a:lnTo>
                <a:lnTo>
                  <a:pt x="2924" y="2934"/>
                </a:lnTo>
                <a:lnTo>
                  <a:pt x="2954" y="2905"/>
                </a:lnTo>
                <a:lnTo>
                  <a:pt x="2980" y="2871"/>
                </a:lnTo>
                <a:lnTo>
                  <a:pt x="3001" y="2834"/>
                </a:lnTo>
                <a:lnTo>
                  <a:pt x="3016" y="2794"/>
                </a:lnTo>
                <a:lnTo>
                  <a:pt x="3026" y="2752"/>
                </a:lnTo>
                <a:lnTo>
                  <a:pt x="3029" y="2707"/>
                </a:lnTo>
                <a:lnTo>
                  <a:pt x="3026" y="2663"/>
                </a:lnTo>
                <a:lnTo>
                  <a:pt x="3016" y="2621"/>
                </a:lnTo>
                <a:lnTo>
                  <a:pt x="3001" y="2581"/>
                </a:lnTo>
                <a:lnTo>
                  <a:pt x="2980" y="2544"/>
                </a:lnTo>
                <a:lnTo>
                  <a:pt x="2954" y="2510"/>
                </a:lnTo>
                <a:lnTo>
                  <a:pt x="2924" y="2481"/>
                </a:lnTo>
                <a:lnTo>
                  <a:pt x="2891" y="2455"/>
                </a:lnTo>
                <a:lnTo>
                  <a:pt x="2853" y="2435"/>
                </a:lnTo>
                <a:lnTo>
                  <a:pt x="2813" y="2419"/>
                </a:lnTo>
                <a:lnTo>
                  <a:pt x="2770" y="2410"/>
                </a:lnTo>
                <a:lnTo>
                  <a:pt x="2726" y="2407"/>
                </a:lnTo>
                <a:close/>
                <a:moveTo>
                  <a:pt x="606" y="2407"/>
                </a:moveTo>
                <a:lnTo>
                  <a:pt x="561" y="2410"/>
                </a:lnTo>
                <a:lnTo>
                  <a:pt x="518" y="2419"/>
                </a:lnTo>
                <a:lnTo>
                  <a:pt x="478" y="2435"/>
                </a:lnTo>
                <a:lnTo>
                  <a:pt x="441" y="2455"/>
                </a:lnTo>
                <a:lnTo>
                  <a:pt x="407" y="2481"/>
                </a:lnTo>
                <a:lnTo>
                  <a:pt x="378" y="2510"/>
                </a:lnTo>
                <a:lnTo>
                  <a:pt x="352" y="2544"/>
                </a:lnTo>
                <a:lnTo>
                  <a:pt x="331" y="2581"/>
                </a:lnTo>
                <a:lnTo>
                  <a:pt x="316" y="2621"/>
                </a:lnTo>
                <a:lnTo>
                  <a:pt x="307" y="2663"/>
                </a:lnTo>
                <a:lnTo>
                  <a:pt x="304" y="2707"/>
                </a:lnTo>
                <a:lnTo>
                  <a:pt x="307" y="2752"/>
                </a:lnTo>
                <a:lnTo>
                  <a:pt x="316" y="2794"/>
                </a:lnTo>
                <a:lnTo>
                  <a:pt x="331" y="2834"/>
                </a:lnTo>
                <a:lnTo>
                  <a:pt x="352" y="2871"/>
                </a:lnTo>
                <a:lnTo>
                  <a:pt x="378" y="2905"/>
                </a:lnTo>
                <a:lnTo>
                  <a:pt x="407" y="2934"/>
                </a:lnTo>
                <a:lnTo>
                  <a:pt x="441" y="2959"/>
                </a:lnTo>
                <a:lnTo>
                  <a:pt x="478" y="2980"/>
                </a:lnTo>
                <a:lnTo>
                  <a:pt x="518" y="2996"/>
                </a:lnTo>
                <a:lnTo>
                  <a:pt x="561" y="3005"/>
                </a:lnTo>
                <a:lnTo>
                  <a:pt x="606" y="3008"/>
                </a:lnTo>
                <a:lnTo>
                  <a:pt x="650" y="3005"/>
                </a:lnTo>
                <a:lnTo>
                  <a:pt x="693" y="2996"/>
                </a:lnTo>
                <a:lnTo>
                  <a:pt x="734" y="2980"/>
                </a:lnTo>
                <a:lnTo>
                  <a:pt x="771" y="2959"/>
                </a:lnTo>
                <a:lnTo>
                  <a:pt x="804" y="2934"/>
                </a:lnTo>
                <a:lnTo>
                  <a:pt x="834" y="2905"/>
                </a:lnTo>
                <a:lnTo>
                  <a:pt x="860" y="2871"/>
                </a:lnTo>
                <a:lnTo>
                  <a:pt x="880" y="2834"/>
                </a:lnTo>
                <a:lnTo>
                  <a:pt x="896" y="2794"/>
                </a:lnTo>
                <a:lnTo>
                  <a:pt x="906" y="2752"/>
                </a:lnTo>
                <a:lnTo>
                  <a:pt x="909" y="2707"/>
                </a:lnTo>
                <a:lnTo>
                  <a:pt x="906" y="2663"/>
                </a:lnTo>
                <a:lnTo>
                  <a:pt x="896" y="2621"/>
                </a:lnTo>
                <a:lnTo>
                  <a:pt x="880" y="2581"/>
                </a:lnTo>
                <a:lnTo>
                  <a:pt x="860" y="2544"/>
                </a:lnTo>
                <a:lnTo>
                  <a:pt x="834" y="2510"/>
                </a:lnTo>
                <a:lnTo>
                  <a:pt x="804" y="2481"/>
                </a:lnTo>
                <a:lnTo>
                  <a:pt x="771" y="2455"/>
                </a:lnTo>
                <a:lnTo>
                  <a:pt x="734" y="2435"/>
                </a:lnTo>
                <a:lnTo>
                  <a:pt x="693" y="2419"/>
                </a:lnTo>
                <a:lnTo>
                  <a:pt x="650" y="2410"/>
                </a:lnTo>
                <a:lnTo>
                  <a:pt x="606" y="2407"/>
                </a:lnTo>
                <a:close/>
                <a:moveTo>
                  <a:pt x="2120" y="677"/>
                </a:moveTo>
                <a:lnTo>
                  <a:pt x="2026" y="681"/>
                </a:lnTo>
                <a:lnTo>
                  <a:pt x="1934" y="689"/>
                </a:lnTo>
                <a:lnTo>
                  <a:pt x="1843" y="703"/>
                </a:lnTo>
                <a:lnTo>
                  <a:pt x="1754" y="724"/>
                </a:lnTo>
                <a:lnTo>
                  <a:pt x="1667" y="750"/>
                </a:lnTo>
                <a:lnTo>
                  <a:pt x="1583" y="780"/>
                </a:lnTo>
                <a:lnTo>
                  <a:pt x="1501" y="817"/>
                </a:lnTo>
                <a:lnTo>
                  <a:pt x="1422" y="857"/>
                </a:lnTo>
                <a:lnTo>
                  <a:pt x="1346" y="903"/>
                </a:lnTo>
                <a:lnTo>
                  <a:pt x="1273" y="952"/>
                </a:lnTo>
                <a:lnTo>
                  <a:pt x="1204" y="1006"/>
                </a:lnTo>
                <a:lnTo>
                  <a:pt x="1138" y="1064"/>
                </a:lnTo>
                <a:lnTo>
                  <a:pt x="1075" y="1127"/>
                </a:lnTo>
                <a:lnTo>
                  <a:pt x="1017" y="1192"/>
                </a:lnTo>
                <a:lnTo>
                  <a:pt x="962" y="1261"/>
                </a:lnTo>
                <a:lnTo>
                  <a:pt x="912" y="1334"/>
                </a:lnTo>
                <a:lnTo>
                  <a:pt x="866" y="1410"/>
                </a:lnTo>
                <a:lnTo>
                  <a:pt x="825" y="1488"/>
                </a:lnTo>
                <a:lnTo>
                  <a:pt x="789" y="1569"/>
                </a:lnTo>
                <a:lnTo>
                  <a:pt x="758" y="1653"/>
                </a:lnTo>
                <a:lnTo>
                  <a:pt x="732" y="1738"/>
                </a:lnTo>
                <a:lnTo>
                  <a:pt x="872" y="1763"/>
                </a:lnTo>
                <a:lnTo>
                  <a:pt x="892" y="1769"/>
                </a:lnTo>
                <a:lnTo>
                  <a:pt x="910" y="1781"/>
                </a:lnTo>
                <a:lnTo>
                  <a:pt x="922" y="1796"/>
                </a:lnTo>
                <a:lnTo>
                  <a:pt x="932" y="1815"/>
                </a:lnTo>
                <a:lnTo>
                  <a:pt x="935" y="1832"/>
                </a:lnTo>
                <a:lnTo>
                  <a:pt x="934" y="1848"/>
                </a:lnTo>
                <a:lnTo>
                  <a:pt x="930" y="1865"/>
                </a:lnTo>
                <a:lnTo>
                  <a:pt x="921" y="1880"/>
                </a:lnTo>
                <a:lnTo>
                  <a:pt x="911" y="1892"/>
                </a:lnTo>
                <a:lnTo>
                  <a:pt x="682" y="2105"/>
                </a:lnTo>
                <a:lnTo>
                  <a:pt x="682" y="2105"/>
                </a:lnTo>
                <a:lnTo>
                  <a:pt x="682" y="2107"/>
                </a:lnTo>
                <a:lnTo>
                  <a:pt x="680" y="2109"/>
                </a:lnTo>
                <a:lnTo>
                  <a:pt x="680" y="2111"/>
                </a:lnTo>
                <a:lnTo>
                  <a:pt x="738" y="2121"/>
                </a:lnTo>
                <a:lnTo>
                  <a:pt x="795" y="2137"/>
                </a:lnTo>
                <a:lnTo>
                  <a:pt x="848" y="2156"/>
                </a:lnTo>
                <a:lnTo>
                  <a:pt x="898" y="2181"/>
                </a:lnTo>
                <a:lnTo>
                  <a:pt x="946" y="2210"/>
                </a:lnTo>
                <a:lnTo>
                  <a:pt x="991" y="2245"/>
                </a:lnTo>
                <a:lnTo>
                  <a:pt x="1033" y="2282"/>
                </a:lnTo>
                <a:lnTo>
                  <a:pt x="1071" y="2324"/>
                </a:lnTo>
                <a:lnTo>
                  <a:pt x="1106" y="2368"/>
                </a:lnTo>
                <a:lnTo>
                  <a:pt x="1135" y="2416"/>
                </a:lnTo>
                <a:lnTo>
                  <a:pt x="1160" y="2466"/>
                </a:lnTo>
                <a:lnTo>
                  <a:pt x="1181" y="2519"/>
                </a:lnTo>
                <a:lnTo>
                  <a:pt x="1197" y="2575"/>
                </a:lnTo>
                <a:lnTo>
                  <a:pt x="1206" y="2633"/>
                </a:lnTo>
                <a:lnTo>
                  <a:pt x="1742" y="2633"/>
                </a:lnTo>
                <a:lnTo>
                  <a:pt x="1742" y="2482"/>
                </a:lnTo>
                <a:lnTo>
                  <a:pt x="1744" y="2461"/>
                </a:lnTo>
                <a:lnTo>
                  <a:pt x="1753" y="2442"/>
                </a:lnTo>
                <a:lnTo>
                  <a:pt x="1766" y="2427"/>
                </a:lnTo>
                <a:lnTo>
                  <a:pt x="1784" y="2414"/>
                </a:lnTo>
                <a:lnTo>
                  <a:pt x="1804" y="2408"/>
                </a:lnTo>
                <a:lnTo>
                  <a:pt x="1824" y="2407"/>
                </a:lnTo>
                <a:lnTo>
                  <a:pt x="1844" y="2411"/>
                </a:lnTo>
                <a:lnTo>
                  <a:pt x="1863" y="2421"/>
                </a:lnTo>
                <a:lnTo>
                  <a:pt x="2127" y="2619"/>
                </a:lnTo>
                <a:lnTo>
                  <a:pt x="2140" y="2559"/>
                </a:lnTo>
                <a:lnTo>
                  <a:pt x="2158" y="2501"/>
                </a:lnTo>
                <a:lnTo>
                  <a:pt x="2181" y="2445"/>
                </a:lnTo>
                <a:lnTo>
                  <a:pt x="2210" y="2393"/>
                </a:lnTo>
                <a:lnTo>
                  <a:pt x="2244" y="2345"/>
                </a:lnTo>
                <a:lnTo>
                  <a:pt x="2282" y="2299"/>
                </a:lnTo>
                <a:lnTo>
                  <a:pt x="2324" y="2258"/>
                </a:lnTo>
                <a:lnTo>
                  <a:pt x="2371" y="2221"/>
                </a:lnTo>
                <a:lnTo>
                  <a:pt x="2421" y="2189"/>
                </a:lnTo>
                <a:lnTo>
                  <a:pt x="2474" y="2160"/>
                </a:lnTo>
                <a:lnTo>
                  <a:pt x="2530" y="2139"/>
                </a:lnTo>
                <a:lnTo>
                  <a:pt x="2589" y="2122"/>
                </a:lnTo>
                <a:lnTo>
                  <a:pt x="2650" y="2112"/>
                </a:lnTo>
                <a:lnTo>
                  <a:pt x="2650" y="1579"/>
                </a:lnTo>
                <a:lnTo>
                  <a:pt x="2498" y="1579"/>
                </a:lnTo>
                <a:lnTo>
                  <a:pt x="2481" y="1577"/>
                </a:lnTo>
                <a:lnTo>
                  <a:pt x="2466" y="1572"/>
                </a:lnTo>
                <a:lnTo>
                  <a:pt x="2452" y="1563"/>
                </a:lnTo>
                <a:lnTo>
                  <a:pt x="2440" y="1552"/>
                </a:lnTo>
                <a:lnTo>
                  <a:pt x="2431" y="1537"/>
                </a:lnTo>
                <a:lnTo>
                  <a:pt x="2425" y="1522"/>
                </a:lnTo>
                <a:lnTo>
                  <a:pt x="2423" y="1505"/>
                </a:lnTo>
                <a:lnTo>
                  <a:pt x="2425" y="1490"/>
                </a:lnTo>
                <a:lnTo>
                  <a:pt x="2429" y="1474"/>
                </a:lnTo>
                <a:lnTo>
                  <a:pt x="2438" y="1459"/>
                </a:lnTo>
                <a:lnTo>
                  <a:pt x="2631" y="1204"/>
                </a:lnTo>
                <a:lnTo>
                  <a:pt x="2272" y="1204"/>
                </a:lnTo>
                <a:lnTo>
                  <a:pt x="2240" y="1201"/>
                </a:lnTo>
                <a:lnTo>
                  <a:pt x="2212" y="1191"/>
                </a:lnTo>
                <a:lnTo>
                  <a:pt x="2187" y="1178"/>
                </a:lnTo>
                <a:lnTo>
                  <a:pt x="2164" y="1159"/>
                </a:lnTo>
                <a:lnTo>
                  <a:pt x="2146" y="1137"/>
                </a:lnTo>
                <a:lnTo>
                  <a:pt x="2132" y="1111"/>
                </a:lnTo>
                <a:lnTo>
                  <a:pt x="2123" y="1083"/>
                </a:lnTo>
                <a:lnTo>
                  <a:pt x="2120" y="1053"/>
                </a:lnTo>
                <a:lnTo>
                  <a:pt x="2120" y="677"/>
                </a:lnTo>
                <a:close/>
                <a:moveTo>
                  <a:pt x="2423" y="301"/>
                </a:moveTo>
                <a:lnTo>
                  <a:pt x="2423" y="902"/>
                </a:lnTo>
                <a:lnTo>
                  <a:pt x="3029" y="902"/>
                </a:lnTo>
                <a:lnTo>
                  <a:pt x="3029" y="301"/>
                </a:lnTo>
                <a:lnTo>
                  <a:pt x="2423" y="301"/>
                </a:lnTo>
                <a:close/>
                <a:moveTo>
                  <a:pt x="2272" y="0"/>
                </a:moveTo>
                <a:lnTo>
                  <a:pt x="3180" y="0"/>
                </a:lnTo>
                <a:lnTo>
                  <a:pt x="3210" y="3"/>
                </a:lnTo>
                <a:lnTo>
                  <a:pt x="3239" y="12"/>
                </a:lnTo>
                <a:lnTo>
                  <a:pt x="3264" y="26"/>
                </a:lnTo>
                <a:lnTo>
                  <a:pt x="3287" y="44"/>
                </a:lnTo>
                <a:lnTo>
                  <a:pt x="3305" y="67"/>
                </a:lnTo>
                <a:lnTo>
                  <a:pt x="3320" y="92"/>
                </a:lnTo>
                <a:lnTo>
                  <a:pt x="3328" y="120"/>
                </a:lnTo>
                <a:lnTo>
                  <a:pt x="3331" y="150"/>
                </a:lnTo>
                <a:lnTo>
                  <a:pt x="3331" y="1053"/>
                </a:lnTo>
                <a:lnTo>
                  <a:pt x="3328" y="1083"/>
                </a:lnTo>
                <a:lnTo>
                  <a:pt x="3320" y="1111"/>
                </a:lnTo>
                <a:lnTo>
                  <a:pt x="3305" y="1137"/>
                </a:lnTo>
                <a:lnTo>
                  <a:pt x="3287" y="1159"/>
                </a:lnTo>
                <a:lnTo>
                  <a:pt x="3264" y="1178"/>
                </a:lnTo>
                <a:lnTo>
                  <a:pt x="3239" y="1191"/>
                </a:lnTo>
                <a:lnTo>
                  <a:pt x="3210" y="1201"/>
                </a:lnTo>
                <a:lnTo>
                  <a:pt x="3180" y="1204"/>
                </a:lnTo>
                <a:lnTo>
                  <a:pt x="2820" y="1204"/>
                </a:lnTo>
                <a:lnTo>
                  <a:pt x="3013" y="1459"/>
                </a:lnTo>
                <a:lnTo>
                  <a:pt x="3022" y="1474"/>
                </a:lnTo>
                <a:lnTo>
                  <a:pt x="3027" y="1490"/>
                </a:lnTo>
                <a:lnTo>
                  <a:pt x="3029" y="1505"/>
                </a:lnTo>
                <a:lnTo>
                  <a:pt x="3026" y="1522"/>
                </a:lnTo>
                <a:lnTo>
                  <a:pt x="3020" y="1537"/>
                </a:lnTo>
                <a:lnTo>
                  <a:pt x="3011" y="1552"/>
                </a:lnTo>
                <a:lnTo>
                  <a:pt x="3000" y="1563"/>
                </a:lnTo>
                <a:lnTo>
                  <a:pt x="2985" y="1572"/>
                </a:lnTo>
                <a:lnTo>
                  <a:pt x="2969" y="1577"/>
                </a:lnTo>
                <a:lnTo>
                  <a:pt x="2952" y="1579"/>
                </a:lnTo>
                <a:lnTo>
                  <a:pt x="2802" y="1579"/>
                </a:lnTo>
                <a:lnTo>
                  <a:pt x="2802" y="2112"/>
                </a:lnTo>
                <a:lnTo>
                  <a:pt x="2860" y="2121"/>
                </a:lnTo>
                <a:lnTo>
                  <a:pt x="2917" y="2138"/>
                </a:lnTo>
                <a:lnTo>
                  <a:pt x="2971" y="2158"/>
                </a:lnTo>
                <a:lnTo>
                  <a:pt x="3023" y="2183"/>
                </a:lnTo>
                <a:lnTo>
                  <a:pt x="3072" y="2215"/>
                </a:lnTo>
                <a:lnTo>
                  <a:pt x="3117" y="2249"/>
                </a:lnTo>
                <a:lnTo>
                  <a:pt x="3159" y="2287"/>
                </a:lnTo>
                <a:lnTo>
                  <a:pt x="3196" y="2330"/>
                </a:lnTo>
                <a:lnTo>
                  <a:pt x="3231" y="2376"/>
                </a:lnTo>
                <a:lnTo>
                  <a:pt x="3260" y="2425"/>
                </a:lnTo>
                <a:lnTo>
                  <a:pt x="3285" y="2477"/>
                </a:lnTo>
                <a:lnTo>
                  <a:pt x="3305" y="2532"/>
                </a:lnTo>
                <a:lnTo>
                  <a:pt x="3320" y="2588"/>
                </a:lnTo>
                <a:lnTo>
                  <a:pt x="3328" y="2647"/>
                </a:lnTo>
                <a:lnTo>
                  <a:pt x="3331" y="2707"/>
                </a:lnTo>
                <a:lnTo>
                  <a:pt x="3328" y="2769"/>
                </a:lnTo>
                <a:lnTo>
                  <a:pt x="3319" y="2829"/>
                </a:lnTo>
                <a:lnTo>
                  <a:pt x="3304" y="2886"/>
                </a:lnTo>
                <a:lnTo>
                  <a:pt x="3283" y="2941"/>
                </a:lnTo>
                <a:lnTo>
                  <a:pt x="3258" y="2995"/>
                </a:lnTo>
                <a:lnTo>
                  <a:pt x="3228" y="3043"/>
                </a:lnTo>
                <a:lnTo>
                  <a:pt x="3193" y="3090"/>
                </a:lnTo>
                <a:lnTo>
                  <a:pt x="3153" y="3133"/>
                </a:lnTo>
                <a:lnTo>
                  <a:pt x="3110" y="3171"/>
                </a:lnTo>
                <a:lnTo>
                  <a:pt x="3064" y="3207"/>
                </a:lnTo>
                <a:lnTo>
                  <a:pt x="3014" y="3237"/>
                </a:lnTo>
                <a:lnTo>
                  <a:pt x="2961" y="3262"/>
                </a:lnTo>
                <a:lnTo>
                  <a:pt x="2905" y="3283"/>
                </a:lnTo>
                <a:lnTo>
                  <a:pt x="2848" y="3297"/>
                </a:lnTo>
                <a:lnTo>
                  <a:pt x="2787" y="3307"/>
                </a:lnTo>
                <a:lnTo>
                  <a:pt x="2725" y="3310"/>
                </a:lnTo>
                <a:lnTo>
                  <a:pt x="2666" y="3307"/>
                </a:lnTo>
                <a:lnTo>
                  <a:pt x="2607" y="3297"/>
                </a:lnTo>
                <a:lnTo>
                  <a:pt x="2550" y="3284"/>
                </a:lnTo>
                <a:lnTo>
                  <a:pt x="2497" y="3265"/>
                </a:lnTo>
                <a:lnTo>
                  <a:pt x="2446" y="3241"/>
                </a:lnTo>
                <a:lnTo>
                  <a:pt x="2396" y="3212"/>
                </a:lnTo>
                <a:lnTo>
                  <a:pt x="2350" y="3180"/>
                </a:lnTo>
                <a:lnTo>
                  <a:pt x="2309" y="3142"/>
                </a:lnTo>
                <a:lnTo>
                  <a:pt x="2269" y="3102"/>
                </a:lnTo>
                <a:lnTo>
                  <a:pt x="2234" y="3058"/>
                </a:lnTo>
                <a:lnTo>
                  <a:pt x="2204" y="3011"/>
                </a:lnTo>
                <a:lnTo>
                  <a:pt x="2178" y="2960"/>
                </a:lnTo>
                <a:lnTo>
                  <a:pt x="2156" y="2908"/>
                </a:lnTo>
                <a:lnTo>
                  <a:pt x="2139" y="2853"/>
                </a:lnTo>
                <a:lnTo>
                  <a:pt x="2127" y="2796"/>
                </a:lnTo>
                <a:lnTo>
                  <a:pt x="1863" y="2993"/>
                </a:lnTo>
                <a:lnTo>
                  <a:pt x="1844" y="3003"/>
                </a:lnTo>
                <a:lnTo>
                  <a:pt x="1824" y="3008"/>
                </a:lnTo>
                <a:lnTo>
                  <a:pt x="1804" y="3007"/>
                </a:lnTo>
                <a:lnTo>
                  <a:pt x="1784" y="3001"/>
                </a:lnTo>
                <a:lnTo>
                  <a:pt x="1766" y="2988"/>
                </a:lnTo>
                <a:lnTo>
                  <a:pt x="1753" y="2973"/>
                </a:lnTo>
                <a:lnTo>
                  <a:pt x="1744" y="2954"/>
                </a:lnTo>
                <a:lnTo>
                  <a:pt x="1742" y="2933"/>
                </a:lnTo>
                <a:lnTo>
                  <a:pt x="1742" y="2782"/>
                </a:lnTo>
                <a:lnTo>
                  <a:pt x="1206" y="2782"/>
                </a:lnTo>
                <a:lnTo>
                  <a:pt x="1196" y="2841"/>
                </a:lnTo>
                <a:lnTo>
                  <a:pt x="1180" y="2897"/>
                </a:lnTo>
                <a:lnTo>
                  <a:pt x="1159" y="2951"/>
                </a:lnTo>
                <a:lnTo>
                  <a:pt x="1133" y="3003"/>
                </a:lnTo>
                <a:lnTo>
                  <a:pt x="1102" y="3051"/>
                </a:lnTo>
                <a:lnTo>
                  <a:pt x="1068" y="3095"/>
                </a:lnTo>
                <a:lnTo>
                  <a:pt x="1028" y="3138"/>
                </a:lnTo>
                <a:lnTo>
                  <a:pt x="986" y="3175"/>
                </a:lnTo>
                <a:lnTo>
                  <a:pt x="940" y="3209"/>
                </a:lnTo>
                <a:lnTo>
                  <a:pt x="890" y="3239"/>
                </a:lnTo>
                <a:lnTo>
                  <a:pt x="838" y="3263"/>
                </a:lnTo>
                <a:lnTo>
                  <a:pt x="783" y="3283"/>
                </a:lnTo>
                <a:lnTo>
                  <a:pt x="726" y="3297"/>
                </a:lnTo>
                <a:lnTo>
                  <a:pt x="667" y="3307"/>
                </a:lnTo>
                <a:lnTo>
                  <a:pt x="606" y="3310"/>
                </a:lnTo>
                <a:lnTo>
                  <a:pt x="544" y="3307"/>
                </a:lnTo>
                <a:lnTo>
                  <a:pt x="484" y="3297"/>
                </a:lnTo>
                <a:lnTo>
                  <a:pt x="426" y="3283"/>
                </a:lnTo>
                <a:lnTo>
                  <a:pt x="371" y="3262"/>
                </a:lnTo>
                <a:lnTo>
                  <a:pt x="317" y="3237"/>
                </a:lnTo>
                <a:lnTo>
                  <a:pt x="268" y="3207"/>
                </a:lnTo>
                <a:lnTo>
                  <a:pt x="221" y="3171"/>
                </a:lnTo>
                <a:lnTo>
                  <a:pt x="178" y="3133"/>
                </a:lnTo>
                <a:lnTo>
                  <a:pt x="139" y="3090"/>
                </a:lnTo>
                <a:lnTo>
                  <a:pt x="104" y="3043"/>
                </a:lnTo>
                <a:lnTo>
                  <a:pt x="73" y="2995"/>
                </a:lnTo>
                <a:lnTo>
                  <a:pt x="48" y="2941"/>
                </a:lnTo>
                <a:lnTo>
                  <a:pt x="27" y="2886"/>
                </a:lnTo>
                <a:lnTo>
                  <a:pt x="13" y="2829"/>
                </a:lnTo>
                <a:lnTo>
                  <a:pt x="3" y="2769"/>
                </a:lnTo>
                <a:lnTo>
                  <a:pt x="0" y="2707"/>
                </a:lnTo>
                <a:lnTo>
                  <a:pt x="3" y="2644"/>
                </a:lnTo>
                <a:lnTo>
                  <a:pt x="14" y="2583"/>
                </a:lnTo>
                <a:lnTo>
                  <a:pt x="29" y="2524"/>
                </a:lnTo>
                <a:lnTo>
                  <a:pt x="50" y="2467"/>
                </a:lnTo>
                <a:lnTo>
                  <a:pt x="77" y="2414"/>
                </a:lnTo>
                <a:lnTo>
                  <a:pt x="110" y="2363"/>
                </a:lnTo>
                <a:lnTo>
                  <a:pt x="147" y="2316"/>
                </a:lnTo>
                <a:lnTo>
                  <a:pt x="187" y="2274"/>
                </a:lnTo>
                <a:lnTo>
                  <a:pt x="232" y="2234"/>
                </a:lnTo>
                <a:lnTo>
                  <a:pt x="282" y="2200"/>
                </a:lnTo>
                <a:lnTo>
                  <a:pt x="334" y="2171"/>
                </a:lnTo>
                <a:lnTo>
                  <a:pt x="389" y="2146"/>
                </a:lnTo>
                <a:lnTo>
                  <a:pt x="447" y="2127"/>
                </a:lnTo>
                <a:lnTo>
                  <a:pt x="508" y="2115"/>
                </a:lnTo>
                <a:lnTo>
                  <a:pt x="344" y="1793"/>
                </a:lnTo>
                <a:lnTo>
                  <a:pt x="337" y="1773"/>
                </a:lnTo>
                <a:lnTo>
                  <a:pt x="336" y="1753"/>
                </a:lnTo>
                <a:lnTo>
                  <a:pt x="341" y="1732"/>
                </a:lnTo>
                <a:lnTo>
                  <a:pt x="351" y="1714"/>
                </a:lnTo>
                <a:lnTo>
                  <a:pt x="362" y="1702"/>
                </a:lnTo>
                <a:lnTo>
                  <a:pt x="376" y="1692"/>
                </a:lnTo>
                <a:lnTo>
                  <a:pt x="392" y="1686"/>
                </a:lnTo>
                <a:lnTo>
                  <a:pt x="408" y="1684"/>
                </a:lnTo>
                <a:lnTo>
                  <a:pt x="425" y="1684"/>
                </a:lnTo>
                <a:lnTo>
                  <a:pt x="582" y="1712"/>
                </a:lnTo>
                <a:lnTo>
                  <a:pt x="609" y="1621"/>
                </a:lnTo>
                <a:lnTo>
                  <a:pt x="642" y="1531"/>
                </a:lnTo>
                <a:lnTo>
                  <a:pt x="678" y="1444"/>
                </a:lnTo>
                <a:lnTo>
                  <a:pt x="720" y="1361"/>
                </a:lnTo>
                <a:lnTo>
                  <a:pt x="767" y="1280"/>
                </a:lnTo>
                <a:lnTo>
                  <a:pt x="820" y="1202"/>
                </a:lnTo>
                <a:lnTo>
                  <a:pt x="875" y="1127"/>
                </a:lnTo>
                <a:lnTo>
                  <a:pt x="936" y="1055"/>
                </a:lnTo>
                <a:lnTo>
                  <a:pt x="1000" y="987"/>
                </a:lnTo>
                <a:lnTo>
                  <a:pt x="1068" y="924"/>
                </a:lnTo>
                <a:lnTo>
                  <a:pt x="1140" y="864"/>
                </a:lnTo>
                <a:lnTo>
                  <a:pt x="1215" y="808"/>
                </a:lnTo>
                <a:lnTo>
                  <a:pt x="1294" y="757"/>
                </a:lnTo>
                <a:lnTo>
                  <a:pt x="1376" y="711"/>
                </a:lnTo>
                <a:lnTo>
                  <a:pt x="1460" y="669"/>
                </a:lnTo>
                <a:lnTo>
                  <a:pt x="1547" y="633"/>
                </a:lnTo>
                <a:lnTo>
                  <a:pt x="1637" y="600"/>
                </a:lnTo>
                <a:lnTo>
                  <a:pt x="1731" y="574"/>
                </a:lnTo>
                <a:lnTo>
                  <a:pt x="1825" y="554"/>
                </a:lnTo>
                <a:lnTo>
                  <a:pt x="1921" y="539"/>
                </a:lnTo>
                <a:lnTo>
                  <a:pt x="2020" y="530"/>
                </a:lnTo>
                <a:lnTo>
                  <a:pt x="2120" y="527"/>
                </a:lnTo>
                <a:lnTo>
                  <a:pt x="2120" y="150"/>
                </a:lnTo>
                <a:lnTo>
                  <a:pt x="2123" y="120"/>
                </a:lnTo>
                <a:lnTo>
                  <a:pt x="2132" y="92"/>
                </a:lnTo>
                <a:lnTo>
                  <a:pt x="2146" y="67"/>
                </a:lnTo>
                <a:lnTo>
                  <a:pt x="2164" y="44"/>
                </a:lnTo>
                <a:lnTo>
                  <a:pt x="2187" y="26"/>
                </a:lnTo>
                <a:lnTo>
                  <a:pt x="2212" y="12"/>
                </a:lnTo>
                <a:lnTo>
                  <a:pt x="2240" y="3"/>
                </a:lnTo>
                <a:lnTo>
                  <a:pt x="227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554511" y="5341256"/>
            <a:ext cx="769259" cy="1516744"/>
            <a:chOff x="2554511" y="5341256"/>
            <a:chExt cx="769259" cy="1516744"/>
          </a:xfrm>
          <a:solidFill>
            <a:schemeClr val="accent1">
              <a:lumMod val="75000"/>
            </a:schemeClr>
          </a:solidFill>
        </p:grpSpPr>
        <p:sp>
          <p:nvSpPr>
            <p:cNvPr id="3" name="Right Triangle 2"/>
            <p:cNvSpPr/>
            <p:nvPr/>
          </p:nvSpPr>
          <p:spPr>
            <a:xfrm flipH="1">
              <a:off x="2554511" y="5341256"/>
              <a:ext cx="769259" cy="76925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554512" y="6110513"/>
              <a:ext cx="769257" cy="7474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62285" y="3033479"/>
            <a:ext cx="769259" cy="2307774"/>
            <a:chOff x="4862285" y="3033479"/>
            <a:chExt cx="769259" cy="2307774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4862287" y="3802738"/>
              <a:ext cx="769257" cy="15385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flipH="1">
              <a:off x="4862285" y="3033479"/>
              <a:ext cx="769259" cy="76925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170059" y="725701"/>
            <a:ext cx="769259" cy="2307775"/>
            <a:chOff x="7170059" y="725701"/>
            <a:chExt cx="769259" cy="2307775"/>
          </a:xfrm>
          <a:solidFill>
            <a:schemeClr val="accent4">
              <a:lumMod val="75000"/>
            </a:schemeClr>
          </a:solidFill>
        </p:grpSpPr>
        <p:sp>
          <p:nvSpPr>
            <p:cNvPr id="11" name="Rectangle 10"/>
            <p:cNvSpPr/>
            <p:nvPr/>
          </p:nvSpPr>
          <p:spPr>
            <a:xfrm>
              <a:off x="7170061" y="1494961"/>
              <a:ext cx="769257" cy="15385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Triangle 11"/>
            <p:cNvSpPr/>
            <p:nvPr/>
          </p:nvSpPr>
          <p:spPr>
            <a:xfrm flipH="1">
              <a:off x="7170059" y="725701"/>
              <a:ext cx="769259" cy="76925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8" name="Elbow Connector 77"/>
          <p:cNvCxnSpPr>
            <a:stCxn id="41" idx="0"/>
            <a:endCxn id="42" idx="2"/>
          </p:cNvCxnSpPr>
          <p:nvPr/>
        </p:nvCxnSpPr>
        <p:spPr>
          <a:xfrm rot="5400000" flipH="1" flipV="1">
            <a:off x="2365352" y="2281664"/>
            <a:ext cx="1667198" cy="2267137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44" idx="2"/>
            <a:endCxn id="43" idx="0"/>
          </p:cNvCxnSpPr>
          <p:nvPr/>
        </p:nvCxnSpPr>
        <p:spPr>
          <a:xfrm rot="5400000">
            <a:off x="8812596" y="2281664"/>
            <a:ext cx="1667198" cy="2267137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48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/>
          <p:cNvSpPr/>
          <p:nvPr/>
        </p:nvSpPr>
        <p:spPr>
          <a:xfrm>
            <a:off x="5850922" y="2191868"/>
            <a:ext cx="1828800" cy="1828800"/>
          </a:xfrm>
          <a:prstGeom prst="round2DiagRect">
            <a:avLst/>
          </a:prstGeom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  <a:r>
              <a:rPr lang="en-US" sz="6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60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 Diagonal Corner Rectangle 3"/>
          <p:cNvSpPr/>
          <p:nvPr/>
        </p:nvSpPr>
        <p:spPr>
          <a:xfrm>
            <a:off x="4239964" y="4141692"/>
            <a:ext cx="1463040" cy="1463040"/>
          </a:xfrm>
          <a:prstGeom prst="round2Diag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en-US" sz="4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40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 Diagonal Corner Rectangle 4"/>
          <p:cNvSpPr/>
          <p:nvPr/>
        </p:nvSpPr>
        <p:spPr>
          <a:xfrm flipH="1">
            <a:off x="4560004" y="2877668"/>
            <a:ext cx="1143000" cy="1142999"/>
          </a:xfrm>
          <a:prstGeom prst="round2Diag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sz="2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2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 Diagonal Corner Rectangle 5"/>
          <p:cNvSpPr/>
          <p:nvPr/>
        </p:nvSpPr>
        <p:spPr>
          <a:xfrm flipH="1">
            <a:off x="5850922" y="4141692"/>
            <a:ext cx="1645920" cy="1645920"/>
          </a:xfrm>
          <a:prstGeom prst="round2Diag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86</a:t>
            </a:r>
            <a:r>
              <a:rPr lang="en-US" sz="4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4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9226" y="3079835"/>
            <a:ext cx="31728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9226" y="4503880"/>
            <a:ext cx="31728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99955" y="2764752"/>
            <a:ext cx="31728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99955" y="4503880"/>
            <a:ext cx="31728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65342" y="704151"/>
            <a:ext cx="42613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  <a:endParaRPr lang="en-US" sz="4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87231" y="1459957"/>
            <a:ext cx="741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19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888092293"/>
              </p:ext>
            </p:extLst>
          </p:nvPr>
        </p:nvGraphicFramePr>
        <p:xfrm>
          <a:off x="5501340" y="786900"/>
          <a:ext cx="600934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556263167"/>
              </p:ext>
            </p:extLst>
          </p:nvPr>
        </p:nvGraphicFramePr>
        <p:xfrm>
          <a:off x="708852" y="2181838"/>
          <a:ext cx="4609993" cy="3984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Rectangle 7"/>
          <p:cNvSpPr/>
          <p:nvPr/>
        </p:nvSpPr>
        <p:spPr>
          <a:xfrm>
            <a:off x="630136" y="1348298"/>
            <a:ext cx="4573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replace this text. Enter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text Here</a:t>
            </a: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5798110" y="1259264"/>
            <a:ext cx="441325" cy="439093"/>
            <a:chOff x="-278" y="129"/>
            <a:chExt cx="791" cy="787"/>
          </a:xfrm>
          <a:solidFill>
            <a:schemeClr val="accent1"/>
          </a:solidFill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-278" y="135"/>
              <a:ext cx="397" cy="633"/>
            </a:xfrm>
            <a:custGeom>
              <a:avLst/>
              <a:gdLst>
                <a:gd name="T0" fmla="*/ 1753 w 1983"/>
                <a:gd name="T1" fmla="*/ 0 h 3164"/>
                <a:gd name="T2" fmla="*/ 1833 w 1983"/>
                <a:gd name="T3" fmla="*/ 13 h 3164"/>
                <a:gd name="T4" fmla="*/ 1901 w 1983"/>
                <a:gd name="T5" fmla="*/ 53 h 3164"/>
                <a:gd name="T6" fmla="*/ 1951 w 1983"/>
                <a:gd name="T7" fmla="*/ 113 h 3164"/>
                <a:gd name="T8" fmla="*/ 1979 w 1983"/>
                <a:gd name="T9" fmla="*/ 188 h 3164"/>
                <a:gd name="T10" fmla="*/ 1983 w 1983"/>
                <a:gd name="T11" fmla="*/ 1151 h 3164"/>
                <a:gd name="T12" fmla="*/ 1810 w 1983"/>
                <a:gd name="T13" fmla="*/ 229 h 3164"/>
                <a:gd name="T14" fmla="*/ 1799 w 1983"/>
                <a:gd name="T15" fmla="*/ 195 h 3164"/>
                <a:gd name="T16" fmla="*/ 1771 w 1983"/>
                <a:gd name="T17" fmla="*/ 175 h 3164"/>
                <a:gd name="T18" fmla="*/ 230 w 1983"/>
                <a:gd name="T19" fmla="*/ 171 h 3164"/>
                <a:gd name="T20" fmla="*/ 196 w 1983"/>
                <a:gd name="T21" fmla="*/ 182 h 3164"/>
                <a:gd name="T22" fmla="*/ 175 w 1983"/>
                <a:gd name="T23" fmla="*/ 211 h 3164"/>
                <a:gd name="T24" fmla="*/ 173 w 1983"/>
                <a:gd name="T25" fmla="*/ 1594 h 3164"/>
                <a:gd name="T26" fmla="*/ 184 w 1983"/>
                <a:gd name="T27" fmla="*/ 1628 h 3164"/>
                <a:gd name="T28" fmla="*/ 212 w 1983"/>
                <a:gd name="T29" fmla="*/ 1649 h 3164"/>
                <a:gd name="T30" fmla="*/ 1753 w 1983"/>
                <a:gd name="T31" fmla="*/ 1651 h 3164"/>
                <a:gd name="T32" fmla="*/ 1787 w 1983"/>
                <a:gd name="T33" fmla="*/ 1640 h 3164"/>
                <a:gd name="T34" fmla="*/ 1808 w 1983"/>
                <a:gd name="T35" fmla="*/ 1612 h 3164"/>
                <a:gd name="T36" fmla="*/ 1810 w 1983"/>
                <a:gd name="T37" fmla="*/ 1205 h 3164"/>
                <a:gd name="T38" fmla="*/ 1955 w 1983"/>
                <a:gd name="T39" fmla="*/ 1344 h 3164"/>
                <a:gd name="T40" fmla="*/ 1968 w 1983"/>
                <a:gd name="T41" fmla="*/ 1413 h 3164"/>
                <a:gd name="T42" fmla="*/ 1983 w 1983"/>
                <a:gd name="T43" fmla="*/ 1594 h 3164"/>
                <a:gd name="T44" fmla="*/ 1968 w 1983"/>
                <a:gd name="T45" fmla="*/ 1674 h 3164"/>
                <a:gd name="T46" fmla="*/ 1929 w 1983"/>
                <a:gd name="T47" fmla="*/ 1742 h 3164"/>
                <a:gd name="T48" fmla="*/ 1869 w 1983"/>
                <a:gd name="T49" fmla="*/ 1793 h 3164"/>
                <a:gd name="T50" fmla="*/ 1794 w 1983"/>
                <a:gd name="T51" fmla="*/ 1820 h 3164"/>
                <a:gd name="T52" fmla="*/ 1068 w 1983"/>
                <a:gd name="T53" fmla="*/ 1824 h 3164"/>
                <a:gd name="T54" fmla="*/ 1583 w 1983"/>
                <a:gd name="T55" fmla="*/ 3049 h 3164"/>
                <a:gd name="T56" fmla="*/ 1580 w 1983"/>
                <a:gd name="T57" fmla="*/ 3092 h 3164"/>
                <a:gd name="T58" fmla="*/ 1561 w 1983"/>
                <a:gd name="T59" fmla="*/ 3130 h 3164"/>
                <a:gd name="T60" fmla="*/ 1525 w 1983"/>
                <a:gd name="T61" fmla="*/ 3156 h 3164"/>
                <a:gd name="T62" fmla="*/ 1481 w 1983"/>
                <a:gd name="T63" fmla="*/ 3164 h 3164"/>
                <a:gd name="T64" fmla="*/ 1440 w 1983"/>
                <a:gd name="T65" fmla="*/ 3152 h 3164"/>
                <a:gd name="T66" fmla="*/ 1407 w 1983"/>
                <a:gd name="T67" fmla="*/ 3124 h 3164"/>
                <a:gd name="T68" fmla="*/ 954 w 1983"/>
                <a:gd name="T69" fmla="*/ 2060 h 3164"/>
                <a:gd name="T70" fmla="*/ 501 w 1983"/>
                <a:gd name="T71" fmla="*/ 3125 h 3164"/>
                <a:gd name="T72" fmla="*/ 466 w 1983"/>
                <a:gd name="T73" fmla="*/ 3153 h 3164"/>
                <a:gd name="T74" fmla="*/ 422 w 1983"/>
                <a:gd name="T75" fmla="*/ 3164 h 3164"/>
                <a:gd name="T76" fmla="*/ 384 w 1983"/>
                <a:gd name="T77" fmla="*/ 3156 h 3164"/>
                <a:gd name="T78" fmla="*/ 348 w 1983"/>
                <a:gd name="T79" fmla="*/ 3130 h 3164"/>
                <a:gd name="T80" fmla="*/ 328 w 1983"/>
                <a:gd name="T81" fmla="*/ 3092 h 3164"/>
                <a:gd name="T82" fmla="*/ 325 w 1983"/>
                <a:gd name="T83" fmla="*/ 3049 h 3164"/>
                <a:gd name="T84" fmla="*/ 842 w 1983"/>
                <a:gd name="T85" fmla="*/ 1824 h 3164"/>
                <a:gd name="T86" fmla="*/ 189 w 1983"/>
                <a:gd name="T87" fmla="*/ 1820 h 3164"/>
                <a:gd name="T88" fmla="*/ 114 w 1983"/>
                <a:gd name="T89" fmla="*/ 1793 h 3164"/>
                <a:gd name="T90" fmla="*/ 54 w 1983"/>
                <a:gd name="T91" fmla="*/ 1742 h 3164"/>
                <a:gd name="T92" fmla="*/ 15 w 1983"/>
                <a:gd name="T93" fmla="*/ 1674 h 3164"/>
                <a:gd name="T94" fmla="*/ 0 w 1983"/>
                <a:gd name="T95" fmla="*/ 1594 h 3164"/>
                <a:gd name="T96" fmla="*/ 4 w 1983"/>
                <a:gd name="T97" fmla="*/ 188 h 3164"/>
                <a:gd name="T98" fmla="*/ 31 w 1983"/>
                <a:gd name="T99" fmla="*/ 113 h 3164"/>
                <a:gd name="T100" fmla="*/ 82 w 1983"/>
                <a:gd name="T101" fmla="*/ 53 h 3164"/>
                <a:gd name="T102" fmla="*/ 150 w 1983"/>
                <a:gd name="T103" fmla="*/ 13 h 3164"/>
                <a:gd name="T104" fmla="*/ 230 w 1983"/>
                <a:gd name="T105" fmla="*/ 0 h 3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83" h="3164">
                  <a:moveTo>
                    <a:pt x="230" y="0"/>
                  </a:moveTo>
                  <a:lnTo>
                    <a:pt x="1753" y="0"/>
                  </a:lnTo>
                  <a:lnTo>
                    <a:pt x="1794" y="3"/>
                  </a:lnTo>
                  <a:lnTo>
                    <a:pt x="1833" y="13"/>
                  </a:lnTo>
                  <a:lnTo>
                    <a:pt x="1869" y="31"/>
                  </a:lnTo>
                  <a:lnTo>
                    <a:pt x="1901" y="53"/>
                  </a:lnTo>
                  <a:lnTo>
                    <a:pt x="1929" y="81"/>
                  </a:lnTo>
                  <a:lnTo>
                    <a:pt x="1951" y="113"/>
                  </a:lnTo>
                  <a:lnTo>
                    <a:pt x="1968" y="148"/>
                  </a:lnTo>
                  <a:lnTo>
                    <a:pt x="1979" y="188"/>
                  </a:lnTo>
                  <a:lnTo>
                    <a:pt x="1983" y="229"/>
                  </a:lnTo>
                  <a:lnTo>
                    <a:pt x="1983" y="1151"/>
                  </a:lnTo>
                  <a:lnTo>
                    <a:pt x="1810" y="1030"/>
                  </a:lnTo>
                  <a:lnTo>
                    <a:pt x="1810" y="229"/>
                  </a:lnTo>
                  <a:lnTo>
                    <a:pt x="1808" y="211"/>
                  </a:lnTo>
                  <a:lnTo>
                    <a:pt x="1799" y="195"/>
                  </a:lnTo>
                  <a:lnTo>
                    <a:pt x="1787" y="182"/>
                  </a:lnTo>
                  <a:lnTo>
                    <a:pt x="1771" y="175"/>
                  </a:lnTo>
                  <a:lnTo>
                    <a:pt x="1753" y="171"/>
                  </a:lnTo>
                  <a:lnTo>
                    <a:pt x="230" y="171"/>
                  </a:lnTo>
                  <a:lnTo>
                    <a:pt x="212" y="175"/>
                  </a:lnTo>
                  <a:lnTo>
                    <a:pt x="196" y="182"/>
                  </a:lnTo>
                  <a:lnTo>
                    <a:pt x="184" y="195"/>
                  </a:lnTo>
                  <a:lnTo>
                    <a:pt x="175" y="211"/>
                  </a:lnTo>
                  <a:lnTo>
                    <a:pt x="173" y="229"/>
                  </a:lnTo>
                  <a:lnTo>
                    <a:pt x="173" y="1594"/>
                  </a:lnTo>
                  <a:lnTo>
                    <a:pt x="175" y="1612"/>
                  </a:lnTo>
                  <a:lnTo>
                    <a:pt x="184" y="1628"/>
                  </a:lnTo>
                  <a:lnTo>
                    <a:pt x="196" y="1640"/>
                  </a:lnTo>
                  <a:lnTo>
                    <a:pt x="212" y="1649"/>
                  </a:lnTo>
                  <a:lnTo>
                    <a:pt x="230" y="1651"/>
                  </a:lnTo>
                  <a:lnTo>
                    <a:pt x="1753" y="1651"/>
                  </a:lnTo>
                  <a:lnTo>
                    <a:pt x="1771" y="1649"/>
                  </a:lnTo>
                  <a:lnTo>
                    <a:pt x="1787" y="1640"/>
                  </a:lnTo>
                  <a:lnTo>
                    <a:pt x="1799" y="1628"/>
                  </a:lnTo>
                  <a:lnTo>
                    <a:pt x="1808" y="1612"/>
                  </a:lnTo>
                  <a:lnTo>
                    <a:pt x="1810" y="1594"/>
                  </a:lnTo>
                  <a:lnTo>
                    <a:pt x="1810" y="1205"/>
                  </a:lnTo>
                  <a:lnTo>
                    <a:pt x="1959" y="1309"/>
                  </a:lnTo>
                  <a:lnTo>
                    <a:pt x="1955" y="1344"/>
                  </a:lnTo>
                  <a:lnTo>
                    <a:pt x="1959" y="1379"/>
                  </a:lnTo>
                  <a:lnTo>
                    <a:pt x="1968" y="1413"/>
                  </a:lnTo>
                  <a:lnTo>
                    <a:pt x="1983" y="1444"/>
                  </a:lnTo>
                  <a:lnTo>
                    <a:pt x="1983" y="1594"/>
                  </a:lnTo>
                  <a:lnTo>
                    <a:pt x="1979" y="1635"/>
                  </a:lnTo>
                  <a:lnTo>
                    <a:pt x="1968" y="1674"/>
                  </a:lnTo>
                  <a:lnTo>
                    <a:pt x="1951" y="1710"/>
                  </a:lnTo>
                  <a:lnTo>
                    <a:pt x="1929" y="1742"/>
                  </a:lnTo>
                  <a:lnTo>
                    <a:pt x="1901" y="1770"/>
                  </a:lnTo>
                  <a:lnTo>
                    <a:pt x="1869" y="1793"/>
                  </a:lnTo>
                  <a:lnTo>
                    <a:pt x="1833" y="1810"/>
                  </a:lnTo>
                  <a:lnTo>
                    <a:pt x="1794" y="1820"/>
                  </a:lnTo>
                  <a:lnTo>
                    <a:pt x="1753" y="1824"/>
                  </a:lnTo>
                  <a:lnTo>
                    <a:pt x="1068" y="1824"/>
                  </a:lnTo>
                  <a:lnTo>
                    <a:pt x="1577" y="3027"/>
                  </a:lnTo>
                  <a:lnTo>
                    <a:pt x="1583" y="3049"/>
                  </a:lnTo>
                  <a:lnTo>
                    <a:pt x="1584" y="3071"/>
                  </a:lnTo>
                  <a:lnTo>
                    <a:pt x="1580" y="3092"/>
                  </a:lnTo>
                  <a:lnTo>
                    <a:pt x="1573" y="3112"/>
                  </a:lnTo>
                  <a:lnTo>
                    <a:pt x="1561" y="3130"/>
                  </a:lnTo>
                  <a:lnTo>
                    <a:pt x="1544" y="3144"/>
                  </a:lnTo>
                  <a:lnTo>
                    <a:pt x="1525" y="3156"/>
                  </a:lnTo>
                  <a:lnTo>
                    <a:pt x="1503" y="3163"/>
                  </a:lnTo>
                  <a:lnTo>
                    <a:pt x="1481" y="3164"/>
                  </a:lnTo>
                  <a:lnTo>
                    <a:pt x="1459" y="3160"/>
                  </a:lnTo>
                  <a:lnTo>
                    <a:pt x="1440" y="3152"/>
                  </a:lnTo>
                  <a:lnTo>
                    <a:pt x="1422" y="3140"/>
                  </a:lnTo>
                  <a:lnTo>
                    <a:pt x="1407" y="3124"/>
                  </a:lnTo>
                  <a:lnTo>
                    <a:pt x="1395" y="3104"/>
                  </a:lnTo>
                  <a:lnTo>
                    <a:pt x="954" y="2060"/>
                  </a:lnTo>
                  <a:lnTo>
                    <a:pt x="513" y="3104"/>
                  </a:lnTo>
                  <a:lnTo>
                    <a:pt x="501" y="3125"/>
                  </a:lnTo>
                  <a:lnTo>
                    <a:pt x="485" y="3141"/>
                  </a:lnTo>
                  <a:lnTo>
                    <a:pt x="466" y="3153"/>
                  </a:lnTo>
                  <a:lnTo>
                    <a:pt x="445" y="3161"/>
                  </a:lnTo>
                  <a:lnTo>
                    <a:pt x="422" y="3164"/>
                  </a:lnTo>
                  <a:lnTo>
                    <a:pt x="403" y="3161"/>
                  </a:lnTo>
                  <a:lnTo>
                    <a:pt x="384" y="3156"/>
                  </a:lnTo>
                  <a:lnTo>
                    <a:pt x="364" y="3144"/>
                  </a:lnTo>
                  <a:lnTo>
                    <a:pt x="348" y="3130"/>
                  </a:lnTo>
                  <a:lnTo>
                    <a:pt x="336" y="3112"/>
                  </a:lnTo>
                  <a:lnTo>
                    <a:pt x="328" y="3092"/>
                  </a:lnTo>
                  <a:lnTo>
                    <a:pt x="324" y="3071"/>
                  </a:lnTo>
                  <a:lnTo>
                    <a:pt x="325" y="3049"/>
                  </a:lnTo>
                  <a:lnTo>
                    <a:pt x="331" y="3027"/>
                  </a:lnTo>
                  <a:lnTo>
                    <a:pt x="842" y="1824"/>
                  </a:lnTo>
                  <a:lnTo>
                    <a:pt x="230" y="1824"/>
                  </a:lnTo>
                  <a:lnTo>
                    <a:pt x="189" y="1820"/>
                  </a:lnTo>
                  <a:lnTo>
                    <a:pt x="150" y="1810"/>
                  </a:lnTo>
                  <a:lnTo>
                    <a:pt x="114" y="1793"/>
                  </a:lnTo>
                  <a:lnTo>
                    <a:pt x="82" y="1770"/>
                  </a:lnTo>
                  <a:lnTo>
                    <a:pt x="54" y="1742"/>
                  </a:lnTo>
                  <a:lnTo>
                    <a:pt x="31" y="1710"/>
                  </a:lnTo>
                  <a:lnTo>
                    <a:pt x="15" y="1674"/>
                  </a:lnTo>
                  <a:lnTo>
                    <a:pt x="4" y="1635"/>
                  </a:lnTo>
                  <a:lnTo>
                    <a:pt x="0" y="1594"/>
                  </a:lnTo>
                  <a:lnTo>
                    <a:pt x="0" y="229"/>
                  </a:lnTo>
                  <a:lnTo>
                    <a:pt x="4" y="188"/>
                  </a:lnTo>
                  <a:lnTo>
                    <a:pt x="15" y="148"/>
                  </a:lnTo>
                  <a:lnTo>
                    <a:pt x="31" y="113"/>
                  </a:lnTo>
                  <a:lnTo>
                    <a:pt x="54" y="81"/>
                  </a:lnTo>
                  <a:lnTo>
                    <a:pt x="82" y="53"/>
                  </a:lnTo>
                  <a:lnTo>
                    <a:pt x="114" y="31"/>
                  </a:lnTo>
                  <a:lnTo>
                    <a:pt x="150" y="13"/>
                  </a:lnTo>
                  <a:lnTo>
                    <a:pt x="189" y="3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-190" y="232"/>
              <a:ext cx="60" cy="18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-110" y="282"/>
              <a:ext cx="61" cy="13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-29" y="216"/>
              <a:ext cx="60" cy="202"/>
            </a:xfrm>
            <a:custGeom>
              <a:avLst/>
              <a:gdLst>
                <a:gd name="T0" fmla="*/ 0 w 302"/>
                <a:gd name="T1" fmla="*/ 0 h 1013"/>
                <a:gd name="T2" fmla="*/ 302 w 302"/>
                <a:gd name="T3" fmla="*/ 0 h 1013"/>
                <a:gd name="T4" fmla="*/ 302 w 302"/>
                <a:gd name="T5" fmla="*/ 438 h 1013"/>
                <a:gd name="T6" fmla="*/ 105 w 302"/>
                <a:gd name="T7" fmla="*/ 299 h 1013"/>
                <a:gd name="T8" fmla="*/ 22 w 302"/>
                <a:gd name="T9" fmla="*/ 417 h 1013"/>
                <a:gd name="T10" fmla="*/ 302 w 302"/>
                <a:gd name="T11" fmla="*/ 614 h 1013"/>
                <a:gd name="T12" fmla="*/ 302 w 302"/>
                <a:gd name="T13" fmla="*/ 1013 h 1013"/>
                <a:gd name="T14" fmla="*/ 0 w 302"/>
                <a:gd name="T15" fmla="*/ 1013 h 1013"/>
                <a:gd name="T16" fmla="*/ 0 w 302"/>
                <a:gd name="T17" fmla="*/ 0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1013">
                  <a:moveTo>
                    <a:pt x="0" y="0"/>
                  </a:moveTo>
                  <a:lnTo>
                    <a:pt x="302" y="0"/>
                  </a:lnTo>
                  <a:lnTo>
                    <a:pt x="302" y="438"/>
                  </a:lnTo>
                  <a:lnTo>
                    <a:pt x="105" y="299"/>
                  </a:lnTo>
                  <a:lnTo>
                    <a:pt x="22" y="417"/>
                  </a:lnTo>
                  <a:lnTo>
                    <a:pt x="302" y="614"/>
                  </a:lnTo>
                  <a:lnTo>
                    <a:pt x="302" y="1013"/>
                  </a:lnTo>
                  <a:lnTo>
                    <a:pt x="0" y="101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277" y="129"/>
              <a:ext cx="163" cy="163"/>
            </a:xfrm>
            <a:custGeom>
              <a:avLst/>
              <a:gdLst>
                <a:gd name="T0" fmla="*/ 406 w 814"/>
                <a:gd name="T1" fmla="*/ 0 h 813"/>
                <a:gd name="T2" fmla="*/ 462 w 814"/>
                <a:gd name="T3" fmla="*/ 3 h 813"/>
                <a:gd name="T4" fmla="*/ 515 w 814"/>
                <a:gd name="T5" fmla="*/ 14 h 813"/>
                <a:gd name="T6" fmla="*/ 565 w 814"/>
                <a:gd name="T7" fmla="*/ 31 h 813"/>
                <a:gd name="T8" fmla="*/ 612 w 814"/>
                <a:gd name="T9" fmla="*/ 55 h 813"/>
                <a:gd name="T10" fmla="*/ 655 w 814"/>
                <a:gd name="T11" fmla="*/ 84 h 813"/>
                <a:gd name="T12" fmla="*/ 694 w 814"/>
                <a:gd name="T13" fmla="*/ 119 h 813"/>
                <a:gd name="T14" fmla="*/ 729 w 814"/>
                <a:gd name="T15" fmla="*/ 158 h 813"/>
                <a:gd name="T16" fmla="*/ 758 w 814"/>
                <a:gd name="T17" fmla="*/ 202 h 813"/>
                <a:gd name="T18" fmla="*/ 782 w 814"/>
                <a:gd name="T19" fmla="*/ 249 h 813"/>
                <a:gd name="T20" fmla="*/ 799 w 814"/>
                <a:gd name="T21" fmla="*/ 298 h 813"/>
                <a:gd name="T22" fmla="*/ 810 w 814"/>
                <a:gd name="T23" fmla="*/ 352 h 813"/>
                <a:gd name="T24" fmla="*/ 814 w 814"/>
                <a:gd name="T25" fmla="*/ 407 h 813"/>
                <a:gd name="T26" fmla="*/ 810 w 814"/>
                <a:gd name="T27" fmla="*/ 462 h 813"/>
                <a:gd name="T28" fmla="*/ 799 w 814"/>
                <a:gd name="T29" fmla="*/ 515 h 813"/>
                <a:gd name="T30" fmla="*/ 782 w 814"/>
                <a:gd name="T31" fmla="*/ 566 h 813"/>
                <a:gd name="T32" fmla="*/ 758 w 814"/>
                <a:gd name="T33" fmla="*/ 613 h 813"/>
                <a:gd name="T34" fmla="*/ 729 w 814"/>
                <a:gd name="T35" fmla="*/ 655 h 813"/>
                <a:gd name="T36" fmla="*/ 694 w 814"/>
                <a:gd name="T37" fmla="*/ 695 h 813"/>
                <a:gd name="T38" fmla="*/ 655 w 814"/>
                <a:gd name="T39" fmla="*/ 729 h 813"/>
                <a:gd name="T40" fmla="*/ 612 w 814"/>
                <a:gd name="T41" fmla="*/ 758 h 813"/>
                <a:gd name="T42" fmla="*/ 565 w 814"/>
                <a:gd name="T43" fmla="*/ 782 h 813"/>
                <a:gd name="T44" fmla="*/ 515 w 814"/>
                <a:gd name="T45" fmla="*/ 799 h 813"/>
                <a:gd name="T46" fmla="*/ 462 w 814"/>
                <a:gd name="T47" fmla="*/ 810 h 813"/>
                <a:gd name="T48" fmla="*/ 406 w 814"/>
                <a:gd name="T49" fmla="*/ 813 h 813"/>
                <a:gd name="T50" fmla="*/ 352 w 814"/>
                <a:gd name="T51" fmla="*/ 810 h 813"/>
                <a:gd name="T52" fmla="*/ 299 w 814"/>
                <a:gd name="T53" fmla="*/ 799 h 813"/>
                <a:gd name="T54" fmla="*/ 248 w 814"/>
                <a:gd name="T55" fmla="*/ 782 h 813"/>
                <a:gd name="T56" fmla="*/ 201 w 814"/>
                <a:gd name="T57" fmla="*/ 758 h 813"/>
                <a:gd name="T58" fmla="*/ 157 w 814"/>
                <a:gd name="T59" fmla="*/ 729 h 813"/>
                <a:gd name="T60" fmla="*/ 119 w 814"/>
                <a:gd name="T61" fmla="*/ 695 h 813"/>
                <a:gd name="T62" fmla="*/ 85 w 814"/>
                <a:gd name="T63" fmla="*/ 655 h 813"/>
                <a:gd name="T64" fmla="*/ 56 w 814"/>
                <a:gd name="T65" fmla="*/ 613 h 813"/>
                <a:gd name="T66" fmla="*/ 32 w 814"/>
                <a:gd name="T67" fmla="*/ 566 h 813"/>
                <a:gd name="T68" fmla="*/ 15 w 814"/>
                <a:gd name="T69" fmla="*/ 515 h 813"/>
                <a:gd name="T70" fmla="*/ 4 w 814"/>
                <a:gd name="T71" fmla="*/ 462 h 813"/>
                <a:gd name="T72" fmla="*/ 0 w 814"/>
                <a:gd name="T73" fmla="*/ 407 h 813"/>
                <a:gd name="T74" fmla="*/ 4 w 814"/>
                <a:gd name="T75" fmla="*/ 352 h 813"/>
                <a:gd name="T76" fmla="*/ 15 w 814"/>
                <a:gd name="T77" fmla="*/ 298 h 813"/>
                <a:gd name="T78" fmla="*/ 32 w 814"/>
                <a:gd name="T79" fmla="*/ 249 h 813"/>
                <a:gd name="T80" fmla="*/ 56 w 814"/>
                <a:gd name="T81" fmla="*/ 202 h 813"/>
                <a:gd name="T82" fmla="*/ 85 w 814"/>
                <a:gd name="T83" fmla="*/ 158 h 813"/>
                <a:gd name="T84" fmla="*/ 119 w 814"/>
                <a:gd name="T85" fmla="*/ 119 h 813"/>
                <a:gd name="T86" fmla="*/ 157 w 814"/>
                <a:gd name="T87" fmla="*/ 84 h 813"/>
                <a:gd name="T88" fmla="*/ 201 w 814"/>
                <a:gd name="T89" fmla="*/ 55 h 813"/>
                <a:gd name="T90" fmla="*/ 248 w 814"/>
                <a:gd name="T91" fmla="*/ 31 h 813"/>
                <a:gd name="T92" fmla="*/ 299 w 814"/>
                <a:gd name="T93" fmla="*/ 14 h 813"/>
                <a:gd name="T94" fmla="*/ 352 w 814"/>
                <a:gd name="T95" fmla="*/ 3 h 813"/>
                <a:gd name="T96" fmla="*/ 406 w 814"/>
                <a:gd name="T97" fmla="*/ 0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14" h="813">
                  <a:moveTo>
                    <a:pt x="406" y="0"/>
                  </a:moveTo>
                  <a:lnTo>
                    <a:pt x="462" y="3"/>
                  </a:lnTo>
                  <a:lnTo>
                    <a:pt x="515" y="14"/>
                  </a:lnTo>
                  <a:lnTo>
                    <a:pt x="565" y="31"/>
                  </a:lnTo>
                  <a:lnTo>
                    <a:pt x="612" y="55"/>
                  </a:lnTo>
                  <a:lnTo>
                    <a:pt x="655" y="84"/>
                  </a:lnTo>
                  <a:lnTo>
                    <a:pt x="694" y="119"/>
                  </a:lnTo>
                  <a:lnTo>
                    <a:pt x="729" y="158"/>
                  </a:lnTo>
                  <a:lnTo>
                    <a:pt x="758" y="202"/>
                  </a:lnTo>
                  <a:lnTo>
                    <a:pt x="782" y="249"/>
                  </a:lnTo>
                  <a:lnTo>
                    <a:pt x="799" y="298"/>
                  </a:lnTo>
                  <a:lnTo>
                    <a:pt x="810" y="352"/>
                  </a:lnTo>
                  <a:lnTo>
                    <a:pt x="814" y="407"/>
                  </a:lnTo>
                  <a:lnTo>
                    <a:pt x="810" y="462"/>
                  </a:lnTo>
                  <a:lnTo>
                    <a:pt x="799" y="515"/>
                  </a:lnTo>
                  <a:lnTo>
                    <a:pt x="782" y="566"/>
                  </a:lnTo>
                  <a:lnTo>
                    <a:pt x="758" y="613"/>
                  </a:lnTo>
                  <a:lnTo>
                    <a:pt x="729" y="655"/>
                  </a:lnTo>
                  <a:lnTo>
                    <a:pt x="694" y="695"/>
                  </a:lnTo>
                  <a:lnTo>
                    <a:pt x="655" y="729"/>
                  </a:lnTo>
                  <a:lnTo>
                    <a:pt x="612" y="758"/>
                  </a:lnTo>
                  <a:lnTo>
                    <a:pt x="565" y="782"/>
                  </a:lnTo>
                  <a:lnTo>
                    <a:pt x="515" y="799"/>
                  </a:lnTo>
                  <a:lnTo>
                    <a:pt x="462" y="810"/>
                  </a:lnTo>
                  <a:lnTo>
                    <a:pt x="406" y="813"/>
                  </a:lnTo>
                  <a:lnTo>
                    <a:pt x="352" y="810"/>
                  </a:lnTo>
                  <a:lnTo>
                    <a:pt x="299" y="799"/>
                  </a:lnTo>
                  <a:lnTo>
                    <a:pt x="248" y="782"/>
                  </a:lnTo>
                  <a:lnTo>
                    <a:pt x="201" y="758"/>
                  </a:lnTo>
                  <a:lnTo>
                    <a:pt x="157" y="729"/>
                  </a:lnTo>
                  <a:lnTo>
                    <a:pt x="119" y="695"/>
                  </a:lnTo>
                  <a:lnTo>
                    <a:pt x="85" y="655"/>
                  </a:lnTo>
                  <a:lnTo>
                    <a:pt x="56" y="613"/>
                  </a:lnTo>
                  <a:lnTo>
                    <a:pt x="32" y="566"/>
                  </a:lnTo>
                  <a:lnTo>
                    <a:pt x="15" y="515"/>
                  </a:lnTo>
                  <a:lnTo>
                    <a:pt x="4" y="462"/>
                  </a:lnTo>
                  <a:lnTo>
                    <a:pt x="0" y="407"/>
                  </a:lnTo>
                  <a:lnTo>
                    <a:pt x="4" y="352"/>
                  </a:lnTo>
                  <a:lnTo>
                    <a:pt x="15" y="298"/>
                  </a:lnTo>
                  <a:lnTo>
                    <a:pt x="32" y="249"/>
                  </a:lnTo>
                  <a:lnTo>
                    <a:pt x="56" y="202"/>
                  </a:lnTo>
                  <a:lnTo>
                    <a:pt x="85" y="158"/>
                  </a:lnTo>
                  <a:lnTo>
                    <a:pt x="119" y="119"/>
                  </a:lnTo>
                  <a:lnTo>
                    <a:pt x="157" y="84"/>
                  </a:lnTo>
                  <a:lnTo>
                    <a:pt x="201" y="55"/>
                  </a:lnTo>
                  <a:lnTo>
                    <a:pt x="248" y="31"/>
                  </a:lnTo>
                  <a:lnTo>
                    <a:pt x="299" y="14"/>
                  </a:lnTo>
                  <a:lnTo>
                    <a:pt x="352" y="3"/>
                  </a:lnTo>
                  <a:lnTo>
                    <a:pt x="4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auto">
            <a:xfrm>
              <a:off x="-13" y="287"/>
              <a:ext cx="526" cy="629"/>
            </a:xfrm>
            <a:custGeom>
              <a:avLst/>
              <a:gdLst>
                <a:gd name="T0" fmla="*/ 1858 w 2633"/>
                <a:gd name="T1" fmla="*/ 956 h 3144"/>
                <a:gd name="T2" fmla="*/ 1861 w 2633"/>
                <a:gd name="T3" fmla="*/ 165 h 3144"/>
                <a:gd name="T4" fmla="*/ 711 w 2633"/>
                <a:gd name="T5" fmla="*/ 477 h 3144"/>
                <a:gd name="T6" fmla="*/ 782 w 2633"/>
                <a:gd name="T7" fmla="*/ 428 h 3144"/>
                <a:gd name="T8" fmla="*/ 869 w 2633"/>
                <a:gd name="T9" fmla="*/ 426 h 3144"/>
                <a:gd name="T10" fmla="*/ 985 w 2633"/>
                <a:gd name="T11" fmla="*/ 470 h 3144"/>
                <a:gd name="T12" fmla="*/ 1095 w 2633"/>
                <a:gd name="T13" fmla="*/ 483 h 3144"/>
                <a:gd name="T14" fmla="*/ 1198 w 2633"/>
                <a:gd name="T15" fmla="*/ 449 h 3144"/>
                <a:gd name="T16" fmla="*/ 1308 w 2633"/>
                <a:gd name="T17" fmla="*/ 373 h 3144"/>
                <a:gd name="T18" fmla="*/ 1443 w 2633"/>
                <a:gd name="T19" fmla="*/ 251 h 3144"/>
                <a:gd name="T20" fmla="*/ 1587 w 2633"/>
                <a:gd name="T21" fmla="*/ 124 h 3144"/>
                <a:gd name="T22" fmla="*/ 1708 w 2633"/>
                <a:gd name="T23" fmla="*/ 62 h 3144"/>
                <a:gd name="T24" fmla="*/ 1859 w 2633"/>
                <a:gd name="T25" fmla="*/ 149 h 3144"/>
                <a:gd name="T26" fmla="*/ 2062 w 2633"/>
                <a:gd name="T27" fmla="*/ 85 h 3144"/>
                <a:gd name="T28" fmla="*/ 2169 w 2633"/>
                <a:gd name="T29" fmla="*/ 147 h 3144"/>
                <a:gd name="T30" fmla="*/ 2279 w 2633"/>
                <a:gd name="T31" fmla="*/ 228 h 3144"/>
                <a:gd name="T32" fmla="*/ 2382 w 2633"/>
                <a:gd name="T33" fmla="*/ 326 h 3144"/>
                <a:gd name="T34" fmla="*/ 2471 w 2633"/>
                <a:gd name="T35" fmla="*/ 447 h 3144"/>
                <a:gd name="T36" fmla="*/ 2545 w 2633"/>
                <a:gd name="T37" fmla="*/ 597 h 3144"/>
                <a:gd name="T38" fmla="*/ 2599 w 2633"/>
                <a:gd name="T39" fmla="*/ 780 h 3144"/>
                <a:gd name="T40" fmla="*/ 2628 w 2633"/>
                <a:gd name="T41" fmla="*/ 1005 h 3144"/>
                <a:gd name="T42" fmla="*/ 2631 w 2633"/>
                <a:gd name="T43" fmla="*/ 1274 h 3144"/>
                <a:gd name="T44" fmla="*/ 2608 w 2633"/>
                <a:gd name="T45" fmla="*/ 1433 h 3144"/>
                <a:gd name="T46" fmla="*/ 2551 w 2633"/>
                <a:gd name="T47" fmla="*/ 1496 h 3144"/>
                <a:gd name="T48" fmla="*/ 2466 w 2633"/>
                <a:gd name="T49" fmla="*/ 1522 h 3144"/>
                <a:gd name="T50" fmla="*/ 2394 w 2633"/>
                <a:gd name="T51" fmla="*/ 1503 h 3144"/>
                <a:gd name="T52" fmla="*/ 2328 w 2633"/>
                <a:gd name="T53" fmla="*/ 1440 h 3144"/>
                <a:gd name="T54" fmla="*/ 2309 w 2633"/>
                <a:gd name="T55" fmla="*/ 1351 h 3144"/>
                <a:gd name="T56" fmla="*/ 2316 w 2633"/>
                <a:gd name="T57" fmla="*/ 1101 h 3144"/>
                <a:gd name="T58" fmla="*/ 2299 w 2633"/>
                <a:gd name="T59" fmla="*/ 901 h 3144"/>
                <a:gd name="T60" fmla="*/ 2276 w 2633"/>
                <a:gd name="T61" fmla="*/ 1300 h 3144"/>
                <a:gd name="T62" fmla="*/ 2253 w 2633"/>
                <a:gd name="T63" fmla="*/ 1418 h 3144"/>
                <a:gd name="T64" fmla="*/ 2234 w 2633"/>
                <a:gd name="T65" fmla="*/ 2991 h 3144"/>
                <a:gd name="T66" fmla="*/ 2194 w 2633"/>
                <a:gd name="T67" fmla="*/ 3078 h 3144"/>
                <a:gd name="T68" fmla="*/ 2116 w 2633"/>
                <a:gd name="T69" fmla="*/ 3132 h 3144"/>
                <a:gd name="T70" fmla="*/ 2018 w 2633"/>
                <a:gd name="T71" fmla="*/ 3140 h 3144"/>
                <a:gd name="T72" fmla="*/ 1931 w 2633"/>
                <a:gd name="T73" fmla="*/ 3101 h 3144"/>
                <a:gd name="T74" fmla="*/ 1876 w 2633"/>
                <a:gd name="T75" fmla="*/ 3022 h 3144"/>
                <a:gd name="T76" fmla="*/ 1864 w 2633"/>
                <a:gd name="T77" fmla="*/ 1659 h 3144"/>
                <a:gd name="T78" fmla="*/ 1838 w 2633"/>
                <a:gd name="T79" fmla="*/ 2958 h 3144"/>
                <a:gd name="T80" fmla="*/ 1812 w 2633"/>
                <a:gd name="T81" fmla="*/ 3051 h 3144"/>
                <a:gd name="T82" fmla="*/ 1744 w 2633"/>
                <a:gd name="T83" fmla="*/ 3119 h 3144"/>
                <a:gd name="T84" fmla="*/ 1650 w 2633"/>
                <a:gd name="T85" fmla="*/ 3144 h 3144"/>
                <a:gd name="T86" fmla="*/ 1556 w 2633"/>
                <a:gd name="T87" fmla="*/ 3119 h 3144"/>
                <a:gd name="T88" fmla="*/ 1489 w 2633"/>
                <a:gd name="T89" fmla="*/ 3051 h 3144"/>
                <a:gd name="T90" fmla="*/ 1464 w 2633"/>
                <a:gd name="T91" fmla="*/ 2958 h 3144"/>
                <a:gd name="T92" fmla="*/ 1453 w 2633"/>
                <a:gd name="T93" fmla="*/ 1381 h 3144"/>
                <a:gd name="T94" fmla="*/ 1443 w 2633"/>
                <a:gd name="T95" fmla="*/ 667 h 3144"/>
                <a:gd name="T96" fmla="*/ 1316 w 2633"/>
                <a:gd name="T97" fmla="*/ 743 h 3144"/>
                <a:gd name="T98" fmla="*/ 1176 w 2633"/>
                <a:gd name="T99" fmla="*/ 789 h 3144"/>
                <a:gd name="T100" fmla="*/ 1027 w 2633"/>
                <a:gd name="T101" fmla="*/ 797 h 3144"/>
                <a:gd name="T102" fmla="*/ 875 w 2633"/>
                <a:gd name="T103" fmla="*/ 766 h 3144"/>
                <a:gd name="T104" fmla="*/ 739 w 2633"/>
                <a:gd name="T105" fmla="*/ 707 h 3144"/>
                <a:gd name="T106" fmla="*/ 685 w 2633"/>
                <a:gd name="T107" fmla="*/ 640 h 3144"/>
                <a:gd name="T108" fmla="*/ 674 w 2633"/>
                <a:gd name="T109" fmla="*/ 555 h 3144"/>
                <a:gd name="T110" fmla="*/ 32 w 2633"/>
                <a:gd name="T111" fmla="*/ 0 h 3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33" h="3144">
                  <a:moveTo>
                    <a:pt x="1858" y="165"/>
                  </a:moveTo>
                  <a:lnTo>
                    <a:pt x="1760" y="821"/>
                  </a:lnTo>
                  <a:lnTo>
                    <a:pt x="1858" y="956"/>
                  </a:lnTo>
                  <a:lnTo>
                    <a:pt x="1861" y="956"/>
                  </a:lnTo>
                  <a:lnTo>
                    <a:pt x="1958" y="821"/>
                  </a:lnTo>
                  <a:lnTo>
                    <a:pt x="1861" y="165"/>
                  </a:lnTo>
                  <a:lnTo>
                    <a:pt x="1858" y="165"/>
                  </a:lnTo>
                  <a:close/>
                  <a:moveTo>
                    <a:pt x="32" y="0"/>
                  </a:moveTo>
                  <a:lnTo>
                    <a:pt x="711" y="477"/>
                  </a:lnTo>
                  <a:lnTo>
                    <a:pt x="732" y="456"/>
                  </a:lnTo>
                  <a:lnTo>
                    <a:pt x="757" y="441"/>
                  </a:lnTo>
                  <a:lnTo>
                    <a:pt x="782" y="428"/>
                  </a:lnTo>
                  <a:lnTo>
                    <a:pt x="811" y="422"/>
                  </a:lnTo>
                  <a:lnTo>
                    <a:pt x="840" y="421"/>
                  </a:lnTo>
                  <a:lnTo>
                    <a:pt x="869" y="426"/>
                  </a:lnTo>
                  <a:lnTo>
                    <a:pt x="898" y="436"/>
                  </a:lnTo>
                  <a:lnTo>
                    <a:pt x="943" y="455"/>
                  </a:lnTo>
                  <a:lnTo>
                    <a:pt x="985" y="470"/>
                  </a:lnTo>
                  <a:lnTo>
                    <a:pt x="1024" y="479"/>
                  </a:lnTo>
                  <a:lnTo>
                    <a:pt x="1060" y="483"/>
                  </a:lnTo>
                  <a:lnTo>
                    <a:pt x="1095" y="483"/>
                  </a:lnTo>
                  <a:lnTo>
                    <a:pt x="1130" y="477"/>
                  </a:lnTo>
                  <a:lnTo>
                    <a:pt x="1164" y="466"/>
                  </a:lnTo>
                  <a:lnTo>
                    <a:pt x="1198" y="449"/>
                  </a:lnTo>
                  <a:lnTo>
                    <a:pt x="1233" y="428"/>
                  </a:lnTo>
                  <a:lnTo>
                    <a:pt x="1269" y="403"/>
                  </a:lnTo>
                  <a:lnTo>
                    <a:pt x="1308" y="373"/>
                  </a:lnTo>
                  <a:lnTo>
                    <a:pt x="1349" y="337"/>
                  </a:lnTo>
                  <a:lnTo>
                    <a:pt x="1395" y="297"/>
                  </a:lnTo>
                  <a:lnTo>
                    <a:pt x="1443" y="251"/>
                  </a:lnTo>
                  <a:lnTo>
                    <a:pt x="1503" y="196"/>
                  </a:lnTo>
                  <a:lnTo>
                    <a:pt x="1567" y="140"/>
                  </a:lnTo>
                  <a:lnTo>
                    <a:pt x="1587" y="124"/>
                  </a:lnTo>
                  <a:lnTo>
                    <a:pt x="1609" y="113"/>
                  </a:lnTo>
                  <a:lnTo>
                    <a:pt x="1657" y="85"/>
                  </a:lnTo>
                  <a:lnTo>
                    <a:pt x="1708" y="62"/>
                  </a:lnTo>
                  <a:lnTo>
                    <a:pt x="1760" y="46"/>
                  </a:lnTo>
                  <a:lnTo>
                    <a:pt x="1761" y="46"/>
                  </a:lnTo>
                  <a:lnTo>
                    <a:pt x="1859" y="149"/>
                  </a:lnTo>
                  <a:lnTo>
                    <a:pt x="1961" y="48"/>
                  </a:lnTo>
                  <a:lnTo>
                    <a:pt x="2013" y="63"/>
                  </a:lnTo>
                  <a:lnTo>
                    <a:pt x="2062" y="85"/>
                  </a:lnTo>
                  <a:lnTo>
                    <a:pt x="2110" y="113"/>
                  </a:lnTo>
                  <a:lnTo>
                    <a:pt x="2130" y="123"/>
                  </a:lnTo>
                  <a:lnTo>
                    <a:pt x="2169" y="147"/>
                  </a:lnTo>
                  <a:lnTo>
                    <a:pt x="2206" y="172"/>
                  </a:lnTo>
                  <a:lnTo>
                    <a:pt x="2243" y="199"/>
                  </a:lnTo>
                  <a:lnTo>
                    <a:pt x="2279" y="228"/>
                  </a:lnTo>
                  <a:lnTo>
                    <a:pt x="2314" y="258"/>
                  </a:lnTo>
                  <a:lnTo>
                    <a:pt x="2349" y="291"/>
                  </a:lnTo>
                  <a:lnTo>
                    <a:pt x="2382" y="326"/>
                  </a:lnTo>
                  <a:lnTo>
                    <a:pt x="2413" y="363"/>
                  </a:lnTo>
                  <a:lnTo>
                    <a:pt x="2443" y="404"/>
                  </a:lnTo>
                  <a:lnTo>
                    <a:pt x="2471" y="447"/>
                  </a:lnTo>
                  <a:lnTo>
                    <a:pt x="2498" y="494"/>
                  </a:lnTo>
                  <a:lnTo>
                    <a:pt x="2523" y="543"/>
                  </a:lnTo>
                  <a:lnTo>
                    <a:pt x="2545" y="597"/>
                  </a:lnTo>
                  <a:lnTo>
                    <a:pt x="2565" y="655"/>
                  </a:lnTo>
                  <a:lnTo>
                    <a:pt x="2584" y="715"/>
                  </a:lnTo>
                  <a:lnTo>
                    <a:pt x="2599" y="780"/>
                  </a:lnTo>
                  <a:lnTo>
                    <a:pt x="2611" y="850"/>
                  </a:lnTo>
                  <a:lnTo>
                    <a:pt x="2621" y="925"/>
                  </a:lnTo>
                  <a:lnTo>
                    <a:pt x="2628" y="1005"/>
                  </a:lnTo>
                  <a:lnTo>
                    <a:pt x="2632" y="1089"/>
                  </a:lnTo>
                  <a:lnTo>
                    <a:pt x="2633" y="1179"/>
                  </a:lnTo>
                  <a:lnTo>
                    <a:pt x="2631" y="1274"/>
                  </a:lnTo>
                  <a:lnTo>
                    <a:pt x="2623" y="1375"/>
                  </a:lnTo>
                  <a:lnTo>
                    <a:pt x="2619" y="1405"/>
                  </a:lnTo>
                  <a:lnTo>
                    <a:pt x="2608" y="1433"/>
                  </a:lnTo>
                  <a:lnTo>
                    <a:pt x="2593" y="1457"/>
                  </a:lnTo>
                  <a:lnTo>
                    <a:pt x="2574" y="1479"/>
                  </a:lnTo>
                  <a:lnTo>
                    <a:pt x="2551" y="1496"/>
                  </a:lnTo>
                  <a:lnTo>
                    <a:pt x="2524" y="1509"/>
                  </a:lnTo>
                  <a:lnTo>
                    <a:pt x="2497" y="1518"/>
                  </a:lnTo>
                  <a:lnTo>
                    <a:pt x="2466" y="1522"/>
                  </a:lnTo>
                  <a:lnTo>
                    <a:pt x="2454" y="1520"/>
                  </a:lnTo>
                  <a:lnTo>
                    <a:pt x="2423" y="1514"/>
                  </a:lnTo>
                  <a:lnTo>
                    <a:pt x="2394" y="1503"/>
                  </a:lnTo>
                  <a:lnTo>
                    <a:pt x="2368" y="1486"/>
                  </a:lnTo>
                  <a:lnTo>
                    <a:pt x="2347" y="1466"/>
                  </a:lnTo>
                  <a:lnTo>
                    <a:pt x="2328" y="1440"/>
                  </a:lnTo>
                  <a:lnTo>
                    <a:pt x="2316" y="1413"/>
                  </a:lnTo>
                  <a:lnTo>
                    <a:pt x="2309" y="1382"/>
                  </a:lnTo>
                  <a:lnTo>
                    <a:pt x="2309" y="1351"/>
                  </a:lnTo>
                  <a:lnTo>
                    <a:pt x="2314" y="1262"/>
                  </a:lnTo>
                  <a:lnTo>
                    <a:pt x="2318" y="1178"/>
                  </a:lnTo>
                  <a:lnTo>
                    <a:pt x="2316" y="1101"/>
                  </a:lnTo>
                  <a:lnTo>
                    <a:pt x="2314" y="1029"/>
                  </a:lnTo>
                  <a:lnTo>
                    <a:pt x="2308" y="963"/>
                  </a:lnTo>
                  <a:lnTo>
                    <a:pt x="2299" y="901"/>
                  </a:lnTo>
                  <a:lnTo>
                    <a:pt x="2290" y="844"/>
                  </a:lnTo>
                  <a:lnTo>
                    <a:pt x="2276" y="792"/>
                  </a:lnTo>
                  <a:lnTo>
                    <a:pt x="2276" y="1300"/>
                  </a:lnTo>
                  <a:lnTo>
                    <a:pt x="2274" y="1341"/>
                  </a:lnTo>
                  <a:lnTo>
                    <a:pt x="2267" y="1380"/>
                  </a:lnTo>
                  <a:lnTo>
                    <a:pt x="2253" y="1418"/>
                  </a:lnTo>
                  <a:lnTo>
                    <a:pt x="2238" y="1453"/>
                  </a:lnTo>
                  <a:lnTo>
                    <a:pt x="2238" y="2958"/>
                  </a:lnTo>
                  <a:lnTo>
                    <a:pt x="2234" y="2991"/>
                  </a:lnTo>
                  <a:lnTo>
                    <a:pt x="2226" y="3022"/>
                  </a:lnTo>
                  <a:lnTo>
                    <a:pt x="2212" y="3051"/>
                  </a:lnTo>
                  <a:lnTo>
                    <a:pt x="2194" y="3078"/>
                  </a:lnTo>
                  <a:lnTo>
                    <a:pt x="2171" y="3101"/>
                  </a:lnTo>
                  <a:lnTo>
                    <a:pt x="2145" y="3119"/>
                  </a:lnTo>
                  <a:lnTo>
                    <a:pt x="2116" y="3132"/>
                  </a:lnTo>
                  <a:lnTo>
                    <a:pt x="2084" y="3140"/>
                  </a:lnTo>
                  <a:lnTo>
                    <a:pt x="2050" y="3144"/>
                  </a:lnTo>
                  <a:lnTo>
                    <a:pt x="2018" y="3140"/>
                  </a:lnTo>
                  <a:lnTo>
                    <a:pt x="1985" y="3132"/>
                  </a:lnTo>
                  <a:lnTo>
                    <a:pt x="1956" y="3119"/>
                  </a:lnTo>
                  <a:lnTo>
                    <a:pt x="1931" y="3101"/>
                  </a:lnTo>
                  <a:lnTo>
                    <a:pt x="1908" y="3078"/>
                  </a:lnTo>
                  <a:lnTo>
                    <a:pt x="1890" y="3051"/>
                  </a:lnTo>
                  <a:lnTo>
                    <a:pt x="1876" y="3022"/>
                  </a:lnTo>
                  <a:lnTo>
                    <a:pt x="1867" y="2991"/>
                  </a:lnTo>
                  <a:lnTo>
                    <a:pt x="1864" y="2958"/>
                  </a:lnTo>
                  <a:lnTo>
                    <a:pt x="1864" y="1659"/>
                  </a:lnTo>
                  <a:lnTo>
                    <a:pt x="1859" y="1659"/>
                  </a:lnTo>
                  <a:lnTo>
                    <a:pt x="1838" y="1658"/>
                  </a:lnTo>
                  <a:lnTo>
                    <a:pt x="1838" y="2958"/>
                  </a:lnTo>
                  <a:lnTo>
                    <a:pt x="1834" y="2991"/>
                  </a:lnTo>
                  <a:lnTo>
                    <a:pt x="1825" y="3022"/>
                  </a:lnTo>
                  <a:lnTo>
                    <a:pt x="1812" y="3051"/>
                  </a:lnTo>
                  <a:lnTo>
                    <a:pt x="1794" y="3078"/>
                  </a:lnTo>
                  <a:lnTo>
                    <a:pt x="1771" y="3101"/>
                  </a:lnTo>
                  <a:lnTo>
                    <a:pt x="1744" y="3119"/>
                  </a:lnTo>
                  <a:lnTo>
                    <a:pt x="1715" y="3132"/>
                  </a:lnTo>
                  <a:lnTo>
                    <a:pt x="1684" y="3140"/>
                  </a:lnTo>
                  <a:lnTo>
                    <a:pt x="1650" y="3144"/>
                  </a:lnTo>
                  <a:lnTo>
                    <a:pt x="1618" y="3140"/>
                  </a:lnTo>
                  <a:lnTo>
                    <a:pt x="1585" y="3132"/>
                  </a:lnTo>
                  <a:lnTo>
                    <a:pt x="1556" y="3119"/>
                  </a:lnTo>
                  <a:lnTo>
                    <a:pt x="1530" y="3101"/>
                  </a:lnTo>
                  <a:lnTo>
                    <a:pt x="1507" y="3078"/>
                  </a:lnTo>
                  <a:lnTo>
                    <a:pt x="1489" y="3051"/>
                  </a:lnTo>
                  <a:lnTo>
                    <a:pt x="1476" y="3022"/>
                  </a:lnTo>
                  <a:lnTo>
                    <a:pt x="1466" y="2991"/>
                  </a:lnTo>
                  <a:lnTo>
                    <a:pt x="1464" y="2958"/>
                  </a:lnTo>
                  <a:lnTo>
                    <a:pt x="1464" y="1444"/>
                  </a:lnTo>
                  <a:lnTo>
                    <a:pt x="1465" y="1419"/>
                  </a:lnTo>
                  <a:lnTo>
                    <a:pt x="1453" y="1381"/>
                  </a:lnTo>
                  <a:lnTo>
                    <a:pt x="1446" y="1341"/>
                  </a:lnTo>
                  <a:lnTo>
                    <a:pt x="1443" y="1300"/>
                  </a:lnTo>
                  <a:lnTo>
                    <a:pt x="1443" y="667"/>
                  </a:lnTo>
                  <a:lnTo>
                    <a:pt x="1402" y="694"/>
                  </a:lnTo>
                  <a:lnTo>
                    <a:pt x="1360" y="720"/>
                  </a:lnTo>
                  <a:lnTo>
                    <a:pt x="1316" y="743"/>
                  </a:lnTo>
                  <a:lnTo>
                    <a:pt x="1272" y="762"/>
                  </a:lnTo>
                  <a:lnTo>
                    <a:pt x="1226" y="778"/>
                  </a:lnTo>
                  <a:lnTo>
                    <a:pt x="1176" y="789"/>
                  </a:lnTo>
                  <a:lnTo>
                    <a:pt x="1127" y="797"/>
                  </a:lnTo>
                  <a:lnTo>
                    <a:pt x="1073" y="800"/>
                  </a:lnTo>
                  <a:lnTo>
                    <a:pt x="1027" y="797"/>
                  </a:lnTo>
                  <a:lnTo>
                    <a:pt x="978" y="791"/>
                  </a:lnTo>
                  <a:lnTo>
                    <a:pt x="928" y="782"/>
                  </a:lnTo>
                  <a:lnTo>
                    <a:pt x="875" y="766"/>
                  </a:lnTo>
                  <a:lnTo>
                    <a:pt x="821" y="746"/>
                  </a:lnTo>
                  <a:lnTo>
                    <a:pt x="764" y="722"/>
                  </a:lnTo>
                  <a:lnTo>
                    <a:pt x="739" y="707"/>
                  </a:lnTo>
                  <a:lnTo>
                    <a:pt x="716" y="687"/>
                  </a:lnTo>
                  <a:lnTo>
                    <a:pt x="699" y="665"/>
                  </a:lnTo>
                  <a:lnTo>
                    <a:pt x="685" y="640"/>
                  </a:lnTo>
                  <a:lnTo>
                    <a:pt x="677" y="612"/>
                  </a:lnTo>
                  <a:lnTo>
                    <a:pt x="673" y="584"/>
                  </a:lnTo>
                  <a:lnTo>
                    <a:pt x="674" y="555"/>
                  </a:lnTo>
                  <a:lnTo>
                    <a:pt x="682" y="526"/>
                  </a:lnTo>
                  <a:lnTo>
                    <a:pt x="0" y="48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4"/>
          <p:cNvGrpSpPr>
            <a:grpSpLocks noChangeAspect="1"/>
          </p:cNvGrpSpPr>
          <p:nvPr/>
        </p:nvGrpSpPr>
        <p:grpSpPr bwMode="auto">
          <a:xfrm>
            <a:off x="6266329" y="2312894"/>
            <a:ext cx="509549" cy="349624"/>
            <a:chOff x="-300" y="277"/>
            <a:chExt cx="599" cy="411"/>
          </a:xfrm>
          <a:solidFill>
            <a:schemeClr val="accent2"/>
          </a:solidFill>
        </p:grpSpPr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-211" y="367"/>
              <a:ext cx="177" cy="229"/>
            </a:xfrm>
            <a:custGeom>
              <a:avLst/>
              <a:gdLst>
                <a:gd name="T0" fmla="*/ 808 w 1061"/>
                <a:gd name="T1" fmla="*/ 3 h 1375"/>
                <a:gd name="T2" fmla="*/ 919 w 1061"/>
                <a:gd name="T3" fmla="*/ 19 h 1375"/>
                <a:gd name="T4" fmla="*/ 1013 w 1061"/>
                <a:gd name="T5" fmla="*/ 46 h 1375"/>
                <a:gd name="T6" fmla="*/ 995 w 1061"/>
                <a:gd name="T7" fmla="*/ 295 h 1375"/>
                <a:gd name="T8" fmla="*/ 919 w 1061"/>
                <a:gd name="T9" fmla="*/ 268 h 1375"/>
                <a:gd name="T10" fmla="*/ 822 w 1061"/>
                <a:gd name="T11" fmla="*/ 249 h 1375"/>
                <a:gd name="T12" fmla="*/ 734 w 1061"/>
                <a:gd name="T13" fmla="*/ 248 h 1375"/>
                <a:gd name="T14" fmla="*/ 664 w 1061"/>
                <a:gd name="T15" fmla="*/ 260 h 1375"/>
                <a:gd name="T16" fmla="*/ 600 w 1061"/>
                <a:gd name="T17" fmla="*/ 287 h 1375"/>
                <a:gd name="T18" fmla="*/ 544 w 1061"/>
                <a:gd name="T19" fmla="*/ 329 h 1375"/>
                <a:gd name="T20" fmla="*/ 499 w 1061"/>
                <a:gd name="T21" fmla="*/ 384 h 1375"/>
                <a:gd name="T22" fmla="*/ 466 w 1061"/>
                <a:gd name="T23" fmla="*/ 451 h 1375"/>
                <a:gd name="T24" fmla="*/ 960 w 1061"/>
                <a:gd name="T25" fmla="*/ 489 h 1375"/>
                <a:gd name="T26" fmla="*/ 424 w 1061"/>
                <a:gd name="T27" fmla="*/ 635 h 1375"/>
                <a:gd name="T28" fmla="*/ 422 w 1061"/>
                <a:gd name="T29" fmla="*/ 697 h 1375"/>
                <a:gd name="T30" fmla="*/ 960 w 1061"/>
                <a:gd name="T31" fmla="*/ 730 h 1375"/>
                <a:gd name="T32" fmla="*/ 450 w 1061"/>
                <a:gd name="T33" fmla="*/ 876 h 1375"/>
                <a:gd name="T34" fmla="*/ 477 w 1061"/>
                <a:gd name="T35" fmla="*/ 957 h 1375"/>
                <a:gd name="T36" fmla="*/ 518 w 1061"/>
                <a:gd name="T37" fmla="*/ 1018 h 1375"/>
                <a:gd name="T38" fmla="*/ 571 w 1061"/>
                <a:gd name="T39" fmla="*/ 1066 h 1375"/>
                <a:gd name="T40" fmla="*/ 634 w 1061"/>
                <a:gd name="T41" fmla="*/ 1098 h 1375"/>
                <a:gd name="T42" fmla="*/ 705 w 1061"/>
                <a:gd name="T43" fmla="*/ 1117 h 1375"/>
                <a:gd name="T44" fmla="*/ 779 w 1061"/>
                <a:gd name="T45" fmla="*/ 1123 h 1375"/>
                <a:gd name="T46" fmla="*/ 859 w 1061"/>
                <a:gd name="T47" fmla="*/ 1116 h 1375"/>
                <a:gd name="T48" fmla="*/ 932 w 1061"/>
                <a:gd name="T49" fmla="*/ 1100 h 1375"/>
                <a:gd name="T50" fmla="*/ 990 w 1061"/>
                <a:gd name="T51" fmla="*/ 1080 h 1375"/>
                <a:gd name="T52" fmla="*/ 1061 w 1061"/>
                <a:gd name="T53" fmla="*/ 1297 h 1375"/>
                <a:gd name="T54" fmla="*/ 977 w 1061"/>
                <a:gd name="T55" fmla="*/ 1334 h 1375"/>
                <a:gd name="T56" fmla="*/ 868 w 1061"/>
                <a:gd name="T57" fmla="*/ 1363 h 1375"/>
                <a:gd name="T58" fmla="*/ 743 w 1061"/>
                <a:gd name="T59" fmla="*/ 1375 h 1375"/>
                <a:gd name="T60" fmla="*/ 626 w 1061"/>
                <a:gd name="T61" fmla="*/ 1365 h 1375"/>
                <a:gd name="T62" fmla="*/ 515 w 1061"/>
                <a:gd name="T63" fmla="*/ 1335 h 1375"/>
                <a:gd name="T64" fmla="*/ 413 w 1061"/>
                <a:gd name="T65" fmla="*/ 1288 h 1375"/>
                <a:gd name="T66" fmla="*/ 323 w 1061"/>
                <a:gd name="T67" fmla="*/ 1223 h 1375"/>
                <a:gd name="T68" fmla="*/ 247 w 1061"/>
                <a:gd name="T69" fmla="*/ 1141 h 1375"/>
                <a:gd name="T70" fmla="*/ 197 w 1061"/>
                <a:gd name="T71" fmla="*/ 1066 h 1375"/>
                <a:gd name="T72" fmla="*/ 159 w 1061"/>
                <a:gd name="T73" fmla="*/ 977 h 1375"/>
                <a:gd name="T74" fmla="*/ 132 w 1061"/>
                <a:gd name="T75" fmla="*/ 876 h 1375"/>
                <a:gd name="T76" fmla="*/ 0 w 1061"/>
                <a:gd name="T77" fmla="*/ 730 h 1375"/>
                <a:gd name="T78" fmla="*/ 113 w 1061"/>
                <a:gd name="T79" fmla="*/ 695 h 1375"/>
                <a:gd name="T80" fmla="*/ 114 w 1061"/>
                <a:gd name="T81" fmla="*/ 635 h 1375"/>
                <a:gd name="T82" fmla="*/ 0 w 1061"/>
                <a:gd name="T83" fmla="*/ 489 h 1375"/>
                <a:gd name="T84" fmla="*/ 152 w 1061"/>
                <a:gd name="T85" fmla="*/ 435 h 1375"/>
                <a:gd name="T86" fmla="*/ 192 w 1061"/>
                <a:gd name="T87" fmla="*/ 337 h 1375"/>
                <a:gd name="T88" fmla="*/ 246 w 1061"/>
                <a:gd name="T89" fmla="*/ 249 h 1375"/>
                <a:gd name="T90" fmla="*/ 318 w 1061"/>
                <a:gd name="T91" fmla="*/ 168 h 1375"/>
                <a:gd name="T92" fmla="*/ 408 w 1061"/>
                <a:gd name="T93" fmla="*/ 97 h 1375"/>
                <a:gd name="T94" fmla="*/ 511 w 1061"/>
                <a:gd name="T95" fmla="*/ 44 h 1375"/>
                <a:gd name="T96" fmla="*/ 624 w 1061"/>
                <a:gd name="T97" fmla="*/ 12 h 1375"/>
                <a:gd name="T98" fmla="*/ 747 w 1061"/>
                <a:gd name="T99" fmla="*/ 0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61" h="1375">
                  <a:moveTo>
                    <a:pt x="747" y="0"/>
                  </a:moveTo>
                  <a:lnTo>
                    <a:pt x="808" y="3"/>
                  </a:lnTo>
                  <a:lnTo>
                    <a:pt x="866" y="9"/>
                  </a:lnTo>
                  <a:lnTo>
                    <a:pt x="919" y="19"/>
                  </a:lnTo>
                  <a:lnTo>
                    <a:pt x="968" y="32"/>
                  </a:lnTo>
                  <a:lnTo>
                    <a:pt x="1013" y="46"/>
                  </a:lnTo>
                  <a:lnTo>
                    <a:pt x="1052" y="62"/>
                  </a:lnTo>
                  <a:lnTo>
                    <a:pt x="995" y="295"/>
                  </a:lnTo>
                  <a:lnTo>
                    <a:pt x="960" y="282"/>
                  </a:lnTo>
                  <a:lnTo>
                    <a:pt x="919" y="268"/>
                  </a:lnTo>
                  <a:lnTo>
                    <a:pt x="872" y="257"/>
                  </a:lnTo>
                  <a:lnTo>
                    <a:pt x="822" y="249"/>
                  </a:lnTo>
                  <a:lnTo>
                    <a:pt x="770" y="246"/>
                  </a:lnTo>
                  <a:lnTo>
                    <a:pt x="734" y="248"/>
                  </a:lnTo>
                  <a:lnTo>
                    <a:pt x="699" y="252"/>
                  </a:lnTo>
                  <a:lnTo>
                    <a:pt x="664" y="260"/>
                  </a:lnTo>
                  <a:lnTo>
                    <a:pt x="631" y="272"/>
                  </a:lnTo>
                  <a:lnTo>
                    <a:pt x="600" y="287"/>
                  </a:lnTo>
                  <a:lnTo>
                    <a:pt x="571" y="306"/>
                  </a:lnTo>
                  <a:lnTo>
                    <a:pt x="544" y="329"/>
                  </a:lnTo>
                  <a:lnTo>
                    <a:pt x="520" y="356"/>
                  </a:lnTo>
                  <a:lnTo>
                    <a:pt x="499" y="384"/>
                  </a:lnTo>
                  <a:lnTo>
                    <a:pt x="482" y="416"/>
                  </a:lnTo>
                  <a:lnTo>
                    <a:pt x="466" y="451"/>
                  </a:lnTo>
                  <a:lnTo>
                    <a:pt x="454" y="489"/>
                  </a:lnTo>
                  <a:lnTo>
                    <a:pt x="960" y="489"/>
                  </a:lnTo>
                  <a:lnTo>
                    <a:pt x="960" y="635"/>
                  </a:lnTo>
                  <a:lnTo>
                    <a:pt x="424" y="635"/>
                  </a:lnTo>
                  <a:lnTo>
                    <a:pt x="422" y="667"/>
                  </a:lnTo>
                  <a:lnTo>
                    <a:pt x="422" y="697"/>
                  </a:lnTo>
                  <a:lnTo>
                    <a:pt x="422" y="730"/>
                  </a:lnTo>
                  <a:lnTo>
                    <a:pt x="960" y="730"/>
                  </a:lnTo>
                  <a:lnTo>
                    <a:pt x="960" y="876"/>
                  </a:lnTo>
                  <a:lnTo>
                    <a:pt x="450" y="876"/>
                  </a:lnTo>
                  <a:lnTo>
                    <a:pt x="462" y="919"/>
                  </a:lnTo>
                  <a:lnTo>
                    <a:pt x="477" y="957"/>
                  </a:lnTo>
                  <a:lnTo>
                    <a:pt x="496" y="990"/>
                  </a:lnTo>
                  <a:lnTo>
                    <a:pt x="518" y="1018"/>
                  </a:lnTo>
                  <a:lnTo>
                    <a:pt x="543" y="1045"/>
                  </a:lnTo>
                  <a:lnTo>
                    <a:pt x="571" y="1066"/>
                  </a:lnTo>
                  <a:lnTo>
                    <a:pt x="602" y="1084"/>
                  </a:lnTo>
                  <a:lnTo>
                    <a:pt x="634" y="1098"/>
                  </a:lnTo>
                  <a:lnTo>
                    <a:pt x="669" y="1109"/>
                  </a:lnTo>
                  <a:lnTo>
                    <a:pt x="705" y="1117"/>
                  </a:lnTo>
                  <a:lnTo>
                    <a:pt x="742" y="1121"/>
                  </a:lnTo>
                  <a:lnTo>
                    <a:pt x="779" y="1123"/>
                  </a:lnTo>
                  <a:lnTo>
                    <a:pt x="820" y="1121"/>
                  </a:lnTo>
                  <a:lnTo>
                    <a:pt x="859" y="1116"/>
                  </a:lnTo>
                  <a:lnTo>
                    <a:pt x="897" y="1109"/>
                  </a:lnTo>
                  <a:lnTo>
                    <a:pt x="932" y="1100"/>
                  </a:lnTo>
                  <a:lnTo>
                    <a:pt x="964" y="1090"/>
                  </a:lnTo>
                  <a:lnTo>
                    <a:pt x="990" y="1080"/>
                  </a:lnTo>
                  <a:lnTo>
                    <a:pt x="1012" y="1070"/>
                  </a:lnTo>
                  <a:lnTo>
                    <a:pt x="1061" y="1297"/>
                  </a:lnTo>
                  <a:lnTo>
                    <a:pt x="1022" y="1315"/>
                  </a:lnTo>
                  <a:lnTo>
                    <a:pt x="977" y="1334"/>
                  </a:lnTo>
                  <a:lnTo>
                    <a:pt x="924" y="1349"/>
                  </a:lnTo>
                  <a:lnTo>
                    <a:pt x="868" y="1363"/>
                  </a:lnTo>
                  <a:lnTo>
                    <a:pt x="807" y="1371"/>
                  </a:lnTo>
                  <a:lnTo>
                    <a:pt x="743" y="1375"/>
                  </a:lnTo>
                  <a:lnTo>
                    <a:pt x="683" y="1371"/>
                  </a:lnTo>
                  <a:lnTo>
                    <a:pt x="626" y="1365"/>
                  </a:lnTo>
                  <a:lnTo>
                    <a:pt x="570" y="1353"/>
                  </a:lnTo>
                  <a:lnTo>
                    <a:pt x="515" y="1335"/>
                  </a:lnTo>
                  <a:lnTo>
                    <a:pt x="463" y="1314"/>
                  </a:lnTo>
                  <a:lnTo>
                    <a:pt x="413" y="1288"/>
                  </a:lnTo>
                  <a:lnTo>
                    <a:pt x="366" y="1258"/>
                  </a:lnTo>
                  <a:lnTo>
                    <a:pt x="323" y="1223"/>
                  </a:lnTo>
                  <a:lnTo>
                    <a:pt x="283" y="1184"/>
                  </a:lnTo>
                  <a:lnTo>
                    <a:pt x="247" y="1141"/>
                  </a:lnTo>
                  <a:lnTo>
                    <a:pt x="221" y="1105"/>
                  </a:lnTo>
                  <a:lnTo>
                    <a:pt x="197" y="1066"/>
                  </a:lnTo>
                  <a:lnTo>
                    <a:pt x="176" y="1023"/>
                  </a:lnTo>
                  <a:lnTo>
                    <a:pt x="159" y="977"/>
                  </a:lnTo>
                  <a:lnTo>
                    <a:pt x="143" y="929"/>
                  </a:lnTo>
                  <a:lnTo>
                    <a:pt x="132" y="876"/>
                  </a:lnTo>
                  <a:lnTo>
                    <a:pt x="0" y="876"/>
                  </a:lnTo>
                  <a:lnTo>
                    <a:pt x="0" y="730"/>
                  </a:lnTo>
                  <a:lnTo>
                    <a:pt x="113" y="730"/>
                  </a:lnTo>
                  <a:lnTo>
                    <a:pt x="113" y="695"/>
                  </a:lnTo>
                  <a:lnTo>
                    <a:pt x="114" y="666"/>
                  </a:lnTo>
                  <a:lnTo>
                    <a:pt x="114" y="635"/>
                  </a:lnTo>
                  <a:lnTo>
                    <a:pt x="0" y="635"/>
                  </a:lnTo>
                  <a:lnTo>
                    <a:pt x="0" y="489"/>
                  </a:lnTo>
                  <a:lnTo>
                    <a:pt x="137" y="489"/>
                  </a:lnTo>
                  <a:lnTo>
                    <a:pt x="152" y="435"/>
                  </a:lnTo>
                  <a:lnTo>
                    <a:pt x="171" y="384"/>
                  </a:lnTo>
                  <a:lnTo>
                    <a:pt x="192" y="337"/>
                  </a:lnTo>
                  <a:lnTo>
                    <a:pt x="218" y="291"/>
                  </a:lnTo>
                  <a:lnTo>
                    <a:pt x="246" y="249"/>
                  </a:lnTo>
                  <a:lnTo>
                    <a:pt x="278" y="210"/>
                  </a:lnTo>
                  <a:lnTo>
                    <a:pt x="318" y="168"/>
                  </a:lnTo>
                  <a:lnTo>
                    <a:pt x="362" y="131"/>
                  </a:lnTo>
                  <a:lnTo>
                    <a:pt x="408" y="97"/>
                  </a:lnTo>
                  <a:lnTo>
                    <a:pt x="458" y="68"/>
                  </a:lnTo>
                  <a:lnTo>
                    <a:pt x="511" y="44"/>
                  </a:lnTo>
                  <a:lnTo>
                    <a:pt x="566" y="25"/>
                  </a:lnTo>
                  <a:lnTo>
                    <a:pt x="624" y="12"/>
                  </a:lnTo>
                  <a:lnTo>
                    <a:pt x="684" y="3"/>
                  </a:lnTo>
                  <a:lnTo>
                    <a:pt x="7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 noEditPoints="1"/>
            </p:cNvSpPr>
            <p:nvPr/>
          </p:nvSpPr>
          <p:spPr bwMode="auto">
            <a:xfrm>
              <a:off x="-300" y="277"/>
              <a:ext cx="408" cy="410"/>
            </a:xfrm>
            <a:custGeom>
              <a:avLst/>
              <a:gdLst>
                <a:gd name="T0" fmla="*/ 1069 w 2449"/>
                <a:gd name="T1" fmla="*/ 279 h 2460"/>
                <a:gd name="T2" fmla="*/ 852 w 2449"/>
                <a:gd name="T3" fmla="*/ 343 h 2460"/>
                <a:gd name="T4" fmla="*/ 659 w 2449"/>
                <a:gd name="T5" fmla="*/ 452 h 2460"/>
                <a:gd name="T6" fmla="*/ 497 w 2449"/>
                <a:gd name="T7" fmla="*/ 604 h 2460"/>
                <a:gd name="T8" fmla="*/ 373 w 2449"/>
                <a:gd name="T9" fmla="*/ 788 h 2460"/>
                <a:gd name="T10" fmla="*/ 295 w 2449"/>
                <a:gd name="T11" fmla="*/ 998 h 2460"/>
                <a:gd name="T12" fmla="*/ 266 w 2449"/>
                <a:gd name="T13" fmla="*/ 1229 h 2460"/>
                <a:gd name="T14" fmla="*/ 295 w 2449"/>
                <a:gd name="T15" fmla="*/ 1461 h 2460"/>
                <a:gd name="T16" fmla="*/ 373 w 2449"/>
                <a:gd name="T17" fmla="*/ 1672 h 2460"/>
                <a:gd name="T18" fmla="*/ 497 w 2449"/>
                <a:gd name="T19" fmla="*/ 1856 h 2460"/>
                <a:gd name="T20" fmla="*/ 659 w 2449"/>
                <a:gd name="T21" fmla="*/ 2007 h 2460"/>
                <a:gd name="T22" fmla="*/ 852 w 2449"/>
                <a:gd name="T23" fmla="*/ 2116 h 2460"/>
                <a:gd name="T24" fmla="*/ 1069 w 2449"/>
                <a:gd name="T25" fmla="*/ 2180 h 2460"/>
                <a:gd name="T26" fmla="*/ 1304 w 2449"/>
                <a:gd name="T27" fmla="*/ 2188 h 2460"/>
                <a:gd name="T28" fmla="*/ 1527 w 2449"/>
                <a:gd name="T29" fmla="*/ 2142 h 2460"/>
                <a:gd name="T30" fmla="*/ 1729 w 2449"/>
                <a:gd name="T31" fmla="*/ 2048 h 2460"/>
                <a:gd name="T32" fmla="*/ 1901 w 2449"/>
                <a:gd name="T33" fmla="*/ 1910 h 2460"/>
                <a:gd name="T34" fmla="*/ 2039 w 2449"/>
                <a:gd name="T35" fmla="*/ 1737 h 2460"/>
                <a:gd name="T36" fmla="*/ 2134 w 2449"/>
                <a:gd name="T37" fmla="*/ 1534 h 2460"/>
                <a:gd name="T38" fmla="*/ 2180 w 2449"/>
                <a:gd name="T39" fmla="*/ 1308 h 2460"/>
                <a:gd name="T40" fmla="*/ 2170 w 2449"/>
                <a:gd name="T41" fmla="*/ 1074 h 2460"/>
                <a:gd name="T42" fmla="*/ 2108 w 2449"/>
                <a:gd name="T43" fmla="*/ 855 h 2460"/>
                <a:gd name="T44" fmla="*/ 1997 w 2449"/>
                <a:gd name="T45" fmla="*/ 662 h 2460"/>
                <a:gd name="T46" fmla="*/ 1848 w 2449"/>
                <a:gd name="T47" fmla="*/ 498 h 2460"/>
                <a:gd name="T48" fmla="*/ 1665 w 2449"/>
                <a:gd name="T49" fmla="*/ 375 h 2460"/>
                <a:gd name="T50" fmla="*/ 1455 w 2449"/>
                <a:gd name="T51" fmla="*/ 296 h 2460"/>
                <a:gd name="T52" fmla="*/ 1225 w 2449"/>
                <a:gd name="T53" fmla="*/ 267 h 2460"/>
                <a:gd name="T54" fmla="*/ 1405 w 2449"/>
                <a:gd name="T55" fmla="*/ 13 h 2460"/>
                <a:gd name="T56" fmla="*/ 1661 w 2449"/>
                <a:gd name="T57" fmla="*/ 80 h 2460"/>
                <a:gd name="T58" fmla="*/ 1892 w 2449"/>
                <a:gd name="T59" fmla="*/ 197 h 2460"/>
                <a:gd name="T60" fmla="*/ 2090 w 2449"/>
                <a:gd name="T61" fmla="*/ 359 h 2460"/>
                <a:gd name="T62" fmla="*/ 2252 w 2449"/>
                <a:gd name="T63" fmla="*/ 560 h 2460"/>
                <a:gd name="T64" fmla="*/ 2369 w 2449"/>
                <a:gd name="T65" fmla="*/ 791 h 2460"/>
                <a:gd name="T66" fmla="*/ 2436 w 2449"/>
                <a:gd name="T67" fmla="*/ 1047 h 2460"/>
                <a:gd name="T68" fmla="*/ 2446 w 2449"/>
                <a:gd name="T69" fmla="*/ 1321 h 2460"/>
                <a:gd name="T70" fmla="*/ 2397 w 2449"/>
                <a:gd name="T71" fmla="*/ 1585 h 2460"/>
                <a:gd name="T72" fmla="*/ 2296 w 2449"/>
                <a:gd name="T73" fmla="*/ 1826 h 2460"/>
                <a:gd name="T74" fmla="*/ 2149 w 2449"/>
                <a:gd name="T75" fmla="*/ 2037 h 2460"/>
                <a:gd name="T76" fmla="*/ 1961 w 2449"/>
                <a:gd name="T77" fmla="*/ 2213 h 2460"/>
                <a:gd name="T78" fmla="*/ 1741 w 2449"/>
                <a:gd name="T79" fmla="*/ 2345 h 2460"/>
                <a:gd name="T80" fmla="*/ 1493 w 2449"/>
                <a:gd name="T81" fmla="*/ 2431 h 2460"/>
                <a:gd name="T82" fmla="*/ 1225 w 2449"/>
                <a:gd name="T83" fmla="*/ 2460 h 2460"/>
                <a:gd name="T84" fmla="*/ 956 w 2449"/>
                <a:gd name="T85" fmla="*/ 2431 h 2460"/>
                <a:gd name="T86" fmla="*/ 708 w 2449"/>
                <a:gd name="T87" fmla="*/ 2345 h 2460"/>
                <a:gd name="T88" fmla="*/ 488 w 2449"/>
                <a:gd name="T89" fmla="*/ 2213 h 2460"/>
                <a:gd name="T90" fmla="*/ 300 w 2449"/>
                <a:gd name="T91" fmla="*/ 2037 h 2460"/>
                <a:gd name="T92" fmla="*/ 153 w 2449"/>
                <a:gd name="T93" fmla="*/ 1826 h 2460"/>
                <a:gd name="T94" fmla="*/ 52 w 2449"/>
                <a:gd name="T95" fmla="*/ 1585 h 2460"/>
                <a:gd name="T96" fmla="*/ 3 w 2449"/>
                <a:gd name="T97" fmla="*/ 1321 h 2460"/>
                <a:gd name="T98" fmla="*/ 13 w 2449"/>
                <a:gd name="T99" fmla="*/ 1047 h 2460"/>
                <a:gd name="T100" fmla="*/ 80 w 2449"/>
                <a:gd name="T101" fmla="*/ 791 h 2460"/>
                <a:gd name="T102" fmla="*/ 197 w 2449"/>
                <a:gd name="T103" fmla="*/ 560 h 2460"/>
                <a:gd name="T104" fmla="*/ 359 w 2449"/>
                <a:gd name="T105" fmla="*/ 359 h 2460"/>
                <a:gd name="T106" fmla="*/ 557 w 2449"/>
                <a:gd name="T107" fmla="*/ 197 h 2460"/>
                <a:gd name="T108" fmla="*/ 789 w 2449"/>
                <a:gd name="T109" fmla="*/ 80 h 2460"/>
                <a:gd name="T110" fmla="*/ 1044 w 2449"/>
                <a:gd name="T111" fmla="*/ 13 h 2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49" h="2460">
                  <a:moveTo>
                    <a:pt x="1225" y="267"/>
                  </a:moveTo>
                  <a:lnTo>
                    <a:pt x="1147" y="270"/>
                  </a:lnTo>
                  <a:lnTo>
                    <a:pt x="1069" y="279"/>
                  </a:lnTo>
                  <a:lnTo>
                    <a:pt x="995" y="296"/>
                  </a:lnTo>
                  <a:lnTo>
                    <a:pt x="922" y="316"/>
                  </a:lnTo>
                  <a:lnTo>
                    <a:pt x="852" y="343"/>
                  </a:lnTo>
                  <a:lnTo>
                    <a:pt x="784" y="375"/>
                  </a:lnTo>
                  <a:lnTo>
                    <a:pt x="720" y="412"/>
                  </a:lnTo>
                  <a:lnTo>
                    <a:pt x="659" y="452"/>
                  </a:lnTo>
                  <a:lnTo>
                    <a:pt x="601" y="498"/>
                  </a:lnTo>
                  <a:lnTo>
                    <a:pt x="548" y="549"/>
                  </a:lnTo>
                  <a:lnTo>
                    <a:pt x="497" y="604"/>
                  </a:lnTo>
                  <a:lnTo>
                    <a:pt x="452" y="662"/>
                  </a:lnTo>
                  <a:lnTo>
                    <a:pt x="410" y="723"/>
                  </a:lnTo>
                  <a:lnTo>
                    <a:pt x="373" y="788"/>
                  </a:lnTo>
                  <a:lnTo>
                    <a:pt x="341" y="855"/>
                  </a:lnTo>
                  <a:lnTo>
                    <a:pt x="315" y="926"/>
                  </a:lnTo>
                  <a:lnTo>
                    <a:pt x="295" y="998"/>
                  </a:lnTo>
                  <a:lnTo>
                    <a:pt x="279" y="1074"/>
                  </a:lnTo>
                  <a:lnTo>
                    <a:pt x="269" y="1151"/>
                  </a:lnTo>
                  <a:lnTo>
                    <a:pt x="266" y="1229"/>
                  </a:lnTo>
                  <a:lnTo>
                    <a:pt x="269" y="1308"/>
                  </a:lnTo>
                  <a:lnTo>
                    <a:pt x="279" y="1386"/>
                  </a:lnTo>
                  <a:lnTo>
                    <a:pt x="295" y="1461"/>
                  </a:lnTo>
                  <a:lnTo>
                    <a:pt x="315" y="1534"/>
                  </a:lnTo>
                  <a:lnTo>
                    <a:pt x="341" y="1604"/>
                  </a:lnTo>
                  <a:lnTo>
                    <a:pt x="373" y="1672"/>
                  </a:lnTo>
                  <a:lnTo>
                    <a:pt x="410" y="1737"/>
                  </a:lnTo>
                  <a:lnTo>
                    <a:pt x="452" y="1798"/>
                  </a:lnTo>
                  <a:lnTo>
                    <a:pt x="497" y="1856"/>
                  </a:lnTo>
                  <a:lnTo>
                    <a:pt x="548" y="1910"/>
                  </a:lnTo>
                  <a:lnTo>
                    <a:pt x="601" y="1960"/>
                  </a:lnTo>
                  <a:lnTo>
                    <a:pt x="659" y="2007"/>
                  </a:lnTo>
                  <a:lnTo>
                    <a:pt x="720" y="2048"/>
                  </a:lnTo>
                  <a:lnTo>
                    <a:pt x="784" y="2084"/>
                  </a:lnTo>
                  <a:lnTo>
                    <a:pt x="852" y="2116"/>
                  </a:lnTo>
                  <a:lnTo>
                    <a:pt x="922" y="2142"/>
                  </a:lnTo>
                  <a:lnTo>
                    <a:pt x="995" y="2164"/>
                  </a:lnTo>
                  <a:lnTo>
                    <a:pt x="1069" y="2180"/>
                  </a:lnTo>
                  <a:lnTo>
                    <a:pt x="1147" y="2188"/>
                  </a:lnTo>
                  <a:lnTo>
                    <a:pt x="1225" y="2192"/>
                  </a:lnTo>
                  <a:lnTo>
                    <a:pt x="1304" y="2188"/>
                  </a:lnTo>
                  <a:lnTo>
                    <a:pt x="1380" y="2180"/>
                  </a:lnTo>
                  <a:lnTo>
                    <a:pt x="1455" y="2164"/>
                  </a:lnTo>
                  <a:lnTo>
                    <a:pt x="1527" y="2142"/>
                  </a:lnTo>
                  <a:lnTo>
                    <a:pt x="1597" y="2116"/>
                  </a:lnTo>
                  <a:lnTo>
                    <a:pt x="1665" y="2084"/>
                  </a:lnTo>
                  <a:lnTo>
                    <a:pt x="1729" y="2048"/>
                  </a:lnTo>
                  <a:lnTo>
                    <a:pt x="1790" y="2007"/>
                  </a:lnTo>
                  <a:lnTo>
                    <a:pt x="1848" y="1960"/>
                  </a:lnTo>
                  <a:lnTo>
                    <a:pt x="1901" y="1910"/>
                  </a:lnTo>
                  <a:lnTo>
                    <a:pt x="1952" y="1856"/>
                  </a:lnTo>
                  <a:lnTo>
                    <a:pt x="1997" y="1798"/>
                  </a:lnTo>
                  <a:lnTo>
                    <a:pt x="2039" y="1737"/>
                  </a:lnTo>
                  <a:lnTo>
                    <a:pt x="2076" y="1672"/>
                  </a:lnTo>
                  <a:lnTo>
                    <a:pt x="2108" y="1604"/>
                  </a:lnTo>
                  <a:lnTo>
                    <a:pt x="2134" y="1534"/>
                  </a:lnTo>
                  <a:lnTo>
                    <a:pt x="2155" y="1461"/>
                  </a:lnTo>
                  <a:lnTo>
                    <a:pt x="2170" y="1386"/>
                  </a:lnTo>
                  <a:lnTo>
                    <a:pt x="2180" y="1308"/>
                  </a:lnTo>
                  <a:lnTo>
                    <a:pt x="2183" y="1229"/>
                  </a:lnTo>
                  <a:lnTo>
                    <a:pt x="2180" y="1151"/>
                  </a:lnTo>
                  <a:lnTo>
                    <a:pt x="2170" y="1074"/>
                  </a:lnTo>
                  <a:lnTo>
                    <a:pt x="2155" y="998"/>
                  </a:lnTo>
                  <a:lnTo>
                    <a:pt x="2134" y="926"/>
                  </a:lnTo>
                  <a:lnTo>
                    <a:pt x="2108" y="855"/>
                  </a:lnTo>
                  <a:lnTo>
                    <a:pt x="2076" y="788"/>
                  </a:lnTo>
                  <a:lnTo>
                    <a:pt x="2039" y="723"/>
                  </a:lnTo>
                  <a:lnTo>
                    <a:pt x="1997" y="662"/>
                  </a:lnTo>
                  <a:lnTo>
                    <a:pt x="1952" y="604"/>
                  </a:lnTo>
                  <a:lnTo>
                    <a:pt x="1901" y="549"/>
                  </a:lnTo>
                  <a:lnTo>
                    <a:pt x="1848" y="498"/>
                  </a:lnTo>
                  <a:lnTo>
                    <a:pt x="1790" y="452"/>
                  </a:lnTo>
                  <a:lnTo>
                    <a:pt x="1729" y="412"/>
                  </a:lnTo>
                  <a:lnTo>
                    <a:pt x="1665" y="375"/>
                  </a:lnTo>
                  <a:lnTo>
                    <a:pt x="1597" y="343"/>
                  </a:lnTo>
                  <a:lnTo>
                    <a:pt x="1527" y="316"/>
                  </a:lnTo>
                  <a:lnTo>
                    <a:pt x="1455" y="296"/>
                  </a:lnTo>
                  <a:lnTo>
                    <a:pt x="1380" y="279"/>
                  </a:lnTo>
                  <a:lnTo>
                    <a:pt x="1304" y="270"/>
                  </a:lnTo>
                  <a:lnTo>
                    <a:pt x="1225" y="267"/>
                  </a:lnTo>
                  <a:close/>
                  <a:moveTo>
                    <a:pt x="1225" y="0"/>
                  </a:moveTo>
                  <a:lnTo>
                    <a:pt x="1316" y="3"/>
                  </a:lnTo>
                  <a:lnTo>
                    <a:pt x="1405" y="13"/>
                  </a:lnTo>
                  <a:lnTo>
                    <a:pt x="1493" y="29"/>
                  </a:lnTo>
                  <a:lnTo>
                    <a:pt x="1579" y="51"/>
                  </a:lnTo>
                  <a:lnTo>
                    <a:pt x="1661" y="80"/>
                  </a:lnTo>
                  <a:lnTo>
                    <a:pt x="1741" y="114"/>
                  </a:lnTo>
                  <a:lnTo>
                    <a:pt x="1817" y="153"/>
                  </a:lnTo>
                  <a:lnTo>
                    <a:pt x="1892" y="197"/>
                  </a:lnTo>
                  <a:lnTo>
                    <a:pt x="1961" y="247"/>
                  </a:lnTo>
                  <a:lnTo>
                    <a:pt x="2028" y="301"/>
                  </a:lnTo>
                  <a:lnTo>
                    <a:pt x="2090" y="359"/>
                  </a:lnTo>
                  <a:lnTo>
                    <a:pt x="2149" y="423"/>
                  </a:lnTo>
                  <a:lnTo>
                    <a:pt x="2203" y="490"/>
                  </a:lnTo>
                  <a:lnTo>
                    <a:pt x="2252" y="560"/>
                  </a:lnTo>
                  <a:lnTo>
                    <a:pt x="2296" y="633"/>
                  </a:lnTo>
                  <a:lnTo>
                    <a:pt x="2336" y="711"/>
                  </a:lnTo>
                  <a:lnTo>
                    <a:pt x="2369" y="791"/>
                  </a:lnTo>
                  <a:lnTo>
                    <a:pt x="2397" y="874"/>
                  </a:lnTo>
                  <a:lnTo>
                    <a:pt x="2420" y="960"/>
                  </a:lnTo>
                  <a:lnTo>
                    <a:pt x="2436" y="1047"/>
                  </a:lnTo>
                  <a:lnTo>
                    <a:pt x="2446" y="1137"/>
                  </a:lnTo>
                  <a:lnTo>
                    <a:pt x="2449" y="1229"/>
                  </a:lnTo>
                  <a:lnTo>
                    <a:pt x="2446" y="1321"/>
                  </a:lnTo>
                  <a:lnTo>
                    <a:pt x="2436" y="1411"/>
                  </a:lnTo>
                  <a:lnTo>
                    <a:pt x="2420" y="1499"/>
                  </a:lnTo>
                  <a:lnTo>
                    <a:pt x="2397" y="1585"/>
                  </a:lnTo>
                  <a:lnTo>
                    <a:pt x="2369" y="1668"/>
                  </a:lnTo>
                  <a:lnTo>
                    <a:pt x="2336" y="1748"/>
                  </a:lnTo>
                  <a:lnTo>
                    <a:pt x="2296" y="1826"/>
                  </a:lnTo>
                  <a:lnTo>
                    <a:pt x="2252" y="1899"/>
                  </a:lnTo>
                  <a:lnTo>
                    <a:pt x="2203" y="1970"/>
                  </a:lnTo>
                  <a:lnTo>
                    <a:pt x="2149" y="2037"/>
                  </a:lnTo>
                  <a:lnTo>
                    <a:pt x="2090" y="2100"/>
                  </a:lnTo>
                  <a:lnTo>
                    <a:pt x="2028" y="2158"/>
                  </a:lnTo>
                  <a:lnTo>
                    <a:pt x="1961" y="2213"/>
                  </a:lnTo>
                  <a:lnTo>
                    <a:pt x="1892" y="2262"/>
                  </a:lnTo>
                  <a:lnTo>
                    <a:pt x="1817" y="2306"/>
                  </a:lnTo>
                  <a:lnTo>
                    <a:pt x="1741" y="2345"/>
                  </a:lnTo>
                  <a:lnTo>
                    <a:pt x="1661" y="2379"/>
                  </a:lnTo>
                  <a:lnTo>
                    <a:pt x="1579" y="2408"/>
                  </a:lnTo>
                  <a:lnTo>
                    <a:pt x="1493" y="2431"/>
                  </a:lnTo>
                  <a:lnTo>
                    <a:pt x="1405" y="2446"/>
                  </a:lnTo>
                  <a:lnTo>
                    <a:pt x="1316" y="2457"/>
                  </a:lnTo>
                  <a:lnTo>
                    <a:pt x="1225" y="2460"/>
                  </a:lnTo>
                  <a:lnTo>
                    <a:pt x="1133" y="2457"/>
                  </a:lnTo>
                  <a:lnTo>
                    <a:pt x="1044" y="2446"/>
                  </a:lnTo>
                  <a:lnTo>
                    <a:pt x="956" y="2431"/>
                  </a:lnTo>
                  <a:lnTo>
                    <a:pt x="871" y="2408"/>
                  </a:lnTo>
                  <a:lnTo>
                    <a:pt x="789" y="2379"/>
                  </a:lnTo>
                  <a:lnTo>
                    <a:pt x="708" y="2345"/>
                  </a:lnTo>
                  <a:lnTo>
                    <a:pt x="632" y="2306"/>
                  </a:lnTo>
                  <a:lnTo>
                    <a:pt x="557" y="2262"/>
                  </a:lnTo>
                  <a:lnTo>
                    <a:pt x="488" y="2213"/>
                  </a:lnTo>
                  <a:lnTo>
                    <a:pt x="421" y="2158"/>
                  </a:lnTo>
                  <a:lnTo>
                    <a:pt x="359" y="2100"/>
                  </a:lnTo>
                  <a:lnTo>
                    <a:pt x="300" y="2037"/>
                  </a:lnTo>
                  <a:lnTo>
                    <a:pt x="247" y="1970"/>
                  </a:lnTo>
                  <a:lnTo>
                    <a:pt x="197" y="1899"/>
                  </a:lnTo>
                  <a:lnTo>
                    <a:pt x="153" y="1826"/>
                  </a:lnTo>
                  <a:lnTo>
                    <a:pt x="113" y="1748"/>
                  </a:lnTo>
                  <a:lnTo>
                    <a:pt x="80" y="1668"/>
                  </a:lnTo>
                  <a:lnTo>
                    <a:pt x="52" y="1585"/>
                  </a:lnTo>
                  <a:lnTo>
                    <a:pt x="29" y="1499"/>
                  </a:lnTo>
                  <a:lnTo>
                    <a:pt x="13" y="1411"/>
                  </a:lnTo>
                  <a:lnTo>
                    <a:pt x="3" y="1321"/>
                  </a:lnTo>
                  <a:lnTo>
                    <a:pt x="0" y="1229"/>
                  </a:lnTo>
                  <a:lnTo>
                    <a:pt x="3" y="1137"/>
                  </a:lnTo>
                  <a:lnTo>
                    <a:pt x="13" y="1047"/>
                  </a:lnTo>
                  <a:lnTo>
                    <a:pt x="29" y="960"/>
                  </a:lnTo>
                  <a:lnTo>
                    <a:pt x="52" y="874"/>
                  </a:lnTo>
                  <a:lnTo>
                    <a:pt x="80" y="791"/>
                  </a:lnTo>
                  <a:lnTo>
                    <a:pt x="113" y="711"/>
                  </a:lnTo>
                  <a:lnTo>
                    <a:pt x="153" y="633"/>
                  </a:lnTo>
                  <a:lnTo>
                    <a:pt x="197" y="560"/>
                  </a:lnTo>
                  <a:lnTo>
                    <a:pt x="247" y="490"/>
                  </a:lnTo>
                  <a:lnTo>
                    <a:pt x="300" y="423"/>
                  </a:lnTo>
                  <a:lnTo>
                    <a:pt x="359" y="359"/>
                  </a:lnTo>
                  <a:lnTo>
                    <a:pt x="421" y="301"/>
                  </a:lnTo>
                  <a:lnTo>
                    <a:pt x="488" y="247"/>
                  </a:lnTo>
                  <a:lnTo>
                    <a:pt x="557" y="197"/>
                  </a:lnTo>
                  <a:lnTo>
                    <a:pt x="632" y="153"/>
                  </a:lnTo>
                  <a:lnTo>
                    <a:pt x="708" y="114"/>
                  </a:lnTo>
                  <a:lnTo>
                    <a:pt x="789" y="80"/>
                  </a:lnTo>
                  <a:lnTo>
                    <a:pt x="871" y="51"/>
                  </a:lnTo>
                  <a:lnTo>
                    <a:pt x="956" y="29"/>
                  </a:lnTo>
                  <a:lnTo>
                    <a:pt x="1044" y="13"/>
                  </a:lnTo>
                  <a:lnTo>
                    <a:pt x="1133" y="3"/>
                  </a:lnTo>
                  <a:lnTo>
                    <a:pt x="12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auto">
            <a:xfrm>
              <a:off x="-17" y="278"/>
              <a:ext cx="222" cy="410"/>
            </a:xfrm>
            <a:custGeom>
              <a:avLst/>
              <a:gdLst>
                <a:gd name="T0" fmla="*/ 199 w 1332"/>
                <a:gd name="T1" fmla="*/ 3 h 2461"/>
                <a:gd name="T2" fmla="*/ 376 w 1332"/>
                <a:gd name="T3" fmla="*/ 30 h 2461"/>
                <a:gd name="T4" fmla="*/ 544 w 1332"/>
                <a:gd name="T5" fmla="*/ 80 h 2461"/>
                <a:gd name="T6" fmla="*/ 701 w 1332"/>
                <a:gd name="T7" fmla="*/ 154 h 2461"/>
                <a:gd name="T8" fmla="*/ 844 w 1332"/>
                <a:gd name="T9" fmla="*/ 248 h 2461"/>
                <a:gd name="T10" fmla="*/ 974 w 1332"/>
                <a:gd name="T11" fmla="*/ 361 h 2461"/>
                <a:gd name="T12" fmla="*/ 1085 w 1332"/>
                <a:gd name="T13" fmla="*/ 490 h 2461"/>
                <a:gd name="T14" fmla="*/ 1179 w 1332"/>
                <a:gd name="T15" fmla="*/ 635 h 2461"/>
                <a:gd name="T16" fmla="*/ 1252 w 1332"/>
                <a:gd name="T17" fmla="*/ 793 h 2461"/>
                <a:gd name="T18" fmla="*/ 1302 w 1332"/>
                <a:gd name="T19" fmla="*/ 961 h 2461"/>
                <a:gd name="T20" fmla="*/ 1328 w 1332"/>
                <a:gd name="T21" fmla="*/ 1139 h 2461"/>
                <a:gd name="T22" fmla="*/ 1328 w 1332"/>
                <a:gd name="T23" fmla="*/ 1322 h 2461"/>
                <a:gd name="T24" fmla="*/ 1302 w 1332"/>
                <a:gd name="T25" fmla="*/ 1501 h 2461"/>
                <a:gd name="T26" fmla="*/ 1252 w 1332"/>
                <a:gd name="T27" fmla="*/ 1669 h 2461"/>
                <a:gd name="T28" fmla="*/ 1179 w 1332"/>
                <a:gd name="T29" fmla="*/ 1826 h 2461"/>
                <a:gd name="T30" fmla="*/ 1085 w 1332"/>
                <a:gd name="T31" fmla="*/ 1971 h 2461"/>
                <a:gd name="T32" fmla="*/ 974 w 1332"/>
                <a:gd name="T33" fmla="*/ 2100 h 2461"/>
                <a:gd name="T34" fmla="*/ 844 w 1332"/>
                <a:gd name="T35" fmla="*/ 2213 h 2461"/>
                <a:gd name="T36" fmla="*/ 701 w 1332"/>
                <a:gd name="T37" fmla="*/ 2307 h 2461"/>
                <a:gd name="T38" fmla="*/ 544 w 1332"/>
                <a:gd name="T39" fmla="*/ 2381 h 2461"/>
                <a:gd name="T40" fmla="*/ 376 w 1332"/>
                <a:gd name="T41" fmla="*/ 2431 h 2461"/>
                <a:gd name="T42" fmla="*/ 199 w 1332"/>
                <a:gd name="T43" fmla="*/ 2457 h 2461"/>
                <a:gd name="T44" fmla="*/ 53 w 1332"/>
                <a:gd name="T45" fmla="*/ 2460 h 2461"/>
                <a:gd name="T46" fmla="*/ 79 w 1332"/>
                <a:gd name="T47" fmla="*/ 2426 h 2461"/>
                <a:gd name="T48" fmla="*/ 231 w 1332"/>
                <a:gd name="T49" fmla="*/ 2349 h 2461"/>
                <a:gd name="T50" fmla="*/ 370 w 1332"/>
                <a:gd name="T51" fmla="*/ 2255 h 2461"/>
                <a:gd name="T52" fmla="*/ 497 w 1332"/>
                <a:gd name="T53" fmla="*/ 2143 h 2461"/>
                <a:gd name="T54" fmla="*/ 618 w 1332"/>
                <a:gd name="T55" fmla="*/ 2044 h 2461"/>
                <a:gd name="T56" fmla="*/ 735 w 1332"/>
                <a:gd name="T57" fmla="*/ 1958 h 2461"/>
                <a:gd name="T58" fmla="*/ 837 w 1332"/>
                <a:gd name="T59" fmla="*/ 1852 h 2461"/>
                <a:gd name="T60" fmla="*/ 924 w 1332"/>
                <a:gd name="T61" fmla="*/ 1734 h 2461"/>
                <a:gd name="T62" fmla="*/ 991 w 1332"/>
                <a:gd name="T63" fmla="*/ 1603 h 2461"/>
                <a:gd name="T64" fmla="*/ 1038 w 1332"/>
                <a:gd name="T65" fmla="*/ 1460 h 2461"/>
                <a:gd name="T66" fmla="*/ 1062 w 1332"/>
                <a:gd name="T67" fmla="*/ 1309 h 2461"/>
                <a:gd name="T68" fmla="*/ 1062 w 1332"/>
                <a:gd name="T69" fmla="*/ 1152 h 2461"/>
                <a:gd name="T70" fmla="*/ 1038 w 1332"/>
                <a:gd name="T71" fmla="*/ 1001 h 2461"/>
                <a:gd name="T72" fmla="*/ 991 w 1332"/>
                <a:gd name="T73" fmla="*/ 858 h 2461"/>
                <a:gd name="T74" fmla="*/ 924 w 1332"/>
                <a:gd name="T75" fmla="*/ 727 h 2461"/>
                <a:gd name="T76" fmla="*/ 837 w 1332"/>
                <a:gd name="T77" fmla="*/ 608 h 2461"/>
                <a:gd name="T78" fmla="*/ 735 w 1332"/>
                <a:gd name="T79" fmla="*/ 504 h 2461"/>
                <a:gd name="T80" fmla="*/ 618 w 1332"/>
                <a:gd name="T81" fmla="*/ 417 h 2461"/>
                <a:gd name="T82" fmla="*/ 497 w 1332"/>
                <a:gd name="T83" fmla="*/ 318 h 2461"/>
                <a:gd name="T84" fmla="*/ 370 w 1332"/>
                <a:gd name="T85" fmla="*/ 206 h 2461"/>
                <a:gd name="T86" fmla="*/ 231 w 1332"/>
                <a:gd name="T87" fmla="*/ 112 h 2461"/>
                <a:gd name="T88" fmla="*/ 79 w 1332"/>
                <a:gd name="T89" fmla="*/ 35 h 2461"/>
                <a:gd name="T90" fmla="*/ 53 w 1332"/>
                <a:gd name="T91" fmla="*/ 1 h 2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32" h="2461">
                  <a:moveTo>
                    <a:pt x="108" y="0"/>
                  </a:moveTo>
                  <a:lnTo>
                    <a:pt x="199" y="3"/>
                  </a:lnTo>
                  <a:lnTo>
                    <a:pt x="289" y="13"/>
                  </a:lnTo>
                  <a:lnTo>
                    <a:pt x="376" y="30"/>
                  </a:lnTo>
                  <a:lnTo>
                    <a:pt x="461" y="53"/>
                  </a:lnTo>
                  <a:lnTo>
                    <a:pt x="544" y="80"/>
                  </a:lnTo>
                  <a:lnTo>
                    <a:pt x="624" y="114"/>
                  </a:lnTo>
                  <a:lnTo>
                    <a:pt x="701" y="154"/>
                  </a:lnTo>
                  <a:lnTo>
                    <a:pt x="774" y="199"/>
                  </a:lnTo>
                  <a:lnTo>
                    <a:pt x="844" y="248"/>
                  </a:lnTo>
                  <a:lnTo>
                    <a:pt x="910" y="302"/>
                  </a:lnTo>
                  <a:lnTo>
                    <a:pt x="974" y="361"/>
                  </a:lnTo>
                  <a:lnTo>
                    <a:pt x="1032" y="423"/>
                  </a:lnTo>
                  <a:lnTo>
                    <a:pt x="1085" y="490"/>
                  </a:lnTo>
                  <a:lnTo>
                    <a:pt x="1135" y="560"/>
                  </a:lnTo>
                  <a:lnTo>
                    <a:pt x="1179" y="635"/>
                  </a:lnTo>
                  <a:lnTo>
                    <a:pt x="1218" y="711"/>
                  </a:lnTo>
                  <a:lnTo>
                    <a:pt x="1252" y="793"/>
                  </a:lnTo>
                  <a:lnTo>
                    <a:pt x="1280" y="875"/>
                  </a:lnTo>
                  <a:lnTo>
                    <a:pt x="1302" y="961"/>
                  </a:lnTo>
                  <a:lnTo>
                    <a:pt x="1318" y="1049"/>
                  </a:lnTo>
                  <a:lnTo>
                    <a:pt x="1328" y="1139"/>
                  </a:lnTo>
                  <a:lnTo>
                    <a:pt x="1332" y="1230"/>
                  </a:lnTo>
                  <a:lnTo>
                    <a:pt x="1328" y="1322"/>
                  </a:lnTo>
                  <a:lnTo>
                    <a:pt x="1318" y="1412"/>
                  </a:lnTo>
                  <a:lnTo>
                    <a:pt x="1302" y="1501"/>
                  </a:lnTo>
                  <a:lnTo>
                    <a:pt x="1280" y="1586"/>
                  </a:lnTo>
                  <a:lnTo>
                    <a:pt x="1252" y="1669"/>
                  </a:lnTo>
                  <a:lnTo>
                    <a:pt x="1218" y="1749"/>
                  </a:lnTo>
                  <a:lnTo>
                    <a:pt x="1179" y="1826"/>
                  </a:lnTo>
                  <a:lnTo>
                    <a:pt x="1135" y="1901"/>
                  </a:lnTo>
                  <a:lnTo>
                    <a:pt x="1085" y="1971"/>
                  </a:lnTo>
                  <a:lnTo>
                    <a:pt x="1032" y="2038"/>
                  </a:lnTo>
                  <a:lnTo>
                    <a:pt x="974" y="2100"/>
                  </a:lnTo>
                  <a:lnTo>
                    <a:pt x="910" y="2159"/>
                  </a:lnTo>
                  <a:lnTo>
                    <a:pt x="844" y="2213"/>
                  </a:lnTo>
                  <a:lnTo>
                    <a:pt x="774" y="2262"/>
                  </a:lnTo>
                  <a:lnTo>
                    <a:pt x="701" y="2307"/>
                  </a:lnTo>
                  <a:lnTo>
                    <a:pt x="624" y="2347"/>
                  </a:lnTo>
                  <a:lnTo>
                    <a:pt x="544" y="2381"/>
                  </a:lnTo>
                  <a:lnTo>
                    <a:pt x="461" y="2409"/>
                  </a:lnTo>
                  <a:lnTo>
                    <a:pt x="376" y="2431"/>
                  </a:lnTo>
                  <a:lnTo>
                    <a:pt x="289" y="2448"/>
                  </a:lnTo>
                  <a:lnTo>
                    <a:pt x="199" y="2457"/>
                  </a:lnTo>
                  <a:lnTo>
                    <a:pt x="108" y="2461"/>
                  </a:lnTo>
                  <a:lnTo>
                    <a:pt x="53" y="2460"/>
                  </a:lnTo>
                  <a:lnTo>
                    <a:pt x="0" y="2455"/>
                  </a:lnTo>
                  <a:lnTo>
                    <a:pt x="79" y="2426"/>
                  </a:lnTo>
                  <a:lnTo>
                    <a:pt x="157" y="2390"/>
                  </a:lnTo>
                  <a:lnTo>
                    <a:pt x="231" y="2349"/>
                  </a:lnTo>
                  <a:lnTo>
                    <a:pt x="303" y="2304"/>
                  </a:lnTo>
                  <a:lnTo>
                    <a:pt x="370" y="2255"/>
                  </a:lnTo>
                  <a:lnTo>
                    <a:pt x="436" y="2201"/>
                  </a:lnTo>
                  <a:lnTo>
                    <a:pt x="497" y="2143"/>
                  </a:lnTo>
                  <a:lnTo>
                    <a:pt x="554" y="2082"/>
                  </a:lnTo>
                  <a:lnTo>
                    <a:pt x="618" y="2044"/>
                  </a:lnTo>
                  <a:lnTo>
                    <a:pt x="678" y="2003"/>
                  </a:lnTo>
                  <a:lnTo>
                    <a:pt x="735" y="1958"/>
                  </a:lnTo>
                  <a:lnTo>
                    <a:pt x="788" y="1907"/>
                  </a:lnTo>
                  <a:lnTo>
                    <a:pt x="837" y="1852"/>
                  </a:lnTo>
                  <a:lnTo>
                    <a:pt x="883" y="1795"/>
                  </a:lnTo>
                  <a:lnTo>
                    <a:pt x="924" y="1734"/>
                  </a:lnTo>
                  <a:lnTo>
                    <a:pt x="960" y="1669"/>
                  </a:lnTo>
                  <a:lnTo>
                    <a:pt x="991" y="1603"/>
                  </a:lnTo>
                  <a:lnTo>
                    <a:pt x="1017" y="1532"/>
                  </a:lnTo>
                  <a:lnTo>
                    <a:pt x="1038" y="1460"/>
                  </a:lnTo>
                  <a:lnTo>
                    <a:pt x="1053" y="1386"/>
                  </a:lnTo>
                  <a:lnTo>
                    <a:pt x="1062" y="1309"/>
                  </a:lnTo>
                  <a:lnTo>
                    <a:pt x="1065" y="1230"/>
                  </a:lnTo>
                  <a:lnTo>
                    <a:pt x="1062" y="1152"/>
                  </a:lnTo>
                  <a:lnTo>
                    <a:pt x="1053" y="1075"/>
                  </a:lnTo>
                  <a:lnTo>
                    <a:pt x="1038" y="1001"/>
                  </a:lnTo>
                  <a:lnTo>
                    <a:pt x="1017" y="928"/>
                  </a:lnTo>
                  <a:lnTo>
                    <a:pt x="991" y="858"/>
                  </a:lnTo>
                  <a:lnTo>
                    <a:pt x="960" y="791"/>
                  </a:lnTo>
                  <a:lnTo>
                    <a:pt x="924" y="727"/>
                  </a:lnTo>
                  <a:lnTo>
                    <a:pt x="883" y="665"/>
                  </a:lnTo>
                  <a:lnTo>
                    <a:pt x="837" y="608"/>
                  </a:lnTo>
                  <a:lnTo>
                    <a:pt x="788" y="554"/>
                  </a:lnTo>
                  <a:lnTo>
                    <a:pt x="735" y="504"/>
                  </a:lnTo>
                  <a:lnTo>
                    <a:pt x="678" y="458"/>
                  </a:lnTo>
                  <a:lnTo>
                    <a:pt x="618" y="417"/>
                  </a:lnTo>
                  <a:lnTo>
                    <a:pt x="554" y="379"/>
                  </a:lnTo>
                  <a:lnTo>
                    <a:pt x="497" y="318"/>
                  </a:lnTo>
                  <a:lnTo>
                    <a:pt x="436" y="260"/>
                  </a:lnTo>
                  <a:lnTo>
                    <a:pt x="370" y="206"/>
                  </a:lnTo>
                  <a:lnTo>
                    <a:pt x="303" y="157"/>
                  </a:lnTo>
                  <a:lnTo>
                    <a:pt x="231" y="112"/>
                  </a:lnTo>
                  <a:lnTo>
                    <a:pt x="157" y="71"/>
                  </a:lnTo>
                  <a:lnTo>
                    <a:pt x="79" y="35"/>
                  </a:lnTo>
                  <a:lnTo>
                    <a:pt x="0" y="6"/>
                  </a:lnTo>
                  <a:lnTo>
                    <a:pt x="53" y="1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auto">
            <a:xfrm>
              <a:off x="76" y="278"/>
              <a:ext cx="223" cy="410"/>
            </a:xfrm>
            <a:custGeom>
              <a:avLst/>
              <a:gdLst>
                <a:gd name="T0" fmla="*/ 201 w 1333"/>
                <a:gd name="T1" fmla="*/ 3 h 2461"/>
                <a:gd name="T2" fmla="*/ 378 w 1333"/>
                <a:gd name="T3" fmla="*/ 30 h 2461"/>
                <a:gd name="T4" fmla="*/ 546 w 1333"/>
                <a:gd name="T5" fmla="*/ 80 h 2461"/>
                <a:gd name="T6" fmla="*/ 702 w 1333"/>
                <a:gd name="T7" fmla="*/ 154 h 2461"/>
                <a:gd name="T8" fmla="*/ 846 w 1333"/>
                <a:gd name="T9" fmla="*/ 248 h 2461"/>
                <a:gd name="T10" fmla="*/ 974 w 1333"/>
                <a:gd name="T11" fmla="*/ 361 h 2461"/>
                <a:gd name="T12" fmla="*/ 1087 w 1333"/>
                <a:gd name="T13" fmla="*/ 490 h 2461"/>
                <a:gd name="T14" fmla="*/ 1181 w 1333"/>
                <a:gd name="T15" fmla="*/ 635 h 2461"/>
                <a:gd name="T16" fmla="*/ 1254 w 1333"/>
                <a:gd name="T17" fmla="*/ 791 h 2461"/>
                <a:gd name="T18" fmla="*/ 1304 w 1333"/>
                <a:gd name="T19" fmla="*/ 960 h 2461"/>
                <a:gd name="T20" fmla="*/ 1330 w 1333"/>
                <a:gd name="T21" fmla="*/ 1139 h 2461"/>
                <a:gd name="T22" fmla="*/ 1330 w 1333"/>
                <a:gd name="T23" fmla="*/ 1322 h 2461"/>
                <a:gd name="T24" fmla="*/ 1304 w 1333"/>
                <a:gd name="T25" fmla="*/ 1501 h 2461"/>
                <a:gd name="T26" fmla="*/ 1254 w 1333"/>
                <a:gd name="T27" fmla="*/ 1668 h 2461"/>
                <a:gd name="T28" fmla="*/ 1181 w 1333"/>
                <a:gd name="T29" fmla="*/ 1826 h 2461"/>
                <a:gd name="T30" fmla="*/ 1087 w 1333"/>
                <a:gd name="T31" fmla="*/ 1971 h 2461"/>
                <a:gd name="T32" fmla="*/ 974 w 1333"/>
                <a:gd name="T33" fmla="*/ 2100 h 2461"/>
                <a:gd name="T34" fmla="*/ 846 w 1333"/>
                <a:gd name="T35" fmla="*/ 2213 h 2461"/>
                <a:gd name="T36" fmla="*/ 702 w 1333"/>
                <a:gd name="T37" fmla="*/ 2307 h 2461"/>
                <a:gd name="T38" fmla="*/ 546 w 1333"/>
                <a:gd name="T39" fmla="*/ 2381 h 2461"/>
                <a:gd name="T40" fmla="*/ 378 w 1333"/>
                <a:gd name="T41" fmla="*/ 2431 h 2461"/>
                <a:gd name="T42" fmla="*/ 201 w 1333"/>
                <a:gd name="T43" fmla="*/ 2457 h 2461"/>
                <a:gd name="T44" fmla="*/ 55 w 1333"/>
                <a:gd name="T45" fmla="*/ 2460 h 2461"/>
                <a:gd name="T46" fmla="*/ 81 w 1333"/>
                <a:gd name="T47" fmla="*/ 2426 h 2461"/>
                <a:gd name="T48" fmla="*/ 233 w 1333"/>
                <a:gd name="T49" fmla="*/ 2349 h 2461"/>
                <a:gd name="T50" fmla="*/ 372 w 1333"/>
                <a:gd name="T51" fmla="*/ 2255 h 2461"/>
                <a:gd name="T52" fmla="*/ 499 w 1333"/>
                <a:gd name="T53" fmla="*/ 2143 h 2461"/>
                <a:gd name="T54" fmla="*/ 620 w 1333"/>
                <a:gd name="T55" fmla="*/ 2044 h 2461"/>
                <a:gd name="T56" fmla="*/ 737 w 1333"/>
                <a:gd name="T57" fmla="*/ 1958 h 2461"/>
                <a:gd name="T58" fmla="*/ 839 w 1333"/>
                <a:gd name="T59" fmla="*/ 1852 h 2461"/>
                <a:gd name="T60" fmla="*/ 925 w 1333"/>
                <a:gd name="T61" fmla="*/ 1734 h 2461"/>
                <a:gd name="T62" fmla="*/ 993 w 1333"/>
                <a:gd name="T63" fmla="*/ 1603 h 2461"/>
                <a:gd name="T64" fmla="*/ 1040 w 1333"/>
                <a:gd name="T65" fmla="*/ 1460 h 2461"/>
                <a:gd name="T66" fmla="*/ 1064 w 1333"/>
                <a:gd name="T67" fmla="*/ 1309 h 2461"/>
                <a:gd name="T68" fmla="*/ 1064 w 1333"/>
                <a:gd name="T69" fmla="*/ 1152 h 2461"/>
                <a:gd name="T70" fmla="*/ 1040 w 1333"/>
                <a:gd name="T71" fmla="*/ 1001 h 2461"/>
                <a:gd name="T72" fmla="*/ 993 w 1333"/>
                <a:gd name="T73" fmla="*/ 858 h 2461"/>
                <a:gd name="T74" fmla="*/ 925 w 1333"/>
                <a:gd name="T75" fmla="*/ 727 h 2461"/>
                <a:gd name="T76" fmla="*/ 839 w 1333"/>
                <a:gd name="T77" fmla="*/ 608 h 2461"/>
                <a:gd name="T78" fmla="*/ 737 w 1333"/>
                <a:gd name="T79" fmla="*/ 504 h 2461"/>
                <a:gd name="T80" fmla="*/ 620 w 1333"/>
                <a:gd name="T81" fmla="*/ 417 h 2461"/>
                <a:gd name="T82" fmla="*/ 499 w 1333"/>
                <a:gd name="T83" fmla="*/ 318 h 2461"/>
                <a:gd name="T84" fmla="*/ 372 w 1333"/>
                <a:gd name="T85" fmla="*/ 206 h 2461"/>
                <a:gd name="T86" fmla="*/ 233 w 1333"/>
                <a:gd name="T87" fmla="*/ 112 h 2461"/>
                <a:gd name="T88" fmla="*/ 81 w 1333"/>
                <a:gd name="T89" fmla="*/ 35 h 2461"/>
                <a:gd name="T90" fmla="*/ 55 w 1333"/>
                <a:gd name="T91" fmla="*/ 1 h 2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33" h="2461">
                  <a:moveTo>
                    <a:pt x="109" y="0"/>
                  </a:moveTo>
                  <a:lnTo>
                    <a:pt x="201" y="3"/>
                  </a:lnTo>
                  <a:lnTo>
                    <a:pt x="290" y="13"/>
                  </a:lnTo>
                  <a:lnTo>
                    <a:pt x="378" y="30"/>
                  </a:lnTo>
                  <a:lnTo>
                    <a:pt x="463" y="53"/>
                  </a:lnTo>
                  <a:lnTo>
                    <a:pt x="546" y="80"/>
                  </a:lnTo>
                  <a:lnTo>
                    <a:pt x="625" y="114"/>
                  </a:lnTo>
                  <a:lnTo>
                    <a:pt x="702" y="154"/>
                  </a:lnTo>
                  <a:lnTo>
                    <a:pt x="776" y="199"/>
                  </a:lnTo>
                  <a:lnTo>
                    <a:pt x="846" y="248"/>
                  </a:lnTo>
                  <a:lnTo>
                    <a:pt x="912" y="302"/>
                  </a:lnTo>
                  <a:lnTo>
                    <a:pt x="974" y="361"/>
                  </a:lnTo>
                  <a:lnTo>
                    <a:pt x="1033" y="423"/>
                  </a:lnTo>
                  <a:lnTo>
                    <a:pt x="1087" y="490"/>
                  </a:lnTo>
                  <a:lnTo>
                    <a:pt x="1136" y="560"/>
                  </a:lnTo>
                  <a:lnTo>
                    <a:pt x="1181" y="635"/>
                  </a:lnTo>
                  <a:lnTo>
                    <a:pt x="1220" y="711"/>
                  </a:lnTo>
                  <a:lnTo>
                    <a:pt x="1254" y="791"/>
                  </a:lnTo>
                  <a:lnTo>
                    <a:pt x="1282" y="875"/>
                  </a:lnTo>
                  <a:lnTo>
                    <a:pt x="1304" y="960"/>
                  </a:lnTo>
                  <a:lnTo>
                    <a:pt x="1320" y="1049"/>
                  </a:lnTo>
                  <a:lnTo>
                    <a:pt x="1330" y="1139"/>
                  </a:lnTo>
                  <a:lnTo>
                    <a:pt x="1333" y="1230"/>
                  </a:lnTo>
                  <a:lnTo>
                    <a:pt x="1330" y="1322"/>
                  </a:lnTo>
                  <a:lnTo>
                    <a:pt x="1320" y="1412"/>
                  </a:lnTo>
                  <a:lnTo>
                    <a:pt x="1304" y="1501"/>
                  </a:lnTo>
                  <a:lnTo>
                    <a:pt x="1282" y="1586"/>
                  </a:lnTo>
                  <a:lnTo>
                    <a:pt x="1254" y="1668"/>
                  </a:lnTo>
                  <a:lnTo>
                    <a:pt x="1220" y="1749"/>
                  </a:lnTo>
                  <a:lnTo>
                    <a:pt x="1181" y="1826"/>
                  </a:lnTo>
                  <a:lnTo>
                    <a:pt x="1136" y="1901"/>
                  </a:lnTo>
                  <a:lnTo>
                    <a:pt x="1087" y="1971"/>
                  </a:lnTo>
                  <a:lnTo>
                    <a:pt x="1033" y="2038"/>
                  </a:lnTo>
                  <a:lnTo>
                    <a:pt x="974" y="2100"/>
                  </a:lnTo>
                  <a:lnTo>
                    <a:pt x="912" y="2159"/>
                  </a:lnTo>
                  <a:lnTo>
                    <a:pt x="846" y="2213"/>
                  </a:lnTo>
                  <a:lnTo>
                    <a:pt x="776" y="2262"/>
                  </a:lnTo>
                  <a:lnTo>
                    <a:pt x="702" y="2307"/>
                  </a:lnTo>
                  <a:lnTo>
                    <a:pt x="625" y="2347"/>
                  </a:lnTo>
                  <a:lnTo>
                    <a:pt x="546" y="2381"/>
                  </a:lnTo>
                  <a:lnTo>
                    <a:pt x="463" y="2408"/>
                  </a:lnTo>
                  <a:lnTo>
                    <a:pt x="378" y="2431"/>
                  </a:lnTo>
                  <a:lnTo>
                    <a:pt x="290" y="2448"/>
                  </a:lnTo>
                  <a:lnTo>
                    <a:pt x="201" y="2457"/>
                  </a:lnTo>
                  <a:lnTo>
                    <a:pt x="109" y="2461"/>
                  </a:lnTo>
                  <a:lnTo>
                    <a:pt x="55" y="2460"/>
                  </a:lnTo>
                  <a:lnTo>
                    <a:pt x="0" y="2455"/>
                  </a:lnTo>
                  <a:lnTo>
                    <a:pt x="81" y="2426"/>
                  </a:lnTo>
                  <a:lnTo>
                    <a:pt x="158" y="2390"/>
                  </a:lnTo>
                  <a:lnTo>
                    <a:pt x="233" y="2349"/>
                  </a:lnTo>
                  <a:lnTo>
                    <a:pt x="305" y="2304"/>
                  </a:lnTo>
                  <a:lnTo>
                    <a:pt x="372" y="2255"/>
                  </a:lnTo>
                  <a:lnTo>
                    <a:pt x="438" y="2201"/>
                  </a:lnTo>
                  <a:lnTo>
                    <a:pt x="499" y="2143"/>
                  </a:lnTo>
                  <a:lnTo>
                    <a:pt x="557" y="2082"/>
                  </a:lnTo>
                  <a:lnTo>
                    <a:pt x="620" y="2044"/>
                  </a:lnTo>
                  <a:lnTo>
                    <a:pt x="680" y="2003"/>
                  </a:lnTo>
                  <a:lnTo>
                    <a:pt x="737" y="1958"/>
                  </a:lnTo>
                  <a:lnTo>
                    <a:pt x="790" y="1907"/>
                  </a:lnTo>
                  <a:lnTo>
                    <a:pt x="839" y="1852"/>
                  </a:lnTo>
                  <a:lnTo>
                    <a:pt x="885" y="1795"/>
                  </a:lnTo>
                  <a:lnTo>
                    <a:pt x="925" y="1734"/>
                  </a:lnTo>
                  <a:lnTo>
                    <a:pt x="961" y="1669"/>
                  </a:lnTo>
                  <a:lnTo>
                    <a:pt x="993" y="1603"/>
                  </a:lnTo>
                  <a:lnTo>
                    <a:pt x="1019" y="1532"/>
                  </a:lnTo>
                  <a:lnTo>
                    <a:pt x="1040" y="1460"/>
                  </a:lnTo>
                  <a:lnTo>
                    <a:pt x="1055" y="1386"/>
                  </a:lnTo>
                  <a:lnTo>
                    <a:pt x="1064" y="1309"/>
                  </a:lnTo>
                  <a:lnTo>
                    <a:pt x="1067" y="1230"/>
                  </a:lnTo>
                  <a:lnTo>
                    <a:pt x="1064" y="1152"/>
                  </a:lnTo>
                  <a:lnTo>
                    <a:pt x="1055" y="1075"/>
                  </a:lnTo>
                  <a:lnTo>
                    <a:pt x="1040" y="1001"/>
                  </a:lnTo>
                  <a:lnTo>
                    <a:pt x="1019" y="928"/>
                  </a:lnTo>
                  <a:lnTo>
                    <a:pt x="993" y="858"/>
                  </a:lnTo>
                  <a:lnTo>
                    <a:pt x="961" y="791"/>
                  </a:lnTo>
                  <a:lnTo>
                    <a:pt x="925" y="727"/>
                  </a:lnTo>
                  <a:lnTo>
                    <a:pt x="885" y="665"/>
                  </a:lnTo>
                  <a:lnTo>
                    <a:pt x="839" y="608"/>
                  </a:lnTo>
                  <a:lnTo>
                    <a:pt x="790" y="554"/>
                  </a:lnTo>
                  <a:lnTo>
                    <a:pt x="737" y="504"/>
                  </a:lnTo>
                  <a:lnTo>
                    <a:pt x="680" y="458"/>
                  </a:lnTo>
                  <a:lnTo>
                    <a:pt x="620" y="417"/>
                  </a:lnTo>
                  <a:lnTo>
                    <a:pt x="557" y="379"/>
                  </a:lnTo>
                  <a:lnTo>
                    <a:pt x="499" y="318"/>
                  </a:lnTo>
                  <a:lnTo>
                    <a:pt x="438" y="260"/>
                  </a:lnTo>
                  <a:lnTo>
                    <a:pt x="372" y="206"/>
                  </a:lnTo>
                  <a:lnTo>
                    <a:pt x="305" y="157"/>
                  </a:lnTo>
                  <a:lnTo>
                    <a:pt x="233" y="112"/>
                  </a:lnTo>
                  <a:lnTo>
                    <a:pt x="158" y="71"/>
                  </a:lnTo>
                  <a:lnTo>
                    <a:pt x="81" y="35"/>
                  </a:lnTo>
                  <a:lnTo>
                    <a:pt x="0" y="6"/>
                  </a:lnTo>
                  <a:lnTo>
                    <a:pt x="55" y="1"/>
                  </a:lnTo>
                  <a:lnTo>
                    <a:pt x="1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2"/>
          <p:cNvGrpSpPr>
            <a:grpSpLocks noChangeAspect="1"/>
          </p:cNvGrpSpPr>
          <p:nvPr/>
        </p:nvGrpSpPr>
        <p:grpSpPr bwMode="auto">
          <a:xfrm>
            <a:off x="6499428" y="3321424"/>
            <a:ext cx="336305" cy="337952"/>
            <a:chOff x="-388" y="78"/>
            <a:chExt cx="817" cy="821"/>
          </a:xfrm>
          <a:solidFill>
            <a:schemeClr val="accent3"/>
          </a:solidFill>
        </p:grpSpPr>
        <p:sp>
          <p:nvSpPr>
            <p:cNvPr id="31" name="Freeform 24"/>
            <p:cNvSpPr>
              <a:spLocks/>
            </p:cNvSpPr>
            <p:nvPr/>
          </p:nvSpPr>
          <p:spPr bwMode="auto">
            <a:xfrm>
              <a:off x="-388" y="78"/>
              <a:ext cx="817" cy="821"/>
            </a:xfrm>
            <a:custGeom>
              <a:avLst/>
              <a:gdLst>
                <a:gd name="T0" fmla="*/ 220 w 3269"/>
                <a:gd name="T1" fmla="*/ 0 h 3285"/>
                <a:gd name="T2" fmla="*/ 346 w 3269"/>
                <a:gd name="T3" fmla="*/ 235 h 3285"/>
                <a:gd name="T4" fmla="*/ 385 w 3269"/>
                <a:gd name="T5" fmla="*/ 244 h 3285"/>
                <a:gd name="T6" fmla="*/ 415 w 3269"/>
                <a:gd name="T7" fmla="*/ 268 h 3285"/>
                <a:gd name="T8" fmla="*/ 432 w 3269"/>
                <a:gd name="T9" fmla="*/ 302 h 3285"/>
                <a:gd name="T10" fmla="*/ 432 w 3269"/>
                <a:gd name="T11" fmla="*/ 343 h 3285"/>
                <a:gd name="T12" fmla="*/ 415 w 3269"/>
                <a:gd name="T13" fmla="*/ 378 h 3285"/>
                <a:gd name="T14" fmla="*/ 385 w 3269"/>
                <a:gd name="T15" fmla="*/ 402 h 3285"/>
                <a:gd name="T16" fmla="*/ 346 w 3269"/>
                <a:gd name="T17" fmla="*/ 411 h 3285"/>
                <a:gd name="T18" fmla="*/ 220 w 3269"/>
                <a:gd name="T19" fmla="*/ 804 h 3285"/>
                <a:gd name="T20" fmla="*/ 366 w 3269"/>
                <a:gd name="T21" fmla="*/ 806 h 3285"/>
                <a:gd name="T22" fmla="*/ 401 w 3269"/>
                <a:gd name="T23" fmla="*/ 823 h 3285"/>
                <a:gd name="T24" fmla="*/ 426 w 3269"/>
                <a:gd name="T25" fmla="*/ 853 h 3285"/>
                <a:gd name="T26" fmla="*/ 434 w 3269"/>
                <a:gd name="T27" fmla="*/ 892 h 3285"/>
                <a:gd name="T28" fmla="*/ 426 w 3269"/>
                <a:gd name="T29" fmla="*/ 930 h 3285"/>
                <a:gd name="T30" fmla="*/ 401 w 3269"/>
                <a:gd name="T31" fmla="*/ 961 h 3285"/>
                <a:gd name="T32" fmla="*/ 366 w 3269"/>
                <a:gd name="T33" fmla="*/ 978 h 3285"/>
                <a:gd name="T34" fmla="*/ 220 w 3269"/>
                <a:gd name="T35" fmla="*/ 980 h 3285"/>
                <a:gd name="T36" fmla="*/ 346 w 3269"/>
                <a:gd name="T37" fmla="*/ 1373 h 3285"/>
                <a:gd name="T38" fmla="*/ 385 w 3269"/>
                <a:gd name="T39" fmla="*/ 1382 h 3285"/>
                <a:gd name="T40" fmla="*/ 415 w 3269"/>
                <a:gd name="T41" fmla="*/ 1405 h 3285"/>
                <a:gd name="T42" fmla="*/ 432 w 3269"/>
                <a:gd name="T43" fmla="*/ 1441 h 3285"/>
                <a:gd name="T44" fmla="*/ 432 w 3269"/>
                <a:gd name="T45" fmla="*/ 1481 h 3285"/>
                <a:gd name="T46" fmla="*/ 415 w 3269"/>
                <a:gd name="T47" fmla="*/ 1516 h 3285"/>
                <a:gd name="T48" fmla="*/ 385 w 3269"/>
                <a:gd name="T49" fmla="*/ 1540 h 3285"/>
                <a:gd name="T50" fmla="*/ 346 w 3269"/>
                <a:gd name="T51" fmla="*/ 1549 h 3285"/>
                <a:gd name="T52" fmla="*/ 220 w 3269"/>
                <a:gd name="T53" fmla="*/ 1941 h 3285"/>
                <a:gd name="T54" fmla="*/ 366 w 3269"/>
                <a:gd name="T55" fmla="*/ 1944 h 3285"/>
                <a:gd name="T56" fmla="*/ 401 w 3269"/>
                <a:gd name="T57" fmla="*/ 1961 h 3285"/>
                <a:gd name="T58" fmla="*/ 426 w 3269"/>
                <a:gd name="T59" fmla="*/ 1991 h 3285"/>
                <a:gd name="T60" fmla="*/ 434 w 3269"/>
                <a:gd name="T61" fmla="*/ 2030 h 3285"/>
                <a:gd name="T62" fmla="*/ 426 w 3269"/>
                <a:gd name="T63" fmla="*/ 2069 h 3285"/>
                <a:gd name="T64" fmla="*/ 401 w 3269"/>
                <a:gd name="T65" fmla="*/ 2099 h 3285"/>
                <a:gd name="T66" fmla="*/ 366 w 3269"/>
                <a:gd name="T67" fmla="*/ 2115 h 3285"/>
                <a:gd name="T68" fmla="*/ 220 w 3269"/>
                <a:gd name="T69" fmla="*/ 2118 h 3285"/>
                <a:gd name="T70" fmla="*/ 346 w 3269"/>
                <a:gd name="T71" fmla="*/ 2510 h 3285"/>
                <a:gd name="T72" fmla="*/ 385 w 3269"/>
                <a:gd name="T73" fmla="*/ 2519 h 3285"/>
                <a:gd name="T74" fmla="*/ 415 w 3269"/>
                <a:gd name="T75" fmla="*/ 2544 h 3285"/>
                <a:gd name="T76" fmla="*/ 432 w 3269"/>
                <a:gd name="T77" fmla="*/ 2578 h 3285"/>
                <a:gd name="T78" fmla="*/ 432 w 3269"/>
                <a:gd name="T79" fmla="*/ 2618 h 3285"/>
                <a:gd name="T80" fmla="*/ 415 w 3269"/>
                <a:gd name="T81" fmla="*/ 2654 h 3285"/>
                <a:gd name="T82" fmla="*/ 385 w 3269"/>
                <a:gd name="T83" fmla="*/ 2678 h 3285"/>
                <a:gd name="T84" fmla="*/ 346 w 3269"/>
                <a:gd name="T85" fmla="*/ 2686 h 3285"/>
                <a:gd name="T86" fmla="*/ 220 w 3269"/>
                <a:gd name="T87" fmla="*/ 3064 h 3285"/>
                <a:gd name="T88" fmla="*/ 3269 w 3269"/>
                <a:gd name="T89" fmla="*/ 3285 h 3285"/>
                <a:gd name="T90" fmla="*/ 0 w 3269"/>
                <a:gd name="T91" fmla="*/ 0 h 3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69" h="3285">
                  <a:moveTo>
                    <a:pt x="0" y="0"/>
                  </a:moveTo>
                  <a:lnTo>
                    <a:pt x="220" y="0"/>
                  </a:lnTo>
                  <a:lnTo>
                    <a:pt x="220" y="235"/>
                  </a:lnTo>
                  <a:lnTo>
                    <a:pt x="346" y="235"/>
                  </a:lnTo>
                  <a:lnTo>
                    <a:pt x="366" y="237"/>
                  </a:lnTo>
                  <a:lnTo>
                    <a:pt x="385" y="244"/>
                  </a:lnTo>
                  <a:lnTo>
                    <a:pt x="401" y="254"/>
                  </a:lnTo>
                  <a:lnTo>
                    <a:pt x="415" y="268"/>
                  </a:lnTo>
                  <a:lnTo>
                    <a:pt x="426" y="284"/>
                  </a:lnTo>
                  <a:lnTo>
                    <a:pt x="432" y="302"/>
                  </a:lnTo>
                  <a:lnTo>
                    <a:pt x="434" y="323"/>
                  </a:lnTo>
                  <a:lnTo>
                    <a:pt x="432" y="343"/>
                  </a:lnTo>
                  <a:lnTo>
                    <a:pt x="426" y="361"/>
                  </a:lnTo>
                  <a:lnTo>
                    <a:pt x="415" y="378"/>
                  </a:lnTo>
                  <a:lnTo>
                    <a:pt x="401" y="391"/>
                  </a:lnTo>
                  <a:lnTo>
                    <a:pt x="385" y="402"/>
                  </a:lnTo>
                  <a:lnTo>
                    <a:pt x="366" y="409"/>
                  </a:lnTo>
                  <a:lnTo>
                    <a:pt x="346" y="411"/>
                  </a:lnTo>
                  <a:lnTo>
                    <a:pt x="220" y="411"/>
                  </a:lnTo>
                  <a:lnTo>
                    <a:pt x="220" y="804"/>
                  </a:lnTo>
                  <a:lnTo>
                    <a:pt x="346" y="804"/>
                  </a:lnTo>
                  <a:lnTo>
                    <a:pt x="366" y="806"/>
                  </a:lnTo>
                  <a:lnTo>
                    <a:pt x="385" y="813"/>
                  </a:lnTo>
                  <a:lnTo>
                    <a:pt x="401" y="823"/>
                  </a:lnTo>
                  <a:lnTo>
                    <a:pt x="415" y="836"/>
                  </a:lnTo>
                  <a:lnTo>
                    <a:pt x="426" y="853"/>
                  </a:lnTo>
                  <a:lnTo>
                    <a:pt x="432" y="872"/>
                  </a:lnTo>
                  <a:lnTo>
                    <a:pt x="434" y="892"/>
                  </a:lnTo>
                  <a:lnTo>
                    <a:pt x="432" y="912"/>
                  </a:lnTo>
                  <a:lnTo>
                    <a:pt x="426" y="930"/>
                  </a:lnTo>
                  <a:lnTo>
                    <a:pt x="415" y="946"/>
                  </a:lnTo>
                  <a:lnTo>
                    <a:pt x="401" y="961"/>
                  </a:lnTo>
                  <a:lnTo>
                    <a:pt x="385" y="971"/>
                  </a:lnTo>
                  <a:lnTo>
                    <a:pt x="366" y="978"/>
                  </a:lnTo>
                  <a:lnTo>
                    <a:pt x="346" y="980"/>
                  </a:lnTo>
                  <a:lnTo>
                    <a:pt x="220" y="980"/>
                  </a:lnTo>
                  <a:lnTo>
                    <a:pt x="220" y="1373"/>
                  </a:lnTo>
                  <a:lnTo>
                    <a:pt x="346" y="1373"/>
                  </a:lnTo>
                  <a:lnTo>
                    <a:pt x="366" y="1375"/>
                  </a:lnTo>
                  <a:lnTo>
                    <a:pt x="385" y="1382"/>
                  </a:lnTo>
                  <a:lnTo>
                    <a:pt x="401" y="1392"/>
                  </a:lnTo>
                  <a:lnTo>
                    <a:pt x="415" y="1405"/>
                  </a:lnTo>
                  <a:lnTo>
                    <a:pt x="426" y="1423"/>
                  </a:lnTo>
                  <a:lnTo>
                    <a:pt x="432" y="1441"/>
                  </a:lnTo>
                  <a:lnTo>
                    <a:pt x="434" y="1461"/>
                  </a:lnTo>
                  <a:lnTo>
                    <a:pt x="432" y="1481"/>
                  </a:lnTo>
                  <a:lnTo>
                    <a:pt x="426" y="1499"/>
                  </a:lnTo>
                  <a:lnTo>
                    <a:pt x="415" y="1516"/>
                  </a:lnTo>
                  <a:lnTo>
                    <a:pt x="401" y="1530"/>
                  </a:lnTo>
                  <a:lnTo>
                    <a:pt x="385" y="1540"/>
                  </a:lnTo>
                  <a:lnTo>
                    <a:pt x="366" y="1546"/>
                  </a:lnTo>
                  <a:lnTo>
                    <a:pt x="346" y="1549"/>
                  </a:lnTo>
                  <a:lnTo>
                    <a:pt x="220" y="1549"/>
                  </a:lnTo>
                  <a:lnTo>
                    <a:pt x="220" y="1941"/>
                  </a:lnTo>
                  <a:lnTo>
                    <a:pt x="346" y="1941"/>
                  </a:lnTo>
                  <a:lnTo>
                    <a:pt x="366" y="1944"/>
                  </a:lnTo>
                  <a:lnTo>
                    <a:pt x="385" y="1950"/>
                  </a:lnTo>
                  <a:lnTo>
                    <a:pt x="401" y="1961"/>
                  </a:lnTo>
                  <a:lnTo>
                    <a:pt x="415" y="1975"/>
                  </a:lnTo>
                  <a:lnTo>
                    <a:pt x="426" y="1991"/>
                  </a:lnTo>
                  <a:lnTo>
                    <a:pt x="432" y="2010"/>
                  </a:lnTo>
                  <a:lnTo>
                    <a:pt x="434" y="2030"/>
                  </a:lnTo>
                  <a:lnTo>
                    <a:pt x="432" y="2050"/>
                  </a:lnTo>
                  <a:lnTo>
                    <a:pt x="426" y="2069"/>
                  </a:lnTo>
                  <a:lnTo>
                    <a:pt x="415" y="2085"/>
                  </a:lnTo>
                  <a:lnTo>
                    <a:pt x="401" y="2099"/>
                  </a:lnTo>
                  <a:lnTo>
                    <a:pt x="385" y="2109"/>
                  </a:lnTo>
                  <a:lnTo>
                    <a:pt x="366" y="2115"/>
                  </a:lnTo>
                  <a:lnTo>
                    <a:pt x="346" y="2118"/>
                  </a:lnTo>
                  <a:lnTo>
                    <a:pt x="220" y="2118"/>
                  </a:lnTo>
                  <a:lnTo>
                    <a:pt x="220" y="2510"/>
                  </a:lnTo>
                  <a:lnTo>
                    <a:pt x="346" y="2510"/>
                  </a:lnTo>
                  <a:lnTo>
                    <a:pt x="366" y="2513"/>
                  </a:lnTo>
                  <a:lnTo>
                    <a:pt x="385" y="2519"/>
                  </a:lnTo>
                  <a:lnTo>
                    <a:pt x="401" y="2530"/>
                  </a:lnTo>
                  <a:lnTo>
                    <a:pt x="415" y="2544"/>
                  </a:lnTo>
                  <a:lnTo>
                    <a:pt x="426" y="2560"/>
                  </a:lnTo>
                  <a:lnTo>
                    <a:pt x="432" y="2578"/>
                  </a:lnTo>
                  <a:lnTo>
                    <a:pt x="434" y="2598"/>
                  </a:lnTo>
                  <a:lnTo>
                    <a:pt x="432" y="2618"/>
                  </a:lnTo>
                  <a:lnTo>
                    <a:pt x="426" y="2638"/>
                  </a:lnTo>
                  <a:lnTo>
                    <a:pt x="415" y="2654"/>
                  </a:lnTo>
                  <a:lnTo>
                    <a:pt x="401" y="2667"/>
                  </a:lnTo>
                  <a:lnTo>
                    <a:pt x="385" y="2678"/>
                  </a:lnTo>
                  <a:lnTo>
                    <a:pt x="366" y="2684"/>
                  </a:lnTo>
                  <a:lnTo>
                    <a:pt x="346" y="2686"/>
                  </a:lnTo>
                  <a:lnTo>
                    <a:pt x="220" y="2686"/>
                  </a:lnTo>
                  <a:lnTo>
                    <a:pt x="220" y="3064"/>
                  </a:lnTo>
                  <a:lnTo>
                    <a:pt x="3269" y="3064"/>
                  </a:lnTo>
                  <a:lnTo>
                    <a:pt x="3269" y="3285"/>
                  </a:lnTo>
                  <a:lnTo>
                    <a:pt x="0" y="328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/>
            <p:cNvSpPr>
              <a:spLocks/>
            </p:cNvSpPr>
            <p:nvPr/>
          </p:nvSpPr>
          <p:spPr bwMode="auto">
            <a:xfrm>
              <a:off x="-241" y="308"/>
              <a:ext cx="632" cy="303"/>
            </a:xfrm>
            <a:custGeom>
              <a:avLst/>
              <a:gdLst>
                <a:gd name="T0" fmla="*/ 767 w 2529"/>
                <a:gd name="T1" fmla="*/ 0 h 1211"/>
                <a:gd name="T2" fmla="*/ 1884 w 2529"/>
                <a:gd name="T3" fmla="*/ 938 h 1211"/>
                <a:gd name="T4" fmla="*/ 2152 w 2529"/>
                <a:gd name="T5" fmla="*/ 488 h 1211"/>
                <a:gd name="T6" fmla="*/ 1937 w 2529"/>
                <a:gd name="T7" fmla="*/ 360 h 1211"/>
                <a:gd name="T8" fmla="*/ 2529 w 2529"/>
                <a:gd name="T9" fmla="*/ 28 h 1211"/>
                <a:gd name="T10" fmla="*/ 2519 w 2529"/>
                <a:gd name="T11" fmla="*/ 709 h 1211"/>
                <a:gd name="T12" fmla="*/ 2305 w 2529"/>
                <a:gd name="T13" fmla="*/ 580 h 1211"/>
                <a:gd name="T14" fmla="*/ 1930 w 2529"/>
                <a:gd name="T15" fmla="*/ 1211 h 1211"/>
                <a:gd name="T16" fmla="*/ 790 w 2529"/>
                <a:gd name="T17" fmla="*/ 254 h 1211"/>
                <a:gd name="T18" fmla="*/ 137 w 2529"/>
                <a:gd name="T19" fmla="*/ 1048 h 1211"/>
                <a:gd name="T20" fmla="*/ 0 w 2529"/>
                <a:gd name="T21" fmla="*/ 934 h 1211"/>
                <a:gd name="T22" fmla="*/ 767 w 2529"/>
                <a:gd name="T23" fmla="*/ 0 h 1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29" h="1211">
                  <a:moveTo>
                    <a:pt x="767" y="0"/>
                  </a:moveTo>
                  <a:lnTo>
                    <a:pt x="1884" y="938"/>
                  </a:lnTo>
                  <a:lnTo>
                    <a:pt x="2152" y="488"/>
                  </a:lnTo>
                  <a:lnTo>
                    <a:pt x="1937" y="360"/>
                  </a:lnTo>
                  <a:lnTo>
                    <a:pt x="2529" y="28"/>
                  </a:lnTo>
                  <a:lnTo>
                    <a:pt x="2519" y="709"/>
                  </a:lnTo>
                  <a:lnTo>
                    <a:pt x="2305" y="580"/>
                  </a:lnTo>
                  <a:lnTo>
                    <a:pt x="1930" y="1211"/>
                  </a:lnTo>
                  <a:lnTo>
                    <a:pt x="790" y="254"/>
                  </a:lnTo>
                  <a:lnTo>
                    <a:pt x="137" y="1048"/>
                  </a:lnTo>
                  <a:lnTo>
                    <a:pt x="0" y="934"/>
                  </a:lnTo>
                  <a:lnTo>
                    <a:pt x="7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auto">
            <a:xfrm>
              <a:off x="116" y="122"/>
              <a:ext cx="239" cy="298"/>
            </a:xfrm>
            <a:custGeom>
              <a:avLst/>
              <a:gdLst>
                <a:gd name="T0" fmla="*/ 956 w 956"/>
                <a:gd name="T1" fmla="*/ 0 h 1193"/>
                <a:gd name="T2" fmla="*/ 861 w 956"/>
                <a:gd name="T3" fmla="*/ 673 h 1193"/>
                <a:gd name="T4" fmla="*/ 665 w 956"/>
                <a:gd name="T5" fmla="*/ 520 h 1193"/>
                <a:gd name="T6" fmla="*/ 141 w 956"/>
                <a:gd name="T7" fmla="*/ 1193 h 1193"/>
                <a:gd name="T8" fmla="*/ 0 w 956"/>
                <a:gd name="T9" fmla="*/ 1082 h 1193"/>
                <a:gd name="T10" fmla="*/ 524 w 956"/>
                <a:gd name="T11" fmla="*/ 409 h 1193"/>
                <a:gd name="T12" fmla="*/ 328 w 956"/>
                <a:gd name="T13" fmla="*/ 254 h 1193"/>
                <a:gd name="T14" fmla="*/ 956 w 956"/>
                <a:gd name="T15" fmla="*/ 0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6" h="1193">
                  <a:moveTo>
                    <a:pt x="956" y="0"/>
                  </a:moveTo>
                  <a:lnTo>
                    <a:pt x="861" y="673"/>
                  </a:lnTo>
                  <a:lnTo>
                    <a:pt x="665" y="520"/>
                  </a:lnTo>
                  <a:lnTo>
                    <a:pt x="141" y="1193"/>
                  </a:lnTo>
                  <a:lnTo>
                    <a:pt x="0" y="1082"/>
                  </a:lnTo>
                  <a:lnTo>
                    <a:pt x="524" y="409"/>
                  </a:lnTo>
                  <a:lnTo>
                    <a:pt x="328" y="254"/>
                  </a:lnTo>
                  <a:lnTo>
                    <a:pt x="9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-205" y="504"/>
              <a:ext cx="291" cy="227"/>
            </a:xfrm>
            <a:custGeom>
              <a:avLst/>
              <a:gdLst>
                <a:gd name="T0" fmla="*/ 1019 w 1162"/>
                <a:gd name="T1" fmla="*/ 0 h 907"/>
                <a:gd name="T2" fmla="*/ 1162 w 1162"/>
                <a:gd name="T3" fmla="*/ 109 h 907"/>
                <a:gd name="T4" fmla="*/ 808 w 1162"/>
                <a:gd name="T5" fmla="*/ 574 h 907"/>
                <a:gd name="T6" fmla="*/ 578 w 1162"/>
                <a:gd name="T7" fmla="*/ 342 h 907"/>
                <a:gd name="T8" fmla="*/ 142 w 1162"/>
                <a:gd name="T9" fmla="*/ 907 h 907"/>
                <a:gd name="T10" fmla="*/ 0 w 1162"/>
                <a:gd name="T11" fmla="*/ 798 h 907"/>
                <a:gd name="T12" fmla="*/ 561 w 1162"/>
                <a:gd name="T13" fmla="*/ 71 h 907"/>
                <a:gd name="T14" fmla="*/ 790 w 1162"/>
                <a:gd name="T15" fmla="*/ 302 h 907"/>
                <a:gd name="T16" fmla="*/ 1019 w 1162"/>
                <a:gd name="T17" fmla="*/ 0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2" h="907">
                  <a:moveTo>
                    <a:pt x="1019" y="0"/>
                  </a:moveTo>
                  <a:lnTo>
                    <a:pt x="1162" y="109"/>
                  </a:lnTo>
                  <a:lnTo>
                    <a:pt x="808" y="574"/>
                  </a:lnTo>
                  <a:lnTo>
                    <a:pt x="578" y="342"/>
                  </a:lnTo>
                  <a:lnTo>
                    <a:pt x="142" y="907"/>
                  </a:lnTo>
                  <a:lnTo>
                    <a:pt x="0" y="798"/>
                  </a:lnTo>
                  <a:lnTo>
                    <a:pt x="561" y="71"/>
                  </a:lnTo>
                  <a:lnTo>
                    <a:pt x="790" y="302"/>
                  </a:lnTo>
                  <a:lnTo>
                    <a:pt x="10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" name="Freeform 32"/>
          <p:cNvSpPr>
            <a:spLocks noEditPoints="1"/>
          </p:cNvSpPr>
          <p:nvPr/>
        </p:nvSpPr>
        <p:spPr bwMode="auto">
          <a:xfrm>
            <a:off x="6370560" y="4318282"/>
            <a:ext cx="338418" cy="416859"/>
          </a:xfrm>
          <a:custGeom>
            <a:avLst/>
            <a:gdLst>
              <a:gd name="T0" fmla="*/ 2092 w 3024"/>
              <a:gd name="T1" fmla="*/ 2305 h 4320"/>
              <a:gd name="T2" fmla="*/ 2173 w 3024"/>
              <a:gd name="T3" fmla="*/ 2544 h 4320"/>
              <a:gd name="T4" fmla="*/ 2407 w 3024"/>
              <a:gd name="T5" fmla="*/ 2695 h 4320"/>
              <a:gd name="T6" fmla="*/ 2308 w 3024"/>
              <a:gd name="T7" fmla="*/ 2871 h 4320"/>
              <a:gd name="T8" fmla="*/ 2097 w 3024"/>
              <a:gd name="T9" fmla="*/ 2922 h 4320"/>
              <a:gd name="T10" fmla="*/ 2371 w 3024"/>
              <a:gd name="T11" fmla="*/ 2947 h 4320"/>
              <a:gd name="T12" fmla="*/ 2524 w 3024"/>
              <a:gd name="T13" fmla="*/ 2740 h 4320"/>
              <a:gd name="T14" fmla="*/ 2335 w 3024"/>
              <a:gd name="T15" fmla="*/ 2508 h 4320"/>
              <a:gd name="T16" fmla="*/ 2186 w 3024"/>
              <a:gd name="T17" fmla="*/ 2346 h 4320"/>
              <a:gd name="T18" fmla="*/ 2313 w 3024"/>
              <a:gd name="T19" fmla="*/ 2254 h 4320"/>
              <a:gd name="T20" fmla="*/ 2474 w 3024"/>
              <a:gd name="T21" fmla="*/ 2201 h 4320"/>
              <a:gd name="T22" fmla="*/ 513 w 3024"/>
              <a:gd name="T23" fmla="*/ 1452 h 4320"/>
              <a:gd name="T24" fmla="*/ 312 w 3024"/>
              <a:gd name="T25" fmla="*/ 1791 h 4320"/>
              <a:gd name="T26" fmla="*/ 433 w 3024"/>
              <a:gd name="T27" fmla="*/ 2055 h 4320"/>
              <a:gd name="T28" fmla="*/ 948 w 3024"/>
              <a:gd name="T29" fmla="*/ 990 h 4320"/>
              <a:gd name="T30" fmla="*/ 1135 w 3024"/>
              <a:gd name="T31" fmla="*/ 1032 h 4320"/>
              <a:gd name="T32" fmla="*/ 1547 w 3024"/>
              <a:gd name="T33" fmla="*/ 1344 h 4320"/>
              <a:gd name="T34" fmla="*/ 1719 w 3024"/>
              <a:gd name="T35" fmla="*/ 1626 h 4320"/>
              <a:gd name="T36" fmla="*/ 1879 w 3024"/>
              <a:gd name="T37" fmla="*/ 1676 h 4320"/>
              <a:gd name="T38" fmla="*/ 2074 w 3024"/>
              <a:gd name="T39" fmla="*/ 1606 h 4320"/>
              <a:gd name="T40" fmla="*/ 1966 w 3024"/>
              <a:gd name="T41" fmla="*/ 1437 h 4320"/>
              <a:gd name="T42" fmla="*/ 2016 w 3024"/>
              <a:gd name="T43" fmla="*/ 1413 h 4320"/>
              <a:gd name="T44" fmla="*/ 2180 w 3024"/>
              <a:gd name="T45" fmla="*/ 1448 h 4320"/>
              <a:gd name="T46" fmla="*/ 2284 w 3024"/>
              <a:gd name="T47" fmla="*/ 1365 h 4320"/>
              <a:gd name="T48" fmla="*/ 2390 w 3024"/>
              <a:gd name="T49" fmla="*/ 1448 h 4320"/>
              <a:gd name="T50" fmla="*/ 2554 w 3024"/>
              <a:gd name="T51" fmla="*/ 1413 h 4320"/>
              <a:gd name="T52" fmla="*/ 2605 w 3024"/>
              <a:gd name="T53" fmla="*/ 1437 h 4320"/>
              <a:gd name="T54" fmla="*/ 2485 w 3024"/>
              <a:gd name="T55" fmla="*/ 1659 h 4320"/>
              <a:gd name="T56" fmla="*/ 2732 w 3024"/>
              <a:gd name="T57" fmla="*/ 1989 h 4320"/>
              <a:gd name="T58" fmla="*/ 2998 w 3024"/>
              <a:gd name="T59" fmla="*/ 2529 h 4320"/>
              <a:gd name="T60" fmla="*/ 2936 w 3024"/>
              <a:gd name="T61" fmla="*/ 3097 h 4320"/>
              <a:gd name="T62" fmla="*/ 2513 w 3024"/>
              <a:gd name="T63" fmla="*/ 3468 h 4320"/>
              <a:gd name="T64" fmla="*/ 1951 w 3024"/>
              <a:gd name="T65" fmla="*/ 3409 h 4320"/>
              <a:gd name="T66" fmla="*/ 1604 w 3024"/>
              <a:gd name="T67" fmla="*/ 2959 h 4320"/>
              <a:gd name="T68" fmla="*/ 1651 w 3024"/>
              <a:gd name="T69" fmla="*/ 2360 h 4320"/>
              <a:gd name="T70" fmla="*/ 1790 w 3024"/>
              <a:gd name="T71" fmla="*/ 2008 h 4320"/>
              <a:gd name="T72" fmla="*/ 1445 w 3024"/>
              <a:gd name="T73" fmla="*/ 1793 h 4320"/>
              <a:gd name="T74" fmla="*/ 1272 w 3024"/>
              <a:gd name="T75" fmla="*/ 2489 h 4320"/>
              <a:gd name="T76" fmla="*/ 1477 w 3024"/>
              <a:gd name="T77" fmla="*/ 4249 h 4320"/>
              <a:gd name="T78" fmla="*/ 1231 w 3024"/>
              <a:gd name="T79" fmla="*/ 4293 h 4320"/>
              <a:gd name="T80" fmla="*/ 708 w 3024"/>
              <a:gd name="T81" fmla="*/ 4176 h 4320"/>
              <a:gd name="T82" fmla="*/ 500 w 3024"/>
              <a:gd name="T83" fmla="*/ 4319 h 4320"/>
              <a:gd name="T84" fmla="*/ 326 w 3024"/>
              <a:gd name="T85" fmla="*/ 4131 h 4320"/>
              <a:gd name="T86" fmla="*/ 444 w 3024"/>
              <a:gd name="T87" fmla="*/ 2493 h 4320"/>
              <a:gd name="T88" fmla="*/ 191 w 3024"/>
              <a:gd name="T89" fmla="*/ 2259 h 4320"/>
              <a:gd name="T90" fmla="*/ 8 w 3024"/>
              <a:gd name="T91" fmla="*/ 1855 h 4320"/>
              <a:gd name="T92" fmla="*/ 161 w 3024"/>
              <a:gd name="T93" fmla="*/ 1381 h 4320"/>
              <a:gd name="T94" fmla="*/ 525 w 3024"/>
              <a:gd name="T95" fmla="*/ 1053 h 4320"/>
              <a:gd name="T96" fmla="*/ 796 w 3024"/>
              <a:gd name="T97" fmla="*/ 984 h 4320"/>
              <a:gd name="T98" fmla="*/ 796 w 3024"/>
              <a:gd name="T99" fmla="*/ 1168 h 4320"/>
              <a:gd name="T100" fmla="*/ 745 w 3024"/>
              <a:gd name="T101" fmla="*/ 1613 h 4320"/>
              <a:gd name="T102" fmla="*/ 704 w 3024"/>
              <a:gd name="T103" fmla="*/ 1970 h 4320"/>
              <a:gd name="T104" fmla="*/ 988 w 3024"/>
              <a:gd name="T105" fmla="*/ 1970 h 4320"/>
              <a:gd name="T106" fmla="*/ 956 w 3024"/>
              <a:gd name="T107" fmla="*/ 1613 h 4320"/>
              <a:gd name="T108" fmla="*/ 915 w 3024"/>
              <a:gd name="T109" fmla="*/ 1168 h 4320"/>
              <a:gd name="T110" fmla="*/ 902 w 3024"/>
              <a:gd name="T111" fmla="*/ 984 h 4320"/>
              <a:gd name="T112" fmla="*/ 1207 w 3024"/>
              <a:gd name="T113" fmla="*/ 178 h 4320"/>
              <a:gd name="T114" fmla="*/ 1263 w 3024"/>
              <a:gd name="T115" fmla="*/ 636 h 4320"/>
              <a:gd name="T116" fmla="*/ 922 w 3024"/>
              <a:gd name="T117" fmla="*/ 911 h 4320"/>
              <a:gd name="T118" fmla="*/ 518 w 3024"/>
              <a:gd name="T119" fmla="*/ 738 h 4320"/>
              <a:gd name="T120" fmla="*/ 462 w 3024"/>
              <a:gd name="T121" fmla="*/ 280 h 4320"/>
              <a:gd name="T122" fmla="*/ 804 w 3024"/>
              <a:gd name="T123" fmla="*/ 4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024" h="4320">
                <a:moveTo>
                  <a:pt x="2263" y="2046"/>
                </a:moveTo>
                <a:lnTo>
                  <a:pt x="2263" y="2174"/>
                </a:lnTo>
                <a:lnTo>
                  <a:pt x="2223" y="2184"/>
                </a:lnTo>
                <a:lnTo>
                  <a:pt x="2187" y="2199"/>
                </a:lnTo>
                <a:lnTo>
                  <a:pt x="2156" y="2219"/>
                </a:lnTo>
                <a:lnTo>
                  <a:pt x="2130" y="2244"/>
                </a:lnTo>
                <a:lnTo>
                  <a:pt x="2108" y="2273"/>
                </a:lnTo>
                <a:lnTo>
                  <a:pt x="2092" y="2305"/>
                </a:lnTo>
                <a:lnTo>
                  <a:pt x="2083" y="2341"/>
                </a:lnTo>
                <a:lnTo>
                  <a:pt x="2080" y="2379"/>
                </a:lnTo>
                <a:lnTo>
                  <a:pt x="2083" y="2414"/>
                </a:lnTo>
                <a:lnTo>
                  <a:pt x="2091" y="2445"/>
                </a:lnTo>
                <a:lnTo>
                  <a:pt x="2104" y="2473"/>
                </a:lnTo>
                <a:lnTo>
                  <a:pt x="2122" y="2499"/>
                </a:lnTo>
                <a:lnTo>
                  <a:pt x="2146" y="2521"/>
                </a:lnTo>
                <a:lnTo>
                  <a:pt x="2173" y="2544"/>
                </a:lnTo>
                <a:lnTo>
                  <a:pt x="2205" y="2563"/>
                </a:lnTo>
                <a:lnTo>
                  <a:pt x="2241" y="2580"/>
                </a:lnTo>
                <a:lnTo>
                  <a:pt x="2280" y="2599"/>
                </a:lnTo>
                <a:lnTo>
                  <a:pt x="2317" y="2614"/>
                </a:lnTo>
                <a:lnTo>
                  <a:pt x="2347" y="2633"/>
                </a:lnTo>
                <a:lnTo>
                  <a:pt x="2372" y="2651"/>
                </a:lnTo>
                <a:lnTo>
                  <a:pt x="2393" y="2672"/>
                </a:lnTo>
                <a:lnTo>
                  <a:pt x="2407" y="2695"/>
                </a:lnTo>
                <a:lnTo>
                  <a:pt x="2415" y="2720"/>
                </a:lnTo>
                <a:lnTo>
                  <a:pt x="2418" y="2749"/>
                </a:lnTo>
                <a:lnTo>
                  <a:pt x="2415" y="2779"/>
                </a:lnTo>
                <a:lnTo>
                  <a:pt x="2405" y="2805"/>
                </a:lnTo>
                <a:lnTo>
                  <a:pt x="2388" y="2829"/>
                </a:lnTo>
                <a:lnTo>
                  <a:pt x="2367" y="2847"/>
                </a:lnTo>
                <a:lnTo>
                  <a:pt x="2339" y="2862"/>
                </a:lnTo>
                <a:lnTo>
                  <a:pt x="2308" y="2871"/>
                </a:lnTo>
                <a:lnTo>
                  <a:pt x="2273" y="2873"/>
                </a:lnTo>
                <a:lnTo>
                  <a:pt x="2233" y="2871"/>
                </a:lnTo>
                <a:lnTo>
                  <a:pt x="2194" y="2863"/>
                </a:lnTo>
                <a:lnTo>
                  <a:pt x="2159" y="2851"/>
                </a:lnTo>
                <a:lnTo>
                  <a:pt x="2126" y="2837"/>
                </a:lnTo>
                <a:lnTo>
                  <a:pt x="2098" y="2818"/>
                </a:lnTo>
                <a:lnTo>
                  <a:pt x="2068" y="2904"/>
                </a:lnTo>
                <a:lnTo>
                  <a:pt x="2097" y="2922"/>
                </a:lnTo>
                <a:lnTo>
                  <a:pt x="2133" y="2938"/>
                </a:lnTo>
                <a:lnTo>
                  <a:pt x="2170" y="2949"/>
                </a:lnTo>
                <a:lnTo>
                  <a:pt x="2212" y="2957"/>
                </a:lnTo>
                <a:lnTo>
                  <a:pt x="2256" y="2960"/>
                </a:lnTo>
                <a:lnTo>
                  <a:pt x="2256" y="3088"/>
                </a:lnTo>
                <a:lnTo>
                  <a:pt x="2331" y="3088"/>
                </a:lnTo>
                <a:lnTo>
                  <a:pt x="2331" y="2956"/>
                </a:lnTo>
                <a:lnTo>
                  <a:pt x="2371" y="2947"/>
                </a:lnTo>
                <a:lnTo>
                  <a:pt x="2406" y="2932"/>
                </a:lnTo>
                <a:lnTo>
                  <a:pt x="2438" y="2913"/>
                </a:lnTo>
                <a:lnTo>
                  <a:pt x="2464" y="2890"/>
                </a:lnTo>
                <a:lnTo>
                  <a:pt x="2485" y="2864"/>
                </a:lnTo>
                <a:lnTo>
                  <a:pt x="2502" y="2835"/>
                </a:lnTo>
                <a:lnTo>
                  <a:pt x="2515" y="2805"/>
                </a:lnTo>
                <a:lnTo>
                  <a:pt x="2521" y="2774"/>
                </a:lnTo>
                <a:lnTo>
                  <a:pt x="2524" y="2740"/>
                </a:lnTo>
                <a:lnTo>
                  <a:pt x="2521" y="2701"/>
                </a:lnTo>
                <a:lnTo>
                  <a:pt x="2512" y="2664"/>
                </a:lnTo>
                <a:lnTo>
                  <a:pt x="2498" y="2631"/>
                </a:lnTo>
                <a:lnTo>
                  <a:pt x="2477" y="2602"/>
                </a:lnTo>
                <a:lnTo>
                  <a:pt x="2451" y="2575"/>
                </a:lnTo>
                <a:lnTo>
                  <a:pt x="2418" y="2551"/>
                </a:lnTo>
                <a:lnTo>
                  <a:pt x="2380" y="2529"/>
                </a:lnTo>
                <a:lnTo>
                  <a:pt x="2335" y="2508"/>
                </a:lnTo>
                <a:lnTo>
                  <a:pt x="2294" y="2489"/>
                </a:lnTo>
                <a:lnTo>
                  <a:pt x="2259" y="2470"/>
                </a:lnTo>
                <a:lnTo>
                  <a:pt x="2232" y="2453"/>
                </a:lnTo>
                <a:lnTo>
                  <a:pt x="2210" y="2434"/>
                </a:lnTo>
                <a:lnTo>
                  <a:pt x="2195" y="2413"/>
                </a:lnTo>
                <a:lnTo>
                  <a:pt x="2187" y="2390"/>
                </a:lnTo>
                <a:lnTo>
                  <a:pt x="2185" y="2363"/>
                </a:lnTo>
                <a:lnTo>
                  <a:pt x="2186" y="2346"/>
                </a:lnTo>
                <a:lnTo>
                  <a:pt x="2190" y="2329"/>
                </a:lnTo>
                <a:lnTo>
                  <a:pt x="2197" y="2312"/>
                </a:lnTo>
                <a:lnTo>
                  <a:pt x="2207" y="2296"/>
                </a:lnTo>
                <a:lnTo>
                  <a:pt x="2222" y="2283"/>
                </a:lnTo>
                <a:lnTo>
                  <a:pt x="2239" y="2271"/>
                </a:lnTo>
                <a:lnTo>
                  <a:pt x="2259" y="2262"/>
                </a:lnTo>
                <a:lnTo>
                  <a:pt x="2284" y="2256"/>
                </a:lnTo>
                <a:lnTo>
                  <a:pt x="2313" y="2254"/>
                </a:lnTo>
                <a:lnTo>
                  <a:pt x="2350" y="2257"/>
                </a:lnTo>
                <a:lnTo>
                  <a:pt x="2383" y="2262"/>
                </a:lnTo>
                <a:lnTo>
                  <a:pt x="2410" y="2270"/>
                </a:lnTo>
                <a:lnTo>
                  <a:pt x="2434" y="2279"/>
                </a:lnTo>
                <a:lnTo>
                  <a:pt x="2452" y="2288"/>
                </a:lnTo>
                <a:lnTo>
                  <a:pt x="2466" y="2297"/>
                </a:lnTo>
                <a:lnTo>
                  <a:pt x="2498" y="2214"/>
                </a:lnTo>
                <a:lnTo>
                  <a:pt x="2474" y="2201"/>
                </a:lnTo>
                <a:lnTo>
                  <a:pt x="2448" y="2189"/>
                </a:lnTo>
                <a:lnTo>
                  <a:pt x="2417" y="2180"/>
                </a:lnTo>
                <a:lnTo>
                  <a:pt x="2380" y="2173"/>
                </a:lnTo>
                <a:lnTo>
                  <a:pt x="2339" y="2169"/>
                </a:lnTo>
                <a:lnTo>
                  <a:pt x="2339" y="2046"/>
                </a:lnTo>
                <a:lnTo>
                  <a:pt x="2263" y="2046"/>
                </a:lnTo>
                <a:close/>
                <a:moveTo>
                  <a:pt x="546" y="1422"/>
                </a:moveTo>
                <a:lnTo>
                  <a:pt x="513" y="1452"/>
                </a:lnTo>
                <a:lnTo>
                  <a:pt x="480" y="1487"/>
                </a:lnTo>
                <a:lnTo>
                  <a:pt x="446" y="1528"/>
                </a:lnTo>
                <a:lnTo>
                  <a:pt x="412" y="1575"/>
                </a:lnTo>
                <a:lnTo>
                  <a:pt x="378" y="1627"/>
                </a:lnTo>
                <a:lnTo>
                  <a:pt x="346" y="1686"/>
                </a:lnTo>
                <a:lnTo>
                  <a:pt x="313" y="1753"/>
                </a:lnTo>
                <a:lnTo>
                  <a:pt x="310" y="1770"/>
                </a:lnTo>
                <a:lnTo>
                  <a:pt x="312" y="1791"/>
                </a:lnTo>
                <a:lnTo>
                  <a:pt x="317" y="1817"/>
                </a:lnTo>
                <a:lnTo>
                  <a:pt x="325" y="1847"/>
                </a:lnTo>
                <a:lnTo>
                  <a:pt x="336" y="1879"/>
                </a:lnTo>
                <a:lnTo>
                  <a:pt x="352" y="1913"/>
                </a:lnTo>
                <a:lnTo>
                  <a:pt x="369" y="1948"/>
                </a:lnTo>
                <a:lnTo>
                  <a:pt x="389" y="1985"/>
                </a:lnTo>
                <a:lnTo>
                  <a:pt x="410" y="2020"/>
                </a:lnTo>
                <a:lnTo>
                  <a:pt x="433" y="2055"/>
                </a:lnTo>
                <a:lnTo>
                  <a:pt x="458" y="2089"/>
                </a:lnTo>
                <a:lnTo>
                  <a:pt x="483" y="2122"/>
                </a:lnTo>
                <a:lnTo>
                  <a:pt x="509" y="2151"/>
                </a:lnTo>
                <a:lnTo>
                  <a:pt x="546" y="1422"/>
                </a:lnTo>
                <a:close/>
                <a:moveTo>
                  <a:pt x="902" y="984"/>
                </a:moveTo>
                <a:lnTo>
                  <a:pt x="912" y="986"/>
                </a:lnTo>
                <a:lnTo>
                  <a:pt x="928" y="987"/>
                </a:lnTo>
                <a:lnTo>
                  <a:pt x="948" y="990"/>
                </a:lnTo>
                <a:lnTo>
                  <a:pt x="970" y="994"/>
                </a:lnTo>
                <a:lnTo>
                  <a:pt x="994" y="998"/>
                </a:lnTo>
                <a:lnTo>
                  <a:pt x="1016" y="1001"/>
                </a:lnTo>
                <a:lnTo>
                  <a:pt x="1037" y="1005"/>
                </a:lnTo>
                <a:lnTo>
                  <a:pt x="1055" y="1008"/>
                </a:lnTo>
                <a:lnTo>
                  <a:pt x="1068" y="1011"/>
                </a:lnTo>
                <a:lnTo>
                  <a:pt x="1075" y="1012"/>
                </a:lnTo>
                <a:lnTo>
                  <a:pt x="1135" y="1032"/>
                </a:lnTo>
                <a:lnTo>
                  <a:pt x="1194" y="1055"/>
                </a:lnTo>
                <a:lnTo>
                  <a:pt x="1250" y="1084"/>
                </a:lnTo>
                <a:lnTo>
                  <a:pt x="1305" y="1117"/>
                </a:lnTo>
                <a:lnTo>
                  <a:pt x="1360" y="1155"/>
                </a:lnTo>
                <a:lnTo>
                  <a:pt x="1411" y="1198"/>
                </a:lnTo>
                <a:lnTo>
                  <a:pt x="1460" y="1244"/>
                </a:lnTo>
                <a:lnTo>
                  <a:pt x="1504" y="1292"/>
                </a:lnTo>
                <a:lnTo>
                  <a:pt x="1547" y="1344"/>
                </a:lnTo>
                <a:lnTo>
                  <a:pt x="1587" y="1398"/>
                </a:lnTo>
                <a:lnTo>
                  <a:pt x="1622" y="1454"/>
                </a:lnTo>
                <a:lnTo>
                  <a:pt x="1656" y="1513"/>
                </a:lnTo>
                <a:lnTo>
                  <a:pt x="1668" y="1537"/>
                </a:lnTo>
                <a:lnTo>
                  <a:pt x="1681" y="1560"/>
                </a:lnTo>
                <a:lnTo>
                  <a:pt x="1693" y="1584"/>
                </a:lnTo>
                <a:lnTo>
                  <a:pt x="1706" y="1605"/>
                </a:lnTo>
                <a:lnTo>
                  <a:pt x="1719" y="1626"/>
                </a:lnTo>
                <a:lnTo>
                  <a:pt x="1735" y="1644"/>
                </a:lnTo>
                <a:lnTo>
                  <a:pt x="1753" y="1659"/>
                </a:lnTo>
                <a:lnTo>
                  <a:pt x="1773" y="1672"/>
                </a:lnTo>
                <a:lnTo>
                  <a:pt x="1796" y="1680"/>
                </a:lnTo>
                <a:lnTo>
                  <a:pt x="1824" y="1683"/>
                </a:lnTo>
                <a:lnTo>
                  <a:pt x="1837" y="1682"/>
                </a:lnTo>
                <a:lnTo>
                  <a:pt x="1855" y="1680"/>
                </a:lnTo>
                <a:lnTo>
                  <a:pt x="1879" y="1676"/>
                </a:lnTo>
                <a:lnTo>
                  <a:pt x="1906" y="1670"/>
                </a:lnTo>
                <a:lnTo>
                  <a:pt x="1936" y="1663"/>
                </a:lnTo>
                <a:lnTo>
                  <a:pt x="1966" y="1655"/>
                </a:lnTo>
                <a:lnTo>
                  <a:pt x="1995" y="1646"/>
                </a:lnTo>
                <a:lnTo>
                  <a:pt x="2023" y="1636"/>
                </a:lnTo>
                <a:lnTo>
                  <a:pt x="2045" y="1626"/>
                </a:lnTo>
                <a:lnTo>
                  <a:pt x="2063" y="1615"/>
                </a:lnTo>
                <a:lnTo>
                  <a:pt x="2074" y="1606"/>
                </a:lnTo>
                <a:lnTo>
                  <a:pt x="2076" y="1596"/>
                </a:lnTo>
                <a:lnTo>
                  <a:pt x="2070" y="1568"/>
                </a:lnTo>
                <a:lnTo>
                  <a:pt x="2061" y="1542"/>
                </a:lnTo>
                <a:lnTo>
                  <a:pt x="2049" y="1516"/>
                </a:lnTo>
                <a:lnTo>
                  <a:pt x="2034" y="1492"/>
                </a:lnTo>
                <a:lnTo>
                  <a:pt x="2015" y="1471"/>
                </a:lnTo>
                <a:lnTo>
                  <a:pt x="1992" y="1453"/>
                </a:lnTo>
                <a:lnTo>
                  <a:pt x="1966" y="1437"/>
                </a:lnTo>
                <a:lnTo>
                  <a:pt x="1966" y="1436"/>
                </a:lnTo>
                <a:lnTo>
                  <a:pt x="1968" y="1432"/>
                </a:lnTo>
                <a:lnTo>
                  <a:pt x="1971" y="1427"/>
                </a:lnTo>
                <a:lnTo>
                  <a:pt x="1975" y="1422"/>
                </a:lnTo>
                <a:lnTo>
                  <a:pt x="1982" y="1416"/>
                </a:lnTo>
                <a:lnTo>
                  <a:pt x="1991" y="1413"/>
                </a:lnTo>
                <a:lnTo>
                  <a:pt x="2002" y="1411"/>
                </a:lnTo>
                <a:lnTo>
                  <a:pt x="2016" y="1413"/>
                </a:lnTo>
                <a:lnTo>
                  <a:pt x="2032" y="1419"/>
                </a:lnTo>
                <a:lnTo>
                  <a:pt x="2053" y="1430"/>
                </a:lnTo>
                <a:lnTo>
                  <a:pt x="2081" y="1447"/>
                </a:lnTo>
                <a:lnTo>
                  <a:pt x="2106" y="1456"/>
                </a:lnTo>
                <a:lnTo>
                  <a:pt x="2130" y="1461"/>
                </a:lnTo>
                <a:lnTo>
                  <a:pt x="2150" y="1461"/>
                </a:lnTo>
                <a:lnTo>
                  <a:pt x="2165" y="1456"/>
                </a:lnTo>
                <a:lnTo>
                  <a:pt x="2180" y="1448"/>
                </a:lnTo>
                <a:lnTo>
                  <a:pt x="2191" y="1437"/>
                </a:lnTo>
                <a:lnTo>
                  <a:pt x="2198" y="1428"/>
                </a:lnTo>
                <a:lnTo>
                  <a:pt x="2207" y="1415"/>
                </a:lnTo>
                <a:lnTo>
                  <a:pt x="2219" y="1402"/>
                </a:lnTo>
                <a:lnTo>
                  <a:pt x="2233" y="1388"/>
                </a:lnTo>
                <a:lnTo>
                  <a:pt x="2249" y="1376"/>
                </a:lnTo>
                <a:lnTo>
                  <a:pt x="2267" y="1368"/>
                </a:lnTo>
                <a:lnTo>
                  <a:pt x="2284" y="1365"/>
                </a:lnTo>
                <a:lnTo>
                  <a:pt x="2304" y="1369"/>
                </a:lnTo>
                <a:lnTo>
                  <a:pt x="2321" y="1377"/>
                </a:lnTo>
                <a:lnTo>
                  <a:pt x="2337" y="1389"/>
                </a:lnTo>
                <a:lnTo>
                  <a:pt x="2351" y="1403"/>
                </a:lnTo>
                <a:lnTo>
                  <a:pt x="2363" y="1416"/>
                </a:lnTo>
                <a:lnTo>
                  <a:pt x="2372" y="1428"/>
                </a:lnTo>
                <a:lnTo>
                  <a:pt x="2380" y="1437"/>
                </a:lnTo>
                <a:lnTo>
                  <a:pt x="2390" y="1448"/>
                </a:lnTo>
                <a:lnTo>
                  <a:pt x="2405" y="1456"/>
                </a:lnTo>
                <a:lnTo>
                  <a:pt x="2422" y="1461"/>
                </a:lnTo>
                <a:lnTo>
                  <a:pt x="2441" y="1461"/>
                </a:lnTo>
                <a:lnTo>
                  <a:pt x="2464" y="1456"/>
                </a:lnTo>
                <a:lnTo>
                  <a:pt x="2490" y="1447"/>
                </a:lnTo>
                <a:lnTo>
                  <a:pt x="2519" y="1430"/>
                </a:lnTo>
                <a:lnTo>
                  <a:pt x="2538" y="1419"/>
                </a:lnTo>
                <a:lnTo>
                  <a:pt x="2554" y="1413"/>
                </a:lnTo>
                <a:lnTo>
                  <a:pt x="2568" y="1411"/>
                </a:lnTo>
                <a:lnTo>
                  <a:pt x="2579" y="1413"/>
                </a:lnTo>
                <a:lnTo>
                  <a:pt x="2588" y="1416"/>
                </a:lnTo>
                <a:lnTo>
                  <a:pt x="2595" y="1422"/>
                </a:lnTo>
                <a:lnTo>
                  <a:pt x="2600" y="1427"/>
                </a:lnTo>
                <a:lnTo>
                  <a:pt x="2602" y="1432"/>
                </a:lnTo>
                <a:lnTo>
                  <a:pt x="2604" y="1436"/>
                </a:lnTo>
                <a:lnTo>
                  <a:pt x="2605" y="1437"/>
                </a:lnTo>
                <a:lnTo>
                  <a:pt x="2574" y="1456"/>
                </a:lnTo>
                <a:lnTo>
                  <a:pt x="2549" y="1478"/>
                </a:lnTo>
                <a:lnTo>
                  <a:pt x="2528" y="1503"/>
                </a:lnTo>
                <a:lnTo>
                  <a:pt x="2512" y="1530"/>
                </a:lnTo>
                <a:lnTo>
                  <a:pt x="2500" y="1560"/>
                </a:lnTo>
                <a:lnTo>
                  <a:pt x="2493" y="1593"/>
                </a:lnTo>
                <a:lnTo>
                  <a:pt x="2487" y="1626"/>
                </a:lnTo>
                <a:lnTo>
                  <a:pt x="2485" y="1659"/>
                </a:lnTo>
                <a:lnTo>
                  <a:pt x="2485" y="1693"/>
                </a:lnTo>
                <a:lnTo>
                  <a:pt x="2487" y="1725"/>
                </a:lnTo>
                <a:lnTo>
                  <a:pt x="2490" y="1757"/>
                </a:lnTo>
                <a:lnTo>
                  <a:pt x="2540" y="1792"/>
                </a:lnTo>
                <a:lnTo>
                  <a:pt x="2589" y="1833"/>
                </a:lnTo>
                <a:lnTo>
                  <a:pt x="2639" y="1880"/>
                </a:lnTo>
                <a:lnTo>
                  <a:pt x="2686" y="1932"/>
                </a:lnTo>
                <a:lnTo>
                  <a:pt x="2732" y="1989"/>
                </a:lnTo>
                <a:lnTo>
                  <a:pt x="2777" y="2050"/>
                </a:lnTo>
                <a:lnTo>
                  <a:pt x="2818" y="2113"/>
                </a:lnTo>
                <a:lnTo>
                  <a:pt x="2858" y="2180"/>
                </a:lnTo>
                <a:lnTo>
                  <a:pt x="2893" y="2248"/>
                </a:lnTo>
                <a:lnTo>
                  <a:pt x="2926" y="2318"/>
                </a:lnTo>
                <a:lnTo>
                  <a:pt x="2955" y="2388"/>
                </a:lnTo>
                <a:lnTo>
                  <a:pt x="2978" y="2458"/>
                </a:lnTo>
                <a:lnTo>
                  <a:pt x="2998" y="2529"/>
                </a:lnTo>
                <a:lnTo>
                  <a:pt x="3012" y="2597"/>
                </a:lnTo>
                <a:lnTo>
                  <a:pt x="3021" y="2664"/>
                </a:lnTo>
                <a:lnTo>
                  <a:pt x="3024" y="2729"/>
                </a:lnTo>
                <a:lnTo>
                  <a:pt x="3020" y="2808"/>
                </a:lnTo>
                <a:lnTo>
                  <a:pt x="3010" y="2885"/>
                </a:lnTo>
                <a:lnTo>
                  <a:pt x="2991" y="2959"/>
                </a:lnTo>
                <a:lnTo>
                  <a:pt x="2966" y="3031"/>
                </a:lnTo>
                <a:lnTo>
                  <a:pt x="2936" y="3097"/>
                </a:lnTo>
                <a:lnTo>
                  <a:pt x="2900" y="3161"/>
                </a:lnTo>
                <a:lnTo>
                  <a:pt x="2858" y="3220"/>
                </a:lnTo>
                <a:lnTo>
                  <a:pt x="2811" y="3275"/>
                </a:lnTo>
                <a:lnTo>
                  <a:pt x="2760" y="3325"/>
                </a:lnTo>
                <a:lnTo>
                  <a:pt x="2703" y="3370"/>
                </a:lnTo>
                <a:lnTo>
                  <a:pt x="2643" y="3409"/>
                </a:lnTo>
                <a:lnTo>
                  <a:pt x="2580" y="3442"/>
                </a:lnTo>
                <a:lnTo>
                  <a:pt x="2513" y="3468"/>
                </a:lnTo>
                <a:lnTo>
                  <a:pt x="2444" y="3486"/>
                </a:lnTo>
                <a:lnTo>
                  <a:pt x="2372" y="3498"/>
                </a:lnTo>
                <a:lnTo>
                  <a:pt x="2297" y="3502"/>
                </a:lnTo>
                <a:lnTo>
                  <a:pt x="2223" y="3498"/>
                </a:lnTo>
                <a:lnTo>
                  <a:pt x="2151" y="3486"/>
                </a:lnTo>
                <a:lnTo>
                  <a:pt x="2081" y="3468"/>
                </a:lnTo>
                <a:lnTo>
                  <a:pt x="2015" y="3442"/>
                </a:lnTo>
                <a:lnTo>
                  <a:pt x="1951" y="3409"/>
                </a:lnTo>
                <a:lnTo>
                  <a:pt x="1892" y="3370"/>
                </a:lnTo>
                <a:lnTo>
                  <a:pt x="1835" y="3325"/>
                </a:lnTo>
                <a:lnTo>
                  <a:pt x="1783" y="3275"/>
                </a:lnTo>
                <a:lnTo>
                  <a:pt x="1737" y="3220"/>
                </a:lnTo>
                <a:lnTo>
                  <a:pt x="1695" y="3161"/>
                </a:lnTo>
                <a:lnTo>
                  <a:pt x="1659" y="3097"/>
                </a:lnTo>
                <a:lnTo>
                  <a:pt x="1627" y="3031"/>
                </a:lnTo>
                <a:lnTo>
                  <a:pt x="1604" y="2959"/>
                </a:lnTo>
                <a:lnTo>
                  <a:pt x="1585" y="2885"/>
                </a:lnTo>
                <a:lnTo>
                  <a:pt x="1575" y="2808"/>
                </a:lnTo>
                <a:lnTo>
                  <a:pt x="1571" y="2729"/>
                </a:lnTo>
                <a:lnTo>
                  <a:pt x="1575" y="2659"/>
                </a:lnTo>
                <a:lnTo>
                  <a:pt x="1584" y="2585"/>
                </a:lnTo>
                <a:lnTo>
                  <a:pt x="1601" y="2511"/>
                </a:lnTo>
                <a:lnTo>
                  <a:pt x="1623" y="2436"/>
                </a:lnTo>
                <a:lnTo>
                  <a:pt x="1651" y="2360"/>
                </a:lnTo>
                <a:lnTo>
                  <a:pt x="1682" y="2286"/>
                </a:lnTo>
                <a:lnTo>
                  <a:pt x="1719" y="2212"/>
                </a:lnTo>
                <a:lnTo>
                  <a:pt x="1759" y="2142"/>
                </a:lnTo>
                <a:lnTo>
                  <a:pt x="1803" y="2072"/>
                </a:lnTo>
                <a:lnTo>
                  <a:pt x="1848" y="2008"/>
                </a:lnTo>
                <a:lnTo>
                  <a:pt x="1841" y="2008"/>
                </a:lnTo>
                <a:lnTo>
                  <a:pt x="1833" y="2009"/>
                </a:lnTo>
                <a:lnTo>
                  <a:pt x="1790" y="2008"/>
                </a:lnTo>
                <a:lnTo>
                  <a:pt x="1746" y="2002"/>
                </a:lnTo>
                <a:lnTo>
                  <a:pt x="1704" y="1992"/>
                </a:lnTo>
                <a:lnTo>
                  <a:pt x="1652" y="1974"/>
                </a:lnTo>
                <a:lnTo>
                  <a:pt x="1602" y="1949"/>
                </a:lnTo>
                <a:lnTo>
                  <a:pt x="1557" y="1919"/>
                </a:lnTo>
                <a:lnTo>
                  <a:pt x="1516" y="1882"/>
                </a:lnTo>
                <a:lnTo>
                  <a:pt x="1478" y="1841"/>
                </a:lnTo>
                <a:lnTo>
                  <a:pt x="1445" y="1793"/>
                </a:lnTo>
                <a:lnTo>
                  <a:pt x="1418" y="1742"/>
                </a:lnTo>
                <a:lnTo>
                  <a:pt x="1382" y="1672"/>
                </a:lnTo>
                <a:lnTo>
                  <a:pt x="1346" y="1610"/>
                </a:lnTo>
                <a:lnTo>
                  <a:pt x="1308" y="1555"/>
                </a:lnTo>
                <a:lnTo>
                  <a:pt x="1269" y="1507"/>
                </a:lnTo>
                <a:lnTo>
                  <a:pt x="1229" y="1466"/>
                </a:lnTo>
                <a:lnTo>
                  <a:pt x="1190" y="1431"/>
                </a:lnTo>
                <a:lnTo>
                  <a:pt x="1272" y="2489"/>
                </a:lnTo>
                <a:lnTo>
                  <a:pt x="1271" y="2491"/>
                </a:lnTo>
                <a:lnTo>
                  <a:pt x="1271" y="2494"/>
                </a:lnTo>
                <a:lnTo>
                  <a:pt x="1521" y="4083"/>
                </a:lnTo>
                <a:lnTo>
                  <a:pt x="1524" y="4120"/>
                </a:lnTo>
                <a:lnTo>
                  <a:pt x="1520" y="4156"/>
                </a:lnTo>
                <a:lnTo>
                  <a:pt x="1511" y="4189"/>
                </a:lnTo>
                <a:lnTo>
                  <a:pt x="1496" y="4221"/>
                </a:lnTo>
                <a:lnTo>
                  <a:pt x="1477" y="4249"/>
                </a:lnTo>
                <a:lnTo>
                  <a:pt x="1453" y="4273"/>
                </a:lnTo>
                <a:lnTo>
                  <a:pt x="1426" y="4294"/>
                </a:lnTo>
                <a:lnTo>
                  <a:pt x="1394" y="4308"/>
                </a:lnTo>
                <a:lnTo>
                  <a:pt x="1360" y="4317"/>
                </a:lnTo>
                <a:lnTo>
                  <a:pt x="1327" y="4320"/>
                </a:lnTo>
                <a:lnTo>
                  <a:pt x="1293" y="4317"/>
                </a:lnTo>
                <a:lnTo>
                  <a:pt x="1261" y="4307"/>
                </a:lnTo>
                <a:lnTo>
                  <a:pt x="1231" y="4293"/>
                </a:lnTo>
                <a:lnTo>
                  <a:pt x="1202" y="4272"/>
                </a:lnTo>
                <a:lnTo>
                  <a:pt x="1178" y="4247"/>
                </a:lnTo>
                <a:lnTo>
                  <a:pt x="1159" y="4218"/>
                </a:lnTo>
                <a:lnTo>
                  <a:pt x="1144" y="4185"/>
                </a:lnTo>
                <a:lnTo>
                  <a:pt x="1135" y="4150"/>
                </a:lnTo>
                <a:lnTo>
                  <a:pt x="884" y="2541"/>
                </a:lnTo>
                <a:lnTo>
                  <a:pt x="715" y="4138"/>
                </a:lnTo>
                <a:lnTo>
                  <a:pt x="708" y="4176"/>
                </a:lnTo>
                <a:lnTo>
                  <a:pt x="694" y="4211"/>
                </a:lnTo>
                <a:lnTo>
                  <a:pt x="675" y="4241"/>
                </a:lnTo>
                <a:lnTo>
                  <a:pt x="651" y="4269"/>
                </a:lnTo>
                <a:lnTo>
                  <a:pt x="623" y="4290"/>
                </a:lnTo>
                <a:lnTo>
                  <a:pt x="592" y="4307"/>
                </a:lnTo>
                <a:lnTo>
                  <a:pt x="558" y="4316"/>
                </a:lnTo>
                <a:lnTo>
                  <a:pt x="521" y="4320"/>
                </a:lnTo>
                <a:lnTo>
                  <a:pt x="500" y="4319"/>
                </a:lnTo>
                <a:lnTo>
                  <a:pt x="466" y="4311"/>
                </a:lnTo>
                <a:lnTo>
                  <a:pt x="433" y="4298"/>
                </a:lnTo>
                <a:lnTo>
                  <a:pt x="405" y="4279"/>
                </a:lnTo>
                <a:lnTo>
                  <a:pt x="380" y="4257"/>
                </a:lnTo>
                <a:lnTo>
                  <a:pt x="359" y="4230"/>
                </a:lnTo>
                <a:lnTo>
                  <a:pt x="343" y="4200"/>
                </a:lnTo>
                <a:lnTo>
                  <a:pt x="331" y="4167"/>
                </a:lnTo>
                <a:lnTo>
                  <a:pt x="326" y="4131"/>
                </a:lnTo>
                <a:lnTo>
                  <a:pt x="327" y="4095"/>
                </a:lnTo>
                <a:lnTo>
                  <a:pt x="490" y="2546"/>
                </a:lnTo>
                <a:lnTo>
                  <a:pt x="492" y="2491"/>
                </a:lnTo>
                <a:lnTo>
                  <a:pt x="488" y="2493"/>
                </a:lnTo>
                <a:lnTo>
                  <a:pt x="483" y="2494"/>
                </a:lnTo>
                <a:lnTo>
                  <a:pt x="479" y="2495"/>
                </a:lnTo>
                <a:lnTo>
                  <a:pt x="475" y="2495"/>
                </a:lnTo>
                <a:lnTo>
                  <a:pt x="444" y="2493"/>
                </a:lnTo>
                <a:lnTo>
                  <a:pt x="415" y="2483"/>
                </a:lnTo>
                <a:lnTo>
                  <a:pt x="386" y="2468"/>
                </a:lnTo>
                <a:lnTo>
                  <a:pt x="355" y="2443"/>
                </a:lnTo>
                <a:lnTo>
                  <a:pt x="322" y="2414"/>
                </a:lnTo>
                <a:lnTo>
                  <a:pt x="289" y="2380"/>
                </a:lnTo>
                <a:lnTo>
                  <a:pt x="257" y="2343"/>
                </a:lnTo>
                <a:lnTo>
                  <a:pt x="223" y="2303"/>
                </a:lnTo>
                <a:lnTo>
                  <a:pt x="191" y="2259"/>
                </a:lnTo>
                <a:lnTo>
                  <a:pt x="160" y="2214"/>
                </a:lnTo>
                <a:lnTo>
                  <a:pt x="130" y="2165"/>
                </a:lnTo>
                <a:lnTo>
                  <a:pt x="101" y="2115"/>
                </a:lnTo>
                <a:lnTo>
                  <a:pt x="76" y="2064"/>
                </a:lnTo>
                <a:lnTo>
                  <a:pt x="54" y="2012"/>
                </a:lnTo>
                <a:lnTo>
                  <a:pt x="34" y="1960"/>
                </a:lnTo>
                <a:lnTo>
                  <a:pt x="20" y="1907"/>
                </a:lnTo>
                <a:lnTo>
                  <a:pt x="8" y="1855"/>
                </a:lnTo>
                <a:lnTo>
                  <a:pt x="1" y="1803"/>
                </a:lnTo>
                <a:lnTo>
                  <a:pt x="0" y="1752"/>
                </a:lnTo>
                <a:lnTo>
                  <a:pt x="4" y="1703"/>
                </a:lnTo>
                <a:lnTo>
                  <a:pt x="14" y="1656"/>
                </a:lnTo>
                <a:lnTo>
                  <a:pt x="31" y="1611"/>
                </a:lnTo>
                <a:lnTo>
                  <a:pt x="73" y="1526"/>
                </a:lnTo>
                <a:lnTo>
                  <a:pt x="117" y="1450"/>
                </a:lnTo>
                <a:lnTo>
                  <a:pt x="161" y="1381"/>
                </a:lnTo>
                <a:lnTo>
                  <a:pt x="207" y="1318"/>
                </a:lnTo>
                <a:lnTo>
                  <a:pt x="253" y="1263"/>
                </a:lnTo>
                <a:lnTo>
                  <a:pt x="298" y="1215"/>
                </a:lnTo>
                <a:lnTo>
                  <a:pt x="346" y="1172"/>
                </a:lnTo>
                <a:lnTo>
                  <a:pt x="391" y="1135"/>
                </a:lnTo>
                <a:lnTo>
                  <a:pt x="437" y="1102"/>
                </a:lnTo>
                <a:lnTo>
                  <a:pt x="482" y="1076"/>
                </a:lnTo>
                <a:lnTo>
                  <a:pt x="525" y="1053"/>
                </a:lnTo>
                <a:lnTo>
                  <a:pt x="567" y="1034"/>
                </a:lnTo>
                <a:lnTo>
                  <a:pt x="607" y="1018"/>
                </a:lnTo>
                <a:lnTo>
                  <a:pt x="645" y="1007"/>
                </a:lnTo>
                <a:lnTo>
                  <a:pt x="682" y="999"/>
                </a:lnTo>
                <a:lnTo>
                  <a:pt x="715" y="992"/>
                </a:lnTo>
                <a:lnTo>
                  <a:pt x="745" y="988"/>
                </a:lnTo>
                <a:lnTo>
                  <a:pt x="772" y="986"/>
                </a:lnTo>
                <a:lnTo>
                  <a:pt x="796" y="984"/>
                </a:lnTo>
                <a:lnTo>
                  <a:pt x="816" y="984"/>
                </a:lnTo>
                <a:lnTo>
                  <a:pt x="816" y="990"/>
                </a:lnTo>
                <a:lnTo>
                  <a:pt x="814" y="1003"/>
                </a:lnTo>
                <a:lnTo>
                  <a:pt x="812" y="1022"/>
                </a:lnTo>
                <a:lnTo>
                  <a:pt x="809" y="1050"/>
                </a:lnTo>
                <a:lnTo>
                  <a:pt x="805" y="1084"/>
                </a:lnTo>
                <a:lnTo>
                  <a:pt x="801" y="1123"/>
                </a:lnTo>
                <a:lnTo>
                  <a:pt x="796" y="1168"/>
                </a:lnTo>
                <a:lnTo>
                  <a:pt x="791" y="1216"/>
                </a:lnTo>
                <a:lnTo>
                  <a:pt x="784" y="1267"/>
                </a:lnTo>
                <a:lnTo>
                  <a:pt x="778" y="1322"/>
                </a:lnTo>
                <a:lnTo>
                  <a:pt x="772" y="1378"/>
                </a:lnTo>
                <a:lnTo>
                  <a:pt x="765" y="1437"/>
                </a:lnTo>
                <a:lnTo>
                  <a:pt x="758" y="1496"/>
                </a:lnTo>
                <a:lnTo>
                  <a:pt x="751" y="1555"/>
                </a:lnTo>
                <a:lnTo>
                  <a:pt x="745" y="1613"/>
                </a:lnTo>
                <a:lnTo>
                  <a:pt x="738" y="1670"/>
                </a:lnTo>
                <a:lnTo>
                  <a:pt x="732" y="1724"/>
                </a:lnTo>
                <a:lnTo>
                  <a:pt x="727" y="1776"/>
                </a:lnTo>
                <a:lnTo>
                  <a:pt x="720" y="1825"/>
                </a:lnTo>
                <a:lnTo>
                  <a:pt x="716" y="1869"/>
                </a:lnTo>
                <a:lnTo>
                  <a:pt x="711" y="1909"/>
                </a:lnTo>
                <a:lnTo>
                  <a:pt x="707" y="1943"/>
                </a:lnTo>
                <a:lnTo>
                  <a:pt x="704" y="1970"/>
                </a:lnTo>
                <a:lnTo>
                  <a:pt x="702" y="1990"/>
                </a:lnTo>
                <a:lnTo>
                  <a:pt x="700" y="2003"/>
                </a:lnTo>
                <a:lnTo>
                  <a:pt x="699" y="2007"/>
                </a:lnTo>
                <a:lnTo>
                  <a:pt x="856" y="2174"/>
                </a:lnTo>
                <a:lnTo>
                  <a:pt x="992" y="2007"/>
                </a:lnTo>
                <a:lnTo>
                  <a:pt x="991" y="2003"/>
                </a:lnTo>
                <a:lnTo>
                  <a:pt x="990" y="1990"/>
                </a:lnTo>
                <a:lnTo>
                  <a:pt x="988" y="1970"/>
                </a:lnTo>
                <a:lnTo>
                  <a:pt x="986" y="1943"/>
                </a:lnTo>
                <a:lnTo>
                  <a:pt x="983" y="1909"/>
                </a:lnTo>
                <a:lnTo>
                  <a:pt x="979" y="1869"/>
                </a:lnTo>
                <a:lnTo>
                  <a:pt x="975" y="1825"/>
                </a:lnTo>
                <a:lnTo>
                  <a:pt x="971" y="1776"/>
                </a:lnTo>
                <a:lnTo>
                  <a:pt x="966" y="1724"/>
                </a:lnTo>
                <a:lnTo>
                  <a:pt x="961" y="1670"/>
                </a:lnTo>
                <a:lnTo>
                  <a:pt x="956" y="1613"/>
                </a:lnTo>
                <a:lnTo>
                  <a:pt x="950" y="1555"/>
                </a:lnTo>
                <a:lnTo>
                  <a:pt x="945" y="1496"/>
                </a:lnTo>
                <a:lnTo>
                  <a:pt x="940" y="1437"/>
                </a:lnTo>
                <a:lnTo>
                  <a:pt x="935" y="1378"/>
                </a:lnTo>
                <a:lnTo>
                  <a:pt x="929" y="1322"/>
                </a:lnTo>
                <a:lnTo>
                  <a:pt x="924" y="1267"/>
                </a:lnTo>
                <a:lnTo>
                  <a:pt x="920" y="1216"/>
                </a:lnTo>
                <a:lnTo>
                  <a:pt x="915" y="1168"/>
                </a:lnTo>
                <a:lnTo>
                  <a:pt x="911" y="1123"/>
                </a:lnTo>
                <a:lnTo>
                  <a:pt x="907" y="1084"/>
                </a:lnTo>
                <a:lnTo>
                  <a:pt x="905" y="1050"/>
                </a:lnTo>
                <a:lnTo>
                  <a:pt x="902" y="1022"/>
                </a:lnTo>
                <a:lnTo>
                  <a:pt x="901" y="1001"/>
                </a:lnTo>
                <a:lnTo>
                  <a:pt x="899" y="988"/>
                </a:lnTo>
                <a:lnTo>
                  <a:pt x="898" y="984"/>
                </a:lnTo>
                <a:lnTo>
                  <a:pt x="902" y="984"/>
                </a:lnTo>
                <a:close/>
                <a:moveTo>
                  <a:pt x="863" y="0"/>
                </a:moveTo>
                <a:lnTo>
                  <a:pt x="922" y="4"/>
                </a:lnTo>
                <a:lnTo>
                  <a:pt x="978" y="16"/>
                </a:lnTo>
                <a:lnTo>
                  <a:pt x="1032" y="35"/>
                </a:lnTo>
                <a:lnTo>
                  <a:pt x="1083" y="63"/>
                </a:lnTo>
                <a:lnTo>
                  <a:pt x="1128" y="96"/>
                </a:lnTo>
                <a:lnTo>
                  <a:pt x="1170" y="134"/>
                </a:lnTo>
                <a:lnTo>
                  <a:pt x="1207" y="178"/>
                </a:lnTo>
                <a:lnTo>
                  <a:pt x="1238" y="226"/>
                </a:lnTo>
                <a:lnTo>
                  <a:pt x="1263" y="280"/>
                </a:lnTo>
                <a:lnTo>
                  <a:pt x="1282" y="336"/>
                </a:lnTo>
                <a:lnTo>
                  <a:pt x="1293" y="395"/>
                </a:lnTo>
                <a:lnTo>
                  <a:pt x="1297" y="458"/>
                </a:lnTo>
                <a:lnTo>
                  <a:pt x="1293" y="520"/>
                </a:lnTo>
                <a:lnTo>
                  <a:pt x="1282" y="580"/>
                </a:lnTo>
                <a:lnTo>
                  <a:pt x="1263" y="636"/>
                </a:lnTo>
                <a:lnTo>
                  <a:pt x="1238" y="689"/>
                </a:lnTo>
                <a:lnTo>
                  <a:pt x="1207" y="738"/>
                </a:lnTo>
                <a:lnTo>
                  <a:pt x="1170" y="782"/>
                </a:lnTo>
                <a:lnTo>
                  <a:pt x="1128" y="821"/>
                </a:lnTo>
                <a:lnTo>
                  <a:pt x="1083" y="854"/>
                </a:lnTo>
                <a:lnTo>
                  <a:pt x="1032" y="880"/>
                </a:lnTo>
                <a:lnTo>
                  <a:pt x="978" y="899"/>
                </a:lnTo>
                <a:lnTo>
                  <a:pt x="922" y="911"/>
                </a:lnTo>
                <a:lnTo>
                  <a:pt x="863" y="916"/>
                </a:lnTo>
                <a:lnTo>
                  <a:pt x="804" y="911"/>
                </a:lnTo>
                <a:lnTo>
                  <a:pt x="746" y="899"/>
                </a:lnTo>
                <a:lnTo>
                  <a:pt x="693" y="880"/>
                </a:lnTo>
                <a:lnTo>
                  <a:pt x="643" y="854"/>
                </a:lnTo>
                <a:lnTo>
                  <a:pt x="597" y="821"/>
                </a:lnTo>
                <a:lnTo>
                  <a:pt x="555" y="782"/>
                </a:lnTo>
                <a:lnTo>
                  <a:pt x="518" y="738"/>
                </a:lnTo>
                <a:lnTo>
                  <a:pt x="487" y="689"/>
                </a:lnTo>
                <a:lnTo>
                  <a:pt x="462" y="636"/>
                </a:lnTo>
                <a:lnTo>
                  <a:pt x="442" y="580"/>
                </a:lnTo>
                <a:lnTo>
                  <a:pt x="432" y="520"/>
                </a:lnTo>
                <a:lnTo>
                  <a:pt x="428" y="458"/>
                </a:lnTo>
                <a:lnTo>
                  <a:pt x="432" y="395"/>
                </a:lnTo>
                <a:lnTo>
                  <a:pt x="442" y="336"/>
                </a:lnTo>
                <a:lnTo>
                  <a:pt x="462" y="280"/>
                </a:lnTo>
                <a:lnTo>
                  <a:pt x="487" y="226"/>
                </a:lnTo>
                <a:lnTo>
                  <a:pt x="518" y="178"/>
                </a:lnTo>
                <a:lnTo>
                  <a:pt x="555" y="134"/>
                </a:lnTo>
                <a:lnTo>
                  <a:pt x="597" y="96"/>
                </a:lnTo>
                <a:lnTo>
                  <a:pt x="643" y="63"/>
                </a:lnTo>
                <a:lnTo>
                  <a:pt x="693" y="35"/>
                </a:lnTo>
                <a:lnTo>
                  <a:pt x="746" y="16"/>
                </a:lnTo>
                <a:lnTo>
                  <a:pt x="804" y="4"/>
                </a:lnTo>
                <a:lnTo>
                  <a:pt x="863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37"/>
          <p:cNvSpPr>
            <a:spLocks noEditPoints="1"/>
          </p:cNvSpPr>
          <p:nvPr/>
        </p:nvSpPr>
        <p:spPr bwMode="auto">
          <a:xfrm>
            <a:off x="5798110" y="5337176"/>
            <a:ext cx="454772" cy="431612"/>
          </a:xfrm>
          <a:custGeom>
            <a:avLst/>
            <a:gdLst>
              <a:gd name="T0" fmla="*/ 2288 w 4012"/>
              <a:gd name="T1" fmla="*/ 3051 h 3882"/>
              <a:gd name="T2" fmla="*/ 2196 w 4012"/>
              <a:gd name="T3" fmla="*/ 2925 h 3882"/>
              <a:gd name="T4" fmla="*/ 2332 w 4012"/>
              <a:gd name="T5" fmla="*/ 2916 h 3882"/>
              <a:gd name="T6" fmla="*/ 2312 w 4012"/>
              <a:gd name="T7" fmla="*/ 3132 h 3882"/>
              <a:gd name="T8" fmla="*/ 2221 w 4012"/>
              <a:gd name="T9" fmla="*/ 3094 h 3882"/>
              <a:gd name="T10" fmla="*/ 2221 w 4012"/>
              <a:gd name="T11" fmla="*/ 2806 h 3882"/>
              <a:gd name="T12" fmla="*/ 2112 w 4012"/>
              <a:gd name="T13" fmla="*/ 3161 h 3882"/>
              <a:gd name="T14" fmla="*/ 2441 w 4012"/>
              <a:gd name="T15" fmla="*/ 2929 h 3882"/>
              <a:gd name="T16" fmla="*/ 2337 w 4012"/>
              <a:gd name="T17" fmla="*/ 2698 h 3882"/>
              <a:gd name="T18" fmla="*/ 2453 w 4012"/>
              <a:gd name="T19" fmla="*/ 3240 h 3882"/>
              <a:gd name="T20" fmla="*/ 1933 w 4012"/>
              <a:gd name="T21" fmla="*/ 3048 h 3882"/>
              <a:gd name="T22" fmla="*/ 1742 w 4012"/>
              <a:gd name="T23" fmla="*/ 2248 h 3882"/>
              <a:gd name="T24" fmla="*/ 1121 w 4012"/>
              <a:gd name="T25" fmla="*/ 3001 h 3882"/>
              <a:gd name="T26" fmla="*/ 1742 w 4012"/>
              <a:gd name="T27" fmla="*/ 3754 h 3882"/>
              <a:gd name="T28" fmla="*/ 2599 w 4012"/>
              <a:gd name="T29" fmla="*/ 3283 h 3882"/>
              <a:gd name="T30" fmla="*/ 2293 w 4012"/>
              <a:gd name="T31" fmla="*/ 2351 h 3882"/>
              <a:gd name="T32" fmla="*/ 2455 w 4012"/>
              <a:gd name="T33" fmla="*/ 2327 h 3882"/>
              <a:gd name="T34" fmla="*/ 2683 w 4012"/>
              <a:gd name="T35" fmla="*/ 3379 h 3882"/>
              <a:gd name="T36" fmla="*/ 1728 w 4012"/>
              <a:gd name="T37" fmla="*/ 3869 h 3882"/>
              <a:gd name="T38" fmla="*/ 1009 w 4012"/>
              <a:gd name="T39" fmla="*/ 3081 h 3882"/>
              <a:gd name="T40" fmla="*/ 1580 w 4012"/>
              <a:gd name="T41" fmla="*/ 2175 h 3882"/>
              <a:gd name="T42" fmla="*/ 1121 w 4012"/>
              <a:gd name="T43" fmla="*/ 1158 h 3882"/>
              <a:gd name="T44" fmla="*/ 558 w 4012"/>
              <a:gd name="T45" fmla="*/ 1242 h 3882"/>
              <a:gd name="T46" fmla="*/ 853 w 4012"/>
              <a:gd name="T47" fmla="*/ 833 h 3882"/>
              <a:gd name="T48" fmla="*/ 2874 w 4012"/>
              <a:gd name="T49" fmla="*/ 911 h 3882"/>
              <a:gd name="T50" fmla="*/ 3157 w 4012"/>
              <a:gd name="T51" fmla="*/ 1286 h 3882"/>
              <a:gd name="T52" fmla="*/ 3320 w 4012"/>
              <a:gd name="T53" fmla="*/ 845 h 3882"/>
              <a:gd name="T54" fmla="*/ 3382 w 4012"/>
              <a:gd name="T55" fmla="*/ 611 h 3882"/>
              <a:gd name="T56" fmla="*/ 3630 w 4012"/>
              <a:gd name="T57" fmla="*/ 881 h 3882"/>
              <a:gd name="T58" fmla="*/ 3616 w 4012"/>
              <a:gd name="T59" fmla="*/ 1245 h 3882"/>
              <a:gd name="T60" fmla="*/ 3407 w 4012"/>
              <a:gd name="T61" fmla="*/ 1477 h 3882"/>
              <a:gd name="T62" fmla="*/ 3044 w 4012"/>
              <a:gd name="T63" fmla="*/ 1522 h 3882"/>
              <a:gd name="T64" fmla="*/ 2812 w 4012"/>
              <a:gd name="T65" fmla="*/ 1323 h 3882"/>
              <a:gd name="T66" fmla="*/ 2641 w 4012"/>
              <a:gd name="T67" fmla="*/ 1125 h 3882"/>
              <a:gd name="T68" fmla="*/ 2656 w 4012"/>
              <a:gd name="T69" fmla="*/ 760 h 3882"/>
              <a:gd name="T70" fmla="*/ 2925 w 4012"/>
              <a:gd name="T71" fmla="*/ 511 h 3882"/>
              <a:gd name="T72" fmla="*/ 3236 w 4012"/>
              <a:gd name="T73" fmla="*/ 495 h 3882"/>
              <a:gd name="T74" fmla="*/ 2418 w 4012"/>
              <a:gd name="T75" fmla="*/ 741 h 3882"/>
              <a:gd name="T76" fmla="*/ 2725 w 4012"/>
              <a:gd name="T77" fmla="*/ 1671 h 3882"/>
              <a:gd name="T78" fmla="*/ 3695 w 4012"/>
              <a:gd name="T79" fmla="*/ 1539 h 3882"/>
              <a:gd name="T80" fmla="*/ 3740 w 4012"/>
              <a:gd name="T81" fmla="*/ 559 h 3882"/>
              <a:gd name="T82" fmla="*/ 1008 w 4012"/>
              <a:gd name="T83" fmla="*/ 270 h 3882"/>
              <a:gd name="T84" fmla="*/ 896 w 4012"/>
              <a:gd name="T85" fmla="*/ 738 h 3882"/>
              <a:gd name="T86" fmla="*/ 643 w 4012"/>
              <a:gd name="T87" fmla="*/ 327 h 3882"/>
              <a:gd name="T88" fmla="*/ 3698 w 4012"/>
              <a:gd name="T89" fmla="*/ 348 h 3882"/>
              <a:gd name="T90" fmla="*/ 3927 w 4012"/>
              <a:gd name="T91" fmla="*/ 1400 h 3882"/>
              <a:gd name="T92" fmla="*/ 2972 w 4012"/>
              <a:gd name="T93" fmla="*/ 1890 h 3882"/>
              <a:gd name="T94" fmla="*/ 2252 w 4012"/>
              <a:gd name="T95" fmla="*/ 1102 h 3882"/>
              <a:gd name="T96" fmla="*/ 2823 w 4012"/>
              <a:gd name="T97" fmla="*/ 196 h 3882"/>
              <a:gd name="T98" fmla="*/ 247 w 4012"/>
              <a:gd name="T99" fmla="*/ 445 h 3882"/>
              <a:gd name="T100" fmla="*/ 347 w 4012"/>
              <a:gd name="T101" fmla="*/ 1380 h 3882"/>
              <a:gd name="T102" fmla="*/ 584 w 4012"/>
              <a:gd name="T103" fmla="*/ 870 h 3882"/>
              <a:gd name="T104" fmla="*/ 1014 w 4012"/>
              <a:gd name="T105" fmla="*/ 800 h 3882"/>
              <a:gd name="T106" fmla="*/ 1344 w 4012"/>
              <a:gd name="T107" fmla="*/ 1178 h 3882"/>
              <a:gd name="T108" fmla="*/ 1584 w 4012"/>
              <a:gd name="T109" fmla="*/ 854 h 3882"/>
              <a:gd name="T110" fmla="*/ 928 w 4012"/>
              <a:gd name="T111" fmla="*/ 126 h 3882"/>
              <a:gd name="T112" fmla="*/ 1646 w 4012"/>
              <a:gd name="T113" fmla="*/ 539 h 3882"/>
              <a:gd name="T114" fmla="*/ 1306 w 4012"/>
              <a:gd name="T115" fmla="*/ 1577 h 3882"/>
              <a:gd name="T116" fmla="*/ 223 w 4012"/>
              <a:gd name="T117" fmla="*/ 1428 h 3882"/>
              <a:gd name="T118" fmla="*/ 174 w 4012"/>
              <a:gd name="T119" fmla="*/ 337 h 3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012" h="3882">
                <a:moveTo>
                  <a:pt x="1283" y="3126"/>
                </a:moveTo>
                <a:lnTo>
                  <a:pt x="1863" y="3126"/>
                </a:lnTo>
                <a:lnTo>
                  <a:pt x="1863" y="3283"/>
                </a:lnTo>
                <a:lnTo>
                  <a:pt x="1283" y="3283"/>
                </a:lnTo>
                <a:lnTo>
                  <a:pt x="1283" y="3126"/>
                </a:lnTo>
                <a:close/>
                <a:moveTo>
                  <a:pt x="2263" y="3034"/>
                </a:moveTo>
                <a:lnTo>
                  <a:pt x="2263" y="3092"/>
                </a:lnTo>
                <a:lnTo>
                  <a:pt x="2277" y="3087"/>
                </a:lnTo>
                <a:lnTo>
                  <a:pt x="2285" y="3081"/>
                </a:lnTo>
                <a:lnTo>
                  <a:pt x="2290" y="3075"/>
                </a:lnTo>
                <a:lnTo>
                  <a:pt x="2291" y="3068"/>
                </a:lnTo>
                <a:lnTo>
                  <a:pt x="2291" y="3065"/>
                </a:lnTo>
                <a:lnTo>
                  <a:pt x="2291" y="3060"/>
                </a:lnTo>
                <a:lnTo>
                  <a:pt x="2290" y="3055"/>
                </a:lnTo>
                <a:lnTo>
                  <a:pt x="2288" y="3051"/>
                </a:lnTo>
                <a:lnTo>
                  <a:pt x="2284" y="3048"/>
                </a:lnTo>
                <a:lnTo>
                  <a:pt x="2275" y="3040"/>
                </a:lnTo>
                <a:lnTo>
                  <a:pt x="2263" y="3034"/>
                </a:lnTo>
                <a:close/>
                <a:moveTo>
                  <a:pt x="1283" y="2922"/>
                </a:moveTo>
                <a:lnTo>
                  <a:pt x="1863" y="2922"/>
                </a:lnTo>
                <a:lnTo>
                  <a:pt x="1863" y="3080"/>
                </a:lnTo>
                <a:lnTo>
                  <a:pt x="1283" y="3080"/>
                </a:lnTo>
                <a:lnTo>
                  <a:pt x="1283" y="2922"/>
                </a:lnTo>
                <a:close/>
                <a:moveTo>
                  <a:pt x="2221" y="2899"/>
                </a:moveTo>
                <a:lnTo>
                  <a:pt x="2214" y="2902"/>
                </a:lnTo>
                <a:lnTo>
                  <a:pt x="2208" y="2905"/>
                </a:lnTo>
                <a:lnTo>
                  <a:pt x="2203" y="2908"/>
                </a:lnTo>
                <a:lnTo>
                  <a:pt x="2199" y="2913"/>
                </a:lnTo>
                <a:lnTo>
                  <a:pt x="2197" y="2919"/>
                </a:lnTo>
                <a:lnTo>
                  <a:pt x="2196" y="2925"/>
                </a:lnTo>
                <a:lnTo>
                  <a:pt x="2196" y="2930"/>
                </a:lnTo>
                <a:lnTo>
                  <a:pt x="2197" y="2935"/>
                </a:lnTo>
                <a:lnTo>
                  <a:pt x="2199" y="2938"/>
                </a:lnTo>
                <a:lnTo>
                  <a:pt x="2202" y="2942"/>
                </a:lnTo>
                <a:lnTo>
                  <a:pt x="2207" y="2947"/>
                </a:lnTo>
                <a:lnTo>
                  <a:pt x="2213" y="2951"/>
                </a:lnTo>
                <a:lnTo>
                  <a:pt x="2221" y="2956"/>
                </a:lnTo>
                <a:lnTo>
                  <a:pt x="2221" y="2899"/>
                </a:lnTo>
                <a:close/>
                <a:moveTo>
                  <a:pt x="2221" y="2806"/>
                </a:moveTo>
                <a:lnTo>
                  <a:pt x="2263" y="2806"/>
                </a:lnTo>
                <a:lnTo>
                  <a:pt x="2263" y="2843"/>
                </a:lnTo>
                <a:lnTo>
                  <a:pt x="2306" y="2849"/>
                </a:lnTo>
                <a:lnTo>
                  <a:pt x="2347" y="2862"/>
                </a:lnTo>
                <a:lnTo>
                  <a:pt x="2351" y="2863"/>
                </a:lnTo>
                <a:lnTo>
                  <a:pt x="2332" y="2916"/>
                </a:lnTo>
                <a:lnTo>
                  <a:pt x="2326" y="2914"/>
                </a:lnTo>
                <a:lnTo>
                  <a:pt x="2294" y="2904"/>
                </a:lnTo>
                <a:lnTo>
                  <a:pt x="2263" y="2898"/>
                </a:lnTo>
                <a:lnTo>
                  <a:pt x="2263" y="2970"/>
                </a:lnTo>
                <a:lnTo>
                  <a:pt x="2277" y="2976"/>
                </a:lnTo>
                <a:lnTo>
                  <a:pt x="2304" y="2987"/>
                </a:lnTo>
                <a:lnTo>
                  <a:pt x="2323" y="3000"/>
                </a:lnTo>
                <a:lnTo>
                  <a:pt x="2338" y="3012"/>
                </a:lnTo>
                <a:lnTo>
                  <a:pt x="2348" y="3027"/>
                </a:lnTo>
                <a:lnTo>
                  <a:pt x="2354" y="3043"/>
                </a:lnTo>
                <a:lnTo>
                  <a:pt x="2356" y="3061"/>
                </a:lnTo>
                <a:lnTo>
                  <a:pt x="2354" y="3083"/>
                </a:lnTo>
                <a:lnTo>
                  <a:pt x="2345" y="3103"/>
                </a:lnTo>
                <a:lnTo>
                  <a:pt x="2331" y="3120"/>
                </a:lnTo>
                <a:lnTo>
                  <a:pt x="2312" y="3132"/>
                </a:lnTo>
                <a:lnTo>
                  <a:pt x="2290" y="3141"/>
                </a:lnTo>
                <a:lnTo>
                  <a:pt x="2263" y="3147"/>
                </a:lnTo>
                <a:lnTo>
                  <a:pt x="2263" y="3197"/>
                </a:lnTo>
                <a:lnTo>
                  <a:pt x="2221" y="3197"/>
                </a:lnTo>
                <a:lnTo>
                  <a:pt x="2221" y="3148"/>
                </a:lnTo>
                <a:lnTo>
                  <a:pt x="2187" y="3146"/>
                </a:lnTo>
                <a:lnTo>
                  <a:pt x="2158" y="3140"/>
                </a:lnTo>
                <a:lnTo>
                  <a:pt x="2132" y="3131"/>
                </a:lnTo>
                <a:lnTo>
                  <a:pt x="2129" y="3130"/>
                </a:lnTo>
                <a:lnTo>
                  <a:pt x="2129" y="3068"/>
                </a:lnTo>
                <a:lnTo>
                  <a:pt x="2137" y="3073"/>
                </a:lnTo>
                <a:lnTo>
                  <a:pt x="2158" y="3082"/>
                </a:lnTo>
                <a:lnTo>
                  <a:pt x="2181" y="3088"/>
                </a:lnTo>
                <a:lnTo>
                  <a:pt x="2203" y="3093"/>
                </a:lnTo>
                <a:lnTo>
                  <a:pt x="2221" y="3094"/>
                </a:lnTo>
                <a:lnTo>
                  <a:pt x="2221" y="3019"/>
                </a:lnTo>
                <a:lnTo>
                  <a:pt x="2205" y="3014"/>
                </a:lnTo>
                <a:lnTo>
                  <a:pt x="2182" y="3003"/>
                </a:lnTo>
                <a:lnTo>
                  <a:pt x="2164" y="2991"/>
                </a:lnTo>
                <a:lnTo>
                  <a:pt x="2149" y="2978"/>
                </a:lnTo>
                <a:lnTo>
                  <a:pt x="2139" y="2963"/>
                </a:lnTo>
                <a:lnTo>
                  <a:pt x="2133" y="2946"/>
                </a:lnTo>
                <a:lnTo>
                  <a:pt x="2131" y="2925"/>
                </a:lnTo>
                <a:lnTo>
                  <a:pt x="2134" y="2904"/>
                </a:lnTo>
                <a:lnTo>
                  <a:pt x="2143" y="2886"/>
                </a:lnTo>
                <a:lnTo>
                  <a:pt x="2158" y="2870"/>
                </a:lnTo>
                <a:lnTo>
                  <a:pt x="2175" y="2857"/>
                </a:lnTo>
                <a:lnTo>
                  <a:pt x="2197" y="2849"/>
                </a:lnTo>
                <a:lnTo>
                  <a:pt x="2221" y="2844"/>
                </a:lnTo>
                <a:lnTo>
                  <a:pt x="2221" y="2806"/>
                </a:lnTo>
                <a:close/>
                <a:moveTo>
                  <a:pt x="2246" y="2793"/>
                </a:moveTo>
                <a:lnTo>
                  <a:pt x="2208" y="2797"/>
                </a:lnTo>
                <a:lnTo>
                  <a:pt x="2174" y="2806"/>
                </a:lnTo>
                <a:lnTo>
                  <a:pt x="2140" y="2822"/>
                </a:lnTo>
                <a:lnTo>
                  <a:pt x="2112" y="2843"/>
                </a:lnTo>
                <a:lnTo>
                  <a:pt x="2086" y="2867"/>
                </a:lnTo>
                <a:lnTo>
                  <a:pt x="2067" y="2897"/>
                </a:lnTo>
                <a:lnTo>
                  <a:pt x="2051" y="2929"/>
                </a:lnTo>
                <a:lnTo>
                  <a:pt x="2041" y="2964"/>
                </a:lnTo>
                <a:lnTo>
                  <a:pt x="2039" y="3001"/>
                </a:lnTo>
                <a:lnTo>
                  <a:pt x="2041" y="3038"/>
                </a:lnTo>
                <a:lnTo>
                  <a:pt x="2051" y="3073"/>
                </a:lnTo>
                <a:lnTo>
                  <a:pt x="2067" y="3105"/>
                </a:lnTo>
                <a:lnTo>
                  <a:pt x="2086" y="3135"/>
                </a:lnTo>
                <a:lnTo>
                  <a:pt x="2112" y="3161"/>
                </a:lnTo>
                <a:lnTo>
                  <a:pt x="2140" y="3180"/>
                </a:lnTo>
                <a:lnTo>
                  <a:pt x="2174" y="3196"/>
                </a:lnTo>
                <a:lnTo>
                  <a:pt x="2208" y="3206"/>
                </a:lnTo>
                <a:lnTo>
                  <a:pt x="2246" y="3208"/>
                </a:lnTo>
                <a:lnTo>
                  <a:pt x="2283" y="3206"/>
                </a:lnTo>
                <a:lnTo>
                  <a:pt x="2318" y="3196"/>
                </a:lnTo>
                <a:lnTo>
                  <a:pt x="2350" y="3180"/>
                </a:lnTo>
                <a:lnTo>
                  <a:pt x="2380" y="3161"/>
                </a:lnTo>
                <a:lnTo>
                  <a:pt x="2404" y="3135"/>
                </a:lnTo>
                <a:lnTo>
                  <a:pt x="2425" y="3105"/>
                </a:lnTo>
                <a:lnTo>
                  <a:pt x="2441" y="3073"/>
                </a:lnTo>
                <a:lnTo>
                  <a:pt x="2450" y="3038"/>
                </a:lnTo>
                <a:lnTo>
                  <a:pt x="2453" y="3001"/>
                </a:lnTo>
                <a:lnTo>
                  <a:pt x="2450" y="2964"/>
                </a:lnTo>
                <a:lnTo>
                  <a:pt x="2441" y="2929"/>
                </a:lnTo>
                <a:lnTo>
                  <a:pt x="2425" y="2897"/>
                </a:lnTo>
                <a:lnTo>
                  <a:pt x="2404" y="2867"/>
                </a:lnTo>
                <a:lnTo>
                  <a:pt x="2380" y="2843"/>
                </a:lnTo>
                <a:lnTo>
                  <a:pt x="2350" y="2822"/>
                </a:lnTo>
                <a:lnTo>
                  <a:pt x="2318" y="2806"/>
                </a:lnTo>
                <a:lnTo>
                  <a:pt x="2283" y="2797"/>
                </a:lnTo>
                <a:lnTo>
                  <a:pt x="2246" y="2793"/>
                </a:lnTo>
                <a:close/>
                <a:moveTo>
                  <a:pt x="1213" y="2716"/>
                </a:moveTo>
                <a:lnTo>
                  <a:pt x="1793" y="2716"/>
                </a:lnTo>
                <a:lnTo>
                  <a:pt x="1793" y="2873"/>
                </a:lnTo>
                <a:lnTo>
                  <a:pt x="1213" y="2873"/>
                </a:lnTo>
                <a:lnTo>
                  <a:pt x="1213" y="2716"/>
                </a:lnTo>
                <a:close/>
                <a:moveTo>
                  <a:pt x="2246" y="2684"/>
                </a:moveTo>
                <a:lnTo>
                  <a:pt x="2293" y="2688"/>
                </a:lnTo>
                <a:lnTo>
                  <a:pt x="2337" y="2698"/>
                </a:lnTo>
                <a:lnTo>
                  <a:pt x="2380" y="2714"/>
                </a:lnTo>
                <a:lnTo>
                  <a:pt x="2418" y="2736"/>
                </a:lnTo>
                <a:lnTo>
                  <a:pt x="2453" y="2763"/>
                </a:lnTo>
                <a:lnTo>
                  <a:pt x="2484" y="2793"/>
                </a:lnTo>
                <a:lnTo>
                  <a:pt x="2511" y="2829"/>
                </a:lnTo>
                <a:lnTo>
                  <a:pt x="2533" y="2867"/>
                </a:lnTo>
                <a:lnTo>
                  <a:pt x="2549" y="2910"/>
                </a:lnTo>
                <a:lnTo>
                  <a:pt x="2559" y="2954"/>
                </a:lnTo>
                <a:lnTo>
                  <a:pt x="2563" y="3001"/>
                </a:lnTo>
                <a:lnTo>
                  <a:pt x="2559" y="3048"/>
                </a:lnTo>
                <a:lnTo>
                  <a:pt x="2549" y="3092"/>
                </a:lnTo>
                <a:lnTo>
                  <a:pt x="2533" y="3135"/>
                </a:lnTo>
                <a:lnTo>
                  <a:pt x="2511" y="3173"/>
                </a:lnTo>
                <a:lnTo>
                  <a:pt x="2484" y="3208"/>
                </a:lnTo>
                <a:lnTo>
                  <a:pt x="2453" y="3240"/>
                </a:lnTo>
                <a:lnTo>
                  <a:pt x="2418" y="3266"/>
                </a:lnTo>
                <a:lnTo>
                  <a:pt x="2380" y="3288"/>
                </a:lnTo>
                <a:lnTo>
                  <a:pt x="2337" y="3304"/>
                </a:lnTo>
                <a:lnTo>
                  <a:pt x="2293" y="3314"/>
                </a:lnTo>
                <a:lnTo>
                  <a:pt x="2246" y="3318"/>
                </a:lnTo>
                <a:lnTo>
                  <a:pt x="2199" y="3314"/>
                </a:lnTo>
                <a:lnTo>
                  <a:pt x="2154" y="3304"/>
                </a:lnTo>
                <a:lnTo>
                  <a:pt x="2112" y="3288"/>
                </a:lnTo>
                <a:lnTo>
                  <a:pt x="2074" y="3266"/>
                </a:lnTo>
                <a:lnTo>
                  <a:pt x="2039" y="3240"/>
                </a:lnTo>
                <a:lnTo>
                  <a:pt x="2007" y="3208"/>
                </a:lnTo>
                <a:lnTo>
                  <a:pt x="1981" y="3173"/>
                </a:lnTo>
                <a:lnTo>
                  <a:pt x="1959" y="3135"/>
                </a:lnTo>
                <a:lnTo>
                  <a:pt x="1943" y="3092"/>
                </a:lnTo>
                <a:lnTo>
                  <a:pt x="1933" y="3048"/>
                </a:lnTo>
                <a:lnTo>
                  <a:pt x="1929" y="3001"/>
                </a:lnTo>
                <a:lnTo>
                  <a:pt x="1933" y="2954"/>
                </a:lnTo>
                <a:lnTo>
                  <a:pt x="1943" y="2910"/>
                </a:lnTo>
                <a:lnTo>
                  <a:pt x="1959" y="2867"/>
                </a:lnTo>
                <a:lnTo>
                  <a:pt x="1981" y="2829"/>
                </a:lnTo>
                <a:lnTo>
                  <a:pt x="2007" y="2793"/>
                </a:lnTo>
                <a:lnTo>
                  <a:pt x="2039" y="2763"/>
                </a:lnTo>
                <a:lnTo>
                  <a:pt x="2074" y="2736"/>
                </a:lnTo>
                <a:lnTo>
                  <a:pt x="2112" y="2714"/>
                </a:lnTo>
                <a:lnTo>
                  <a:pt x="2154" y="2698"/>
                </a:lnTo>
                <a:lnTo>
                  <a:pt x="2199" y="2688"/>
                </a:lnTo>
                <a:lnTo>
                  <a:pt x="2246" y="2684"/>
                </a:lnTo>
                <a:close/>
                <a:moveTo>
                  <a:pt x="1886" y="2235"/>
                </a:moveTo>
                <a:lnTo>
                  <a:pt x="1813" y="2239"/>
                </a:lnTo>
                <a:lnTo>
                  <a:pt x="1742" y="2248"/>
                </a:lnTo>
                <a:lnTo>
                  <a:pt x="1672" y="2266"/>
                </a:lnTo>
                <a:lnTo>
                  <a:pt x="1605" y="2289"/>
                </a:lnTo>
                <a:lnTo>
                  <a:pt x="1541" y="2317"/>
                </a:lnTo>
                <a:lnTo>
                  <a:pt x="1480" y="2351"/>
                </a:lnTo>
                <a:lnTo>
                  <a:pt x="1424" y="2391"/>
                </a:lnTo>
                <a:lnTo>
                  <a:pt x="1370" y="2435"/>
                </a:lnTo>
                <a:lnTo>
                  <a:pt x="1322" y="2484"/>
                </a:lnTo>
                <a:lnTo>
                  <a:pt x="1276" y="2538"/>
                </a:lnTo>
                <a:lnTo>
                  <a:pt x="1237" y="2595"/>
                </a:lnTo>
                <a:lnTo>
                  <a:pt x="1203" y="2656"/>
                </a:lnTo>
                <a:lnTo>
                  <a:pt x="1175" y="2720"/>
                </a:lnTo>
                <a:lnTo>
                  <a:pt x="1151" y="2786"/>
                </a:lnTo>
                <a:lnTo>
                  <a:pt x="1134" y="2856"/>
                </a:lnTo>
                <a:lnTo>
                  <a:pt x="1124" y="2927"/>
                </a:lnTo>
                <a:lnTo>
                  <a:pt x="1121" y="3001"/>
                </a:lnTo>
                <a:lnTo>
                  <a:pt x="1124" y="3075"/>
                </a:lnTo>
                <a:lnTo>
                  <a:pt x="1134" y="3147"/>
                </a:lnTo>
                <a:lnTo>
                  <a:pt x="1151" y="3216"/>
                </a:lnTo>
                <a:lnTo>
                  <a:pt x="1175" y="3283"/>
                </a:lnTo>
                <a:lnTo>
                  <a:pt x="1203" y="3347"/>
                </a:lnTo>
                <a:lnTo>
                  <a:pt x="1237" y="3407"/>
                </a:lnTo>
                <a:lnTo>
                  <a:pt x="1276" y="3464"/>
                </a:lnTo>
                <a:lnTo>
                  <a:pt x="1322" y="3518"/>
                </a:lnTo>
                <a:lnTo>
                  <a:pt x="1370" y="3567"/>
                </a:lnTo>
                <a:lnTo>
                  <a:pt x="1424" y="3611"/>
                </a:lnTo>
                <a:lnTo>
                  <a:pt x="1480" y="3650"/>
                </a:lnTo>
                <a:lnTo>
                  <a:pt x="1541" y="3685"/>
                </a:lnTo>
                <a:lnTo>
                  <a:pt x="1605" y="3713"/>
                </a:lnTo>
                <a:lnTo>
                  <a:pt x="1672" y="3736"/>
                </a:lnTo>
                <a:lnTo>
                  <a:pt x="1742" y="3754"/>
                </a:lnTo>
                <a:lnTo>
                  <a:pt x="1813" y="3763"/>
                </a:lnTo>
                <a:lnTo>
                  <a:pt x="1886" y="3767"/>
                </a:lnTo>
                <a:lnTo>
                  <a:pt x="1960" y="3763"/>
                </a:lnTo>
                <a:lnTo>
                  <a:pt x="2032" y="3754"/>
                </a:lnTo>
                <a:lnTo>
                  <a:pt x="2101" y="3736"/>
                </a:lnTo>
                <a:lnTo>
                  <a:pt x="2169" y="3713"/>
                </a:lnTo>
                <a:lnTo>
                  <a:pt x="2232" y="3685"/>
                </a:lnTo>
                <a:lnTo>
                  <a:pt x="2293" y="3650"/>
                </a:lnTo>
                <a:lnTo>
                  <a:pt x="2350" y="3611"/>
                </a:lnTo>
                <a:lnTo>
                  <a:pt x="2403" y="3567"/>
                </a:lnTo>
                <a:lnTo>
                  <a:pt x="2452" y="3518"/>
                </a:lnTo>
                <a:lnTo>
                  <a:pt x="2496" y="3464"/>
                </a:lnTo>
                <a:lnTo>
                  <a:pt x="2536" y="3407"/>
                </a:lnTo>
                <a:lnTo>
                  <a:pt x="2570" y="3347"/>
                </a:lnTo>
                <a:lnTo>
                  <a:pt x="2599" y="3283"/>
                </a:lnTo>
                <a:lnTo>
                  <a:pt x="2621" y="3216"/>
                </a:lnTo>
                <a:lnTo>
                  <a:pt x="2639" y="3147"/>
                </a:lnTo>
                <a:lnTo>
                  <a:pt x="2648" y="3075"/>
                </a:lnTo>
                <a:lnTo>
                  <a:pt x="2652" y="3001"/>
                </a:lnTo>
                <a:lnTo>
                  <a:pt x="2648" y="2927"/>
                </a:lnTo>
                <a:lnTo>
                  <a:pt x="2639" y="2856"/>
                </a:lnTo>
                <a:lnTo>
                  <a:pt x="2621" y="2786"/>
                </a:lnTo>
                <a:lnTo>
                  <a:pt x="2599" y="2720"/>
                </a:lnTo>
                <a:lnTo>
                  <a:pt x="2570" y="2656"/>
                </a:lnTo>
                <a:lnTo>
                  <a:pt x="2536" y="2595"/>
                </a:lnTo>
                <a:lnTo>
                  <a:pt x="2496" y="2538"/>
                </a:lnTo>
                <a:lnTo>
                  <a:pt x="2452" y="2484"/>
                </a:lnTo>
                <a:lnTo>
                  <a:pt x="2403" y="2435"/>
                </a:lnTo>
                <a:lnTo>
                  <a:pt x="2350" y="2391"/>
                </a:lnTo>
                <a:lnTo>
                  <a:pt x="2293" y="2351"/>
                </a:lnTo>
                <a:lnTo>
                  <a:pt x="2232" y="2317"/>
                </a:lnTo>
                <a:lnTo>
                  <a:pt x="2169" y="2289"/>
                </a:lnTo>
                <a:lnTo>
                  <a:pt x="2101" y="2266"/>
                </a:lnTo>
                <a:lnTo>
                  <a:pt x="2032" y="2248"/>
                </a:lnTo>
                <a:lnTo>
                  <a:pt x="1960" y="2239"/>
                </a:lnTo>
                <a:lnTo>
                  <a:pt x="1886" y="2235"/>
                </a:lnTo>
                <a:close/>
                <a:moveTo>
                  <a:pt x="1886" y="2119"/>
                </a:moveTo>
                <a:lnTo>
                  <a:pt x="1967" y="2123"/>
                </a:lnTo>
                <a:lnTo>
                  <a:pt x="2045" y="2134"/>
                </a:lnTo>
                <a:lnTo>
                  <a:pt x="2121" y="2151"/>
                </a:lnTo>
                <a:lnTo>
                  <a:pt x="2194" y="2175"/>
                </a:lnTo>
                <a:lnTo>
                  <a:pt x="2264" y="2204"/>
                </a:lnTo>
                <a:lnTo>
                  <a:pt x="2332" y="2240"/>
                </a:lnTo>
                <a:lnTo>
                  <a:pt x="2394" y="2282"/>
                </a:lnTo>
                <a:lnTo>
                  <a:pt x="2455" y="2327"/>
                </a:lnTo>
                <a:lnTo>
                  <a:pt x="2510" y="2379"/>
                </a:lnTo>
                <a:lnTo>
                  <a:pt x="2560" y="2434"/>
                </a:lnTo>
                <a:lnTo>
                  <a:pt x="2607" y="2493"/>
                </a:lnTo>
                <a:lnTo>
                  <a:pt x="2647" y="2557"/>
                </a:lnTo>
                <a:lnTo>
                  <a:pt x="2683" y="2624"/>
                </a:lnTo>
                <a:lnTo>
                  <a:pt x="2712" y="2694"/>
                </a:lnTo>
                <a:lnTo>
                  <a:pt x="2737" y="2766"/>
                </a:lnTo>
                <a:lnTo>
                  <a:pt x="2754" y="2843"/>
                </a:lnTo>
                <a:lnTo>
                  <a:pt x="2765" y="2921"/>
                </a:lnTo>
                <a:lnTo>
                  <a:pt x="2768" y="3001"/>
                </a:lnTo>
                <a:lnTo>
                  <a:pt x="2765" y="3081"/>
                </a:lnTo>
                <a:lnTo>
                  <a:pt x="2754" y="3159"/>
                </a:lnTo>
                <a:lnTo>
                  <a:pt x="2737" y="3235"/>
                </a:lnTo>
                <a:lnTo>
                  <a:pt x="2712" y="3308"/>
                </a:lnTo>
                <a:lnTo>
                  <a:pt x="2683" y="3379"/>
                </a:lnTo>
                <a:lnTo>
                  <a:pt x="2647" y="3445"/>
                </a:lnTo>
                <a:lnTo>
                  <a:pt x="2607" y="3509"/>
                </a:lnTo>
                <a:lnTo>
                  <a:pt x="2560" y="3569"/>
                </a:lnTo>
                <a:lnTo>
                  <a:pt x="2510" y="3625"/>
                </a:lnTo>
                <a:lnTo>
                  <a:pt x="2455" y="3675"/>
                </a:lnTo>
                <a:lnTo>
                  <a:pt x="2394" y="3722"/>
                </a:lnTo>
                <a:lnTo>
                  <a:pt x="2331" y="3762"/>
                </a:lnTo>
                <a:lnTo>
                  <a:pt x="2264" y="3798"/>
                </a:lnTo>
                <a:lnTo>
                  <a:pt x="2194" y="3827"/>
                </a:lnTo>
                <a:lnTo>
                  <a:pt x="2121" y="3852"/>
                </a:lnTo>
                <a:lnTo>
                  <a:pt x="2045" y="3869"/>
                </a:lnTo>
                <a:lnTo>
                  <a:pt x="1967" y="3879"/>
                </a:lnTo>
                <a:lnTo>
                  <a:pt x="1886" y="3882"/>
                </a:lnTo>
                <a:lnTo>
                  <a:pt x="1807" y="3879"/>
                </a:lnTo>
                <a:lnTo>
                  <a:pt x="1728" y="3869"/>
                </a:lnTo>
                <a:lnTo>
                  <a:pt x="1653" y="3852"/>
                </a:lnTo>
                <a:lnTo>
                  <a:pt x="1580" y="3827"/>
                </a:lnTo>
                <a:lnTo>
                  <a:pt x="1510" y="3798"/>
                </a:lnTo>
                <a:lnTo>
                  <a:pt x="1442" y="3762"/>
                </a:lnTo>
                <a:lnTo>
                  <a:pt x="1378" y="3722"/>
                </a:lnTo>
                <a:lnTo>
                  <a:pt x="1319" y="3675"/>
                </a:lnTo>
                <a:lnTo>
                  <a:pt x="1264" y="3625"/>
                </a:lnTo>
                <a:lnTo>
                  <a:pt x="1213" y="3569"/>
                </a:lnTo>
                <a:lnTo>
                  <a:pt x="1167" y="3509"/>
                </a:lnTo>
                <a:lnTo>
                  <a:pt x="1125" y="3445"/>
                </a:lnTo>
                <a:lnTo>
                  <a:pt x="1090" y="3379"/>
                </a:lnTo>
                <a:lnTo>
                  <a:pt x="1060" y="3308"/>
                </a:lnTo>
                <a:lnTo>
                  <a:pt x="1037" y="3235"/>
                </a:lnTo>
                <a:lnTo>
                  <a:pt x="1020" y="3159"/>
                </a:lnTo>
                <a:lnTo>
                  <a:pt x="1009" y="3081"/>
                </a:lnTo>
                <a:lnTo>
                  <a:pt x="1005" y="3001"/>
                </a:lnTo>
                <a:lnTo>
                  <a:pt x="1009" y="2921"/>
                </a:lnTo>
                <a:lnTo>
                  <a:pt x="1020" y="2843"/>
                </a:lnTo>
                <a:lnTo>
                  <a:pt x="1037" y="2766"/>
                </a:lnTo>
                <a:lnTo>
                  <a:pt x="1060" y="2694"/>
                </a:lnTo>
                <a:lnTo>
                  <a:pt x="1090" y="2624"/>
                </a:lnTo>
                <a:lnTo>
                  <a:pt x="1125" y="2557"/>
                </a:lnTo>
                <a:lnTo>
                  <a:pt x="1167" y="2493"/>
                </a:lnTo>
                <a:lnTo>
                  <a:pt x="1213" y="2434"/>
                </a:lnTo>
                <a:lnTo>
                  <a:pt x="1264" y="2379"/>
                </a:lnTo>
                <a:lnTo>
                  <a:pt x="1319" y="2327"/>
                </a:lnTo>
                <a:lnTo>
                  <a:pt x="1378" y="2282"/>
                </a:lnTo>
                <a:lnTo>
                  <a:pt x="1442" y="2240"/>
                </a:lnTo>
                <a:lnTo>
                  <a:pt x="1510" y="2204"/>
                </a:lnTo>
                <a:lnTo>
                  <a:pt x="1580" y="2175"/>
                </a:lnTo>
                <a:lnTo>
                  <a:pt x="1653" y="2151"/>
                </a:lnTo>
                <a:lnTo>
                  <a:pt x="1728" y="2134"/>
                </a:lnTo>
                <a:lnTo>
                  <a:pt x="1807" y="2123"/>
                </a:lnTo>
                <a:lnTo>
                  <a:pt x="1886" y="2119"/>
                </a:lnTo>
                <a:close/>
                <a:moveTo>
                  <a:pt x="2648" y="1902"/>
                </a:moveTo>
                <a:lnTo>
                  <a:pt x="2768" y="1975"/>
                </a:lnTo>
                <a:lnTo>
                  <a:pt x="2588" y="2267"/>
                </a:lnTo>
                <a:lnTo>
                  <a:pt x="2471" y="2194"/>
                </a:lnTo>
                <a:lnTo>
                  <a:pt x="2648" y="1902"/>
                </a:lnTo>
                <a:close/>
                <a:moveTo>
                  <a:pt x="1325" y="1836"/>
                </a:moveTo>
                <a:lnTo>
                  <a:pt x="1473" y="2111"/>
                </a:lnTo>
                <a:lnTo>
                  <a:pt x="1351" y="2177"/>
                </a:lnTo>
                <a:lnTo>
                  <a:pt x="1204" y="1902"/>
                </a:lnTo>
                <a:lnTo>
                  <a:pt x="1325" y="1836"/>
                </a:lnTo>
                <a:close/>
                <a:moveTo>
                  <a:pt x="1121" y="1158"/>
                </a:moveTo>
                <a:lnTo>
                  <a:pt x="1121" y="1534"/>
                </a:lnTo>
                <a:lnTo>
                  <a:pt x="1154" y="1519"/>
                </a:lnTo>
                <a:lnTo>
                  <a:pt x="1160" y="1479"/>
                </a:lnTo>
                <a:lnTo>
                  <a:pt x="1163" y="1434"/>
                </a:lnTo>
                <a:lnTo>
                  <a:pt x="1163" y="1388"/>
                </a:lnTo>
                <a:lnTo>
                  <a:pt x="1162" y="1342"/>
                </a:lnTo>
                <a:lnTo>
                  <a:pt x="1157" y="1297"/>
                </a:lnTo>
                <a:lnTo>
                  <a:pt x="1150" y="1254"/>
                </a:lnTo>
                <a:lnTo>
                  <a:pt x="1141" y="1216"/>
                </a:lnTo>
                <a:lnTo>
                  <a:pt x="1132" y="1184"/>
                </a:lnTo>
                <a:lnTo>
                  <a:pt x="1121" y="1158"/>
                </a:lnTo>
                <a:close/>
                <a:moveTo>
                  <a:pt x="585" y="1158"/>
                </a:moveTo>
                <a:lnTo>
                  <a:pt x="576" y="1180"/>
                </a:lnTo>
                <a:lnTo>
                  <a:pt x="566" y="1208"/>
                </a:lnTo>
                <a:lnTo>
                  <a:pt x="558" y="1242"/>
                </a:lnTo>
                <a:lnTo>
                  <a:pt x="551" y="1278"/>
                </a:lnTo>
                <a:lnTo>
                  <a:pt x="546" y="1319"/>
                </a:lnTo>
                <a:lnTo>
                  <a:pt x="544" y="1361"/>
                </a:lnTo>
                <a:lnTo>
                  <a:pt x="542" y="1402"/>
                </a:lnTo>
                <a:lnTo>
                  <a:pt x="542" y="1443"/>
                </a:lnTo>
                <a:lnTo>
                  <a:pt x="546" y="1483"/>
                </a:lnTo>
                <a:lnTo>
                  <a:pt x="552" y="1520"/>
                </a:lnTo>
                <a:lnTo>
                  <a:pt x="585" y="1534"/>
                </a:lnTo>
                <a:lnTo>
                  <a:pt x="585" y="1158"/>
                </a:lnTo>
                <a:close/>
                <a:moveTo>
                  <a:pt x="1838" y="899"/>
                </a:moveTo>
                <a:lnTo>
                  <a:pt x="2129" y="899"/>
                </a:lnTo>
                <a:lnTo>
                  <a:pt x="2129" y="1038"/>
                </a:lnTo>
                <a:lnTo>
                  <a:pt x="1838" y="1038"/>
                </a:lnTo>
                <a:lnTo>
                  <a:pt x="1838" y="899"/>
                </a:lnTo>
                <a:close/>
                <a:moveTo>
                  <a:pt x="853" y="833"/>
                </a:moveTo>
                <a:lnTo>
                  <a:pt x="789" y="1253"/>
                </a:lnTo>
                <a:lnTo>
                  <a:pt x="853" y="1340"/>
                </a:lnTo>
                <a:lnTo>
                  <a:pt x="854" y="1340"/>
                </a:lnTo>
                <a:lnTo>
                  <a:pt x="917" y="1253"/>
                </a:lnTo>
                <a:lnTo>
                  <a:pt x="854" y="833"/>
                </a:lnTo>
                <a:lnTo>
                  <a:pt x="853" y="833"/>
                </a:lnTo>
                <a:close/>
                <a:moveTo>
                  <a:pt x="3119" y="754"/>
                </a:moveTo>
                <a:lnTo>
                  <a:pt x="3079" y="757"/>
                </a:lnTo>
                <a:lnTo>
                  <a:pt x="3042" y="765"/>
                </a:lnTo>
                <a:lnTo>
                  <a:pt x="3007" y="779"/>
                </a:lnTo>
                <a:lnTo>
                  <a:pt x="2971" y="798"/>
                </a:lnTo>
                <a:lnTo>
                  <a:pt x="2941" y="822"/>
                </a:lnTo>
                <a:lnTo>
                  <a:pt x="2915" y="849"/>
                </a:lnTo>
                <a:lnTo>
                  <a:pt x="2893" y="879"/>
                </a:lnTo>
                <a:lnTo>
                  <a:pt x="2874" y="911"/>
                </a:lnTo>
                <a:lnTo>
                  <a:pt x="2862" y="947"/>
                </a:lnTo>
                <a:lnTo>
                  <a:pt x="2853" y="984"/>
                </a:lnTo>
                <a:lnTo>
                  <a:pt x="2851" y="1021"/>
                </a:lnTo>
                <a:lnTo>
                  <a:pt x="2853" y="1059"/>
                </a:lnTo>
                <a:lnTo>
                  <a:pt x="2862" y="1097"/>
                </a:lnTo>
                <a:lnTo>
                  <a:pt x="2876" y="1134"/>
                </a:lnTo>
                <a:lnTo>
                  <a:pt x="2894" y="1168"/>
                </a:lnTo>
                <a:lnTo>
                  <a:pt x="2917" y="1197"/>
                </a:lnTo>
                <a:lnTo>
                  <a:pt x="2944" y="1224"/>
                </a:lnTo>
                <a:lnTo>
                  <a:pt x="2974" y="1247"/>
                </a:lnTo>
                <a:lnTo>
                  <a:pt x="3007" y="1265"/>
                </a:lnTo>
                <a:lnTo>
                  <a:pt x="3042" y="1278"/>
                </a:lnTo>
                <a:lnTo>
                  <a:pt x="3079" y="1286"/>
                </a:lnTo>
                <a:lnTo>
                  <a:pt x="3119" y="1289"/>
                </a:lnTo>
                <a:lnTo>
                  <a:pt x="3157" y="1286"/>
                </a:lnTo>
                <a:lnTo>
                  <a:pt x="3193" y="1278"/>
                </a:lnTo>
                <a:lnTo>
                  <a:pt x="3230" y="1265"/>
                </a:lnTo>
                <a:lnTo>
                  <a:pt x="3265" y="1245"/>
                </a:lnTo>
                <a:lnTo>
                  <a:pt x="3295" y="1222"/>
                </a:lnTo>
                <a:lnTo>
                  <a:pt x="3322" y="1195"/>
                </a:lnTo>
                <a:lnTo>
                  <a:pt x="3344" y="1164"/>
                </a:lnTo>
                <a:lnTo>
                  <a:pt x="3362" y="1131"/>
                </a:lnTo>
                <a:lnTo>
                  <a:pt x="3375" y="1097"/>
                </a:lnTo>
                <a:lnTo>
                  <a:pt x="3382" y="1060"/>
                </a:lnTo>
                <a:lnTo>
                  <a:pt x="3386" y="1023"/>
                </a:lnTo>
                <a:lnTo>
                  <a:pt x="3382" y="985"/>
                </a:lnTo>
                <a:lnTo>
                  <a:pt x="3375" y="947"/>
                </a:lnTo>
                <a:lnTo>
                  <a:pt x="3362" y="910"/>
                </a:lnTo>
                <a:lnTo>
                  <a:pt x="3342" y="876"/>
                </a:lnTo>
                <a:lnTo>
                  <a:pt x="3320" y="845"/>
                </a:lnTo>
                <a:lnTo>
                  <a:pt x="3293" y="819"/>
                </a:lnTo>
                <a:lnTo>
                  <a:pt x="3262" y="797"/>
                </a:lnTo>
                <a:lnTo>
                  <a:pt x="3229" y="779"/>
                </a:lnTo>
                <a:lnTo>
                  <a:pt x="3193" y="765"/>
                </a:lnTo>
                <a:lnTo>
                  <a:pt x="3157" y="757"/>
                </a:lnTo>
                <a:lnTo>
                  <a:pt x="3119" y="754"/>
                </a:lnTo>
                <a:close/>
                <a:moveTo>
                  <a:pt x="3254" y="494"/>
                </a:moveTo>
                <a:lnTo>
                  <a:pt x="3271" y="498"/>
                </a:lnTo>
                <a:lnTo>
                  <a:pt x="3342" y="525"/>
                </a:lnTo>
                <a:lnTo>
                  <a:pt x="3358" y="533"/>
                </a:lnTo>
                <a:lnTo>
                  <a:pt x="3371" y="544"/>
                </a:lnTo>
                <a:lnTo>
                  <a:pt x="3380" y="559"/>
                </a:lnTo>
                <a:lnTo>
                  <a:pt x="3385" y="576"/>
                </a:lnTo>
                <a:lnTo>
                  <a:pt x="3386" y="593"/>
                </a:lnTo>
                <a:lnTo>
                  <a:pt x="3382" y="611"/>
                </a:lnTo>
                <a:lnTo>
                  <a:pt x="3362" y="667"/>
                </a:lnTo>
                <a:lnTo>
                  <a:pt x="3395" y="692"/>
                </a:lnTo>
                <a:lnTo>
                  <a:pt x="3425" y="720"/>
                </a:lnTo>
                <a:lnTo>
                  <a:pt x="3452" y="752"/>
                </a:lnTo>
                <a:lnTo>
                  <a:pt x="3508" y="726"/>
                </a:lnTo>
                <a:lnTo>
                  <a:pt x="3525" y="721"/>
                </a:lnTo>
                <a:lnTo>
                  <a:pt x="3542" y="721"/>
                </a:lnTo>
                <a:lnTo>
                  <a:pt x="3559" y="725"/>
                </a:lnTo>
                <a:lnTo>
                  <a:pt x="3574" y="732"/>
                </a:lnTo>
                <a:lnTo>
                  <a:pt x="3587" y="744"/>
                </a:lnTo>
                <a:lnTo>
                  <a:pt x="3597" y="759"/>
                </a:lnTo>
                <a:lnTo>
                  <a:pt x="3628" y="828"/>
                </a:lnTo>
                <a:lnTo>
                  <a:pt x="3634" y="845"/>
                </a:lnTo>
                <a:lnTo>
                  <a:pt x="3634" y="863"/>
                </a:lnTo>
                <a:lnTo>
                  <a:pt x="3630" y="881"/>
                </a:lnTo>
                <a:lnTo>
                  <a:pt x="3623" y="895"/>
                </a:lnTo>
                <a:lnTo>
                  <a:pt x="3611" y="909"/>
                </a:lnTo>
                <a:lnTo>
                  <a:pt x="3595" y="917"/>
                </a:lnTo>
                <a:lnTo>
                  <a:pt x="3541" y="943"/>
                </a:lnTo>
                <a:lnTo>
                  <a:pt x="3547" y="985"/>
                </a:lnTo>
                <a:lnTo>
                  <a:pt x="3548" y="1026"/>
                </a:lnTo>
                <a:lnTo>
                  <a:pt x="3546" y="1067"/>
                </a:lnTo>
                <a:lnTo>
                  <a:pt x="3602" y="1088"/>
                </a:lnTo>
                <a:lnTo>
                  <a:pt x="3618" y="1097"/>
                </a:lnTo>
                <a:lnTo>
                  <a:pt x="3630" y="1109"/>
                </a:lnTo>
                <a:lnTo>
                  <a:pt x="3640" y="1123"/>
                </a:lnTo>
                <a:lnTo>
                  <a:pt x="3645" y="1140"/>
                </a:lnTo>
                <a:lnTo>
                  <a:pt x="3646" y="1157"/>
                </a:lnTo>
                <a:lnTo>
                  <a:pt x="3641" y="1175"/>
                </a:lnTo>
                <a:lnTo>
                  <a:pt x="3616" y="1245"/>
                </a:lnTo>
                <a:lnTo>
                  <a:pt x="3607" y="1261"/>
                </a:lnTo>
                <a:lnTo>
                  <a:pt x="3596" y="1275"/>
                </a:lnTo>
                <a:lnTo>
                  <a:pt x="3580" y="1283"/>
                </a:lnTo>
                <a:lnTo>
                  <a:pt x="3564" y="1289"/>
                </a:lnTo>
                <a:lnTo>
                  <a:pt x="3546" y="1289"/>
                </a:lnTo>
                <a:lnTo>
                  <a:pt x="3528" y="1286"/>
                </a:lnTo>
                <a:lnTo>
                  <a:pt x="3473" y="1265"/>
                </a:lnTo>
                <a:lnTo>
                  <a:pt x="3447" y="1298"/>
                </a:lnTo>
                <a:lnTo>
                  <a:pt x="3419" y="1329"/>
                </a:lnTo>
                <a:lnTo>
                  <a:pt x="3389" y="1356"/>
                </a:lnTo>
                <a:lnTo>
                  <a:pt x="3413" y="1411"/>
                </a:lnTo>
                <a:lnTo>
                  <a:pt x="3418" y="1428"/>
                </a:lnTo>
                <a:lnTo>
                  <a:pt x="3419" y="1445"/>
                </a:lnTo>
                <a:lnTo>
                  <a:pt x="3416" y="1463"/>
                </a:lnTo>
                <a:lnTo>
                  <a:pt x="3407" y="1477"/>
                </a:lnTo>
                <a:lnTo>
                  <a:pt x="3396" y="1491"/>
                </a:lnTo>
                <a:lnTo>
                  <a:pt x="3380" y="1501"/>
                </a:lnTo>
                <a:lnTo>
                  <a:pt x="3311" y="1531"/>
                </a:lnTo>
                <a:lnTo>
                  <a:pt x="3294" y="1537"/>
                </a:lnTo>
                <a:lnTo>
                  <a:pt x="3277" y="1537"/>
                </a:lnTo>
                <a:lnTo>
                  <a:pt x="3260" y="1534"/>
                </a:lnTo>
                <a:lnTo>
                  <a:pt x="3245" y="1526"/>
                </a:lnTo>
                <a:lnTo>
                  <a:pt x="3231" y="1514"/>
                </a:lnTo>
                <a:lnTo>
                  <a:pt x="3222" y="1498"/>
                </a:lnTo>
                <a:lnTo>
                  <a:pt x="3197" y="1444"/>
                </a:lnTo>
                <a:lnTo>
                  <a:pt x="3155" y="1450"/>
                </a:lnTo>
                <a:lnTo>
                  <a:pt x="3114" y="1452"/>
                </a:lnTo>
                <a:lnTo>
                  <a:pt x="3073" y="1449"/>
                </a:lnTo>
                <a:lnTo>
                  <a:pt x="3052" y="1506"/>
                </a:lnTo>
                <a:lnTo>
                  <a:pt x="3044" y="1522"/>
                </a:lnTo>
                <a:lnTo>
                  <a:pt x="3031" y="1534"/>
                </a:lnTo>
                <a:lnTo>
                  <a:pt x="3017" y="1544"/>
                </a:lnTo>
                <a:lnTo>
                  <a:pt x="2999" y="1549"/>
                </a:lnTo>
                <a:lnTo>
                  <a:pt x="2982" y="1550"/>
                </a:lnTo>
                <a:lnTo>
                  <a:pt x="2965" y="1545"/>
                </a:lnTo>
                <a:lnTo>
                  <a:pt x="2894" y="1519"/>
                </a:lnTo>
                <a:lnTo>
                  <a:pt x="2878" y="1510"/>
                </a:lnTo>
                <a:lnTo>
                  <a:pt x="2866" y="1499"/>
                </a:lnTo>
                <a:lnTo>
                  <a:pt x="2856" y="1485"/>
                </a:lnTo>
                <a:lnTo>
                  <a:pt x="2851" y="1468"/>
                </a:lnTo>
                <a:lnTo>
                  <a:pt x="2850" y="1450"/>
                </a:lnTo>
                <a:lnTo>
                  <a:pt x="2855" y="1432"/>
                </a:lnTo>
                <a:lnTo>
                  <a:pt x="2876" y="1377"/>
                </a:lnTo>
                <a:lnTo>
                  <a:pt x="2842" y="1351"/>
                </a:lnTo>
                <a:lnTo>
                  <a:pt x="2812" y="1323"/>
                </a:lnTo>
                <a:lnTo>
                  <a:pt x="2783" y="1292"/>
                </a:lnTo>
                <a:lnTo>
                  <a:pt x="2729" y="1317"/>
                </a:lnTo>
                <a:lnTo>
                  <a:pt x="2712" y="1323"/>
                </a:lnTo>
                <a:lnTo>
                  <a:pt x="2695" y="1323"/>
                </a:lnTo>
                <a:lnTo>
                  <a:pt x="2678" y="1319"/>
                </a:lnTo>
                <a:lnTo>
                  <a:pt x="2662" y="1310"/>
                </a:lnTo>
                <a:lnTo>
                  <a:pt x="2650" y="1299"/>
                </a:lnTo>
                <a:lnTo>
                  <a:pt x="2640" y="1283"/>
                </a:lnTo>
                <a:lnTo>
                  <a:pt x="2608" y="1215"/>
                </a:lnTo>
                <a:lnTo>
                  <a:pt x="2603" y="1197"/>
                </a:lnTo>
                <a:lnTo>
                  <a:pt x="2602" y="1180"/>
                </a:lnTo>
                <a:lnTo>
                  <a:pt x="2606" y="1163"/>
                </a:lnTo>
                <a:lnTo>
                  <a:pt x="2614" y="1148"/>
                </a:lnTo>
                <a:lnTo>
                  <a:pt x="2626" y="1135"/>
                </a:lnTo>
                <a:lnTo>
                  <a:pt x="2641" y="1125"/>
                </a:lnTo>
                <a:lnTo>
                  <a:pt x="2695" y="1100"/>
                </a:lnTo>
                <a:lnTo>
                  <a:pt x="2690" y="1059"/>
                </a:lnTo>
                <a:lnTo>
                  <a:pt x="2688" y="1017"/>
                </a:lnTo>
                <a:lnTo>
                  <a:pt x="2690" y="976"/>
                </a:lnTo>
                <a:lnTo>
                  <a:pt x="2635" y="956"/>
                </a:lnTo>
                <a:lnTo>
                  <a:pt x="2619" y="947"/>
                </a:lnTo>
                <a:lnTo>
                  <a:pt x="2606" y="936"/>
                </a:lnTo>
                <a:lnTo>
                  <a:pt x="2597" y="920"/>
                </a:lnTo>
                <a:lnTo>
                  <a:pt x="2591" y="904"/>
                </a:lnTo>
                <a:lnTo>
                  <a:pt x="2591" y="886"/>
                </a:lnTo>
                <a:lnTo>
                  <a:pt x="2594" y="868"/>
                </a:lnTo>
                <a:lnTo>
                  <a:pt x="2620" y="797"/>
                </a:lnTo>
                <a:lnTo>
                  <a:pt x="2629" y="782"/>
                </a:lnTo>
                <a:lnTo>
                  <a:pt x="2641" y="769"/>
                </a:lnTo>
                <a:lnTo>
                  <a:pt x="2656" y="760"/>
                </a:lnTo>
                <a:lnTo>
                  <a:pt x="2673" y="755"/>
                </a:lnTo>
                <a:lnTo>
                  <a:pt x="2690" y="754"/>
                </a:lnTo>
                <a:lnTo>
                  <a:pt x="2707" y="758"/>
                </a:lnTo>
                <a:lnTo>
                  <a:pt x="2764" y="779"/>
                </a:lnTo>
                <a:lnTo>
                  <a:pt x="2788" y="746"/>
                </a:lnTo>
                <a:lnTo>
                  <a:pt x="2817" y="715"/>
                </a:lnTo>
                <a:lnTo>
                  <a:pt x="2849" y="687"/>
                </a:lnTo>
                <a:lnTo>
                  <a:pt x="2823" y="633"/>
                </a:lnTo>
                <a:lnTo>
                  <a:pt x="2818" y="615"/>
                </a:lnTo>
                <a:lnTo>
                  <a:pt x="2817" y="598"/>
                </a:lnTo>
                <a:lnTo>
                  <a:pt x="2822" y="581"/>
                </a:lnTo>
                <a:lnTo>
                  <a:pt x="2829" y="565"/>
                </a:lnTo>
                <a:lnTo>
                  <a:pt x="2841" y="553"/>
                </a:lnTo>
                <a:lnTo>
                  <a:pt x="2856" y="543"/>
                </a:lnTo>
                <a:lnTo>
                  <a:pt x="2925" y="511"/>
                </a:lnTo>
                <a:lnTo>
                  <a:pt x="2942" y="506"/>
                </a:lnTo>
                <a:lnTo>
                  <a:pt x="2960" y="505"/>
                </a:lnTo>
                <a:lnTo>
                  <a:pt x="2976" y="510"/>
                </a:lnTo>
                <a:lnTo>
                  <a:pt x="2992" y="517"/>
                </a:lnTo>
                <a:lnTo>
                  <a:pt x="3004" y="530"/>
                </a:lnTo>
                <a:lnTo>
                  <a:pt x="3014" y="544"/>
                </a:lnTo>
                <a:lnTo>
                  <a:pt x="3040" y="598"/>
                </a:lnTo>
                <a:lnTo>
                  <a:pt x="3082" y="593"/>
                </a:lnTo>
                <a:lnTo>
                  <a:pt x="3122" y="592"/>
                </a:lnTo>
                <a:lnTo>
                  <a:pt x="3164" y="595"/>
                </a:lnTo>
                <a:lnTo>
                  <a:pt x="3185" y="538"/>
                </a:lnTo>
                <a:lnTo>
                  <a:pt x="3193" y="522"/>
                </a:lnTo>
                <a:lnTo>
                  <a:pt x="3204" y="510"/>
                </a:lnTo>
                <a:lnTo>
                  <a:pt x="3220" y="500"/>
                </a:lnTo>
                <a:lnTo>
                  <a:pt x="3236" y="495"/>
                </a:lnTo>
                <a:lnTo>
                  <a:pt x="3254" y="494"/>
                </a:lnTo>
                <a:close/>
                <a:moveTo>
                  <a:pt x="3131" y="256"/>
                </a:moveTo>
                <a:lnTo>
                  <a:pt x="3057" y="259"/>
                </a:lnTo>
                <a:lnTo>
                  <a:pt x="2985" y="269"/>
                </a:lnTo>
                <a:lnTo>
                  <a:pt x="2916" y="286"/>
                </a:lnTo>
                <a:lnTo>
                  <a:pt x="2849" y="310"/>
                </a:lnTo>
                <a:lnTo>
                  <a:pt x="2785" y="338"/>
                </a:lnTo>
                <a:lnTo>
                  <a:pt x="2725" y="372"/>
                </a:lnTo>
                <a:lnTo>
                  <a:pt x="2667" y="412"/>
                </a:lnTo>
                <a:lnTo>
                  <a:pt x="2614" y="456"/>
                </a:lnTo>
                <a:lnTo>
                  <a:pt x="2565" y="505"/>
                </a:lnTo>
                <a:lnTo>
                  <a:pt x="2521" y="559"/>
                </a:lnTo>
                <a:lnTo>
                  <a:pt x="2482" y="615"/>
                </a:lnTo>
                <a:lnTo>
                  <a:pt x="2447" y="677"/>
                </a:lnTo>
                <a:lnTo>
                  <a:pt x="2418" y="741"/>
                </a:lnTo>
                <a:lnTo>
                  <a:pt x="2396" y="807"/>
                </a:lnTo>
                <a:lnTo>
                  <a:pt x="2378" y="877"/>
                </a:lnTo>
                <a:lnTo>
                  <a:pt x="2367" y="948"/>
                </a:lnTo>
                <a:lnTo>
                  <a:pt x="2365" y="1022"/>
                </a:lnTo>
                <a:lnTo>
                  <a:pt x="2367" y="1096"/>
                </a:lnTo>
                <a:lnTo>
                  <a:pt x="2378" y="1168"/>
                </a:lnTo>
                <a:lnTo>
                  <a:pt x="2396" y="1237"/>
                </a:lnTo>
                <a:lnTo>
                  <a:pt x="2418" y="1304"/>
                </a:lnTo>
                <a:lnTo>
                  <a:pt x="2447" y="1368"/>
                </a:lnTo>
                <a:lnTo>
                  <a:pt x="2482" y="1428"/>
                </a:lnTo>
                <a:lnTo>
                  <a:pt x="2521" y="1485"/>
                </a:lnTo>
                <a:lnTo>
                  <a:pt x="2565" y="1539"/>
                </a:lnTo>
                <a:lnTo>
                  <a:pt x="2614" y="1588"/>
                </a:lnTo>
                <a:lnTo>
                  <a:pt x="2667" y="1632"/>
                </a:lnTo>
                <a:lnTo>
                  <a:pt x="2725" y="1671"/>
                </a:lnTo>
                <a:lnTo>
                  <a:pt x="2785" y="1706"/>
                </a:lnTo>
                <a:lnTo>
                  <a:pt x="2849" y="1734"/>
                </a:lnTo>
                <a:lnTo>
                  <a:pt x="2916" y="1757"/>
                </a:lnTo>
                <a:lnTo>
                  <a:pt x="2985" y="1774"/>
                </a:lnTo>
                <a:lnTo>
                  <a:pt x="3057" y="1784"/>
                </a:lnTo>
                <a:lnTo>
                  <a:pt x="3131" y="1788"/>
                </a:lnTo>
                <a:lnTo>
                  <a:pt x="3204" y="1784"/>
                </a:lnTo>
                <a:lnTo>
                  <a:pt x="3276" y="1774"/>
                </a:lnTo>
                <a:lnTo>
                  <a:pt x="3346" y="1757"/>
                </a:lnTo>
                <a:lnTo>
                  <a:pt x="3412" y="1734"/>
                </a:lnTo>
                <a:lnTo>
                  <a:pt x="3476" y="1706"/>
                </a:lnTo>
                <a:lnTo>
                  <a:pt x="3537" y="1671"/>
                </a:lnTo>
                <a:lnTo>
                  <a:pt x="3593" y="1632"/>
                </a:lnTo>
                <a:lnTo>
                  <a:pt x="3646" y="1588"/>
                </a:lnTo>
                <a:lnTo>
                  <a:pt x="3695" y="1539"/>
                </a:lnTo>
                <a:lnTo>
                  <a:pt x="3740" y="1485"/>
                </a:lnTo>
                <a:lnTo>
                  <a:pt x="3780" y="1428"/>
                </a:lnTo>
                <a:lnTo>
                  <a:pt x="3814" y="1368"/>
                </a:lnTo>
                <a:lnTo>
                  <a:pt x="3843" y="1304"/>
                </a:lnTo>
                <a:lnTo>
                  <a:pt x="3866" y="1237"/>
                </a:lnTo>
                <a:lnTo>
                  <a:pt x="3883" y="1168"/>
                </a:lnTo>
                <a:lnTo>
                  <a:pt x="3893" y="1096"/>
                </a:lnTo>
                <a:lnTo>
                  <a:pt x="3897" y="1022"/>
                </a:lnTo>
                <a:lnTo>
                  <a:pt x="3893" y="948"/>
                </a:lnTo>
                <a:lnTo>
                  <a:pt x="3883" y="877"/>
                </a:lnTo>
                <a:lnTo>
                  <a:pt x="3866" y="807"/>
                </a:lnTo>
                <a:lnTo>
                  <a:pt x="3843" y="741"/>
                </a:lnTo>
                <a:lnTo>
                  <a:pt x="3814" y="677"/>
                </a:lnTo>
                <a:lnTo>
                  <a:pt x="3780" y="615"/>
                </a:lnTo>
                <a:lnTo>
                  <a:pt x="3740" y="559"/>
                </a:lnTo>
                <a:lnTo>
                  <a:pt x="3695" y="505"/>
                </a:lnTo>
                <a:lnTo>
                  <a:pt x="3646" y="456"/>
                </a:lnTo>
                <a:lnTo>
                  <a:pt x="3593" y="412"/>
                </a:lnTo>
                <a:lnTo>
                  <a:pt x="3537" y="372"/>
                </a:lnTo>
                <a:lnTo>
                  <a:pt x="3476" y="338"/>
                </a:lnTo>
                <a:lnTo>
                  <a:pt x="3412" y="310"/>
                </a:lnTo>
                <a:lnTo>
                  <a:pt x="3346" y="286"/>
                </a:lnTo>
                <a:lnTo>
                  <a:pt x="3276" y="269"/>
                </a:lnTo>
                <a:lnTo>
                  <a:pt x="3204" y="259"/>
                </a:lnTo>
                <a:lnTo>
                  <a:pt x="3131" y="256"/>
                </a:lnTo>
                <a:close/>
                <a:moveTo>
                  <a:pt x="853" y="220"/>
                </a:moveTo>
                <a:lnTo>
                  <a:pt x="896" y="224"/>
                </a:lnTo>
                <a:lnTo>
                  <a:pt x="935" y="234"/>
                </a:lnTo>
                <a:lnTo>
                  <a:pt x="973" y="250"/>
                </a:lnTo>
                <a:lnTo>
                  <a:pt x="1008" y="270"/>
                </a:lnTo>
                <a:lnTo>
                  <a:pt x="1038" y="296"/>
                </a:lnTo>
                <a:lnTo>
                  <a:pt x="1064" y="327"/>
                </a:lnTo>
                <a:lnTo>
                  <a:pt x="1085" y="361"/>
                </a:lnTo>
                <a:lnTo>
                  <a:pt x="1101" y="398"/>
                </a:lnTo>
                <a:lnTo>
                  <a:pt x="1111" y="439"/>
                </a:lnTo>
                <a:lnTo>
                  <a:pt x="1114" y="482"/>
                </a:lnTo>
                <a:lnTo>
                  <a:pt x="1111" y="523"/>
                </a:lnTo>
                <a:lnTo>
                  <a:pt x="1101" y="564"/>
                </a:lnTo>
                <a:lnTo>
                  <a:pt x="1085" y="601"/>
                </a:lnTo>
                <a:lnTo>
                  <a:pt x="1064" y="635"/>
                </a:lnTo>
                <a:lnTo>
                  <a:pt x="1038" y="666"/>
                </a:lnTo>
                <a:lnTo>
                  <a:pt x="1008" y="692"/>
                </a:lnTo>
                <a:lnTo>
                  <a:pt x="973" y="712"/>
                </a:lnTo>
                <a:lnTo>
                  <a:pt x="935" y="728"/>
                </a:lnTo>
                <a:lnTo>
                  <a:pt x="896" y="738"/>
                </a:lnTo>
                <a:lnTo>
                  <a:pt x="853" y="742"/>
                </a:lnTo>
                <a:lnTo>
                  <a:pt x="811" y="738"/>
                </a:lnTo>
                <a:lnTo>
                  <a:pt x="771" y="728"/>
                </a:lnTo>
                <a:lnTo>
                  <a:pt x="733" y="712"/>
                </a:lnTo>
                <a:lnTo>
                  <a:pt x="700" y="692"/>
                </a:lnTo>
                <a:lnTo>
                  <a:pt x="669" y="666"/>
                </a:lnTo>
                <a:lnTo>
                  <a:pt x="643" y="635"/>
                </a:lnTo>
                <a:lnTo>
                  <a:pt x="621" y="601"/>
                </a:lnTo>
                <a:lnTo>
                  <a:pt x="605" y="564"/>
                </a:lnTo>
                <a:lnTo>
                  <a:pt x="595" y="523"/>
                </a:lnTo>
                <a:lnTo>
                  <a:pt x="593" y="482"/>
                </a:lnTo>
                <a:lnTo>
                  <a:pt x="595" y="439"/>
                </a:lnTo>
                <a:lnTo>
                  <a:pt x="605" y="398"/>
                </a:lnTo>
                <a:lnTo>
                  <a:pt x="621" y="361"/>
                </a:lnTo>
                <a:lnTo>
                  <a:pt x="643" y="327"/>
                </a:lnTo>
                <a:lnTo>
                  <a:pt x="669" y="296"/>
                </a:lnTo>
                <a:lnTo>
                  <a:pt x="700" y="270"/>
                </a:lnTo>
                <a:lnTo>
                  <a:pt x="733" y="250"/>
                </a:lnTo>
                <a:lnTo>
                  <a:pt x="771" y="234"/>
                </a:lnTo>
                <a:lnTo>
                  <a:pt x="811" y="224"/>
                </a:lnTo>
                <a:lnTo>
                  <a:pt x="853" y="220"/>
                </a:lnTo>
                <a:close/>
                <a:moveTo>
                  <a:pt x="3131" y="140"/>
                </a:moveTo>
                <a:lnTo>
                  <a:pt x="3211" y="144"/>
                </a:lnTo>
                <a:lnTo>
                  <a:pt x="3289" y="154"/>
                </a:lnTo>
                <a:lnTo>
                  <a:pt x="3364" y="171"/>
                </a:lnTo>
                <a:lnTo>
                  <a:pt x="3438" y="196"/>
                </a:lnTo>
                <a:lnTo>
                  <a:pt x="3508" y="225"/>
                </a:lnTo>
                <a:lnTo>
                  <a:pt x="3575" y="261"/>
                </a:lnTo>
                <a:lnTo>
                  <a:pt x="3639" y="301"/>
                </a:lnTo>
                <a:lnTo>
                  <a:pt x="3698" y="348"/>
                </a:lnTo>
                <a:lnTo>
                  <a:pt x="3753" y="398"/>
                </a:lnTo>
                <a:lnTo>
                  <a:pt x="3805" y="455"/>
                </a:lnTo>
                <a:lnTo>
                  <a:pt x="3850" y="514"/>
                </a:lnTo>
                <a:lnTo>
                  <a:pt x="3892" y="577"/>
                </a:lnTo>
                <a:lnTo>
                  <a:pt x="3927" y="644"/>
                </a:lnTo>
                <a:lnTo>
                  <a:pt x="3957" y="715"/>
                </a:lnTo>
                <a:lnTo>
                  <a:pt x="3980" y="787"/>
                </a:lnTo>
                <a:lnTo>
                  <a:pt x="3997" y="863"/>
                </a:lnTo>
                <a:lnTo>
                  <a:pt x="4008" y="942"/>
                </a:lnTo>
                <a:lnTo>
                  <a:pt x="4012" y="1022"/>
                </a:lnTo>
                <a:lnTo>
                  <a:pt x="4008" y="1102"/>
                </a:lnTo>
                <a:lnTo>
                  <a:pt x="3997" y="1180"/>
                </a:lnTo>
                <a:lnTo>
                  <a:pt x="3980" y="1256"/>
                </a:lnTo>
                <a:lnTo>
                  <a:pt x="3957" y="1329"/>
                </a:lnTo>
                <a:lnTo>
                  <a:pt x="3927" y="1400"/>
                </a:lnTo>
                <a:lnTo>
                  <a:pt x="3892" y="1466"/>
                </a:lnTo>
                <a:lnTo>
                  <a:pt x="3850" y="1530"/>
                </a:lnTo>
                <a:lnTo>
                  <a:pt x="3805" y="1590"/>
                </a:lnTo>
                <a:lnTo>
                  <a:pt x="3753" y="1646"/>
                </a:lnTo>
                <a:lnTo>
                  <a:pt x="3698" y="1696"/>
                </a:lnTo>
                <a:lnTo>
                  <a:pt x="3639" y="1743"/>
                </a:lnTo>
                <a:lnTo>
                  <a:pt x="3575" y="1783"/>
                </a:lnTo>
                <a:lnTo>
                  <a:pt x="3508" y="1819"/>
                </a:lnTo>
                <a:lnTo>
                  <a:pt x="3438" y="1848"/>
                </a:lnTo>
                <a:lnTo>
                  <a:pt x="3364" y="1873"/>
                </a:lnTo>
                <a:lnTo>
                  <a:pt x="3289" y="1890"/>
                </a:lnTo>
                <a:lnTo>
                  <a:pt x="3211" y="1900"/>
                </a:lnTo>
                <a:lnTo>
                  <a:pt x="3131" y="1903"/>
                </a:lnTo>
                <a:lnTo>
                  <a:pt x="3050" y="1900"/>
                </a:lnTo>
                <a:lnTo>
                  <a:pt x="2972" y="1890"/>
                </a:lnTo>
                <a:lnTo>
                  <a:pt x="2896" y="1873"/>
                </a:lnTo>
                <a:lnTo>
                  <a:pt x="2823" y="1848"/>
                </a:lnTo>
                <a:lnTo>
                  <a:pt x="2753" y="1819"/>
                </a:lnTo>
                <a:lnTo>
                  <a:pt x="2685" y="1783"/>
                </a:lnTo>
                <a:lnTo>
                  <a:pt x="2623" y="1743"/>
                </a:lnTo>
                <a:lnTo>
                  <a:pt x="2563" y="1696"/>
                </a:lnTo>
                <a:lnTo>
                  <a:pt x="2507" y="1646"/>
                </a:lnTo>
                <a:lnTo>
                  <a:pt x="2457" y="1589"/>
                </a:lnTo>
                <a:lnTo>
                  <a:pt x="2410" y="1530"/>
                </a:lnTo>
                <a:lnTo>
                  <a:pt x="2370" y="1466"/>
                </a:lnTo>
                <a:lnTo>
                  <a:pt x="2334" y="1400"/>
                </a:lnTo>
                <a:lnTo>
                  <a:pt x="2305" y="1329"/>
                </a:lnTo>
                <a:lnTo>
                  <a:pt x="2280" y="1256"/>
                </a:lnTo>
                <a:lnTo>
                  <a:pt x="2263" y="1180"/>
                </a:lnTo>
                <a:lnTo>
                  <a:pt x="2252" y="1102"/>
                </a:lnTo>
                <a:lnTo>
                  <a:pt x="2250" y="1022"/>
                </a:lnTo>
                <a:lnTo>
                  <a:pt x="2252" y="942"/>
                </a:lnTo>
                <a:lnTo>
                  <a:pt x="2263" y="863"/>
                </a:lnTo>
                <a:lnTo>
                  <a:pt x="2280" y="787"/>
                </a:lnTo>
                <a:lnTo>
                  <a:pt x="2305" y="715"/>
                </a:lnTo>
                <a:lnTo>
                  <a:pt x="2334" y="644"/>
                </a:lnTo>
                <a:lnTo>
                  <a:pt x="2370" y="577"/>
                </a:lnTo>
                <a:lnTo>
                  <a:pt x="2410" y="514"/>
                </a:lnTo>
                <a:lnTo>
                  <a:pt x="2457" y="455"/>
                </a:lnTo>
                <a:lnTo>
                  <a:pt x="2507" y="398"/>
                </a:lnTo>
                <a:lnTo>
                  <a:pt x="2563" y="348"/>
                </a:lnTo>
                <a:lnTo>
                  <a:pt x="2623" y="301"/>
                </a:lnTo>
                <a:lnTo>
                  <a:pt x="2685" y="261"/>
                </a:lnTo>
                <a:lnTo>
                  <a:pt x="2753" y="225"/>
                </a:lnTo>
                <a:lnTo>
                  <a:pt x="2823" y="196"/>
                </a:lnTo>
                <a:lnTo>
                  <a:pt x="2896" y="171"/>
                </a:lnTo>
                <a:lnTo>
                  <a:pt x="2972" y="154"/>
                </a:lnTo>
                <a:lnTo>
                  <a:pt x="3050" y="144"/>
                </a:lnTo>
                <a:lnTo>
                  <a:pt x="3131" y="140"/>
                </a:lnTo>
                <a:close/>
                <a:moveTo>
                  <a:pt x="853" y="122"/>
                </a:moveTo>
                <a:lnTo>
                  <a:pt x="778" y="126"/>
                </a:lnTo>
                <a:lnTo>
                  <a:pt x="706" y="137"/>
                </a:lnTo>
                <a:lnTo>
                  <a:pt x="636" y="155"/>
                </a:lnTo>
                <a:lnTo>
                  <a:pt x="568" y="180"/>
                </a:lnTo>
                <a:lnTo>
                  <a:pt x="504" y="210"/>
                </a:lnTo>
                <a:lnTo>
                  <a:pt x="444" y="247"/>
                </a:lnTo>
                <a:lnTo>
                  <a:pt x="388" y="289"/>
                </a:lnTo>
                <a:lnTo>
                  <a:pt x="336" y="337"/>
                </a:lnTo>
                <a:lnTo>
                  <a:pt x="290" y="388"/>
                </a:lnTo>
                <a:lnTo>
                  <a:pt x="247" y="445"/>
                </a:lnTo>
                <a:lnTo>
                  <a:pt x="210" y="505"/>
                </a:lnTo>
                <a:lnTo>
                  <a:pt x="179" y="569"/>
                </a:lnTo>
                <a:lnTo>
                  <a:pt x="155" y="636"/>
                </a:lnTo>
                <a:lnTo>
                  <a:pt x="137" y="706"/>
                </a:lnTo>
                <a:lnTo>
                  <a:pt x="126" y="779"/>
                </a:lnTo>
                <a:lnTo>
                  <a:pt x="122" y="854"/>
                </a:lnTo>
                <a:lnTo>
                  <a:pt x="125" y="921"/>
                </a:lnTo>
                <a:lnTo>
                  <a:pt x="135" y="989"/>
                </a:lnTo>
                <a:lnTo>
                  <a:pt x="150" y="1053"/>
                </a:lnTo>
                <a:lnTo>
                  <a:pt x="171" y="1115"/>
                </a:lnTo>
                <a:lnTo>
                  <a:pt x="196" y="1174"/>
                </a:lnTo>
                <a:lnTo>
                  <a:pt x="227" y="1231"/>
                </a:lnTo>
                <a:lnTo>
                  <a:pt x="263" y="1285"/>
                </a:lnTo>
                <a:lnTo>
                  <a:pt x="303" y="1335"/>
                </a:lnTo>
                <a:lnTo>
                  <a:pt x="347" y="1380"/>
                </a:lnTo>
                <a:lnTo>
                  <a:pt x="346" y="1359"/>
                </a:lnTo>
                <a:lnTo>
                  <a:pt x="346" y="1342"/>
                </a:lnTo>
                <a:lnTo>
                  <a:pt x="345" y="1329"/>
                </a:lnTo>
                <a:lnTo>
                  <a:pt x="346" y="1274"/>
                </a:lnTo>
                <a:lnTo>
                  <a:pt x="352" y="1222"/>
                </a:lnTo>
                <a:lnTo>
                  <a:pt x="363" y="1173"/>
                </a:lnTo>
                <a:lnTo>
                  <a:pt x="378" y="1127"/>
                </a:lnTo>
                <a:lnTo>
                  <a:pt x="398" y="1086"/>
                </a:lnTo>
                <a:lnTo>
                  <a:pt x="420" y="1046"/>
                </a:lnTo>
                <a:lnTo>
                  <a:pt x="444" y="1010"/>
                </a:lnTo>
                <a:lnTo>
                  <a:pt x="471" y="976"/>
                </a:lnTo>
                <a:lnTo>
                  <a:pt x="500" y="946"/>
                </a:lnTo>
                <a:lnTo>
                  <a:pt x="528" y="917"/>
                </a:lnTo>
                <a:lnTo>
                  <a:pt x="556" y="893"/>
                </a:lnTo>
                <a:lnTo>
                  <a:pt x="584" y="870"/>
                </a:lnTo>
                <a:lnTo>
                  <a:pt x="611" y="850"/>
                </a:lnTo>
                <a:lnTo>
                  <a:pt x="637" y="833"/>
                </a:lnTo>
                <a:lnTo>
                  <a:pt x="659" y="818"/>
                </a:lnTo>
                <a:lnTo>
                  <a:pt x="680" y="806"/>
                </a:lnTo>
                <a:lnTo>
                  <a:pt x="686" y="802"/>
                </a:lnTo>
                <a:lnTo>
                  <a:pt x="692" y="800"/>
                </a:lnTo>
                <a:lnTo>
                  <a:pt x="723" y="781"/>
                </a:lnTo>
                <a:lnTo>
                  <a:pt x="756" y="766"/>
                </a:lnTo>
                <a:lnTo>
                  <a:pt x="789" y="757"/>
                </a:lnTo>
                <a:lnTo>
                  <a:pt x="790" y="757"/>
                </a:lnTo>
                <a:lnTo>
                  <a:pt x="853" y="823"/>
                </a:lnTo>
                <a:lnTo>
                  <a:pt x="918" y="758"/>
                </a:lnTo>
                <a:lnTo>
                  <a:pt x="951" y="768"/>
                </a:lnTo>
                <a:lnTo>
                  <a:pt x="983" y="781"/>
                </a:lnTo>
                <a:lnTo>
                  <a:pt x="1014" y="800"/>
                </a:lnTo>
                <a:lnTo>
                  <a:pt x="1020" y="802"/>
                </a:lnTo>
                <a:lnTo>
                  <a:pt x="1027" y="806"/>
                </a:lnTo>
                <a:lnTo>
                  <a:pt x="1047" y="818"/>
                </a:lnTo>
                <a:lnTo>
                  <a:pt x="1070" y="833"/>
                </a:lnTo>
                <a:lnTo>
                  <a:pt x="1096" y="851"/>
                </a:lnTo>
                <a:lnTo>
                  <a:pt x="1123" y="871"/>
                </a:lnTo>
                <a:lnTo>
                  <a:pt x="1151" y="893"/>
                </a:lnTo>
                <a:lnTo>
                  <a:pt x="1179" y="919"/>
                </a:lnTo>
                <a:lnTo>
                  <a:pt x="1209" y="947"/>
                </a:lnTo>
                <a:lnTo>
                  <a:pt x="1237" y="978"/>
                </a:lnTo>
                <a:lnTo>
                  <a:pt x="1263" y="1012"/>
                </a:lnTo>
                <a:lnTo>
                  <a:pt x="1289" y="1049"/>
                </a:lnTo>
                <a:lnTo>
                  <a:pt x="1311" y="1089"/>
                </a:lnTo>
                <a:lnTo>
                  <a:pt x="1329" y="1132"/>
                </a:lnTo>
                <a:lnTo>
                  <a:pt x="1344" y="1178"/>
                </a:lnTo>
                <a:lnTo>
                  <a:pt x="1355" y="1227"/>
                </a:lnTo>
                <a:lnTo>
                  <a:pt x="1361" y="1280"/>
                </a:lnTo>
                <a:lnTo>
                  <a:pt x="1360" y="1336"/>
                </a:lnTo>
                <a:lnTo>
                  <a:pt x="1360" y="1347"/>
                </a:lnTo>
                <a:lnTo>
                  <a:pt x="1359" y="1363"/>
                </a:lnTo>
                <a:lnTo>
                  <a:pt x="1359" y="1382"/>
                </a:lnTo>
                <a:lnTo>
                  <a:pt x="1403" y="1335"/>
                </a:lnTo>
                <a:lnTo>
                  <a:pt x="1442" y="1285"/>
                </a:lnTo>
                <a:lnTo>
                  <a:pt x="1479" y="1232"/>
                </a:lnTo>
                <a:lnTo>
                  <a:pt x="1510" y="1174"/>
                </a:lnTo>
                <a:lnTo>
                  <a:pt x="1535" y="1115"/>
                </a:lnTo>
                <a:lnTo>
                  <a:pt x="1556" y="1053"/>
                </a:lnTo>
                <a:lnTo>
                  <a:pt x="1572" y="989"/>
                </a:lnTo>
                <a:lnTo>
                  <a:pt x="1581" y="921"/>
                </a:lnTo>
                <a:lnTo>
                  <a:pt x="1584" y="854"/>
                </a:lnTo>
                <a:lnTo>
                  <a:pt x="1581" y="779"/>
                </a:lnTo>
                <a:lnTo>
                  <a:pt x="1570" y="706"/>
                </a:lnTo>
                <a:lnTo>
                  <a:pt x="1551" y="636"/>
                </a:lnTo>
                <a:lnTo>
                  <a:pt x="1527" y="569"/>
                </a:lnTo>
                <a:lnTo>
                  <a:pt x="1496" y="505"/>
                </a:lnTo>
                <a:lnTo>
                  <a:pt x="1459" y="445"/>
                </a:lnTo>
                <a:lnTo>
                  <a:pt x="1418" y="388"/>
                </a:lnTo>
                <a:lnTo>
                  <a:pt x="1370" y="337"/>
                </a:lnTo>
                <a:lnTo>
                  <a:pt x="1318" y="289"/>
                </a:lnTo>
                <a:lnTo>
                  <a:pt x="1262" y="247"/>
                </a:lnTo>
                <a:lnTo>
                  <a:pt x="1202" y="210"/>
                </a:lnTo>
                <a:lnTo>
                  <a:pt x="1138" y="180"/>
                </a:lnTo>
                <a:lnTo>
                  <a:pt x="1070" y="155"/>
                </a:lnTo>
                <a:lnTo>
                  <a:pt x="1000" y="137"/>
                </a:lnTo>
                <a:lnTo>
                  <a:pt x="928" y="126"/>
                </a:lnTo>
                <a:lnTo>
                  <a:pt x="853" y="122"/>
                </a:lnTo>
                <a:close/>
                <a:moveTo>
                  <a:pt x="853" y="0"/>
                </a:moveTo>
                <a:lnTo>
                  <a:pt x="935" y="4"/>
                </a:lnTo>
                <a:lnTo>
                  <a:pt x="1015" y="15"/>
                </a:lnTo>
                <a:lnTo>
                  <a:pt x="1092" y="34"/>
                </a:lnTo>
                <a:lnTo>
                  <a:pt x="1167" y="59"/>
                </a:lnTo>
                <a:lnTo>
                  <a:pt x="1238" y="91"/>
                </a:lnTo>
                <a:lnTo>
                  <a:pt x="1306" y="131"/>
                </a:lnTo>
                <a:lnTo>
                  <a:pt x="1368" y="173"/>
                </a:lnTo>
                <a:lnTo>
                  <a:pt x="1429" y="224"/>
                </a:lnTo>
                <a:lnTo>
                  <a:pt x="1483" y="278"/>
                </a:lnTo>
                <a:lnTo>
                  <a:pt x="1532" y="337"/>
                </a:lnTo>
                <a:lnTo>
                  <a:pt x="1576" y="401"/>
                </a:lnTo>
                <a:lnTo>
                  <a:pt x="1614" y="468"/>
                </a:lnTo>
                <a:lnTo>
                  <a:pt x="1646" y="539"/>
                </a:lnTo>
                <a:lnTo>
                  <a:pt x="1672" y="614"/>
                </a:lnTo>
                <a:lnTo>
                  <a:pt x="1691" y="692"/>
                </a:lnTo>
                <a:lnTo>
                  <a:pt x="1702" y="771"/>
                </a:lnTo>
                <a:lnTo>
                  <a:pt x="1706" y="854"/>
                </a:lnTo>
                <a:lnTo>
                  <a:pt x="1702" y="936"/>
                </a:lnTo>
                <a:lnTo>
                  <a:pt x="1691" y="1016"/>
                </a:lnTo>
                <a:lnTo>
                  <a:pt x="1672" y="1093"/>
                </a:lnTo>
                <a:lnTo>
                  <a:pt x="1646" y="1167"/>
                </a:lnTo>
                <a:lnTo>
                  <a:pt x="1614" y="1238"/>
                </a:lnTo>
                <a:lnTo>
                  <a:pt x="1576" y="1305"/>
                </a:lnTo>
                <a:lnTo>
                  <a:pt x="1532" y="1369"/>
                </a:lnTo>
                <a:lnTo>
                  <a:pt x="1483" y="1428"/>
                </a:lnTo>
                <a:lnTo>
                  <a:pt x="1429" y="1483"/>
                </a:lnTo>
                <a:lnTo>
                  <a:pt x="1368" y="1533"/>
                </a:lnTo>
                <a:lnTo>
                  <a:pt x="1306" y="1577"/>
                </a:lnTo>
                <a:lnTo>
                  <a:pt x="1238" y="1615"/>
                </a:lnTo>
                <a:lnTo>
                  <a:pt x="1167" y="1647"/>
                </a:lnTo>
                <a:lnTo>
                  <a:pt x="1092" y="1673"/>
                </a:lnTo>
                <a:lnTo>
                  <a:pt x="1015" y="1691"/>
                </a:lnTo>
                <a:lnTo>
                  <a:pt x="935" y="1703"/>
                </a:lnTo>
                <a:lnTo>
                  <a:pt x="853" y="1707"/>
                </a:lnTo>
                <a:lnTo>
                  <a:pt x="771" y="1703"/>
                </a:lnTo>
                <a:lnTo>
                  <a:pt x="691" y="1691"/>
                </a:lnTo>
                <a:lnTo>
                  <a:pt x="614" y="1673"/>
                </a:lnTo>
                <a:lnTo>
                  <a:pt x="540" y="1647"/>
                </a:lnTo>
                <a:lnTo>
                  <a:pt x="469" y="1615"/>
                </a:lnTo>
                <a:lnTo>
                  <a:pt x="401" y="1577"/>
                </a:lnTo>
                <a:lnTo>
                  <a:pt x="338" y="1533"/>
                </a:lnTo>
                <a:lnTo>
                  <a:pt x="279" y="1483"/>
                </a:lnTo>
                <a:lnTo>
                  <a:pt x="223" y="1428"/>
                </a:lnTo>
                <a:lnTo>
                  <a:pt x="174" y="1369"/>
                </a:lnTo>
                <a:lnTo>
                  <a:pt x="130" y="1305"/>
                </a:lnTo>
                <a:lnTo>
                  <a:pt x="92" y="1238"/>
                </a:lnTo>
                <a:lnTo>
                  <a:pt x="60" y="1167"/>
                </a:lnTo>
                <a:lnTo>
                  <a:pt x="34" y="1093"/>
                </a:lnTo>
                <a:lnTo>
                  <a:pt x="16" y="1016"/>
                </a:lnTo>
                <a:lnTo>
                  <a:pt x="4" y="936"/>
                </a:lnTo>
                <a:lnTo>
                  <a:pt x="0" y="854"/>
                </a:lnTo>
                <a:lnTo>
                  <a:pt x="4" y="771"/>
                </a:lnTo>
                <a:lnTo>
                  <a:pt x="16" y="692"/>
                </a:lnTo>
                <a:lnTo>
                  <a:pt x="34" y="614"/>
                </a:lnTo>
                <a:lnTo>
                  <a:pt x="60" y="539"/>
                </a:lnTo>
                <a:lnTo>
                  <a:pt x="92" y="468"/>
                </a:lnTo>
                <a:lnTo>
                  <a:pt x="130" y="401"/>
                </a:lnTo>
                <a:lnTo>
                  <a:pt x="174" y="337"/>
                </a:lnTo>
                <a:lnTo>
                  <a:pt x="223" y="278"/>
                </a:lnTo>
                <a:lnTo>
                  <a:pt x="279" y="224"/>
                </a:lnTo>
                <a:lnTo>
                  <a:pt x="338" y="173"/>
                </a:lnTo>
                <a:lnTo>
                  <a:pt x="401" y="131"/>
                </a:lnTo>
                <a:lnTo>
                  <a:pt x="469" y="91"/>
                </a:lnTo>
                <a:lnTo>
                  <a:pt x="540" y="59"/>
                </a:lnTo>
                <a:lnTo>
                  <a:pt x="614" y="34"/>
                </a:lnTo>
                <a:lnTo>
                  <a:pt x="691" y="15"/>
                </a:lnTo>
                <a:lnTo>
                  <a:pt x="771" y="4"/>
                </a:lnTo>
                <a:lnTo>
                  <a:pt x="853" y="0"/>
                </a:lnTo>
                <a:lnTo>
                  <a:pt x="853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0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58645094"/>
              </p:ext>
            </p:extLst>
          </p:nvPr>
        </p:nvGraphicFramePr>
        <p:xfrm>
          <a:off x="3633492" y="2013817"/>
          <a:ext cx="4925016" cy="3055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1174720" y="3940908"/>
            <a:ext cx="31728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84802" y="3940908"/>
            <a:ext cx="31728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6143" y="928767"/>
            <a:ext cx="31728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84802" y="2204883"/>
            <a:ext cx="26173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30189" y="2204883"/>
            <a:ext cx="26173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2652" y="5470762"/>
            <a:ext cx="59798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</a:t>
            </a:r>
          </a:p>
        </p:txBody>
      </p:sp>
      <p:sp>
        <p:nvSpPr>
          <p:cNvPr id="18" name="Freeform 6"/>
          <p:cNvSpPr>
            <a:spLocks noEditPoints="1"/>
          </p:cNvSpPr>
          <p:nvPr/>
        </p:nvSpPr>
        <p:spPr bwMode="auto">
          <a:xfrm>
            <a:off x="5046664" y="3827110"/>
            <a:ext cx="681783" cy="685765"/>
          </a:xfrm>
          <a:custGeom>
            <a:avLst/>
            <a:gdLst>
              <a:gd name="T0" fmla="*/ 1464 w 3331"/>
              <a:gd name="T1" fmla="*/ 2157 h 3309"/>
              <a:gd name="T2" fmla="*/ 1875 w 3331"/>
              <a:gd name="T3" fmla="*/ 1160 h 3309"/>
              <a:gd name="T4" fmla="*/ 2172 w 3331"/>
              <a:gd name="T5" fmla="*/ 1454 h 3309"/>
              <a:gd name="T6" fmla="*/ 755 w 3331"/>
              <a:gd name="T7" fmla="*/ 1454 h 3309"/>
              <a:gd name="T8" fmla="*/ 1051 w 3331"/>
              <a:gd name="T9" fmla="*/ 1160 h 3309"/>
              <a:gd name="T10" fmla="*/ 1464 w 3331"/>
              <a:gd name="T11" fmla="*/ 1339 h 3309"/>
              <a:gd name="T12" fmla="*/ 1900 w 3331"/>
              <a:gd name="T13" fmla="*/ 0 h 3309"/>
              <a:gd name="T14" fmla="*/ 1979 w 3331"/>
              <a:gd name="T15" fmla="*/ 6 h 3309"/>
              <a:gd name="T16" fmla="*/ 2057 w 3331"/>
              <a:gd name="T17" fmla="*/ 33 h 3309"/>
              <a:gd name="T18" fmla="*/ 2090 w 3331"/>
              <a:gd name="T19" fmla="*/ 76 h 3309"/>
              <a:gd name="T20" fmla="*/ 2070 w 3331"/>
              <a:gd name="T21" fmla="*/ 133 h 3309"/>
              <a:gd name="T22" fmla="*/ 2573 w 3331"/>
              <a:gd name="T23" fmla="*/ 1021 h 3309"/>
              <a:gd name="T24" fmla="*/ 2654 w 3331"/>
              <a:gd name="T25" fmla="*/ 1132 h 3309"/>
              <a:gd name="T26" fmla="*/ 2694 w 3331"/>
              <a:gd name="T27" fmla="*/ 1258 h 3309"/>
              <a:gd name="T28" fmla="*/ 2694 w 3331"/>
              <a:gd name="T29" fmla="*/ 1389 h 3309"/>
              <a:gd name="T30" fmla="*/ 2654 w 3331"/>
              <a:gd name="T31" fmla="*/ 1515 h 3309"/>
              <a:gd name="T32" fmla="*/ 2573 w 3331"/>
              <a:gd name="T33" fmla="*/ 1626 h 3309"/>
              <a:gd name="T34" fmla="*/ 2629 w 3331"/>
              <a:gd name="T35" fmla="*/ 2312 h 3309"/>
              <a:gd name="T36" fmla="*/ 3308 w 3331"/>
              <a:gd name="T37" fmla="*/ 2998 h 3309"/>
              <a:gd name="T38" fmla="*/ 3330 w 3331"/>
              <a:gd name="T39" fmla="*/ 3065 h 3309"/>
              <a:gd name="T40" fmla="*/ 3321 w 3331"/>
              <a:gd name="T41" fmla="*/ 3246 h 3309"/>
              <a:gd name="T42" fmla="*/ 3285 w 3331"/>
              <a:gd name="T43" fmla="*/ 3291 h 3309"/>
              <a:gd name="T44" fmla="*/ 3107 w 3331"/>
              <a:gd name="T45" fmla="*/ 3309 h 3309"/>
              <a:gd name="T46" fmla="*/ 3040 w 3331"/>
              <a:gd name="T47" fmla="*/ 3296 h 3309"/>
              <a:gd name="T48" fmla="*/ 2982 w 3331"/>
              <a:gd name="T49" fmla="*/ 3261 h 3309"/>
              <a:gd name="T50" fmla="*/ 2671 w 3331"/>
              <a:gd name="T51" fmla="*/ 2810 h 3309"/>
              <a:gd name="T52" fmla="*/ 2557 w 3331"/>
              <a:gd name="T53" fmla="*/ 2697 h 3309"/>
              <a:gd name="T54" fmla="*/ 2243 w 3331"/>
              <a:gd name="T55" fmla="*/ 2527 h 3309"/>
              <a:gd name="T56" fmla="*/ 1636 w 3331"/>
              <a:gd name="T57" fmla="*/ 2557 h 3309"/>
              <a:gd name="T58" fmla="*/ 1525 w 3331"/>
              <a:gd name="T59" fmla="*/ 2636 h 3309"/>
              <a:gd name="T60" fmla="*/ 1399 w 3331"/>
              <a:gd name="T61" fmla="*/ 2676 h 3309"/>
              <a:gd name="T62" fmla="*/ 1266 w 3331"/>
              <a:gd name="T63" fmla="*/ 2676 h 3309"/>
              <a:gd name="T64" fmla="*/ 1139 w 3331"/>
              <a:gd name="T65" fmla="*/ 2636 h 3309"/>
              <a:gd name="T66" fmla="*/ 1028 w 3331"/>
              <a:gd name="T67" fmla="*/ 2557 h 3309"/>
              <a:gd name="T68" fmla="*/ 323 w 3331"/>
              <a:gd name="T69" fmla="*/ 1871 h 3309"/>
              <a:gd name="T70" fmla="*/ 288 w 3331"/>
              <a:gd name="T71" fmla="*/ 1907 h 3309"/>
              <a:gd name="T72" fmla="*/ 229 w 3331"/>
              <a:gd name="T73" fmla="*/ 1964 h 3309"/>
              <a:gd name="T74" fmla="*/ 156 w 3331"/>
              <a:gd name="T75" fmla="*/ 2038 h 3309"/>
              <a:gd name="T76" fmla="*/ 94 w 3331"/>
              <a:gd name="T77" fmla="*/ 2075 h 3309"/>
              <a:gd name="T78" fmla="*/ 45 w 3331"/>
              <a:gd name="T79" fmla="*/ 2060 h 3309"/>
              <a:gd name="T80" fmla="*/ 13 w 3331"/>
              <a:gd name="T81" fmla="*/ 1997 h 3309"/>
              <a:gd name="T82" fmla="*/ 0 w 3331"/>
              <a:gd name="T83" fmla="*/ 1892 h 3309"/>
              <a:gd name="T84" fmla="*/ 77 w 3331"/>
              <a:gd name="T85" fmla="*/ 462 h 3309"/>
              <a:gd name="T86" fmla="*/ 114 w 3331"/>
              <a:gd name="T87" fmla="*/ 319 h 3309"/>
              <a:gd name="T88" fmla="*/ 200 w 3331"/>
              <a:gd name="T89" fmla="*/ 198 h 3309"/>
              <a:gd name="T90" fmla="*/ 320 w 3331"/>
              <a:gd name="T91" fmla="*/ 114 h 3309"/>
              <a:gd name="T92" fmla="*/ 465 w 3331"/>
              <a:gd name="T93" fmla="*/ 77 h 3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331" h="3309">
                <a:moveTo>
                  <a:pt x="1464" y="1569"/>
                </a:moveTo>
                <a:lnTo>
                  <a:pt x="1167" y="1863"/>
                </a:lnTo>
                <a:lnTo>
                  <a:pt x="1464" y="2157"/>
                </a:lnTo>
                <a:lnTo>
                  <a:pt x="1760" y="1863"/>
                </a:lnTo>
                <a:lnTo>
                  <a:pt x="1464" y="1569"/>
                </a:lnTo>
                <a:close/>
                <a:moveTo>
                  <a:pt x="1875" y="1160"/>
                </a:moveTo>
                <a:lnTo>
                  <a:pt x="1579" y="1454"/>
                </a:lnTo>
                <a:lnTo>
                  <a:pt x="1875" y="1749"/>
                </a:lnTo>
                <a:lnTo>
                  <a:pt x="2172" y="1454"/>
                </a:lnTo>
                <a:lnTo>
                  <a:pt x="1875" y="1160"/>
                </a:lnTo>
                <a:close/>
                <a:moveTo>
                  <a:pt x="1051" y="1160"/>
                </a:moveTo>
                <a:lnTo>
                  <a:pt x="755" y="1454"/>
                </a:lnTo>
                <a:lnTo>
                  <a:pt x="1051" y="1749"/>
                </a:lnTo>
                <a:lnTo>
                  <a:pt x="1348" y="1453"/>
                </a:lnTo>
                <a:lnTo>
                  <a:pt x="1051" y="1160"/>
                </a:lnTo>
                <a:close/>
                <a:moveTo>
                  <a:pt x="1464" y="750"/>
                </a:moveTo>
                <a:lnTo>
                  <a:pt x="1167" y="1045"/>
                </a:lnTo>
                <a:lnTo>
                  <a:pt x="1464" y="1339"/>
                </a:lnTo>
                <a:lnTo>
                  <a:pt x="1760" y="1045"/>
                </a:lnTo>
                <a:lnTo>
                  <a:pt x="1464" y="750"/>
                </a:lnTo>
                <a:close/>
                <a:moveTo>
                  <a:pt x="1900" y="0"/>
                </a:moveTo>
                <a:lnTo>
                  <a:pt x="1905" y="0"/>
                </a:lnTo>
                <a:lnTo>
                  <a:pt x="1943" y="1"/>
                </a:lnTo>
                <a:lnTo>
                  <a:pt x="1979" y="6"/>
                </a:lnTo>
                <a:lnTo>
                  <a:pt x="2010" y="13"/>
                </a:lnTo>
                <a:lnTo>
                  <a:pt x="2036" y="21"/>
                </a:lnTo>
                <a:lnTo>
                  <a:pt x="2057" y="33"/>
                </a:lnTo>
                <a:lnTo>
                  <a:pt x="2074" y="45"/>
                </a:lnTo>
                <a:lnTo>
                  <a:pt x="2084" y="60"/>
                </a:lnTo>
                <a:lnTo>
                  <a:pt x="2090" y="76"/>
                </a:lnTo>
                <a:lnTo>
                  <a:pt x="2089" y="94"/>
                </a:lnTo>
                <a:lnTo>
                  <a:pt x="2082" y="113"/>
                </a:lnTo>
                <a:lnTo>
                  <a:pt x="2070" y="133"/>
                </a:lnTo>
                <a:lnTo>
                  <a:pt x="2051" y="155"/>
                </a:lnTo>
                <a:lnTo>
                  <a:pt x="1876" y="329"/>
                </a:lnTo>
                <a:lnTo>
                  <a:pt x="2573" y="1021"/>
                </a:lnTo>
                <a:lnTo>
                  <a:pt x="2605" y="1056"/>
                </a:lnTo>
                <a:lnTo>
                  <a:pt x="2631" y="1092"/>
                </a:lnTo>
                <a:lnTo>
                  <a:pt x="2654" y="1132"/>
                </a:lnTo>
                <a:lnTo>
                  <a:pt x="2672" y="1172"/>
                </a:lnTo>
                <a:lnTo>
                  <a:pt x="2684" y="1214"/>
                </a:lnTo>
                <a:lnTo>
                  <a:pt x="2694" y="1258"/>
                </a:lnTo>
                <a:lnTo>
                  <a:pt x="2698" y="1301"/>
                </a:lnTo>
                <a:lnTo>
                  <a:pt x="2698" y="1345"/>
                </a:lnTo>
                <a:lnTo>
                  <a:pt x="2694" y="1389"/>
                </a:lnTo>
                <a:lnTo>
                  <a:pt x="2684" y="1431"/>
                </a:lnTo>
                <a:lnTo>
                  <a:pt x="2672" y="1474"/>
                </a:lnTo>
                <a:lnTo>
                  <a:pt x="2654" y="1515"/>
                </a:lnTo>
                <a:lnTo>
                  <a:pt x="2631" y="1554"/>
                </a:lnTo>
                <a:lnTo>
                  <a:pt x="2605" y="1592"/>
                </a:lnTo>
                <a:lnTo>
                  <a:pt x="2573" y="1626"/>
                </a:lnTo>
                <a:lnTo>
                  <a:pt x="2406" y="1792"/>
                </a:lnTo>
                <a:lnTo>
                  <a:pt x="2694" y="2078"/>
                </a:lnTo>
                <a:lnTo>
                  <a:pt x="2629" y="2312"/>
                </a:lnTo>
                <a:lnTo>
                  <a:pt x="3282" y="2961"/>
                </a:lnTo>
                <a:lnTo>
                  <a:pt x="3296" y="2978"/>
                </a:lnTo>
                <a:lnTo>
                  <a:pt x="3308" y="2998"/>
                </a:lnTo>
                <a:lnTo>
                  <a:pt x="3318" y="3019"/>
                </a:lnTo>
                <a:lnTo>
                  <a:pt x="3325" y="3042"/>
                </a:lnTo>
                <a:lnTo>
                  <a:pt x="3330" y="3065"/>
                </a:lnTo>
                <a:lnTo>
                  <a:pt x="3331" y="3086"/>
                </a:lnTo>
                <a:lnTo>
                  <a:pt x="3325" y="3226"/>
                </a:lnTo>
                <a:lnTo>
                  <a:pt x="3321" y="3246"/>
                </a:lnTo>
                <a:lnTo>
                  <a:pt x="3314" y="3264"/>
                </a:lnTo>
                <a:lnTo>
                  <a:pt x="3301" y="3278"/>
                </a:lnTo>
                <a:lnTo>
                  <a:pt x="3285" y="3291"/>
                </a:lnTo>
                <a:lnTo>
                  <a:pt x="3268" y="3299"/>
                </a:lnTo>
                <a:lnTo>
                  <a:pt x="3248" y="3302"/>
                </a:lnTo>
                <a:lnTo>
                  <a:pt x="3107" y="3309"/>
                </a:lnTo>
                <a:lnTo>
                  <a:pt x="3085" y="3308"/>
                </a:lnTo>
                <a:lnTo>
                  <a:pt x="3063" y="3303"/>
                </a:lnTo>
                <a:lnTo>
                  <a:pt x="3040" y="3296"/>
                </a:lnTo>
                <a:lnTo>
                  <a:pt x="3018" y="3286"/>
                </a:lnTo>
                <a:lnTo>
                  <a:pt x="2998" y="3274"/>
                </a:lnTo>
                <a:lnTo>
                  <a:pt x="2982" y="3261"/>
                </a:lnTo>
                <a:lnTo>
                  <a:pt x="2713" y="2993"/>
                </a:lnTo>
                <a:lnTo>
                  <a:pt x="2765" y="2904"/>
                </a:lnTo>
                <a:lnTo>
                  <a:pt x="2671" y="2810"/>
                </a:lnTo>
                <a:lnTo>
                  <a:pt x="2565" y="2847"/>
                </a:lnTo>
                <a:lnTo>
                  <a:pt x="2504" y="2787"/>
                </a:lnTo>
                <a:lnTo>
                  <a:pt x="2557" y="2697"/>
                </a:lnTo>
                <a:lnTo>
                  <a:pt x="2462" y="2603"/>
                </a:lnTo>
                <a:lnTo>
                  <a:pt x="2357" y="2639"/>
                </a:lnTo>
                <a:lnTo>
                  <a:pt x="2243" y="2527"/>
                </a:lnTo>
                <a:lnTo>
                  <a:pt x="2007" y="2591"/>
                </a:lnTo>
                <a:lnTo>
                  <a:pt x="1804" y="2389"/>
                </a:lnTo>
                <a:lnTo>
                  <a:pt x="1636" y="2557"/>
                </a:lnTo>
                <a:lnTo>
                  <a:pt x="1602" y="2587"/>
                </a:lnTo>
                <a:lnTo>
                  <a:pt x="1564" y="2614"/>
                </a:lnTo>
                <a:lnTo>
                  <a:pt x="1525" y="2636"/>
                </a:lnTo>
                <a:lnTo>
                  <a:pt x="1485" y="2653"/>
                </a:lnTo>
                <a:lnTo>
                  <a:pt x="1442" y="2667"/>
                </a:lnTo>
                <a:lnTo>
                  <a:pt x="1399" y="2676"/>
                </a:lnTo>
                <a:lnTo>
                  <a:pt x="1355" y="2680"/>
                </a:lnTo>
                <a:lnTo>
                  <a:pt x="1310" y="2680"/>
                </a:lnTo>
                <a:lnTo>
                  <a:pt x="1266" y="2676"/>
                </a:lnTo>
                <a:lnTo>
                  <a:pt x="1223" y="2667"/>
                </a:lnTo>
                <a:lnTo>
                  <a:pt x="1180" y="2653"/>
                </a:lnTo>
                <a:lnTo>
                  <a:pt x="1139" y="2636"/>
                </a:lnTo>
                <a:lnTo>
                  <a:pt x="1100" y="2614"/>
                </a:lnTo>
                <a:lnTo>
                  <a:pt x="1063" y="2587"/>
                </a:lnTo>
                <a:lnTo>
                  <a:pt x="1028" y="2557"/>
                </a:lnTo>
                <a:lnTo>
                  <a:pt x="331" y="1864"/>
                </a:lnTo>
                <a:lnTo>
                  <a:pt x="329" y="1866"/>
                </a:lnTo>
                <a:lnTo>
                  <a:pt x="323" y="1871"/>
                </a:lnTo>
                <a:lnTo>
                  <a:pt x="314" y="1881"/>
                </a:lnTo>
                <a:lnTo>
                  <a:pt x="303" y="1892"/>
                </a:lnTo>
                <a:lnTo>
                  <a:pt x="288" y="1907"/>
                </a:lnTo>
                <a:lnTo>
                  <a:pt x="270" y="1923"/>
                </a:lnTo>
                <a:lnTo>
                  <a:pt x="251" y="1943"/>
                </a:lnTo>
                <a:lnTo>
                  <a:pt x="229" y="1964"/>
                </a:lnTo>
                <a:lnTo>
                  <a:pt x="206" y="1988"/>
                </a:lnTo>
                <a:lnTo>
                  <a:pt x="182" y="2012"/>
                </a:lnTo>
                <a:lnTo>
                  <a:pt x="156" y="2038"/>
                </a:lnTo>
                <a:lnTo>
                  <a:pt x="134" y="2056"/>
                </a:lnTo>
                <a:lnTo>
                  <a:pt x="114" y="2069"/>
                </a:lnTo>
                <a:lnTo>
                  <a:pt x="94" y="2075"/>
                </a:lnTo>
                <a:lnTo>
                  <a:pt x="76" y="2076"/>
                </a:lnTo>
                <a:lnTo>
                  <a:pt x="60" y="2071"/>
                </a:lnTo>
                <a:lnTo>
                  <a:pt x="45" y="2060"/>
                </a:lnTo>
                <a:lnTo>
                  <a:pt x="32" y="2044"/>
                </a:lnTo>
                <a:lnTo>
                  <a:pt x="21" y="2023"/>
                </a:lnTo>
                <a:lnTo>
                  <a:pt x="13" y="1997"/>
                </a:lnTo>
                <a:lnTo>
                  <a:pt x="6" y="1966"/>
                </a:lnTo>
                <a:lnTo>
                  <a:pt x="2" y="1931"/>
                </a:lnTo>
                <a:lnTo>
                  <a:pt x="0" y="1892"/>
                </a:lnTo>
                <a:lnTo>
                  <a:pt x="0" y="1887"/>
                </a:lnTo>
                <a:lnTo>
                  <a:pt x="1" y="1846"/>
                </a:lnTo>
                <a:lnTo>
                  <a:pt x="77" y="462"/>
                </a:lnTo>
                <a:lnTo>
                  <a:pt x="84" y="412"/>
                </a:lnTo>
                <a:lnTo>
                  <a:pt x="96" y="364"/>
                </a:lnTo>
                <a:lnTo>
                  <a:pt x="114" y="319"/>
                </a:lnTo>
                <a:lnTo>
                  <a:pt x="138" y="276"/>
                </a:lnTo>
                <a:lnTo>
                  <a:pt x="166" y="235"/>
                </a:lnTo>
                <a:lnTo>
                  <a:pt x="200" y="198"/>
                </a:lnTo>
                <a:lnTo>
                  <a:pt x="237" y="166"/>
                </a:lnTo>
                <a:lnTo>
                  <a:pt x="277" y="138"/>
                </a:lnTo>
                <a:lnTo>
                  <a:pt x="320" y="114"/>
                </a:lnTo>
                <a:lnTo>
                  <a:pt x="366" y="95"/>
                </a:lnTo>
                <a:lnTo>
                  <a:pt x="415" y="84"/>
                </a:lnTo>
                <a:lnTo>
                  <a:pt x="465" y="77"/>
                </a:lnTo>
                <a:lnTo>
                  <a:pt x="1858" y="1"/>
                </a:lnTo>
                <a:lnTo>
                  <a:pt x="190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1"/>
          <p:cNvSpPr>
            <a:spLocks noEditPoints="1"/>
          </p:cNvSpPr>
          <p:nvPr/>
        </p:nvSpPr>
        <p:spPr bwMode="auto">
          <a:xfrm>
            <a:off x="5768788" y="2403577"/>
            <a:ext cx="638175" cy="687387"/>
          </a:xfrm>
          <a:custGeom>
            <a:avLst/>
            <a:gdLst>
              <a:gd name="T0" fmla="*/ 241 w 3219"/>
              <a:gd name="T1" fmla="*/ 2342 h 3465"/>
              <a:gd name="T2" fmla="*/ 492 w 3219"/>
              <a:gd name="T3" fmla="*/ 2493 h 3465"/>
              <a:gd name="T4" fmla="*/ 598 w 3219"/>
              <a:gd name="T5" fmla="*/ 2213 h 3465"/>
              <a:gd name="T6" fmla="*/ 673 w 3219"/>
              <a:gd name="T7" fmla="*/ 1953 h 3465"/>
              <a:gd name="T8" fmla="*/ 1019 w 3219"/>
              <a:gd name="T9" fmla="*/ 2129 h 3465"/>
              <a:gd name="T10" fmla="*/ 1926 w 3219"/>
              <a:gd name="T11" fmla="*/ 2362 h 3465"/>
              <a:gd name="T12" fmla="*/ 2950 w 3219"/>
              <a:gd name="T13" fmla="*/ 2179 h 3465"/>
              <a:gd name="T14" fmla="*/ 3218 w 3219"/>
              <a:gd name="T15" fmla="*/ 2466 h 3465"/>
              <a:gd name="T16" fmla="*/ 2339 w 3219"/>
              <a:gd name="T17" fmla="*/ 3229 h 3465"/>
              <a:gd name="T18" fmla="*/ 826 w 3219"/>
              <a:gd name="T19" fmla="*/ 3295 h 3465"/>
              <a:gd name="T20" fmla="*/ 233 w 3219"/>
              <a:gd name="T21" fmla="*/ 3455 h 3465"/>
              <a:gd name="T22" fmla="*/ 0 w 3219"/>
              <a:gd name="T23" fmla="*/ 2242 h 3465"/>
              <a:gd name="T24" fmla="*/ 275 w 3219"/>
              <a:gd name="T25" fmla="*/ 1929 h 3465"/>
              <a:gd name="T26" fmla="*/ 2346 w 3219"/>
              <a:gd name="T27" fmla="*/ 1217 h 3465"/>
              <a:gd name="T28" fmla="*/ 2496 w 3219"/>
              <a:gd name="T29" fmla="*/ 1275 h 3465"/>
              <a:gd name="T30" fmla="*/ 2459 w 3219"/>
              <a:gd name="T31" fmla="*/ 1632 h 3465"/>
              <a:gd name="T32" fmla="*/ 2415 w 3219"/>
              <a:gd name="T33" fmla="*/ 1789 h 3465"/>
              <a:gd name="T34" fmla="*/ 2397 w 3219"/>
              <a:gd name="T35" fmla="*/ 1913 h 3465"/>
              <a:gd name="T36" fmla="*/ 2088 w 3219"/>
              <a:gd name="T37" fmla="*/ 2004 h 3465"/>
              <a:gd name="T38" fmla="*/ 1838 w 3219"/>
              <a:gd name="T39" fmla="*/ 1850 h 3465"/>
              <a:gd name="T40" fmla="*/ 1870 w 3219"/>
              <a:gd name="T41" fmla="*/ 1704 h 3465"/>
              <a:gd name="T42" fmla="*/ 2013 w 3219"/>
              <a:gd name="T43" fmla="*/ 1586 h 3465"/>
              <a:gd name="T44" fmla="*/ 1892 w 3219"/>
              <a:gd name="T45" fmla="*/ 1190 h 3465"/>
              <a:gd name="T46" fmla="*/ 1618 w 3219"/>
              <a:gd name="T47" fmla="*/ 1301 h 3465"/>
              <a:gd name="T48" fmla="*/ 1514 w 3219"/>
              <a:gd name="T49" fmla="*/ 1431 h 3465"/>
              <a:gd name="T50" fmla="*/ 1294 w 3219"/>
              <a:gd name="T51" fmla="*/ 1353 h 3465"/>
              <a:gd name="T52" fmla="*/ 1422 w 3219"/>
              <a:gd name="T53" fmla="*/ 1508 h 3465"/>
              <a:gd name="T54" fmla="*/ 1362 w 3219"/>
              <a:gd name="T55" fmla="*/ 1647 h 3465"/>
              <a:gd name="T56" fmla="*/ 1196 w 3219"/>
              <a:gd name="T57" fmla="*/ 1765 h 3465"/>
              <a:gd name="T58" fmla="*/ 1453 w 3219"/>
              <a:gd name="T59" fmla="*/ 1842 h 3465"/>
              <a:gd name="T60" fmla="*/ 1634 w 3219"/>
              <a:gd name="T61" fmla="*/ 1834 h 3465"/>
              <a:gd name="T62" fmla="*/ 1398 w 3219"/>
              <a:gd name="T63" fmla="*/ 2033 h 3465"/>
              <a:gd name="T64" fmla="*/ 1020 w 3219"/>
              <a:gd name="T65" fmla="*/ 1809 h 3465"/>
              <a:gd name="T66" fmla="*/ 931 w 3219"/>
              <a:gd name="T67" fmla="*/ 1649 h 3465"/>
              <a:gd name="T68" fmla="*/ 890 w 3219"/>
              <a:gd name="T69" fmla="*/ 1508 h 3465"/>
              <a:gd name="T70" fmla="*/ 1117 w 3219"/>
              <a:gd name="T71" fmla="*/ 1270 h 3465"/>
              <a:gd name="T72" fmla="*/ 2336 w 3219"/>
              <a:gd name="T73" fmla="*/ 175 h 3465"/>
              <a:gd name="T74" fmla="*/ 2431 w 3219"/>
              <a:gd name="T75" fmla="*/ 368 h 3465"/>
              <a:gd name="T76" fmla="*/ 2247 w 3219"/>
              <a:gd name="T77" fmla="*/ 327 h 3465"/>
              <a:gd name="T78" fmla="*/ 2107 w 3219"/>
              <a:gd name="T79" fmla="*/ 523 h 3465"/>
              <a:gd name="T80" fmla="*/ 2345 w 3219"/>
              <a:gd name="T81" fmla="*/ 662 h 3465"/>
              <a:gd name="T82" fmla="*/ 2473 w 3219"/>
              <a:gd name="T83" fmla="*/ 909 h 3465"/>
              <a:gd name="T84" fmla="*/ 1835 w 3219"/>
              <a:gd name="T85" fmla="*/ 954 h 3465"/>
              <a:gd name="T86" fmla="*/ 1882 w 3219"/>
              <a:gd name="T87" fmla="*/ 670 h 3465"/>
              <a:gd name="T88" fmla="*/ 1902 w 3219"/>
              <a:gd name="T89" fmla="*/ 523 h 3465"/>
              <a:gd name="T90" fmla="*/ 2082 w 3219"/>
              <a:gd name="T91" fmla="*/ 170 h 3465"/>
              <a:gd name="T92" fmla="*/ 1372 w 3219"/>
              <a:gd name="T93" fmla="*/ 142 h 3465"/>
              <a:gd name="T94" fmla="*/ 1579 w 3219"/>
              <a:gd name="T95" fmla="*/ 325 h 3465"/>
              <a:gd name="T96" fmla="*/ 1282 w 3219"/>
              <a:gd name="T97" fmla="*/ 297 h 3465"/>
              <a:gd name="T98" fmla="*/ 1186 w 3219"/>
              <a:gd name="T99" fmla="*/ 413 h 3465"/>
              <a:gd name="T100" fmla="*/ 1499 w 3219"/>
              <a:gd name="T101" fmla="*/ 535 h 3465"/>
              <a:gd name="T102" fmla="*/ 1610 w 3219"/>
              <a:gd name="T103" fmla="*/ 810 h 3465"/>
              <a:gd name="T104" fmla="*/ 1369 w 3219"/>
              <a:gd name="T105" fmla="*/ 1070 h 3465"/>
              <a:gd name="T106" fmla="*/ 1212 w 3219"/>
              <a:gd name="T107" fmla="*/ 1049 h 3465"/>
              <a:gd name="T108" fmla="*/ 967 w 3219"/>
              <a:gd name="T109" fmla="*/ 801 h 3465"/>
              <a:gd name="T110" fmla="*/ 1168 w 3219"/>
              <a:gd name="T111" fmla="*/ 797 h 3465"/>
              <a:gd name="T112" fmla="*/ 1437 w 3219"/>
              <a:gd name="T113" fmla="*/ 753 h 3465"/>
              <a:gd name="T114" fmla="*/ 1268 w 3219"/>
              <a:gd name="T115" fmla="*/ 644 h 3465"/>
              <a:gd name="T116" fmla="*/ 999 w 3219"/>
              <a:gd name="T117" fmla="*/ 458 h 3465"/>
              <a:gd name="T118" fmla="*/ 1138 w 3219"/>
              <a:gd name="T119" fmla="*/ 165 h 3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219" h="3465">
                <a:moveTo>
                  <a:pt x="431" y="2118"/>
                </a:moveTo>
                <a:lnTo>
                  <a:pt x="396" y="2121"/>
                </a:lnTo>
                <a:lnTo>
                  <a:pt x="364" y="2130"/>
                </a:lnTo>
                <a:lnTo>
                  <a:pt x="334" y="2144"/>
                </a:lnTo>
                <a:lnTo>
                  <a:pt x="307" y="2163"/>
                </a:lnTo>
                <a:lnTo>
                  <a:pt x="284" y="2186"/>
                </a:lnTo>
                <a:lnTo>
                  <a:pt x="265" y="2213"/>
                </a:lnTo>
                <a:lnTo>
                  <a:pt x="250" y="2243"/>
                </a:lnTo>
                <a:lnTo>
                  <a:pt x="242" y="2276"/>
                </a:lnTo>
                <a:lnTo>
                  <a:pt x="239" y="2311"/>
                </a:lnTo>
                <a:lnTo>
                  <a:pt x="241" y="2342"/>
                </a:lnTo>
                <a:lnTo>
                  <a:pt x="248" y="2372"/>
                </a:lnTo>
                <a:lnTo>
                  <a:pt x="260" y="2399"/>
                </a:lnTo>
                <a:lnTo>
                  <a:pt x="276" y="2424"/>
                </a:lnTo>
                <a:lnTo>
                  <a:pt x="296" y="2447"/>
                </a:lnTo>
                <a:lnTo>
                  <a:pt x="318" y="2466"/>
                </a:lnTo>
                <a:lnTo>
                  <a:pt x="343" y="2481"/>
                </a:lnTo>
                <a:lnTo>
                  <a:pt x="371" y="2493"/>
                </a:lnTo>
                <a:lnTo>
                  <a:pt x="400" y="2500"/>
                </a:lnTo>
                <a:lnTo>
                  <a:pt x="431" y="2503"/>
                </a:lnTo>
                <a:lnTo>
                  <a:pt x="462" y="2500"/>
                </a:lnTo>
                <a:lnTo>
                  <a:pt x="492" y="2493"/>
                </a:lnTo>
                <a:lnTo>
                  <a:pt x="520" y="2481"/>
                </a:lnTo>
                <a:lnTo>
                  <a:pt x="545" y="2466"/>
                </a:lnTo>
                <a:lnTo>
                  <a:pt x="567" y="2447"/>
                </a:lnTo>
                <a:lnTo>
                  <a:pt x="586" y="2424"/>
                </a:lnTo>
                <a:lnTo>
                  <a:pt x="602" y="2399"/>
                </a:lnTo>
                <a:lnTo>
                  <a:pt x="615" y="2372"/>
                </a:lnTo>
                <a:lnTo>
                  <a:pt x="621" y="2342"/>
                </a:lnTo>
                <a:lnTo>
                  <a:pt x="624" y="2311"/>
                </a:lnTo>
                <a:lnTo>
                  <a:pt x="621" y="2276"/>
                </a:lnTo>
                <a:lnTo>
                  <a:pt x="611" y="2243"/>
                </a:lnTo>
                <a:lnTo>
                  <a:pt x="598" y="2213"/>
                </a:lnTo>
                <a:lnTo>
                  <a:pt x="579" y="2186"/>
                </a:lnTo>
                <a:lnTo>
                  <a:pt x="555" y="2163"/>
                </a:lnTo>
                <a:lnTo>
                  <a:pt x="528" y="2144"/>
                </a:lnTo>
                <a:lnTo>
                  <a:pt x="498" y="2130"/>
                </a:lnTo>
                <a:lnTo>
                  <a:pt x="466" y="2121"/>
                </a:lnTo>
                <a:lnTo>
                  <a:pt x="431" y="2118"/>
                </a:lnTo>
                <a:close/>
                <a:moveTo>
                  <a:pt x="318" y="1926"/>
                </a:moveTo>
                <a:lnTo>
                  <a:pt x="545" y="1926"/>
                </a:lnTo>
                <a:lnTo>
                  <a:pt x="589" y="1929"/>
                </a:lnTo>
                <a:lnTo>
                  <a:pt x="632" y="1937"/>
                </a:lnTo>
                <a:lnTo>
                  <a:pt x="673" y="1953"/>
                </a:lnTo>
                <a:lnTo>
                  <a:pt x="711" y="1972"/>
                </a:lnTo>
                <a:lnTo>
                  <a:pt x="745" y="1997"/>
                </a:lnTo>
                <a:lnTo>
                  <a:pt x="776" y="2026"/>
                </a:lnTo>
                <a:lnTo>
                  <a:pt x="804" y="2058"/>
                </a:lnTo>
                <a:lnTo>
                  <a:pt x="826" y="2095"/>
                </a:lnTo>
                <a:lnTo>
                  <a:pt x="843" y="2134"/>
                </a:lnTo>
                <a:lnTo>
                  <a:pt x="855" y="2177"/>
                </a:lnTo>
                <a:lnTo>
                  <a:pt x="892" y="2157"/>
                </a:lnTo>
                <a:lnTo>
                  <a:pt x="932" y="2142"/>
                </a:lnTo>
                <a:lnTo>
                  <a:pt x="975" y="2132"/>
                </a:lnTo>
                <a:lnTo>
                  <a:pt x="1019" y="2129"/>
                </a:lnTo>
                <a:lnTo>
                  <a:pt x="1620" y="2129"/>
                </a:lnTo>
                <a:lnTo>
                  <a:pt x="1663" y="2132"/>
                </a:lnTo>
                <a:lnTo>
                  <a:pt x="1704" y="2141"/>
                </a:lnTo>
                <a:lnTo>
                  <a:pt x="1743" y="2154"/>
                </a:lnTo>
                <a:lnTo>
                  <a:pt x="1780" y="2172"/>
                </a:lnTo>
                <a:lnTo>
                  <a:pt x="1814" y="2196"/>
                </a:lnTo>
                <a:lnTo>
                  <a:pt x="1845" y="2222"/>
                </a:lnTo>
                <a:lnTo>
                  <a:pt x="1871" y="2253"/>
                </a:lnTo>
                <a:lnTo>
                  <a:pt x="1894" y="2286"/>
                </a:lnTo>
                <a:lnTo>
                  <a:pt x="1912" y="2323"/>
                </a:lnTo>
                <a:lnTo>
                  <a:pt x="1926" y="2362"/>
                </a:lnTo>
                <a:lnTo>
                  <a:pt x="1935" y="2403"/>
                </a:lnTo>
                <a:lnTo>
                  <a:pt x="1938" y="2447"/>
                </a:lnTo>
                <a:lnTo>
                  <a:pt x="1938" y="2628"/>
                </a:lnTo>
                <a:lnTo>
                  <a:pt x="2105" y="2628"/>
                </a:lnTo>
                <a:lnTo>
                  <a:pt x="2730" y="2225"/>
                </a:lnTo>
                <a:lnTo>
                  <a:pt x="2765" y="2206"/>
                </a:lnTo>
                <a:lnTo>
                  <a:pt x="2800" y="2191"/>
                </a:lnTo>
                <a:lnTo>
                  <a:pt x="2837" y="2181"/>
                </a:lnTo>
                <a:lnTo>
                  <a:pt x="2875" y="2176"/>
                </a:lnTo>
                <a:lnTo>
                  <a:pt x="2912" y="2174"/>
                </a:lnTo>
                <a:lnTo>
                  <a:pt x="2950" y="2179"/>
                </a:lnTo>
                <a:lnTo>
                  <a:pt x="2986" y="2186"/>
                </a:lnTo>
                <a:lnTo>
                  <a:pt x="3022" y="2199"/>
                </a:lnTo>
                <a:lnTo>
                  <a:pt x="3056" y="2215"/>
                </a:lnTo>
                <a:lnTo>
                  <a:pt x="3089" y="2235"/>
                </a:lnTo>
                <a:lnTo>
                  <a:pt x="3118" y="2260"/>
                </a:lnTo>
                <a:lnTo>
                  <a:pt x="3145" y="2287"/>
                </a:lnTo>
                <a:lnTo>
                  <a:pt x="3168" y="2320"/>
                </a:lnTo>
                <a:lnTo>
                  <a:pt x="3188" y="2355"/>
                </a:lnTo>
                <a:lnTo>
                  <a:pt x="3203" y="2391"/>
                </a:lnTo>
                <a:lnTo>
                  <a:pt x="3212" y="2428"/>
                </a:lnTo>
                <a:lnTo>
                  <a:pt x="3218" y="2466"/>
                </a:lnTo>
                <a:lnTo>
                  <a:pt x="3219" y="2502"/>
                </a:lnTo>
                <a:lnTo>
                  <a:pt x="3215" y="2540"/>
                </a:lnTo>
                <a:lnTo>
                  <a:pt x="3207" y="2577"/>
                </a:lnTo>
                <a:lnTo>
                  <a:pt x="3195" y="2612"/>
                </a:lnTo>
                <a:lnTo>
                  <a:pt x="3179" y="2646"/>
                </a:lnTo>
                <a:lnTo>
                  <a:pt x="3158" y="2679"/>
                </a:lnTo>
                <a:lnTo>
                  <a:pt x="3134" y="2708"/>
                </a:lnTo>
                <a:lnTo>
                  <a:pt x="3106" y="2734"/>
                </a:lnTo>
                <a:lnTo>
                  <a:pt x="3074" y="2758"/>
                </a:lnTo>
                <a:lnTo>
                  <a:pt x="2371" y="3211"/>
                </a:lnTo>
                <a:lnTo>
                  <a:pt x="2339" y="3229"/>
                </a:lnTo>
                <a:lnTo>
                  <a:pt x="2305" y="3243"/>
                </a:lnTo>
                <a:lnTo>
                  <a:pt x="2270" y="3253"/>
                </a:lnTo>
                <a:lnTo>
                  <a:pt x="2234" y="3260"/>
                </a:lnTo>
                <a:lnTo>
                  <a:pt x="2199" y="3262"/>
                </a:lnTo>
                <a:lnTo>
                  <a:pt x="1019" y="3262"/>
                </a:lnTo>
                <a:lnTo>
                  <a:pt x="975" y="3259"/>
                </a:lnTo>
                <a:lnTo>
                  <a:pt x="932" y="3249"/>
                </a:lnTo>
                <a:lnTo>
                  <a:pt x="892" y="3234"/>
                </a:lnTo>
                <a:lnTo>
                  <a:pt x="855" y="3215"/>
                </a:lnTo>
                <a:lnTo>
                  <a:pt x="843" y="3256"/>
                </a:lnTo>
                <a:lnTo>
                  <a:pt x="826" y="3295"/>
                </a:lnTo>
                <a:lnTo>
                  <a:pt x="804" y="3332"/>
                </a:lnTo>
                <a:lnTo>
                  <a:pt x="776" y="3365"/>
                </a:lnTo>
                <a:lnTo>
                  <a:pt x="745" y="3394"/>
                </a:lnTo>
                <a:lnTo>
                  <a:pt x="711" y="3419"/>
                </a:lnTo>
                <a:lnTo>
                  <a:pt x="673" y="3439"/>
                </a:lnTo>
                <a:lnTo>
                  <a:pt x="632" y="3454"/>
                </a:lnTo>
                <a:lnTo>
                  <a:pt x="589" y="3462"/>
                </a:lnTo>
                <a:lnTo>
                  <a:pt x="545" y="3465"/>
                </a:lnTo>
                <a:lnTo>
                  <a:pt x="318" y="3465"/>
                </a:lnTo>
                <a:lnTo>
                  <a:pt x="275" y="3463"/>
                </a:lnTo>
                <a:lnTo>
                  <a:pt x="233" y="3455"/>
                </a:lnTo>
                <a:lnTo>
                  <a:pt x="194" y="3441"/>
                </a:lnTo>
                <a:lnTo>
                  <a:pt x="157" y="3422"/>
                </a:lnTo>
                <a:lnTo>
                  <a:pt x="123" y="3400"/>
                </a:lnTo>
                <a:lnTo>
                  <a:pt x="93" y="3372"/>
                </a:lnTo>
                <a:lnTo>
                  <a:pt x="66" y="3342"/>
                </a:lnTo>
                <a:lnTo>
                  <a:pt x="43" y="3308"/>
                </a:lnTo>
                <a:lnTo>
                  <a:pt x="25" y="3272"/>
                </a:lnTo>
                <a:lnTo>
                  <a:pt x="12" y="3233"/>
                </a:lnTo>
                <a:lnTo>
                  <a:pt x="3" y="3191"/>
                </a:lnTo>
                <a:lnTo>
                  <a:pt x="0" y="3149"/>
                </a:lnTo>
                <a:lnTo>
                  <a:pt x="0" y="2242"/>
                </a:lnTo>
                <a:lnTo>
                  <a:pt x="3" y="2200"/>
                </a:lnTo>
                <a:lnTo>
                  <a:pt x="12" y="2159"/>
                </a:lnTo>
                <a:lnTo>
                  <a:pt x="25" y="2119"/>
                </a:lnTo>
                <a:lnTo>
                  <a:pt x="43" y="2083"/>
                </a:lnTo>
                <a:lnTo>
                  <a:pt x="66" y="2049"/>
                </a:lnTo>
                <a:lnTo>
                  <a:pt x="93" y="2018"/>
                </a:lnTo>
                <a:lnTo>
                  <a:pt x="123" y="1991"/>
                </a:lnTo>
                <a:lnTo>
                  <a:pt x="157" y="1969"/>
                </a:lnTo>
                <a:lnTo>
                  <a:pt x="194" y="1950"/>
                </a:lnTo>
                <a:lnTo>
                  <a:pt x="233" y="1937"/>
                </a:lnTo>
                <a:lnTo>
                  <a:pt x="275" y="1929"/>
                </a:lnTo>
                <a:lnTo>
                  <a:pt x="318" y="1926"/>
                </a:lnTo>
                <a:close/>
                <a:moveTo>
                  <a:pt x="1892" y="1190"/>
                </a:moveTo>
                <a:lnTo>
                  <a:pt x="1913" y="1192"/>
                </a:lnTo>
                <a:lnTo>
                  <a:pt x="1932" y="1199"/>
                </a:lnTo>
                <a:lnTo>
                  <a:pt x="1949" y="1210"/>
                </a:lnTo>
                <a:lnTo>
                  <a:pt x="1964" y="1223"/>
                </a:lnTo>
                <a:lnTo>
                  <a:pt x="1978" y="1240"/>
                </a:lnTo>
                <a:lnTo>
                  <a:pt x="2151" y="1497"/>
                </a:lnTo>
                <a:lnTo>
                  <a:pt x="2325" y="1242"/>
                </a:lnTo>
                <a:lnTo>
                  <a:pt x="2335" y="1230"/>
                </a:lnTo>
                <a:lnTo>
                  <a:pt x="2346" y="1217"/>
                </a:lnTo>
                <a:lnTo>
                  <a:pt x="2359" y="1206"/>
                </a:lnTo>
                <a:lnTo>
                  <a:pt x="2374" y="1198"/>
                </a:lnTo>
                <a:lnTo>
                  <a:pt x="2391" y="1192"/>
                </a:lnTo>
                <a:lnTo>
                  <a:pt x="2410" y="1190"/>
                </a:lnTo>
                <a:lnTo>
                  <a:pt x="2429" y="1192"/>
                </a:lnTo>
                <a:lnTo>
                  <a:pt x="2448" y="1197"/>
                </a:lnTo>
                <a:lnTo>
                  <a:pt x="2464" y="1206"/>
                </a:lnTo>
                <a:lnTo>
                  <a:pt x="2477" y="1219"/>
                </a:lnTo>
                <a:lnTo>
                  <a:pt x="2488" y="1235"/>
                </a:lnTo>
                <a:lnTo>
                  <a:pt x="2494" y="1253"/>
                </a:lnTo>
                <a:lnTo>
                  <a:pt x="2496" y="1275"/>
                </a:lnTo>
                <a:lnTo>
                  <a:pt x="2495" y="1292"/>
                </a:lnTo>
                <a:lnTo>
                  <a:pt x="2490" y="1309"/>
                </a:lnTo>
                <a:lnTo>
                  <a:pt x="2484" y="1323"/>
                </a:lnTo>
                <a:lnTo>
                  <a:pt x="2474" y="1337"/>
                </a:lnTo>
                <a:lnTo>
                  <a:pt x="2284" y="1586"/>
                </a:lnTo>
                <a:lnTo>
                  <a:pt x="2397" y="1586"/>
                </a:lnTo>
                <a:lnTo>
                  <a:pt x="2415" y="1588"/>
                </a:lnTo>
                <a:lnTo>
                  <a:pt x="2430" y="1594"/>
                </a:lnTo>
                <a:lnTo>
                  <a:pt x="2442" y="1604"/>
                </a:lnTo>
                <a:lnTo>
                  <a:pt x="2453" y="1617"/>
                </a:lnTo>
                <a:lnTo>
                  <a:pt x="2459" y="1632"/>
                </a:lnTo>
                <a:lnTo>
                  <a:pt x="2462" y="1649"/>
                </a:lnTo>
                <a:lnTo>
                  <a:pt x="2459" y="1666"/>
                </a:lnTo>
                <a:lnTo>
                  <a:pt x="2453" y="1682"/>
                </a:lnTo>
                <a:lnTo>
                  <a:pt x="2442" y="1695"/>
                </a:lnTo>
                <a:lnTo>
                  <a:pt x="2430" y="1704"/>
                </a:lnTo>
                <a:lnTo>
                  <a:pt x="2415" y="1710"/>
                </a:lnTo>
                <a:lnTo>
                  <a:pt x="2397" y="1713"/>
                </a:lnTo>
                <a:lnTo>
                  <a:pt x="2238" y="1713"/>
                </a:lnTo>
                <a:lnTo>
                  <a:pt x="2238" y="1786"/>
                </a:lnTo>
                <a:lnTo>
                  <a:pt x="2397" y="1786"/>
                </a:lnTo>
                <a:lnTo>
                  <a:pt x="2415" y="1789"/>
                </a:lnTo>
                <a:lnTo>
                  <a:pt x="2430" y="1795"/>
                </a:lnTo>
                <a:lnTo>
                  <a:pt x="2442" y="1804"/>
                </a:lnTo>
                <a:lnTo>
                  <a:pt x="2453" y="1817"/>
                </a:lnTo>
                <a:lnTo>
                  <a:pt x="2459" y="1833"/>
                </a:lnTo>
                <a:lnTo>
                  <a:pt x="2462" y="1850"/>
                </a:lnTo>
                <a:lnTo>
                  <a:pt x="2459" y="1867"/>
                </a:lnTo>
                <a:lnTo>
                  <a:pt x="2453" y="1882"/>
                </a:lnTo>
                <a:lnTo>
                  <a:pt x="2442" y="1895"/>
                </a:lnTo>
                <a:lnTo>
                  <a:pt x="2430" y="1905"/>
                </a:lnTo>
                <a:lnTo>
                  <a:pt x="2415" y="1911"/>
                </a:lnTo>
                <a:lnTo>
                  <a:pt x="2397" y="1913"/>
                </a:lnTo>
                <a:lnTo>
                  <a:pt x="2238" y="1913"/>
                </a:lnTo>
                <a:lnTo>
                  <a:pt x="2238" y="1941"/>
                </a:lnTo>
                <a:lnTo>
                  <a:pt x="2234" y="1965"/>
                </a:lnTo>
                <a:lnTo>
                  <a:pt x="2225" y="1986"/>
                </a:lnTo>
                <a:lnTo>
                  <a:pt x="2211" y="2004"/>
                </a:lnTo>
                <a:lnTo>
                  <a:pt x="2194" y="2017"/>
                </a:lnTo>
                <a:lnTo>
                  <a:pt x="2173" y="2026"/>
                </a:lnTo>
                <a:lnTo>
                  <a:pt x="2150" y="2029"/>
                </a:lnTo>
                <a:lnTo>
                  <a:pt x="2127" y="2026"/>
                </a:lnTo>
                <a:lnTo>
                  <a:pt x="2106" y="2017"/>
                </a:lnTo>
                <a:lnTo>
                  <a:pt x="2088" y="2004"/>
                </a:lnTo>
                <a:lnTo>
                  <a:pt x="2074" y="1986"/>
                </a:lnTo>
                <a:lnTo>
                  <a:pt x="2066" y="1965"/>
                </a:lnTo>
                <a:lnTo>
                  <a:pt x="2062" y="1941"/>
                </a:lnTo>
                <a:lnTo>
                  <a:pt x="2062" y="1913"/>
                </a:lnTo>
                <a:lnTo>
                  <a:pt x="1902" y="1913"/>
                </a:lnTo>
                <a:lnTo>
                  <a:pt x="1885" y="1911"/>
                </a:lnTo>
                <a:lnTo>
                  <a:pt x="1870" y="1905"/>
                </a:lnTo>
                <a:lnTo>
                  <a:pt x="1856" y="1895"/>
                </a:lnTo>
                <a:lnTo>
                  <a:pt x="1847" y="1882"/>
                </a:lnTo>
                <a:lnTo>
                  <a:pt x="1841" y="1867"/>
                </a:lnTo>
                <a:lnTo>
                  <a:pt x="1838" y="1850"/>
                </a:lnTo>
                <a:lnTo>
                  <a:pt x="1841" y="1833"/>
                </a:lnTo>
                <a:lnTo>
                  <a:pt x="1847" y="1817"/>
                </a:lnTo>
                <a:lnTo>
                  <a:pt x="1856" y="1804"/>
                </a:lnTo>
                <a:lnTo>
                  <a:pt x="1870" y="1795"/>
                </a:lnTo>
                <a:lnTo>
                  <a:pt x="1885" y="1789"/>
                </a:lnTo>
                <a:lnTo>
                  <a:pt x="1902" y="1786"/>
                </a:lnTo>
                <a:lnTo>
                  <a:pt x="2062" y="1786"/>
                </a:lnTo>
                <a:lnTo>
                  <a:pt x="2062" y="1713"/>
                </a:lnTo>
                <a:lnTo>
                  <a:pt x="1902" y="1713"/>
                </a:lnTo>
                <a:lnTo>
                  <a:pt x="1885" y="1710"/>
                </a:lnTo>
                <a:lnTo>
                  <a:pt x="1870" y="1704"/>
                </a:lnTo>
                <a:lnTo>
                  <a:pt x="1856" y="1695"/>
                </a:lnTo>
                <a:lnTo>
                  <a:pt x="1847" y="1682"/>
                </a:lnTo>
                <a:lnTo>
                  <a:pt x="1841" y="1666"/>
                </a:lnTo>
                <a:lnTo>
                  <a:pt x="1838" y="1649"/>
                </a:lnTo>
                <a:lnTo>
                  <a:pt x="1841" y="1632"/>
                </a:lnTo>
                <a:lnTo>
                  <a:pt x="1847" y="1617"/>
                </a:lnTo>
                <a:lnTo>
                  <a:pt x="1856" y="1604"/>
                </a:lnTo>
                <a:lnTo>
                  <a:pt x="1870" y="1594"/>
                </a:lnTo>
                <a:lnTo>
                  <a:pt x="1885" y="1588"/>
                </a:lnTo>
                <a:lnTo>
                  <a:pt x="1902" y="1586"/>
                </a:lnTo>
                <a:lnTo>
                  <a:pt x="2013" y="1586"/>
                </a:lnTo>
                <a:lnTo>
                  <a:pt x="1825" y="1337"/>
                </a:lnTo>
                <a:lnTo>
                  <a:pt x="1813" y="1317"/>
                </a:lnTo>
                <a:lnTo>
                  <a:pt x="1806" y="1297"/>
                </a:lnTo>
                <a:lnTo>
                  <a:pt x="1803" y="1276"/>
                </a:lnTo>
                <a:lnTo>
                  <a:pt x="1805" y="1257"/>
                </a:lnTo>
                <a:lnTo>
                  <a:pt x="1811" y="1239"/>
                </a:lnTo>
                <a:lnTo>
                  <a:pt x="1822" y="1223"/>
                </a:lnTo>
                <a:lnTo>
                  <a:pt x="1835" y="1210"/>
                </a:lnTo>
                <a:lnTo>
                  <a:pt x="1851" y="1199"/>
                </a:lnTo>
                <a:lnTo>
                  <a:pt x="1871" y="1192"/>
                </a:lnTo>
                <a:lnTo>
                  <a:pt x="1892" y="1190"/>
                </a:lnTo>
                <a:close/>
                <a:moveTo>
                  <a:pt x="1352" y="1182"/>
                </a:moveTo>
                <a:lnTo>
                  <a:pt x="1391" y="1184"/>
                </a:lnTo>
                <a:lnTo>
                  <a:pt x="1427" y="1188"/>
                </a:lnTo>
                <a:lnTo>
                  <a:pt x="1459" y="1196"/>
                </a:lnTo>
                <a:lnTo>
                  <a:pt x="1490" y="1206"/>
                </a:lnTo>
                <a:lnTo>
                  <a:pt x="1517" y="1219"/>
                </a:lnTo>
                <a:lnTo>
                  <a:pt x="1543" y="1234"/>
                </a:lnTo>
                <a:lnTo>
                  <a:pt x="1566" y="1251"/>
                </a:lnTo>
                <a:lnTo>
                  <a:pt x="1588" y="1270"/>
                </a:lnTo>
                <a:lnTo>
                  <a:pt x="1609" y="1291"/>
                </a:lnTo>
                <a:lnTo>
                  <a:pt x="1618" y="1301"/>
                </a:lnTo>
                <a:lnTo>
                  <a:pt x="1626" y="1316"/>
                </a:lnTo>
                <a:lnTo>
                  <a:pt x="1631" y="1333"/>
                </a:lnTo>
                <a:lnTo>
                  <a:pt x="1634" y="1352"/>
                </a:lnTo>
                <a:lnTo>
                  <a:pt x="1630" y="1375"/>
                </a:lnTo>
                <a:lnTo>
                  <a:pt x="1622" y="1395"/>
                </a:lnTo>
                <a:lnTo>
                  <a:pt x="1608" y="1412"/>
                </a:lnTo>
                <a:lnTo>
                  <a:pt x="1590" y="1426"/>
                </a:lnTo>
                <a:lnTo>
                  <a:pt x="1569" y="1434"/>
                </a:lnTo>
                <a:lnTo>
                  <a:pt x="1547" y="1437"/>
                </a:lnTo>
                <a:lnTo>
                  <a:pt x="1529" y="1435"/>
                </a:lnTo>
                <a:lnTo>
                  <a:pt x="1514" y="1431"/>
                </a:lnTo>
                <a:lnTo>
                  <a:pt x="1503" y="1425"/>
                </a:lnTo>
                <a:lnTo>
                  <a:pt x="1492" y="1417"/>
                </a:lnTo>
                <a:lnTo>
                  <a:pt x="1484" y="1410"/>
                </a:lnTo>
                <a:lnTo>
                  <a:pt x="1465" y="1390"/>
                </a:lnTo>
                <a:lnTo>
                  <a:pt x="1445" y="1374"/>
                </a:lnTo>
                <a:lnTo>
                  <a:pt x="1423" y="1361"/>
                </a:lnTo>
                <a:lnTo>
                  <a:pt x="1401" y="1352"/>
                </a:lnTo>
                <a:lnTo>
                  <a:pt x="1376" y="1346"/>
                </a:lnTo>
                <a:lnTo>
                  <a:pt x="1348" y="1343"/>
                </a:lnTo>
                <a:lnTo>
                  <a:pt x="1320" y="1347"/>
                </a:lnTo>
                <a:lnTo>
                  <a:pt x="1294" y="1353"/>
                </a:lnTo>
                <a:lnTo>
                  <a:pt x="1269" y="1365"/>
                </a:lnTo>
                <a:lnTo>
                  <a:pt x="1248" y="1379"/>
                </a:lnTo>
                <a:lnTo>
                  <a:pt x="1229" y="1398"/>
                </a:lnTo>
                <a:lnTo>
                  <a:pt x="1212" y="1422"/>
                </a:lnTo>
                <a:lnTo>
                  <a:pt x="1199" y="1448"/>
                </a:lnTo>
                <a:lnTo>
                  <a:pt x="1362" y="1448"/>
                </a:lnTo>
                <a:lnTo>
                  <a:pt x="1381" y="1451"/>
                </a:lnTo>
                <a:lnTo>
                  <a:pt x="1398" y="1459"/>
                </a:lnTo>
                <a:lnTo>
                  <a:pt x="1411" y="1472"/>
                </a:lnTo>
                <a:lnTo>
                  <a:pt x="1419" y="1489"/>
                </a:lnTo>
                <a:lnTo>
                  <a:pt x="1422" y="1508"/>
                </a:lnTo>
                <a:lnTo>
                  <a:pt x="1419" y="1527"/>
                </a:lnTo>
                <a:lnTo>
                  <a:pt x="1411" y="1543"/>
                </a:lnTo>
                <a:lnTo>
                  <a:pt x="1398" y="1555"/>
                </a:lnTo>
                <a:lnTo>
                  <a:pt x="1381" y="1564"/>
                </a:lnTo>
                <a:lnTo>
                  <a:pt x="1362" y="1567"/>
                </a:lnTo>
                <a:lnTo>
                  <a:pt x="1170" y="1567"/>
                </a:lnTo>
                <a:lnTo>
                  <a:pt x="1169" y="1587"/>
                </a:lnTo>
                <a:lnTo>
                  <a:pt x="1169" y="1608"/>
                </a:lnTo>
                <a:lnTo>
                  <a:pt x="1169" y="1628"/>
                </a:lnTo>
                <a:lnTo>
                  <a:pt x="1170" y="1647"/>
                </a:lnTo>
                <a:lnTo>
                  <a:pt x="1362" y="1647"/>
                </a:lnTo>
                <a:lnTo>
                  <a:pt x="1381" y="1649"/>
                </a:lnTo>
                <a:lnTo>
                  <a:pt x="1398" y="1659"/>
                </a:lnTo>
                <a:lnTo>
                  <a:pt x="1411" y="1671"/>
                </a:lnTo>
                <a:lnTo>
                  <a:pt x="1419" y="1688"/>
                </a:lnTo>
                <a:lnTo>
                  <a:pt x="1422" y="1707"/>
                </a:lnTo>
                <a:lnTo>
                  <a:pt x="1419" y="1725"/>
                </a:lnTo>
                <a:lnTo>
                  <a:pt x="1411" y="1742"/>
                </a:lnTo>
                <a:lnTo>
                  <a:pt x="1398" y="1755"/>
                </a:lnTo>
                <a:lnTo>
                  <a:pt x="1381" y="1763"/>
                </a:lnTo>
                <a:lnTo>
                  <a:pt x="1362" y="1765"/>
                </a:lnTo>
                <a:lnTo>
                  <a:pt x="1196" y="1765"/>
                </a:lnTo>
                <a:lnTo>
                  <a:pt x="1210" y="1794"/>
                </a:lnTo>
                <a:lnTo>
                  <a:pt x="1227" y="1818"/>
                </a:lnTo>
                <a:lnTo>
                  <a:pt x="1247" y="1838"/>
                </a:lnTo>
                <a:lnTo>
                  <a:pt x="1270" y="1854"/>
                </a:lnTo>
                <a:lnTo>
                  <a:pt x="1296" y="1864"/>
                </a:lnTo>
                <a:lnTo>
                  <a:pt x="1324" y="1872"/>
                </a:lnTo>
                <a:lnTo>
                  <a:pt x="1356" y="1874"/>
                </a:lnTo>
                <a:lnTo>
                  <a:pt x="1383" y="1872"/>
                </a:lnTo>
                <a:lnTo>
                  <a:pt x="1409" y="1865"/>
                </a:lnTo>
                <a:lnTo>
                  <a:pt x="1431" y="1856"/>
                </a:lnTo>
                <a:lnTo>
                  <a:pt x="1453" y="1842"/>
                </a:lnTo>
                <a:lnTo>
                  <a:pt x="1473" y="1824"/>
                </a:lnTo>
                <a:lnTo>
                  <a:pt x="1493" y="1802"/>
                </a:lnTo>
                <a:lnTo>
                  <a:pt x="1505" y="1791"/>
                </a:lnTo>
                <a:lnTo>
                  <a:pt x="1520" y="1782"/>
                </a:lnTo>
                <a:lnTo>
                  <a:pt x="1535" y="1776"/>
                </a:lnTo>
                <a:lnTo>
                  <a:pt x="1555" y="1774"/>
                </a:lnTo>
                <a:lnTo>
                  <a:pt x="1577" y="1777"/>
                </a:lnTo>
                <a:lnTo>
                  <a:pt x="1596" y="1785"/>
                </a:lnTo>
                <a:lnTo>
                  <a:pt x="1611" y="1798"/>
                </a:lnTo>
                <a:lnTo>
                  <a:pt x="1625" y="1814"/>
                </a:lnTo>
                <a:lnTo>
                  <a:pt x="1634" y="1834"/>
                </a:lnTo>
                <a:lnTo>
                  <a:pt x="1637" y="1855"/>
                </a:lnTo>
                <a:lnTo>
                  <a:pt x="1634" y="1876"/>
                </a:lnTo>
                <a:lnTo>
                  <a:pt x="1627" y="1894"/>
                </a:lnTo>
                <a:lnTo>
                  <a:pt x="1619" y="1907"/>
                </a:lnTo>
                <a:lnTo>
                  <a:pt x="1593" y="1935"/>
                </a:lnTo>
                <a:lnTo>
                  <a:pt x="1567" y="1960"/>
                </a:lnTo>
                <a:lnTo>
                  <a:pt x="1539" y="1983"/>
                </a:lnTo>
                <a:lnTo>
                  <a:pt x="1508" y="2000"/>
                </a:lnTo>
                <a:lnTo>
                  <a:pt x="1474" y="2015"/>
                </a:lnTo>
                <a:lnTo>
                  <a:pt x="1438" y="2027"/>
                </a:lnTo>
                <a:lnTo>
                  <a:pt x="1398" y="2033"/>
                </a:lnTo>
                <a:lnTo>
                  <a:pt x="1356" y="2035"/>
                </a:lnTo>
                <a:lnTo>
                  <a:pt x="1307" y="2033"/>
                </a:lnTo>
                <a:lnTo>
                  <a:pt x="1263" y="2025"/>
                </a:lnTo>
                <a:lnTo>
                  <a:pt x="1221" y="2012"/>
                </a:lnTo>
                <a:lnTo>
                  <a:pt x="1183" y="1995"/>
                </a:lnTo>
                <a:lnTo>
                  <a:pt x="1147" y="1973"/>
                </a:lnTo>
                <a:lnTo>
                  <a:pt x="1115" y="1948"/>
                </a:lnTo>
                <a:lnTo>
                  <a:pt x="1086" y="1918"/>
                </a:lnTo>
                <a:lnTo>
                  <a:pt x="1060" y="1884"/>
                </a:lnTo>
                <a:lnTo>
                  <a:pt x="1038" y="1849"/>
                </a:lnTo>
                <a:lnTo>
                  <a:pt x="1020" y="1809"/>
                </a:lnTo>
                <a:lnTo>
                  <a:pt x="1005" y="1765"/>
                </a:lnTo>
                <a:lnTo>
                  <a:pt x="950" y="1765"/>
                </a:lnTo>
                <a:lnTo>
                  <a:pt x="931" y="1763"/>
                </a:lnTo>
                <a:lnTo>
                  <a:pt x="916" y="1755"/>
                </a:lnTo>
                <a:lnTo>
                  <a:pt x="902" y="1742"/>
                </a:lnTo>
                <a:lnTo>
                  <a:pt x="893" y="1725"/>
                </a:lnTo>
                <a:lnTo>
                  <a:pt x="890" y="1706"/>
                </a:lnTo>
                <a:lnTo>
                  <a:pt x="893" y="1688"/>
                </a:lnTo>
                <a:lnTo>
                  <a:pt x="902" y="1671"/>
                </a:lnTo>
                <a:lnTo>
                  <a:pt x="916" y="1659"/>
                </a:lnTo>
                <a:lnTo>
                  <a:pt x="931" y="1649"/>
                </a:lnTo>
                <a:lnTo>
                  <a:pt x="950" y="1647"/>
                </a:lnTo>
                <a:lnTo>
                  <a:pt x="986" y="1647"/>
                </a:lnTo>
                <a:lnTo>
                  <a:pt x="985" y="1610"/>
                </a:lnTo>
                <a:lnTo>
                  <a:pt x="985" y="1588"/>
                </a:lnTo>
                <a:lnTo>
                  <a:pt x="986" y="1567"/>
                </a:lnTo>
                <a:lnTo>
                  <a:pt x="950" y="1567"/>
                </a:lnTo>
                <a:lnTo>
                  <a:pt x="931" y="1564"/>
                </a:lnTo>
                <a:lnTo>
                  <a:pt x="916" y="1555"/>
                </a:lnTo>
                <a:lnTo>
                  <a:pt x="902" y="1543"/>
                </a:lnTo>
                <a:lnTo>
                  <a:pt x="893" y="1527"/>
                </a:lnTo>
                <a:lnTo>
                  <a:pt x="890" y="1508"/>
                </a:lnTo>
                <a:lnTo>
                  <a:pt x="893" y="1489"/>
                </a:lnTo>
                <a:lnTo>
                  <a:pt x="902" y="1472"/>
                </a:lnTo>
                <a:lnTo>
                  <a:pt x="916" y="1459"/>
                </a:lnTo>
                <a:lnTo>
                  <a:pt x="931" y="1451"/>
                </a:lnTo>
                <a:lnTo>
                  <a:pt x="950" y="1448"/>
                </a:lnTo>
                <a:lnTo>
                  <a:pt x="1008" y="1448"/>
                </a:lnTo>
                <a:lnTo>
                  <a:pt x="1023" y="1407"/>
                </a:lnTo>
                <a:lnTo>
                  <a:pt x="1042" y="1368"/>
                </a:lnTo>
                <a:lnTo>
                  <a:pt x="1064" y="1332"/>
                </a:lnTo>
                <a:lnTo>
                  <a:pt x="1089" y="1299"/>
                </a:lnTo>
                <a:lnTo>
                  <a:pt x="1117" y="1270"/>
                </a:lnTo>
                <a:lnTo>
                  <a:pt x="1149" y="1244"/>
                </a:lnTo>
                <a:lnTo>
                  <a:pt x="1184" y="1223"/>
                </a:lnTo>
                <a:lnTo>
                  <a:pt x="1222" y="1205"/>
                </a:lnTo>
                <a:lnTo>
                  <a:pt x="1262" y="1193"/>
                </a:lnTo>
                <a:lnTo>
                  <a:pt x="1306" y="1185"/>
                </a:lnTo>
                <a:lnTo>
                  <a:pt x="1352" y="1182"/>
                </a:lnTo>
                <a:close/>
                <a:moveTo>
                  <a:pt x="2203" y="151"/>
                </a:moveTo>
                <a:lnTo>
                  <a:pt x="2241" y="152"/>
                </a:lnTo>
                <a:lnTo>
                  <a:pt x="2275" y="157"/>
                </a:lnTo>
                <a:lnTo>
                  <a:pt x="2307" y="165"/>
                </a:lnTo>
                <a:lnTo>
                  <a:pt x="2336" y="175"/>
                </a:lnTo>
                <a:lnTo>
                  <a:pt x="2362" y="189"/>
                </a:lnTo>
                <a:lnTo>
                  <a:pt x="2387" y="204"/>
                </a:lnTo>
                <a:lnTo>
                  <a:pt x="2409" y="220"/>
                </a:lnTo>
                <a:lnTo>
                  <a:pt x="2429" y="240"/>
                </a:lnTo>
                <a:lnTo>
                  <a:pt x="2440" y="253"/>
                </a:lnTo>
                <a:lnTo>
                  <a:pt x="2450" y="268"/>
                </a:lnTo>
                <a:lnTo>
                  <a:pt x="2455" y="285"/>
                </a:lnTo>
                <a:lnTo>
                  <a:pt x="2457" y="305"/>
                </a:lnTo>
                <a:lnTo>
                  <a:pt x="2454" y="328"/>
                </a:lnTo>
                <a:lnTo>
                  <a:pt x="2446" y="350"/>
                </a:lnTo>
                <a:lnTo>
                  <a:pt x="2431" y="368"/>
                </a:lnTo>
                <a:lnTo>
                  <a:pt x="2413" y="382"/>
                </a:lnTo>
                <a:lnTo>
                  <a:pt x="2392" y="390"/>
                </a:lnTo>
                <a:lnTo>
                  <a:pt x="2368" y="393"/>
                </a:lnTo>
                <a:lnTo>
                  <a:pt x="2350" y="391"/>
                </a:lnTo>
                <a:lnTo>
                  <a:pt x="2335" y="387"/>
                </a:lnTo>
                <a:lnTo>
                  <a:pt x="2322" y="381"/>
                </a:lnTo>
                <a:lnTo>
                  <a:pt x="2312" y="373"/>
                </a:lnTo>
                <a:lnTo>
                  <a:pt x="2303" y="366"/>
                </a:lnTo>
                <a:lnTo>
                  <a:pt x="2285" y="349"/>
                </a:lnTo>
                <a:lnTo>
                  <a:pt x="2266" y="335"/>
                </a:lnTo>
                <a:lnTo>
                  <a:pt x="2247" y="327"/>
                </a:lnTo>
                <a:lnTo>
                  <a:pt x="2227" y="321"/>
                </a:lnTo>
                <a:lnTo>
                  <a:pt x="2205" y="318"/>
                </a:lnTo>
                <a:lnTo>
                  <a:pt x="2185" y="321"/>
                </a:lnTo>
                <a:lnTo>
                  <a:pt x="2168" y="325"/>
                </a:lnTo>
                <a:lnTo>
                  <a:pt x="2152" y="333"/>
                </a:lnTo>
                <a:lnTo>
                  <a:pt x="2137" y="345"/>
                </a:lnTo>
                <a:lnTo>
                  <a:pt x="2125" y="361"/>
                </a:lnTo>
                <a:lnTo>
                  <a:pt x="2115" y="382"/>
                </a:lnTo>
                <a:lnTo>
                  <a:pt x="2109" y="405"/>
                </a:lnTo>
                <a:lnTo>
                  <a:pt x="2107" y="432"/>
                </a:lnTo>
                <a:lnTo>
                  <a:pt x="2107" y="523"/>
                </a:lnTo>
                <a:lnTo>
                  <a:pt x="2307" y="523"/>
                </a:lnTo>
                <a:lnTo>
                  <a:pt x="2327" y="525"/>
                </a:lnTo>
                <a:lnTo>
                  <a:pt x="2345" y="534"/>
                </a:lnTo>
                <a:lnTo>
                  <a:pt x="2361" y="545"/>
                </a:lnTo>
                <a:lnTo>
                  <a:pt x="2373" y="560"/>
                </a:lnTo>
                <a:lnTo>
                  <a:pt x="2380" y="578"/>
                </a:lnTo>
                <a:lnTo>
                  <a:pt x="2383" y="598"/>
                </a:lnTo>
                <a:lnTo>
                  <a:pt x="2380" y="618"/>
                </a:lnTo>
                <a:lnTo>
                  <a:pt x="2373" y="636"/>
                </a:lnTo>
                <a:lnTo>
                  <a:pt x="2361" y="651"/>
                </a:lnTo>
                <a:lnTo>
                  <a:pt x="2345" y="662"/>
                </a:lnTo>
                <a:lnTo>
                  <a:pt x="2327" y="670"/>
                </a:lnTo>
                <a:lnTo>
                  <a:pt x="2307" y="673"/>
                </a:lnTo>
                <a:lnTo>
                  <a:pt x="2107" y="673"/>
                </a:lnTo>
                <a:lnTo>
                  <a:pt x="2107" y="830"/>
                </a:lnTo>
                <a:lnTo>
                  <a:pt x="2394" y="830"/>
                </a:lnTo>
                <a:lnTo>
                  <a:pt x="2415" y="833"/>
                </a:lnTo>
                <a:lnTo>
                  <a:pt x="2434" y="842"/>
                </a:lnTo>
                <a:lnTo>
                  <a:pt x="2450" y="853"/>
                </a:lnTo>
                <a:lnTo>
                  <a:pt x="2463" y="869"/>
                </a:lnTo>
                <a:lnTo>
                  <a:pt x="2470" y="888"/>
                </a:lnTo>
                <a:lnTo>
                  <a:pt x="2473" y="909"/>
                </a:lnTo>
                <a:lnTo>
                  <a:pt x="2470" y="930"/>
                </a:lnTo>
                <a:lnTo>
                  <a:pt x="2463" y="949"/>
                </a:lnTo>
                <a:lnTo>
                  <a:pt x="2450" y="965"/>
                </a:lnTo>
                <a:lnTo>
                  <a:pt x="2434" y="977"/>
                </a:lnTo>
                <a:lnTo>
                  <a:pt x="2415" y="984"/>
                </a:lnTo>
                <a:lnTo>
                  <a:pt x="2394" y="987"/>
                </a:lnTo>
                <a:lnTo>
                  <a:pt x="1900" y="987"/>
                </a:lnTo>
                <a:lnTo>
                  <a:pt x="1879" y="985"/>
                </a:lnTo>
                <a:lnTo>
                  <a:pt x="1861" y="978"/>
                </a:lnTo>
                <a:lnTo>
                  <a:pt x="1847" y="968"/>
                </a:lnTo>
                <a:lnTo>
                  <a:pt x="1835" y="954"/>
                </a:lnTo>
                <a:lnTo>
                  <a:pt x="1829" y="939"/>
                </a:lnTo>
                <a:lnTo>
                  <a:pt x="1827" y="921"/>
                </a:lnTo>
                <a:lnTo>
                  <a:pt x="1829" y="904"/>
                </a:lnTo>
                <a:lnTo>
                  <a:pt x="1834" y="888"/>
                </a:lnTo>
                <a:lnTo>
                  <a:pt x="1845" y="873"/>
                </a:lnTo>
                <a:lnTo>
                  <a:pt x="1859" y="863"/>
                </a:lnTo>
                <a:lnTo>
                  <a:pt x="1875" y="854"/>
                </a:lnTo>
                <a:lnTo>
                  <a:pt x="1923" y="838"/>
                </a:lnTo>
                <a:lnTo>
                  <a:pt x="1923" y="673"/>
                </a:lnTo>
                <a:lnTo>
                  <a:pt x="1902" y="673"/>
                </a:lnTo>
                <a:lnTo>
                  <a:pt x="1882" y="670"/>
                </a:lnTo>
                <a:lnTo>
                  <a:pt x="1864" y="662"/>
                </a:lnTo>
                <a:lnTo>
                  <a:pt x="1849" y="651"/>
                </a:lnTo>
                <a:lnTo>
                  <a:pt x="1836" y="636"/>
                </a:lnTo>
                <a:lnTo>
                  <a:pt x="1829" y="618"/>
                </a:lnTo>
                <a:lnTo>
                  <a:pt x="1827" y="598"/>
                </a:lnTo>
                <a:lnTo>
                  <a:pt x="1829" y="578"/>
                </a:lnTo>
                <a:lnTo>
                  <a:pt x="1836" y="560"/>
                </a:lnTo>
                <a:lnTo>
                  <a:pt x="1849" y="545"/>
                </a:lnTo>
                <a:lnTo>
                  <a:pt x="1864" y="534"/>
                </a:lnTo>
                <a:lnTo>
                  <a:pt x="1882" y="525"/>
                </a:lnTo>
                <a:lnTo>
                  <a:pt x="1902" y="523"/>
                </a:lnTo>
                <a:lnTo>
                  <a:pt x="1923" y="523"/>
                </a:lnTo>
                <a:lnTo>
                  <a:pt x="1923" y="427"/>
                </a:lnTo>
                <a:lnTo>
                  <a:pt x="1925" y="386"/>
                </a:lnTo>
                <a:lnTo>
                  <a:pt x="1931" y="348"/>
                </a:lnTo>
                <a:lnTo>
                  <a:pt x="1941" y="312"/>
                </a:lnTo>
                <a:lnTo>
                  <a:pt x="1955" y="279"/>
                </a:lnTo>
                <a:lnTo>
                  <a:pt x="1973" y="251"/>
                </a:lnTo>
                <a:lnTo>
                  <a:pt x="1994" y="226"/>
                </a:lnTo>
                <a:lnTo>
                  <a:pt x="2020" y="204"/>
                </a:lnTo>
                <a:lnTo>
                  <a:pt x="2050" y="185"/>
                </a:lnTo>
                <a:lnTo>
                  <a:pt x="2082" y="170"/>
                </a:lnTo>
                <a:lnTo>
                  <a:pt x="2119" y="159"/>
                </a:lnTo>
                <a:lnTo>
                  <a:pt x="2159" y="153"/>
                </a:lnTo>
                <a:lnTo>
                  <a:pt x="2203" y="151"/>
                </a:lnTo>
                <a:close/>
                <a:moveTo>
                  <a:pt x="1291" y="0"/>
                </a:moveTo>
                <a:lnTo>
                  <a:pt x="1313" y="3"/>
                </a:lnTo>
                <a:lnTo>
                  <a:pt x="1332" y="11"/>
                </a:lnTo>
                <a:lnTo>
                  <a:pt x="1348" y="23"/>
                </a:lnTo>
                <a:lnTo>
                  <a:pt x="1360" y="39"/>
                </a:lnTo>
                <a:lnTo>
                  <a:pt x="1369" y="58"/>
                </a:lnTo>
                <a:lnTo>
                  <a:pt x="1372" y="79"/>
                </a:lnTo>
                <a:lnTo>
                  <a:pt x="1372" y="142"/>
                </a:lnTo>
                <a:lnTo>
                  <a:pt x="1419" y="153"/>
                </a:lnTo>
                <a:lnTo>
                  <a:pt x="1466" y="167"/>
                </a:lnTo>
                <a:lnTo>
                  <a:pt x="1509" y="186"/>
                </a:lnTo>
                <a:lnTo>
                  <a:pt x="1549" y="209"/>
                </a:lnTo>
                <a:lnTo>
                  <a:pt x="1562" y="217"/>
                </a:lnTo>
                <a:lnTo>
                  <a:pt x="1572" y="229"/>
                </a:lnTo>
                <a:lnTo>
                  <a:pt x="1582" y="244"/>
                </a:lnTo>
                <a:lnTo>
                  <a:pt x="1588" y="262"/>
                </a:lnTo>
                <a:lnTo>
                  <a:pt x="1590" y="282"/>
                </a:lnTo>
                <a:lnTo>
                  <a:pt x="1587" y="305"/>
                </a:lnTo>
                <a:lnTo>
                  <a:pt x="1579" y="325"/>
                </a:lnTo>
                <a:lnTo>
                  <a:pt x="1565" y="342"/>
                </a:lnTo>
                <a:lnTo>
                  <a:pt x="1548" y="355"/>
                </a:lnTo>
                <a:lnTo>
                  <a:pt x="1527" y="364"/>
                </a:lnTo>
                <a:lnTo>
                  <a:pt x="1504" y="367"/>
                </a:lnTo>
                <a:lnTo>
                  <a:pt x="1487" y="365"/>
                </a:lnTo>
                <a:lnTo>
                  <a:pt x="1472" y="361"/>
                </a:lnTo>
                <a:lnTo>
                  <a:pt x="1457" y="353"/>
                </a:lnTo>
                <a:lnTo>
                  <a:pt x="1412" y="329"/>
                </a:lnTo>
                <a:lnTo>
                  <a:pt x="1369" y="312"/>
                </a:lnTo>
                <a:lnTo>
                  <a:pt x="1324" y="301"/>
                </a:lnTo>
                <a:lnTo>
                  <a:pt x="1282" y="297"/>
                </a:lnTo>
                <a:lnTo>
                  <a:pt x="1253" y="299"/>
                </a:lnTo>
                <a:lnTo>
                  <a:pt x="1229" y="305"/>
                </a:lnTo>
                <a:lnTo>
                  <a:pt x="1209" y="313"/>
                </a:lnTo>
                <a:lnTo>
                  <a:pt x="1194" y="325"/>
                </a:lnTo>
                <a:lnTo>
                  <a:pt x="1183" y="337"/>
                </a:lnTo>
                <a:lnTo>
                  <a:pt x="1176" y="353"/>
                </a:lnTo>
                <a:lnTo>
                  <a:pt x="1174" y="370"/>
                </a:lnTo>
                <a:lnTo>
                  <a:pt x="1174" y="372"/>
                </a:lnTo>
                <a:lnTo>
                  <a:pt x="1175" y="388"/>
                </a:lnTo>
                <a:lnTo>
                  <a:pt x="1178" y="402"/>
                </a:lnTo>
                <a:lnTo>
                  <a:pt x="1186" y="413"/>
                </a:lnTo>
                <a:lnTo>
                  <a:pt x="1195" y="424"/>
                </a:lnTo>
                <a:lnTo>
                  <a:pt x="1210" y="434"/>
                </a:lnTo>
                <a:lnTo>
                  <a:pt x="1228" y="443"/>
                </a:lnTo>
                <a:lnTo>
                  <a:pt x="1251" y="452"/>
                </a:lnTo>
                <a:lnTo>
                  <a:pt x="1280" y="462"/>
                </a:lnTo>
                <a:lnTo>
                  <a:pt x="1315" y="471"/>
                </a:lnTo>
                <a:lnTo>
                  <a:pt x="1355" y="482"/>
                </a:lnTo>
                <a:lnTo>
                  <a:pt x="1396" y="494"/>
                </a:lnTo>
                <a:lnTo>
                  <a:pt x="1433" y="506"/>
                </a:lnTo>
                <a:lnTo>
                  <a:pt x="1468" y="520"/>
                </a:lnTo>
                <a:lnTo>
                  <a:pt x="1499" y="535"/>
                </a:lnTo>
                <a:lnTo>
                  <a:pt x="1527" y="550"/>
                </a:lnTo>
                <a:lnTo>
                  <a:pt x="1551" y="569"/>
                </a:lnTo>
                <a:lnTo>
                  <a:pt x="1572" y="589"/>
                </a:lnTo>
                <a:lnTo>
                  <a:pt x="1589" y="613"/>
                </a:lnTo>
                <a:lnTo>
                  <a:pt x="1603" y="638"/>
                </a:lnTo>
                <a:lnTo>
                  <a:pt x="1611" y="666"/>
                </a:lnTo>
                <a:lnTo>
                  <a:pt x="1618" y="698"/>
                </a:lnTo>
                <a:lnTo>
                  <a:pt x="1620" y="733"/>
                </a:lnTo>
                <a:lnTo>
                  <a:pt x="1620" y="735"/>
                </a:lnTo>
                <a:lnTo>
                  <a:pt x="1618" y="774"/>
                </a:lnTo>
                <a:lnTo>
                  <a:pt x="1610" y="810"/>
                </a:lnTo>
                <a:lnTo>
                  <a:pt x="1599" y="843"/>
                </a:lnTo>
                <a:lnTo>
                  <a:pt x="1583" y="872"/>
                </a:lnTo>
                <a:lnTo>
                  <a:pt x="1563" y="898"/>
                </a:lnTo>
                <a:lnTo>
                  <a:pt x="1540" y="923"/>
                </a:lnTo>
                <a:lnTo>
                  <a:pt x="1512" y="943"/>
                </a:lnTo>
                <a:lnTo>
                  <a:pt x="1482" y="960"/>
                </a:lnTo>
                <a:lnTo>
                  <a:pt x="1448" y="973"/>
                </a:lnTo>
                <a:lnTo>
                  <a:pt x="1411" y="984"/>
                </a:lnTo>
                <a:lnTo>
                  <a:pt x="1372" y="990"/>
                </a:lnTo>
                <a:lnTo>
                  <a:pt x="1372" y="1049"/>
                </a:lnTo>
                <a:lnTo>
                  <a:pt x="1369" y="1070"/>
                </a:lnTo>
                <a:lnTo>
                  <a:pt x="1360" y="1089"/>
                </a:lnTo>
                <a:lnTo>
                  <a:pt x="1348" y="1106"/>
                </a:lnTo>
                <a:lnTo>
                  <a:pt x="1333" y="1118"/>
                </a:lnTo>
                <a:lnTo>
                  <a:pt x="1314" y="1126"/>
                </a:lnTo>
                <a:lnTo>
                  <a:pt x="1293" y="1129"/>
                </a:lnTo>
                <a:lnTo>
                  <a:pt x="1271" y="1126"/>
                </a:lnTo>
                <a:lnTo>
                  <a:pt x="1251" y="1118"/>
                </a:lnTo>
                <a:lnTo>
                  <a:pt x="1235" y="1106"/>
                </a:lnTo>
                <a:lnTo>
                  <a:pt x="1223" y="1089"/>
                </a:lnTo>
                <a:lnTo>
                  <a:pt x="1215" y="1070"/>
                </a:lnTo>
                <a:lnTo>
                  <a:pt x="1212" y="1049"/>
                </a:lnTo>
                <a:lnTo>
                  <a:pt x="1212" y="984"/>
                </a:lnTo>
                <a:lnTo>
                  <a:pt x="1167" y="973"/>
                </a:lnTo>
                <a:lnTo>
                  <a:pt x="1124" y="960"/>
                </a:lnTo>
                <a:lnTo>
                  <a:pt x="1080" y="942"/>
                </a:lnTo>
                <a:lnTo>
                  <a:pt x="1038" y="920"/>
                </a:lnTo>
                <a:lnTo>
                  <a:pt x="999" y="894"/>
                </a:lnTo>
                <a:lnTo>
                  <a:pt x="984" y="882"/>
                </a:lnTo>
                <a:lnTo>
                  <a:pt x="974" y="865"/>
                </a:lnTo>
                <a:lnTo>
                  <a:pt x="966" y="846"/>
                </a:lnTo>
                <a:lnTo>
                  <a:pt x="964" y="825"/>
                </a:lnTo>
                <a:lnTo>
                  <a:pt x="967" y="801"/>
                </a:lnTo>
                <a:lnTo>
                  <a:pt x="976" y="781"/>
                </a:lnTo>
                <a:lnTo>
                  <a:pt x="989" y="765"/>
                </a:lnTo>
                <a:lnTo>
                  <a:pt x="1006" y="752"/>
                </a:lnTo>
                <a:lnTo>
                  <a:pt x="1026" y="743"/>
                </a:lnTo>
                <a:lnTo>
                  <a:pt x="1050" y="740"/>
                </a:lnTo>
                <a:lnTo>
                  <a:pt x="1067" y="741"/>
                </a:lnTo>
                <a:lnTo>
                  <a:pt x="1080" y="746"/>
                </a:lnTo>
                <a:lnTo>
                  <a:pt x="1093" y="751"/>
                </a:lnTo>
                <a:lnTo>
                  <a:pt x="1102" y="757"/>
                </a:lnTo>
                <a:lnTo>
                  <a:pt x="1135" y="778"/>
                </a:lnTo>
                <a:lnTo>
                  <a:pt x="1168" y="797"/>
                </a:lnTo>
                <a:lnTo>
                  <a:pt x="1203" y="812"/>
                </a:lnTo>
                <a:lnTo>
                  <a:pt x="1239" y="823"/>
                </a:lnTo>
                <a:lnTo>
                  <a:pt x="1277" y="830"/>
                </a:lnTo>
                <a:lnTo>
                  <a:pt x="1317" y="832"/>
                </a:lnTo>
                <a:lnTo>
                  <a:pt x="1346" y="830"/>
                </a:lnTo>
                <a:lnTo>
                  <a:pt x="1373" y="825"/>
                </a:lnTo>
                <a:lnTo>
                  <a:pt x="1396" y="816"/>
                </a:lnTo>
                <a:lnTo>
                  <a:pt x="1413" y="805"/>
                </a:lnTo>
                <a:lnTo>
                  <a:pt x="1427" y="790"/>
                </a:lnTo>
                <a:lnTo>
                  <a:pt x="1434" y="773"/>
                </a:lnTo>
                <a:lnTo>
                  <a:pt x="1437" y="753"/>
                </a:lnTo>
                <a:lnTo>
                  <a:pt x="1437" y="751"/>
                </a:lnTo>
                <a:lnTo>
                  <a:pt x="1436" y="737"/>
                </a:lnTo>
                <a:lnTo>
                  <a:pt x="1433" y="726"/>
                </a:lnTo>
                <a:lnTo>
                  <a:pt x="1428" y="714"/>
                </a:lnTo>
                <a:lnTo>
                  <a:pt x="1418" y="703"/>
                </a:lnTo>
                <a:lnTo>
                  <a:pt x="1405" y="694"/>
                </a:lnTo>
                <a:lnTo>
                  <a:pt x="1389" y="684"/>
                </a:lnTo>
                <a:lnTo>
                  <a:pt x="1366" y="675"/>
                </a:lnTo>
                <a:lnTo>
                  <a:pt x="1340" y="665"/>
                </a:lnTo>
                <a:lnTo>
                  <a:pt x="1307" y="655"/>
                </a:lnTo>
                <a:lnTo>
                  <a:pt x="1268" y="644"/>
                </a:lnTo>
                <a:lnTo>
                  <a:pt x="1230" y="635"/>
                </a:lnTo>
                <a:lnTo>
                  <a:pt x="1195" y="624"/>
                </a:lnTo>
                <a:lnTo>
                  <a:pt x="1162" y="613"/>
                </a:lnTo>
                <a:lnTo>
                  <a:pt x="1131" y="600"/>
                </a:lnTo>
                <a:lnTo>
                  <a:pt x="1103" y="586"/>
                </a:lnTo>
                <a:lnTo>
                  <a:pt x="1078" y="572"/>
                </a:lnTo>
                <a:lnTo>
                  <a:pt x="1056" y="554"/>
                </a:lnTo>
                <a:lnTo>
                  <a:pt x="1037" y="535"/>
                </a:lnTo>
                <a:lnTo>
                  <a:pt x="1021" y="511"/>
                </a:lnTo>
                <a:lnTo>
                  <a:pt x="1008" y="486"/>
                </a:lnTo>
                <a:lnTo>
                  <a:pt x="999" y="458"/>
                </a:lnTo>
                <a:lnTo>
                  <a:pt x="993" y="425"/>
                </a:lnTo>
                <a:lnTo>
                  <a:pt x="992" y="389"/>
                </a:lnTo>
                <a:lnTo>
                  <a:pt x="992" y="387"/>
                </a:lnTo>
                <a:lnTo>
                  <a:pt x="994" y="349"/>
                </a:lnTo>
                <a:lnTo>
                  <a:pt x="1001" y="314"/>
                </a:lnTo>
                <a:lnTo>
                  <a:pt x="1014" y="282"/>
                </a:lnTo>
                <a:lnTo>
                  <a:pt x="1031" y="252"/>
                </a:lnTo>
                <a:lnTo>
                  <a:pt x="1052" y="225"/>
                </a:lnTo>
                <a:lnTo>
                  <a:pt x="1077" y="201"/>
                </a:lnTo>
                <a:lnTo>
                  <a:pt x="1107" y="181"/>
                </a:lnTo>
                <a:lnTo>
                  <a:pt x="1138" y="165"/>
                </a:lnTo>
                <a:lnTo>
                  <a:pt x="1174" y="151"/>
                </a:lnTo>
                <a:lnTo>
                  <a:pt x="1212" y="142"/>
                </a:lnTo>
                <a:lnTo>
                  <a:pt x="1212" y="79"/>
                </a:lnTo>
                <a:lnTo>
                  <a:pt x="1215" y="58"/>
                </a:lnTo>
                <a:lnTo>
                  <a:pt x="1223" y="39"/>
                </a:lnTo>
                <a:lnTo>
                  <a:pt x="1235" y="23"/>
                </a:lnTo>
                <a:lnTo>
                  <a:pt x="1251" y="11"/>
                </a:lnTo>
                <a:lnTo>
                  <a:pt x="1270" y="3"/>
                </a:lnTo>
                <a:lnTo>
                  <a:pt x="129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6"/>
          <p:cNvSpPr>
            <a:spLocks noEditPoints="1"/>
          </p:cNvSpPr>
          <p:nvPr/>
        </p:nvSpPr>
        <p:spPr bwMode="auto">
          <a:xfrm>
            <a:off x="6544407" y="3840557"/>
            <a:ext cx="551329" cy="574208"/>
          </a:xfrm>
          <a:custGeom>
            <a:avLst/>
            <a:gdLst>
              <a:gd name="T0" fmla="*/ 2264 w 3212"/>
              <a:gd name="T1" fmla="*/ 1326 h 3343"/>
              <a:gd name="T2" fmla="*/ 2473 w 3212"/>
              <a:gd name="T3" fmla="*/ 1519 h 3343"/>
              <a:gd name="T4" fmla="*/ 2488 w 3212"/>
              <a:gd name="T5" fmla="*/ 1700 h 3343"/>
              <a:gd name="T6" fmla="*/ 2330 w 3212"/>
              <a:gd name="T7" fmla="*/ 1680 h 3343"/>
              <a:gd name="T8" fmla="*/ 2220 w 3212"/>
              <a:gd name="T9" fmla="*/ 1581 h 3343"/>
              <a:gd name="T10" fmla="*/ 2050 w 3212"/>
              <a:gd name="T11" fmla="*/ 1636 h 3343"/>
              <a:gd name="T12" fmla="*/ 2120 w 3212"/>
              <a:gd name="T13" fmla="*/ 1777 h 3343"/>
              <a:gd name="T14" fmla="*/ 2404 w 3212"/>
              <a:gd name="T15" fmla="*/ 1910 h 3343"/>
              <a:gd name="T16" fmla="*/ 2488 w 3212"/>
              <a:gd name="T17" fmla="*/ 2143 h 3343"/>
              <a:gd name="T18" fmla="*/ 2303 w 3212"/>
              <a:gd name="T19" fmla="*/ 2392 h 3343"/>
              <a:gd name="T20" fmla="*/ 2186 w 3212"/>
              <a:gd name="T21" fmla="*/ 2567 h 3343"/>
              <a:gd name="T22" fmla="*/ 2061 w 3212"/>
              <a:gd name="T23" fmla="*/ 2468 h 3343"/>
              <a:gd name="T24" fmla="*/ 1853 w 3212"/>
              <a:gd name="T25" fmla="*/ 2275 h 3343"/>
              <a:gd name="T26" fmla="*/ 1837 w 3212"/>
              <a:gd name="T27" fmla="*/ 2094 h 3343"/>
              <a:gd name="T28" fmla="*/ 1995 w 3212"/>
              <a:gd name="T29" fmla="*/ 2112 h 3343"/>
              <a:gd name="T30" fmla="*/ 2131 w 3212"/>
              <a:gd name="T31" fmla="*/ 2217 h 3343"/>
              <a:gd name="T32" fmla="*/ 2281 w 3212"/>
              <a:gd name="T33" fmla="*/ 2140 h 3343"/>
              <a:gd name="T34" fmla="*/ 2176 w 3212"/>
              <a:gd name="T35" fmla="*/ 2005 h 3343"/>
              <a:gd name="T36" fmla="*/ 1898 w 3212"/>
              <a:gd name="T37" fmla="*/ 1857 h 3343"/>
              <a:gd name="T38" fmla="*/ 1845 w 3212"/>
              <a:gd name="T39" fmla="*/ 1609 h 3343"/>
              <a:gd name="T40" fmla="*/ 2061 w 3212"/>
              <a:gd name="T41" fmla="*/ 1388 h 3343"/>
              <a:gd name="T42" fmla="*/ 2163 w 3212"/>
              <a:gd name="T43" fmla="*/ 1224 h 3343"/>
              <a:gd name="T44" fmla="*/ 792 w 3212"/>
              <a:gd name="T45" fmla="*/ 1066 h 3343"/>
              <a:gd name="T46" fmla="*/ 1086 w 3212"/>
              <a:gd name="T47" fmla="*/ 884 h 3343"/>
              <a:gd name="T48" fmla="*/ 1564 w 3212"/>
              <a:gd name="T49" fmla="*/ 1072 h 3343"/>
              <a:gd name="T50" fmla="*/ 1345 w 3212"/>
              <a:gd name="T51" fmla="*/ 2359 h 3343"/>
              <a:gd name="T52" fmla="*/ 391 w 3212"/>
              <a:gd name="T53" fmla="*/ 2359 h 3343"/>
              <a:gd name="T54" fmla="*/ 99 w 3212"/>
              <a:gd name="T55" fmla="*/ 1107 h 3343"/>
              <a:gd name="T56" fmla="*/ 328 w 3212"/>
              <a:gd name="T57" fmla="*/ 923 h 3343"/>
              <a:gd name="T58" fmla="*/ 935 w 3212"/>
              <a:gd name="T59" fmla="*/ 868 h 3343"/>
              <a:gd name="T60" fmla="*/ 919 w 3212"/>
              <a:gd name="T61" fmla="*/ 986 h 3343"/>
              <a:gd name="T62" fmla="*/ 810 w 3212"/>
              <a:gd name="T63" fmla="*/ 1012 h 3343"/>
              <a:gd name="T64" fmla="*/ 726 w 3212"/>
              <a:gd name="T65" fmla="*/ 916 h 3343"/>
              <a:gd name="T66" fmla="*/ 806 w 3212"/>
              <a:gd name="T67" fmla="*/ 853 h 3343"/>
              <a:gd name="T68" fmla="*/ 2540 w 3212"/>
              <a:gd name="T69" fmla="*/ 888 h 3343"/>
              <a:gd name="T70" fmla="*/ 3025 w 3212"/>
              <a:gd name="T71" fmla="*/ 1275 h 3343"/>
              <a:gd name="T72" fmla="*/ 3212 w 3212"/>
              <a:gd name="T73" fmla="*/ 1881 h 3343"/>
              <a:gd name="T74" fmla="*/ 3025 w 3212"/>
              <a:gd name="T75" fmla="*/ 2489 h 3343"/>
              <a:gd name="T76" fmla="*/ 2540 w 3212"/>
              <a:gd name="T77" fmla="*/ 2876 h 3343"/>
              <a:gd name="T78" fmla="*/ 1910 w 3212"/>
              <a:gd name="T79" fmla="*/ 2927 h 3343"/>
              <a:gd name="T80" fmla="*/ 1393 w 3212"/>
              <a:gd name="T81" fmla="*/ 2646 h 3343"/>
              <a:gd name="T82" fmla="*/ 1847 w 3212"/>
              <a:gd name="T83" fmla="*/ 2727 h 3343"/>
              <a:gd name="T84" fmla="*/ 2438 w 3212"/>
              <a:gd name="T85" fmla="*/ 2726 h 3343"/>
              <a:gd name="T86" fmla="*/ 2889 w 3212"/>
              <a:gd name="T87" fmla="*/ 2374 h 3343"/>
              <a:gd name="T88" fmla="*/ 3033 w 3212"/>
              <a:gd name="T89" fmla="*/ 1804 h 3343"/>
              <a:gd name="T90" fmla="*/ 2800 w 3212"/>
              <a:gd name="T91" fmla="*/ 1275 h 3343"/>
              <a:gd name="T92" fmla="*/ 2294 w 3212"/>
              <a:gd name="T93" fmla="*/ 1000 h 3343"/>
              <a:gd name="T94" fmla="*/ 1716 w 3212"/>
              <a:gd name="T95" fmla="*/ 1094 h 3343"/>
              <a:gd name="T96" fmla="*/ 1912 w 3212"/>
              <a:gd name="T97" fmla="*/ 835 h 3343"/>
              <a:gd name="T98" fmla="*/ 1016 w 3212"/>
              <a:gd name="T99" fmla="*/ 44 h 3343"/>
              <a:gd name="T100" fmla="*/ 1212 w 3212"/>
              <a:gd name="T101" fmla="*/ 330 h 3343"/>
              <a:gd name="T102" fmla="*/ 1090 w 3212"/>
              <a:gd name="T103" fmla="*/ 658 h 3343"/>
              <a:gd name="T104" fmla="*/ 746 w 3212"/>
              <a:gd name="T105" fmla="*/ 741 h 3343"/>
              <a:gd name="T106" fmla="*/ 489 w 3212"/>
              <a:gd name="T107" fmla="*/ 512 h 3343"/>
              <a:gd name="T108" fmla="*/ 531 w 3212"/>
              <a:gd name="T109" fmla="*/ 162 h 3343"/>
              <a:gd name="T110" fmla="*/ 839 w 3212"/>
              <a:gd name="T111" fmla="*/ 0 h 3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212" h="3343">
                <a:moveTo>
                  <a:pt x="2163" y="1224"/>
                </a:moveTo>
                <a:lnTo>
                  <a:pt x="2186" y="1227"/>
                </a:lnTo>
                <a:lnTo>
                  <a:pt x="2207" y="1234"/>
                </a:lnTo>
                <a:lnTo>
                  <a:pt x="2226" y="1246"/>
                </a:lnTo>
                <a:lnTo>
                  <a:pt x="2242" y="1262"/>
                </a:lnTo>
                <a:lnTo>
                  <a:pt x="2254" y="1280"/>
                </a:lnTo>
                <a:lnTo>
                  <a:pt x="2262" y="1302"/>
                </a:lnTo>
                <a:lnTo>
                  <a:pt x="2264" y="1326"/>
                </a:lnTo>
                <a:lnTo>
                  <a:pt x="2264" y="1385"/>
                </a:lnTo>
                <a:lnTo>
                  <a:pt x="2304" y="1396"/>
                </a:lnTo>
                <a:lnTo>
                  <a:pt x="2341" y="1410"/>
                </a:lnTo>
                <a:lnTo>
                  <a:pt x="2374" y="1428"/>
                </a:lnTo>
                <a:lnTo>
                  <a:pt x="2404" y="1448"/>
                </a:lnTo>
                <a:lnTo>
                  <a:pt x="2430" y="1470"/>
                </a:lnTo>
                <a:lnTo>
                  <a:pt x="2454" y="1494"/>
                </a:lnTo>
                <a:lnTo>
                  <a:pt x="2473" y="1519"/>
                </a:lnTo>
                <a:lnTo>
                  <a:pt x="2490" y="1544"/>
                </a:lnTo>
                <a:lnTo>
                  <a:pt x="2503" y="1570"/>
                </a:lnTo>
                <a:lnTo>
                  <a:pt x="2513" y="1595"/>
                </a:lnTo>
                <a:lnTo>
                  <a:pt x="2517" y="1619"/>
                </a:lnTo>
                <a:lnTo>
                  <a:pt x="2517" y="1641"/>
                </a:lnTo>
                <a:lnTo>
                  <a:pt x="2512" y="1663"/>
                </a:lnTo>
                <a:lnTo>
                  <a:pt x="2502" y="1683"/>
                </a:lnTo>
                <a:lnTo>
                  <a:pt x="2488" y="1700"/>
                </a:lnTo>
                <a:lnTo>
                  <a:pt x="2470" y="1713"/>
                </a:lnTo>
                <a:lnTo>
                  <a:pt x="2448" y="1724"/>
                </a:lnTo>
                <a:lnTo>
                  <a:pt x="2426" y="1729"/>
                </a:lnTo>
                <a:lnTo>
                  <a:pt x="2403" y="1728"/>
                </a:lnTo>
                <a:lnTo>
                  <a:pt x="2381" y="1723"/>
                </a:lnTo>
                <a:lnTo>
                  <a:pt x="2362" y="1712"/>
                </a:lnTo>
                <a:lnTo>
                  <a:pt x="2344" y="1699"/>
                </a:lnTo>
                <a:lnTo>
                  <a:pt x="2330" y="1680"/>
                </a:lnTo>
                <a:lnTo>
                  <a:pt x="2321" y="1660"/>
                </a:lnTo>
                <a:lnTo>
                  <a:pt x="2314" y="1646"/>
                </a:lnTo>
                <a:lnTo>
                  <a:pt x="2306" y="1633"/>
                </a:lnTo>
                <a:lnTo>
                  <a:pt x="2295" y="1621"/>
                </a:lnTo>
                <a:lnTo>
                  <a:pt x="2280" y="1608"/>
                </a:lnTo>
                <a:lnTo>
                  <a:pt x="2264" y="1598"/>
                </a:lnTo>
                <a:lnTo>
                  <a:pt x="2243" y="1589"/>
                </a:lnTo>
                <a:lnTo>
                  <a:pt x="2220" y="1581"/>
                </a:lnTo>
                <a:lnTo>
                  <a:pt x="2193" y="1576"/>
                </a:lnTo>
                <a:lnTo>
                  <a:pt x="2163" y="1575"/>
                </a:lnTo>
                <a:lnTo>
                  <a:pt x="2136" y="1577"/>
                </a:lnTo>
                <a:lnTo>
                  <a:pt x="2113" y="1584"/>
                </a:lnTo>
                <a:lnTo>
                  <a:pt x="2093" y="1593"/>
                </a:lnTo>
                <a:lnTo>
                  <a:pt x="2075" y="1605"/>
                </a:lnTo>
                <a:lnTo>
                  <a:pt x="2061" y="1620"/>
                </a:lnTo>
                <a:lnTo>
                  <a:pt x="2050" y="1636"/>
                </a:lnTo>
                <a:lnTo>
                  <a:pt x="2043" y="1653"/>
                </a:lnTo>
                <a:lnTo>
                  <a:pt x="2040" y="1671"/>
                </a:lnTo>
                <a:lnTo>
                  <a:pt x="2040" y="1693"/>
                </a:lnTo>
                <a:lnTo>
                  <a:pt x="2046" y="1712"/>
                </a:lnTo>
                <a:lnTo>
                  <a:pt x="2058" y="1732"/>
                </a:lnTo>
                <a:lnTo>
                  <a:pt x="2073" y="1748"/>
                </a:lnTo>
                <a:lnTo>
                  <a:pt x="2094" y="1764"/>
                </a:lnTo>
                <a:lnTo>
                  <a:pt x="2120" y="1777"/>
                </a:lnTo>
                <a:lnTo>
                  <a:pt x="2149" y="1789"/>
                </a:lnTo>
                <a:lnTo>
                  <a:pt x="2183" y="1797"/>
                </a:lnTo>
                <a:lnTo>
                  <a:pt x="2231" y="1809"/>
                </a:lnTo>
                <a:lnTo>
                  <a:pt x="2273" y="1825"/>
                </a:lnTo>
                <a:lnTo>
                  <a:pt x="2312" y="1842"/>
                </a:lnTo>
                <a:lnTo>
                  <a:pt x="2346" y="1863"/>
                </a:lnTo>
                <a:lnTo>
                  <a:pt x="2377" y="1886"/>
                </a:lnTo>
                <a:lnTo>
                  <a:pt x="2404" y="1910"/>
                </a:lnTo>
                <a:lnTo>
                  <a:pt x="2427" y="1937"/>
                </a:lnTo>
                <a:lnTo>
                  <a:pt x="2446" y="1965"/>
                </a:lnTo>
                <a:lnTo>
                  <a:pt x="2462" y="1994"/>
                </a:lnTo>
                <a:lnTo>
                  <a:pt x="2474" y="2024"/>
                </a:lnTo>
                <a:lnTo>
                  <a:pt x="2482" y="2054"/>
                </a:lnTo>
                <a:lnTo>
                  <a:pt x="2488" y="2084"/>
                </a:lnTo>
                <a:lnTo>
                  <a:pt x="2489" y="2114"/>
                </a:lnTo>
                <a:lnTo>
                  <a:pt x="2488" y="2143"/>
                </a:lnTo>
                <a:lnTo>
                  <a:pt x="2480" y="2185"/>
                </a:lnTo>
                <a:lnTo>
                  <a:pt x="2468" y="2223"/>
                </a:lnTo>
                <a:lnTo>
                  <a:pt x="2450" y="2259"/>
                </a:lnTo>
                <a:lnTo>
                  <a:pt x="2429" y="2293"/>
                </a:lnTo>
                <a:lnTo>
                  <a:pt x="2403" y="2323"/>
                </a:lnTo>
                <a:lnTo>
                  <a:pt x="2373" y="2350"/>
                </a:lnTo>
                <a:lnTo>
                  <a:pt x="2339" y="2372"/>
                </a:lnTo>
                <a:lnTo>
                  <a:pt x="2303" y="2392"/>
                </a:lnTo>
                <a:lnTo>
                  <a:pt x="2264" y="2406"/>
                </a:lnTo>
                <a:lnTo>
                  <a:pt x="2264" y="2468"/>
                </a:lnTo>
                <a:lnTo>
                  <a:pt x="2262" y="2492"/>
                </a:lnTo>
                <a:lnTo>
                  <a:pt x="2254" y="2512"/>
                </a:lnTo>
                <a:lnTo>
                  <a:pt x="2242" y="2532"/>
                </a:lnTo>
                <a:lnTo>
                  <a:pt x="2226" y="2547"/>
                </a:lnTo>
                <a:lnTo>
                  <a:pt x="2207" y="2560"/>
                </a:lnTo>
                <a:lnTo>
                  <a:pt x="2186" y="2567"/>
                </a:lnTo>
                <a:lnTo>
                  <a:pt x="2163" y="2570"/>
                </a:lnTo>
                <a:lnTo>
                  <a:pt x="2139" y="2567"/>
                </a:lnTo>
                <a:lnTo>
                  <a:pt x="2119" y="2560"/>
                </a:lnTo>
                <a:lnTo>
                  <a:pt x="2099" y="2547"/>
                </a:lnTo>
                <a:lnTo>
                  <a:pt x="2083" y="2532"/>
                </a:lnTo>
                <a:lnTo>
                  <a:pt x="2071" y="2512"/>
                </a:lnTo>
                <a:lnTo>
                  <a:pt x="2064" y="2492"/>
                </a:lnTo>
                <a:lnTo>
                  <a:pt x="2061" y="2468"/>
                </a:lnTo>
                <a:lnTo>
                  <a:pt x="2061" y="2409"/>
                </a:lnTo>
                <a:lnTo>
                  <a:pt x="2022" y="2398"/>
                </a:lnTo>
                <a:lnTo>
                  <a:pt x="1984" y="2382"/>
                </a:lnTo>
                <a:lnTo>
                  <a:pt x="1952" y="2365"/>
                </a:lnTo>
                <a:lnTo>
                  <a:pt x="1922" y="2345"/>
                </a:lnTo>
                <a:lnTo>
                  <a:pt x="1895" y="2323"/>
                </a:lnTo>
                <a:lnTo>
                  <a:pt x="1872" y="2300"/>
                </a:lnTo>
                <a:lnTo>
                  <a:pt x="1853" y="2275"/>
                </a:lnTo>
                <a:lnTo>
                  <a:pt x="1836" y="2250"/>
                </a:lnTo>
                <a:lnTo>
                  <a:pt x="1823" y="2224"/>
                </a:lnTo>
                <a:lnTo>
                  <a:pt x="1812" y="2198"/>
                </a:lnTo>
                <a:lnTo>
                  <a:pt x="1807" y="2175"/>
                </a:lnTo>
                <a:lnTo>
                  <a:pt x="1808" y="2153"/>
                </a:lnTo>
                <a:lnTo>
                  <a:pt x="1813" y="2131"/>
                </a:lnTo>
                <a:lnTo>
                  <a:pt x="1824" y="2111"/>
                </a:lnTo>
                <a:lnTo>
                  <a:pt x="1837" y="2094"/>
                </a:lnTo>
                <a:lnTo>
                  <a:pt x="1856" y="2079"/>
                </a:lnTo>
                <a:lnTo>
                  <a:pt x="1876" y="2070"/>
                </a:lnTo>
                <a:lnTo>
                  <a:pt x="1900" y="2065"/>
                </a:lnTo>
                <a:lnTo>
                  <a:pt x="1923" y="2065"/>
                </a:lnTo>
                <a:lnTo>
                  <a:pt x="1944" y="2071"/>
                </a:lnTo>
                <a:lnTo>
                  <a:pt x="1964" y="2080"/>
                </a:lnTo>
                <a:lnTo>
                  <a:pt x="1981" y="2095"/>
                </a:lnTo>
                <a:lnTo>
                  <a:pt x="1995" y="2112"/>
                </a:lnTo>
                <a:lnTo>
                  <a:pt x="2005" y="2134"/>
                </a:lnTo>
                <a:lnTo>
                  <a:pt x="2012" y="2150"/>
                </a:lnTo>
                <a:lnTo>
                  <a:pt x="2023" y="2165"/>
                </a:lnTo>
                <a:lnTo>
                  <a:pt x="2038" y="2179"/>
                </a:lnTo>
                <a:lnTo>
                  <a:pt x="2056" y="2192"/>
                </a:lnTo>
                <a:lnTo>
                  <a:pt x="2077" y="2203"/>
                </a:lnTo>
                <a:lnTo>
                  <a:pt x="2102" y="2211"/>
                </a:lnTo>
                <a:lnTo>
                  <a:pt x="2131" y="2217"/>
                </a:lnTo>
                <a:lnTo>
                  <a:pt x="2163" y="2219"/>
                </a:lnTo>
                <a:lnTo>
                  <a:pt x="2189" y="2217"/>
                </a:lnTo>
                <a:lnTo>
                  <a:pt x="2212" y="2210"/>
                </a:lnTo>
                <a:lnTo>
                  <a:pt x="2233" y="2201"/>
                </a:lnTo>
                <a:lnTo>
                  <a:pt x="2250" y="2189"/>
                </a:lnTo>
                <a:lnTo>
                  <a:pt x="2264" y="2174"/>
                </a:lnTo>
                <a:lnTo>
                  <a:pt x="2274" y="2158"/>
                </a:lnTo>
                <a:lnTo>
                  <a:pt x="2281" y="2140"/>
                </a:lnTo>
                <a:lnTo>
                  <a:pt x="2286" y="2123"/>
                </a:lnTo>
                <a:lnTo>
                  <a:pt x="2286" y="2101"/>
                </a:lnTo>
                <a:lnTo>
                  <a:pt x="2279" y="2080"/>
                </a:lnTo>
                <a:lnTo>
                  <a:pt x="2268" y="2062"/>
                </a:lnTo>
                <a:lnTo>
                  <a:pt x="2253" y="2045"/>
                </a:lnTo>
                <a:lnTo>
                  <a:pt x="2231" y="2030"/>
                </a:lnTo>
                <a:lnTo>
                  <a:pt x="2206" y="2017"/>
                </a:lnTo>
                <a:lnTo>
                  <a:pt x="2176" y="2005"/>
                </a:lnTo>
                <a:lnTo>
                  <a:pt x="2142" y="1996"/>
                </a:lnTo>
                <a:lnTo>
                  <a:pt x="2095" y="1985"/>
                </a:lnTo>
                <a:lnTo>
                  <a:pt x="2052" y="1969"/>
                </a:lnTo>
                <a:lnTo>
                  <a:pt x="2013" y="1952"/>
                </a:lnTo>
                <a:lnTo>
                  <a:pt x="1978" y="1931"/>
                </a:lnTo>
                <a:lnTo>
                  <a:pt x="1948" y="1908"/>
                </a:lnTo>
                <a:lnTo>
                  <a:pt x="1922" y="1884"/>
                </a:lnTo>
                <a:lnTo>
                  <a:pt x="1898" y="1857"/>
                </a:lnTo>
                <a:lnTo>
                  <a:pt x="1879" y="1829"/>
                </a:lnTo>
                <a:lnTo>
                  <a:pt x="1864" y="1800"/>
                </a:lnTo>
                <a:lnTo>
                  <a:pt x="1852" y="1770"/>
                </a:lnTo>
                <a:lnTo>
                  <a:pt x="1843" y="1740"/>
                </a:lnTo>
                <a:lnTo>
                  <a:pt x="1838" y="1710"/>
                </a:lnTo>
                <a:lnTo>
                  <a:pt x="1836" y="1679"/>
                </a:lnTo>
                <a:lnTo>
                  <a:pt x="1838" y="1650"/>
                </a:lnTo>
                <a:lnTo>
                  <a:pt x="1845" y="1609"/>
                </a:lnTo>
                <a:lnTo>
                  <a:pt x="1858" y="1570"/>
                </a:lnTo>
                <a:lnTo>
                  <a:pt x="1875" y="1534"/>
                </a:lnTo>
                <a:lnTo>
                  <a:pt x="1897" y="1501"/>
                </a:lnTo>
                <a:lnTo>
                  <a:pt x="1923" y="1471"/>
                </a:lnTo>
                <a:lnTo>
                  <a:pt x="1953" y="1444"/>
                </a:lnTo>
                <a:lnTo>
                  <a:pt x="1986" y="1421"/>
                </a:lnTo>
                <a:lnTo>
                  <a:pt x="2023" y="1402"/>
                </a:lnTo>
                <a:lnTo>
                  <a:pt x="2061" y="1388"/>
                </a:lnTo>
                <a:lnTo>
                  <a:pt x="2061" y="1326"/>
                </a:lnTo>
                <a:lnTo>
                  <a:pt x="2064" y="1302"/>
                </a:lnTo>
                <a:lnTo>
                  <a:pt x="2071" y="1280"/>
                </a:lnTo>
                <a:lnTo>
                  <a:pt x="2083" y="1262"/>
                </a:lnTo>
                <a:lnTo>
                  <a:pt x="2099" y="1246"/>
                </a:lnTo>
                <a:lnTo>
                  <a:pt x="2117" y="1234"/>
                </a:lnTo>
                <a:lnTo>
                  <a:pt x="2139" y="1227"/>
                </a:lnTo>
                <a:lnTo>
                  <a:pt x="2163" y="1224"/>
                </a:lnTo>
                <a:close/>
                <a:moveTo>
                  <a:pt x="594" y="884"/>
                </a:moveTo>
                <a:lnTo>
                  <a:pt x="761" y="1268"/>
                </a:lnTo>
                <a:lnTo>
                  <a:pt x="780" y="1076"/>
                </a:lnTo>
                <a:lnTo>
                  <a:pt x="781" y="1073"/>
                </a:lnTo>
                <a:lnTo>
                  <a:pt x="783" y="1070"/>
                </a:lnTo>
                <a:lnTo>
                  <a:pt x="786" y="1068"/>
                </a:lnTo>
                <a:lnTo>
                  <a:pt x="789" y="1066"/>
                </a:lnTo>
                <a:lnTo>
                  <a:pt x="792" y="1066"/>
                </a:lnTo>
                <a:lnTo>
                  <a:pt x="887" y="1066"/>
                </a:lnTo>
                <a:lnTo>
                  <a:pt x="891" y="1066"/>
                </a:lnTo>
                <a:lnTo>
                  <a:pt x="893" y="1067"/>
                </a:lnTo>
                <a:lnTo>
                  <a:pt x="896" y="1070"/>
                </a:lnTo>
                <a:lnTo>
                  <a:pt x="898" y="1072"/>
                </a:lnTo>
                <a:lnTo>
                  <a:pt x="898" y="1076"/>
                </a:lnTo>
                <a:lnTo>
                  <a:pt x="920" y="1263"/>
                </a:lnTo>
                <a:lnTo>
                  <a:pt x="1086" y="884"/>
                </a:lnTo>
                <a:lnTo>
                  <a:pt x="1350" y="923"/>
                </a:lnTo>
                <a:lnTo>
                  <a:pt x="1390" y="931"/>
                </a:lnTo>
                <a:lnTo>
                  <a:pt x="1427" y="944"/>
                </a:lnTo>
                <a:lnTo>
                  <a:pt x="1461" y="962"/>
                </a:lnTo>
                <a:lnTo>
                  <a:pt x="1492" y="985"/>
                </a:lnTo>
                <a:lnTo>
                  <a:pt x="1520" y="1010"/>
                </a:lnTo>
                <a:lnTo>
                  <a:pt x="1543" y="1039"/>
                </a:lnTo>
                <a:lnTo>
                  <a:pt x="1564" y="1072"/>
                </a:lnTo>
                <a:lnTo>
                  <a:pt x="1579" y="1107"/>
                </a:lnTo>
                <a:lnTo>
                  <a:pt x="1591" y="1144"/>
                </a:lnTo>
                <a:lnTo>
                  <a:pt x="1597" y="1184"/>
                </a:lnTo>
                <a:lnTo>
                  <a:pt x="1678" y="2128"/>
                </a:lnTo>
                <a:lnTo>
                  <a:pt x="1419" y="2128"/>
                </a:lnTo>
                <a:lnTo>
                  <a:pt x="1375" y="1491"/>
                </a:lnTo>
                <a:lnTo>
                  <a:pt x="1316" y="1925"/>
                </a:lnTo>
                <a:lnTo>
                  <a:pt x="1345" y="2359"/>
                </a:lnTo>
                <a:lnTo>
                  <a:pt x="1259" y="2359"/>
                </a:lnTo>
                <a:lnTo>
                  <a:pt x="1259" y="3343"/>
                </a:lnTo>
                <a:lnTo>
                  <a:pt x="911" y="3343"/>
                </a:lnTo>
                <a:lnTo>
                  <a:pt x="856" y="2359"/>
                </a:lnTo>
                <a:lnTo>
                  <a:pt x="794" y="2359"/>
                </a:lnTo>
                <a:lnTo>
                  <a:pt x="738" y="3343"/>
                </a:lnTo>
                <a:lnTo>
                  <a:pt x="391" y="3343"/>
                </a:lnTo>
                <a:lnTo>
                  <a:pt x="391" y="2359"/>
                </a:lnTo>
                <a:lnTo>
                  <a:pt x="333" y="2359"/>
                </a:lnTo>
                <a:lnTo>
                  <a:pt x="362" y="1925"/>
                </a:lnTo>
                <a:lnTo>
                  <a:pt x="304" y="1491"/>
                </a:lnTo>
                <a:lnTo>
                  <a:pt x="261" y="2128"/>
                </a:lnTo>
                <a:lnTo>
                  <a:pt x="0" y="2128"/>
                </a:lnTo>
                <a:lnTo>
                  <a:pt x="81" y="1184"/>
                </a:lnTo>
                <a:lnTo>
                  <a:pt x="88" y="1144"/>
                </a:lnTo>
                <a:lnTo>
                  <a:pt x="99" y="1107"/>
                </a:lnTo>
                <a:lnTo>
                  <a:pt x="115" y="1072"/>
                </a:lnTo>
                <a:lnTo>
                  <a:pt x="135" y="1039"/>
                </a:lnTo>
                <a:lnTo>
                  <a:pt x="160" y="1010"/>
                </a:lnTo>
                <a:lnTo>
                  <a:pt x="188" y="985"/>
                </a:lnTo>
                <a:lnTo>
                  <a:pt x="219" y="962"/>
                </a:lnTo>
                <a:lnTo>
                  <a:pt x="253" y="944"/>
                </a:lnTo>
                <a:lnTo>
                  <a:pt x="290" y="931"/>
                </a:lnTo>
                <a:lnTo>
                  <a:pt x="328" y="923"/>
                </a:lnTo>
                <a:lnTo>
                  <a:pt x="594" y="884"/>
                </a:lnTo>
                <a:close/>
                <a:moveTo>
                  <a:pt x="839" y="852"/>
                </a:moveTo>
                <a:lnTo>
                  <a:pt x="856" y="852"/>
                </a:lnTo>
                <a:lnTo>
                  <a:pt x="872" y="853"/>
                </a:lnTo>
                <a:lnTo>
                  <a:pt x="890" y="855"/>
                </a:lnTo>
                <a:lnTo>
                  <a:pt x="906" y="858"/>
                </a:lnTo>
                <a:lnTo>
                  <a:pt x="922" y="862"/>
                </a:lnTo>
                <a:lnTo>
                  <a:pt x="935" y="868"/>
                </a:lnTo>
                <a:lnTo>
                  <a:pt x="945" y="875"/>
                </a:lnTo>
                <a:lnTo>
                  <a:pt x="953" y="886"/>
                </a:lnTo>
                <a:lnTo>
                  <a:pt x="956" y="898"/>
                </a:lnTo>
                <a:lnTo>
                  <a:pt x="953" y="916"/>
                </a:lnTo>
                <a:lnTo>
                  <a:pt x="947" y="935"/>
                </a:lnTo>
                <a:lnTo>
                  <a:pt x="938" y="954"/>
                </a:lnTo>
                <a:lnTo>
                  <a:pt x="929" y="970"/>
                </a:lnTo>
                <a:lnTo>
                  <a:pt x="919" y="986"/>
                </a:lnTo>
                <a:lnTo>
                  <a:pt x="909" y="996"/>
                </a:lnTo>
                <a:lnTo>
                  <a:pt x="897" y="1004"/>
                </a:lnTo>
                <a:lnTo>
                  <a:pt x="883" y="1009"/>
                </a:lnTo>
                <a:lnTo>
                  <a:pt x="869" y="1012"/>
                </a:lnTo>
                <a:lnTo>
                  <a:pt x="854" y="1013"/>
                </a:lnTo>
                <a:lnTo>
                  <a:pt x="839" y="1013"/>
                </a:lnTo>
                <a:lnTo>
                  <a:pt x="825" y="1013"/>
                </a:lnTo>
                <a:lnTo>
                  <a:pt x="810" y="1012"/>
                </a:lnTo>
                <a:lnTo>
                  <a:pt x="795" y="1009"/>
                </a:lnTo>
                <a:lnTo>
                  <a:pt x="781" y="1004"/>
                </a:lnTo>
                <a:lnTo>
                  <a:pt x="770" y="996"/>
                </a:lnTo>
                <a:lnTo>
                  <a:pt x="761" y="986"/>
                </a:lnTo>
                <a:lnTo>
                  <a:pt x="750" y="970"/>
                </a:lnTo>
                <a:lnTo>
                  <a:pt x="740" y="954"/>
                </a:lnTo>
                <a:lnTo>
                  <a:pt x="732" y="935"/>
                </a:lnTo>
                <a:lnTo>
                  <a:pt x="726" y="916"/>
                </a:lnTo>
                <a:lnTo>
                  <a:pt x="724" y="898"/>
                </a:lnTo>
                <a:lnTo>
                  <a:pt x="726" y="886"/>
                </a:lnTo>
                <a:lnTo>
                  <a:pt x="733" y="875"/>
                </a:lnTo>
                <a:lnTo>
                  <a:pt x="743" y="868"/>
                </a:lnTo>
                <a:lnTo>
                  <a:pt x="757" y="862"/>
                </a:lnTo>
                <a:lnTo>
                  <a:pt x="772" y="858"/>
                </a:lnTo>
                <a:lnTo>
                  <a:pt x="790" y="855"/>
                </a:lnTo>
                <a:lnTo>
                  <a:pt x="806" y="853"/>
                </a:lnTo>
                <a:lnTo>
                  <a:pt x="824" y="852"/>
                </a:lnTo>
                <a:lnTo>
                  <a:pt x="839" y="852"/>
                </a:lnTo>
                <a:close/>
                <a:moveTo>
                  <a:pt x="2141" y="811"/>
                </a:moveTo>
                <a:lnTo>
                  <a:pt x="2226" y="814"/>
                </a:lnTo>
                <a:lnTo>
                  <a:pt x="2307" y="824"/>
                </a:lnTo>
                <a:lnTo>
                  <a:pt x="2388" y="839"/>
                </a:lnTo>
                <a:lnTo>
                  <a:pt x="2465" y="861"/>
                </a:lnTo>
                <a:lnTo>
                  <a:pt x="2540" y="888"/>
                </a:lnTo>
                <a:lnTo>
                  <a:pt x="2612" y="920"/>
                </a:lnTo>
                <a:lnTo>
                  <a:pt x="2682" y="957"/>
                </a:lnTo>
                <a:lnTo>
                  <a:pt x="2748" y="999"/>
                </a:lnTo>
                <a:lnTo>
                  <a:pt x="2811" y="1046"/>
                </a:lnTo>
                <a:lnTo>
                  <a:pt x="2871" y="1097"/>
                </a:lnTo>
                <a:lnTo>
                  <a:pt x="2926" y="1153"/>
                </a:lnTo>
                <a:lnTo>
                  <a:pt x="2977" y="1212"/>
                </a:lnTo>
                <a:lnTo>
                  <a:pt x="3025" y="1275"/>
                </a:lnTo>
                <a:lnTo>
                  <a:pt x="3066" y="1341"/>
                </a:lnTo>
                <a:lnTo>
                  <a:pt x="3104" y="1410"/>
                </a:lnTo>
                <a:lnTo>
                  <a:pt x="3136" y="1484"/>
                </a:lnTo>
                <a:lnTo>
                  <a:pt x="3163" y="1559"/>
                </a:lnTo>
                <a:lnTo>
                  <a:pt x="3184" y="1636"/>
                </a:lnTo>
                <a:lnTo>
                  <a:pt x="3200" y="1717"/>
                </a:lnTo>
                <a:lnTo>
                  <a:pt x="3209" y="1798"/>
                </a:lnTo>
                <a:lnTo>
                  <a:pt x="3212" y="1881"/>
                </a:lnTo>
                <a:lnTo>
                  <a:pt x="3209" y="1965"/>
                </a:lnTo>
                <a:lnTo>
                  <a:pt x="3200" y="2047"/>
                </a:lnTo>
                <a:lnTo>
                  <a:pt x="3184" y="2127"/>
                </a:lnTo>
                <a:lnTo>
                  <a:pt x="3163" y="2205"/>
                </a:lnTo>
                <a:lnTo>
                  <a:pt x="3136" y="2280"/>
                </a:lnTo>
                <a:lnTo>
                  <a:pt x="3104" y="2353"/>
                </a:lnTo>
                <a:lnTo>
                  <a:pt x="3066" y="2422"/>
                </a:lnTo>
                <a:lnTo>
                  <a:pt x="3025" y="2489"/>
                </a:lnTo>
                <a:lnTo>
                  <a:pt x="2977" y="2552"/>
                </a:lnTo>
                <a:lnTo>
                  <a:pt x="2926" y="2610"/>
                </a:lnTo>
                <a:lnTo>
                  <a:pt x="2871" y="2666"/>
                </a:lnTo>
                <a:lnTo>
                  <a:pt x="2811" y="2718"/>
                </a:lnTo>
                <a:lnTo>
                  <a:pt x="2748" y="2764"/>
                </a:lnTo>
                <a:lnTo>
                  <a:pt x="2682" y="2806"/>
                </a:lnTo>
                <a:lnTo>
                  <a:pt x="2612" y="2843"/>
                </a:lnTo>
                <a:lnTo>
                  <a:pt x="2540" y="2876"/>
                </a:lnTo>
                <a:lnTo>
                  <a:pt x="2465" y="2903"/>
                </a:lnTo>
                <a:lnTo>
                  <a:pt x="2388" y="2924"/>
                </a:lnTo>
                <a:lnTo>
                  <a:pt x="2307" y="2940"/>
                </a:lnTo>
                <a:lnTo>
                  <a:pt x="2226" y="2949"/>
                </a:lnTo>
                <a:lnTo>
                  <a:pt x="2141" y="2953"/>
                </a:lnTo>
                <a:lnTo>
                  <a:pt x="2063" y="2949"/>
                </a:lnTo>
                <a:lnTo>
                  <a:pt x="1986" y="2941"/>
                </a:lnTo>
                <a:lnTo>
                  <a:pt x="1910" y="2927"/>
                </a:lnTo>
                <a:lnTo>
                  <a:pt x="1837" y="2908"/>
                </a:lnTo>
                <a:lnTo>
                  <a:pt x="1765" y="2885"/>
                </a:lnTo>
                <a:lnTo>
                  <a:pt x="1696" y="2856"/>
                </a:lnTo>
                <a:lnTo>
                  <a:pt x="1630" y="2822"/>
                </a:lnTo>
                <a:lnTo>
                  <a:pt x="1566" y="2785"/>
                </a:lnTo>
                <a:lnTo>
                  <a:pt x="1505" y="2742"/>
                </a:lnTo>
                <a:lnTo>
                  <a:pt x="1447" y="2697"/>
                </a:lnTo>
                <a:lnTo>
                  <a:pt x="1393" y="2646"/>
                </a:lnTo>
                <a:lnTo>
                  <a:pt x="1489" y="2493"/>
                </a:lnTo>
                <a:lnTo>
                  <a:pt x="1489" y="2493"/>
                </a:lnTo>
                <a:lnTo>
                  <a:pt x="1540" y="2542"/>
                </a:lnTo>
                <a:lnTo>
                  <a:pt x="1595" y="2589"/>
                </a:lnTo>
                <a:lnTo>
                  <a:pt x="1654" y="2631"/>
                </a:lnTo>
                <a:lnTo>
                  <a:pt x="1715" y="2668"/>
                </a:lnTo>
                <a:lnTo>
                  <a:pt x="1779" y="2700"/>
                </a:lnTo>
                <a:lnTo>
                  <a:pt x="1847" y="2727"/>
                </a:lnTo>
                <a:lnTo>
                  <a:pt x="1917" y="2748"/>
                </a:lnTo>
                <a:lnTo>
                  <a:pt x="1991" y="2764"/>
                </a:lnTo>
                <a:lnTo>
                  <a:pt x="2065" y="2773"/>
                </a:lnTo>
                <a:lnTo>
                  <a:pt x="2141" y="2776"/>
                </a:lnTo>
                <a:lnTo>
                  <a:pt x="2219" y="2773"/>
                </a:lnTo>
                <a:lnTo>
                  <a:pt x="2294" y="2764"/>
                </a:lnTo>
                <a:lnTo>
                  <a:pt x="2368" y="2747"/>
                </a:lnTo>
                <a:lnTo>
                  <a:pt x="2438" y="2726"/>
                </a:lnTo>
                <a:lnTo>
                  <a:pt x="2507" y="2699"/>
                </a:lnTo>
                <a:lnTo>
                  <a:pt x="2572" y="2666"/>
                </a:lnTo>
                <a:lnTo>
                  <a:pt x="2635" y="2629"/>
                </a:lnTo>
                <a:lnTo>
                  <a:pt x="2694" y="2587"/>
                </a:lnTo>
                <a:lnTo>
                  <a:pt x="2748" y="2539"/>
                </a:lnTo>
                <a:lnTo>
                  <a:pt x="2800" y="2489"/>
                </a:lnTo>
                <a:lnTo>
                  <a:pt x="2846" y="2433"/>
                </a:lnTo>
                <a:lnTo>
                  <a:pt x="2889" y="2374"/>
                </a:lnTo>
                <a:lnTo>
                  <a:pt x="2927" y="2312"/>
                </a:lnTo>
                <a:lnTo>
                  <a:pt x="2959" y="2246"/>
                </a:lnTo>
                <a:lnTo>
                  <a:pt x="2987" y="2178"/>
                </a:lnTo>
                <a:lnTo>
                  <a:pt x="3008" y="2107"/>
                </a:lnTo>
                <a:lnTo>
                  <a:pt x="3024" y="2034"/>
                </a:lnTo>
                <a:lnTo>
                  <a:pt x="3033" y="1959"/>
                </a:lnTo>
                <a:lnTo>
                  <a:pt x="3037" y="1881"/>
                </a:lnTo>
                <a:lnTo>
                  <a:pt x="3033" y="1804"/>
                </a:lnTo>
                <a:lnTo>
                  <a:pt x="3024" y="1729"/>
                </a:lnTo>
                <a:lnTo>
                  <a:pt x="3008" y="1656"/>
                </a:lnTo>
                <a:lnTo>
                  <a:pt x="2987" y="1585"/>
                </a:lnTo>
                <a:lnTo>
                  <a:pt x="2959" y="1517"/>
                </a:lnTo>
                <a:lnTo>
                  <a:pt x="2927" y="1452"/>
                </a:lnTo>
                <a:lnTo>
                  <a:pt x="2889" y="1389"/>
                </a:lnTo>
                <a:lnTo>
                  <a:pt x="2846" y="1330"/>
                </a:lnTo>
                <a:lnTo>
                  <a:pt x="2800" y="1275"/>
                </a:lnTo>
                <a:lnTo>
                  <a:pt x="2748" y="1224"/>
                </a:lnTo>
                <a:lnTo>
                  <a:pt x="2694" y="1177"/>
                </a:lnTo>
                <a:lnTo>
                  <a:pt x="2635" y="1134"/>
                </a:lnTo>
                <a:lnTo>
                  <a:pt x="2572" y="1097"/>
                </a:lnTo>
                <a:lnTo>
                  <a:pt x="2507" y="1064"/>
                </a:lnTo>
                <a:lnTo>
                  <a:pt x="2438" y="1037"/>
                </a:lnTo>
                <a:lnTo>
                  <a:pt x="2368" y="1016"/>
                </a:lnTo>
                <a:lnTo>
                  <a:pt x="2294" y="1000"/>
                </a:lnTo>
                <a:lnTo>
                  <a:pt x="2219" y="990"/>
                </a:lnTo>
                <a:lnTo>
                  <a:pt x="2141" y="987"/>
                </a:lnTo>
                <a:lnTo>
                  <a:pt x="2066" y="990"/>
                </a:lnTo>
                <a:lnTo>
                  <a:pt x="1991" y="999"/>
                </a:lnTo>
                <a:lnTo>
                  <a:pt x="1919" y="1014"/>
                </a:lnTo>
                <a:lnTo>
                  <a:pt x="1848" y="1036"/>
                </a:lnTo>
                <a:lnTo>
                  <a:pt x="1781" y="1063"/>
                </a:lnTo>
                <a:lnTo>
                  <a:pt x="1716" y="1094"/>
                </a:lnTo>
                <a:lnTo>
                  <a:pt x="1702" y="1052"/>
                </a:lnTo>
                <a:lnTo>
                  <a:pt x="1683" y="1011"/>
                </a:lnTo>
                <a:lnTo>
                  <a:pt x="1661" y="973"/>
                </a:lnTo>
                <a:lnTo>
                  <a:pt x="1635" y="938"/>
                </a:lnTo>
                <a:lnTo>
                  <a:pt x="1701" y="906"/>
                </a:lnTo>
                <a:lnTo>
                  <a:pt x="1769" y="877"/>
                </a:lnTo>
                <a:lnTo>
                  <a:pt x="1840" y="854"/>
                </a:lnTo>
                <a:lnTo>
                  <a:pt x="1912" y="835"/>
                </a:lnTo>
                <a:lnTo>
                  <a:pt x="1988" y="822"/>
                </a:lnTo>
                <a:lnTo>
                  <a:pt x="2064" y="813"/>
                </a:lnTo>
                <a:lnTo>
                  <a:pt x="2141" y="811"/>
                </a:lnTo>
                <a:close/>
                <a:moveTo>
                  <a:pt x="839" y="0"/>
                </a:moveTo>
                <a:lnTo>
                  <a:pt x="887" y="3"/>
                </a:lnTo>
                <a:lnTo>
                  <a:pt x="932" y="12"/>
                </a:lnTo>
                <a:lnTo>
                  <a:pt x="975" y="26"/>
                </a:lnTo>
                <a:lnTo>
                  <a:pt x="1016" y="44"/>
                </a:lnTo>
                <a:lnTo>
                  <a:pt x="1055" y="68"/>
                </a:lnTo>
                <a:lnTo>
                  <a:pt x="1090" y="96"/>
                </a:lnTo>
                <a:lnTo>
                  <a:pt x="1121" y="127"/>
                </a:lnTo>
                <a:lnTo>
                  <a:pt x="1148" y="162"/>
                </a:lnTo>
                <a:lnTo>
                  <a:pt x="1171" y="200"/>
                </a:lnTo>
                <a:lnTo>
                  <a:pt x="1191" y="241"/>
                </a:lnTo>
                <a:lnTo>
                  <a:pt x="1204" y="285"/>
                </a:lnTo>
                <a:lnTo>
                  <a:pt x="1212" y="330"/>
                </a:lnTo>
                <a:lnTo>
                  <a:pt x="1215" y="376"/>
                </a:lnTo>
                <a:lnTo>
                  <a:pt x="1212" y="424"/>
                </a:lnTo>
                <a:lnTo>
                  <a:pt x="1204" y="469"/>
                </a:lnTo>
                <a:lnTo>
                  <a:pt x="1191" y="512"/>
                </a:lnTo>
                <a:lnTo>
                  <a:pt x="1171" y="554"/>
                </a:lnTo>
                <a:lnTo>
                  <a:pt x="1148" y="592"/>
                </a:lnTo>
                <a:lnTo>
                  <a:pt x="1121" y="627"/>
                </a:lnTo>
                <a:lnTo>
                  <a:pt x="1090" y="658"/>
                </a:lnTo>
                <a:lnTo>
                  <a:pt x="1055" y="686"/>
                </a:lnTo>
                <a:lnTo>
                  <a:pt x="1016" y="709"/>
                </a:lnTo>
                <a:lnTo>
                  <a:pt x="975" y="728"/>
                </a:lnTo>
                <a:lnTo>
                  <a:pt x="932" y="741"/>
                </a:lnTo>
                <a:lnTo>
                  <a:pt x="887" y="751"/>
                </a:lnTo>
                <a:lnTo>
                  <a:pt x="839" y="753"/>
                </a:lnTo>
                <a:lnTo>
                  <a:pt x="792" y="751"/>
                </a:lnTo>
                <a:lnTo>
                  <a:pt x="746" y="741"/>
                </a:lnTo>
                <a:lnTo>
                  <a:pt x="703" y="728"/>
                </a:lnTo>
                <a:lnTo>
                  <a:pt x="663" y="709"/>
                </a:lnTo>
                <a:lnTo>
                  <a:pt x="625" y="686"/>
                </a:lnTo>
                <a:lnTo>
                  <a:pt x="590" y="658"/>
                </a:lnTo>
                <a:lnTo>
                  <a:pt x="558" y="627"/>
                </a:lnTo>
                <a:lnTo>
                  <a:pt x="531" y="592"/>
                </a:lnTo>
                <a:lnTo>
                  <a:pt x="507" y="554"/>
                </a:lnTo>
                <a:lnTo>
                  <a:pt x="489" y="512"/>
                </a:lnTo>
                <a:lnTo>
                  <a:pt x="474" y="469"/>
                </a:lnTo>
                <a:lnTo>
                  <a:pt x="466" y="424"/>
                </a:lnTo>
                <a:lnTo>
                  <a:pt x="463" y="376"/>
                </a:lnTo>
                <a:lnTo>
                  <a:pt x="466" y="330"/>
                </a:lnTo>
                <a:lnTo>
                  <a:pt x="474" y="285"/>
                </a:lnTo>
                <a:lnTo>
                  <a:pt x="489" y="241"/>
                </a:lnTo>
                <a:lnTo>
                  <a:pt x="507" y="200"/>
                </a:lnTo>
                <a:lnTo>
                  <a:pt x="531" y="162"/>
                </a:lnTo>
                <a:lnTo>
                  <a:pt x="558" y="127"/>
                </a:lnTo>
                <a:lnTo>
                  <a:pt x="590" y="96"/>
                </a:lnTo>
                <a:lnTo>
                  <a:pt x="625" y="68"/>
                </a:lnTo>
                <a:lnTo>
                  <a:pt x="663" y="44"/>
                </a:lnTo>
                <a:lnTo>
                  <a:pt x="703" y="26"/>
                </a:lnTo>
                <a:lnTo>
                  <a:pt x="746" y="12"/>
                </a:lnTo>
                <a:lnTo>
                  <a:pt x="792" y="3"/>
                </a:lnTo>
                <a:lnTo>
                  <a:pt x="8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3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8708569" y="4619900"/>
            <a:ext cx="3483430" cy="10334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708570" y="3664860"/>
            <a:ext cx="3483430" cy="972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nual Input 10"/>
          <p:cNvSpPr/>
          <p:nvPr/>
        </p:nvSpPr>
        <p:spPr>
          <a:xfrm flipH="1" flipV="1">
            <a:off x="8215083" y="4368801"/>
            <a:ext cx="493487" cy="1596572"/>
          </a:xfrm>
          <a:prstGeom prst="flowChartManualInpu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nual Input 9"/>
          <p:cNvSpPr/>
          <p:nvPr/>
        </p:nvSpPr>
        <p:spPr>
          <a:xfrm flipH="1">
            <a:off x="8215084" y="2394858"/>
            <a:ext cx="493487" cy="1596572"/>
          </a:xfrm>
          <a:prstGeom prst="flowChartManualInpu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110517" y="2394858"/>
            <a:ext cx="2104572" cy="11901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110517" y="3585030"/>
            <a:ext cx="2104572" cy="11901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10516" y="4775202"/>
            <a:ext cx="2104572" cy="11901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elay 4"/>
          <p:cNvSpPr/>
          <p:nvPr/>
        </p:nvSpPr>
        <p:spPr>
          <a:xfrm flipH="1">
            <a:off x="5036458" y="2394858"/>
            <a:ext cx="1074057" cy="1190172"/>
          </a:xfrm>
          <a:prstGeom prst="flowChartDela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elay 5"/>
          <p:cNvSpPr/>
          <p:nvPr/>
        </p:nvSpPr>
        <p:spPr>
          <a:xfrm flipH="1">
            <a:off x="5036457" y="3585030"/>
            <a:ext cx="1074057" cy="1190172"/>
          </a:xfrm>
          <a:prstGeom prst="flowChartDela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elay 6"/>
          <p:cNvSpPr/>
          <p:nvPr/>
        </p:nvSpPr>
        <p:spPr>
          <a:xfrm flipH="1">
            <a:off x="5036457" y="4775202"/>
            <a:ext cx="1074057" cy="1190172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 rot="5400000">
            <a:off x="7866745" y="3933374"/>
            <a:ext cx="1190170" cy="493485"/>
          </a:xfrm>
          <a:prstGeom prst="trapezoi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708570" y="2714172"/>
            <a:ext cx="3483430" cy="100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74345" y="2581729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174345" y="3739608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162005" y="4955543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174345" y="3768636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988667" y="2938699"/>
            <a:ext cx="29232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988667" y="3855499"/>
            <a:ext cx="29232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988667" y="4844205"/>
            <a:ext cx="29232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231300" y="2636001"/>
            <a:ext cx="15581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text Here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231300" y="3826173"/>
            <a:ext cx="15581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text Here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231300" y="5016345"/>
            <a:ext cx="15581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text Here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924882" y="2575841"/>
            <a:ext cx="29232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924882" y="3888701"/>
            <a:ext cx="29232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924882" y="5201561"/>
            <a:ext cx="29232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65342" y="704151"/>
            <a:ext cx="42613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  <a:endParaRPr lang="en-US" sz="4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87231" y="1459957"/>
            <a:ext cx="741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157080" y="2575841"/>
            <a:ext cx="548640" cy="54864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57080" y="3933372"/>
            <a:ext cx="548640" cy="54864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157080" y="5244378"/>
            <a:ext cx="548640" cy="54864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0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Group 4"/>
          <p:cNvGrpSpPr>
            <a:grpSpLocks noChangeAspect="1"/>
          </p:cNvGrpSpPr>
          <p:nvPr/>
        </p:nvGrpSpPr>
        <p:grpSpPr bwMode="auto">
          <a:xfrm>
            <a:off x="5341350" y="2741590"/>
            <a:ext cx="488950" cy="503238"/>
            <a:chOff x="808" y="390"/>
            <a:chExt cx="308" cy="317"/>
          </a:xfrm>
          <a:solidFill>
            <a:schemeClr val="accent2"/>
          </a:solidFill>
        </p:grpSpPr>
        <p:sp>
          <p:nvSpPr>
            <p:cNvPr id="38" name="Freeform 6"/>
            <p:cNvSpPr>
              <a:spLocks noEditPoints="1"/>
            </p:cNvSpPr>
            <p:nvPr/>
          </p:nvSpPr>
          <p:spPr bwMode="auto">
            <a:xfrm>
              <a:off x="880" y="451"/>
              <a:ext cx="165" cy="256"/>
            </a:xfrm>
            <a:custGeom>
              <a:avLst/>
              <a:gdLst>
                <a:gd name="T0" fmla="*/ 659 w 1813"/>
                <a:gd name="T1" fmla="*/ 1252 h 2816"/>
                <a:gd name="T2" fmla="*/ 673 w 1813"/>
                <a:gd name="T3" fmla="*/ 1286 h 2816"/>
                <a:gd name="T4" fmla="*/ 744 w 1813"/>
                <a:gd name="T5" fmla="*/ 1803 h 2816"/>
                <a:gd name="T6" fmla="*/ 774 w 1813"/>
                <a:gd name="T7" fmla="*/ 1819 h 2816"/>
                <a:gd name="T8" fmla="*/ 1243 w 1813"/>
                <a:gd name="T9" fmla="*/ 1159 h 2816"/>
                <a:gd name="T10" fmla="*/ 957 w 1813"/>
                <a:gd name="T11" fmla="*/ 1137 h 2816"/>
                <a:gd name="T12" fmla="*/ 1250 w 1813"/>
                <a:gd name="T13" fmla="*/ 585 h 2816"/>
                <a:gd name="T14" fmla="*/ 907 w 1813"/>
                <a:gd name="T15" fmla="*/ 0 h 2816"/>
                <a:gd name="T16" fmla="*/ 1276 w 1813"/>
                <a:gd name="T17" fmla="*/ 79 h 2816"/>
                <a:gd name="T18" fmla="*/ 1573 w 1813"/>
                <a:gd name="T19" fmla="*/ 294 h 2816"/>
                <a:gd name="T20" fmla="*/ 1762 w 1813"/>
                <a:gd name="T21" fmla="*/ 608 h 2816"/>
                <a:gd name="T22" fmla="*/ 1809 w 1813"/>
                <a:gd name="T23" fmla="*/ 989 h 2816"/>
                <a:gd name="T24" fmla="*/ 1720 w 1813"/>
                <a:gd name="T25" fmla="*/ 1356 h 2816"/>
                <a:gd name="T26" fmla="*/ 1558 w 1813"/>
                <a:gd name="T27" fmla="*/ 1672 h 2816"/>
                <a:gd name="T28" fmla="*/ 1411 w 1813"/>
                <a:gd name="T29" fmla="*/ 1914 h 2816"/>
                <a:gd name="T30" fmla="*/ 1326 w 1813"/>
                <a:gd name="T31" fmla="*/ 2101 h 2816"/>
                <a:gd name="T32" fmla="*/ 1320 w 1813"/>
                <a:gd name="T33" fmla="*/ 2311 h 2816"/>
                <a:gd name="T34" fmla="*/ 1277 w 1813"/>
                <a:gd name="T35" fmla="*/ 2372 h 2816"/>
                <a:gd name="T36" fmla="*/ 1127 w 1813"/>
                <a:gd name="T37" fmla="*/ 2401 h 2816"/>
                <a:gd name="T38" fmla="*/ 946 w 1813"/>
                <a:gd name="T39" fmla="*/ 2415 h 2816"/>
                <a:gd name="T40" fmla="*/ 812 w 1813"/>
                <a:gd name="T41" fmla="*/ 2418 h 2816"/>
                <a:gd name="T42" fmla="*/ 797 w 1813"/>
                <a:gd name="T43" fmla="*/ 2418 h 2816"/>
                <a:gd name="T44" fmla="*/ 917 w 1813"/>
                <a:gd name="T45" fmla="*/ 2421 h 2816"/>
                <a:gd name="T46" fmla="*/ 1101 w 1813"/>
                <a:gd name="T47" fmla="*/ 2434 h 2816"/>
                <a:gd name="T48" fmla="*/ 1278 w 1813"/>
                <a:gd name="T49" fmla="*/ 2462 h 2816"/>
                <a:gd name="T50" fmla="*/ 1375 w 1813"/>
                <a:gd name="T51" fmla="*/ 2512 h 2816"/>
                <a:gd name="T52" fmla="*/ 1333 w 1813"/>
                <a:gd name="T53" fmla="*/ 2573 h 2816"/>
                <a:gd name="T54" fmla="*/ 1186 w 1813"/>
                <a:gd name="T55" fmla="*/ 2609 h 2816"/>
                <a:gd name="T56" fmla="*/ 1005 w 1813"/>
                <a:gd name="T57" fmla="*/ 2628 h 2816"/>
                <a:gd name="T58" fmla="*/ 969 w 1813"/>
                <a:gd name="T59" fmla="*/ 2632 h 2816"/>
                <a:gd name="T60" fmla="*/ 1139 w 1813"/>
                <a:gd name="T61" fmla="*/ 2642 h 2816"/>
                <a:gd name="T62" fmla="*/ 1279 w 1813"/>
                <a:gd name="T63" fmla="*/ 2673 h 2816"/>
                <a:gd name="T64" fmla="*/ 1321 w 1813"/>
                <a:gd name="T65" fmla="*/ 2742 h 2816"/>
                <a:gd name="T66" fmla="*/ 1251 w 1813"/>
                <a:gd name="T67" fmla="*/ 2813 h 2816"/>
                <a:gd name="T68" fmla="*/ 524 w 1813"/>
                <a:gd name="T69" fmla="*/ 2795 h 2816"/>
                <a:gd name="T70" fmla="*/ 491 w 1813"/>
                <a:gd name="T71" fmla="*/ 2707 h 2816"/>
                <a:gd name="T72" fmla="*/ 534 w 1813"/>
                <a:gd name="T73" fmla="*/ 2657 h 2816"/>
                <a:gd name="T74" fmla="*/ 524 w 1813"/>
                <a:gd name="T75" fmla="*/ 2608 h 2816"/>
                <a:gd name="T76" fmla="*/ 454 w 1813"/>
                <a:gd name="T77" fmla="*/ 2565 h 2816"/>
                <a:gd name="T78" fmla="*/ 443 w 1813"/>
                <a:gd name="T79" fmla="*/ 2497 h 2816"/>
                <a:gd name="T80" fmla="*/ 506 w 1813"/>
                <a:gd name="T81" fmla="*/ 2450 h 2816"/>
                <a:gd name="T82" fmla="*/ 536 w 1813"/>
                <a:gd name="T83" fmla="*/ 2406 h 2816"/>
                <a:gd name="T84" fmla="*/ 496 w 1813"/>
                <a:gd name="T85" fmla="*/ 2358 h 2816"/>
                <a:gd name="T86" fmla="*/ 501 w 1813"/>
                <a:gd name="T87" fmla="*/ 2281 h 2816"/>
                <a:gd name="T88" fmla="*/ 459 w 1813"/>
                <a:gd name="T89" fmla="*/ 2027 h 2816"/>
                <a:gd name="T90" fmla="*/ 345 w 1813"/>
                <a:gd name="T91" fmla="*/ 1817 h 2816"/>
                <a:gd name="T92" fmla="*/ 184 w 1813"/>
                <a:gd name="T93" fmla="*/ 1538 h 2816"/>
                <a:gd name="T94" fmla="*/ 43 w 1813"/>
                <a:gd name="T95" fmla="*/ 1205 h 2816"/>
                <a:gd name="T96" fmla="*/ 3 w 1813"/>
                <a:gd name="T97" fmla="*/ 831 h 2816"/>
                <a:gd name="T98" fmla="*/ 111 w 1813"/>
                <a:gd name="T99" fmla="*/ 473 h 2816"/>
                <a:gd name="T100" fmla="*/ 348 w 1813"/>
                <a:gd name="T101" fmla="*/ 194 h 2816"/>
                <a:gd name="T102" fmla="*/ 677 w 1813"/>
                <a:gd name="T103" fmla="*/ 30 h 2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13" h="2816">
                  <a:moveTo>
                    <a:pt x="989" y="580"/>
                  </a:moveTo>
                  <a:lnTo>
                    <a:pt x="979" y="581"/>
                  </a:lnTo>
                  <a:lnTo>
                    <a:pt x="972" y="586"/>
                  </a:lnTo>
                  <a:lnTo>
                    <a:pt x="966" y="594"/>
                  </a:lnTo>
                  <a:lnTo>
                    <a:pt x="659" y="1252"/>
                  </a:lnTo>
                  <a:lnTo>
                    <a:pt x="657" y="1259"/>
                  </a:lnTo>
                  <a:lnTo>
                    <a:pt x="657" y="1268"/>
                  </a:lnTo>
                  <a:lnTo>
                    <a:pt x="660" y="1275"/>
                  </a:lnTo>
                  <a:lnTo>
                    <a:pt x="667" y="1282"/>
                  </a:lnTo>
                  <a:lnTo>
                    <a:pt x="673" y="1286"/>
                  </a:lnTo>
                  <a:lnTo>
                    <a:pt x="681" y="1287"/>
                  </a:lnTo>
                  <a:lnTo>
                    <a:pt x="947" y="1288"/>
                  </a:lnTo>
                  <a:lnTo>
                    <a:pt x="744" y="1786"/>
                  </a:lnTo>
                  <a:lnTo>
                    <a:pt x="743" y="1795"/>
                  </a:lnTo>
                  <a:lnTo>
                    <a:pt x="744" y="1803"/>
                  </a:lnTo>
                  <a:lnTo>
                    <a:pt x="748" y="1812"/>
                  </a:lnTo>
                  <a:lnTo>
                    <a:pt x="755" y="1817"/>
                  </a:lnTo>
                  <a:lnTo>
                    <a:pt x="761" y="1819"/>
                  </a:lnTo>
                  <a:lnTo>
                    <a:pt x="767" y="1820"/>
                  </a:lnTo>
                  <a:lnTo>
                    <a:pt x="774" y="1819"/>
                  </a:lnTo>
                  <a:lnTo>
                    <a:pt x="781" y="1815"/>
                  </a:lnTo>
                  <a:lnTo>
                    <a:pt x="786" y="1809"/>
                  </a:lnTo>
                  <a:lnTo>
                    <a:pt x="1238" y="1176"/>
                  </a:lnTo>
                  <a:lnTo>
                    <a:pt x="1242" y="1168"/>
                  </a:lnTo>
                  <a:lnTo>
                    <a:pt x="1243" y="1159"/>
                  </a:lnTo>
                  <a:lnTo>
                    <a:pt x="1240" y="1150"/>
                  </a:lnTo>
                  <a:lnTo>
                    <a:pt x="1235" y="1144"/>
                  </a:lnTo>
                  <a:lnTo>
                    <a:pt x="1227" y="1138"/>
                  </a:lnTo>
                  <a:lnTo>
                    <a:pt x="1219" y="1137"/>
                  </a:lnTo>
                  <a:lnTo>
                    <a:pt x="957" y="1137"/>
                  </a:lnTo>
                  <a:lnTo>
                    <a:pt x="1255" y="616"/>
                  </a:lnTo>
                  <a:lnTo>
                    <a:pt x="1258" y="608"/>
                  </a:lnTo>
                  <a:lnTo>
                    <a:pt x="1258" y="600"/>
                  </a:lnTo>
                  <a:lnTo>
                    <a:pt x="1255" y="591"/>
                  </a:lnTo>
                  <a:lnTo>
                    <a:pt x="1250" y="585"/>
                  </a:lnTo>
                  <a:lnTo>
                    <a:pt x="1242" y="581"/>
                  </a:lnTo>
                  <a:lnTo>
                    <a:pt x="1234" y="580"/>
                  </a:lnTo>
                  <a:lnTo>
                    <a:pt x="989" y="580"/>
                  </a:lnTo>
                  <a:close/>
                  <a:moveTo>
                    <a:pt x="905" y="0"/>
                  </a:moveTo>
                  <a:lnTo>
                    <a:pt x="907" y="0"/>
                  </a:lnTo>
                  <a:lnTo>
                    <a:pt x="985" y="4"/>
                  </a:lnTo>
                  <a:lnTo>
                    <a:pt x="1062" y="14"/>
                  </a:lnTo>
                  <a:lnTo>
                    <a:pt x="1135" y="30"/>
                  </a:lnTo>
                  <a:lnTo>
                    <a:pt x="1207" y="52"/>
                  </a:lnTo>
                  <a:lnTo>
                    <a:pt x="1276" y="79"/>
                  </a:lnTo>
                  <a:lnTo>
                    <a:pt x="1343" y="112"/>
                  </a:lnTo>
                  <a:lnTo>
                    <a:pt x="1405" y="151"/>
                  </a:lnTo>
                  <a:lnTo>
                    <a:pt x="1465" y="194"/>
                  </a:lnTo>
                  <a:lnTo>
                    <a:pt x="1521" y="242"/>
                  </a:lnTo>
                  <a:lnTo>
                    <a:pt x="1573" y="294"/>
                  </a:lnTo>
                  <a:lnTo>
                    <a:pt x="1620" y="350"/>
                  </a:lnTo>
                  <a:lnTo>
                    <a:pt x="1663" y="409"/>
                  </a:lnTo>
                  <a:lnTo>
                    <a:pt x="1701" y="473"/>
                  </a:lnTo>
                  <a:lnTo>
                    <a:pt x="1734" y="538"/>
                  </a:lnTo>
                  <a:lnTo>
                    <a:pt x="1762" y="608"/>
                  </a:lnTo>
                  <a:lnTo>
                    <a:pt x="1783" y="681"/>
                  </a:lnTo>
                  <a:lnTo>
                    <a:pt x="1800" y="755"/>
                  </a:lnTo>
                  <a:lnTo>
                    <a:pt x="1809" y="831"/>
                  </a:lnTo>
                  <a:lnTo>
                    <a:pt x="1813" y="909"/>
                  </a:lnTo>
                  <a:lnTo>
                    <a:pt x="1809" y="989"/>
                  </a:lnTo>
                  <a:lnTo>
                    <a:pt x="1801" y="1066"/>
                  </a:lnTo>
                  <a:lnTo>
                    <a:pt x="1786" y="1142"/>
                  </a:lnTo>
                  <a:lnTo>
                    <a:pt x="1768" y="1215"/>
                  </a:lnTo>
                  <a:lnTo>
                    <a:pt x="1745" y="1286"/>
                  </a:lnTo>
                  <a:lnTo>
                    <a:pt x="1720" y="1356"/>
                  </a:lnTo>
                  <a:lnTo>
                    <a:pt x="1690" y="1423"/>
                  </a:lnTo>
                  <a:lnTo>
                    <a:pt x="1659" y="1488"/>
                  </a:lnTo>
                  <a:lnTo>
                    <a:pt x="1627" y="1551"/>
                  </a:lnTo>
                  <a:lnTo>
                    <a:pt x="1593" y="1612"/>
                  </a:lnTo>
                  <a:lnTo>
                    <a:pt x="1558" y="1672"/>
                  </a:lnTo>
                  <a:lnTo>
                    <a:pt x="1524" y="1729"/>
                  </a:lnTo>
                  <a:lnTo>
                    <a:pt x="1490" y="1784"/>
                  </a:lnTo>
                  <a:lnTo>
                    <a:pt x="1463" y="1828"/>
                  </a:lnTo>
                  <a:lnTo>
                    <a:pt x="1437" y="1872"/>
                  </a:lnTo>
                  <a:lnTo>
                    <a:pt x="1411" y="1914"/>
                  </a:lnTo>
                  <a:lnTo>
                    <a:pt x="1389" y="1956"/>
                  </a:lnTo>
                  <a:lnTo>
                    <a:pt x="1368" y="1995"/>
                  </a:lnTo>
                  <a:lnTo>
                    <a:pt x="1351" y="2032"/>
                  </a:lnTo>
                  <a:lnTo>
                    <a:pt x="1336" y="2067"/>
                  </a:lnTo>
                  <a:lnTo>
                    <a:pt x="1326" y="2101"/>
                  </a:lnTo>
                  <a:lnTo>
                    <a:pt x="1318" y="2132"/>
                  </a:lnTo>
                  <a:lnTo>
                    <a:pt x="1316" y="2161"/>
                  </a:lnTo>
                  <a:lnTo>
                    <a:pt x="1312" y="2281"/>
                  </a:lnTo>
                  <a:lnTo>
                    <a:pt x="1312" y="2289"/>
                  </a:lnTo>
                  <a:lnTo>
                    <a:pt x="1320" y="2311"/>
                  </a:lnTo>
                  <a:lnTo>
                    <a:pt x="1323" y="2334"/>
                  </a:lnTo>
                  <a:lnTo>
                    <a:pt x="1320" y="2346"/>
                  </a:lnTo>
                  <a:lnTo>
                    <a:pt x="1311" y="2355"/>
                  </a:lnTo>
                  <a:lnTo>
                    <a:pt x="1296" y="2365"/>
                  </a:lnTo>
                  <a:lnTo>
                    <a:pt x="1277" y="2372"/>
                  </a:lnTo>
                  <a:lnTo>
                    <a:pt x="1253" y="2380"/>
                  </a:lnTo>
                  <a:lnTo>
                    <a:pt x="1225" y="2386"/>
                  </a:lnTo>
                  <a:lnTo>
                    <a:pt x="1195" y="2392"/>
                  </a:lnTo>
                  <a:lnTo>
                    <a:pt x="1162" y="2397"/>
                  </a:lnTo>
                  <a:lnTo>
                    <a:pt x="1127" y="2401"/>
                  </a:lnTo>
                  <a:lnTo>
                    <a:pt x="1091" y="2405"/>
                  </a:lnTo>
                  <a:lnTo>
                    <a:pt x="1054" y="2408"/>
                  </a:lnTo>
                  <a:lnTo>
                    <a:pt x="1017" y="2410"/>
                  </a:lnTo>
                  <a:lnTo>
                    <a:pt x="981" y="2413"/>
                  </a:lnTo>
                  <a:lnTo>
                    <a:pt x="946" y="2415"/>
                  </a:lnTo>
                  <a:lnTo>
                    <a:pt x="914" y="2416"/>
                  </a:lnTo>
                  <a:lnTo>
                    <a:pt x="883" y="2417"/>
                  </a:lnTo>
                  <a:lnTo>
                    <a:pt x="856" y="2417"/>
                  </a:lnTo>
                  <a:lnTo>
                    <a:pt x="832" y="2418"/>
                  </a:lnTo>
                  <a:lnTo>
                    <a:pt x="812" y="2418"/>
                  </a:lnTo>
                  <a:lnTo>
                    <a:pt x="797" y="2418"/>
                  </a:lnTo>
                  <a:lnTo>
                    <a:pt x="788" y="2418"/>
                  </a:lnTo>
                  <a:lnTo>
                    <a:pt x="785" y="2418"/>
                  </a:lnTo>
                  <a:lnTo>
                    <a:pt x="788" y="2418"/>
                  </a:lnTo>
                  <a:lnTo>
                    <a:pt x="797" y="2418"/>
                  </a:lnTo>
                  <a:lnTo>
                    <a:pt x="812" y="2418"/>
                  </a:lnTo>
                  <a:lnTo>
                    <a:pt x="832" y="2419"/>
                  </a:lnTo>
                  <a:lnTo>
                    <a:pt x="857" y="2419"/>
                  </a:lnTo>
                  <a:lnTo>
                    <a:pt x="885" y="2420"/>
                  </a:lnTo>
                  <a:lnTo>
                    <a:pt x="917" y="2421"/>
                  </a:lnTo>
                  <a:lnTo>
                    <a:pt x="951" y="2423"/>
                  </a:lnTo>
                  <a:lnTo>
                    <a:pt x="987" y="2424"/>
                  </a:lnTo>
                  <a:lnTo>
                    <a:pt x="1024" y="2427"/>
                  </a:lnTo>
                  <a:lnTo>
                    <a:pt x="1063" y="2431"/>
                  </a:lnTo>
                  <a:lnTo>
                    <a:pt x="1101" y="2434"/>
                  </a:lnTo>
                  <a:lnTo>
                    <a:pt x="1140" y="2438"/>
                  </a:lnTo>
                  <a:lnTo>
                    <a:pt x="1177" y="2443"/>
                  </a:lnTo>
                  <a:lnTo>
                    <a:pt x="1213" y="2449"/>
                  </a:lnTo>
                  <a:lnTo>
                    <a:pt x="1246" y="2455"/>
                  </a:lnTo>
                  <a:lnTo>
                    <a:pt x="1278" y="2462"/>
                  </a:lnTo>
                  <a:lnTo>
                    <a:pt x="1307" y="2470"/>
                  </a:lnTo>
                  <a:lnTo>
                    <a:pt x="1331" y="2479"/>
                  </a:lnTo>
                  <a:lnTo>
                    <a:pt x="1351" y="2489"/>
                  </a:lnTo>
                  <a:lnTo>
                    <a:pt x="1366" y="2501"/>
                  </a:lnTo>
                  <a:lnTo>
                    <a:pt x="1375" y="2512"/>
                  </a:lnTo>
                  <a:lnTo>
                    <a:pt x="1378" y="2526"/>
                  </a:lnTo>
                  <a:lnTo>
                    <a:pt x="1375" y="2539"/>
                  </a:lnTo>
                  <a:lnTo>
                    <a:pt x="1366" y="2551"/>
                  </a:lnTo>
                  <a:lnTo>
                    <a:pt x="1352" y="2563"/>
                  </a:lnTo>
                  <a:lnTo>
                    <a:pt x="1333" y="2573"/>
                  </a:lnTo>
                  <a:lnTo>
                    <a:pt x="1310" y="2582"/>
                  </a:lnTo>
                  <a:lnTo>
                    <a:pt x="1282" y="2590"/>
                  </a:lnTo>
                  <a:lnTo>
                    <a:pt x="1253" y="2597"/>
                  </a:lnTo>
                  <a:lnTo>
                    <a:pt x="1220" y="2603"/>
                  </a:lnTo>
                  <a:lnTo>
                    <a:pt x="1186" y="2609"/>
                  </a:lnTo>
                  <a:lnTo>
                    <a:pt x="1150" y="2614"/>
                  </a:lnTo>
                  <a:lnTo>
                    <a:pt x="1114" y="2618"/>
                  </a:lnTo>
                  <a:lnTo>
                    <a:pt x="1077" y="2621"/>
                  </a:lnTo>
                  <a:lnTo>
                    <a:pt x="1040" y="2625"/>
                  </a:lnTo>
                  <a:lnTo>
                    <a:pt x="1005" y="2628"/>
                  </a:lnTo>
                  <a:lnTo>
                    <a:pt x="971" y="2629"/>
                  </a:lnTo>
                  <a:lnTo>
                    <a:pt x="939" y="2631"/>
                  </a:lnTo>
                  <a:lnTo>
                    <a:pt x="908" y="2632"/>
                  </a:lnTo>
                  <a:lnTo>
                    <a:pt x="938" y="2632"/>
                  </a:lnTo>
                  <a:lnTo>
                    <a:pt x="969" y="2632"/>
                  </a:lnTo>
                  <a:lnTo>
                    <a:pt x="1001" y="2633"/>
                  </a:lnTo>
                  <a:lnTo>
                    <a:pt x="1035" y="2634"/>
                  </a:lnTo>
                  <a:lnTo>
                    <a:pt x="1070" y="2636"/>
                  </a:lnTo>
                  <a:lnTo>
                    <a:pt x="1105" y="2638"/>
                  </a:lnTo>
                  <a:lnTo>
                    <a:pt x="1139" y="2642"/>
                  </a:lnTo>
                  <a:lnTo>
                    <a:pt x="1171" y="2646"/>
                  </a:lnTo>
                  <a:lnTo>
                    <a:pt x="1202" y="2651"/>
                  </a:lnTo>
                  <a:lnTo>
                    <a:pt x="1232" y="2657"/>
                  </a:lnTo>
                  <a:lnTo>
                    <a:pt x="1257" y="2665"/>
                  </a:lnTo>
                  <a:lnTo>
                    <a:pt x="1279" y="2673"/>
                  </a:lnTo>
                  <a:lnTo>
                    <a:pt x="1298" y="2683"/>
                  </a:lnTo>
                  <a:lnTo>
                    <a:pt x="1312" y="2693"/>
                  </a:lnTo>
                  <a:lnTo>
                    <a:pt x="1320" y="2706"/>
                  </a:lnTo>
                  <a:lnTo>
                    <a:pt x="1323" y="2721"/>
                  </a:lnTo>
                  <a:lnTo>
                    <a:pt x="1321" y="2742"/>
                  </a:lnTo>
                  <a:lnTo>
                    <a:pt x="1314" y="2762"/>
                  </a:lnTo>
                  <a:lnTo>
                    <a:pt x="1302" y="2780"/>
                  </a:lnTo>
                  <a:lnTo>
                    <a:pt x="1288" y="2795"/>
                  </a:lnTo>
                  <a:lnTo>
                    <a:pt x="1271" y="2807"/>
                  </a:lnTo>
                  <a:lnTo>
                    <a:pt x="1251" y="2813"/>
                  </a:lnTo>
                  <a:lnTo>
                    <a:pt x="1228" y="2816"/>
                  </a:lnTo>
                  <a:lnTo>
                    <a:pt x="584" y="2816"/>
                  </a:lnTo>
                  <a:lnTo>
                    <a:pt x="562" y="2813"/>
                  </a:lnTo>
                  <a:lnTo>
                    <a:pt x="542" y="2807"/>
                  </a:lnTo>
                  <a:lnTo>
                    <a:pt x="524" y="2795"/>
                  </a:lnTo>
                  <a:lnTo>
                    <a:pt x="509" y="2780"/>
                  </a:lnTo>
                  <a:lnTo>
                    <a:pt x="499" y="2762"/>
                  </a:lnTo>
                  <a:lnTo>
                    <a:pt x="491" y="2742"/>
                  </a:lnTo>
                  <a:lnTo>
                    <a:pt x="489" y="2721"/>
                  </a:lnTo>
                  <a:lnTo>
                    <a:pt x="491" y="2707"/>
                  </a:lnTo>
                  <a:lnTo>
                    <a:pt x="498" y="2696"/>
                  </a:lnTo>
                  <a:lnTo>
                    <a:pt x="506" y="2686"/>
                  </a:lnTo>
                  <a:lnTo>
                    <a:pt x="515" y="2676"/>
                  </a:lnTo>
                  <a:lnTo>
                    <a:pt x="526" y="2667"/>
                  </a:lnTo>
                  <a:lnTo>
                    <a:pt x="534" y="2657"/>
                  </a:lnTo>
                  <a:lnTo>
                    <a:pt x="541" y="2647"/>
                  </a:lnTo>
                  <a:lnTo>
                    <a:pt x="543" y="2634"/>
                  </a:lnTo>
                  <a:lnTo>
                    <a:pt x="541" y="2625"/>
                  </a:lnTo>
                  <a:lnTo>
                    <a:pt x="533" y="2616"/>
                  </a:lnTo>
                  <a:lnTo>
                    <a:pt x="524" y="2608"/>
                  </a:lnTo>
                  <a:lnTo>
                    <a:pt x="510" y="2600"/>
                  </a:lnTo>
                  <a:lnTo>
                    <a:pt x="496" y="2593"/>
                  </a:lnTo>
                  <a:lnTo>
                    <a:pt x="482" y="2584"/>
                  </a:lnTo>
                  <a:lnTo>
                    <a:pt x="467" y="2576"/>
                  </a:lnTo>
                  <a:lnTo>
                    <a:pt x="454" y="2565"/>
                  </a:lnTo>
                  <a:lnTo>
                    <a:pt x="444" y="2555"/>
                  </a:lnTo>
                  <a:lnTo>
                    <a:pt x="436" y="2541"/>
                  </a:lnTo>
                  <a:lnTo>
                    <a:pt x="434" y="2526"/>
                  </a:lnTo>
                  <a:lnTo>
                    <a:pt x="436" y="2511"/>
                  </a:lnTo>
                  <a:lnTo>
                    <a:pt x="443" y="2497"/>
                  </a:lnTo>
                  <a:lnTo>
                    <a:pt x="453" y="2486"/>
                  </a:lnTo>
                  <a:lnTo>
                    <a:pt x="465" y="2476"/>
                  </a:lnTo>
                  <a:lnTo>
                    <a:pt x="478" y="2467"/>
                  </a:lnTo>
                  <a:lnTo>
                    <a:pt x="492" y="2458"/>
                  </a:lnTo>
                  <a:lnTo>
                    <a:pt x="506" y="2450"/>
                  </a:lnTo>
                  <a:lnTo>
                    <a:pt x="518" y="2442"/>
                  </a:lnTo>
                  <a:lnTo>
                    <a:pt x="528" y="2435"/>
                  </a:lnTo>
                  <a:lnTo>
                    <a:pt x="534" y="2426"/>
                  </a:lnTo>
                  <a:lnTo>
                    <a:pt x="538" y="2418"/>
                  </a:lnTo>
                  <a:lnTo>
                    <a:pt x="536" y="2406"/>
                  </a:lnTo>
                  <a:lnTo>
                    <a:pt x="530" y="2397"/>
                  </a:lnTo>
                  <a:lnTo>
                    <a:pt x="523" y="2387"/>
                  </a:lnTo>
                  <a:lnTo>
                    <a:pt x="513" y="2378"/>
                  </a:lnTo>
                  <a:lnTo>
                    <a:pt x="504" y="2368"/>
                  </a:lnTo>
                  <a:lnTo>
                    <a:pt x="496" y="2358"/>
                  </a:lnTo>
                  <a:lnTo>
                    <a:pt x="491" y="2347"/>
                  </a:lnTo>
                  <a:lnTo>
                    <a:pt x="489" y="2334"/>
                  </a:lnTo>
                  <a:lnTo>
                    <a:pt x="491" y="2311"/>
                  </a:lnTo>
                  <a:lnTo>
                    <a:pt x="501" y="2289"/>
                  </a:lnTo>
                  <a:lnTo>
                    <a:pt x="501" y="2281"/>
                  </a:lnTo>
                  <a:lnTo>
                    <a:pt x="495" y="2161"/>
                  </a:lnTo>
                  <a:lnTo>
                    <a:pt x="493" y="2132"/>
                  </a:lnTo>
                  <a:lnTo>
                    <a:pt x="486" y="2099"/>
                  </a:lnTo>
                  <a:lnTo>
                    <a:pt x="474" y="2064"/>
                  </a:lnTo>
                  <a:lnTo>
                    <a:pt x="459" y="2027"/>
                  </a:lnTo>
                  <a:lnTo>
                    <a:pt x="442" y="1987"/>
                  </a:lnTo>
                  <a:lnTo>
                    <a:pt x="420" y="1946"/>
                  </a:lnTo>
                  <a:lnTo>
                    <a:pt x="397" y="1904"/>
                  </a:lnTo>
                  <a:lnTo>
                    <a:pt x="372" y="1860"/>
                  </a:lnTo>
                  <a:lnTo>
                    <a:pt x="345" y="1817"/>
                  </a:lnTo>
                  <a:lnTo>
                    <a:pt x="318" y="1771"/>
                  </a:lnTo>
                  <a:lnTo>
                    <a:pt x="285" y="1716"/>
                  </a:lnTo>
                  <a:lnTo>
                    <a:pt x="251" y="1659"/>
                  </a:lnTo>
                  <a:lnTo>
                    <a:pt x="217" y="1600"/>
                  </a:lnTo>
                  <a:lnTo>
                    <a:pt x="184" y="1538"/>
                  </a:lnTo>
                  <a:lnTo>
                    <a:pt x="151" y="1474"/>
                  </a:lnTo>
                  <a:lnTo>
                    <a:pt x="120" y="1410"/>
                  </a:lnTo>
                  <a:lnTo>
                    <a:pt x="92" y="1343"/>
                  </a:lnTo>
                  <a:lnTo>
                    <a:pt x="66" y="1275"/>
                  </a:lnTo>
                  <a:lnTo>
                    <a:pt x="43" y="1205"/>
                  </a:lnTo>
                  <a:lnTo>
                    <a:pt x="25" y="1133"/>
                  </a:lnTo>
                  <a:lnTo>
                    <a:pt x="12" y="1060"/>
                  </a:lnTo>
                  <a:lnTo>
                    <a:pt x="2" y="986"/>
                  </a:lnTo>
                  <a:lnTo>
                    <a:pt x="0" y="909"/>
                  </a:lnTo>
                  <a:lnTo>
                    <a:pt x="3" y="831"/>
                  </a:lnTo>
                  <a:lnTo>
                    <a:pt x="13" y="755"/>
                  </a:lnTo>
                  <a:lnTo>
                    <a:pt x="29" y="681"/>
                  </a:lnTo>
                  <a:lnTo>
                    <a:pt x="51" y="608"/>
                  </a:lnTo>
                  <a:lnTo>
                    <a:pt x="78" y="538"/>
                  </a:lnTo>
                  <a:lnTo>
                    <a:pt x="111" y="473"/>
                  </a:lnTo>
                  <a:lnTo>
                    <a:pt x="149" y="409"/>
                  </a:lnTo>
                  <a:lnTo>
                    <a:pt x="192" y="350"/>
                  </a:lnTo>
                  <a:lnTo>
                    <a:pt x="240" y="294"/>
                  </a:lnTo>
                  <a:lnTo>
                    <a:pt x="292" y="242"/>
                  </a:lnTo>
                  <a:lnTo>
                    <a:pt x="348" y="194"/>
                  </a:lnTo>
                  <a:lnTo>
                    <a:pt x="407" y="151"/>
                  </a:lnTo>
                  <a:lnTo>
                    <a:pt x="470" y="112"/>
                  </a:lnTo>
                  <a:lnTo>
                    <a:pt x="536" y="79"/>
                  </a:lnTo>
                  <a:lnTo>
                    <a:pt x="605" y="52"/>
                  </a:lnTo>
                  <a:lnTo>
                    <a:pt x="677" y="30"/>
                  </a:lnTo>
                  <a:lnTo>
                    <a:pt x="751" y="14"/>
                  </a:lnTo>
                  <a:lnTo>
                    <a:pt x="827" y="4"/>
                  </a:lnTo>
                  <a:lnTo>
                    <a:pt x="9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1002" y="390"/>
              <a:ext cx="40" cy="58"/>
            </a:xfrm>
            <a:custGeom>
              <a:avLst/>
              <a:gdLst>
                <a:gd name="T0" fmla="*/ 318 w 442"/>
                <a:gd name="T1" fmla="*/ 0 h 640"/>
                <a:gd name="T2" fmla="*/ 344 w 442"/>
                <a:gd name="T3" fmla="*/ 4 h 640"/>
                <a:gd name="T4" fmla="*/ 369 w 442"/>
                <a:gd name="T5" fmla="*/ 13 h 640"/>
                <a:gd name="T6" fmla="*/ 391 w 442"/>
                <a:gd name="T7" fmla="*/ 27 h 640"/>
                <a:gd name="T8" fmla="*/ 409 w 442"/>
                <a:gd name="T9" fmla="*/ 45 h 640"/>
                <a:gd name="T10" fmla="*/ 424 w 442"/>
                <a:gd name="T11" fmla="*/ 65 h 640"/>
                <a:gd name="T12" fmla="*/ 435 w 442"/>
                <a:gd name="T13" fmla="*/ 87 h 640"/>
                <a:gd name="T14" fmla="*/ 441 w 442"/>
                <a:gd name="T15" fmla="*/ 111 h 640"/>
                <a:gd name="T16" fmla="*/ 442 w 442"/>
                <a:gd name="T17" fmla="*/ 137 h 640"/>
                <a:gd name="T18" fmla="*/ 438 w 442"/>
                <a:gd name="T19" fmla="*/ 162 h 640"/>
                <a:gd name="T20" fmla="*/ 429 w 442"/>
                <a:gd name="T21" fmla="*/ 187 h 640"/>
                <a:gd name="T22" fmla="*/ 246 w 442"/>
                <a:gd name="T23" fmla="*/ 566 h 640"/>
                <a:gd name="T24" fmla="*/ 233 w 442"/>
                <a:gd name="T25" fmla="*/ 588 h 640"/>
                <a:gd name="T26" fmla="*/ 216 w 442"/>
                <a:gd name="T27" fmla="*/ 607 h 640"/>
                <a:gd name="T28" fmla="*/ 197 w 442"/>
                <a:gd name="T29" fmla="*/ 620 h 640"/>
                <a:gd name="T30" fmla="*/ 176 w 442"/>
                <a:gd name="T31" fmla="*/ 631 h 640"/>
                <a:gd name="T32" fmla="*/ 153 w 442"/>
                <a:gd name="T33" fmla="*/ 637 h 640"/>
                <a:gd name="T34" fmla="*/ 129 w 442"/>
                <a:gd name="T35" fmla="*/ 640 h 640"/>
                <a:gd name="T36" fmla="*/ 101 w 442"/>
                <a:gd name="T37" fmla="*/ 636 h 640"/>
                <a:gd name="T38" fmla="*/ 73 w 442"/>
                <a:gd name="T39" fmla="*/ 627 h 640"/>
                <a:gd name="T40" fmla="*/ 50 w 442"/>
                <a:gd name="T41" fmla="*/ 613 h 640"/>
                <a:gd name="T42" fmla="*/ 32 w 442"/>
                <a:gd name="T43" fmla="*/ 596 h 640"/>
                <a:gd name="T44" fmla="*/ 17 w 442"/>
                <a:gd name="T45" fmla="*/ 576 h 640"/>
                <a:gd name="T46" fmla="*/ 7 w 442"/>
                <a:gd name="T47" fmla="*/ 552 h 640"/>
                <a:gd name="T48" fmla="*/ 2 w 442"/>
                <a:gd name="T49" fmla="*/ 528 h 640"/>
                <a:gd name="T50" fmla="*/ 0 w 442"/>
                <a:gd name="T51" fmla="*/ 504 h 640"/>
                <a:gd name="T52" fmla="*/ 4 w 442"/>
                <a:gd name="T53" fmla="*/ 478 h 640"/>
                <a:gd name="T54" fmla="*/ 13 w 442"/>
                <a:gd name="T55" fmla="*/ 454 h 640"/>
                <a:gd name="T56" fmla="*/ 196 w 442"/>
                <a:gd name="T57" fmla="*/ 73 h 640"/>
                <a:gd name="T58" fmla="*/ 210 w 442"/>
                <a:gd name="T59" fmla="*/ 51 h 640"/>
                <a:gd name="T60" fmla="*/ 227 w 442"/>
                <a:gd name="T61" fmla="*/ 32 h 640"/>
                <a:gd name="T62" fmla="*/ 248 w 442"/>
                <a:gd name="T63" fmla="*/ 18 h 640"/>
                <a:gd name="T64" fmla="*/ 270 w 442"/>
                <a:gd name="T65" fmla="*/ 8 h 640"/>
                <a:gd name="T66" fmla="*/ 294 w 442"/>
                <a:gd name="T67" fmla="*/ 1 h 640"/>
                <a:gd name="T68" fmla="*/ 318 w 442"/>
                <a:gd name="T69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42" h="640">
                  <a:moveTo>
                    <a:pt x="318" y="0"/>
                  </a:moveTo>
                  <a:lnTo>
                    <a:pt x="344" y="4"/>
                  </a:lnTo>
                  <a:lnTo>
                    <a:pt x="369" y="13"/>
                  </a:lnTo>
                  <a:lnTo>
                    <a:pt x="391" y="27"/>
                  </a:lnTo>
                  <a:lnTo>
                    <a:pt x="409" y="45"/>
                  </a:lnTo>
                  <a:lnTo>
                    <a:pt x="424" y="65"/>
                  </a:lnTo>
                  <a:lnTo>
                    <a:pt x="435" y="87"/>
                  </a:lnTo>
                  <a:lnTo>
                    <a:pt x="441" y="111"/>
                  </a:lnTo>
                  <a:lnTo>
                    <a:pt x="442" y="137"/>
                  </a:lnTo>
                  <a:lnTo>
                    <a:pt x="438" y="162"/>
                  </a:lnTo>
                  <a:lnTo>
                    <a:pt x="429" y="187"/>
                  </a:lnTo>
                  <a:lnTo>
                    <a:pt x="246" y="566"/>
                  </a:lnTo>
                  <a:lnTo>
                    <a:pt x="233" y="588"/>
                  </a:lnTo>
                  <a:lnTo>
                    <a:pt x="216" y="607"/>
                  </a:lnTo>
                  <a:lnTo>
                    <a:pt x="197" y="620"/>
                  </a:lnTo>
                  <a:lnTo>
                    <a:pt x="176" y="631"/>
                  </a:lnTo>
                  <a:lnTo>
                    <a:pt x="153" y="637"/>
                  </a:lnTo>
                  <a:lnTo>
                    <a:pt x="129" y="640"/>
                  </a:lnTo>
                  <a:lnTo>
                    <a:pt x="101" y="636"/>
                  </a:lnTo>
                  <a:lnTo>
                    <a:pt x="73" y="627"/>
                  </a:lnTo>
                  <a:lnTo>
                    <a:pt x="50" y="613"/>
                  </a:lnTo>
                  <a:lnTo>
                    <a:pt x="32" y="596"/>
                  </a:lnTo>
                  <a:lnTo>
                    <a:pt x="17" y="576"/>
                  </a:lnTo>
                  <a:lnTo>
                    <a:pt x="7" y="552"/>
                  </a:lnTo>
                  <a:lnTo>
                    <a:pt x="2" y="528"/>
                  </a:lnTo>
                  <a:lnTo>
                    <a:pt x="0" y="504"/>
                  </a:lnTo>
                  <a:lnTo>
                    <a:pt x="4" y="478"/>
                  </a:lnTo>
                  <a:lnTo>
                    <a:pt x="13" y="454"/>
                  </a:lnTo>
                  <a:lnTo>
                    <a:pt x="196" y="73"/>
                  </a:lnTo>
                  <a:lnTo>
                    <a:pt x="210" y="51"/>
                  </a:lnTo>
                  <a:lnTo>
                    <a:pt x="227" y="32"/>
                  </a:lnTo>
                  <a:lnTo>
                    <a:pt x="248" y="18"/>
                  </a:lnTo>
                  <a:lnTo>
                    <a:pt x="270" y="8"/>
                  </a:lnTo>
                  <a:lnTo>
                    <a:pt x="294" y="1"/>
                  </a:lnTo>
                  <a:lnTo>
                    <a:pt x="3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882" y="390"/>
              <a:ext cx="40" cy="58"/>
            </a:xfrm>
            <a:custGeom>
              <a:avLst/>
              <a:gdLst>
                <a:gd name="T0" fmla="*/ 123 w 442"/>
                <a:gd name="T1" fmla="*/ 0 h 640"/>
                <a:gd name="T2" fmla="*/ 148 w 442"/>
                <a:gd name="T3" fmla="*/ 1 h 640"/>
                <a:gd name="T4" fmla="*/ 173 w 442"/>
                <a:gd name="T5" fmla="*/ 8 h 640"/>
                <a:gd name="T6" fmla="*/ 195 w 442"/>
                <a:gd name="T7" fmla="*/ 18 h 640"/>
                <a:gd name="T8" fmla="*/ 215 w 442"/>
                <a:gd name="T9" fmla="*/ 32 h 640"/>
                <a:gd name="T10" fmla="*/ 233 w 442"/>
                <a:gd name="T11" fmla="*/ 51 h 640"/>
                <a:gd name="T12" fmla="*/ 247 w 442"/>
                <a:gd name="T13" fmla="*/ 73 h 640"/>
                <a:gd name="T14" fmla="*/ 429 w 442"/>
                <a:gd name="T15" fmla="*/ 454 h 640"/>
                <a:gd name="T16" fmla="*/ 439 w 442"/>
                <a:gd name="T17" fmla="*/ 478 h 640"/>
                <a:gd name="T18" fmla="*/ 442 w 442"/>
                <a:gd name="T19" fmla="*/ 504 h 640"/>
                <a:gd name="T20" fmla="*/ 441 w 442"/>
                <a:gd name="T21" fmla="*/ 528 h 640"/>
                <a:gd name="T22" fmla="*/ 436 w 442"/>
                <a:gd name="T23" fmla="*/ 552 h 640"/>
                <a:gd name="T24" fmla="*/ 425 w 442"/>
                <a:gd name="T25" fmla="*/ 576 h 640"/>
                <a:gd name="T26" fmla="*/ 410 w 442"/>
                <a:gd name="T27" fmla="*/ 596 h 640"/>
                <a:gd name="T28" fmla="*/ 391 w 442"/>
                <a:gd name="T29" fmla="*/ 613 h 640"/>
                <a:gd name="T30" fmla="*/ 369 w 442"/>
                <a:gd name="T31" fmla="*/ 627 h 640"/>
                <a:gd name="T32" fmla="*/ 351 w 442"/>
                <a:gd name="T33" fmla="*/ 634 h 640"/>
                <a:gd name="T34" fmla="*/ 332 w 442"/>
                <a:gd name="T35" fmla="*/ 638 h 640"/>
                <a:gd name="T36" fmla="*/ 313 w 442"/>
                <a:gd name="T37" fmla="*/ 640 h 640"/>
                <a:gd name="T38" fmla="*/ 289 w 442"/>
                <a:gd name="T39" fmla="*/ 637 h 640"/>
                <a:gd name="T40" fmla="*/ 267 w 442"/>
                <a:gd name="T41" fmla="*/ 631 h 640"/>
                <a:gd name="T42" fmla="*/ 244 w 442"/>
                <a:gd name="T43" fmla="*/ 620 h 640"/>
                <a:gd name="T44" fmla="*/ 225 w 442"/>
                <a:gd name="T45" fmla="*/ 607 h 640"/>
                <a:gd name="T46" fmla="*/ 210 w 442"/>
                <a:gd name="T47" fmla="*/ 588 h 640"/>
                <a:gd name="T48" fmla="*/ 196 w 442"/>
                <a:gd name="T49" fmla="*/ 566 h 640"/>
                <a:gd name="T50" fmla="*/ 13 w 442"/>
                <a:gd name="T51" fmla="*/ 187 h 640"/>
                <a:gd name="T52" fmla="*/ 5 w 442"/>
                <a:gd name="T53" fmla="*/ 162 h 640"/>
                <a:gd name="T54" fmla="*/ 0 w 442"/>
                <a:gd name="T55" fmla="*/ 137 h 640"/>
                <a:gd name="T56" fmla="*/ 2 w 442"/>
                <a:gd name="T57" fmla="*/ 111 h 640"/>
                <a:gd name="T58" fmla="*/ 8 w 442"/>
                <a:gd name="T59" fmla="*/ 87 h 640"/>
                <a:gd name="T60" fmla="*/ 17 w 442"/>
                <a:gd name="T61" fmla="*/ 65 h 640"/>
                <a:gd name="T62" fmla="*/ 32 w 442"/>
                <a:gd name="T63" fmla="*/ 45 h 640"/>
                <a:gd name="T64" fmla="*/ 51 w 442"/>
                <a:gd name="T65" fmla="*/ 27 h 640"/>
                <a:gd name="T66" fmla="*/ 73 w 442"/>
                <a:gd name="T67" fmla="*/ 13 h 640"/>
                <a:gd name="T68" fmla="*/ 98 w 442"/>
                <a:gd name="T69" fmla="*/ 4 h 640"/>
                <a:gd name="T70" fmla="*/ 123 w 442"/>
                <a:gd name="T71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2" h="640">
                  <a:moveTo>
                    <a:pt x="123" y="0"/>
                  </a:moveTo>
                  <a:lnTo>
                    <a:pt x="148" y="1"/>
                  </a:lnTo>
                  <a:lnTo>
                    <a:pt x="173" y="8"/>
                  </a:lnTo>
                  <a:lnTo>
                    <a:pt x="195" y="18"/>
                  </a:lnTo>
                  <a:lnTo>
                    <a:pt x="215" y="32"/>
                  </a:lnTo>
                  <a:lnTo>
                    <a:pt x="233" y="51"/>
                  </a:lnTo>
                  <a:lnTo>
                    <a:pt x="247" y="73"/>
                  </a:lnTo>
                  <a:lnTo>
                    <a:pt x="429" y="454"/>
                  </a:lnTo>
                  <a:lnTo>
                    <a:pt x="439" y="478"/>
                  </a:lnTo>
                  <a:lnTo>
                    <a:pt x="442" y="504"/>
                  </a:lnTo>
                  <a:lnTo>
                    <a:pt x="441" y="528"/>
                  </a:lnTo>
                  <a:lnTo>
                    <a:pt x="436" y="552"/>
                  </a:lnTo>
                  <a:lnTo>
                    <a:pt x="425" y="576"/>
                  </a:lnTo>
                  <a:lnTo>
                    <a:pt x="410" y="596"/>
                  </a:lnTo>
                  <a:lnTo>
                    <a:pt x="391" y="613"/>
                  </a:lnTo>
                  <a:lnTo>
                    <a:pt x="369" y="627"/>
                  </a:lnTo>
                  <a:lnTo>
                    <a:pt x="351" y="634"/>
                  </a:lnTo>
                  <a:lnTo>
                    <a:pt x="332" y="638"/>
                  </a:lnTo>
                  <a:lnTo>
                    <a:pt x="313" y="640"/>
                  </a:lnTo>
                  <a:lnTo>
                    <a:pt x="289" y="637"/>
                  </a:lnTo>
                  <a:lnTo>
                    <a:pt x="267" y="631"/>
                  </a:lnTo>
                  <a:lnTo>
                    <a:pt x="244" y="620"/>
                  </a:lnTo>
                  <a:lnTo>
                    <a:pt x="225" y="607"/>
                  </a:lnTo>
                  <a:lnTo>
                    <a:pt x="210" y="588"/>
                  </a:lnTo>
                  <a:lnTo>
                    <a:pt x="196" y="566"/>
                  </a:lnTo>
                  <a:lnTo>
                    <a:pt x="13" y="187"/>
                  </a:lnTo>
                  <a:lnTo>
                    <a:pt x="5" y="162"/>
                  </a:lnTo>
                  <a:lnTo>
                    <a:pt x="0" y="137"/>
                  </a:lnTo>
                  <a:lnTo>
                    <a:pt x="2" y="111"/>
                  </a:lnTo>
                  <a:lnTo>
                    <a:pt x="8" y="87"/>
                  </a:lnTo>
                  <a:lnTo>
                    <a:pt x="17" y="65"/>
                  </a:lnTo>
                  <a:lnTo>
                    <a:pt x="32" y="45"/>
                  </a:lnTo>
                  <a:lnTo>
                    <a:pt x="51" y="27"/>
                  </a:lnTo>
                  <a:lnTo>
                    <a:pt x="73" y="13"/>
                  </a:lnTo>
                  <a:lnTo>
                    <a:pt x="98" y="4"/>
                  </a:lnTo>
                  <a:lnTo>
                    <a:pt x="1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1057" y="501"/>
              <a:ext cx="59" cy="36"/>
            </a:xfrm>
            <a:custGeom>
              <a:avLst/>
              <a:gdLst>
                <a:gd name="T0" fmla="*/ 534 w 656"/>
                <a:gd name="T1" fmla="*/ 0 h 398"/>
                <a:gd name="T2" fmla="*/ 558 w 656"/>
                <a:gd name="T3" fmla="*/ 3 h 398"/>
                <a:gd name="T4" fmla="*/ 583 w 656"/>
                <a:gd name="T5" fmla="*/ 13 h 398"/>
                <a:gd name="T6" fmla="*/ 604 w 656"/>
                <a:gd name="T7" fmla="*/ 26 h 398"/>
                <a:gd name="T8" fmla="*/ 622 w 656"/>
                <a:gd name="T9" fmla="*/ 43 h 398"/>
                <a:gd name="T10" fmla="*/ 637 w 656"/>
                <a:gd name="T11" fmla="*/ 63 h 398"/>
                <a:gd name="T12" fmla="*/ 648 w 656"/>
                <a:gd name="T13" fmla="*/ 87 h 398"/>
                <a:gd name="T14" fmla="*/ 654 w 656"/>
                <a:gd name="T15" fmla="*/ 112 h 398"/>
                <a:gd name="T16" fmla="*/ 656 w 656"/>
                <a:gd name="T17" fmla="*/ 138 h 398"/>
                <a:gd name="T18" fmla="*/ 651 w 656"/>
                <a:gd name="T19" fmla="*/ 162 h 398"/>
                <a:gd name="T20" fmla="*/ 642 w 656"/>
                <a:gd name="T21" fmla="*/ 186 h 398"/>
                <a:gd name="T22" fmla="*/ 629 w 656"/>
                <a:gd name="T23" fmla="*/ 207 h 398"/>
                <a:gd name="T24" fmla="*/ 612 w 656"/>
                <a:gd name="T25" fmla="*/ 226 h 398"/>
                <a:gd name="T26" fmla="*/ 592 w 656"/>
                <a:gd name="T27" fmla="*/ 241 h 398"/>
                <a:gd name="T28" fmla="*/ 568 w 656"/>
                <a:gd name="T29" fmla="*/ 252 h 398"/>
                <a:gd name="T30" fmla="*/ 171 w 656"/>
                <a:gd name="T31" fmla="*/ 391 h 398"/>
                <a:gd name="T32" fmla="*/ 150 w 656"/>
                <a:gd name="T33" fmla="*/ 397 h 398"/>
                <a:gd name="T34" fmla="*/ 128 w 656"/>
                <a:gd name="T35" fmla="*/ 398 h 398"/>
                <a:gd name="T36" fmla="*/ 106 w 656"/>
                <a:gd name="T37" fmla="*/ 397 h 398"/>
                <a:gd name="T38" fmla="*/ 84 w 656"/>
                <a:gd name="T39" fmla="*/ 390 h 398"/>
                <a:gd name="T40" fmla="*/ 64 w 656"/>
                <a:gd name="T41" fmla="*/ 381 h 398"/>
                <a:gd name="T42" fmla="*/ 45 w 656"/>
                <a:gd name="T43" fmla="*/ 368 h 398"/>
                <a:gd name="T44" fmla="*/ 29 w 656"/>
                <a:gd name="T45" fmla="*/ 352 h 398"/>
                <a:gd name="T46" fmla="*/ 17 w 656"/>
                <a:gd name="T47" fmla="*/ 333 h 398"/>
                <a:gd name="T48" fmla="*/ 6 w 656"/>
                <a:gd name="T49" fmla="*/ 311 h 398"/>
                <a:gd name="T50" fmla="*/ 1 w 656"/>
                <a:gd name="T51" fmla="*/ 285 h 398"/>
                <a:gd name="T52" fmla="*/ 0 w 656"/>
                <a:gd name="T53" fmla="*/ 260 h 398"/>
                <a:gd name="T54" fmla="*/ 4 w 656"/>
                <a:gd name="T55" fmla="*/ 234 h 398"/>
                <a:gd name="T56" fmla="*/ 12 w 656"/>
                <a:gd name="T57" fmla="*/ 211 h 398"/>
                <a:gd name="T58" fmla="*/ 25 w 656"/>
                <a:gd name="T59" fmla="*/ 190 h 398"/>
                <a:gd name="T60" fmla="*/ 42 w 656"/>
                <a:gd name="T61" fmla="*/ 172 h 398"/>
                <a:gd name="T62" fmla="*/ 62 w 656"/>
                <a:gd name="T63" fmla="*/ 156 h 398"/>
                <a:gd name="T64" fmla="*/ 86 w 656"/>
                <a:gd name="T65" fmla="*/ 145 h 398"/>
                <a:gd name="T66" fmla="*/ 483 w 656"/>
                <a:gd name="T67" fmla="*/ 6 h 398"/>
                <a:gd name="T68" fmla="*/ 509 w 656"/>
                <a:gd name="T69" fmla="*/ 0 h 398"/>
                <a:gd name="T70" fmla="*/ 534 w 656"/>
                <a:gd name="T71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56" h="398">
                  <a:moveTo>
                    <a:pt x="534" y="0"/>
                  </a:moveTo>
                  <a:lnTo>
                    <a:pt x="558" y="3"/>
                  </a:lnTo>
                  <a:lnTo>
                    <a:pt x="583" y="13"/>
                  </a:lnTo>
                  <a:lnTo>
                    <a:pt x="604" y="26"/>
                  </a:lnTo>
                  <a:lnTo>
                    <a:pt x="622" y="43"/>
                  </a:lnTo>
                  <a:lnTo>
                    <a:pt x="637" y="63"/>
                  </a:lnTo>
                  <a:lnTo>
                    <a:pt x="648" y="87"/>
                  </a:lnTo>
                  <a:lnTo>
                    <a:pt x="654" y="112"/>
                  </a:lnTo>
                  <a:lnTo>
                    <a:pt x="656" y="138"/>
                  </a:lnTo>
                  <a:lnTo>
                    <a:pt x="651" y="162"/>
                  </a:lnTo>
                  <a:lnTo>
                    <a:pt x="642" y="186"/>
                  </a:lnTo>
                  <a:lnTo>
                    <a:pt x="629" y="207"/>
                  </a:lnTo>
                  <a:lnTo>
                    <a:pt x="612" y="226"/>
                  </a:lnTo>
                  <a:lnTo>
                    <a:pt x="592" y="241"/>
                  </a:lnTo>
                  <a:lnTo>
                    <a:pt x="568" y="252"/>
                  </a:lnTo>
                  <a:lnTo>
                    <a:pt x="171" y="391"/>
                  </a:lnTo>
                  <a:lnTo>
                    <a:pt x="150" y="397"/>
                  </a:lnTo>
                  <a:lnTo>
                    <a:pt x="128" y="398"/>
                  </a:lnTo>
                  <a:lnTo>
                    <a:pt x="106" y="397"/>
                  </a:lnTo>
                  <a:lnTo>
                    <a:pt x="84" y="390"/>
                  </a:lnTo>
                  <a:lnTo>
                    <a:pt x="64" y="381"/>
                  </a:lnTo>
                  <a:lnTo>
                    <a:pt x="45" y="368"/>
                  </a:lnTo>
                  <a:lnTo>
                    <a:pt x="29" y="352"/>
                  </a:lnTo>
                  <a:lnTo>
                    <a:pt x="17" y="333"/>
                  </a:lnTo>
                  <a:lnTo>
                    <a:pt x="6" y="311"/>
                  </a:lnTo>
                  <a:lnTo>
                    <a:pt x="1" y="285"/>
                  </a:lnTo>
                  <a:lnTo>
                    <a:pt x="0" y="260"/>
                  </a:lnTo>
                  <a:lnTo>
                    <a:pt x="4" y="234"/>
                  </a:lnTo>
                  <a:lnTo>
                    <a:pt x="12" y="211"/>
                  </a:lnTo>
                  <a:lnTo>
                    <a:pt x="25" y="190"/>
                  </a:lnTo>
                  <a:lnTo>
                    <a:pt x="42" y="172"/>
                  </a:lnTo>
                  <a:lnTo>
                    <a:pt x="62" y="156"/>
                  </a:lnTo>
                  <a:lnTo>
                    <a:pt x="86" y="145"/>
                  </a:lnTo>
                  <a:lnTo>
                    <a:pt x="483" y="6"/>
                  </a:lnTo>
                  <a:lnTo>
                    <a:pt x="509" y="0"/>
                  </a:lnTo>
                  <a:lnTo>
                    <a:pt x="5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808" y="501"/>
              <a:ext cx="60" cy="36"/>
            </a:xfrm>
            <a:custGeom>
              <a:avLst/>
              <a:gdLst>
                <a:gd name="T0" fmla="*/ 121 w 656"/>
                <a:gd name="T1" fmla="*/ 0 h 398"/>
                <a:gd name="T2" fmla="*/ 147 w 656"/>
                <a:gd name="T3" fmla="*/ 0 h 398"/>
                <a:gd name="T4" fmla="*/ 172 w 656"/>
                <a:gd name="T5" fmla="*/ 6 h 398"/>
                <a:gd name="T6" fmla="*/ 569 w 656"/>
                <a:gd name="T7" fmla="*/ 145 h 398"/>
                <a:gd name="T8" fmla="*/ 593 w 656"/>
                <a:gd name="T9" fmla="*/ 156 h 398"/>
                <a:gd name="T10" fmla="*/ 614 w 656"/>
                <a:gd name="T11" fmla="*/ 172 h 398"/>
                <a:gd name="T12" fmla="*/ 631 w 656"/>
                <a:gd name="T13" fmla="*/ 190 h 398"/>
                <a:gd name="T14" fmla="*/ 643 w 656"/>
                <a:gd name="T15" fmla="*/ 211 h 398"/>
                <a:gd name="T16" fmla="*/ 652 w 656"/>
                <a:gd name="T17" fmla="*/ 234 h 398"/>
                <a:gd name="T18" fmla="*/ 656 w 656"/>
                <a:gd name="T19" fmla="*/ 260 h 398"/>
                <a:gd name="T20" fmla="*/ 655 w 656"/>
                <a:gd name="T21" fmla="*/ 285 h 398"/>
                <a:gd name="T22" fmla="*/ 649 w 656"/>
                <a:gd name="T23" fmla="*/ 311 h 398"/>
                <a:gd name="T24" fmla="*/ 639 w 656"/>
                <a:gd name="T25" fmla="*/ 333 h 398"/>
                <a:gd name="T26" fmla="*/ 625 w 656"/>
                <a:gd name="T27" fmla="*/ 351 h 398"/>
                <a:gd name="T28" fmla="*/ 609 w 656"/>
                <a:gd name="T29" fmla="*/ 368 h 398"/>
                <a:gd name="T30" fmla="*/ 591 w 656"/>
                <a:gd name="T31" fmla="*/ 381 h 398"/>
                <a:gd name="T32" fmla="*/ 571 w 656"/>
                <a:gd name="T33" fmla="*/ 390 h 398"/>
                <a:gd name="T34" fmla="*/ 549 w 656"/>
                <a:gd name="T35" fmla="*/ 397 h 398"/>
                <a:gd name="T36" fmla="*/ 526 w 656"/>
                <a:gd name="T37" fmla="*/ 398 h 398"/>
                <a:gd name="T38" fmla="*/ 505 w 656"/>
                <a:gd name="T39" fmla="*/ 397 h 398"/>
                <a:gd name="T40" fmla="*/ 484 w 656"/>
                <a:gd name="T41" fmla="*/ 391 h 398"/>
                <a:gd name="T42" fmla="*/ 87 w 656"/>
                <a:gd name="T43" fmla="*/ 252 h 398"/>
                <a:gd name="T44" fmla="*/ 63 w 656"/>
                <a:gd name="T45" fmla="*/ 241 h 398"/>
                <a:gd name="T46" fmla="*/ 42 w 656"/>
                <a:gd name="T47" fmla="*/ 226 h 398"/>
                <a:gd name="T48" fmla="*/ 25 w 656"/>
                <a:gd name="T49" fmla="*/ 207 h 398"/>
                <a:gd name="T50" fmla="*/ 13 w 656"/>
                <a:gd name="T51" fmla="*/ 186 h 398"/>
                <a:gd name="T52" fmla="*/ 4 w 656"/>
                <a:gd name="T53" fmla="*/ 162 h 398"/>
                <a:gd name="T54" fmla="*/ 0 w 656"/>
                <a:gd name="T55" fmla="*/ 138 h 398"/>
                <a:gd name="T56" fmla="*/ 1 w 656"/>
                <a:gd name="T57" fmla="*/ 112 h 398"/>
                <a:gd name="T58" fmla="*/ 7 w 656"/>
                <a:gd name="T59" fmla="*/ 87 h 398"/>
                <a:gd name="T60" fmla="*/ 18 w 656"/>
                <a:gd name="T61" fmla="*/ 63 h 398"/>
                <a:gd name="T62" fmla="*/ 33 w 656"/>
                <a:gd name="T63" fmla="*/ 43 h 398"/>
                <a:gd name="T64" fmla="*/ 52 w 656"/>
                <a:gd name="T65" fmla="*/ 26 h 398"/>
                <a:gd name="T66" fmla="*/ 73 w 656"/>
                <a:gd name="T67" fmla="*/ 13 h 398"/>
                <a:gd name="T68" fmla="*/ 96 w 656"/>
                <a:gd name="T69" fmla="*/ 3 h 398"/>
                <a:gd name="T70" fmla="*/ 121 w 656"/>
                <a:gd name="T71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56" h="398">
                  <a:moveTo>
                    <a:pt x="121" y="0"/>
                  </a:moveTo>
                  <a:lnTo>
                    <a:pt x="147" y="0"/>
                  </a:lnTo>
                  <a:lnTo>
                    <a:pt x="172" y="6"/>
                  </a:lnTo>
                  <a:lnTo>
                    <a:pt x="569" y="145"/>
                  </a:lnTo>
                  <a:lnTo>
                    <a:pt x="593" y="156"/>
                  </a:lnTo>
                  <a:lnTo>
                    <a:pt x="614" y="172"/>
                  </a:lnTo>
                  <a:lnTo>
                    <a:pt x="631" y="190"/>
                  </a:lnTo>
                  <a:lnTo>
                    <a:pt x="643" y="211"/>
                  </a:lnTo>
                  <a:lnTo>
                    <a:pt x="652" y="234"/>
                  </a:lnTo>
                  <a:lnTo>
                    <a:pt x="656" y="260"/>
                  </a:lnTo>
                  <a:lnTo>
                    <a:pt x="655" y="285"/>
                  </a:lnTo>
                  <a:lnTo>
                    <a:pt x="649" y="311"/>
                  </a:lnTo>
                  <a:lnTo>
                    <a:pt x="639" y="333"/>
                  </a:lnTo>
                  <a:lnTo>
                    <a:pt x="625" y="351"/>
                  </a:lnTo>
                  <a:lnTo>
                    <a:pt x="609" y="368"/>
                  </a:lnTo>
                  <a:lnTo>
                    <a:pt x="591" y="381"/>
                  </a:lnTo>
                  <a:lnTo>
                    <a:pt x="571" y="390"/>
                  </a:lnTo>
                  <a:lnTo>
                    <a:pt x="549" y="397"/>
                  </a:lnTo>
                  <a:lnTo>
                    <a:pt x="526" y="398"/>
                  </a:lnTo>
                  <a:lnTo>
                    <a:pt x="505" y="397"/>
                  </a:lnTo>
                  <a:lnTo>
                    <a:pt x="484" y="391"/>
                  </a:lnTo>
                  <a:lnTo>
                    <a:pt x="87" y="252"/>
                  </a:lnTo>
                  <a:lnTo>
                    <a:pt x="63" y="241"/>
                  </a:lnTo>
                  <a:lnTo>
                    <a:pt x="42" y="226"/>
                  </a:lnTo>
                  <a:lnTo>
                    <a:pt x="25" y="207"/>
                  </a:lnTo>
                  <a:lnTo>
                    <a:pt x="13" y="186"/>
                  </a:lnTo>
                  <a:lnTo>
                    <a:pt x="4" y="162"/>
                  </a:lnTo>
                  <a:lnTo>
                    <a:pt x="0" y="138"/>
                  </a:lnTo>
                  <a:lnTo>
                    <a:pt x="1" y="112"/>
                  </a:lnTo>
                  <a:lnTo>
                    <a:pt x="7" y="87"/>
                  </a:lnTo>
                  <a:lnTo>
                    <a:pt x="18" y="63"/>
                  </a:lnTo>
                  <a:lnTo>
                    <a:pt x="33" y="43"/>
                  </a:lnTo>
                  <a:lnTo>
                    <a:pt x="52" y="26"/>
                  </a:lnTo>
                  <a:lnTo>
                    <a:pt x="73" y="13"/>
                  </a:lnTo>
                  <a:lnTo>
                    <a:pt x="96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4" name="Group 13"/>
          <p:cNvGrpSpPr>
            <a:grpSpLocks noChangeAspect="1"/>
          </p:cNvGrpSpPr>
          <p:nvPr/>
        </p:nvGrpSpPr>
        <p:grpSpPr bwMode="auto">
          <a:xfrm>
            <a:off x="5441338" y="3966370"/>
            <a:ext cx="288975" cy="427492"/>
            <a:chOff x="689" y="85"/>
            <a:chExt cx="242" cy="358"/>
          </a:xfrm>
          <a:solidFill>
            <a:schemeClr val="accent1"/>
          </a:solidFill>
        </p:grpSpPr>
        <p:sp>
          <p:nvSpPr>
            <p:cNvPr id="47" name="Freeform 15"/>
            <p:cNvSpPr>
              <a:spLocks/>
            </p:cNvSpPr>
            <p:nvPr/>
          </p:nvSpPr>
          <p:spPr bwMode="auto">
            <a:xfrm>
              <a:off x="689" y="85"/>
              <a:ext cx="242" cy="62"/>
            </a:xfrm>
            <a:custGeom>
              <a:avLst/>
              <a:gdLst>
                <a:gd name="T0" fmla="*/ 442 w 2419"/>
                <a:gd name="T1" fmla="*/ 0 h 615"/>
                <a:gd name="T2" fmla="*/ 1977 w 2419"/>
                <a:gd name="T3" fmla="*/ 0 h 615"/>
                <a:gd name="T4" fmla="*/ 2011 w 2419"/>
                <a:gd name="T5" fmla="*/ 4 h 615"/>
                <a:gd name="T6" fmla="*/ 2043 w 2419"/>
                <a:gd name="T7" fmla="*/ 12 h 615"/>
                <a:gd name="T8" fmla="*/ 2072 w 2419"/>
                <a:gd name="T9" fmla="*/ 26 h 615"/>
                <a:gd name="T10" fmla="*/ 2098 w 2419"/>
                <a:gd name="T11" fmla="*/ 45 h 615"/>
                <a:gd name="T12" fmla="*/ 2121 w 2419"/>
                <a:gd name="T13" fmla="*/ 68 h 615"/>
                <a:gd name="T14" fmla="*/ 2140 w 2419"/>
                <a:gd name="T15" fmla="*/ 94 h 615"/>
                <a:gd name="T16" fmla="*/ 2154 w 2419"/>
                <a:gd name="T17" fmla="*/ 123 h 615"/>
                <a:gd name="T18" fmla="*/ 2163 w 2419"/>
                <a:gd name="T19" fmla="*/ 155 h 615"/>
                <a:gd name="T20" fmla="*/ 2166 w 2419"/>
                <a:gd name="T21" fmla="*/ 190 h 615"/>
                <a:gd name="T22" fmla="*/ 2166 w 2419"/>
                <a:gd name="T23" fmla="*/ 277 h 615"/>
                <a:gd name="T24" fmla="*/ 2294 w 2419"/>
                <a:gd name="T25" fmla="*/ 277 h 615"/>
                <a:gd name="T26" fmla="*/ 2323 w 2419"/>
                <a:gd name="T27" fmla="*/ 280 h 615"/>
                <a:gd name="T28" fmla="*/ 2349 w 2419"/>
                <a:gd name="T29" fmla="*/ 290 h 615"/>
                <a:gd name="T30" fmla="*/ 2372 w 2419"/>
                <a:gd name="T31" fmla="*/ 305 h 615"/>
                <a:gd name="T32" fmla="*/ 2392 w 2419"/>
                <a:gd name="T33" fmla="*/ 323 h 615"/>
                <a:gd name="T34" fmla="*/ 2407 w 2419"/>
                <a:gd name="T35" fmla="*/ 347 h 615"/>
                <a:gd name="T36" fmla="*/ 2416 w 2419"/>
                <a:gd name="T37" fmla="*/ 373 h 615"/>
                <a:gd name="T38" fmla="*/ 2419 w 2419"/>
                <a:gd name="T39" fmla="*/ 402 h 615"/>
                <a:gd name="T40" fmla="*/ 2419 w 2419"/>
                <a:gd name="T41" fmla="*/ 568 h 615"/>
                <a:gd name="T42" fmla="*/ 2417 w 2419"/>
                <a:gd name="T43" fmla="*/ 583 h 615"/>
                <a:gd name="T44" fmla="*/ 2410 w 2419"/>
                <a:gd name="T45" fmla="*/ 596 h 615"/>
                <a:gd name="T46" fmla="*/ 2400 w 2419"/>
                <a:gd name="T47" fmla="*/ 606 h 615"/>
                <a:gd name="T48" fmla="*/ 2387 w 2419"/>
                <a:gd name="T49" fmla="*/ 613 h 615"/>
                <a:gd name="T50" fmla="*/ 2372 w 2419"/>
                <a:gd name="T51" fmla="*/ 615 h 615"/>
                <a:gd name="T52" fmla="*/ 47 w 2419"/>
                <a:gd name="T53" fmla="*/ 615 h 615"/>
                <a:gd name="T54" fmla="*/ 31 w 2419"/>
                <a:gd name="T55" fmla="*/ 613 h 615"/>
                <a:gd name="T56" fmla="*/ 20 w 2419"/>
                <a:gd name="T57" fmla="*/ 606 h 615"/>
                <a:gd name="T58" fmla="*/ 9 w 2419"/>
                <a:gd name="T59" fmla="*/ 596 h 615"/>
                <a:gd name="T60" fmla="*/ 2 w 2419"/>
                <a:gd name="T61" fmla="*/ 583 h 615"/>
                <a:gd name="T62" fmla="*/ 0 w 2419"/>
                <a:gd name="T63" fmla="*/ 568 h 615"/>
                <a:gd name="T64" fmla="*/ 0 w 2419"/>
                <a:gd name="T65" fmla="*/ 402 h 615"/>
                <a:gd name="T66" fmla="*/ 3 w 2419"/>
                <a:gd name="T67" fmla="*/ 373 h 615"/>
                <a:gd name="T68" fmla="*/ 13 w 2419"/>
                <a:gd name="T69" fmla="*/ 347 h 615"/>
                <a:gd name="T70" fmla="*/ 27 w 2419"/>
                <a:gd name="T71" fmla="*/ 323 h 615"/>
                <a:gd name="T72" fmla="*/ 47 w 2419"/>
                <a:gd name="T73" fmla="*/ 305 h 615"/>
                <a:gd name="T74" fmla="*/ 70 w 2419"/>
                <a:gd name="T75" fmla="*/ 290 h 615"/>
                <a:gd name="T76" fmla="*/ 97 w 2419"/>
                <a:gd name="T77" fmla="*/ 280 h 615"/>
                <a:gd name="T78" fmla="*/ 125 w 2419"/>
                <a:gd name="T79" fmla="*/ 277 h 615"/>
                <a:gd name="T80" fmla="*/ 253 w 2419"/>
                <a:gd name="T81" fmla="*/ 277 h 615"/>
                <a:gd name="T82" fmla="*/ 253 w 2419"/>
                <a:gd name="T83" fmla="*/ 190 h 615"/>
                <a:gd name="T84" fmla="*/ 256 w 2419"/>
                <a:gd name="T85" fmla="*/ 155 h 615"/>
                <a:gd name="T86" fmla="*/ 265 w 2419"/>
                <a:gd name="T87" fmla="*/ 123 h 615"/>
                <a:gd name="T88" fmla="*/ 279 w 2419"/>
                <a:gd name="T89" fmla="*/ 94 h 615"/>
                <a:gd name="T90" fmla="*/ 298 w 2419"/>
                <a:gd name="T91" fmla="*/ 68 h 615"/>
                <a:gd name="T92" fmla="*/ 320 w 2419"/>
                <a:gd name="T93" fmla="*/ 45 h 615"/>
                <a:gd name="T94" fmla="*/ 346 w 2419"/>
                <a:gd name="T95" fmla="*/ 26 h 615"/>
                <a:gd name="T96" fmla="*/ 376 w 2419"/>
                <a:gd name="T97" fmla="*/ 12 h 615"/>
                <a:gd name="T98" fmla="*/ 408 w 2419"/>
                <a:gd name="T99" fmla="*/ 4 h 615"/>
                <a:gd name="T100" fmla="*/ 442 w 2419"/>
                <a:gd name="T101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19" h="615">
                  <a:moveTo>
                    <a:pt x="442" y="0"/>
                  </a:moveTo>
                  <a:lnTo>
                    <a:pt x="1977" y="0"/>
                  </a:lnTo>
                  <a:lnTo>
                    <a:pt x="2011" y="4"/>
                  </a:lnTo>
                  <a:lnTo>
                    <a:pt x="2043" y="12"/>
                  </a:lnTo>
                  <a:lnTo>
                    <a:pt x="2072" y="26"/>
                  </a:lnTo>
                  <a:lnTo>
                    <a:pt x="2098" y="45"/>
                  </a:lnTo>
                  <a:lnTo>
                    <a:pt x="2121" y="68"/>
                  </a:lnTo>
                  <a:lnTo>
                    <a:pt x="2140" y="94"/>
                  </a:lnTo>
                  <a:lnTo>
                    <a:pt x="2154" y="123"/>
                  </a:lnTo>
                  <a:lnTo>
                    <a:pt x="2163" y="155"/>
                  </a:lnTo>
                  <a:lnTo>
                    <a:pt x="2166" y="190"/>
                  </a:lnTo>
                  <a:lnTo>
                    <a:pt x="2166" y="277"/>
                  </a:lnTo>
                  <a:lnTo>
                    <a:pt x="2294" y="277"/>
                  </a:lnTo>
                  <a:lnTo>
                    <a:pt x="2323" y="280"/>
                  </a:lnTo>
                  <a:lnTo>
                    <a:pt x="2349" y="290"/>
                  </a:lnTo>
                  <a:lnTo>
                    <a:pt x="2372" y="305"/>
                  </a:lnTo>
                  <a:lnTo>
                    <a:pt x="2392" y="323"/>
                  </a:lnTo>
                  <a:lnTo>
                    <a:pt x="2407" y="347"/>
                  </a:lnTo>
                  <a:lnTo>
                    <a:pt x="2416" y="373"/>
                  </a:lnTo>
                  <a:lnTo>
                    <a:pt x="2419" y="402"/>
                  </a:lnTo>
                  <a:lnTo>
                    <a:pt x="2419" y="568"/>
                  </a:lnTo>
                  <a:lnTo>
                    <a:pt x="2417" y="583"/>
                  </a:lnTo>
                  <a:lnTo>
                    <a:pt x="2410" y="596"/>
                  </a:lnTo>
                  <a:lnTo>
                    <a:pt x="2400" y="606"/>
                  </a:lnTo>
                  <a:lnTo>
                    <a:pt x="2387" y="613"/>
                  </a:lnTo>
                  <a:lnTo>
                    <a:pt x="2372" y="615"/>
                  </a:lnTo>
                  <a:lnTo>
                    <a:pt x="47" y="615"/>
                  </a:lnTo>
                  <a:lnTo>
                    <a:pt x="31" y="613"/>
                  </a:lnTo>
                  <a:lnTo>
                    <a:pt x="20" y="606"/>
                  </a:lnTo>
                  <a:lnTo>
                    <a:pt x="9" y="596"/>
                  </a:lnTo>
                  <a:lnTo>
                    <a:pt x="2" y="583"/>
                  </a:lnTo>
                  <a:lnTo>
                    <a:pt x="0" y="568"/>
                  </a:lnTo>
                  <a:lnTo>
                    <a:pt x="0" y="402"/>
                  </a:lnTo>
                  <a:lnTo>
                    <a:pt x="3" y="373"/>
                  </a:lnTo>
                  <a:lnTo>
                    <a:pt x="13" y="347"/>
                  </a:lnTo>
                  <a:lnTo>
                    <a:pt x="27" y="323"/>
                  </a:lnTo>
                  <a:lnTo>
                    <a:pt x="47" y="305"/>
                  </a:lnTo>
                  <a:lnTo>
                    <a:pt x="70" y="290"/>
                  </a:lnTo>
                  <a:lnTo>
                    <a:pt x="97" y="280"/>
                  </a:lnTo>
                  <a:lnTo>
                    <a:pt x="125" y="277"/>
                  </a:lnTo>
                  <a:lnTo>
                    <a:pt x="253" y="277"/>
                  </a:lnTo>
                  <a:lnTo>
                    <a:pt x="253" y="190"/>
                  </a:lnTo>
                  <a:lnTo>
                    <a:pt x="256" y="155"/>
                  </a:lnTo>
                  <a:lnTo>
                    <a:pt x="265" y="123"/>
                  </a:lnTo>
                  <a:lnTo>
                    <a:pt x="279" y="94"/>
                  </a:lnTo>
                  <a:lnTo>
                    <a:pt x="298" y="68"/>
                  </a:lnTo>
                  <a:lnTo>
                    <a:pt x="320" y="45"/>
                  </a:lnTo>
                  <a:lnTo>
                    <a:pt x="346" y="26"/>
                  </a:lnTo>
                  <a:lnTo>
                    <a:pt x="376" y="12"/>
                  </a:lnTo>
                  <a:lnTo>
                    <a:pt x="408" y="4"/>
                  </a:lnTo>
                  <a:lnTo>
                    <a:pt x="4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6"/>
            <p:cNvSpPr>
              <a:spLocks/>
            </p:cNvSpPr>
            <p:nvPr/>
          </p:nvSpPr>
          <p:spPr bwMode="auto">
            <a:xfrm>
              <a:off x="725" y="352"/>
              <a:ext cx="170" cy="91"/>
            </a:xfrm>
            <a:custGeom>
              <a:avLst/>
              <a:gdLst>
                <a:gd name="T0" fmla="*/ 0 w 1699"/>
                <a:gd name="T1" fmla="*/ 0 h 909"/>
                <a:gd name="T2" fmla="*/ 23 w 1699"/>
                <a:gd name="T3" fmla="*/ 6 h 909"/>
                <a:gd name="T4" fmla="*/ 48 w 1699"/>
                <a:gd name="T5" fmla="*/ 11 h 909"/>
                <a:gd name="T6" fmla="*/ 73 w 1699"/>
                <a:gd name="T7" fmla="*/ 12 h 909"/>
                <a:gd name="T8" fmla="*/ 240 w 1699"/>
                <a:gd name="T9" fmla="*/ 12 h 909"/>
                <a:gd name="T10" fmla="*/ 294 w 1699"/>
                <a:gd name="T11" fmla="*/ 637 h 909"/>
                <a:gd name="T12" fmla="*/ 298 w 1699"/>
                <a:gd name="T13" fmla="*/ 650 h 909"/>
                <a:gd name="T14" fmla="*/ 306 w 1699"/>
                <a:gd name="T15" fmla="*/ 661 h 909"/>
                <a:gd name="T16" fmla="*/ 318 w 1699"/>
                <a:gd name="T17" fmla="*/ 668 h 909"/>
                <a:gd name="T18" fmla="*/ 331 w 1699"/>
                <a:gd name="T19" fmla="*/ 671 h 909"/>
                <a:gd name="T20" fmla="*/ 1368 w 1699"/>
                <a:gd name="T21" fmla="*/ 671 h 909"/>
                <a:gd name="T22" fmla="*/ 1382 w 1699"/>
                <a:gd name="T23" fmla="*/ 668 h 909"/>
                <a:gd name="T24" fmla="*/ 1393 w 1699"/>
                <a:gd name="T25" fmla="*/ 661 h 909"/>
                <a:gd name="T26" fmla="*/ 1402 w 1699"/>
                <a:gd name="T27" fmla="*/ 650 h 909"/>
                <a:gd name="T28" fmla="*/ 1405 w 1699"/>
                <a:gd name="T29" fmla="*/ 637 h 909"/>
                <a:gd name="T30" fmla="*/ 1460 w 1699"/>
                <a:gd name="T31" fmla="*/ 12 h 909"/>
                <a:gd name="T32" fmla="*/ 1627 w 1699"/>
                <a:gd name="T33" fmla="*/ 12 h 909"/>
                <a:gd name="T34" fmla="*/ 1652 w 1699"/>
                <a:gd name="T35" fmla="*/ 11 h 909"/>
                <a:gd name="T36" fmla="*/ 1675 w 1699"/>
                <a:gd name="T37" fmla="*/ 6 h 909"/>
                <a:gd name="T38" fmla="*/ 1699 w 1699"/>
                <a:gd name="T39" fmla="*/ 0 h 909"/>
                <a:gd name="T40" fmla="*/ 1642 w 1699"/>
                <a:gd name="T41" fmla="*/ 658 h 909"/>
                <a:gd name="T42" fmla="*/ 1635 w 1699"/>
                <a:gd name="T43" fmla="*/ 699 h 909"/>
                <a:gd name="T44" fmla="*/ 1622 w 1699"/>
                <a:gd name="T45" fmla="*/ 739 h 909"/>
                <a:gd name="T46" fmla="*/ 1605 w 1699"/>
                <a:gd name="T47" fmla="*/ 775 h 909"/>
                <a:gd name="T48" fmla="*/ 1581 w 1699"/>
                <a:gd name="T49" fmla="*/ 808 h 909"/>
                <a:gd name="T50" fmla="*/ 1554 w 1699"/>
                <a:gd name="T51" fmla="*/ 836 h 909"/>
                <a:gd name="T52" fmla="*/ 1522 w 1699"/>
                <a:gd name="T53" fmla="*/ 861 h 909"/>
                <a:gd name="T54" fmla="*/ 1489 w 1699"/>
                <a:gd name="T55" fmla="*/ 882 h 909"/>
                <a:gd name="T56" fmla="*/ 1451 w 1699"/>
                <a:gd name="T57" fmla="*/ 896 h 909"/>
                <a:gd name="T58" fmla="*/ 1410 w 1699"/>
                <a:gd name="T59" fmla="*/ 906 h 909"/>
                <a:gd name="T60" fmla="*/ 1368 w 1699"/>
                <a:gd name="T61" fmla="*/ 909 h 909"/>
                <a:gd name="T62" fmla="*/ 331 w 1699"/>
                <a:gd name="T63" fmla="*/ 909 h 909"/>
                <a:gd name="T64" fmla="*/ 288 w 1699"/>
                <a:gd name="T65" fmla="*/ 906 h 909"/>
                <a:gd name="T66" fmla="*/ 248 w 1699"/>
                <a:gd name="T67" fmla="*/ 896 h 909"/>
                <a:gd name="T68" fmla="*/ 211 w 1699"/>
                <a:gd name="T69" fmla="*/ 882 h 909"/>
                <a:gd name="T70" fmla="*/ 177 w 1699"/>
                <a:gd name="T71" fmla="*/ 861 h 909"/>
                <a:gd name="T72" fmla="*/ 145 w 1699"/>
                <a:gd name="T73" fmla="*/ 836 h 909"/>
                <a:gd name="T74" fmla="*/ 118 w 1699"/>
                <a:gd name="T75" fmla="*/ 808 h 909"/>
                <a:gd name="T76" fmla="*/ 95 w 1699"/>
                <a:gd name="T77" fmla="*/ 775 h 909"/>
                <a:gd name="T78" fmla="*/ 77 w 1699"/>
                <a:gd name="T79" fmla="*/ 739 h 909"/>
                <a:gd name="T80" fmla="*/ 65 w 1699"/>
                <a:gd name="T81" fmla="*/ 699 h 909"/>
                <a:gd name="T82" fmla="*/ 57 w 1699"/>
                <a:gd name="T83" fmla="*/ 658 h 909"/>
                <a:gd name="T84" fmla="*/ 0 w 1699"/>
                <a:gd name="T85" fmla="*/ 0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99" h="909">
                  <a:moveTo>
                    <a:pt x="0" y="0"/>
                  </a:moveTo>
                  <a:lnTo>
                    <a:pt x="23" y="6"/>
                  </a:lnTo>
                  <a:lnTo>
                    <a:pt x="48" y="11"/>
                  </a:lnTo>
                  <a:lnTo>
                    <a:pt x="73" y="12"/>
                  </a:lnTo>
                  <a:lnTo>
                    <a:pt x="240" y="12"/>
                  </a:lnTo>
                  <a:lnTo>
                    <a:pt x="294" y="637"/>
                  </a:lnTo>
                  <a:lnTo>
                    <a:pt x="298" y="650"/>
                  </a:lnTo>
                  <a:lnTo>
                    <a:pt x="306" y="661"/>
                  </a:lnTo>
                  <a:lnTo>
                    <a:pt x="318" y="668"/>
                  </a:lnTo>
                  <a:lnTo>
                    <a:pt x="331" y="671"/>
                  </a:lnTo>
                  <a:lnTo>
                    <a:pt x="1368" y="671"/>
                  </a:lnTo>
                  <a:lnTo>
                    <a:pt x="1382" y="668"/>
                  </a:lnTo>
                  <a:lnTo>
                    <a:pt x="1393" y="661"/>
                  </a:lnTo>
                  <a:lnTo>
                    <a:pt x="1402" y="650"/>
                  </a:lnTo>
                  <a:lnTo>
                    <a:pt x="1405" y="637"/>
                  </a:lnTo>
                  <a:lnTo>
                    <a:pt x="1460" y="12"/>
                  </a:lnTo>
                  <a:lnTo>
                    <a:pt x="1627" y="12"/>
                  </a:lnTo>
                  <a:lnTo>
                    <a:pt x="1652" y="11"/>
                  </a:lnTo>
                  <a:lnTo>
                    <a:pt x="1675" y="6"/>
                  </a:lnTo>
                  <a:lnTo>
                    <a:pt x="1699" y="0"/>
                  </a:lnTo>
                  <a:lnTo>
                    <a:pt x="1642" y="658"/>
                  </a:lnTo>
                  <a:lnTo>
                    <a:pt x="1635" y="699"/>
                  </a:lnTo>
                  <a:lnTo>
                    <a:pt x="1622" y="739"/>
                  </a:lnTo>
                  <a:lnTo>
                    <a:pt x="1605" y="775"/>
                  </a:lnTo>
                  <a:lnTo>
                    <a:pt x="1581" y="808"/>
                  </a:lnTo>
                  <a:lnTo>
                    <a:pt x="1554" y="836"/>
                  </a:lnTo>
                  <a:lnTo>
                    <a:pt x="1522" y="861"/>
                  </a:lnTo>
                  <a:lnTo>
                    <a:pt x="1489" y="882"/>
                  </a:lnTo>
                  <a:lnTo>
                    <a:pt x="1451" y="896"/>
                  </a:lnTo>
                  <a:lnTo>
                    <a:pt x="1410" y="906"/>
                  </a:lnTo>
                  <a:lnTo>
                    <a:pt x="1368" y="909"/>
                  </a:lnTo>
                  <a:lnTo>
                    <a:pt x="331" y="909"/>
                  </a:lnTo>
                  <a:lnTo>
                    <a:pt x="288" y="906"/>
                  </a:lnTo>
                  <a:lnTo>
                    <a:pt x="248" y="896"/>
                  </a:lnTo>
                  <a:lnTo>
                    <a:pt x="211" y="882"/>
                  </a:lnTo>
                  <a:lnTo>
                    <a:pt x="177" y="861"/>
                  </a:lnTo>
                  <a:lnTo>
                    <a:pt x="145" y="836"/>
                  </a:lnTo>
                  <a:lnTo>
                    <a:pt x="118" y="808"/>
                  </a:lnTo>
                  <a:lnTo>
                    <a:pt x="95" y="775"/>
                  </a:lnTo>
                  <a:lnTo>
                    <a:pt x="77" y="739"/>
                  </a:lnTo>
                  <a:lnTo>
                    <a:pt x="65" y="699"/>
                  </a:lnTo>
                  <a:lnTo>
                    <a:pt x="57" y="65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7"/>
            <p:cNvSpPr>
              <a:spLocks/>
            </p:cNvSpPr>
            <p:nvPr/>
          </p:nvSpPr>
          <p:spPr bwMode="auto">
            <a:xfrm>
              <a:off x="708" y="161"/>
              <a:ext cx="204" cy="69"/>
            </a:xfrm>
            <a:custGeom>
              <a:avLst/>
              <a:gdLst>
                <a:gd name="T0" fmla="*/ 0 w 2035"/>
                <a:gd name="T1" fmla="*/ 0 h 687"/>
                <a:gd name="T2" fmla="*/ 2035 w 2035"/>
                <a:gd name="T3" fmla="*/ 0 h 687"/>
                <a:gd name="T4" fmla="*/ 1975 w 2035"/>
                <a:gd name="T5" fmla="*/ 687 h 687"/>
                <a:gd name="T6" fmla="*/ 1943 w 2035"/>
                <a:gd name="T7" fmla="*/ 676 h 687"/>
                <a:gd name="T8" fmla="*/ 1910 w 2035"/>
                <a:gd name="T9" fmla="*/ 669 h 687"/>
                <a:gd name="T10" fmla="*/ 1876 w 2035"/>
                <a:gd name="T11" fmla="*/ 667 h 687"/>
                <a:gd name="T12" fmla="*/ 1738 w 2035"/>
                <a:gd name="T13" fmla="*/ 667 h 687"/>
                <a:gd name="T14" fmla="*/ 1776 w 2035"/>
                <a:gd name="T15" fmla="*/ 238 h 687"/>
                <a:gd name="T16" fmla="*/ 260 w 2035"/>
                <a:gd name="T17" fmla="*/ 238 h 687"/>
                <a:gd name="T18" fmla="*/ 297 w 2035"/>
                <a:gd name="T19" fmla="*/ 667 h 687"/>
                <a:gd name="T20" fmla="*/ 161 w 2035"/>
                <a:gd name="T21" fmla="*/ 667 h 687"/>
                <a:gd name="T22" fmla="*/ 126 w 2035"/>
                <a:gd name="T23" fmla="*/ 669 h 687"/>
                <a:gd name="T24" fmla="*/ 93 w 2035"/>
                <a:gd name="T25" fmla="*/ 676 h 687"/>
                <a:gd name="T26" fmla="*/ 60 w 2035"/>
                <a:gd name="T27" fmla="*/ 687 h 687"/>
                <a:gd name="T28" fmla="*/ 0 w 2035"/>
                <a:gd name="T29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5" h="687">
                  <a:moveTo>
                    <a:pt x="0" y="0"/>
                  </a:moveTo>
                  <a:lnTo>
                    <a:pt x="2035" y="0"/>
                  </a:lnTo>
                  <a:lnTo>
                    <a:pt x="1975" y="687"/>
                  </a:lnTo>
                  <a:lnTo>
                    <a:pt x="1943" y="676"/>
                  </a:lnTo>
                  <a:lnTo>
                    <a:pt x="1910" y="669"/>
                  </a:lnTo>
                  <a:lnTo>
                    <a:pt x="1876" y="667"/>
                  </a:lnTo>
                  <a:lnTo>
                    <a:pt x="1738" y="667"/>
                  </a:lnTo>
                  <a:lnTo>
                    <a:pt x="1776" y="238"/>
                  </a:lnTo>
                  <a:lnTo>
                    <a:pt x="260" y="238"/>
                  </a:lnTo>
                  <a:lnTo>
                    <a:pt x="297" y="667"/>
                  </a:lnTo>
                  <a:lnTo>
                    <a:pt x="161" y="667"/>
                  </a:lnTo>
                  <a:lnTo>
                    <a:pt x="126" y="669"/>
                  </a:lnTo>
                  <a:lnTo>
                    <a:pt x="93" y="676"/>
                  </a:lnTo>
                  <a:lnTo>
                    <a:pt x="60" y="6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8"/>
            <p:cNvSpPr>
              <a:spLocks noEditPoints="1"/>
            </p:cNvSpPr>
            <p:nvPr/>
          </p:nvSpPr>
          <p:spPr bwMode="auto">
            <a:xfrm>
              <a:off x="716" y="246"/>
              <a:ext cx="188" cy="90"/>
            </a:xfrm>
            <a:custGeom>
              <a:avLst/>
              <a:gdLst>
                <a:gd name="T0" fmla="*/ 1010 w 1873"/>
                <a:gd name="T1" fmla="*/ 86 h 896"/>
                <a:gd name="T2" fmla="*/ 932 w 1873"/>
                <a:gd name="T3" fmla="*/ 99 h 896"/>
                <a:gd name="T4" fmla="*/ 852 w 1873"/>
                <a:gd name="T5" fmla="*/ 129 h 896"/>
                <a:gd name="T6" fmla="*/ 774 w 1873"/>
                <a:gd name="T7" fmla="*/ 175 h 896"/>
                <a:gd name="T8" fmla="*/ 701 w 1873"/>
                <a:gd name="T9" fmla="*/ 237 h 896"/>
                <a:gd name="T10" fmla="*/ 638 w 1873"/>
                <a:gd name="T11" fmla="*/ 311 h 896"/>
                <a:gd name="T12" fmla="*/ 593 w 1873"/>
                <a:gd name="T13" fmla="*/ 389 h 896"/>
                <a:gd name="T14" fmla="*/ 562 w 1873"/>
                <a:gd name="T15" fmla="*/ 469 h 896"/>
                <a:gd name="T16" fmla="*/ 549 w 1873"/>
                <a:gd name="T17" fmla="*/ 547 h 896"/>
                <a:gd name="T18" fmla="*/ 554 w 1873"/>
                <a:gd name="T19" fmla="*/ 621 h 896"/>
                <a:gd name="T20" fmla="*/ 575 w 1873"/>
                <a:gd name="T21" fmla="*/ 688 h 896"/>
                <a:gd name="T22" fmla="*/ 617 w 1873"/>
                <a:gd name="T23" fmla="*/ 744 h 896"/>
                <a:gd name="T24" fmla="*/ 672 w 1873"/>
                <a:gd name="T25" fmla="*/ 784 h 896"/>
                <a:gd name="T26" fmla="*/ 738 w 1873"/>
                <a:gd name="T27" fmla="*/ 806 h 896"/>
                <a:gd name="T28" fmla="*/ 813 w 1873"/>
                <a:gd name="T29" fmla="*/ 810 h 896"/>
                <a:gd name="T30" fmla="*/ 891 w 1873"/>
                <a:gd name="T31" fmla="*/ 797 h 896"/>
                <a:gd name="T32" fmla="*/ 971 w 1873"/>
                <a:gd name="T33" fmla="*/ 767 h 896"/>
                <a:gd name="T34" fmla="*/ 1048 w 1873"/>
                <a:gd name="T35" fmla="*/ 721 h 896"/>
                <a:gd name="T36" fmla="*/ 1122 w 1873"/>
                <a:gd name="T37" fmla="*/ 659 h 896"/>
                <a:gd name="T38" fmla="*/ 1184 w 1873"/>
                <a:gd name="T39" fmla="*/ 585 h 896"/>
                <a:gd name="T40" fmla="*/ 1230 w 1873"/>
                <a:gd name="T41" fmla="*/ 508 h 896"/>
                <a:gd name="T42" fmla="*/ 1260 w 1873"/>
                <a:gd name="T43" fmla="*/ 428 h 896"/>
                <a:gd name="T44" fmla="*/ 1273 w 1873"/>
                <a:gd name="T45" fmla="*/ 349 h 896"/>
                <a:gd name="T46" fmla="*/ 1268 w 1873"/>
                <a:gd name="T47" fmla="*/ 275 h 896"/>
                <a:gd name="T48" fmla="*/ 1247 w 1873"/>
                <a:gd name="T49" fmla="*/ 209 h 896"/>
                <a:gd name="T50" fmla="*/ 1206 w 1873"/>
                <a:gd name="T51" fmla="*/ 153 h 896"/>
                <a:gd name="T52" fmla="*/ 1150 w 1873"/>
                <a:gd name="T53" fmla="*/ 112 h 896"/>
                <a:gd name="T54" fmla="*/ 1084 w 1873"/>
                <a:gd name="T55" fmla="*/ 90 h 896"/>
                <a:gd name="T56" fmla="*/ 80 w 1873"/>
                <a:gd name="T57" fmla="*/ 0 h 896"/>
                <a:gd name="T58" fmla="*/ 1811 w 1873"/>
                <a:gd name="T59" fmla="*/ 2 h 896"/>
                <a:gd name="T60" fmla="*/ 1842 w 1873"/>
                <a:gd name="T61" fmla="*/ 15 h 896"/>
                <a:gd name="T62" fmla="*/ 1865 w 1873"/>
                <a:gd name="T63" fmla="*/ 41 h 896"/>
                <a:gd name="T64" fmla="*/ 1873 w 1873"/>
                <a:gd name="T65" fmla="*/ 76 h 896"/>
                <a:gd name="T66" fmla="*/ 1793 w 1873"/>
                <a:gd name="T67" fmla="*/ 825 h 896"/>
                <a:gd name="T68" fmla="*/ 1780 w 1873"/>
                <a:gd name="T69" fmla="*/ 862 h 896"/>
                <a:gd name="T70" fmla="*/ 1752 w 1873"/>
                <a:gd name="T71" fmla="*/ 887 h 896"/>
                <a:gd name="T72" fmla="*/ 1714 w 1873"/>
                <a:gd name="T73" fmla="*/ 896 h 896"/>
                <a:gd name="T74" fmla="*/ 141 w 1873"/>
                <a:gd name="T75" fmla="*/ 894 h 896"/>
                <a:gd name="T76" fmla="*/ 107 w 1873"/>
                <a:gd name="T77" fmla="*/ 876 h 896"/>
                <a:gd name="T78" fmla="*/ 85 w 1873"/>
                <a:gd name="T79" fmla="*/ 844 h 896"/>
                <a:gd name="T80" fmla="*/ 7 w 1873"/>
                <a:gd name="T81" fmla="*/ 157 h 896"/>
                <a:gd name="T82" fmla="*/ 0 w 1873"/>
                <a:gd name="T83" fmla="*/ 87 h 896"/>
                <a:gd name="T84" fmla="*/ 1 w 1873"/>
                <a:gd name="T85" fmla="*/ 82 h 896"/>
                <a:gd name="T86" fmla="*/ 8 w 1873"/>
                <a:gd name="T87" fmla="*/ 43 h 896"/>
                <a:gd name="T88" fmla="*/ 32 w 1873"/>
                <a:gd name="T89" fmla="*/ 15 h 896"/>
                <a:gd name="T90" fmla="*/ 63 w 1873"/>
                <a:gd name="T91" fmla="*/ 2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73" h="896">
                  <a:moveTo>
                    <a:pt x="1048" y="86"/>
                  </a:moveTo>
                  <a:lnTo>
                    <a:pt x="1010" y="86"/>
                  </a:lnTo>
                  <a:lnTo>
                    <a:pt x="971" y="90"/>
                  </a:lnTo>
                  <a:lnTo>
                    <a:pt x="932" y="99"/>
                  </a:lnTo>
                  <a:lnTo>
                    <a:pt x="891" y="112"/>
                  </a:lnTo>
                  <a:lnTo>
                    <a:pt x="852" y="129"/>
                  </a:lnTo>
                  <a:lnTo>
                    <a:pt x="812" y="150"/>
                  </a:lnTo>
                  <a:lnTo>
                    <a:pt x="774" y="175"/>
                  </a:lnTo>
                  <a:lnTo>
                    <a:pt x="737" y="204"/>
                  </a:lnTo>
                  <a:lnTo>
                    <a:pt x="701" y="237"/>
                  </a:lnTo>
                  <a:lnTo>
                    <a:pt x="668" y="273"/>
                  </a:lnTo>
                  <a:lnTo>
                    <a:pt x="638" y="311"/>
                  </a:lnTo>
                  <a:lnTo>
                    <a:pt x="613" y="349"/>
                  </a:lnTo>
                  <a:lnTo>
                    <a:pt x="593" y="389"/>
                  </a:lnTo>
                  <a:lnTo>
                    <a:pt x="575" y="429"/>
                  </a:lnTo>
                  <a:lnTo>
                    <a:pt x="562" y="469"/>
                  </a:lnTo>
                  <a:lnTo>
                    <a:pt x="554" y="508"/>
                  </a:lnTo>
                  <a:lnTo>
                    <a:pt x="549" y="547"/>
                  </a:lnTo>
                  <a:lnTo>
                    <a:pt x="549" y="584"/>
                  </a:lnTo>
                  <a:lnTo>
                    <a:pt x="554" y="621"/>
                  </a:lnTo>
                  <a:lnTo>
                    <a:pt x="562" y="655"/>
                  </a:lnTo>
                  <a:lnTo>
                    <a:pt x="575" y="688"/>
                  </a:lnTo>
                  <a:lnTo>
                    <a:pt x="594" y="717"/>
                  </a:lnTo>
                  <a:lnTo>
                    <a:pt x="617" y="744"/>
                  </a:lnTo>
                  <a:lnTo>
                    <a:pt x="643" y="766"/>
                  </a:lnTo>
                  <a:lnTo>
                    <a:pt x="672" y="784"/>
                  </a:lnTo>
                  <a:lnTo>
                    <a:pt x="705" y="797"/>
                  </a:lnTo>
                  <a:lnTo>
                    <a:pt x="738" y="806"/>
                  </a:lnTo>
                  <a:lnTo>
                    <a:pt x="775" y="810"/>
                  </a:lnTo>
                  <a:lnTo>
                    <a:pt x="813" y="810"/>
                  </a:lnTo>
                  <a:lnTo>
                    <a:pt x="851" y="806"/>
                  </a:lnTo>
                  <a:lnTo>
                    <a:pt x="891" y="797"/>
                  </a:lnTo>
                  <a:lnTo>
                    <a:pt x="930" y="784"/>
                  </a:lnTo>
                  <a:lnTo>
                    <a:pt x="971" y="767"/>
                  </a:lnTo>
                  <a:lnTo>
                    <a:pt x="1010" y="746"/>
                  </a:lnTo>
                  <a:lnTo>
                    <a:pt x="1048" y="721"/>
                  </a:lnTo>
                  <a:lnTo>
                    <a:pt x="1086" y="692"/>
                  </a:lnTo>
                  <a:lnTo>
                    <a:pt x="1122" y="659"/>
                  </a:lnTo>
                  <a:lnTo>
                    <a:pt x="1154" y="623"/>
                  </a:lnTo>
                  <a:lnTo>
                    <a:pt x="1184" y="585"/>
                  </a:lnTo>
                  <a:lnTo>
                    <a:pt x="1209" y="547"/>
                  </a:lnTo>
                  <a:lnTo>
                    <a:pt x="1230" y="508"/>
                  </a:lnTo>
                  <a:lnTo>
                    <a:pt x="1247" y="468"/>
                  </a:lnTo>
                  <a:lnTo>
                    <a:pt x="1260" y="428"/>
                  </a:lnTo>
                  <a:lnTo>
                    <a:pt x="1268" y="388"/>
                  </a:lnTo>
                  <a:lnTo>
                    <a:pt x="1273" y="349"/>
                  </a:lnTo>
                  <a:lnTo>
                    <a:pt x="1273" y="312"/>
                  </a:lnTo>
                  <a:lnTo>
                    <a:pt x="1268" y="275"/>
                  </a:lnTo>
                  <a:lnTo>
                    <a:pt x="1260" y="241"/>
                  </a:lnTo>
                  <a:lnTo>
                    <a:pt x="1247" y="209"/>
                  </a:lnTo>
                  <a:lnTo>
                    <a:pt x="1228" y="179"/>
                  </a:lnTo>
                  <a:lnTo>
                    <a:pt x="1206" y="153"/>
                  </a:lnTo>
                  <a:lnTo>
                    <a:pt x="1179" y="131"/>
                  </a:lnTo>
                  <a:lnTo>
                    <a:pt x="1150" y="112"/>
                  </a:lnTo>
                  <a:lnTo>
                    <a:pt x="1118" y="99"/>
                  </a:lnTo>
                  <a:lnTo>
                    <a:pt x="1084" y="90"/>
                  </a:lnTo>
                  <a:lnTo>
                    <a:pt x="1048" y="86"/>
                  </a:lnTo>
                  <a:close/>
                  <a:moveTo>
                    <a:pt x="80" y="0"/>
                  </a:moveTo>
                  <a:lnTo>
                    <a:pt x="1795" y="0"/>
                  </a:lnTo>
                  <a:lnTo>
                    <a:pt x="1811" y="2"/>
                  </a:lnTo>
                  <a:lnTo>
                    <a:pt x="1828" y="8"/>
                  </a:lnTo>
                  <a:lnTo>
                    <a:pt x="1842" y="15"/>
                  </a:lnTo>
                  <a:lnTo>
                    <a:pt x="1855" y="27"/>
                  </a:lnTo>
                  <a:lnTo>
                    <a:pt x="1865" y="41"/>
                  </a:lnTo>
                  <a:lnTo>
                    <a:pt x="1871" y="59"/>
                  </a:lnTo>
                  <a:lnTo>
                    <a:pt x="1873" y="76"/>
                  </a:lnTo>
                  <a:lnTo>
                    <a:pt x="1862" y="200"/>
                  </a:lnTo>
                  <a:lnTo>
                    <a:pt x="1793" y="825"/>
                  </a:lnTo>
                  <a:lnTo>
                    <a:pt x="1789" y="844"/>
                  </a:lnTo>
                  <a:lnTo>
                    <a:pt x="1780" y="862"/>
                  </a:lnTo>
                  <a:lnTo>
                    <a:pt x="1767" y="876"/>
                  </a:lnTo>
                  <a:lnTo>
                    <a:pt x="1752" y="887"/>
                  </a:lnTo>
                  <a:lnTo>
                    <a:pt x="1733" y="894"/>
                  </a:lnTo>
                  <a:lnTo>
                    <a:pt x="1714" y="896"/>
                  </a:lnTo>
                  <a:lnTo>
                    <a:pt x="160" y="896"/>
                  </a:lnTo>
                  <a:lnTo>
                    <a:pt x="141" y="894"/>
                  </a:lnTo>
                  <a:lnTo>
                    <a:pt x="122" y="887"/>
                  </a:lnTo>
                  <a:lnTo>
                    <a:pt x="107" y="876"/>
                  </a:lnTo>
                  <a:lnTo>
                    <a:pt x="94" y="862"/>
                  </a:lnTo>
                  <a:lnTo>
                    <a:pt x="85" y="844"/>
                  </a:lnTo>
                  <a:lnTo>
                    <a:pt x="81" y="825"/>
                  </a:lnTo>
                  <a:lnTo>
                    <a:pt x="7" y="157"/>
                  </a:lnTo>
                  <a:lnTo>
                    <a:pt x="0" y="89"/>
                  </a:lnTo>
                  <a:lnTo>
                    <a:pt x="0" y="87"/>
                  </a:lnTo>
                  <a:lnTo>
                    <a:pt x="1" y="84"/>
                  </a:lnTo>
                  <a:lnTo>
                    <a:pt x="1" y="82"/>
                  </a:lnTo>
                  <a:lnTo>
                    <a:pt x="3" y="62"/>
                  </a:lnTo>
                  <a:lnTo>
                    <a:pt x="8" y="43"/>
                  </a:lnTo>
                  <a:lnTo>
                    <a:pt x="19" y="27"/>
                  </a:lnTo>
                  <a:lnTo>
                    <a:pt x="32" y="15"/>
                  </a:lnTo>
                  <a:lnTo>
                    <a:pt x="46" y="8"/>
                  </a:lnTo>
                  <a:lnTo>
                    <a:pt x="63" y="2"/>
                  </a:lnTo>
                  <a:lnTo>
                    <a:pt x="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9"/>
            <p:cNvSpPr>
              <a:spLocks/>
            </p:cNvSpPr>
            <p:nvPr/>
          </p:nvSpPr>
          <p:spPr bwMode="auto">
            <a:xfrm>
              <a:off x="781" y="264"/>
              <a:ext cx="53" cy="53"/>
            </a:xfrm>
            <a:custGeom>
              <a:avLst/>
              <a:gdLst>
                <a:gd name="T0" fmla="*/ 470 w 530"/>
                <a:gd name="T1" fmla="*/ 0 h 531"/>
                <a:gd name="T2" fmla="*/ 486 w 530"/>
                <a:gd name="T3" fmla="*/ 2 h 531"/>
                <a:gd name="T4" fmla="*/ 500 w 530"/>
                <a:gd name="T5" fmla="*/ 7 h 531"/>
                <a:gd name="T6" fmla="*/ 512 w 530"/>
                <a:gd name="T7" fmla="*/ 17 h 531"/>
                <a:gd name="T8" fmla="*/ 521 w 530"/>
                <a:gd name="T9" fmla="*/ 29 h 531"/>
                <a:gd name="T10" fmla="*/ 528 w 530"/>
                <a:gd name="T11" fmla="*/ 43 h 531"/>
                <a:gd name="T12" fmla="*/ 530 w 530"/>
                <a:gd name="T13" fmla="*/ 59 h 531"/>
                <a:gd name="T14" fmla="*/ 528 w 530"/>
                <a:gd name="T15" fmla="*/ 75 h 531"/>
                <a:gd name="T16" fmla="*/ 522 w 530"/>
                <a:gd name="T17" fmla="*/ 89 h 531"/>
                <a:gd name="T18" fmla="*/ 514 w 530"/>
                <a:gd name="T19" fmla="*/ 101 h 531"/>
                <a:gd name="T20" fmla="*/ 501 w 530"/>
                <a:gd name="T21" fmla="*/ 111 h 531"/>
                <a:gd name="T22" fmla="*/ 487 w 530"/>
                <a:gd name="T23" fmla="*/ 117 h 531"/>
                <a:gd name="T24" fmla="*/ 451 w 530"/>
                <a:gd name="T25" fmla="*/ 130 h 531"/>
                <a:gd name="T26" fmla="*/ 417 w 530"/>
                <a:gd name="T27" fmla="*/ 149 h 531"/>
                <a:gd name="T28" fmla="*/ 387 w 530"/>
                <a:gd name="T29" fmla="*/ 172 h 531"/>
                <a:gd name="T30" fmla="*/ 360 w 530"/>
                <a:gd name="T31" fmla="*/ 199 h 531"/>
                <a:gd name="T32" fmla="*/ 338 w 530"/>
                <a:gd name="T33" fmla="*/ 229 h 531"/>
                <a:gd name="T34" fmla="*/ 319 w 530"/>
                <a:gd name="T35" fmla="*/ 263 h 531"/>
                <a:gd name="T36" fmla="*/ 306 w 530"/>
                <a:gd name="T37" fmla="*/ 300 h 531"/>
                <a:gd name="T38" fmla="*/ 294 w 530"/>
                <a:gd name="T39" fmla="*/ 336 h 531"/>
                <a:gd name="T40" fmla="*/ 278 w 530"/>
                <a:gd name="T41" fmla="*/ 370 h 531"/>
                <a:gd name="T42" fmla="*/ 257 w 530"/>
                <a:gd name="T43" fmla="*/ 401 h 531"/>
                <a:gd name="T44" fmla="*/ 232 w 530"/>
                <a:gd name="T45" fmla="*/ 429 h 531"/>
                <a:gd name="T46" fmla="*/ 204 w 530"/>
                <a:gd name="T47" fmla="*/ 454 h 531"/>
                <a:gd name="T48" fmla="*/ 173 w 530"/>
                <a:gd name="T49" fmla="*/ 475 h 531"/>
                <a:gd name="T50" fmla="*/ 89 w 530"/>
                <a:gd name="T51" fmla="*/ 523 h 531"/>
                <a:gd name="T52" fmla="*/ 75 w 530"/>
                <a:gd name="T53" fmla="*/ 528 h 531"/>
                <a:gd name="T54" fmla="*/ 60 w 530"/>
                <a:gd name="T55" fmla="*/ 531 h 531"/>
                <a:gd name="T56" fmla="*/ 45 w 530"/>
                <a:gd name="T57" fmla="*/ 528 h 531"/>
                <a:gd name="T58" fmla="*/ 30 w 530"/>
                <a:gd name="T59" fmla="*/ 523 h 531"/>
                <a:gd name="T60" fmla="*/ 18 w 530"/>
                <a:gd name="T61" fmla="*/ 513 h 531"/>
                <a:gd name="T62" fmla="*/ 8 w 530"/>
                <a:gd name="T63" fmla="*/ 500 h 531"/>
                <a:gd name="T64" fmla="*/ 2 w 530"/>
                <a:gd name="T65" fmla="*/ 486 h 531"/>
                <a:gd name="T66" fmla="*/ 0 w 530"/>
                <a:gd name="T67" fmla="*/ 471 h 531"/>
                <a:gd name="T68" fmla="*/ 2 w 530"/>
                <a:gd name="T69" fmla="*/ 455 h 531"/>
                <a:gd name="T70" fmla="*/ 9 w 530"/>
                <a:gd name="T71" fmla="*/ 441 h 531"/>
                <a:gd name="T72" fmla="*/ 17 w 530"/>
                <a:gd name="T73" fmla="*/ 429 h 531"/>
                <a:gd name="T74" fmla="*/ 30 w 530"/>
                <a:gd name="T75" fmla="*/ 420 h 531"/>
                <a:gd name="T76" fmla="*/ 114 w 530"/>
                <a:gd name="T77" fmla="*/ 372 h 531"/>
                <a:gd name="T78" fmla="*/ 136 w 530"/>
                <a:gd name="T79" fmla="*/ 356 h 531"/>
                <a:gd name="T80" fmla="*/ 154 w 530"/>
                <a:gd name="T81" fmla="*/ 338 h 531"/>
                <a:gd name="T82" fmla="*/ 171 w 530"/>
                <a:gd name="T83" fmla="*/ 317 h 531"/>
                <a:gd name="T84" fmla="*/ 184 w 530"/>
                <a:gd name="T85" fmla="*/ 294 h 531"/>
                <a:gd name="T86" fmla="*/ 192 w 530"/>
                <a:gd name="T87" fmla="*/ 269 h 531"/>
                <a:gd name="T88" fmla="*/ 205 w 530"/>
                <a:gd name="T89" fmla="*/ 228 h 531"/>
                <a:gd name="T90" fmla="*/ 224 w 530"/>
                <a:gd name="T91" fmla="*/ 188 h 531"/>
                <a:gd name="T92" fmla="*/ 247 w 530"/>
                <a:gd name="T93" fmla="*/ 151 h 531"/>
                <a:gd name="T94" fmla="*/ 274 w 530"/>
                <a:gd name="T95" fmla="*/ 117 h 531"/>
                <a:gd name="T96" fmla="*/ 303 w 530"/>
                <a:gd name="T97" fmla="*/ 86 h 531"/>
                <a:gd name="T98" fmla="*/ 337 w 530"/>
                <a:gd name="T99" fmla="*/ 58 h 531"/>
                <a:gd name="T100" fmla="*/ 374 w 530"/>
                <a:gd name="T101" fmla="*/ 36 h 531"/>
                <a:gd name="T102" fmla="*/ 413 w 530"/>
                <a:gd name="T103" fmla="*/ 17 h 531"/>
                <a:gd name="T104" fmla="*/ 454 w 530"/>
                <a:gd name="T105" fmla="*/ 2 h 531"/>
                <a:gd name="T106" fmla="*/ 470 w 530"/>
                <a:gd name="T107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30" h="531">
                  <a:moveTo>
                    <a:pt x="470" y="0"/>
                  </a:moveTo>
                  <a:lnTo>
                    <a:pt x="486" y="2"/>
                  </a:lnTo>
                  <a:lnTo>
                    <a:pt x="500" y="7"/>
                  </a:lnTo>
                  <a:lnTo>
                    <a:pt x="512" y="17"/>
                  </a:lnTo>
                  <a:lnTo>
                    <a:pt x="521" y="29"/>
                  </a:lnTo>
                  <a:lnTo>
                    <a:pt x="528" y="43"/>
                  </a:lnTo>
                  <a:lnTo>
                    <a:pt x="530" y="59"/>
                  </a:lnTo>
                  <a:lnTo>
                    <a:pt x="528" y="75"/>
                  </a:lnTo>
                  <a:lnTo>
                    <a:pt x="522" y="89"/>
                  </a:lnTo>
                  <a:lnTo>
                    <a:pt x="514" y="101"/>
                  </a:lnTo>
                  <a:lnTo>
                    <a:pt x="501" y="111"/>
                  </a:lnTo>
                  <a:lnTo>
                    <a:pt x="487" y="117"/>
                  </a:lnTo>
                  <a:lnTo>
                    <a:pt x="451" y="130"/>
                  </a:lnTo>
                  <a:lnTo>
                    <a:pt x="417" y="149"/>
                  </a:lnTo>
                  <a:lnTo>
                    <a:pt x="387" y="172"/>
                  </a:lnTo>
                  <a:lnTo>
                    <a:pt x="360" y="199"/>
                  </a:lnTo>
                  <a:lnTo>
                    <a:pt x="338" y="229"/>
                  </a:lnTo>
                  <a:lnTo>
                    <a:pt x="319" y="263"/>
                  </a:lnTo>
                  <a:lnTo>
                    <a:pt x="306" y="300"/>
                  </a:lnTo>
                  <a:lnTo>
                    <a:pt x="294" y="336"/>
                  </a:lnTo>
                  <a:lnTo>
                    <a:pt x="278" y="370"/>
                  </a:lnTo>
                  <a:lnTo>
                    <a:pt x="257" y="401"/>
                  </a:lnTo>
                  <a:lnTo>
                    <a:pt x="232" y="429"/>
                  </a:lnTo>
                  <a:lnTo>
                    <a:pt x="204" y="454"/>
                  </a:lnTo>
                  <a:lnTo>
                    <a:pt x="173" y="475"/>
                  </a:lnTo>
                  <a:lnTo>
                    <a:pt x="89" y="523"/>
                  </a:lnTo>
                  <a:lnTo>
                    <a:pt x="75" y="528"/>
                  </a:lnTo>
                  <a:lnTo>
                    <a:pt x="60" y="531"/>
                  </a:lnTo>
                  <a:lnTo>
                    <a:pt x="45" y="528"/>
                  </a:lnTo>
                  <a:lnTo>
                    <a:pt x="30" y="523"/>
                  </a:lnTo>
                  <a:lnTo>
                    <a:pt x="18" y="513"/>
                  </a:lnTo>
                  <a:lnTo>
                    <a:pt x="8" y="500"/>
                  </a:lnTo>
                  <a:lnTo>
                    <a:pt x="2" y="486"/>
                  </a:lnTo>
                  <a:lnTo>
                    <a:pt x="0" y="471"/>
                  </a:lnTo>
                  <a:lnTo>
                    <a:pt x="2" y="455"/>
                  </a:lnTo>
                  <a:lnTo>
                    <a:pt x="9" y="441"/>
                  </a:lnTo>
                  <a:lnTo>
                    <a:pt x="17" y="429"/>
                  </a:lnTo>
                  <a:lnTo>
                    <a:pt x="30" y="420"/>
                  </a:lnTo>
                  <a:lnTo>
                    <a:pt x="114" y="372"/>
                  </a:lnTo>
                  <a:lnTo>
                    <a:pt x="136" y="356"/>
                  </a:lnTo>
                  <a:lnTo>
                    <a:pt x="154" y="338"/>
                  </a:lnTo>
                  <a:lnTo>
                    <a:pt x="171" y="317"/>
                  </a:lnTo>
                  <a:lnTo>
                    <a:pt x="184" y="294"/>
                  </a:lnTo>
                  <a:lnTo>
                    <a:pt x="192" y="269"/>
                  </a:lnTo>
                  <a:lnTo>
                    <a:pt x="205" y="228"/>
                  </a:lnTo>
                  <a:lnTo>
                    <a:pt x="224" y="188"/>
                  </a:lnTo>
                  <a:lnTo>
                    <a:pt x="247" y="151"/>
                  </a:lnTo>
                  <a:lnTo>
                    <a:pt x="274" y="117"/>
                  </a:lnTo>
                  <a:lnTo>
                    <a:pt x="303" y="86"/>
                  </a:lnTo>
                  <a:lnTo>
                    <a:pt x="337" y="58"/>
                  </a:lnTo>
                  <a:lnTo>
                    <a:pt x="374" y="36"/>
                  </a:lnTo>
                  <a:lnTo>
                    <a:pt x="413" y="17"/>
                  </a:lnTo>
                  <a:lnTo>
                    <a:pt x="454" y="2"/>
                  </a:lnTo>
                  <a:lnTo>
                    <a:pt x="4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" name="Group 22"/>
          <p:cNvGrpSpPr>
            <a:grpSpLocks noChangeAspect="1"/>
          </p:cNvGrpSpPr>
          <p:nvPr/>
        </p:nvGrpSpPr>
        <p:grpSpPr bwMode="auto">
          <a:xfrm>
            <a:off x="5397443" y="5188130"/>
            <a:ext cx="341766" cy="341172"/>
            <a:chOff x="251" y="-26"/>
            <a:chExt cx="1727" cy="1724"/>
          </a:xfrm>
          <a:solidFill>
            <a:schemeClr val="accent4"/>
          </a:solidFill>
        </p:grpSpPr>
        <p:sp>
          <p:nvSpPr>
            <p:cNvPr id="56" name="Freeform 24"/>
            <p:cNvSpPr>
              <a:spLocks/>
            </p:cNvSpPr>
            <p:nvPr/>
          </p:nvSpPr>
          <p:spPr bwMode="auto">
            <a:xfrm>
              <a:off x="251" y="1125"/>
              <a:ext cx="574" cy="573"/>
            </a:xfrm>
            <a:custGeom>
              <a:avLst/>
              <a:gdLst>
                <a:gd name="T0" fmla="*/ 822 w 1147"/>
                <a:gd name="T1" fmla="*/ 0 h 1145"/>
                <a:gd name="T2" fmla="*/ 1147 w 1147"/>
                <a:gd name="T3" fmla="*/ 323 h 1145"/>
                <a:gd name="T4" fmla="*/ 391 w 1147"/>
                <a:gd name="T5" fmla="*/ 1078 h 1145"/>
                <a:gd name="T6" fmla="*/ 367 w 1147"/>
                <a:gd name="T7" fmla="*/ 1098 h 1145"/>
                <a:gd name="T8" fmla="*/ 342 w 1147"/>
                <a:gd name="T9" fmla="*/ 1115 h 1145"/>
                <a:gd name="T10" fmla="*/ 316 w 1147"/>
                <a:gd name="T11" fmla="*/ 1128 h 1145"/>
                <a:gd name="T12" fmla="*/ 287 w 1147"/>
                <a:gd name="T13" fmla="*/ 1138 h 1145"/>
                <a:gd name="T14" fmla="*/ 259 w 1147"/>
                <a:gd name="T15" fmla="*/ 1143 h 1145"/>
                <a:gd name="T16" fmla="*/ 229 w 1147"/>
                <a:gd name="T17" fmla="*/ 1145 h 1145"/>
                <a:gd name="T18" fmla="*/ 200 w 1147"/>
                <a:gd name="T19" fmla="*/ 1143 h 1145"/>
                <a:gd name="T20" fmla="*/ 170 w 1147"/>
                <a:gd name="T21" fmla="*/ 1138 h 1145"/>
                <a:gd name="T22" fmla="*/ 143 w 1147"/>
                <a:gd name="T23" fmla="*/ 1128 h 1145"/>
                <a:gd name="T24" fmla="*/ 116 w 1147"/>
                <a:gd name="T25" fmla="*/ 1115 h 1145"/>
                <a:gd name="T26" fmla="*/ 91 w 1147"/>
                <a:gd name="T27" fmla="*/ 1098 h 1145"/>
                <a:gd name="T28" fmla="*/ 66 w 1147"/>
                <a:gd name="T29" fmla="*/ 1078 h 1145"/>
                <a:gd name="T30" fmla="*/ 44 w 1147"/>
                <a:gd name="T31" fmla="*/ 1052 h 1145"/>
                <a:gd name="T32" fmla="*/ 26 w 1147"/>
                <a:gd name="T33" fmla="*/ 1024 h 1145"/>
                <a:gd name="T34" fmla="*/ 14 w 1147"/>
                <a:gd name="T35" fmla="*/ 995 h 1145"/>
                <a:gd name="T36" fmla="*/ 4 w 1147"/>
                <a:gd name="T37" fmla="*/ 963 h 1145"/>
                <a:gd name="T38" fmla="*/ 0 w 1147"/>
                <a:gd name="T39" fmla="*/ 932 h 1145"/>
                <a:gd name="T40" fmla="*/ 0 w 1147"/>
                <a:gd name="T41" fmla="*/ 900 h 1145"/>
                <a:gd name="T42" fmla="*/ 4 w 1147"/>
                <a:gd name="T43" fmla="*/ 868 h 1145"/>
                <a:gd name="T44" fmla="*/ 14 w 1147"/>
                <a:gd name="T45" fmla="*/ 837 h 1145"/>
                <a:gd name="T46" fmla="*/ 26 w 1147"/>
                <a:gd name="T47" fmla="*/ 808 h 1145"/>
                <a:gd name="T48" fmla="*/ 44 w 1147"/>
                <a:gd name="T49" fmla="*/ 780 h 1145"/>
                <a:gd name="T50" fmla="*/ 66 w 1147"/>
                <a:gd name="T51" fmla="*/ 754 h 1145"/>
                <a:gd name="T52" fmla="*/ 822 w 1147"/>
                <a:gd name="T53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47" h="1145">
                  <a:moveTo>
                    <a:pt x="822" y="0"/>
                  </a:moveTo>
                  <a:lnTo>
                    <a:pt x="1147" y="323"/>
                  </a:lnTo>
                  <a:lnTo>
                    <a:pt x="391" y="1078"/>
                  </a:lnTo>
                  <a:lnTo>
                    <a:pt x="367" y="1098"/>
                  </a:lnTo>
                  <a:lnTo>
                    <a:pt x="342" y="1115"/>
                  </a:lnTo>
                  <a:lnTo>
                    <a:pt x="316" y="1128"/>
                  </a:lnTo>
                  <a:lnTo>
                    <a:pt x="287" y="1138"/>
                  </a:lnTo>
                  <a:lnTo>
                    <a:pt x="259" y="1143"/>
                  </a:lnTo>
                  <a:lnTo>
                    <a:pt x="229" y="1145"/>
                  </a:lnTo>
                  <a:lnTo>
                    <a:pt x="200" y="1143"/>
                  </a:lnTo>
                  <a:lnTo>
                    <a:pt x="170" y="1138"/>
                  </a:lnTo>
                  <a:lnTo>
                    <a:pt x="143" y="1128"/>
                  </a:lnTo>
                  <a:lnTo>
                    <a:pt x="116" y="1115"/>
                  </a:lnTo>
                  <a:lnTo>
                    <a:pt x="91" y="1098"/>
                  </a:lnTo>
                  <a:lnTo>
                    <a:pt x="66" y="1078"/>
                  </a:lnTo>
                  <a:lnTo>
                    <a:pt x="44" y="1052"/>
                  </a:lnTo>
                  <a:lnTo>
                    <a:pt x="26" y="1024"/>
                  </a:lnTo>
                  <a:lnTo>
                    <a:pt x="14" y="995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0" y="900"/>
                  </a:lnTo>
                  <a:lnTo>
                    <a:pt x="4" y="868"/>
                  </a:lnTo>
                  <a:lnTo>
                    <a:pt x="14" y="837"/>
                  </a:lnTo>
                  <a:lnTo>
                    <a:pt x="26" y="808"/>
                  </a:lnTo>
                  <a:lnTo>
                    <a:pt x="44" y="780"/>
                  </a:lnTo>
                  <a:lnTo>
                    <a:pt x="66" y="754"/>
                  </a:lnTo>
                  <a:lnTo>
                    <a:pt x="8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5"/>
            <p:cNvSpPr>
              <a:spLocks noEditPoints="1"/>
            </p:cNvSpPr>
            <p:nvPr/>
          </p:nvSpPr>
          <p:spPr bwMode="auto">
            <a:xfrm>
              <a:off x="566" y="-26"/>
              <a:ext cx="1412" cy="1409"/>
            </a:xfrm>
            <a:custGeom>
              <a:avLst/>
              <a:gdLst>
                <a:gd name="T0" fmla="*/ 1999 w 2826"/>
                <a:gd name="T1" fmla="*/ 229 h 2819"/>
                <a:gd name="T2" fmla="*/ 1966 w 2826"/>
                <a:gd name="T3" fmla="*/ 247 h 2819"/>
                <a:gd name="T4" fmla="*/ 2098 w 2826"/>
                <a:gd name="T5" fmla="*/ 1333 h 2819"/>
                <a:gd name="T6" fmla="*/ 2587 w 2826"/>
                <a:gd name="T7" fmla="*/ 840 h 2819"/>
                <a:gd name="T8" fmla="*/ 2597 w 2826"/>
                <a:gd name="T9" fmla="*/ 804 h 2819"/>
                <a:gd name="T10" fmla="*/ 2587 w 2826"/>
                <a:gd name="T11" fmla="*/ 768 h 2819"/>
                <a:gd name="T12" fmla="*/ 2069 w 2826"/>
                <a:gd name="T13" fmla="*/ 247 h 2819"/>
                <a:gd name="T14" fmla="*/ 2037 w 2826"/>
                <a:gd name="T15" fmla="*/ 229 h 2819"/>
                <a:gd name="T16" fmla="*/ 2018 w 2826"/>
                <a:gd name="T17" fmla="*/ 0 h 2819"/>
                <a:gd name="T18" fmla="*/ 2057 w 2826"/>
                <a:gd name="T19" fmla="*/ 2 h 2819"/>
                <a:gd name="T20" fmla="*/ 2132 w 2826"/>
                <a:gd name="T21" fmla="*/ 21 h 2819"/>
                <a:gd name="T22" fmla="*/ 2202 w 2826"/>
                <a:gd name="T23" fmla="*/ 59 h 2819"/>
                <a:gd name="T24" fmla="*/ 2738 w 2826"/>
                <a:gd name="T25" fmla="*/ 591 h 2819"/>
                <a:gd name="T26" fmla="*/ 2786 w 2826"/>
                <a:gd name="T27" fmla="*/ 654 h 2819"/>
                <a:gd name="T28" fmla="*/ 2815 w 2826"/>
                <a:gd name="T29" fmla="*/ 725 h 2819"/>
                <a:gd name="T30" fmla="*/ 2826 w 2826"/>
                <a:gd name="T31" fmla="*/ 804 h 2819"/>
                <a:gd name="T32" fmla="*/ 2815 w 2826"/>
                <a:gd name="T33" fmla="*/ 883 h 2819"/>
                <a:gd name="T34" fmla="*/ 2786 w 2826"/>
                <a:gd name="T35" fmla="*/ 954 h 2819"/>
                <a:gd name="T36" fmla="*/ 2738 w 2826"/>
                <a:gd name="T37" fmla="*/ 1017 h 2819"/>
                <a:gd name="T38" fmla="*/ 2278 w 2826"/>
                <a:gd name="T39" fmla="*/ 1517 h 2819"/>
                <a:gd name="T40" fmla="*/ 2302 w 2826"/>
                <a:gd name="T41" fmla="*/ 1567 h 2819"/>
                <a:gd name="T42" fmla="*/ 2310 w 2826"/>
                <a:gd name="T43" fmla="*/ 1623 h 2819"/>
                <a:gd name="T44" fmla="*/ 2301 w 2826"/>
                <a:gd name="T45" fmla="*/ 1681 h 2819"/>
                <a:gd name="T46" fmla="*/ 2275 w 2826"/>
                <a:gd name="T47" fmla="*/ 1732 h 2819"/>
                <a:gd name="T48" fmla="*/ 1245 w 2826"/>
                <a:gd name="T49" fmla="*/ 2764 h 2819"/>
                <a:gd name="T50" fmla="*/ 1196 w 2826"/>
                <a:gd name="T51" fmla="*/ 2799 h 2819"/>
                <a:gd name="T52" fmla="*/ 1141 w 2826"/>
                <a:gd name="T53" fmla="*/ 2817 h 2819"/>
                <a:gd name="T54" fmla="*/ 1083 w 2826"/>
                <a:gd name="T55" fmla="*/ 2817 h 2819"/>
                <a:gd name="T56" fmla="*/ 1028 w 2826"/>
                <a:gd name="T57" fmla="*/ 2799 h 2819"/>
                <a:gd name="T58" fmla="*/ 980 w 2826"/>
                <a:gd name="T59" fmla="*/ 2764 h 2819"/>
                <a:gd name="T60" fmla="*/ 36 w 2826"/>
                <a:gd name="T61" fmla="*/ 1818 h 2819"/>
                <a:gd name="T62" fmla="*/ 10 w 2826"/>
                <a:gd name="T63" fmla="*/ 1767 h 2819"/>
                <a:gd name="T64" fmla="*/ 0 w 2826"/>
                <a:gd name="T65" fmla="*/ 1709 h 2819"/>
                <a:gd name="T66" fmla="*/ 10 w 2826"/>
                <a:gd name="T67" fmla="*/ 1651 h 2819"/>
                <a:gd name="T68" fmla="*/ 36 w 2826"/>
                <a:gd name="T69" fmla="*/ 1599 h 2819"/>
                <a:gd name="T70" fmla="*/ 1066 w 2826"/>
                <a:gd name="T71" fmla="*/ 567 h 2819"/>
                <a:gd name="T72" fmla="*/ 1115 w 2826"/>
                <a:gd name="T73" fmla="*/ 532 h 2819"/>
                <a:gd name="T74" fmla="*/ 1170 w 2826"/>
                <a:gd name="T75" fmla="*/ 514 h 2819"/>
                <a:gd name="T76" fmla="*/ 1226 w 2826"/>
                <a:gd name="T77" fmla="*/ 514 h 2819"/>
                <a:gd name="T78" fmla="*/ 1279 w 2826"/>
                <a:gd name="T79" fmla="*/ 531 h 2819"/>
                <a:gd name="T80" fmla="*/ 1326 w 2826"/>
                <a:gd name="T81" fmla="*/ 562 h 2819"/>
                <a:gd name="T82" fmla="*/ 1835 w 2826"/>
                <a:gd name="T83" fmla="*/ 59 h 2819"/>
                <a:gd name="T84" fmla="*/ 1903 w 2826"/>
                <a:gd name="T85" fmla="*/ 21 h 2819"/>
                <a:gd name="T86" fmla="*/ 1979 w 2826"/>
                <a:gd name="T87" fmla="*/ 2 h 2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26" h="2819">
                  <a:moveTo>
                    <a:pt x="2018" y="227"/>
                  </a:moveTo>
                  <a:lnTo>
                    <a:pt x="1999" y="229"/>
                  </a:lnTo>
                  <a:lnTo>
                    <a:pt x="1982" y="237"/>
                  </a:lnTo>
                  <a:lnTo>
                    <a:pt x="1966" y="247"/>
                  </a:lnTo>
                  <a:lnTo>
                    <a:pt x="1488" y="724"/>
                  </a:lnTo>
                  <a:lnTo>
                    <a:pt x="2098" y="1333"/>
                  </a:lnTo>
                  <a:lnTo>
                    <a:pt x="2575" y="856"/>
                  </a:lnTo>
                  <a:lnTo>
                    <a:pt x="2587" y="840"/>
                  </a:lnTo>
                  <a:lnTo>
                    <a:pt x="2594" y="823"/>
                  </a:lnTo>
                  <a:lnTo>
                    <a:pt x="2597" y="804"/>
                  </a:lnTo>
                  <a:lnTo>
                    <a:pt x="2594" y="785"/>
                  </a:lnTo>
                  <a:lnTo>
                    <a:pt x="2587" y="768"/>
                  </a:lnTo>
                  <a:lnTo>
                    <a:pt x="2575" y="753"/>
                  </a:lnTo>
                  <a:lnTo>
                    <a:pt x="2069" y="247"/>
                  </a:lnTo>
                  <a:lnTo>
                    <a:pt x="2055" y="237"/>
                  </a:lnTo>
                  <a:lnTo>
                    <a:pt x="2037" y="229"/>
                  </a:lnTo>
                  <a:lnTo>
                    <a:pt x="2018" y="227"/>
                  </a:lnTo>
                  <a:close/>
                  <a:moveTo>
                    <a:pt x="2018" y="0"/>
                  </a:moveTo>
                  <a:lnTo>
                    <a:pt x="2018" y="0"/>
                  </a:lnTo>
                  <a:lnTo>
                    <a:pt x="2057" y="2"/>
                  </a:lnTo>
                  <a:lnTo>
                    <a:pt x="2096" y="10"/>
                  </a:lnTo>
                  <a:lnTo>
                    <a:pt x="2132" y="21"/>
                  </a:lnTo>
                  <a:lnTo>
                    <a:pt x="2168" y="38"/>
                  </a:lnTo>
                  <a:lnTo>
                    <a:pt x="2202" y="59"/>
                  </a:lnTo>
                  <a:lnTo>
                    <a:pt x="2231" y="85"/>
                  </a:lnTo>
                  <a:lnTo>
                    <a:pt x="2738" y="591"/>
                  </a:lnTo>
                  <a:lnTo>
                    <a:pt x="2764" y="620"/>
                  </a:lnTo>
                  <a:lnTo>
                    <a:pt x="2786" y="654"/>
                  </a:lnTo>
                  <a:lnTo>
                    <a:pt x="2803" y="689"/>
                  </a:lnTo>
                  <a:lnTo>
                    <a:pt x="2815" y="725"/>
                  </a:lnTo>
                  <a:lnTo>
                    <a:pt x="2824" y="764"/>
                  </a:lnTo>
                  <a:lnTo>
                    <a:pt x="2826" y="804"/>
                  </a:lnTo>
                  <a:lnTo>
                    <a:pt x="2824" y="844"/>
                  </a:lnTo>
                  <a:lnTo>
                    <a:pt x="2815" y="883"/>
                  </a:lnTo>
                  <a:lnTo>
                    <a:pt x="2803" y="920"/>
                  </a:lnTo>
                  <a:lnTo>
                    <a:pt x="2786" y="954"/>
                  </a:lnTo>
                  <a:lnTo>
                    <a:pt x="2764" y="988"/>
                  </a:lnTo>
                  <a:lnTo>
                    <a:pt x="2738" y="1017"/>
                  </a:lnTo>
                  <a:lnTo>
                    <a:pt x="2260" y="1495"/>
                  </a:lnTo>
                  <a:lnTo>
                    <a:pt x="2278" y="1517"/>
                  </a:lnTo>
                  <a:lnTo>
                    <a:pt x="2291" y="1541"/>
                  </a:lnTo>
                  <a:lnTo>
                    <a:pt x="2302" y="1567"/>
                  </a:lnTo>
                  <a:lnTo>
                    <a:pt x="2308" y="1594"/>
                  </a:lnTo>
                  <a:lnTo>
                    <a:pt x="2310" y="1623"/>
                  </a:lnTo>
                  <a:lnTo>
                    <a:pt x="2308" y="1652"/>
                  </a:lnTo>
                  <a:lnTo>
                    <a:pt x="2301" y="1681"/>
                  </a:lnTo>
                  <a:lnTo>
                    <a:pt x="2290" y="1707"/>
                  </a:lnTo>
                  <a:lnTo>
                    <a:pt x="2275" y="1732"/>
                  </a:lnTo>
                  <a:lnTo>
                    <a:pt x="2256" y="1755"/>
                  </a:lnTo>
                  <a:lnTo>
                    <a:pt x="1245" y="2764"/>
                  </a:lnTo>
                  <a:lnTo>
                    <a:pt x="1222" y="2784"/>
                  </a:lnTo>
                  <a:lnTo>
                    <a:pt x="1196" y="2799"/>
                  </a:lnTo>
                  <a:lnTo>
                    <a:pt x="1170" y="2810"/>
                  </a:lnTo>
                  <a:lnTo>
                    <a:pt x="1141" y="2817"/>
                  </a:lnTo>
                  <a:lnTo>
                    <a:pt x="1113" y="2819"/>
                  </a:lnTo>
                  <a:lnTo>
                    <a:pt x="1083" y="2817"/>
                  </a:lnTo>
                  <a:lnTo>
                    <a:pt x="1056" y="2810"/>
                  </a:lnTo>
                  <a:lnTo>
                    <a:pt x="1028" y="2799"/>
                  </a:lnTo>
                  <a:lnTo>
                    <a:pt x="1003" y="2784"/>
                  </a:lnTo>
                  <a:lnTo>
                    <a:pt x="980" y="2764"/>
                  </a:lnTo>
                  <a:lnTo>
                    <a:pt x="55" y="1841"/>
                  </a:lnTo>
                  <a:lnTo>
                    <a:pt x="36" y="1818"/>
                  </a:lnTo>
                  <a:lnTo>
                    <a:pt x="21" y="1794"/>
                  </a:lnTo>
                  <a:lnTo>
                    <a:pt x="10" y="1767"/>
                  </a:lnTo>
                  <a:lnTo>
                    <a:pt x="2" y="1738"/>
                  </a:lnTo>
                  <a:lnTo>
                    <a:pt x="0" y="1709"/>
                  </a:lnTo>
                  <a:lnTo>
                    <a:pt x="2" y="1680"/>
                  </a:lnTo>
                  <a:lnTo>
                    <a:pt x="10" y="1651"/>
                  </a:lnTo>
                  <a:lnTo>
                    <a:pt x="21" y="1624"/>
                  </a:lnTo>
                  <a:lnTo>
                    <a:pt x="36" y="1599"/>
                  </a:lnTo>
                  <a:lnTo>
                    <a:pt x="55" y="1577"/>
                  </a:lnTo>
                  <a:lnTo>
                    <a:pt x="1066" y="567"/>
                  </a:lnTo>
                  <a:lnTo>
                    <a:pt x="1090" y="548"/>
                  </a:lnTo>
                  <a:lnTo>
                    <a:pt x="1115" y="532"/>
                  </a:lnTo>
                  <a:lnTo>
                    <a:pt x="1142" y="521"/>
                  </a:lnTo>
                  <a:lnTo>
                    <a:pt x="1170" y="514"/>
                  </a:lnTo>
                  <a:lnTo>
                    <a:pt x="1199" y="512"/>
                  </a:lnTo>
                  <a:lnTo>
                    <a:pt x="1226" y="514"/>
                  </a:lnTo>
                  <a:lnTo>
                    <a:pt x="1253" y="520"/>
                  </a:lnTo>
                  <a:lnTo>
                    <a:pt x="1279" y="531"/>
                  </a:lnTo>
                  <a:lnTo>
                    <a:pt x="1303" y="545"/>
                  </a:lnTo>
                  <a:lnTo>
                    <a:pt x="1326" y="562"/>
                  </a:lnTo>
                  <a:lnTo>
                    <a:pt x="1804" y="85"/>
                  </a:lnTo>
                  <a:lnTo>
                    <a:pt x="1835" y="59"/>
                  </a:lnTo>
                  <a:lnTo>
                    <a:pt x="1867" y="38"/>
                  </a:lnTo>
                  <a:lnTo>
                    <a:pt x="1903" y="21"/>
                  </a:lnTo>
                  <a:lnTo>
                    <a:pt x="1940" y="10"/>
                  </a:lnTo>
                  <a:lnTo>
                    <a:pt x="1979" y="2"/>
                  </a:lnTo>
                  <a:lnTo>
                    <a:pt x="20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6"/>
            <p:cNvSpPr>
              <a:spLocks/>
            </p:cNvSpPr>
            <p:nvPr/>
          </p:nvSpPr>
          <p:spPr bwMode="auto">
            <a:xfrm>
              <a:off x="1447" y="232"/>
              <a:ext cx="129" cy="129"/>
            </a:xfrm>
            <a:custGeom>
              <a:avLst/>
              <a:gdLst>
                <a:gd name="T0" fmla="*/ 129 w 259"/>
                <a:gd name="T1" fmla="*/ 0 h 258"/>
                <a:gd name="T2" fmla="*/ 154 w 259"/>
                <a:gd name="T3" fmla="*/ 2 h 258"/>
                <a:gd name="T4" fmla="*/ 178 w 259"/>
                <a:gd name="T5" fmla="*/ 10 h 258"/>
                <a:gd name="T6" fmla="*/ 200 w 259"/>
                <a:gd name="T7" fmla="*/ 21 h 258"/>
                <a:gd name="T8" fmla="*/ 221 w 259"/>
                <a:gd name="T9" fmla="*/ 38 h 258"/>
                <a:gd name="T10" fmla="*/ 237 w 259"/>
                <a:gd name="T11" fmla="*/ 58 h 258"/>
                <a:gd name="T12" fmla="*/ 249 w 259"/>
                <a:gd name="T13" fmla="*/ 80 h 258"/>
                <a:gd name="T14" fmla="*/ 256 w 259"/>
                <a:gd name="T15" fmla="*/ 104 h 258"/>
                <a:gd name="T16" fmla="*/ 259 w 259"/>
                <a:gd name="T17" fmla="*/ 129 h 258"/>
                <a:gd name="T18" fmla="*/ 256 w 259"/>
                <a:gd name="T19" fmla="*/ 154 h 258"/>
                <a:gd name="T20" fmla="*/ 249 w 259"/>
                <a:gd name="T21" fmla="*/ 178 h 258"/>
                <a:gd name="T22" fmla="*/ 237 w 259"/>
                <a:gd name="T23" fmla="*/ 200 h 258"/>
                <a:gd name="T24" fmla="*/ 221 w 259"/>
                <a:gd name="T25" fmla="*/ 220 h 258"/>
                <a:gd name="T26" fmla="*/ 200 w 259"/>
                <a:gd name="T27" fmla="*/ 237 h 258"/>
                <a:gd name="T28" fmla="*/ 178 w 259"/>
                <a:gd name="T29" fmla="*/ 248 h 258"/>
                <a:gd name="T30" fmla="*/ 154 w 259"/>
                <a:gd name="T31" fmla="*/ 256 h 258"/>
                <a:gd name="T32" fmla="*/ 129 w 259"/>
                <a:gd name="T33" fmla="*/ 258 h 258"/>
                <a:gd name="T34" fmla="*/ 104 w 259"/>
                <a:gd name="T35" fmla="*/ 256 h 258"/>
                <a:gd name="T36" fmla="*/ 81 w 259"/>
                <a:gd name="T37" fmla="*/ 248 h 258"/>
                <a:gd name="T38" fmla="*/ 58 w 259"/>
                <a:gd name="T39" fmla="*/ 237 h 258"/>
                <a:gd name="T40" fmla="*/ 38 w 259"/>
                <a:gd name="T41" fmla="*/ 220 h 258"/>
                <a:gd name="T42" fmla="*/ 21 w 259"/>
                <a:gd name="T43" fmla="*/ 200 h 258"/>
                <a:gd name="T44" fmla="*/ 10 w 259"/>
                <a:gd name="T45" fmla="*/ 178 h 258"/>
                <a:gd name="T46" fmla="*/ 2 w 259"/>
                <a:gd name="T47" fmla="*/ 154 h 258"/>
                <a:gd name="T48" fmla="*/ 0 w 259"/>
                <a:gd name="T49" fmla="*/ 129 h 258"/>
                <a:gd name="T50" fmla="*/ 2 w 259"/>
                <a:gd name="T51" fmla="*/ 104 h 258"/>
                <a:gd name="T52" fmla="*/ 10 w 259"/>
                <a:gd name="T53" fmla="*/ 80 h 258"/>
                <a:gd name="T54" fmla="*/ 21 w 259"/>
                <a:gd name="T55" fmla="*/ 58 h 258"/>
                <a:gd name="T56" fmla="*/ 38 w 259"/>
                <a:gd name="T57" fmla="*/ 38 h 258"/>
                <a:gd name="T58" fmla="*/ 58 w 259"/>
                <a:gd name="T59" fmla="*/ 21 h 258"/>
                <a:gd name="T60" fmla="*/ 81 w 259"/>
                <a:gd name="T61" fmla="*/ 10 h 258"/>
                <a:gd name="T62" fmla="*/ 104 w 259"/>
                <a:gd name="T63" fmla="*/ 2 h 258"/>
                <a:gd name="T64" fmla="*/ 129 w 259"/>
                <a:gd name="T65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9" h="258">
                  <a:moveTo>
                    <a:pt x="129" y="0"/>
                  </a:moveTo>
                  <a:lnTo>
                    <a:pt x="154" y="2"/>
                  </a:lnTo>
                  <a:lnTo>
                    <a:pt x="178" y="10"/>
                  </a:lnTo>
                  <a:lnTo>
                    <a:pt x="200" y="21"/>
                  </a:lnTo>
                  <a:lnTo>
                    <a:pt x="221" y="38"/>
                  </a:lnTo>
                  <a:lnTo>
                    <a:pt x="237" y="58"/>
                  </a:lnTo>
                  <a:lnTo>
                    <a:pt x="249" y="80"/>
                  </a:lnTo>
                  <a:lnTo>
                    <a:pt x="256" y="104"/>
                  </a:lnTo>
                  <a:lnTo>
                    <a:pt x="259" y="129"/>
                  </a:lnTo>
                  <a:lnTo>
                    <a:pt x="256" y="154"/>
                  </a:lnTo>
                  <a:lnTo>
                    <a:pt x="249" y="178"/>
                  </a:lnTo>
                  <a:lnTo>
                    <a:pt x="237" y="200"/>
                  </a:lnTo>
                  <a:lnTo>
                    <a:pt x="221" y="220"/>
                  </a:lnTo>
                  <a:lnTo>
                    <a:pt x="200" y="237"/>
                  </a:lnTo>
                  <a:lnTo>
                    <a:pt x="178" y="248"/>
                  </a:lnTo>
                  <a:lnTo>
                    <a:pt x="154" y="256"/>
                  </a:lnTo>
                  <a:lnTo>
                    <a:pt x="129" y="258"/>
                  </a:lnTo>
                  <a:lnTo>
                    <a:pt x="104" y="256"/>
                  </a:lnTo>
                  <a:lnTo>
                    <a:pt x="81" y="248"/>
                  </a:lnTo>
                  <a:lnTo>
                    <a:pt x="58" y="237"/>
                  </a:lnTo>
                  <a:lnTo>
                    <a:pt x="38" y="220"/>
                  </a:lnTo>
                  <a:lnTo>
                    <a:pt x="21" y="200"/>
                  </a:lnTo>
                  <a:lnTo>
                    <a:pt x="10" y="178"/>
                  </a:lnTo>
                  <a:lnTo>
                    <a:pt x="2" y="154"/>
                  </a:lnTo>
                  <a:lnTo>
                    <a:pt x="0" y="129"/>
                  </a:lnTo>
                  <a:lnTo>
                    <a:pt x="2" y="104"/>
                  </a:lnTo>
                  <a:lnTo>
                    <a:pt x="10" y="80"/>
                  </a:lnTo>
                  <a:lnTo>
                    <a:pt x="21" y="58"/>
                  </a:lnTo>
                  <a:lnTo>
                    <a:pt x="38" y="38"/>
                  </a:lnTo>
                  <a:lnTo>
                    <a:pt x="58" y="21"/>
                  </a:lnTo>
                  <a:lnTo>
                    <a:pt x="81" y="10"/>
                  </a:lnTo>
                  <a:lnTo>
                    <a:pt x="104" y="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7"/>
            <p:cNvSpPr>
              <a:spLocks/>
            </p:cNvSpPr>
            <p:nvPr/>
          </p:nvSpPr>
          <p:spPr bwMode="auto">
            <a:xfrm>
              <a:off x="1578" y="363"/>
              <a:ext cx="129" cy="129"/>
            </a:xfrm>
            <a:custGeom>
              <a:avLst/>
              <a:gdLst>
                <a:gd name="T0" fmla="*/ 130 w 258"/>
                <a:gd name="T1" fmla="*/ 0 h 257"/>
                <a:gd name="T2" fmla="*/ 154 w 258"/>
                <a:gd name="T3" fmla="*/ 2 h 257"/>
                <a:gd name="T4" fmla="*/ 178 w 258"/>
                <a:gd name="T5" fmla="*/ 9 h 257"/>
                <a:gd name="T6" fmla="*/ 200 w 258"/>
                <a:gd name="T7" fmla="*/ 21 h 257"/>
                <a:gd name="T8" fmla="*/ 221 w 258"/>
                <a:gd name="T9" fmla="*/ 38 h 257"/>
                <a:gd name="T10" fmla="*/ 237 w 258"/>
                <a:gd name="T11" fmla="*/ 58 h 257"/>
                <a:gd name="T12" fmla="*/ 248 w 258"/>
                <a:gd name="T13" fmla="*/ 80 h 257"/>
                <a:gd name="T14" fmla="*/ 256 w 258"/>
                <a:gd name="T15" fmla="*/ 104 h 257"/>
                <a:gd name="T16" fmla="*/ 258 w 258"/>
                <a:gd name="T17" fmla="*/ 129 h 257"/>
                <a:gd name="T18" fmla="*/ 256 w 258"/>
                <a:gd name="T19" fmla="*/ 153 h 257"/>
                <a:gd name="T20" fmla="*/ 248 w 258"/>
                <a:gd name="T21" fmla="*/ 177 h 257"/>
                <a:gd name="T22" fmla="*/ 237 w 258"/>
                <a:gd name="T23" fmla="*/ 200 h 257"/>
                <a:gd name="T24" fmla="*/ 221 w 258"/>
                <a:gd name="T25" fmla="*/ 220 h 257"/>
                <a:gd name="T26" fmla="*/ 200 w 258"/>
                <a:gd name="T27" fmla="*/ 236 h 257"/>
                <a:gd name="T28" fmla="*/ 178 w 258"/>
                <a:gd name="T29" fmla="*/ 248 h 257"/>
                <a:gd name="T30" fmla="*/ 154 w 258"/>
                <a:gd name="T31" fmla="*/ 255 h 257"/>
                <a:gd name="T32" fmla="*/ 130 w 258"/>
                <a:gd name="T33" fmla="*/ 257 h 257"/>
                <a:gd name="T34" fmla="*/ 104 w 258"/>
                <a:gd name="T35" fmla="*/ 255 h 257"/>
                <a:gd name="T36" fmla="*/ 80 w 258"/>
                <a:gd name="T37" fmla="*/ 248 h 257"/>
                <a:gd name="T38" fmla="*/ 58 w 258"/>
                <a:gd name="T39" fmla="*/ 236 h 257"/>
                <a:gd name="T40" fmla="*/ 38 w 258"/>
                <a:gd name="T41" fmla="*/ 220 h 257"/>
                <a:gd name="T42" fmla="*/ 21 w 258"/>
                <a:gd name="T43" fmla="*/ 200 h 257"/>
                <a:gd name="T44" fmla="*/ 10 w 258"/>
                <a:gd name="T45" fmla="*/ 177 h 257"/>
                <a:gd name="T46" fmla="*/ 2 w 258"/>
                <a:gd name="T47" fmla="*/ 153 h 257"/>
                <a:gd name="T48" fmla="*/ 0 w 258"/>
                <a:gd name="T49" fmla="*/ 129 h 257"/>
                <a:gd name="T50" fmla="*/ 2 w 258"/>
                <a:gd name="T51" fmla="*/ 104 h 257"/>
                <a:gd name="T52" fmla="*/ 10 w 258"/>
                <a:gd name="T53" fmla="*/ 80 h 257"/>
                <a:gd name="T54" fmla="*/ 21 w 258"/>
                <a:gd name="T55" fmla="*/ 58 h 257"/>
                <a:gd name="T56" fmla="*/ 38 w 258"/>
                <a:gd name="T57" fmla="*/ 38 h 257"/>
                <a:gd name="T58" fmla="*/ 58 w 258"/>
                <a:gd name="T59" fmla="*/ 21 h 257"/>
                <a:gd name="T60" fmla="*/ 80 w 258"/>
                <a:gd name="T61" fmla="*/ 9 h 257"/>
                <a:gd name="T62" fmla="*/ 104 w 258"/>
                <a:gd name="T63" fmla="*/ 2 h 257"/>
                <a:gd name="T64" fmla="*/ 130 w 258"/>
                <a:gd name="T6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8" h="257">
                  <a:moveTo>
                    <a:pt x="130" y="0"/>
                  </a:moveTo>
                  <a:lnTo>
                    <a:pt x="154" y="2"/>
                  </a:lnTo>
                  <a:lnTo>
                    <a:pt x="178" y="9"/>
                  </a:lnTo>
                  <a:lnTo>
                    <a:pt x="200" y="21"/>
                  </a:lnTo>
                  <a:lnTo>
                    <a:pt x="221" y="38"/>
                  </a:lnTo>
                  <a:lnTo>
                    <a:pt x="237" y="58"/>
                  </a:lnTo>
                  <a:lnTo>
                    <a:pt x="248" y="80"/>
                  </a:lnTo>
                  <a:lnTo>
                    <a:pt x="256" y="104"/>
                  </a:lnTo>
                  <a:lnTo>
                    <a:pt x="258" y="129"/>
                  </a:lnTo>
                  <a:lnTo>
                    <a:pt x="256" y="153"/>
                  </a:lnTo>
                  <a:lnTo>
                    <a:pt x="248" y="177"/>
                  </a:lnTo>
                  <a:lnTo>
                    <a:pt x="237" y="200"/>
                  </a:lnTo>
                  <a:lnTo>
                    <a:pt x="221" y="220"/>
                  </a:lnTo>
                  <a:lnTo>
                    <a:pt x="200" y="236"/>
                  </a:lnTo>
                  <a:lnTo>
                    <a:pt x="178" y="248"/>
                  </a:lnTo>
                  <a:lnTo>
                    <a:pt x="154" y="255"/>
                  </a:lnTo>
                  <a:lnTo>
                    <a:pt x="130" y="257"/>
                  </a:lnTo>
                  <a:lnTo>
                    <a:pt x="104" y="255"/>
                  </a:lnTo>
                  <a:lnTo>
                    <a:pt x="80" y="248"/>
                  </a:lnTo>
                  <a:lnTo>
                    <a:pt x="58" y="236"/>
                  </a:lnTo>
                  <a:lnTo>
                    <a:pt x="38" y="220"/>
                  </a:lnTo>
                  <a:lnTo>
                    <a:pt x="21" y="200"/>
                  </a:lnTo>
                  <a:lnTo>
                    <a:pt x="10" y="177"/>
                  </a:lnTo>
                  <a:lnTo>
                    <a:pt x="2" y="153"/>
                  </a:lnTo>
                  <a:lnTo>
                    <a:pt x="0" y="129"/>
                  </a:lnTo>
                  <a:lnTo>
                    <a:pt x="2" y="104"/>
                  </a:lnTo>
                  <a:lnTo>
                    <a:pt x="10" y="80"/>
                  </a:lnTo>
                  <a:lnTo>
                    <a:pt x="21" y="58"/>
                  </a:lnTo>
                  <a:lnTo>
                    <a:pt x="38" y="38"/>
                  </a:lnTo>
                  <a:lnTo>
                    <a:pt x="58" y="21"/>
                  </a:lnTo>
                  <a:lnTo>
                    <a:pt x="80" y="9"/>
                  </a:lnTo>
                  <a:lnTo>
                    <a:pt x="104" y="2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993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223"/>
          <p:cNvGrpSpPr/>
          <p:nvPr/>
        </p:nvGrpSpPr>
        <p:grpSpPr>
          <a:xfrm>
            <a:off x="2046514" y="4089180"/>
            <a:ext cx="1349832" cy="1934248"/>
            <a:chOff x="2699666" y="3425371"/>
            <a:chExt cx="1132114" cy="2191658"/>
          </a:xfrm>
        </p:grpSpPr>
        <p:sp>
          <p:nvSpPr>
            <p:cNvPr id="204" name="Right Triangle 203"/>
            <p:cNvSpPr/>
            <p:nvPr/>
          </p:nvSpPr>
          <p:spPr>
            <a:xfrm>
              <a:off x="3265723" y="3425371"/>
              <a:ext cx="566057" cy="2191658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ight Triangle 204"/>
            <p:cNvSpPr/>
            <p:nvPr/>
          </p:nvSpPr>
          <p:spPr>
            <a:xfrm flipH="1">
              <a:off x="2699666" y="3425371"/>
              <a:ext cx="566057" cy="2191658"/>
            </a:xfrm>
            <a:prstGeom prst="rtTriangle">
              <a:avLst/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3396346" y="2987556"/>
            <a:ext cx="1349833" cy="3035872"/>
            <a:chOff x="3831780" y="2177143"/>
            <a:chExt cx="1132115" cy="3439886"/>
          </a:xfrm>
        </p:grpSpPr>
        <p:sp>
          <p:nvSpPr>
            <p:cNvPr id="206" name="Right Triangle 205"/>
            <p:cNvSpPr/>
            <p:nvPr/>
          </p:nvSpPr>
          <p:spPr>
            <a:xfrm>
              <a:off x="4397838" y="2177143"/>
              <a:ext cx="566057" cy="3439886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ight Triangle 206"/>
            <p:cNvSpPr/>
            <p:nvPr/>
          </p:nvSpPr>
          <p:spPr>
            <a:xfrm flipH="1">
              <a:off x="3831780" y="2177143"/>
              <a:ext cx="566057" cy="3439886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4746176" y="4435039"/>
            <a:ext cx="1349834" cy="1588389"/>
            <a:chOff x="4963893" y="3817257"/>
            <a:chExt cx="1132116" cy="1799772"/>
          </a:xfrm>
        </p:grpSpPr>
        <p:sp>
          <p:nvSpPr>
            <p:cNvPr id="208" name="Right Triangle 207"/>
            <p:cNvSpPr/>
            <p:nvPr/>
          </p:nvSpPr>
          <p:spPr>
            <a:xfrm>
              <a:off x="5529952" y="3817257"/>
              <a:ext cx="566057" cy="1799772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ight Triangle 208"/>
            <p:cNvSpPr/>
            <p:nvPr/>
          </p:nvSpPr>
          <p:spPr>
            <a:xfrm flipH="1">
              <a:off x="4963893" y="3817257"/>
              <a:ext cx="566057" cy="1799772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6096004" y="3589606"/>
            <a:ext cx="1349835" cy="2433822"/>
            <a:chOff x="6096004" y="2859314"/>
            <a:chExt cx="1132117" cy="2757715"/>
          </a:xfrm>
        </p:grpSpPr>
        <p:sp>
          <p:nvSpPr>
            <p:cNvPr id="210" name="Right Triangle 209"/>
            <p:cNvSpPr/>
            <p:nvPr/>
          </p:nvSpPr>
          <p:spPr>
            <a:xfrm>
              <a:off x="6662064" y="2859314"/>
              <a:ext cx="566057" cy="2757715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ight Triangle 210"/>
            <p:cNvSpPr/>
            <p:nvPr/>
          </p:nvSpPr>
          <p:spPr>
            <a:xfrm flipH="1">
              <a:off x="6096004" y="2859314"/>
              <a:ext cx="566057" cy="2757715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7445829" y="4204467"/>
            <a:ext cx="1349836" cy="1818961"/>
            <a:chOff x="7228112" y="3556000"/>
            <a:chExt cx="1132118" cy="2061029"/>
          </a:xfrm>
        </p:grpSpPr>
        <p:sp>
          <p:nvSpPr>
            <p:cNvPr id="212" name="Right Triangle 211"/>
            <p:cNvSpPr/>
            <p:nvPr/>
          </p:nvSpPr>
          <p:spPr>
            <a:xfrm>
              <a:off x="7794173" y="3556000"/>
              <a:ext cx="566057" cy="2061029"/>
            </a:xfrm>
            <a:prstGeom prst="rt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ight Triangle 212"/>
            <p:cNvSpPr/>
            <p:nvPr/>
          </p:nvSpPr>
          <p:spPr>
            <a:xfrm flipH="1">
              <a:off x="7228112" y="3556000"/>
              <a:ext cx="566057" cy="206102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8795648" y="4844946"/>
            <a:ext cx="1349838" cy="1178482"/>
            <a:chOff x="8360216" y="4281714"/>
            <a:chExt cx="1132119" cy="1335315"/>
          </a:xfrm>
        </p:grpSpPr>
        <p:sp>
          <p:nvSpPr>
            <p:cNvPr id="214" name="Right Triangle 213"/>
            <p:cNvSpPr/>
            <p:nvPr/>
          </p:nvSpPr>
          <p:spPr>
            <a:xfrm>
              <a:off x="8926278" y="4281714"/>
              <a:ext cx="566057" cy="1335315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ight Triangle 214"/>
            <p:cNvSpPr/>
            <p:nvPr/>
          </p:nvSpPr>
          <p:spPr>
            <a:xfrm flipH="1">
              <a:off x="8360216" y="4281714"/>
              <a:ext cx="566057" cy="1335315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8" name="Rounded Rectangle 217"/>
          <p:cNvSpPr/>
          <p:nvPr/>
        </p:nvSpPr>
        <p:spPr>
          <a:xfrm>
            <a:off x="3768415" y="2106033"/>
            <a:ext cx="548640" cy="54864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ounded Rectangle 218"/>
          <p:cNvSpPr/>
          <p:nvPr/>
        </p:nvSpPr>
        <p:spPr>
          <a:xfrm>
            <a:off x="5118246" y="3540706"/>
            <a:ext cx="548640" cy="54864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ounded Rectangle 219"/>
          <p:cNvSpPr/>
          <p:nvPr/>
        </p:nvSpPr>
        <p:spPr>
          <a:xfrm>
            <a:off x="6468074" y="2746513"/>
            <a:ext cx="548640" cy="54864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ounded Rectangle 221"/>
          <p:cNvSpPr/>
          <p:nvPr/>
        </p:nvSpPr>
        <p:spPr>
          <a:xfrm>
            <a:off x="9167720" y="3944209"/>
            <a:ext cx="548640" cy="548640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ounded Rectangle 216"/>
          <p:cNvSpPr/>
          <p:nvPr/>
        </p:nvSpPr>
        <p:spPr>
          <a:xfrm>
            <a:off x="2383971" y="3207658"/>
            <a:ext cx="548640" cy="548640"/>
          </a:xfrm>
          <a:prstGeom prst="roundRect">
            <a:avLst/>
          </a:prstGeom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1908722" y="2464408"/>
            <a:ext cx="1499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3293166" y="1171746"/>
            <a:ext cx="1499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4642997" y="2664390"/>
            <a:ext cx="1499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5992825" y="1818077"/>
            <a:ext cx="1499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7342653" y="2426747"/>
            <a:ext cx="1499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</a:p>
        </p:txBody>
      </p:sp>
      <p:sp>
        <p:nvSpPr>
          <p:cNvPr id="237" name="Rectangle 236"/>
          <p:cNvSpPr/>
          <p:nvPr/>
        </p:nvSpPr>
        <p:spPr>
          <a:xfrm>
            <a:off x="8692481" y="3077728"/>
            <a:ext cx="1499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</a:p>
        </p:txBody>
      </p:sp>
      <p:grpSp>
        <p:nvGrpSpPr>
          <p:cNvPr id="239" name="Group 4"/>
          <p:cNvGrpSpPr>
            <a:grpSpLocks noChangeAspect="1"/>
          </p:cNvGrpSpPr>
          <p:nvPr/>
        </p:nvGrpSpPr>
        <p:grpSpPr bwMode="auto">
          <a:xfrm>
            <a:off x="2571772" y="3362122"/>
            <a:ext cx="173038" cy="239713"/>
            <a:chOff x="556" y="579"/>
            <a:chExt cx="109" cy="151"/>
          </a:xfrm>
          <a:solidFill>
            <a:schemeClr val="bg1"/>
          </a:solidFill>
        </p:grpSpPr>
        <p:sp>
          <p:nvSpPr>
            <p:cNvPr id="242" name="Freeform 6"/>
            <p:cNvSpPr>
              <a:spLocks noEditPoints="1"/>
            </p:cNvSpPr>
            <p:nvPr/>
          </p:nvSpPr>
          <p:spPr bwMode="auto">
            <a:xfrm>
              <a:off x="556" y="579"/>
              <a:ext cx="109" cy="151"/>
            </a:xfrm>
            <a:custGeom>
              <a:avLst/>
              <a:gdLst>
                <a:gd name="T0" fmla="*/ 1101 w 2296"/>
                <a:gd name="T1" fmla="*/ 2503 h 3171"/>
                <a:gd name="T2" fmla="*/ 936 w 2296"/>
                <a:gd name="T3" fmla="*/ 2512 h 3171"/>
                <a:gd name="T4" fmla="*/ 911 w 2296"/>
                <a:gd name="T5" fmla="*/ 2640 h 3171"/>
                <a:gd name="T6" fmla="*/ 809 w 2296"/>
                <a:gd name="T7" fmla="*/ 2755 h 3171"/>
                <a:gd name="T8" fmla="*/ 658 w 2296"/>
                <a:gd name="T9" fmla="*/ 2800 h 3171"/>
                <a:gd name="T10" fmla="*/ 506 w 2296"/>
                <a:gd name="T11" fmla="*/ 2755 h 3171"/>
                <a:gd name="T12" fmla="*/ 405 w 2296"/>
                <a:gd name="T13" fmla="*/ 2640 h 3171"/>
                <a:gd name="T14" fmla="*/ 382 w 2296"/>
                <a:gd name="T15" fmla="*/ 2481 h 3171"/>
                <a:gd name="T16" fmla="*/ 451 w 2296"/>
                <a:gd name="T17" fmla="*/ 2338 h 3171"/>
                <a:gd name="T18" fmla="*/ 249 w 2296"/>
                <a:gd name="T19" fmla="*/ 1995 h 3171"/>
                <a:gd name="T20" fmla="*/ 1413 w 2296"/>
                <a:gd name="T21" fmla="*/ 1848 h 3171"/>
                <a:gd name="T22" fmla="*/ 1333 w 2296"/>
                <a:gd name="T23" fmla="*/ 1902 h 3171"/>
                <a:gd name="T24" fmla="*/ 1210 w 2296"/>
                <a:gd name="T25" fmla="*/ 1991 h 3171"/>
                <a:gd name="T26" fmla="*/ 1063 w 2296"/>
                <a:gd name="T27" fmla="*/ 2098 h 3171"/>
                <a:gd name="T28" fmla="*/ 909 w 2296"/>
                <a:gd name="T29" fmla="*/ 2213 h 3171"/>
                <a:gd name="T30" fmla="*/ 763 w 2296"/>
                <a:gd name="T31" fmla="*/ 2323 h 3171"/>
                <a:gd name="T32" fmla="*/ 672 w 2296"/>
                <a:gd name="T33" fmla="*/ 2366 h 3171"/>
                <a:gd name="T34" fmla="*/ 577 w 2296"/>
                <a:gd name="T35" fmla="*/ 2386 h 3171"/>
                <a:gd name="T36" fmla="*/ 508 w 2296"/>
                <a:gd name="T37" fmla="*/ 2468 h 3171"/>
                <a:gd name="T38" fmla="*/ 508 w 2296"/>
                <a:gd name="T39" fmla="*/ 2578 h 3171"/>
                <a:gd name="T40" fmla="*/ 577 w 2296"/>
                <a:gd name="T41" fmla="*/ 2660 h 3171"/>
                <a:gd name="T42" fmla="*/ 686 w 2296"/>
                <a:gd name="T43" fmla="*/ 2678 h 3171"/>
                <a:gd name="T44" fmla="*/ 779 w 2296"/>
                <a:gd name="T45" fmla="*/ 2625 h 3171"/>
                <a:gd name="T46" fmla="*/ 817 w 2296"/>
                <a:gd name="T47" fmla="*/ 2522 h 3171"/>
                <a:gd name="T48" fmla="*/ 870 w 2296"/>
                <a:gd name="T49" fmla="*/ 2444 h 3171"/>
                <a:gd name="T50" fmla="*/ 996 w 2296"/>
                <a:gd name="T51" fmla="*/ 2312 h 3171"/>
                <a:gd name="T52" fmla="*/ 1130 w 2296"/>
                <a:gd name="T53" fmla="*/ 2173 h 3171"/>
                <a:gd name="T54" fmla="*/ 1255 w 2296"/>
                <a:gd name="T55" fmla="*/ 2040 h 3171"/>
                <a:gd name="T56" fmla="*/ 1357 w 2296"/>
                <a:gd name="T57" fmla="*/ 1930 h 3171"/>
                <a:gd name="T58" fmla="*/ 1421 w 2296"/>
                <a:gd name="T59" fmla="*/ 1858 h 3171"/>
                <a:gd name="T60" fmla="*/ 1146 w 2296"/>
                <a:gd name="T61" fmla="*/ 269 h 3171"/>
                <a:gd name="T62" fmla="*/ 848 w 2296"/>
                <a:gd name="T63" fmla="*/ 317 h 3171"/>
                <a:gd name="T64" fmla="*/ 588 w 2296"/>
                <a:gd name="T65" fmla="*/ 450 h 3171"/>
                <a:gd name="T66" fmla="*/ 383 w 2296"/>
                <a:gd name="T67" fmla="*/ 654 h 3171"/>
                <a:gd name="T68" fmla="*/ 249 w 2296"/>
                <a:gd name="T69" fmla="*/ 913 h 3171"/>
                <a:gd name="T70" fmla="*/ 200 w 2296"/>
                <a:gd name="T71" fmla="*/ 1210 h 3171"/>
                <a:gd name="T72" fmla="*/ 248 w 2296"/>
                <a:gd name="T73" fmla="*/ 1504 h 3171"/>
                <a:gd name="T74" fmla="*/ 378 w 2296"/>
                <a:gd name="T75" fmla="*/ 1760 h 3171"/>
                <a:gd name="T76" fmla="*/ 578 w 2296"/>
                <a:gd name="T77" fmla="*/ 1962 h 3171"/>
                <a:gd name="T78" fmla="*/ 832 w 2296"/>
                <a:gd name="T79" fmla="*/ 2098 h 3171"/>
                <a:gd name="T80" fmla="*/ 1096 w 2296"/>
                <a:gd name="T81" fmla="*/ 1974 h 3171"/>
                <a:gd name="T82" fmla="*/ 1264 w 2296"/>
                <a:gd name="T83" fmla="*/ 1850 h 3171"/>
                <a:gd name="T84" fmla="*/ 1376 w 2296"/>
                <a:gd name="T85" fmla="*/ 1772 h 3171"/>
                <a:gd name="T86" fmla="*/ 1447 w 2296"/>
                <a:gd name="T87" fmla="*/ 1731 h 3171"/>
                <a:gd name="T88" fmla="*/ 1488 w 2296"/>
                <a:gd name="T89" fmla="*/ 1719 h 3171"/>
                <a:gd name="T90" fmla="*/ 1515 w 2296"/>
                <a:gd name="T91" fmla="*/ 1731 h 3171"/>
                <a:gd name="T92" fmla="*/ 1536 w 2296"/>
                <a:gd name="T93" fmla="*/ 1752 h 3171"/>
                <a:gd name="T94" fmla="*/ 1545 w 2296"/>
                <a:gd name="T95" fmla="*/ 1770 h 3171"/>
                <a:gd name="T96" fmla="*/ 1541 w 2296"/>
                <a:gd name="T97" fmla="*/ 1804 h 3171"/>
                <a:gd name="T98" fmla="*/ 1511 w 2296"/>
                <a:gd name="T99" fmla="*/ 1864 h 3171"/>
                <a:gd name="T100" fmla="*/ 1443 w 2296"/>
                <a:gd name="T101" fmla="*/ 1958 h 3171"/>
                <a:gd name="T102" fmla="*/ 1323 w 2296"/>
                <a:gd name="T103" fmla="*/ 2098 h 3171"/>
                <a:gd name="T104" fmla="*/ 1504 w 2296"/>
                <a:gd name="T105" fmla="*/ 2081 h 3171"/>
                <a:gd name="T106" fmla="*/ 1756 w 2296"/>
                <a:gd name="T107" fmla="*/ 1931 h 3171"/>
                <a:gd name="T108" fmla="*/ 1948 w 2296"/>
                <a:gd name="T109" fmla="*/ 1711 h 3171"/>
                <a:gd name="T110" fmla="*/ 2064 w 2296"/>
                <a:gd name="T111" fmla="*/ 1439 h 3171"/>
                <a:gd name="T112" fmla="*/ 2089 w 2296"/>
                <a:gd name="T113" fmla="*/ 1134 h 3171"/>
                <a:gd name="T114" fmla="*/ 2019 w 2296"/>
                <a:gd name="T115" fmla="*/ 844 h 3171"/>
                <a:gd name="T116" fmla="*/ 1865 w 2296"/>
                <a:gd name="T117" fmla="*/ 598 h 3171"/>
                <a:gd name="T118" fmla="*/ 1645 w 2296"/>
                <a:gd name="T119" fmla="*/ 410 h 3171"/>
                <a:gd name="T120" fmla="*/ 1374 w 2296"/>
                <a:gd name="T121" fmla="*/ 297 h 3171"/>
                <a:gd name="T122" fmla="*/ 0 w 2296"/>
                <a:gd name="T123" fmla="*/ 0 h 3171"/>
                <a:gd name="T124" fmla="*/ 0 w 2296"/>
                <a:gd name="T125" fmla="*/ 0 h 3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96" h="3171">
                  <a:moveTo>
                    <a:pt x="249" y="1995"/>
                  </a:moveTo>
                  <a:lnTo>
                    <a:pt x="249" y="2887"/>
                  </a:lnTo>
                  <a:lnTo>
                    <a:pt x="1101" y="2887"/>
                  </a:lnTo>
                  <a:lnTo>
                    <a:pt x="1101" y="2503"/>
                  </a:lnTo>
                  <a:lnTo>
                    <a:pt x="935" y="2500"/>
                  </a:lnTo>
                  <a:lnTo>
                    <a:pt x="935" y="2500"/>
                  </a:lnTo>
                  <a:lnTo>
                    <a:pt x="934" y="2501"/>
                  </a:lnTo>
                  <a:lnTo>
                    <a:pt x="936" y="2512"/>
                  </a:lnTo>
                  <a:lnTo>
                    <a:pt x="937" y="2522"/>
                  </a:lnTo>
                  <a:lnTo>
                    <a:pt x="934" y="2564"/>
                  </a:lnTo>
                  <a:lnTo>
                    <a:pt x="924" y="2603"/>
                  </a:lnTo>
                  <a:lnTo>
                    <a:pt x="911" y="2640"/>
                  </a:lnTo>
                  <a:lnTo>
                    <a:pt x="891" y="2674"/>
                  </a:lnTo>
                  <a:lnTo>
                    <a:pt x="868" y="2705"/>
                  </a:lnTo>
                  <a:lnTo>
                    <a:pt x="840" y="2732"/>
                  </a:lnTo>
                  <a:lnTo>
                    <a:pt x="809" y="2755"/>
                  </a:lnTo>
                  <a:lnTo>
                    <a:pt x="775" y="2774"/>
                  </a:lnTo>
                  <a:lnTo>
                    <a:pt x="738" y="2788"/>
                  </a:lnTo>
                  <a:lnTo>
                    <a:pt x="700" y="2797"/>
                  </a:lnTo>
                  <a:lnTo>
                    <a:pt x="658" y="2800"/>
                  </a:lnTo>
                  <a:lnTo>
                    <a:pt x="617" y="2797"/>
                  </a:lnTo>
                  <a:lnTo>
                    <a:pt x="577" y="2788"/>
                  </a:lnTo>
                  <a:lnTo>
                    <a:pt x="540" y="2774"/>
                  </a:lnTo>
                  <a:lnTo>
                    <a:pt x="506" y="2755"/>
                  </a:lnTo>
                  <a:lnTo>
                    <a:pt x="475" y="2732"/>
                  </a:lnTo>
                  <a:lnTo>
                    <a:pt x="448" y="2705"/>
                  </a:lnTo>
                  <a:lnTo>
                    <a:pt x="424" y="2674"/>
                  </a:lnTo>
                  <a:lnTo>
                    <a:pt x="405" y="2640"/>
                  </a:lnTo>
                  <a:lnTo>
                    <a:pt x="391" y="2603"/>
                  </a:lnTo>
                  <a:lnTo>
                    <a:pt x="382" y="2564"/>
                  </a:lnTo>
                  <a:lnTo>
                    <a:pt x="379" y="2522"/>
                  </a:lnTo>
                  <a:lnTo>
                    <a:pt x="382" y="2481"/>
                  </a:lnTo>
                  <a:lnTo>
                    <a:pt x="392" y="2441"/>
                  </a:lnTo>
                  <a:lnTo>
                    <a:pt x="406" y="2404"/>
                  </a:lnTo>
                  <a:lnTo>
                    <a:pt x="426" y="2370"/>
                  </a:lnTo>
                  <a:lnTo>
                    <a:pt x="451" y="2338"/>
                  </a:lnTo>
                  <a:lnTo>
                    <a:pt x="479" y="2311"/>
                  </a:lnTo>
                  <a:lnTo>
                    <a:pt x="511" y="2287"/>
                  </a:lnTo>
                  <a:lnTo>
                    <a:pt x="546" y="2269"/>
                  </a:lnTo>
                  <a:lnTo>
                    <a:pt x="249" y="1995"/>
                  </a:lnTo>
                  <a:close/>
                  <a:moveTo>
                    <a:pt x="1435" y="1837"/>
                  </a:moveTo>
                  <a:lnTo>
                    <a:pt x="1432" y="1838"/>
                  </a:lnTo>
                  <a:lnTo>
                    <a:pt x="1425" y="1841"/>
                  </a:lnTo>
                  <a:lnTo>
                    <a:pt x="1413" y="1848"/>
                  </a:lnTo>
                  <a:lnTo>
                    <a:pt x="1398" y="1858"/>
                  </a:lnTo>
                  <a:lnTo>
                    <a:pt x="1379" y="1870"/>
                  </a:lnTo>
                  <a:lnTo>
                    <a:pt x="1358" y="1885"/>
                  </a:lnTo>
                  <a:lnTo>
                    <a:pt x="1333" y="1902"/>
                  </a:lnTo>
                  <a:lnTo>
                    <a:pt x="1306" y="1921"/>
                  </a:lnTo>
                  <a:lnTo>
                    <a:pt x="1276" y="1943"/>
                  </a:lnTo>
                  <a:lnTo>
                    <a:pt x="1244" y="1966"/>
                  </a:lnTo>
                  <a:lnTo>
                    <a:pt x="1210" y="1991"/>
                  </a:lnTo>
                  <a:lnTo>
                    <a:pt x="1175" y="2015"/>
                  </a:lnTo>
                  <a:lnTo>
                    <a:pt x="1139" y="2042"/>
                  </a:lnTo>
                  <a:lnTo>
                    <a:pt x="1102" y="2070"/>
                  </a:lnTo>
                  <a:lnTo>
                    <a:pt x="1063" y="2098"/>
                  </a:lnTo>
                  <a:lnTo>
                    <a:pt x="1025" y="2127"/>
                  </a:lnTo>
                  <a:lnTo>
                    <a:pt x="986" y="2155"/>
                  </a:lnTo>
                  <a:lnTo>
                    <a:pt x="947" y="2184"/>
                  </a:lnTo>
                  <a:lnTo>
                    <a:pt x="909" y="2213"/>
                  </a:lnTo>
                  <a:lnTo>
                    <a:pt x="871" y="2242"/>
                  </a:lnTo>
                  <a:lnTo>
                    <a:pt x="833" y="2270"/>
                  </a:lnTo>
                  <a:lnTo>
                    <a:pt x="797" y="2298"/>
                  </a:lnTo>
                  <a:lnTo>
                    <a:pt x="763" y="2323"/>
                  </a:lnTo>
                  <a:lnTo>
                    <a:pt x="730" y="2349"/>
                  </a:lnTo>
                  <a:lnTo>
                    <a:pt x="699" y="2373"/>
                  </a:lnTo>
                  <a:lnTo>
                    <a:pt x="685" y="2369"/>
                  </a:lnTo>
                  <a:lnTo>
                    <a:pt x="672" y="2366"/>
                  </a:lnTo>
                  <a:lnTo>
                    <a:pt x="658" y="2365"/>
                  </a:lnTo>
                  <a:lnTo>
                    <a:pt x="629" y="2367"/>
                  </a:lnTo>
                  <a:lnTo>
                    <a:pt x="602" y="2374"/>
                  </a:lnTo>
                  <a:lnTo>
                    <a:pt x="577" y="2386"/>
                  </a:lnTo>
                  <a:lnTo>
                    <a:pt x="555" y="2402"/>
                  </a:lnTo>
                  <a:lnTo>
                    <a:pt x="536" y="2420"/>
                  </a:lnTo>
                  <a:lnTo>
                    <a:pt x="520" y="2443"/>
                  </a:lnTo>
                  <a:lnTo>
                    <a:pt x="508" y="2468"/>
                  </a:lnTo>
                  <a:lnTo>
                    <a:pt x="501" y="2495"/>
                  </a:lnTo>
                  <a:lnTo>
                    <a:pt x="498" y="2522"/>
                  </a:lnTo>
                  <a:lnTo>
                    <a:pt x="501" y="2551"/>
                  </a:lnTo>
                  <a:lnTo>
                    <a:pt x="508" y="2578"/>
                  </a:lnTo>
                  <a:lnTo>
                    <a:pt x="520" y="2603"/>
                  </a:lnTo>
                  <a:lnTo>
                    <a:pt x="536" y="2625"/>
                  </a:lnTo>
                  <a:lnTo>
                    <a:pt x="555" y="2644"/>
                  </a:lnTo>
                  <a:lnTo>
                    <a:pt x="577" y="2660"/>
                  </a:lnTo>
                  <a:lnTo>
                    <a:pt x="602" y="2671"/>
                  </a:lnTo>
                  <a:lnTo>
                    <a:pt x="629" y="2678"/>
                  </a:lnTo>
                  <a:lnTo>
                    <a:pt x="658" y="2681"/>
                  </a:lnTo>
                  <a:lnTo>
                    <a:pt x="686" y="2678"/>
                  </a:lnTo>
                  <a:lnTo>
                    <a:pt x="713" y="2671"/>
                  </a:lnTo>
                  <a:lnTo>
                    <a:pt x="738" y="2660"/>
                  </a:lnTo>
                  <a:lnTo>
                    <a:pt x="761" y="2644"/>
                  </a:lnTo>
                  <a:lnTo>
                    <a:pt x="779" y="2625"/>
                  </a:lnTo>
                  <a:lnTo>
                    <a:pt x="795" y="2603"/>
                  </a:lnTo>
                  <a:lnTo>
                    <a:pt x="807" y="2578"/>
                  </a:lnTo>
                  <a:lnTo>
                    <a:pt x="815" y="2551"/>
                  </a:lnTo>
                  <a:lnTo>
                    <a:pt x="817" y="2522"/>
                  </a:lnTo>
                  <a:lnTo>
                    <a:pt x="816" y="2512"/>
                  </a:lnTo>
                  <a:lnTo>
                    <a:pt x="813" y="2502"/>
                  </a:lnTo>
                  <a:lnTo>
                    <a:pt x="840" y="2474"/>
                  </a:lnTo>
                  <a:lnTo>
                    <a:pt x="870" y="2444"/>
                  </a:lnTo>
                  <a:lnTo>
                    <a:pt x="900" y="2412"/>
                  </a:lnTo>
                  <a:lnTo>
                    <a:pt x="931" y="2380"/>
                  </a:lnTo>
                  <a:lnTo>
                    <a:pt x="963" y="2346"/>
                  </a:lnTo>
                  <a:lnTo>
                    <a:pt x="996" y="2312"/>
                  </a:lnTo>
                  <a:lnTo>
                    <a:pt x="1029" y="2278"/>
                  </a:lnTo>
                  <a:lnTo>
                    <a:pt x="1062" y="2243"/>
                  </a:lnTo>
                  <a:lnTo>
                    <a:pt x="1096" y="2208"/>
                  </a:lnTo>
                  <a:lnTo>
                    <a:pt x="1130" y="2173"/>
                  </a:lnTo>
                  <a:lnTo>
                    <a:pt x="1162" y="2138"/>
                  </a:lnTo>
                  <a:lnTo>
                    <a:pt x="1194" y="2105"/>
                  </a:lnTo>
                  <a:lnTo>
                    <a:pt x="1225" y="2072"/>
                  </a:lnTo>
                  <a:lnTo>
                    <a:pt x="1255" y="2040"/>
                  </a:lnTo>
                  <a:lnTo>
                    <a:pt x="1283" y="2010"/>
                  </a:lnTo>
                  <a:lnTo>
                    <a:pt x="1310" y="1981"/>
                  </a:lnTo>
                  <a:lnTo>
                    <a:pt x="1335" y="1954"/>
                  </a:lnTo>
                  <a:lnTo>
                    <a:pt x="1357" y="1930"/>
                  </a:lnTo>
                  <a:lnTo>
                    <a:pt x="1377" y="1908"/>
                  </a:lnTo>
                  <a:lnTo>
                    <a:pt x="1395" y="1888"/>
                  </a:lnTo>
                  <a:lnTo>
                    <a:pt x="1409" y="1871"/>
                  </a:lnTo>
                  <a:lnTo>
                    <a:pt x="1421" y="1858"/>
                  </a:lnTo>
                  <a:lnTo>
                    <a:pt x="1430" y="1847"/>
                  </a:lnTo>
                  <a:lnTo>
                    <a:pt x="1434" y="1840"/>
                  </a:lnTo>
                  <a:lnTo>
                    <a:pt x="1435" y="1837"/>
                  </a:lnTo>
                  <a:close/>
                  <a:moveTo>
                    <a:pt x="1146" y="269"/>
                  </a:moveTo>
                  <a:lnTo>
                    <a:pt x="1068" y="272"/>
                  </a:lnTo>
                  <a:lnTo>
                    <a:pt x="993" y="281"/>
                  </a:lnTo>
                  <a:lnTo>
                    <a:pt x="919" y="297"/>
                  </a:lnTo>
                  <a:lnTo>
                    <a:pt x="848" y="317"/>
                  </a:lnTo>
                  <a:lnTo>
                    <a:pt x="778" y="343"/>
                  </a:lnTo>
                  <a:lnTo>
                    <a:pt x="712" y="374"/>
                  </a:lnTo>
                  <a:lnTo>
                    <a:pt x="649" y="410"/>
                  </a:lnTo>
                  <a:lnTo>
                    <a:pt x="588" y="450"/>
                  </a:lnTo>
                  <a:lnTo>
                    <a:pt x="531" y="496"/>
                  </a:lnTo>
                  <a:lnTo>
                    <a:pt x="478" y="545"/>
                  </a:lnTo>
                  <a:lnTo>
                    <a:pt x="428" y="598"/>
                  </a:lnTo>
                  <a:lnTo>
                    <a:pt x="383" y="654"/>
                  </a:lnTo>
                  <a:lnTo>
                    <a:pt x="342" y="714"/>
                  </a:lnTo>
                  <a:lnTo>
                    <a:pt x="306" y="778"/>
                  </a:lnTo>
                  <a:lnTo>
                    <a:pt x="275" y="844"/>
                  </a:lnTo>
                  <a:lnTo>
                    <a:pt x="249" y="913"/>
                  </a:lnTo>
                  <a:lnTo>
                    <a:pt x="228" y="984"/>
                  </a:lnTo>
                  <a:lnTo>
                    <a:pt x="212" y="1058"/>
                  </a:lnTo>
                  <a:lnTo>
                    <a:pt x="203" y="1134"/>
                  </a:lnTo>
                  <a:lnTo>
                    <a:pt x="200" y="1210"/>
                  </a:lnTo>
                  <a:lnTo>
                    <a:pt x="203" y="1286"/>
                  </a:lnTo>
                  <a:lnTo>
                    <a:pt x="212" y="1361"/>
                  </a:lnTo>
                  <a:lnTo>
                    <a:pt x="227" y="1434"/>
                  </a:lnTo>
                  <a:lnTo>
                    <a:pt x="248" y="1504"/>
                  </a:lnTo>
                  <a:lnTo>
                    <a:pt x="273" y="1572"/>
                  </a:lnTo>
                  <a:lnTo>
                    <a:pt x="304" y="1637"/>
                  </a:lnTo>
                  <a:lnTo>
                    <a:pt x="339" y="1700"/>
                  </a:lnTo>
                  <a:lnTo>
                    <a:pt x="378" y="1760"/>
                  </a:lnTo>
                  <a:lnTo>
                    <a:pt x="423" y="1815"/>
                  </a:lnTo>
                  <a:lnTo>
                    <a:pt x="471" y="1868"/>
                  </a:lnTo>
                  <a:lnTo>
                    <a:pt x="523" y="1917"/>
                  </a:lnTo>
                  <a:lnTo>
                    <a:pt x="578" y="1962"/>
                  </a:lnTo>
                  <a:lnTo>
                    <a:pt x="637" y="2003"/>
                  </a:lnTo>
                  <a:lnTo>
                    <a:pt x="700" y="2039"/>
                  </a:lnTo>
                  <a:lnTo>
                    <a:pt x="765" y="2071"/>
                  </a:lnTo>
                  <a:lnTo>
                    <a:pt x="832" y="2098"/>
                  </a:lnTo>
                  <a:lnTo>
                    <a:pt x="903" y="2118"/>
                  </a:lnTo>
                  <a:lnTo>
                    <a:pt x="988" y="2055"/>
                  </a:lnTo>
                  <a:lnTo>
                    <a:pt x="1044" y="2013"/>
                  </a:lnTo>
                  <a:lnTo>
                    <a:pt x="1096" y="1974"/>
                  </a:lnTo>
                  <a:lnTo>
                    <a:pt x="1144" y="1939"/>
                  </a:lnTo>
                  <a:lnTo>
                    <a:pt x="1188" y="1906"/>
                  </a:lnTo>
                  <a:lnTo>
                    <a:pt x="1228" y="1877"/>
                  </a:lnTo>
                  <a:lnTo>
                    <a:pt x="1264" y="1850"/>
                  </a:lnTo>
                  <a:lnTo>
                    <a:pt x="1296" y="1827"/>
                  </a:lnTo>
                  <a:lnTo>
                    <a:pt x="1327" y="1806"/>
                  </a:lnTo>
                  <a:lnTo>
                    <a:pt x="1352" y="1787"/>
                  </a:lnTo>
                  <a:lnTo>
                    <a:pt x="1376" y="1772"/>
                  </a:lnTo>
                  <a:lnTo>
                    <a:pt x="1398" y="1759"/>
                  </a:lnTo>
                  <a:lnTo>
                    <a:pt x="1416" y="1747"/>
                  </a:lnTo>
                  <a:lnTo>
                    <a:pt x="1432" y="1738"/>
                  </a:lnTo>
                  <a:lnTo>
                    <a:pt x="1447" y="1731"/>
                  </a:lnTo>
                  <a:lnTo>
                    <a:pt x="1459" y="1726"/>
                  </a:lnTo>
                  <a:lnTo>
                    <a:pt x="1471" y="1721"/>
                  </a:lnTo>
                  <a:lnTo>
                    <a:pt x="1480" y="1719"/>
                  </a:lnTo>
                  <a:lnTo>
                    <a:pt x="1488" y="1719"/>
                  </a:lnTo>
                  <a:lnTo>
                    <a:pt x="1497" y="1720"/>
                  </a:lnTo>
                  <a:lnTo>
                    <a:pt x="1503" y="1722"/>
                  </a:lnTo>
                  <a:lnTo>
                    <a:pt x="1509" y="1726"/>
                  </a:lnTo>
                  <a:lnTo>
                    <a:pt x="1515" y="1731"/>
                  </a:lnTo>
                  <a:lnTo>
                    <a:pt x="1521" y="1736"/>
                  </a:lnTo>
                  <a:lnTo>
                    <a:pt x="1527" y="1742"/>
                  </a:lnTo>
                  <a:lnTo>
                    <a:pt x="1533" y="1748"/>
                  </a:lnTo>
                  <a:lnTo>
                    <a:pt x="1536" y="1752"/>
                  </a:lnTo>
                  <a:lnTo>
                    <a:pt x="1539" y="1755"/>
                  </a:lnTo>
                  <a:lnTo>
                    <a:pt x="1542" y="1760"/>
                  </a:lnTo>
                  <a:lnTo>
                    <a:pt x="1544" y="1765"/>
                  </a:lnTo>
                  <a:lnTo>
                    <a:pt x="1545" y="1770"/>
                  </a:lnTo>
                  <a:lnTo>
                    <a:pt x="1546" y="1777"/>
                  </a:lnTo>
                  <a:lnTo>
                    <a:pt x="1546" y="1784"/>
                  </a:lnTo>
                  <a:lnTo>
                    <a:pt x="1544" y="1794"/>
                  </a:lnTo>
                  <a:lnTo>
                    <a:pt x="1541" y="1804"/>
                  </a:lnTo>
                  <a:lnTo>
                    <a:pt x="1537" y="1816"/>
                  </a:lnTo>
                  <a:lnTo>
                    <a:pt x="1531" y="1830"/>
                  </a:lnTo>
                  <a:lnTo>
                    <a:pt x="1522" y="1845"/>
                  </a:lnTo>
                  <a:lnTo>
                    <a:pt x="1511" y="1864"/>
                  </a:lnTo>
                  <a:lnTo>
                    <a:pt x="1499" y="1883"/>
                  </a:lnTo>
                  <a:lnTo>
                    <a:pt x="1483" y="1906"/>
                  </a:lnTo>
                  <a:lnTo>
                    <a:pt x="1464" y="1931"/>
                  </a:lnTo>
                  <a:lnTo>
                    <a:pt x="1443" y="1958"/>
                  </a:lnTo>
                  <a:lnTo>
                    <a:pt x="1419" y="1988"/>
                  </a:lnTo>
                  <a:lnTo>
                    <a:pt x="1391" y="2021"/>
                  </a:lnTo>
                  <a:lnTo>
                    <a:pt x="1359" y="2058"/>
                  </a:lnTo>
                  <a:lnTo>
                    <a:pt x="1323" y="2098"/>
                  </a:lnTo>
                  <a:lnTo>
                    <a:pt x="1284" y="2141"/>
                  </a:lnTo>
                  <a:lnTo>
                    <a:pt x="1360" y="2127"/>
                  </a:lnTo>
                  <a:lnTo>
                    <a:pt x="1433" y="2107"/>
                  </a:lnTo>
                  <a:lnTo>
                    <a:pt x="1504" y="2081"/>
                  </a:lnTo>
                  <a:lnTo>
                    <a:pt x="1571" y="2051"/>
                  </a:lnTo>
                  <a:lnTo>
                    <a:pt x="1635" y="2015"/>
                  </a:lnTo>
                  <a:lnTo>
                    <a:pt x="1698" y="1975"/>
                  </a:lnTo>
                  <a:lnTo>
                    <a:pt x="1756" y="1931"/>
                  </a:lnTo>
                  <a:lnTo>
                    <a:pt x="1809" y="1881"/>
                  </a:lnTo>
                  <a:lnTo>
                    <a:pt x="1860" y="1828"/>
                  </a:lnTo>
                  <a:lnTo>
                    <a:pt x="1906" y="1771"/>
                  </a:lnTo>
                  <a:lnTo>
                    <a:pt x="1948" y="1711"/>
                  </a:lnTo>
                  <a:lnTo>
                    <a:pt x="1985" y="1647"/>
                  </a:lnTo>
                  <a:lnTo>
                    <a:pt x="2017" y="1580"/>
                  </a:lnTo>
                  <a:lnTo>
                    <a:pt x="2044" y="1511"/>
                  </a:lnTo>
                  <a:lnTo>
                    <a:pt x="2064" y="1439"/>
                  </a:lnTo>
                  <a:lnTo>
                    <a:pt x="2080" y="1365"/>
                  </a:lnTo>
                  <a:lnTo>
                    <a:pt x="2089" y="1288"/>
                  </a:lnTo>
                  <a:lnTo>
                    <a:pt x="2092" y="1210"/>
                  </a:lnTo>
                  <a:lnTo>
                    <a:pt x="2089" y="1134"/>
                  </a:lnTo>
                  <a:lnTo>
                    <a:pt x="2080" y="1058"/>
                  </a:lnTo>
                  <a:lnTo>
                    <a:pt x="2065" y="984"/>
                  </a:lnTo>
                  <a:lnTo>
                    <a:pt x="2045" y="913"/>
                  </a:lnTo>
                  <a:lnTo>
                    <a:pt x="2019" y="844"/>
                  </a:lnTo>
                  <a:lnTo>
                    <a:pt x="1987" y="778"/>
                  </a:lnTo>
                  <a:lnTo>
                    <a:pt x="1951" y="714"/>
                  </a:lnTo>
                  <a:lnTo>
                    <a:pt x="1910" y="654"/>
                  </a:lnTo>
                  <a:lnTo>
                    <a:pt x="1865" y="598"/>
                  </a:lnTo>
                  <a:lnTo>
                    <a:pt x="1816" y="545"/>
                  </a:lnTo>
                  <a:lnTo>
                    <a:pt x="1762" y="496"/>
                  </a:lnTo>
                  <a:lnTo>
                    <a:pt x="1706" y="450"/>
                  </a:lnTo>
                  <a:lnTo>
                    <a:pt x="1645" y="410"/>
                  </a:lnTo>
                  <a:lnTo>
                    <a:pt x="1581" y="374"/>
                  </a:lnTo>
                  <a:lnTo>
                    <a:pt x="1515" y="343"/>
                  </a:lnTo>
                  <a:lnTo>
                    <a:pt x="1446" y="317"/>
                  </a:lnTo>
                  <a:lnTo>
                    <a:pt x="1374" y="297"/>
                  </a:lnTo>
                  <a:lnTo>
                    <a:pt x="1300" y="281"/>
                  </a:lnTo>
                  <a:lnTo>
                    <a:pt x="1224" y="272"/>
                  </a:lnTo>
                  <a:lnTo>
                    <a:pt x="1146" y="269"/>
                  </a:lnTo>
                  <a:close/>
                  <a:moveTo>
                    <a:pt x="0" y="0"/>
                  </a:moveTo>
                  <a:lnTo>
                    <a:pt x="2296" y="0"/>
                  </a:lnTo>
                  <a:lnTo>
                    <a:pt x="2296" y="3171"/>
                  </a:lnTo>
                  <a:lnTo>
                    <a:pt x="0" y="317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7"/>
            <p:cNvSpPr>
              <a:spLocks/>
            </p:cNvSpPr>
            <p:nvPr/>
          </p:nvSpPr>
          <p:spPr bwMode="auto">
            <a:xfrm>
              <a:off x="597" y="623"/>
              <a:ext cx="27" cy="27"/>
            </a:xfrm>
            <a:custGeom>
              <a:avLst/>
              <a:gdLst>
                <a:gd name="T0" fmla="*/ 281 w 562"/>
                <a:gd name="T1" fmla="*/ 0 h 560"/>
                <a:gd name="T2" fmla="*/ 323 w 562"/>
                <a:gd name="T3" fmla="*/ 3 h 560"/>
                <a:gd name="T4" fmla="*/ 362 w 562"/>
                <a:gd name="T5" fmla="*/ 11 h 560"/>
                <a:gd name="T6" fmla="*/ 400 w 562"/>
                <a:gd name="T7" fmla="*/ 26 h 560"/>
                <a:gd name="T8" fmla="*/ 435 w 562"/>
                <a:gd name="T9" fmla="*/ 45 h 560"/>
                <a:gd name="T10" fmla="*/ 466 w 562"/>
                <a:gd name="T11" fmla="*/ 69 h 560"/>
                <a:gd name="T12" fmla="*/ 494 w 562"/>
                <a:gd name="T13" fmla="*/ 96 h 560"/>
                <a:gd name="T14" fmla="*/ 518 w 562"/>
                <a:gd name="T15" fmla="*/ 128 h 560"/>
                <a:gd name="T16" fmla="*/ 536 w 562"/>
                <a:gd name="T17" fmla="*/ 162 h 560"/>
                <a:gd name="T18" fmla="*/ 551 w 562"/>
                <a:gd name="T19" fmla="*/ 199 h 560"/>
                <a:gd name="T20" fmla="*/ 559 w 562"/>
                <a:gd name="T21" fmla="*/ 238 h 560"/>
                <a:gd name="T22" fmla="*/ 562 w 562"/>
                <a:gd name="T23" fmla="*/ 279 h 560"/>
                <a:gd name="T24" fmla="*/ 559 w 562"/>
                <a:gd name="T25" fmla="*/ 321 h 560"/>
                <a:gd name="T26" fmla="*/ 551 w 562"/>
                <a:gd name="T27" fmla="*/ 361 h 560"/>
                <a:gd name="T28" fmla="*/ 536 w 562"/>
                <a:gd name="T29" fmla="*/ 398 h 560"/>
                <a:gd name="T30" fmla="*/ 518 w 562"/>
                <a:gd name="T31" fmla="*/ 432 h 560"/>
                <a:gd name="T32" fmla="*/ 494 w 562"/>
                <a:gd name="T33" fmla="*/ 463 h 560"/>
                <a:gd name="T34" fmla="*/ 466 w 562"/>
                <a:gd name="T35" fmla="*/ 490 h 560"/>
                <a:gd name="T36" fmla="*/ 435 w 562"/>
                <a:gd name="T37" fmla="*/ 514 h 560"/>
                <a:gd name="T38" fmla="*/ 400 w 562"/>
                <a:gd name="T39" fmla="*/ 533 h 560"/>
                <a:gd name="T40" fmla="*/ 362 w 562"/>
                <a:gd name="T41" fmla="*/ 547 h 560"/>
                <a:gd name="T42" fmla="*/ 323 w 562"/>
                <a:gd name="T43" fmla="*/ 556 h 560"/>
                <a:gd name="T44" fmla="*/ 281 w 562"/>
                <a:gd name="T45" fmla="*/ 560 h 560"/>
                <a:gd name="T46" fmla="*/ 240 w 562"/>
                <a:gd name="T47" fmla="*/ 556 h 560"/>
                <a:gd name="T48" fmla="*/ 200 w 562"/>
                <a:gd name="T49" fmla="*/ 547 h 560"/>
                <a:gd name="T50" fmla="*/ 163 w 562"/>
                <a:gd name="T51" fmla="*/ 533 h 560"/>
                <a:gd name="T52" fmla="*/ 128 w 562"/>
                <a:gd name="T53" fmla="*/ 514 h 560"/>
                <a:gd name="T54" fmla="*/ 97 w 562"/>
                <a:gd name="T55" fmla="*/ 490 h 560"/>
                <a:gd name="T56" fmla="*/ 69 w 562"/>
                <a:gd name="T57" fmla="*/ 463 h 560"/>
                <a:gd name="T58" fmla="*/ 46 w 562"/>
                <a:gd name="T59" fmla="*/ 432 h 560"/>
                <a:gd name="T60" fmla="*/ 26 w 562"/>
                <a:gd name="T61" fmla="*/ 398 h 560"/>
                <a:gd name="T62" fmla="*/ 12 w 562"/>
                <a:gd name="T63" fmla="*/ 361 h 560"/>
                <a:gd name="T64" fmla="*/ 3 w 562"/>
                <a:gd name="T65" fmla="*/ 321 h 560"/>
                <a:gd name="T66" fmla="*/ 0 w 562"/>
                <a:gd name="T67" fmla="*/ 279 h 560"/>
                <a:gd name="T68" fmla="*/ 3 w 562"/>
                <a:gd name="T69" fmla="*/ 238 h 560"/>
                <a:gd name="T70" fmla="*/ 12 w 562"/>
                <a:gd name="T71" fmla="*/ 199 h 560"/>
                <a:gd name="T72" fmla="*/ 26 w 562"/>
                <a:gd name="T73" fmla="*/ 162 h 560"/>
                <a:gd name="T74" fmla="*/ 46 w 562"/>
                <a:gd name="T75" fmla="*/ 128 h 560"/>
                <a:gd name="T76" fmla="*/ 69 w 562"/>
                <a:gd name="T77" fmla="*/ 96 h 560"/>
                <a:gd name="T78" fmla="*/ 97 w 562"/>
                <a:gd name="T79" fmla="*/ 69 h 560"/>
                <a:gd name="T80" fmla="*/ 128 w 562"/>
                <a:gd name="T81" fmla="*/ 45 h 560"/>
                <a:gd name="T82" fmla="*/ 163 w 562"/>
                <a:gd name="T83" fmla="*/ 26 h 560"/>
                <a:gd name="T84" fmla="*/ 200 w 562"/>
                <a:gd name="T85" fmla="*/ 11 h 560"/>
                <a:gd name="T86" fmla="*/ 240 w 562"/>
                <a:gd name="T87" fmla="*/ 3 h 560"/>
                <a:gd name="T88" fmla="*/ 281 w 562"/>
                <a:gd name="T89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2" h="560">
                  <a:moveTo>
                    <a:pt x="281" y="0"/>
                  </a:moveTo>
                  <a:lnTo>
                    <a:pt x="323" y="3"/>
                  </a:lnTo>
                  <a:lnTo>
                    <a:pt x="362" y="11"/>
                  </a:lnTo>
                  <a:lnTo>
                    <a:pt x="400" y="26"/>
                  </a:lnTo>
                  <a:lnTo>
                    <a:pt x="435" y="45"/>
                  </a:lnTo>
                  <a:lnTo>
                    <a:pt x="466" y="69"/>
                  </a:lnTo>
                  <a:lnTo>
                    <a:pt x="494" y="96"/>
                  </a:lnTo>
                  <a:lnTo>
                    <a:pt x="518" y="128"/>
                  </a:lnTo>
                  <a:lnTo>
                    <a:pt x="536" y="162"/>
                  </a:lnTo>
                  <a:lnTo>
                    <a:pt x="551" y="199"/>
                  </a:lnTo>
                  <a:lnTo>
                    <a:pt x="559" y="238"/>
                  </a:lnTo>
                  <a:lnTo>
                    <a:pt x="562" y="279"/>
                  </a:lnTo>
                  <a:lnTo>
                    <a:pt x="559" y="321"/>
                  </a:lnTo>
                  <a:lnTo>
                    <a:pt x="551" y="361"/>
                  </a:lnTo>
                  <a:lnTo>
                    <a:pt x="536" y="398"/>
                  </a:lnTo>
                  <a:lnTo>
                    <a:pt x="518" y="432"/>
                  </a:lnTo>
                  <a:lnTo>
                    <a:pt x="494" y="463"/>
                  </a:lnTo>
                  <a:lnTo>
                    <a:pt x="466" y="490"/>
                  </a:lnTo>
                  <a:lnTo>
                    <a:pt x="435" y="514"/>
                  </a:lnTo>
                  <a:lnTo>
                    <a:pt x="400" y="533"/>
                  </a:lnTo>
                  <a:lnTo>
                    <a:pt x="362" y="547"/>
                  </a:lnTo>
                  <a:lnTo>
                    <a:pt x="323" y="556"/>
                  </a:lnTo>
                  <a:lnTo>
                    <a:pt x="281" y="560"/>
                  </a:lnTo>
                  <a:lnTo>
                    <a:pt x="240" y="556"/>
                  </a:lnTo>
                  <a:lnTo>
                    <a:pt x="200" y="547"/>
                  </a:lnTo>
                  <a:lnTo>
                    <a:pt x="163" y="533"/>
                  </a:lnTo>
                  <a:lnTo>
                    <a:pt x="128" y="514"/>
                  </a:lnTo>
                  <a:lnTo>
                    <a:pt x="97" y="490"/>
                  </a:lnTo>
                  <a:lnTo>
                    <a:pt x="69" y="463"/>
                  </a:lnTo>
                  <a:lnTo>
                    <a:pt x="46" y="432"/>
                  </a:lnTo>
                  <a:lnTo>
                    <a:pt x="26" y="398"/>
                  </a:lnTo>
                  <a:lnTo>
                    <a:pt x="12" y="361"/>
                  </a:lnTo>
                  <a:lnTo>
                    <a:pt x="3" y="321"/>
                  </a:lnTo>
                  <a:lnTo>
                    <a:pt x="0" y="279"/>
                  </a:lnTo>
                  <a:lnTo>
                    <a:pt x="3" y="238"/>
                  </a:lnTo>
                  <a:lnTo>
                    <a:pt x="12" y="199"/>
                  </a:lnTo>
                  <a:lnTo>
                    <a:pt x="26" y="162"/>
                  </a:lnTo>
                  <a:lnTo>
                    <a:pt x="46" y="128"/>
                  </a:lnTo>
                  <a:lnTo>
                    <a:pt x="69" y="96"/>
                  </a:lnTo>
                  <a:lnTo>
                    <a:pt x="97" y="69"/>
                  </a:lnTo>
                  <a:lnTo>
                    <a:pt x="128" y="45"/>
                  </a:lnTo>
                  <a:lnTo>
                    <a:pt x="163" y="26"/>
                  </a:lnTo>
                  <a:lnTo>
                    <a:pt x="200" y="11"/>
                  </a:lnTo>
                  <a:lnTo>
                    <a:pt x="240" y="3"/>
                  </a:lnTo>
                  <a:lnTo>
                    <a:pt x="2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8" name="Freeform 12"/>
          <p:cNvSpPr>
            <a:spLocks noEditPoints="1"/>
          </p:cNvSpPr>
          <p:nvPr/>
        </p:nvSpPr>
        <p:spPr bwMode="auto">
          <a:xfrm>
            <a:off x="3904343" y="2223530"/>
            <a:ext cx="329184" cy="330687"/>
          </a:xfrm>
          <a:custGeom>
            <a:avLst/>
            <a:gdLst>
              <a:gd name="T0" fmla="*/ 300 w 3642"/>
              <a:gd name="T1" fmla="*/ 2114 h 3222"/>
              <a:gd name="T2" fmla="*/ 1370 w 3642"/>
              <a:gd name="T3" fmla="*/ 3076 h 3222"/>
              <a:gd name="T4" fmla="*/ 3506 w 3642"/>
              <a:gd name="T5" fmla="*/ 3076 h 3222"/>
              <a:gd name="T6" fmla="*/ 3353 w 3642"/>
              <a:gd name="T7" fmla="*/ 1855 h 3222"/>
              <a:gd name="T8" fmla="*/ 3547 w 3642"/>
              <a:gd name="T9" fmla="*/ 1733 h 3222"/>
              <a:gd name="T10" fmla="*/ 3639 w 3642"/>
              <a:gd name="T11" fmla="*/ 1846 h 3222"/>
              <a:gd name="T12" fmla="*/ 3615 w 3642"/>
              <a:gd name="T13" fmla="*/ 3152 h 3222"/>
              <a:gd name="T14" fmla="*/ 3485 w 3642"/>
              <a:gd name="T15" fmla="*/ 3222 h 3222"/>
              <a:gd name="T16" fmla="*/ 1278 w 3642"/>
              <a:gd name="T17" fmla="*/ 3176 h 3222"/>
              <a:gd name="T18" fmla="*/ 1232 w 3642"/>
              <a:gd name="T19" fmla="*/ 1878 h 3222"/>
              <a:gd name="T20" fmla="*/ 1301 w 3642"/>
              <a:gd name="T21" fmla="*/ 1747 h 3222"/>
              <a:gd name="T22" fmla="*/ 1652 w 3642"/>
              <a:gd name="T23" fmla="*/ 1508 h 3222"/>
              <a:gd name="T24" fmla="*/ 1176 w 3642"/>
              <a:gd name="T25" fmla="*/ 1603 h 3222"/>
              <a:gd name="T26" fmla="*/ 1099 w 3642"/>
              <a:gd name="T27" fmla="*/ 1738 h 3222"/>
              <a:gd name="T28" fmla="*/ 1560 w 3642"/>
              <a:gd name="T29" fmla="*/ 1032 h 3222"/>
              <a:gd name="T30" fmla="*/ 1652 w 3642"/>
              <a:gd name="T31" fmla="*/ 1123 h 3222"/>
              <a:gd name="T32" fmla="*/ 1774 w 3642"/>
              <a:gd name="T33" fmla="*/ 1246 h 3222"/>
              <a:gd name="T34" fmla="*/ 2500 w 3642"/>
              <a:gd name="T35" fmla="*/ 709 h 3222"/>
              <a:gd name="T36" fmla="*/ 2416 w 3642"/>
              <a:gd name="T37" fmla="*/ 969 h 3222"/>
              <a:gd name="T38" fmla="*/ 2564 w 3642"/>
              <a:gd name="T39" fmla="*/ 970 h 3222"/>
              <a:gd name="T40" fmla="*/ 2657 w 3642"/>
              <a:gd name="T41" fmla="*/ 978 h 3222"/>
              <a:gd name="T42" fmla="*/ 2847 w 3642"/>
              <a:gd name="T43" fmla="*/ 1040 h 3222"/>
              <a:gd name="T44" fmla="*/ 3032 w 3642"/>
              <a:gd name="T45" fmla="*/ 1206 h 3222"/>
              <a:gd name="T46" fmla="*/ 3114 w 3642"/>
              <a:gd name="T47" fmla="*/ 1462 h 3222"/>
              <a:gd name="T48" fmla="*/ 2871 w 3642"/>
              <a:gd name="T49" fmla="*/ 1386 h 3222"/>
              <a:gd name="T50" fmla="*/ 2752 w 3642"/>
              <a:gd name="T51" fmla="*/ 1246 h 3222"/>
              <a:gd name="T52" fmla="*/ 2613 w 3642"/>
              <a:gd name="T53" fmla="*/ 1199 h 3222"/>
              <a:gd name="T54" fmla="*/ 2511 w 3642"/>
              <a:gd name="T55" fmla="*/ 1441 h 3222"/>
              <a:gd name="T56" fmla="*/ 2480 w 3642"/>
              <a:gd name="T57" fmla="*/ 1455 h 3222"/>
              <a:gd name="T58" fmla="*/ 2010 w 3642"/>
              <a:gd name="T59" fmla="*/ 1082 h 3222"/>
              <a:gd name="T60" fmla="*/ 2480 w 3642"/>
              <a:gd name="T61" fmla="*/ 711 h 3222"/>
              <a:gd name="T62" fmla="*/ 1505 w 3642"/>
              <a:gd name="T63" fmla="*/ 326 h 3222"/>
              <a:gd name="T64" fmla="*/ 1560 w 3642"/>
              <a:gd name="T65" fmla="*/ 396 h 3222"/>
              <a:gd name="T66" fmla="*/ 1505 w 3642"/>
              <a:gd name="T67" fmla="*/ 468 h 3222"/>
              <a:gd name="T68" fmla="*/ 1421 w 3642"/>
              <a:gd name="T69" fmla="*/ 435 h 3222"/>
              <a:gd name="T70" fmla="*/ 1434 w 3642"/>
              <a:gd name="T71" fmla="*/ 345 h 3222"/>
              <a:gd name="T72" fmla="*/ 1024 w 3642"/>
              <a:gd name="T73" fmla="*/ 326 h 3222"/>
              <a:gd name="T74" fmla="*/ 1077 w 3642"/>
              <a:gd name="T75" fmla="*/ 396 h 3222"/>
              <a:gd name="T76" fmla="*/ 1024 w 3642"/>
              <a:gd name="T77" fmla="*/ 468 h 3222"/>
              <a:gd name="T78" fmla="*/ 940 w 3642"/>
              <a:gd name="T79" fmla="*/ 435 h 3222"/>
              <a:gd name="T80" fmla="*/ 951 w 3642"/>
              <a:gd name="T81" fmla="*/ 345 h 3222"/>
              <a:gd name="T82" fmla="*/ 1450 w 3642"/>
              <a:gd name="T83" fmla="*/ 203 h 3222"/>
              <a:gd name="T84" fmla="*/ 1316 w 3642"/>
              <a:gd name="T85" fmla="*/ 297 h 3222"/>
              <a:gd name="T86" fmla="*/ 1303 w 3642"/>
              <a:gd name="T87" fmla="*/ 465 h 3222"/>
              <a:gd name="T88" fmla="*/ 1418 w 3642"/>
              <a:gd name="T89" fmla="*/ 581 h 3222"/>
              <a:gd name="T90" fmla="*/ 1585 w 3642"/>
              <a:gd name="T91" fmla="*/ 567 h 3222"/>
              <a:gd name="T92" fmla="*/ 1679 w 3642"/>
              <a:gd name="T93" fmla="*/ 432 h 3222"/>
              <a:gd name="T94" fmla="*/ 1635 w 3642"/>
              <a:gd name="T95" fmla="*/ 270 h 3222"/>
              <a:gd name="T96" fmla="*/ 1486 w 3642"/>
              <a:gd name="T97" fmla="*/ 201 h 3222"/>
              <a:gd name="T98" fmla="*/ 877 w 3642"/>
              <a:gd name="T99" fmla="*/ 247 h 3222"/>
              <a:gd name="T100" fmla="*/ 808 w 3642"/>
              <a:gd name="T101" fmla="*/ 396 h 3222"/>
              <a:gd name="T102" fmla="*/ 877 w 3642"/>
              <a:gd name="T103" fmla="*/ 547 h 3222"/>
              <a:gd name="T104" fmla="*/ 1038 w 3642"/>
              <a:gd name="T105" fmla="*/ 591 h 3222"/>
              <a:gd name="T106" fmla="*/ 1173 w 3642"/>
              <a:gd name="T107" fmla="*/ 497 h 3222"/>
              <a:gd name="T108" fmla="*/ 1187 w 3642"/>
              <a:gd name="T109" fmla="*/ 329 h 3222"/>
              <a:gd name="T110" fmla="*/ 1072 w 3642"/>
              <a:gd name="T111" fmla="*/ 213 h 3222"/>
              <a:gd name="T112" fmla="*/ 1933 w 3642"/>
              <a:gd name="T113" fmla="*/ 1576 h 3222"/>
              <a:gd name="T114" fmla="*/ 1098 w 3642"/>
              <a:gd name="T115" fmla="*/ 1860 h 3222"/>
              <a:gd name="T116" fmla="*/ 1098 w 3642"/>
              <a:gd name="T117" fmla="*/ 2726 h 3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642" h="3222">
                <a:moveTo>
                  <a:pt x="300" y="2114"/>
                </a:moveTo>
                <a:lnTo>
                  <a:pt x="1098" y="2114"/>
                </a:lnTo>
                <a:lnTo>
                  <a:pt x="1098" y="2344"/>
                </a:lnTo>
                <a:lnTo>
                  <a:pt x="300" y="2344"/>
                </a:lnTo>
                <a:lnTo>
                  <a:pt x="300" y="2114"/>
                </a:lnTo>
                <a:close/>
                <a:moveTo>
                  <a:pt x="3508" y="1913"/>
                </a:moveTo>
                <a:lnTo>
                  <a:pt x="2445" y="2657"/>
                </a:lnTo>
                <a:lnTo>
                  <a:pt x="1366" y="1941"/>
                </a:lnTo>
                <a:lnTo>
                  <a:pt x="1366" y="3064"/>
                </a:lnTo>
                <a:lnTo>
                  <a:pt x="1370" y="3076"/>
                </a:lnTo>
                <a:lnTo>
                  <a:pt x="1378" y="3083"/>
                </a:lnTo>
                <a:lnTo>
                  <a:pt x="1389" y="3087"/>
                </a:lnTo>
                <a:lnTo>
                  <a:pt x="3485" y="3087"/>
                </a:lnTo>
                <a:lnTo>
                  <a:pt x="3497" y="3083"/>
                </a:lnTo>
                <a:lnTo>
                  <a:pt x="3506" y="3076"/>
                </a:lnTo>
                <a:lnTo>
                  <a:pt x="3508" y="3064"/>
                </a:lnTo>
                <a:lnTo>
                  <a:pt x="3508" y="1913"/>
                </a:lnTo>
                <a:close/>
                <a:moveTo>
                  <a:pt x="1483" y="1855"/>
                </a:moveTo>
                <a:lnTo>
                  <a:pt x="2443" y="2494"/>
                </a:lnTo>
                <a:lnTo>
                  <a:pt x="3353" y="1855"/>
                </a:lnTo>
                <a:lnTo>
                  <a:pt x="1483" y="1855"/>
                </a:lnTo>
                <a:close/>
                <a:moveTo>
                  <a:pt x="1389" y="1720"/>
                </a:moveTo>
                <a:lnTo>
                  <a:pt x="3485" y="1720"/>
                </a:lnTo>
                <a:lnTo>
                  <a:pt x="3517" y="1724"/>
                </a:lnTo>
                <a:lnTo>
                  <a:pt x="3547" y="1733"/>
                </a:lnTo>
                <a:lnTo>
                  <a:pt x="3573" y="1747"/>
                </a:lnTo>
                <a:lnTo>
                  <a:pt x="3596" y="1766"/>
                </a:lnTo>
                <a:lnTo>
                  <a:pt x="3615" y="1790"/>
                </a:lnTo>
                <a:lnTo>
                  <a:pt x="3630" y="1817"/>
                </a:lnTo>
                <a:lnTo>
                  <a:pt x="3639" y="1846"/>
                </a:lnTo>
                <a:lnTo>
                  <a:pt x="3642" y="1878"/>
                </a:lnTo>
                <a:lnTo>
                  <a:pt x="3642" y="3064"/>
                </a:lnTo>
                <a:lnTo>
                  <a:pt x="3639" y="3096"/>
                </a:lnTo>
                <a:lnTo>
                  <a:pt x="3630" y="3125"/>
                </a:lnTo>
                <a:lnTo>
                  <a:pt x="3615" y="3152"/>
                </a:lnTo>
                <a:lnTo>
                  <a:pt x="3596" y="3176"/>
                </a:lnTo>
                <a:lnTo>
                  <a:pt x="3573" y="3195"/>
                </a:lnTo>
                <a:lnTo>
                  <a:pt x="3547" y="3209"/>
                </a:lnTo>
                <a:lnTo>
                  <a:pt x="3517" y="3218"/>
                </a:lnTo>
                <a:lnTo>
                  <a:pt x="3485" y="3222"/>
                </a:lnTo>
                <a:lnTo>
                  <a:pt x="1389" y="3222"/>
                </a:lnTo>
                <a:lnTo>
                  <a:pt x="1357" y="3218"/>
                </a:lnTo>
                <a:lnTo>
                  <a:pt x="1328" y="3209"/>
                </a:lnTo>
                <a:lnTo>
                  <a:pt x="1301" y="3195"/>
                </a:lnTo>
                <a:lnTo>
                  <a:pt x="1278" y="3176"/>
                </a:lnTo>
                <a:lnTo>
                  <a:pt x="1259" y="3152"/>
                </a:lnTo>
                <a:lnTo>
                  <a:pt x="1244" y="3125"/>
                </a:lnTo>
                <a:lnTo>
                  <a:pt x="1235" y="3096"/>
                </a:lnTo>
                <a:lnTo>
                  <a:pt x="1232" y="3064"/>
                </a:lnTo>
                <a:lnTo>
                  <a:pt x="1232" y="1878"/>
                </a:lnTo>
                <a:lnTo>
                  <a:pt x="1235" y="1846"/>
                </a:lnTo>
                <a:lnTo>
                  <a:pt x="1244" y="1817"/>
                </a:lnTo>
                <a:lnTo>
                  <a:pt x="1259" y="1790"/>
                </a:lnTo>
                <a:lnTo>
                  <a:pt x="1278" y="1766"/>
                </a:lnTo>
                <a:lnTo>
                  <a:pt x="1301" y="1747"/>
                </a:lnTo>
                <a:lnTo>
                  <a:pt x="1328" y="1733"/>
                </a:lnTo>
                <a:lnTo>
                  <a:pt x="1357" y="1724"/>
                </a:lnTo>
                <a:lnTo>
                  <a:pt x="1389" y="1720"/>
                </a:lnTo>
                <a:close/>
                <a:moveTo>
                  <a:pt x="300" y="1508"/>
                </a:moveTo>
                <a:lnTo>
                  <a:pt x="1652" y="1508"/>
                </a:lnTo>
                <a:lnTo>
                  <a:pt x="1652" y="1576"/>
                </a:lnTo>
                <a:lnTo>
                  <a:pt x="1268" y="1576"/>
                </a:lnTo>
                <a:lnTo>
                  <a:pt x="1234" y="1580"/>
                </a:lnTo>
                <a:lnTo>
                  <a:pt x="1204" y="1589"/>
                </a:lnTo>
                <a:lnTo>
                  <a:pt x="1176" y="1603"/>
                </a:lnTo>
                <a:lnTo>
                  <a:pt x="1151" y="1623"/>
                </a:lnTo>
                <a:lnTo>
                  <a:pt x="1130" y="1647"/>
                </a:lnTo>
                <a:lnTo>
                  <a:pt x="1114" y="1675"/>
                </a:lnTo>
                <a:lnTo>
                  <a:pt x="1103" y="1706"/>
                </a:lnTo>
                <a:lnTo>
                  <a:pt x="1099" y="1738"/>
                </a:lnTo>
                <a:lnTo>
                  <a:pt x="300" y="1738"/>
                </a:lnTo>
                <a:lnTo>
                  <a:pt x="300" y="1508"/>
                </a:lnTo>
                <a:close/>
                <a:moveTo>
                  <a:pt x="1375" y="967"/>
                </a:moveTo>
                <a:lnTo>
                  <a:pt x="1375" y="1032"/>
                </a:lnTo>
                <a:lnTo>
                  <a:pt x="1560" y="1032"/>
                </a:lnTo>
                <a:lnTo>
                  <a:pt x="1560" y="967"/>
                </a:lnTo>
                <a:lnTo>
                  <a:pt x="1375" y="967"/>
                </a:lnTo>
                <a:close/>
                <a:moveTo>
                  <a:pt x="300" y="892"/>
                </a:moveTo>
                <a:lnTo>
                  <a:pt x="1652" y="892"/>
                </a:lnTo>
                <a:lnTo>
                  <a:pt x="1652" y="1123"/>
                </a:lnTo>
                <a:lnTo>
                  <a:pt x="300" y="1123"/>
                </a:lnTo>
                <a:lnTo>
                  <a:pt x="300" y="892"/>
                </a:lnTo>
                <a:close/>
                <a:moveTo>
                  <a:pt x="179" y="770"/>
                </a:moveTo>
                <a:lnTo>
                  <a:pt x="179" y="1246"/>
                </a:lnTo>
                <a:lnTo>
                  <a:pt x="1774" y="1246"/>
                </a:lnTo>
                <a:lnTo>
                  <a:pt x="1774" y="770"/>
                </a:lnTo>
                <a:lnTo>
                  <a:pt x="179" y="770"/>
                </a:lnTo>
                <a:close/>
                <a:moveTo>
                  <a:pt x="2492" y="707"/>
                </a:moveTo>
                <a:lnTo>
                  <a:pt x="2495" y="708"/>
                </a:lnTo>
                <a:lnTo>
                  <a:pt x="2500" y="709"/>
                </a:lnTo>
                <a:lnTo>
                  <a:pt x="2503" y="711"/>
                </a:lnTo>
                <a:lnTo>
                  <a:pt x="2509" y="717"/>
                </a:lnTo>
                <a:lnTo>
                  <a:pt x="2511" y="725"/>
                </a:lnTo>
                <a:lnTo>
                  <a:pt x="2509" y="733"/>
                </a:lnTo>
                <a:lnTo>
                  <a:pt x="2416" y="969"/>
                </a:lnTo>
                <a:lnTo>
                  <a:pt x="2536" y="969"/>
                </a:lnTo>
                <a:lnTo>
                  <a:pt x="2539" y="970"/>
                </a:lnTo>
                <a:lnTo>
                  <a:pt x="2549" y="970"/>
                </a:lnTo>
                <a:lnTo>
                  <a:pt x="2564" y="971"/>
                </a:lnTo>
                <a:lnTo>
                  <a:pt x="2564" y="970"/>
                </a:lnTo>
                <a:lnTo>
                  <a:pt x="2569" y="970"/>
                </a:lnTo>
                <a:lnTo>
                  <a:pt x="2583" y="970"/>
                </a:lnTo>
                <a:lnTo>
                  <a:pt x="2602" y="971"/>
                </a:lnTo>
                <a:lnTo>
                  <a:pt x="2628" y="973"/>
                </a:lnTo>
                <a:lnTo>
                  <a:pt x="2657" y="978"/>
                </a:lnTo>
                <a:lnTo>
                  <a:pt x="2690" y="984"/>
                </a:lnTo>
                <a:lnTo>
                  <a:pt x="2726" y="993"/>
                </a:lnTo>
                <a:lnTo>
                  <a:pt x="2765" y="1005"/>
                </a:lnTo>
                <a:lnTo>
                  <a:pt x="2806" y="1021"/>
                </a:lnTo>
                <a:lnTo>
                  <a:pt x="2847" y="1040"/>
                </a:lnTo>
                <a:lnTo>
                  <a:pt x="2887" y="1063"/>
                </a:lnTo>
                <a:lnTo>
                  <a:pt x="2928" y="1093"/>
                </a:lnTo>
                <a:lnTo>
                  <a:pt x="2966" y="1126"/>
                </a:lnTo>
                <a:lnTo>
                  <a:pt x="3002" y="1165"/>
                </a:lnTo>
                <a:lnTo>
                  <a:pt x="3032" y="1206"/>
                </a:lnTo>
                <a:lnTo>
                  <a:pt x="3058" y="1251"/>
                </a:lnTo>
                <a:lnTo>
                  <a:pt x="3079" y="1298"/>
                </a:lnTo>
                <a:lnTo>
                  <a:pt x="3095" y="1350"/>
                </a:lnTo>
                <a:lnTo>
                  <a:pt x="3107" y="1404"/>
                </a:lnTo>
                <a:lnTo>
                  <a:pt x="3114" y="1462"/>
                </a:lnTo>
                <a:lnTo>
                  <a:pt x="3116" y="1522"/>
                </a:lnTo>
                <a:lnTo>
                  <a:pt x="2891" y="1522"/>
                </a:lnTo>
                <a:lnTo>
                  <a:pt x="2888" y="1473"/>
                </a:lnTo>
                <a:lnTo>
                  <a:pt x="2882" y="1428"/>
                </a:lnTo>
                <a:lnTo>
                  <a:pt x="2871" y="1386"/>
                </a:lnTo>
                <a:lnTo>
                  <a:pt x="2854" y="1350"/>
                </a:lnTo>
                <a:lnTo>
                  <a:pt x="2834" y="1316"/>
                </a:lnTo>
                <a:lnTo>
                  <a:pt x="2808" y="1287"/>
                </a:lnTo>
                <a:lnTo>
                  <a:pt x="2781" y="1265"/>
                </a:lnTo>
                <a:lnTo>
                  <a:pt x="2752" y="1246"/>
                </a:lnTo>
                <a:lnTo>
                  <a:pt x="2722" y="1230"/>
                </a:lnTo>
                <a:lnTo>
                  <a:pt x="2691" y="1219"/>
                </a:lnTo>
                <a:lnTo>
                  <a:pt x="2663" y="1210"/>
                </a:lnTo>
                <a:lnTo>
                  <a:pt x="2636" y="1204"/>
                </a:lnTo>
                <a:lnTo>
                  <a:pt x="2613" y="1199"/>
                </a:lnTo>
                <a:lnTo>
                  <a:pt x="2593" y="1197"/>
                </a:lnTo>
                <a:lnTo>
                  <a:pt x="2578" y="1196"/>
                </a:lnTo>
                <a:lnTo>
                  <a:pt x="2416" y="1196"/>
                </a:lnTo>
                <a:lnTo>
                  <a:pt x="2509" y="1432"/>
                </a:lnTo>
                <a:lnTo>
                  <a:pt x="2511" y="1441"/>
                </a:lnTo>
                <a:lnTo>
                  <a:pt x="2509" y="1448"/>
                </a:lnTo>
                <a:lnTo>
                  <a:pt x="2503" y="1455"/>
                </a:lnTo>
                <a:lnTo>
                  <a:pt x="2495" y="1458"/>
                </a:lnTo>
                <a:lnTo>
                  <a:pt x="2488" y="1458"/>
                </a:lnTo>
                <a:lnTo>
                  <a:pt x="2480" y="1455"/>
                </a:lnTo>
                <a:lnTo>
                  <a:pt x="2018" y="1098"/>
                </a:lnTo>
                <a:lnTo>
                  <a:pt x="2015" y="1095"/>
                </a:lnTo>
                <a:lnTo>
                  <a:pt x="2013" y="1091"/>
                </a:lnTo>
                <a:lnTo>
                  <a:pt x="2012" y="1087"/>
                </a:lnTo>
                <a:lnTo>
                  <a:pt x="2010" y="1082"/>
                </a:lnTo>
                <a:lnTo>
                  <a:pt x="2012" y="1078"/>
                </a:lnTo>
                <a:lnTo>
                  <a:pt x="2013" y="1075"/>
                </a:lnTo>
                <a:lnTo>
                  <a:pt x="2015" y="1071"/>
                </a:lnTo>
                <a:lnTo>
                  <a:pt x="2018" y="1068"/>
                </a:lnTo>
                <a:lnTo>
                  <a:pt x="2480" y="711"/>
                </a:lnTo>
                <a:lnTo>
                  <a:pt x="2484" y="709"/>
                </a:lnTo>
                <a:lnTo>
                  <a:pt x="2488" y="708"/>
                </a:lnTo>
                <a:lnTo>
                  <a:pt x="2492" y="707"/>
                </a:lnTo>
                <a:close/>
                <a:moveTo>
                  <a:pt x="1486" y="322"/>
                </a:moveTo>
                <a:lnTo>
                  <a:pt x="1505" y="326"/>
                </a:lnTo>
                <a:lnTo>
                  <a:pt x="1523" y="332"/>
                </a:lnTo>
                <a:lnTo>
                  <a:pt x="1539" y="345"/>
                </a:lnTo>
                <a:lnTo>
                  <a:pt x="1550" y="359"/>
                </a:lnTo>
                <a:lnTo>
                  <a:pt x="1558" y="377"/>
                </a:lnTo>
                <a:lnTo>
                  <a:pt x="1560" y="396"/>
                </a:lnTo>
                <a:lnTo>
                  <a:pt x="1558" y="417"/>
                </a:lnTo>
                <a:lnTo>
                  <a:pt x="1550" y="435"/>
                </a:lnTo>
                <a:lnTo>
                  <a:pt x="1539" y="449"/>
                </a:lnTo>
                <a:lnTo>
                  <a:pt x="1523" y="462"/>
                </a:lnTo>
                <a:lnTo>
                  <a:pt x="1505" y="468"/>
                </a:lnTo>
                <a:lnTo>
                  <a:pt x="1486" y="472"/>
                </a:lnTo>
                <a:lnTo>
                  <a:pt x="1466" y="468"/>
                </a:lnTo>
                <a:lnTo>
                  <a:pt x="1448" y="462"/>
                </a:lnTo>
                <a:lnTo>
                  <a:pt x="1434" y="449"/>
                </a:lnTo>
                <a:lnTo>
                  <a:pt x="1421" y="435"/>
                </a:lnTo>
                <a:lnTo>
                  <a:pt x="1415" y="417"/>
                </a:lnTo>
                <a:lnTo>
                  <a:pt x="1411" y="396"/>
                </a:lnTo>
                <a:lnTo>
                  <a:pt x="1415" y="377"/>
                </a:lnTo>
                <a:lnTo>
                  <a:pt x="1421" y="359"/>
                </a:lnTo>
                <a:lnTo>
                  <a:pt x="1434" y="345"/>
                </a:lnTo>
                <a:lnTo>
                  <a:pt x="1448" y="332"/>
                </a:lnTo>
                <a:lnTo>
                  <a:pt x="1466" y="326"/>
                </a:lnTo>
                <a:lnTo>
                  <a:pt x="1486" y="322"/>
                </a:lnTo>
                <a:close/>
                <a:moveTo>
                  <a:pt x="1004" y="322"/>
                </a:moveTo>
                <a:lnTo>
                  <a:pt x="1024" y="326"/>
                </a:lnTo>
                <a:lnTo>
                  <a:pt x="1040" y="332"/>
                </a:lnTo>
                <a:lnTo>
                  <a:pt x="1056" y="345"/>
                </a:lnTo>
                <a:lnTo>
                  <a:pt x="1067" y="359"/>
                </a:lnTo>
                <a:lnTo>
                  <a:pt x="1075" y="377"/>
                </a:lnTo>
                <a:lnTo>
                  <a:pt x="1077" y="396"/>
                </a:lnTo>
                <a:lnTo>
                  <a:pt x="1075" y="417"/>
                </a:lnTo>
                <a:lnTo>
                  <a:pt x="1067" y="435"/>
                </a:lnTo>
                <a:lnTo>
                  <a:pt x="1056" y="449"/>
                </a:lnTo>
                <a:lnTo>
                  <a:pt x="1040" y="462"/>
                </a:lnTo>
                <a:lnTo>
                  <a:pt x="1024" y="468"/>
                </a:lnTo>
                <a:lnTo>
                  <a:pt x="1004" y="472"/>
                </a:lnTo>
                <a:lnTo>
                  <a:pt x="983" y="468"/>
                </a:lnTo>
                <a:lnTo>
                  <a:pt x="967" y="462"/>
                </a:lnTo>
                <a:lnTo>
                  <a:pt x="951" y="449"/>
                </a:lnTo>
                <a:lnTo>
                  <a:pt x="940" y="435"/>
                </a:lnTo>
                <a:lnTo>
                  <a:pt x="932" y="417"/>
                </a:lnTo>
                <a:lnTo>
                  <a:pt x="930" y="396"/>
                </a:lnTo>
                <a:lnTo>
                  <a:pt x="932" y="377"/>
                </a:lnTo>
                <a:lnTo>
                  <a:pt x="940" y="359"/>
                </a:lnTo>
                <a:lnTo>
                  <a:pt x="951" y="345"/>
                </a:lnTo>
                <a:lnTo>
                  <a:pt x="967" y="332"/>
                </a:lnTo>
                <a:lnTo>
                  <a:pt x="983" y="326"/>
                </a:lnTo>
                <a:lnTo>
                  <a:pt x="1004" y="322"/>
                </a:lnTo>
                <a:close/>
                <a:moveTo>
                  <a:pt x="1486" y="201"/>
                </a:moveTo>
                <a:lnTo>
                  <a:pt x="1450" y="203"/>
                </a:lnTo>
                <a:lnTo>
                  <a:pt x="1418" y="213"/>
                </a:lnTo>
                <a:lnTo>
                  <a:pt x="1387" y="228"/>
                </a:lnTo>
                <a:lnTo>
                  <a:pt x="1360" y="247"/>
                </a:lnTo>
                <a:lnTo>
                  <a:pt x="1336" y="270"/>
                </a:lnTo>
                <a:lnTo>
                  <a:pt x="1316" y="297"/>
                </a:lnTo>
                <a:lnTo>
                  <a:pt x="1303" y="329"/>
                </a:lnTo>
                <a:lnTo>
                  <a:pt x="1292" y="362"/>
                </a:lnTo>
                <a:lnTo>
                  <a:pt x="1290" y="396"/>
                </a:lnTo>
                <a:lnTo>
                  <a:pt x="1292" y="432"/>
                </a:lnTo>
                <a:lnTo>
                  <a:pt x="1303" y="465"/>
                </a:lnTo>
                <a:lnTo>
                  <a:pt x="1316" y="497"/>
                </a:lnTo>
                <a:lnTo>
                  <a:pt x="1336" y="523"/>
                </a:lnTo>
                <a:lnTo>
                  <a:pt x="1360" y="547"/>
                </a:lnTo>
                <a:lnTo>
                  <a:pt x="1387" y="567"/>
                </a:lnTo>
                <a:lnTo>
                  <a:pt x="1418" y="581"/>
                </a:lnTo>
                <a:lnTo>
                  <a:pt x="1450" y="591"/>
                </a:lnTo>
                <a:lnTo>
                  <a:pt x="1486" y="593"/>
                </a:lnTo>
                <a:lnTo>
                  <a:pt x="1521" y="591"/>
                </a:lnTo>
                <a:lnTo>
                  <a:pt x="1555" y="581"/>
                </a:lnTo>
                <a:lnTo>
                  <a:pt x="1585" y="567"/>
                </a:lnTo>
                <a:lnTo>
                  <a:pt x="1612" y="547"/>
                </a:lnTo>
                <a:lnTo>
                  <a:pt x="1635" y="523"/>
                </a:lnTo>
                <a:lnTo>
                  <a:pt x="1655" y="497"/>
                </a:lnTo>
                <a:lnTo>
                  <a:pt x="1670" y="465"/>
                </a:lnTo>
                <a:lnTo>
                  <a:pt x="1679" y="432"/>
                </a:lnTo>
                <a:lnTo>
                  <a:pt x="1682" y="396"/>
                </a:lnTo>
                <a:lnTo>
                  <a:pt x="1679" y="362"/>
                </a:lnTo>
                <a:lnTo>
                  <a:pt x="1670" y="329"/>
                </a:lnTo>
                <a:lnTo>
                  <a:pt x="1655" y="297"/>
                </a:lnTo>
                <a:lnTo>
                  <a:pt x="1635" y="270"/>
                </a:lnTo>
                <a:lnTo>
                  <a:pt x="1612" y="247"/>
                </a:lnTo>
                <a:lnTo>
                  <a:pt x="1585" y="228"/>
                </a:lnTo>
                <a:lnTo>
                  <a:pt x="1555" y="213"/>
                </a:lnTo>
                <a:lnTo>
                  <a:pt x="1521" y="203"/>
                </a:lnTo>
                <a:lnTo>
                  <a:pt x="1486" y="201"/>
                </a:lnTo>
                <a:close/>
                <a:moveTo>
                  <a:pt x="1004" y="201"/>
                </a:moveTo>
                <a:lnTo>
                  <a:pt x="968" y="203"/>
                </a:lnTo>
                <a:lnTo>
                  <a:pt x="935" y="213"/>
                </a:lnTo>
                <a:lnTo>
                  <a:pt x="905" y="228"/>
                </a:lnTo>
                <a:lnTo>
                  <a:pt x="877" y="247"/>
                </a:lnTo>
                <a:lnTo>
                  <a:pt x="853" y="270"/>
                </a:lnTo>
                <a:lnTo>
                  <a:pt x="834" y="297"/>
                </a:lnTo>
                <a:lnTo>
                  <a:pt x="820" y="329"/>
                </a:lnTo>
                <a:lnTo>
                  <a:pt x="811" y="362"/>
                </a:lnTo>
                <a:lnTo>
                  <a:pt x="808" y="396"/>
                </a:lnTo>
                <a:lnTo>
                  <a:pt x="811" y="432"/>
                </a:lnTo>
                <a:lnTo>
                  <a:pt x="820" y="465"/>
                </a:lnTo>
                <a:lnTo>
                  <a:pt x="834" y="497"/>
                </a:lnTo>
                <a:lnTo>
                  <a:pt x="853" y="523"/>
                </a:lnTo>
                <a:lnTo>
                  <a:pt x="877" y="547"/>
                </a:lnTo>
                <a:lnTo>
                  <a:pt x="905" y="567"/>
                </a:lnTo>
                <a:lnTo>
                  <a:pt x="935" y="581"/>
                </a:lnTo>
                <a:lnTo>
                  <a:pt x="968" y="591"/>
                </a:lnTo>
                <a:lnTo>
                  <a:pt x="1004" y="593"/>
                </a:lnTo>
                <a:lnTo>
                  <a:pt x="1038" y="591"/>
                </a:lnTo>
                <a:lnTo>
                  <a:pt x="1072" y="581"/>
                </a:lnTo>
                <a:lnTo>
                  <a:pt x="1102" y="567"/>
                </a:lnTo>
                <a:lnTo>
                  <a:pt x="1130" y="547"/>
                </a:lnTo>
                <a:lnTo>
                  <a:pt x="1154" y="523"/>
                </a:lnTo>
                <a:lnTo>
                  <a:pt x="1173" y="497"/>
                </a:lnTo>
                <a:lnTo>
                  <a:pt x="1187" y="465"/>
                </a:lnTo>
                <a:lnTo>
                  <a:pt x="1196" y="432"/>
                </a:lnTo>
                <a:lnTo>
                  <a:pt x="1200" y="396"/>
                </a:lnTo>
                <a:lnTo>
                  <a:pt x="1196" y="362"/>
                </a:lnTo>
                <a:lnTo>
                  <a:pt x="1187" y="329"/>
                </a:lnTo>
                <a:lnTo>
                  <a:pt x="1173" y="297"/>
                </a:lnTo>
                <a:lnTo>
                  <a:pt x="1154" y="270"/>
                </a:lnTo>
                <a:lnTo>
                  <a:pt x="1130" y="247"/>
                </a:lnTo>
                <a:lnTo>
                  <a:pt x="1102" y="228"/>
                </a:lnTo>
                <a:lnTo>
                  <a:pt x="1072" y="213"/>
                </a:lnTo>
                <a:lnTo>
                  <a:pt x="1038" y="203"/>
                </a:lnTo>
                <a:lnTo>
                  <a:pt x="1004" y="201"/>
                </a:lnTo>
                <a:close/>
                <a:moveTo>
                  <a:pt x="0" y="0"/>
                </a:moveTo>
                <a:lnTo>
                  <a:pt x="1933" y="2"/>
                </a:lnTo>
                <a:lnTo>
                  <a:pt x="1933" y="1576"/>
                </a:lnTo>
                <a:lnTo>
                  <a:pt x="1774" y="1576"/>
                </a:lnTo>
                <a:lnTo>
                  <a:pt x="1774" y="1385"/>
                </a:lnTo>
                <a:lnTo>
                  <a:pt x="179" y="1385"/>
                </a:lnTo>
                <a:lnTo>
                  <a:pt x="179" y="1860"/>
                </a:lnTo>
                <a:lnTo>
                  <a:pt x="1098" y="1860"/>
                </a:lnTo>
                <a:lnTo>
                  <a:pt x="1098" y="1991"/>
                </a:lnTo>
                <a:lnTo>
                  <a:pt x="179" y="1991"/>
                </a:lnTo>
                <a:lnTo>
                  <a:pt x="179" y="2467"/>
                </a:lnTo>
                <a:lnTo>
                  <a:pt x="1098" y="2467"/>
                </a:lnTo>
                <a:lnTo>
                  <a:pt x="1098" y="2726"/>
                </a:lnTo>
                <a:lnTo>
                  <a:pt x="0" y="272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" name="Freeform 17"/>
          <p:cNvSpPr>
            <a:spLocks noEditPoints="1"/>
          </p:cNvSpPr>
          <p:nvPr/>
        </p:nvSpPr>
        <p:spPr bwMode="auto">
          <a:xfrm>
            <a:off x="5262391" y="3657864"/>
            <a:ext cx="260350" cy="314325"/>
          </a:xfrm>
          <a:custGeom>
            <a:avLst/>
            <a:gdLst>
              <a:gd name="T0" fmla="*/ 1828 w 2787"/>
              <a:gd name="T1" fmla="*/ 1485 h 3365"/>
              <a:gd name="T2" fmla="*/ 1228 w 2787"/>
              <a:gd name="T3" fmla="*/ 2079 h 3365"/>
              <a:gd name="T4" fmla="*/ 1051 w 2787"/>
              <a:gd name="T5" fmla="*/ 1923 h 3365"/>
              <a:gd name="T6" fmla="*/ 1025 w 2787"/>
              <a:gd name="T7" fmla="*/ 1918 h 3365"/>
              <a:gd name="T8" fmla="*/ 998 w 2787"/>
              <a:gd name="T9" fmla="*/ 1926 h 3365"/>
              <a:gd name="T10" fmla="*/ 846 w 2787"/>
              <a:gd name="T11" fmla="*/ 2096 h 3365"/>
              <a:gd name="T12" fmla="*/ 834 w 2787"/>
              <a:gd name="T13" fmla="*/ 2120 h 3365"/>
              <a:gd name="T14" fmla="*/ 835 w 2787"/>
              <a:gd name="T15" fmla="*/ 2148 h 3365"/>
              <a:gd name="T16" fmla="*/ 850 w 2787"/>
              <a:gd name="T17" fmla="*/ 2171 h 3365"/>
              <a:gd name="T18" fmla="*/ 1217 w 2787"/>
              <a:gd name="T19" fmla="*/ 2495 h 3365"/>
              <a:gd name="T20" fmla="*/ 1249 w 2787"/>
              <a:gd name="T21" fmla="*/ 2498 h 3365"/>
              <a:gd name="T22" fmla="*/ 1276 w 2787"/>
              <a:gd name="T23" fmla="*/ 2484 h 3365"/>
              <a:gd name="T24" fmla="*/ 2048 w 2787"/>
              <a:gd name="T25" fmla="*/ 1711 h 3365"/>
              <a:gd name="T26" fmla="*/ 2055 w 2787"/>
              <a:gd name="T27" fmla="*/ 1685 h 3365"/>
              <a:gd name="T28" fmla="*/ 2048 w 2787"/>
              <a:gd name="T29" fmla="*/ 1658 h 3365"/>
              <a:gd name="T30" fmla="*/ 1890 w 2787"/>
              <a:gd name="T31" fmla="*/ 1495 h 3365"/>
              <a:gd name="T32" fmla="*/ 1860 w 2787"/>
              <a:gd name="T33" fmla="*/ 1479 h 3365"/>
              <a:gd name="T34" fmla="*/ 1018 w 2787"/>
              <a:gd name="T35" fmla="*/ 283 h 3365"/>
              <a:gd name="T36" fmla="*/ 990 w 2787"/>
              <a:gd name="T37" fmla="*/ 292 h 3365"/>
              <a:gd name="T38" fmla="*/ 974 w 2787"/>
              <a:gd name="T39" fmla="*/ 315 h 3365"/>
              <a:gd name="T40" fmla="*/ 971 w 2787"/>
              <a:gd name="T41" fmla="*/ 709 h 3365"/>
              <a:gd name="T42" fmla="*/ 1816 w 2787"/>
              <a:gd name="T43" fmla="*/ 330 h 3365"/>
              <a:gd name="T44" fmla="*/ 1807 w 2787"/>
              <a:gd name="T45" fmla="*/ 303 h 3365"/>
              <a:gd name="T46" fmla="*/ 1783 w 2787"/>
              <a:gd name="T47" fmla="*/ 285 h 3365"/>
              <a:gd name="T48" fmla="*/ 1018 w 2787"/>
              <a:gd name="T49" fmla="*/ 283 h 3365"/>
              <a:gd name="T50" fmla="*/ 1769 w 2787"/>
              <a:gd name="T51" fmla="*/ 0 h 3365"/>
              <a:gd name="T52" fmla="*/ 1856 w 2787"/>
              <a:gd name="T53" fmla="*/ 13 h 3365"/>
              <a:gd name="T54" fmla="*/ 1935 w 2787"/>
              <a:gd name="T55" fmla="*/ 45 h 3365"/>
              <a:gd name="T56" fmla="*/ 2001 w 2787"/>
              <a:gd name="T57" fmla="*/ 97 h 3365"/>
              <a:gd name="T58" fmla="*/ 2053 w 2787"/>
              <a:gd name="T59" fmla="*/ 164 h 3365"/>
              <a:gd name="T60" fmla="*/ 2086 w 2787"/>
              <a:gd name="T61" fmla="*/ 242 h 3365"/>
              <a:gd name="T62" fmla="*/ 2098 w 2787"/>
              <a:gd name="T63" fmla="*/ 330 h 3365"/>
              <a:gd name="T64" fmla="*/ 2534 w 2787"/>
              <a:gd name="T65" fmla="*/ 709 h 3365"/>
              <a:gd name="T66" fmla="*/ 2587 w 2787"/>
              <a:gd name="T67" fmla="*/ 719 h 3365"/>
              <a:gd name="T68" fmla="*/ 2631 w 2787"/>
              <a:gd name="T69" fmla="*/ 748 h 3365"/>
              <a:gd name="T70" fmla="*/ 2661 w 2787"/>
              <a:gd name="T71" fmla="*/ 790 h 3365"/>
              <a:gd name="T72" fmla="*/ 2675 w 2787"/>
              <a:gd name="T73" fmla="*/ 843 h 3365"/>
              <a:gd name="T74" fmla="*/ 2787 w 2787"/>
              <a:gd name="T75" fmla="*/ 3240 h 3365"/>
              <a:gd name="T76" fmla="*/ 2775 w 2787"/>
              <a:gd name="T77" fmla="*/ 3283 h 3365"/>
              <a:gd name="T78" fmla="*/ 2748 w 2787"/>
              <a:gd name="T79" fmla="*/ 3321 h 3365"/>
              <a:gd name="T80" fmla="*/ 2712 w 2787"/>
              <a:gd name="T81" fmla="*/ 3348 h 3365"/>
              <a:gd name="T82" fmla="*/ 2670 w 2787"/>
              <a:gd name="T83" fmla="*/ 3363 h 3365"/>
              <a:gd name="T84" fmla="*/ 140 w 2787"/>
              <a:gd name="T85" fmla="*/ 3365 h 3365"/>
              <a:gd name="T86" fmla="*/ 95 w 2787"/>
              <a:gd name="T87" fmla="*/ 3357 h 3365"/>
              <a:gd name="T88" fmla="*/ 55 w 2787"/>
              <a:gd name="T89" fmla="*/ 3336 h 3365"/>
              <a:gd name="T90" fmla="*/ 23 w 2787"/>
              <a:gd name="T91" fmla="*/ 3302 h 3365"/>
              <a:gd name="T92" fmla="*/ 5 w 2787"/>
              <a:gd name="T93" fmla="*/ 3261 h 3365"/>
              <a:gd name="T94" fmla="*/ 0 w 2787"/>
              <a:gd name="T95" fmla="*/ 3216 h 3365"/>
              <a:gd name="T96" fmla="*/ 116 w 2787"/>
              <a:gd name="T97" fmla="*/ 815 h 3365"/>
              <a:gd name="T98" fmla="*/ 139 w 2787"/>
              <a:gd name="T99" fmla="*/ 767 h 3365"/>
              <a:gd name="T100" fmla="*/ 177 w 2787"/>
              <a:gd name="T101" fmla="*/ 731 h 3365"/>
              <a:gd name="T102" fmla="*/ 226 w 2787"/>
              <a:gd name="T103" fmla="*/ 711 h 3365"/>
              <a:gd name="T104" fmla="*/ 689 w 2787"/>
              <a:gd name="T105" fmla="*/ 709 h 3365"/>
              <a:gd name="T106" fmla="*/ 692 w 2787"/>
              <a:gd name="T107" fmla="*/ 285 h 3365"/>
              <a:gd name="T108" fmla="*/ 716 w 2787"/>
              <a:gd name="T109" fmla="*/ 202 h 3365"/>
              <a:gd name="T110" fmla="*/ 759 w 2787"/>
              <a:gd name="T111" fmla="*/ 128 h 3365"/>
              <a:gd name="T112" fmla="*/ 818 w 2787"/>
              <a:gd name="T113" fmla="*/ 69 h 3365"/>
              <a:gd name="T114" fmla="*/ 890 w 2787"/>
              <a:gd name="T115" fmla="*/ 26 h 3365"/>
              <a:gd name="T116" fmla="*/ 974 w 2787"/>
              <a:gd name="T117" fmla="*/ 3 h 3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7" h="3365">
                <a:moveTo>
                  <a:pt x="1844" y="1479"/>
                </a:moveTo>
                <a:lnTo>
                  <a:pt x="1828" y="1485"/>
                </a:lnTo>
                <a:lnTo>
                  <a:pt x="1814" y="1495"/>
                </a:lnTo>
                <a:lnTo>
                  <a:pt x="1228" y="2079"/>
                </a:lnTo>
                <a:lnTo>
                  <a:pt x="1064" y="1932"/>
                </a:lnTo>
                <a:lnTo>
                  <a:pt x="1051" y="1923"/>
                </a:lnTo>
                <a:lnTo>
                  <a:pt x="1039" y="1919"/>
                </a:lnTo>
                <a:lnTo>
                  <a:pt x="1025" y="1918"/>
                </a:lnTo>
                <a:lnTo>
                  <a:pt x="1012" y="1920"/>
                </a:lnTo>
                <a:lnTo>
                  <a:pt x="998" y="1926"/>
                </a:lnTo>
                <a:lnTo>
                  <a:pt x="988" y="1936"/>
                </a:lnTo>
                <a:lnTo>
                  <a:pt x="846" y="2096"/>
                </a:lnTo>
                <a:lnTo>
                  <a:pt x="838" y="2108"/>
                </a:lnTo>
                <a:lnTo>
                  <a:pt x="834" y="2120"/>
                </a:lnTo>
                <a:lnTo>
                  <a:pt x="833" y="2135"/>
                </a:lnTo>
                <a:lnTo>
                  <a:pt x="835" y="2148"/>
                </a:lnTo>
                <a:lnTo>
                  <a:pt x="841" y="2160"/>
                </a:lnTo>
                <a:lnTo>
                  <a:pt x="850" y="2171"/>
                </a:lnTo>
                <a:lnTo>
                  <a:pt x="1204" y="2486"/>
                </a:lnTo>
                <a:lnTo>
                  <a:pt x="1217" y="2495"/>
                </a:lnTo>
                <a:lnTo>
                  <a:pt x="1233" y="2500"/>
                </a:lnTo>
                <a:lnTo>
                  <a:pt x="1249" y="2498"/>
                </a:lnTo>
                <a:lnTo>
                  <a:pt x="1263" y="2493"/>
                </a:lnTo>
                <a:lnTo>
                  <a:pt x="1276" y="2484"/>
                </a:lnTo>
                <a:lnTo>
                  <a:pt x="2040" y="1722"/>
                </a:lnTo>
                <a:lnTo>
                  <a:pt x="2048" y="1711"/>
                </a:lnTo>
                <a:lnTo>
                  <a:pt x="2054" y="1699"/>
                </a:lnTo>
                <a:lnTo>
                  <a:pt x="2055" y="1685"/>
                </a:lnTo>
                <a:lnTo>
                  <a:pt x="2054" y="1671"/>
                </a:lnTo>
                <a:lnTo>
                  <a:pt x="2048" y="1658"/>
                </a:lnTo>
                <a:lnTo>
                  <a:pt x="2040" y="1647"/>
                </a:lnTo>
                <a:lnTo>
                  <a:pt x="1890" y="1495"/>
                </a:lnTo>
                <a:lnTo>
                  <a:pt x="1876" y="1485"/>
                </a:lnTo>
                <a:lnTo>
                  <a:pt x="1860" y="1479"/>
                </a:lnTo>
                <a:lnTo>
                  <a:pt x="1844" y="1479"/>
                </a:lnTo>
                <a:close/>
                <a:moveTo>
                  <a:pt x="1018" y="283"/>
                </a:moveTo>
                <a:lnTo>
                  <a:pt x="1004" y="285"/>
                </a:lnTo>
                <a:lnTo>
                  <a:pt x="990" y="292"/>
                </a:lnTo>
                <a:lnTo>
                  <a:pt x="980" y="303"/>
                </a:lnTo>
                <a:lnTo>
                  <a:pt x="974" y="315"/>
                </a:lnTo>
                <a:lnTo>
                  <a:pt x="971" y="330"/>
                </a:lnTo>
                <a:lnTo>
                  <a:pt x="971" y="709"/>
                </a:lnTo>
                <a:lnTo>
                  <a:pt x="1816" y="709"/>
                </a:lnTo>
                <a:lnTo>
                  <a:pt x="1816" y="330"/>
                </a:lnTo>
                <a:lnTo>
                  <a:pt x="1813" y="315"/>
                </a:lnTo>
                <a:lnTo>
                  <a:pt x="1807" y="303"/>
                </a:lnTo>
                <a:lnTo>
                  <a:pt x="1797" y="292"/>
                </a:lnTo>
                <a:lnTo>
                  <a:pt x="1783" y="285"/>
                </a:lnTo>
                <a:lnTo>
                  <a:pt x="1769" y="283"/>
                </a:lnTo>
                <a:lnTo>
                  <a:pt x="1018" y="283"/>
                </a:lnTo>
                <a:close/>
                <a:moveTo>
                  <a:pt x="1018" y="0"/>
                </a:moveTo>
                <a:lnTo>
                  <a:pt x="1769" y="0"/>
                </a:lnTo>
                <a:lnTo>
                  <a:pt x="1813" y="3"/>
                </a:lnTo>
                <a:lnTo>
                  <a:pt x="1856" y="13"/>
                </a:lnTo>
                <a:lnTo>
                  <a:pt x="1897" y="26"/>
                </a:lnTo>
                <a:lnTo>
                  <a:pt x="1935" y="45"/>
                </a:lnTo>
                <a:lnTo>
                  <a:pt x="1969" y="69"/>
                </a:lnTo>
                <a:lnTo>
                  <a:pt x="2001" y="97"/>
                </a:lnTo>
                <a:lnTo>
                  <a:pt x="2028" y="128"/>
                </a:lnTo>
                <a:lnTo>
                  <a:pt x="2053" y="164"/>
                </a:lnTo>
                <a:lnTo>
                  <a:pt x="2071" y="202"/>
                </a:lnTo>
                <a:lnTo>
                  <a:pt x="2086" y="242"/>
                </a:lnTo>
                <a:lnTo>
                  <a:pt x="2095" y="285"/>
                </a:lnTo>
                <a:lnTo>
                  <a:pt x="2098" y="330"/>
                </a:lnTo>
                <a:lnTo>
                  <a:pt x="2098" y="709"/>
                </a:lnTo>
                <a:lnTo>
                  <a:pt x="2534" y="709"/>
                </a:lnTo>
                <a:lnTo>
                  <a:pt x="2561" y="711"/>
                </a:lnTo>
                <a:lnTo>
                  <a:pt x="2587" y="719"/>
                </a:lnTo>
                <a:lnTo>
                  <a:pt x="2610" y="731"/>
                </a:lnTo>
                <a:lnTo>
                  <a:pt x="2631" y="748"/>
                </a:lnTo>
                <a:lnTo>
                  <a:pt x="2648" y="767"/>
                </a:lnTo>
                <a:lnTo>
                  <a:pt x="2661" y="790"/>
                </a:lnTo>
                <a:lnTo>
                  <a:pt x="2671" y="815"/>
                </a:lnTo>
                <a:lnTo>
                  <a:pt x="2675" y="843"/>
                </a:lnTo>
                <a:lnTo>
                  <a:pt x="2787" y="3216"/>
                </a:lnTo>
                <a:lnTo>
                  <a:pt x="2787" y="3240"/>
                </a:lnTo>
                <a:lnTo>
                  <a:pt x="2782" y="3261"/>
                </a:lnTo>
                <a:lnTo>
                  <a:pt x="2775" y="3283"/>
                </a:lnTo>
                <a:lnTo>
                  <a:pt x="2763" y="3302"/>
                </a:lnTo>
                <a:lnTo>
                  <a:pt x="2748" y="3321"/>
                </a:lnTo>
                <a:lnTo>
                  <a:pt x="2732" y="3336"/>
                </a:lnTo>
                <a:lnTo>
                  <a:pt x="2712" y="3348"/>
                </a:lnTo>
                <a:lnTo>
                  <a:pt x="2692" y="3357"/>
                </a:lnTo>
                <a:lnTo>
                  <a:pt x="2670" y="3363"/>
                </a:lnTo>
                <a:lnTo>
                  <a:pt x="2647" y="3365"/>
                </a:lnTo>
                <a:lnTo>
                  <a:pt x="140" y="3365"/>
                </a:lnTo>
                <a:lnTo>
                  <a:pt x="117" y="3363"/>
                </a:lnTo>
                <a:lnTo>
                  <a:pt x="95" y="3357"/>
                </a:lnTo>
                <a:lnTo>
                  <a:pt x="75" y="3348"/>
                </a:lnTo>
                <a:lnTo>
                  <a:pt x="55" y="3336"/>
                </a:lnTo>
                <a:lnTo>
                  <a:pt x="39" y="3321"/>
                </a:lnTo>
                <a:lnTo>
                  <a:pt x="23" y="3302"/>
                </a:lnTo>
                <a:lnTo>
                  <a:pt x="12" y="3283"/>
                </a:lnTo>
                <a:lnTo>
                  <a:pt x="5" y="3261"/>
                </a:lnTo>
                <a:lnTo>
                  <a:pt x="0" y="3240"/>
                </a:lnTo>
                <a:lnTo>
                  <a:pt x="0" y="3216"/>
                </a:lnTo>
                <a:lnTo>
                  <a:pt x="112" y="843"/>
                </a:lnTo>
                <a:lnTo>
                  <a:pt x="116" y="815"/>
                </a:lnTo>
                <a:lnTo>
                  <a:pt x="126" y="790"/>
                </a:lnTo>
                <a:lnTo>
                  <a:pt x="139" y="767"/>
                </a:lnTo>
                <a:lnTo>
                  <a:pt x="156" y="748"/>
                </a:lnTo>
                <a:lnTo>
                  <a:pt x="177" y="731"/>
                </a:lnTo>
                <a:lnTo>
                  <a:pt x="200" y="719"/>
                </a:lnTo>
                <a:lnTo>
                  <a:pt x="226" y="711"/>
                </a:lnTo>
                <a:lnTo>
                  <a:pt x="253" y="709"/>
                </a:lnTo>
                <a:lnTo>
                  <a:pt x="689" y="709"/>
                </a:lnTo>
                <a:lnTo>
                  <a:pt x="689" y="330"/>
                </a:lnTo>
                <a:lnTo>
                  <a:pt x="692" y="285"/>
                </a:lnTo>
                <a:lnTo>
                  <a:pt x="701" y="242"/>
                </a:lnTo>
                <a:lnTo>
                  <a:pt x="716" y="202"/>
                </a:lnTo>
                <a:lnTo>
                  <a:pt x="734" y="164"/>
                </a:lnTo>
                <a:lnTo>
                  <a:pt x="759" y="128"/>
                </a:lnTo>
                <a:lnTo>
                  <a:pt x="786" y="97"/>
                </a:lnTo>
                <a:lnTo>
                  <a:pt x="818" y="69"/>
                </a:lnTo>
                <a:lnTo>
                  <a:pt x="852" y="45"/>
                </a:lnTo>
                <a:lnTo>
                  <a:pt x="890" y="26"/>
                </a:lnTo>
                <a:lnTo>
                  <a:pt x="931" y="13"/>
                </a:lnTo>
                <a:lnTo>
                  <a:pt x="974" y="3"/>
                </a:lnTo>
                <a:lnTo>
                  <a:pt x="101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5" name="Group 20"/>
          <p:cNvGrpSpPr>
            <a:grpSpLocks noChangeAspect="1"/>
          </p:cNvGrpSpPr>
          <p:nvPr/>
        </p:nvGrpSpPr>
        <p:grpSpPr bwMode="auto">
          <a:xfrm>
            <a:off x="6634687" y="2886487"/>
            <a:ext cx="273471" cy="297720"/>
            <a:chOff x="5510" y="341"/>
            <a:chExt cx="203" cy="221"/>
          </a:xfrm>
          <a:solidFill>
            <a:schemeClr val="bg1"/>
          </a:solidFill>
        </p:grpSpPr>
        <p:sp>
          <p:nvSpPr>
            <p:cNvPr id="258" name="Freeform 22"/>
            <p:cNvSpPr>
              <a:spLocks/>
            </p:cNvSpPr>
            <p:nvPr/>
          </p:nvSpPr>
          <p:spPr bwMode="auto">
            <a:xfrm>
              <a:off x="5510" y="341"/>
              <a:ext cx="167" cy="220"/>
            </a:xfrm>
            <a:custGeom>
              <a:avLst/>
              <a:gdLst>
                <a:gd name="T0" fmla="*/ 193 w 2499"/>
                <a:gd name="T1" fmla="*/ 0 h 3301"/>
                <a:gd name="T2" fmla="*/ 1886 w 2499"/>
                <a:gd name="T3" fmla="*/ 0 h 3301"/>
                <a:gd name="T4" fmla="*/ 1904 w 2499"/>
                <a:gd name="T5" fmla="*/ 3 h 3301"/>
                <a:gd name="T6" fmla="*/ 1919 w 2499"/>
                <a:gd name="T7" fmla="*/ 9 h 3301"/>
                <a:gd name="T8" fmla="*/ 1932 w 2499"/>
                <a:gd name="T9" fmla="*/ 19 h 3301"/>
                <a:gd name="T10" fmla="*/ 2480 w 2499"/>
                <a:gd name="T11" fmla="*/ 566 h 3301"/>
                <a:gd name="T12" fmla="*/ 2490 w 2499"/>
                <a:gd name="T13" fmla="*/ 579 h 3301"/>
                <a:gd name="T14" fmla="*/ 2497 w 2499"/>
                <a:gd name="T15" fmla="*/ 594 h 3301"/>
                <a:gd name="T16" fmla="*/ 2499 w 2499"/>
                <a:gd name="T17" fmla="*/ 612 h 3301"/>
                <a:gd name="T18" fmla="*/ 2499 w 2499"/>
                <a:gd name="T19" fmla="*/ 2198 h 3301"/>
                <a:gd name="T20" fmla="*/ 2447 w 2499"/>
                <a:gd name="T21" fmla="*/ 2181 h 3301"/>
                <a:gd name="T22" fmla="*/ 2394 w 2499"/>
                <a:gd name="T23" fmla="*/ 2169 h 3301"/>
                <a:gd name="T24" fmla="*/ 2339 w 2499"/>
                <a:gd name="T25" fmla="*/ 2160 h 3301"/>
                <a:gd name="T26" fmla="*/ 2285 w 2499"/>
                <a:gd name="T27" fmla="*/ 2156 h 3301"/>
                <a:gd name="T28" fmla="*/ 2284 w 2499"/>
                <a:gd name="T29" fmla="*/ 730 h 3301"/>
                <a:gd name="T30" fmla="*/ 1861 w 2499"/>
                <a:gd name="T31" fmla="*/ 730 h 3301"/>
                <a:gd name="T32" fmla="*/ 1840 w 2499"/>
                <a:gd name="T33" fmla="*/ 727 h 3301"/>
                <a:gd name="T34" fmla="*/ 1821 w 2499"/>
                <a:gd name="T35" fmla="*/ 718 h 3301"/>
                <a:gd name="T36" fmla="*/ 1804 w 2499"/>
                <a:gd name="T37" fmla="*/ 706 h 3301"/>
                <a:gd name="T38" fmla="*/ 1791 w 2499"/>
                <a:gd name="T39" fmla="*/ 690 h 3301"/>
                <a:gd name="T40" fmla="*/ 1783 w 2499"/>
                <a:gd name="T41" fmla="*/ 671 h 3301"/>
                <a:gd name="T42" fmla="*/ 1781 w 2499"/>
                <a:gd name="T43" fmla="*/ 650 h 3301"/>
                <a:gd name="T44" fmla="*/ 1781 w 2499"/>
                <a:gd name="T45" fmla="*/ 215 h 3301"/>
                <a:gd name="T46" fmla="*/ 215 w 2499"/>
                <a:gd name="T47" fmla="*/ 215 h 3301"/>
                <a:gd name="T48" fmla="*/ 215 w 2499"/>
                <a:gd name="T49" fmla="*/ 3087 h 3301"/>
                <a:gd name="T50" fmla="*/ 1667 w 2499"/>
                <a:gd name="T51" fmla="*/ 3087 h 3301"/>
                <a:gd name="T52" fmla="*/ 1691 w 2499"/>
                <a:gd name="T53" fmla="*/ 3134 h 3301"/>
                <a:gd name="T54" fmla="*/ 1720 w 2499"/>
                <a:gd name="T55" fmla="*/ 3180 h 3301"/>
                <a:gd name="T56" fmla="*/ 1751 w 2499"/>
                <a:gd name="T57" fmla="*/ 3223 h 3301"/>
                <a:gd name="T58" fmla="*/ 1785 w 2499"/>
                <a:gd name="T59" fmla="*/ 3263 h 3301"/>
                <a:gd name="T60" fmla="*/ 1823 w 2499"/>
                <a:gd name="T61" fmla="*/ 3301 h 3301"/>
                <a:gd name="T62" fmla="*/ 193 w 2499"/>
                <a:gd name="T63" fmla="*/ 3301 h 3301"/>
                <a:gd name="T64" fmla="*/ 159 w 2499"/>
                <a:gd name="T65" fmla="*/ 3298 h 3301"/>
                <a:gd name="T66" fmla="*/ 126 w 2499"/>
                <a:gd name="T67" fmla="*/ 3289 h 3301"/>
                <a:gd name="T68" fmla="*/ 96 w 2499"/>
                <a:gd name="T69" fmla="*/ 3275 h 3301"/>
                <a:gd name="T70" fmla="*/ 69 w 2499"/>
                <a:gd name="T71" fmla="*/ 3255 h 3301"/>
                <a:gd name="T72" fmla="*/ 45 w 2499"/>
                <a:gd name="T73" fmla="*/ 3232 h 3301"/>
                <a:gd name="T74" fmla="*/ 26 w 2499"/>
                <a:gd name="T75" fmla="*/ 3205 h 3301"/>
                <a:gd name="T76" fmla="*/ 12 w 2499"/>
                <a:gd name="T77" fmla="*/ 3176 h 3301"/>
                <a:gd name="T78" fmla="*/ 3 w 2499"/>
                <a:gd name="T79" fmla="*/ 3142 h 3301"/>
                <a:gd name="T80" fmla="*/ 0 w 2499"/>
                <a:gd name="T81" fmla="*/ 3108 h 3301"/>
                <a:gd name="T82" fmla="*/ 0 w 2499"/>
                <a:gd name="T83" fmla="*/ 193 h 3301"/>
                <a:gd name="T84" fmla="*/ 3 w 2499"/>
                <a:gd name="T85" fmla="*/ 158 h 3301"/>
                <a:gd name="T86" fmla="*/ 12 w 2499"/>
                <a:gd name="T87" fmla="*/ 126 h 3301"/>
                <a:gd name="T88" fmla="*/ 26 w 2499"/>
                <a:gd name="T89" fmla="*/ 96 h 3301"/>
                <a:gd name="T90" fmla="*/ 45 w 2499"/>
                <a:gd name="T91" fmla="*/ 69 h 3301"/>
                <a:gd name="T92" fmla="*/ 69 w 2499"/>
                <a:gd name="T93" fmla="*/ 45 h 3301"/>
                <a:gd name="T94" fmla="*/ 96 w 2499"/>
                <a:gd name="T95" fmla="*/ 26 h 3301"/>
                <a:gd name="T96" fmla="*/ 126 w 2499"/>
                <a:gd name="T97" fmla="*/ 12 h 3301"/>
                <a:gd name="T98" fmla="*/ 159 w 2499"/>
                <a:gd name="T99" fmla="*/ 3 h 3301"/>
                <a:gd name="T100" fmla="*/ 193 w 2499"/>
                <a:gd name="T101" fmla="*/ 0 h 3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99" h="3301">
                  <a:moveTo>
                    <a:pt x="193" y="0"/>
                  </a:moveTo>
                  <a:lnTo>
                    <a:pt x="1886" y="0"/>
                  </a:lnTo>
                  <a:lnTo>
                    <a:pt x="1904" y="3"/>
                  </a:lnTo>
                  <a:lnTo>
                    <a:pt x="1919" y="9"/>
                  </a:lnTo>
                  <a:lnTo>
                    <a:pt x="1932" y="19"/>
                  </a:lnTo>
                  <a:lnTo>
                    <a:pt x="2480" y="566"/>
                  </a:lnTo>
                  <a:lnTo>
                    <a:pt x="2490" y="579"/>
                  </a:lnTo>
                  <a:lnTo>
                    <a:pt x="2497" y="594"/>
                  </a:lnTo>
                  <a:lnTo>
                    <a:pt x="2499" y="612"/>
                  </a:lnTo>
                  <a:lnTo>
                    <a:pt x="2499" y="2198"/>
                  </a:lnTo>
                  <a:lnTo>
                    <a:pt x="2447" y="2181"/>
                  </a:lnTo>
                  <a:lnTo>
                    <a:pt x="2394" y="2169"/>
                  </a:lnTo>
                  <a:lnTo>
                    <a:pt x="2339" y="2160"/>
                  </a:lnTo>
                  <a:lnTo>
                    <a:pt x="2285" y="2156"/>
                  </a:lnTo>
                  <a:lnTo>
                    <a:pt x="2284" y="730"/>
                  </a:lnTo>
                  <a:lnTo>
                    <a:pt x="1861" y="730"/>
                  </a:lnTo>
                  <a:lnTo>
                    <a:pt x="1840" y="727"/>
                  </a:lnTo>
                  <a:lnTo>
                    <a:pt x="1821" y="718"/>
                  </a:lnTo>
                  <a:lnTo>
                    <a:pt x="1804" y="706"/>
                  </a:lnTo>
                  <a:lnTo>
                    <a:pt x="1791" y="690"/>
                  </a:lnTo>
                  <a:lnTo>
                    <a:pt x="1783" y="671"/>
                  </a:lnTo>
                  <a:lnTo>
                    <a:pt x="1781" y="650"/>
                  </a:lnTo>
                  <a:lnTo>
                    <a:pt x="1781" y="215"/>
                  </a:lnTo>
                  <a:lnTo>
                    <a:pt x="215" y="215"/>
                  </a:lnTo>
                  <a:lnTo>
                    <a:pt x="215" y="3087"/>
                  </a:lnTo>
                  <a:lnTo>
                    <a:pt x="1667" y="3087"/>
                  </a:lnTo>
                  <a:lnTo>
                    <a:pt x="1691" y="3134"/>
                  </a:lnTo>
                  <a:lnTo>
                    <a:pt x="1720" y="3180"/>
                  </a:lnTo>
                  <a:lnTo>
                    <a:pt x="1751" y="3223"/>
                  </a:lnTo>
                  <a:lnTo>
                    <a:pt x="1785" y="3263"/>
                  </a:lnTo>
                  <a:lnTo>
                    <a:pt x="1823" y="3301"/>
                  </a:lnTo>
                  <a:lnTo>
                    <a:pt x="193" y="3301"/>
                  </a:lnTo>
                  <a:lnTo>
                    <a:pt x="159" y="3298"/>
                  </a:lnTo>
                  <a:lnTo>
                    <a:pt x="126" y="3289"/>
                  </a:lnTo>
                  <a:lnTo>
                    <a:pt x="96" y="3275"/>
                  </a:lnTo>
                  <a:lnTo>
                    <a:pt x="69" y="3255"/>
                  </a:lnTo>
                  <a:lnTo>
                    <a:pt x="45" y="3232"/>
                  </a:lnTo>
                  <a:lnTo>
                    <a:pt x="26" y="3205"/>
                  </a:lnTo>
                  <a:lnTo>
                    <a:pt x="12" y="3176"/>
                  </a:lnTo>
                  <a:lnTo>
                    <a:pt x="3" y="3142"/>
                  </a:lnTo>
                  <a:lnTo>
                    <a:pt x="0" y="3108"/>
                  </a:lnTo>
                  <a:lnTo>
                    <a:pt x="0" y="193"/>
                  </a:lnTo>
                  <a:lnTo>
                    <a:pt x="3" y="158"/>
                  </a:lnTo>
                  <a:lnTo>
                    <a:pt x="12" y="126"/>
                  </a:lnTo>
                  <a:lnTo>
                    <a:pt x="26" y="96"/>
                  </a:lnTo>
                  <a:lnTo>
                    <a:pt x="45" y="69"/>
                  </a:lnTo>
                  <a:lnTo>
                    <a:pt x="69" y="45"/>
                  </a:lnTo>
                  <a:lnTo>
                    <a:pt x="96" y="26"/>
                  </a:lnTo>
                  <a:lnTo>
                    <a:pt x="126" y="12"/>
                  </a:lnTo>
                  <a:lnTo>
                    <a:pt x="159" y="3"/>
                  </a:lnTo>
                  <a:lnTo>
                    <a:pt x="1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23"/>
            <p:cNvSpPr>
              <a:spLocks noEditPoints="1"/>
            </p:cNvSpPr>
            <p:nvPr/>
          </p:nvSpPr>
          <p:spPr bwMode="auto">
            <a:xfrm>
              <a:off x="5628" y="489"/>
              <a:ext cx="85" cy="73"/>
            </a:xfrm>
            <a:custGeom>
              <a:avLst/>
              <a:gdLst>
                <a:gd name="T0" fmla="*/ 1036 w 1282"/>
                <a:gd name="T1" fmla="*/ 131 h 1103"/>
                <a:gd name="T2" fmla="*/ 1012 w 1282"/>
                <a:gd name="T3" fmla="*/ 145 h 1103"/>
                <a:gd name="T4" fmla="*/ 467 w 1282"/>
                <a:gd name="T5" fmla="*/ 405 h 1103"/>
                <a:gd name="T6" fmla="*/ 443 w 1282"/>
                <a:gd name="T7" fmla="*/ 390 h 1103"/>
                <a:gd name="T8" fmla="*/ 416 w 1282"/>
                <a:gd name="T9" fmla="*/ 390 h 1103"/>
                <a:gd name="T10" fmla="*/ 390 w 1282"/>
                <a:gd name="T11" fmla="*/ 405 h 1103"/>
                <a:gd name="T12" fmla="*/ 339 w 1282"/>
                <a:gd name="T13" fmla="*/ 459 h 1103"/>
                <a:gd name="T14" fmla="*/ 332 w 1282"/>
                <a:gd name="T15" fmla="*/ 485 h 1103"/>
                <a:gd name="T16" fmla="*/ 339 w 1282"/>
                <a:gd name="T17" fmla="*/ 513 h 1103"/>
                <a:gd name="T18" fmla="*/ 571 w 1282"/>
                <a:gd name="T19" fmla="*/ 748 h 1103"/>
                <a:gd name="T20" fmla="*/ 595 w 1282"/>
                <a:gd name="T21" fmla="*/ 762 h 1103"/>
                <a:gd name="T22" fmla="*/ 610 w 1282"/>
                <a:gd name="T23" fmla="*/ 764 h 1103"/>
                <a:gd name="T24" fmla="*/ 637 w 1282"/>
                <a:gd name="T25" fmla="*/ 757 h 1103"/>
                <a:gd name="T26" fmla="*/ 1132 w 1282"/>
                <a:gd name="T27" fmla="*/ 265 h 1103"/>
                <a:gd name="T28" fmla="*/ 1146 w 1282"/>
                <a:gd name="T29" fmla="*/ 241 h 1103"/>
                <a:gd name="T30" fmla="*/ 1146 w 1282"/>
                <a:gd name="T31" fmla="*/ 213 h 1103"/>
                <a:gd name="T32" fmla="*/ 1132 w 1282"/>
                <a:gd name="T33" fmla="*/ 189 h 1103"/>
                <a:gd name="T34" fmla="*/ 1078 w 1282"/>
                <a:gd name="T35" fmla="*/ 136 h 1103"/>
                <a:gd name="T36" fmla="*/ 1050 w 1282"/>
                <a:gd name="T37" fmla="*/ 129 h 1103"/>
                <a:gd name="T38" fmla="*/ 1072 w 1282"/>
                <a:gd name="T39" fmla="*/ 2 h 1103"/>
                <a:gd name="T40" fmla="*/ 1120 w 1282"/>
                <a:gd name="T41" fmla="*/ 22 h 1103"/>
                <a:gd name="T42" fmla="*/ 1241 w 1282"/>
                <a:gd name="T43" fmla="*/ 140 h 1103"/>
                <a:gd name="T44" fmla="*/ 1271 w 1282"/>
                <a:gd name="T45" fmla="*/ 184 h 1103"/>
                <a:gd name="T46" fmla="*/ 1282 w 1282"/>
                <a:gd name="T47" fmla="*/ 235 h 1103"/>
                <a:gd name="T48" fmla="*/ 1271 w 1282"/>
                <a:gd name="T49" fmla="*/ 288 h 1103"/>
                <a:gd name="T50" fmla="*/ 1241 w 1282"/>
                <a:gd name="T51" fmla="*/ 331 h 1103"/>
                <a:gd name="T52" fmla="*/ 1006 w 1282"/>
                <a:gd name="T53" fmla="*/ 601 h 1103"/>
                <a:gd name="T54" fmla="*/ 994 w 1282"/>
                <a:gd name="T55" fmla="*/ 709 h 1103"/>
                <a:gd name="T56" fmla="*/ 960 w 1282"/>
                <a:gd name="T57" fmla="*/ 808 h 1103"/>
                <a:gd name="T58" fmla="*/ 909 w 1282"/>
                <a:gd name="T59" fmla="*/ 898 h 1103"/>
                <a:gd name="T60" fmla="*/ 839 w 1282"/>
                <a:gd name="T61" fmla="*/ 974 h 1103"/>
                <a:gd name="T62" fmla="*/ 756 w 1282"/>
                <a:gd name="T63" fmla="*/ 1034 h 1103"/>
                <a:gd name="T64" fmla="*/ 661 w 1282"/>
                <a:gd name="T65" fmla="*/ 1078 h 1103"/>
                <a:gd name="T66" fmla="*/ 557 w 1282"/>
                <a:gd name="T67" fmla="*/ 1100 h 1103"/>
                <a:gd name="T68" fmla="*/ 448 w 1282"/>
                <a:gd name="T69" fmla="*/ 1100 h 1103"/>
                <a:gd name="T70" fmla="*/ 344 w 1282"/>
                <a:gd name="T71" fmla="*/ 1078 h 1103"/>
                <a:gd name="T72" fmla="*/ 249 w 1282"/>
                <a:gd name="T73" fmla="*/ 1034 h 1103"/>
                <a:gd name="T74" fmla="*/ 166 w 1282"/>
                <a:gd name="T75" fmla="*/ 974 h 1103"/>
                <a:gd name="T76" fmla="*/ 97 w 1282"/>
                <a:gd name="T77" fmla="*/ 898 h 1103"/>
                <a:gd name="T78" fmla="*/ 45 w 1282"/>
                <a:gd name="T79" fmla="*/ 808 h 1103"/>
                <a:gd name="T80" fmla="*/ 11 w 1282"/>
                <a:gd name="T81" fmla="*/ 709 h 1103"/>
                <a:gd name="T82" fmla="*/ 0 w 1282"/>
                <a:gd name="T83" fmla="*/ 601 h 1103"/>
                <a:gd name="T84" fmla="*/ 11 w 1282"/>
                <a:gd name="T85" fmla="*/ 493 h 1103"/>
                <a:gd name="T86" fmla="*/ 45 w 1282"/>
                <a:gd name="T87" fmla="*/ 394 h 1103"/>
                <a:gd name="T88" fmla="*/ 97 w 1282"/>
                <a:gd name="T89" fmla="*/ 305 h 1103"/>
                <a:gd name="T90" fmla="*/ 166 w 1282"/>
                <a:gd name="T91" fmla="*/ 229 h 1103"/>
                <a:gd name="T92" fmla="*/ 249 w 1282"/>
                <a:gd name="T93" fmla="*/ 167 h 1103"/>
                <a:gd name="T94" fmla="*/ 344 w 1282"/>
                <a:gd name="T95" fmla="*/ 125 h 1103"/>
                <a:gd name="T96" fmla="*/ 448 w 1282"/>
                <a:gd name="T97" fmla="*/ 102 h 1103"/>
                <a:gd name="T98" fmla="*/ 556 w 1282"/>
                <a:gd name="T99" fmla="*/ 102 h 1103"/>
                <a:gd name="T100" fmla="*/ 659 w 1282"/>
                <a:gd name="T101" fmla="*/ 124 h 1103"/>
                <a:gd name="T102" fmla="*/ 752 w 1282"/>
                <a:gd name="T103" fmla="*/ 165 h 1103"/>
                <a:gd name="T104" fmla="*/ 949 w 1282"/>
                <a:gd name="T105" fmla="*/ 39 h 1103"/>
                <a:gd name="T106" fmla="*/ 994 w 1282"/>
                <a:gd name="T107" fmla="*/ 10 h 1103"/>
                <a:gd name="T108" fmla="*/ 1045 w 1282"/>
                <a:gd name="T109" fmla="*/ 0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82" h="1103">
                  <a:moveTo>
                    <a:pt x="1050" y="129"/>
                  </a:moveTo>
                  <a:lnTo>
                    <a:pt x="1036" y="131"/>
                  </a:lnTo>
                  <a:lnTo>
                    <a:pt x="1023" y="136"/>
                  </a:lnTo>
                  <a:lnTo>
                    <a:pt x="1012" y="145"/>
                  </a:lnTo>
                  <a:lnTo>
                    <a:pt x="610" y="546"/>
                  </a:lnTo>
                  <a:lnTo>
                    <a:pt x="467" y="405"/>
                  </a:lnTo>
                  <a:lnTo>
                    <a:pt x="456" y="396"/>
                  </a:lnTo>
                  <a:lnTo>
                    <a:pt x="443" y="390"/>
                  </a:lnTo>
                  <a:lnTo>
                    <a:pt x="429" y="388"/>
                  </a:lnTo>
                  <a:lnTo>
                    <a:pt x="416" y="390"/>
                  </a:lnTo>
                  <a:lnTo>
                    <a:pt x="402" y="396"/>
                  </a:lnTo>
                  <a:lnTo>
                    <a:pt x="390" y="405"/>
                  </a:lnTo>
                  <a:lnTo>
                    <a:pt x="348" y="447"/>
                  </a:lnTo>
                  <a:lnTo>
                    <a:pt x="339" y="459"/>
                  </a:lnTo>
                  <a:lnTo>
                    <a:pt x="334" y="472"/>
                  </a:lnTo>
                  <a:lnTo>
                    <a:pt x="332" y="485"/>
                  </a:lnTo>
                  <a:lnTo>
                    <a:pt x="334" y="499"/>
                  </a:lnTo>
                  <a:lnTo>
                    <a:pt x="339" y="513"/>
                  </a:lnTo>
                  <a:lnTo>
                    <a:pt x="348" y="524"/>
                  </a:lnTo>
                  <a:lnTo>
                    <a:pt x="571" y="748"/>
                  </a:lnTo>
                  <a:lnTo>
                    <a:pt x="583" y="757"/>
                  </a:lnTo>
                  <a:lnTo>
                    <a:pt x="595" y="762"/>
                  </a:lnTo>
                  <a:lnTo>
                    <a:pt x="610" y="764"/>
                  </a:lnTo>
                  <a:lnTo>
                    <a:pt x="610" y="764"/>
                  </a:lnTo>
                  <a:lnTo>
                    <a:pt x="624" y="762"/>
                  </a:lnTo>
                  <a:lnTo>
                    <a:pt x="637" y="757"/>
                  </a:lnTo>
                  <a:lnTo>
                    <a:pt x="648" y="748"/>
                  </a:lnTo>
                  <a:lnTo>
                    <a:pt x="1132" y="265"/>
                  </a:lnTo>
                  <a:lnTo>
                    <a:pt x="1141" y="254"/>
                  </a:lnTo>
                  <a:lnTo>
                    <a:pt x="1146" y="241"/>
                  </a:lnTo>
                  <a:lnTo>
                    <a:pt x="1148" y="227"/>
                  </a:lnTo>
                  <a:lnTo>
                    <a:pt x="1146" y="213"/>
                  </a:lnTo>
                  <a:lnTo>
                    <a:pt x="1141" y="201"/>
                  </a:lnTo>
                  <a:lnTo>
                    <a:pt x="1132" y="189"/>
                  </a:lnTo>
                  <a:lnTo>
                    <a:pt x="1089" y="145"/>
                  </a:lnTo>
                  <a:lnTo>
                    <a:pt x="1078" y="136"/>
                  </a:lnTo>
                  <a:lnTo>
                    <a:pt x="1065" y="131"/>
                  </a:lnTo>
                  <a:lnTo>
                    <a:pt x="1050" y="129"/>
                  </a:lnTo>
                  <a:close/>
                  <a:moveTo>
                    <a:pt x="1045" y="0"/>
                  </a:moveTo>
                  <a:lnTo>
                    <a:pt x="1072" y="2"/>
                  </a:lnTo>
                  <a:lnTo>
                    <a:pt x="1097" y="10"/>
                  </a:lnTo>
                  <a:lnTo>
                    <a:pt x="1120" y="22"/>
                  </a:lnTo>
                  <a:lnTo>
                    <a:pt x="1140" y="39"/>
                  </a:lnTo>
                  <a:lnTo>
                    <a:pt x="1241" y="140"/>
                  </a:lnTo>
                  <a:lnTo>
                    <a:pt x="1259" y="160"/>
                  </a:lnTo>
                  <a:lnTo>
                    <a:pt x="1271" y="184"/>
                  </a:lnTo>
                  <a:lnTo>
                    <a:pt x="1279" y="209"/>
                  </a:lnTo>
                  <a:lnTo>
                    <a:pt x="1282" y="235"/>
                  </a:lnTo>
                  <a:lnTo>
                    <a:pt x="1279" y="262"/>
                  </a:lnTo>
                  <a:lnTo>
                    <a:pt x="1271" y="288"/>
                  </a:lnTo>
                  <a:lnTo>
                    <a:pt x="1259" y="310"/>
                  </a:lnTo>
                  <a:lnTo>
                    <a:pt x="1241" y="331"/>
                  </a:lnTo>
                  <a:lnTo>
                    <a:pt x="1004" y="568"/>
                  </a:lnTo>
                  <a:lnTo>
                    <a:pt x="1006" y="601"/>
                  </a:lnTo>
                  <a:lnTo>
                    <a:pt x="1003" y="656"/>
                  </a:lnTo>
                  <a:lnTo>
                    <a:pt x="994" y="709"/>
                  </a:lnTo>
                  <a:lnTo>
                    <a:pt x="980" y="760"/>
                  </a:lnTo>
                  <a:lnTo>
                    <a:pt x="960" y="808"/>
                  </a:lnTo>
                  <a:lnTo>
                    <a:pt x="937" y="855"/>
                  </a:lnTo>
                  <a:lnTo>
                    <a:pt x="909" y="898"/>
                  </a:lnTo>
                  <a:lnTo>
                    <a:pt x="876" y="937"/>
                  </a:lnTo>
                  <a:lnTo>
                    <a:pt x="839" y="974"/>
                  </a:lnTo>
                  <a:lnTo>
                    <a:pt x="800" y="1006"/>
                  </a:lnTo>
                  <a:lnTo>
                    <a:pt x="756" y="1034"/>
                  </a:lnTo>
                  <a:lnTo>
                    <a:pt x="711" y="1059"/>
                  </a:lnTo>
                  <a:lnTo>
                    <a:pt x="661" y="1078"/>
                  </a:lnTo>
                  <a:lnTo>
                    <a:pt x="611" y="1092"/>
                  </a:lnTo>
                  <a:lnTo>
                    <a:pt x="557" y="1100"/>
                  </a:lnTo>
                  <a:lnTo>
                    <a:pt x="502" y="1103"/>
                  </a:lnTo>
                  <a:lnTo>
                    <a:pt x="448" y="1100"/>
                  </a:lnTo>
                  <a:lnTo>
                    <a:pt x="395" y="1092"/>
                  </a:lnTo>
                  <a:lnTo>
                    <a:pt x="344" y="1078"/>
                  </a:lnTo>
                  <a:lnTo>
                    <a:pt x="295" y="1059"/>
                  </a:lnTo>
                  <a:lnTo>
                    <a:pt x="249" y="1034"/>
                  </a:lnTo>
                  <a:lnTo>
                    <a:pt x="205" y="1006"/>
                  </a:lnTo>
                  <a:lnTo>
                    <a:pt x="166" y="974"/>
                  </a:lnTo>
                  <a:lnTo>
                    <a:pt x="129" y="937"/>
                  </a:lnTo>
                  <a:lnTo>
                    <a:pt x="97" y="898"/>
                  </a:lnTo>
                  <a:lnTo>
                    <a:pt x="69" y="855"/>
                  </a:lnTo>
                  <a:lnTo>
                    <a:pt x="45" y="808"/>
                  </a:lnTo>
                  <a:lnTo>
                    <a:pt x="25" y="760"/>
                  </a:lnTo>
                  <a:lnTo>
                    <a:pt x="11" y="709"/>
                  </a:lnTo>
                  <a:lnTo>
                    <a:pt x="3" y="656"/>
                  </a:lnTo>
                  <a:lnTo>
                    <a:pt x="0" y="601"/>
                  </a:lnTo>
                  <a:lnTo>
                    <a:pt x="3" y="547"/>
                  </a:lnTo>
                  <a:lnTo>
                    <a:pt x="11" y="493"/>
                  </a:lnTo>
                  <a:lnTo>
                    <a:pt x="25" y="443"/>
                  </a:lnTo>
                  <a:lnTo>
                    <a:pt x="45" y="394"/>
                  </a:lnTo>
                  <a:lnTo>
                    <a:pt x="69" y="348"/>
                  </a:lnTo>
                  <a:lnTo>
                    <a:pt x="97" y="305"/>
                  </a:lnTo>
                  <a:lnTo>
                    <a:pt x="129" y="265"/>
                  </a:lnTo>
                  <a:lnTo>
                    <a:pt x="166" y="229"/>
                  </a:lnTo>
                  <a:lnTo>
                    <a:pt x="205" y="196"/>
                  </a:lnTo>
                  <a:lnTo>
                    <a:pt x="249" y="167"/>
                  </a:lnTo>
                  <a:lnTo>
                    <a:pt x="295" y="144"/>
                  </a:lnTo>
                  <a:lnTo>
                    <a:pt x="344" y="125"/>
                  </a:lnTo>
                  <a:lnTo>
                    <a:pt x="395" y="111"/>
                  </a:lnTo>
                  <a:lnTo>
                    <a:pt x="448" y="102"/>
                  </a:lnTo>
                  <a:lnTo>
                    <a:pt x="502" y="99"/>
                  </a:lnTo>
                  <a:lnTo>
                    <a:pt x="556" y="102"/>
                  </a:lnTo>
                  <a:lnTo>
                    <a:pt x="609" y="111"/>
                  </a:lnTo>
                  <a:lnTo>
                    <a:pt x="659" y="124"/>
                  </a:lnTo>
                  <a:lnTo>
                    <a:pt x="707" y="142"/>
                  </a:lnTo>
                  <a:lnTo>
                    <a:pt x="752" y="165"/>
                  </a:lnTo>
                  <a:lnTo>
                    <a:pt x="796" y="193"/>
                  </a:lnTo>
                  <a:lnTo>
                    <a:pt x="949" y="39"/>
                  </a:lnTo>
                  <a:lnTo>
                    <a:pt x="971" y="22"/>
                  </a:lnTo>
                  <a:lnTo>
                    <a:pt x="994" y="10"/>
                  </a:lnTo>
                  <a:lnTo>
                    <a:pt x="1019" y="2"/>
                  </a:lnTo>
                  <a:lnTo>
                    <a:pt x="10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24"/>
            <p:cNvSpPr>
              <a:spLocks/>
            </p:cNvSpPr>
            <p:nvPr/>
          </p:nvSpPr>
          <p:spPr bwMode="auto">
            <a:xfrm>
              <a:off x="5537" y="374"/>
              <a:ext cx="64" cy="64"/>
            </a:xfrm>
            <a:custGeom>
              <a:avLst/>
              <a:gdLst>
                <a:gd name="T0" fmla="*/ 502 w 961"/>
                <a:gd name="T1" fmla="*/ 0 h 959"/>
                <a:gd name="T2" fmla="*/ 550 w 961"/>
                <a:gd name="T3" fmla="*/ 6 h 959"/>
                <a:gd name="T4" fmla="*/ 598 w 961"/>
                <a:gd name="T5" fmla="*/ 15 h 959"/>
                <a:gd name="T6" fmla="*/ 495 w 961"/>
                <a:gd name="T7" fmla="*/ 466 h 959"/>
                <a:gd name="T8" fmla="*/ 946 w 961"/>
                <a:gd name="T9" fmla="*/ 363 h 959"/>
                <a:gd name="T10" fmla="*/ 956 w 961"/>
                <a:gd name="T11" fmla="*/ 410 h 959"/>
                <a:gd name="T12" fmla="*/ 961 w 961"/>
                <a:gd name="T13" fmla="*/ 459 h 959"/>
                <a:gd name="T14" fmla="*/ 961 w 961"/>
                <a:gd name="T15" fmla="*/ 507 h 959"/>
                <a:gd name="T16" fmla="*/ 955 w 961"/>
                <a:gd name="T17" fmla="*/ 555 h 959"/>
                <a:gd name="T18" fmla="*/ 944 w 961"/>
                <a:gd name="T19" fmla="*/ 604 h 959"/>
                <a:gd name="T20" fmla="*/ 929 w 961"/>
                <a:gd name="T21" fmla="*/ 650 h 959"/>
                <a:gd name="T22" fmla="*/ 910 w 961"/>
                <a:gd name="T23" fmla="*/ 696 h 959"/>
                <a:gd name="T24" fmla="*/ 885 w 961"/>
                <a:gd name="T25" fmla="*/ 739 h 959"/>
                <a:gd name="T26" fmla="*/ 856 w 961"/>
                <a:gd name="T27" fmla="*/ 781 h 959"/>
                <a:gd name="T28" fmla="*/ 820 w 961"/>
                <a:gd name="T29" fmla="*/ 819 h 959"/>
                <a:gd name="T30" fmla="*/ 784 w 961"/>
                <a:gd name="T31" fmla="*/ 852 h 959"/>
                <a:gd name="T32" fmla="*/ 745 w 961"/>
                <a:gd name="T33" fmla="*/ 880 h 959"/>
                <a:gd name="T34" fmla="*/ 704 w 961"/>
                <a:gd name="T35" fmla="*/ 905 h 959"/>
                <a:gd name="T36" fmla="*/ 661 w 961"/>
                <a:gd name="T37" fmla="*/ 924 h 959"/>
                <a:gd name="T38" fmla="*/ 617 w 961"/>
                <a:gd name="T39" fmla="*/ 940 h 959"/>
                <a:gd name="T40" fmla="*/ 572 w 961"/>
                <a:gd name="T41" fmla="*/ 950 h 959"/>
                <a:gd name="T42" fmla="*/ 527 w 961"/>
                <a:gd name="T43" fmla="*/ 957 h 959"/>
                <a:gd name="T44" fmla="*/ 480 w 961"/>
                <a:gd name="T45" fmla="*/ 959 h 959"/>
                <a:gd name="T46" fmla="*/ 435 w 961"/>
                <a:gd name="T47" fmla="*/ 957 h 959"/>
                <a:gd name="T48" fmla="*/ 388 w 961"/>
                <a:gd name="T49" fmla="*/ 950 h 959"/>
                <a:gd name="T50" fmla="*/ 344 w 961"/>
                <a:gd name="T51" fmla="*/ 940 h 959"/>
                <a:gd name="T52" fmla="*/ 300 w 961"/>
                <a:gd name="T53" fmla="*/ 924 h 959"/>
                <a:gd name="T54" fmla="*/ 257 w 961"/>
                <a:gd name="T55" fmla="*/ 905 h 959"/>
                <a:gd name="T56" fmla="*/ 217 w 961"/>
                <a:gd name="T57" fmla="*/ 880 h 959"/>
                <a:gd name="T58" fmla="*/ 177 w 961"/>
                <a:gd name="T59" fmla="*/ 852 h 959"/>
                <a:gd name="T60" fmla="*/ 141 w 961"/>
                <a:gd name="T61" fmla="*/ 819 h 959"/>
                <a:gd name="T62" fmla="*/ 107 w 961"/>
                <a:gd name="T63" fmla="*/ 783 h 959"/>
                <a:gd name="T64" fmla="*/ 79 w 961"/>
                <a:gd name="T65" fmla="*/ 743 h 959"/>
                <a:gd name="T66" fmla="*/ 55 w 961"/>
                <a:gd name="T67" fmla="*/ 703 h 959"/>
                <a:gd name="T68" fmla="*/ 36 w 961"/>
                <a:gd name="T69" fmla="*/ 660 h 959"/>
                <a:gd name="T70" fmla="*/ 20 w 961"/>
                <a:gd name="T71" fmla="*/ 616 h 959"/>
                <a:gd name="T72" fmla="*/ 9 w 961"/>
                <a:gd name="T73" fmla="*/ 572 h 959"/>
                <a:gd name="T74" fmla="*/ 2 w 961"/>
                <a:gd name="T75" fmla="*/ 525 h 959"/>
                <a:gd name="T76" fmla="*/ 0 w 961"/>
                <a:gd name="T77" fmla="*/ 480 h 959"/>
                <a:gd name="T78" fmla="*/ 2 w 961"/>
                <a:gd name="T79" fmla="*/ 433 h 959"/>
                <a:gd name="T80" fmla="*/ 9 w 961"/>
                <a:gd name="T81" fmla="*/ 388 h 959"/>
                <a:gd name="T82" fmla="*/ 20 w 961"/>
                <a:gd name="T83" fmla="*/ 344 h 959"/>
                <a:gd name="T84" fmla="*/ 36 w 961"/>
                <a:gd name="T85" fmla="*/ 299 h 959"/>
                <a:gd name="T86" fmla="*/ 55 w 961"/>
                <a:gd name="T87" fmla="*/ 257 h 959"/>
                <a:gd name="T88" fmla="*/ 79 w 961"/>
                <a:gd name="T89" fmla="*/ 215 h 959"/>
                <a:gd name="T90" fmla="*/ 107 w 961"/>
                <a:gd name="T91" fmla="*/ 177 h 959"/>
                <a:gd name="T92" fmla="*/ 141 w 961"/>
                <a:gd name="T93" fmla="*/ 141 h 959"/>
                <a:gd name="T94" fmla="*/ 179 w 961"/>
                <a:gd name="T95" fmla="*/ 105 h 959"/>
                <a:gd name="T96" fmla="*/ 221 w 961"/>
                <a:gd name="T97" fmla="*/ 76 h 959"/>
                <a:gd name="T98" fmla="*/ 264 w 961"/>
                <a:gd name="T99" fmla="*/ 51 h 959"/>
                <a:gd name="T100" fmla="*/ 310 w 961"/>
                <a:gd name="T101" fmla="*/ 32 h 959"/>
                <a:gd name="T102" fmla="*/ 356 w 961"/>
                <a:gd name="T103" fmla="*/ 17 h 959"/>
                <a:gd name="T104" fmla="*/ 405 w 961"/>
                <a:gd name="T105" fmla="*/ 7 h 959"/>
                <a:gd name="T106" fmla="*/ 453 w 961"/>
                <a:gd name="T107" fmla="*/ 0 h 959"/>
                <a:gd name="T108" fmla="*/ 502 w 961"/>
                <a:gd name="T109" fmla="*/ 0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61" h="959">
                  <a:moveTo>
                    <a:pt x="502" y="0"/>
                  </a:moveTo>
                  <a:lnTo>
                    <a:pt x="550" y="6"/>
                  </a:lnTo>
                  <a:lnTo>
                    <a:pt x="598" y="15"/>
                  </a:lnTo>
                  <a:lnTo>
                    <a:pt x="495" y="466"/>
                  </a:lnTo>
                  <a:lnTo>
                    <a:pt x="946" y="363"/>
                  </a:lnTo>
                  <a:lnTo>
                    <a:pt x="956" y="410"/>
                  </a:lnTo>
                  <a:lnTo>
                    <a:pt x="961" y="459"/>
                  </a:lnTo>
                  <a:lnTo>
                    <a:pt x="961" y="507"/>
                  </a:lnTo>
                  <a:lnTo>
                    <a:pt x="955" y="555"/>
                  </a:lnTo>
                  <a:lnTo>
                    <a:pt x="944" y="604"/>
                  </a:lnTo>
                  <a:lnTo>
                    <a:pt x="929" y="650"/>
                  </a:lnTo>
                  <a:lnTo>
                    <a:pt x="910" y="696"/>
                  </a:lnTo>
                  <a:lnTo>
                    <a:pt x="885" y="739"/>
                  </a:lnTo>
                  <a:lnTo>
                    <a:pt x="856" y="781"/>
                  </a:lnTo>
                  <a:lnTo>
                    <a:pt x="820" y="819"/>
                  </a:lnTo>
                  <a:lnTo>
                    <a:pt x="784" y="852"/>
                  </a:lnTo>
                  <a:lnTo>
                    <a:pt x="745" y="880"/>
                  </a:lnTo>
                  <a:lnTo>
                    <a:pt x="704" y="905"/>
                  </a:lnTo>
                  <a:lnTo>
                    <a:pt x="661" y="924"/>
                  </a:lnTo>
                  <a:lnTo>
                    <a:pt x="617" y="940"/>
                  </a:lnTo>
                  <a:lnTo>
                    <a:pt x="572" y="950"/>
                  </a:lnTo>
                  <a:lnTo>
                    <a:pt x="527" y="957"/>
                  </a:lnTo>
                  <a:lnTo>
                    <a:pt x="480" y="959"/>
                  </a:lnTo>
                  <a:lnTo>
                    <a:pt x="435" y="957"/>
                  </a:lnTo>
                  <a:lnTo>
                    <a:pt x="388" y="950"/>
                  </a:lnTo>
                  <a:lnTo>
                    <a:pt x="344" y="940"/>
                  </a:lnTo>
                  <a:lnTo>
                    <a:pt x="300" y="924"/>
                  </a:lnTo>
                  <a:lnTo>
                    <a:pt x="257" y="905"/>
                  </a:lnTo>
                  <a:lnTo>
                    <a:pt x="217" y="880"/>
                  </a:lnTo>
                  <a:lnTo>
                    <a:pt x="177" y="852"/>
                  </a:lnTo>
                  <a:lnTo>
                    <a:pt x="141" y="819"/>
                  </a:lnTo>
                  <a:lnTo>
                    <a:pt x="107" y="783"/>
                  </a:lnTo>
                  <a:lnTo>
                    <a:pt x="79" y="743"/>
                  </a:lnTo>
                  <a:lnTo>
                    <a:pt x="55" y="703"/>
                  </a:lnTo>
                  <a:lnTo>
                    <a:pt x="36" y="660"/>
                  </a:lnTo>
                  <a:lnTo>
                    <a:pt x="20" y="616"/>
                  </a:lnTo>
                  <a:lnTo>
                    <a:pt x="9" y="572"/>
                  </a:lnTo>
                  <a:lnTo>
                    <a:pt x="2" y="525"/>
                  </a:lnTo>
                  <a:lnTo>
                    <a:pt x="0" y="480"/>
                  </a:lnTo>
                  <a:lnTo>
                    <a:pt x="2" y="433"/>
                  </a:lnTo>
                  <a:lnTo>
                    <a:pt x="9" y="388"/>
                  </a:lnTo>
                  <a:lnTo>
                    <a:pt x="20" y="344"/>
                  </a:lnTo>
                  <a:lnTo>
                    <a:pt x="36" y="299"/>
                  </a:lnTo>
                  <a:lnTo>
                    <a:pt x="55" y="257"/>
                  </a:lnTo>
                  <a:lnTo>
                    <a:pt x="79" y="215"/>
                  </a:lnTo>
                  <a:lnTo>
                    <a:pt x="107" y="177"/>
                  </a:lnTo>
                  <a:lnTo>
                    <a:pt x="141" y="141"/>
                  </a:lnTo>
                  <a:lnTo>
                    <a:pt x="179" y="105"/>
                  </a:lnTo>
                  <a:lnTo>
                    <a:pt x="221" y="76"/>
                  </a:lnTo>
                  <a:lnTo>
                    <a:pt x="264" y="51"/>
                  </a:lnTo>
                  <a:lnTo>
                    <a:pt x="310" y="32"/>
                  </a:lnTo>
                  <a:lnTo>
                    <a:pt x="356" y="17"/>
                  </a:lnTo>
                  <a:lnTo>
                    <a:pt x="405" y="7"/>
                  </a:lnTo>
                  <a:lnTo>
                    <a:pt x="453" y="0"/>
                  </a:lnTo>
                  <a:lnTo>
                    <a:pt x="5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25"/>
            <p:cNvSpPr>
              <a:spLocks/>
            </p:cNvSpPr>
            <p:nvPr/>
          </p:nvSpPr>
          <p:spPr bwMode="auto">
            <a:xfrm>
              <a:off x="5578" y="366"/>
              <a:ext cx="30" cy="30"/>
            </a:xfrm>
            <a:custGeom>
              <a:avLst/>
              <a:gdLst>
                <a:gd name="T0" fmla="*/ 103 w 452"/>
                <a:gd name="T1" fmla="*/ 0 h 451"/>
                <a:gd name="T2" fmla="*/ 144 w 452"/>
                <a:gd name="T3" fmla="*/ 13 h 451"/>
                <a:gd name="T4" fmla="*/ 183 w 452"/>
                <a:gd name="T5" fmla="*/ 28 h 451"/>
                <a:gd name="T6" fmla="*/ 221 w 452"/>
                <a:gd name="T7" fmla="*/ 47 h 451"/>
                <a:gd name="T8" fmla="*/ 258 w 452"/>
                <a:gd name="T9" fmla="*/ 70 h 451"/>
                <a:gd name="T10" fmla="*/ 293 w 452"/>
                <a:gd name="T11" fmla="*/ 96 h 451"/>
                <a:gd name="T12" fmla="*/ 326 w 452"/>
                <a:gd name="T13" fmla="*/ 127 h 451"/>
                <a:gd name="T14" fmla="*/ 356 w 452"/>
                <a:gd name="T15" fmla="*/ 159 h 451"/>
                <a:gd name="T16" fmla="*/ 382 w 452"/>
                <a:gd name="T17" fmla="*/ 194 h 451"/>
                <a:gd name="T18" fmla="*/ 405 w 452"/>
                <a:gd name="T19" fmla="*/ 231 h 451"/>
                <a:gd name="T20" fmla="*/ 425 w 452"/>
                <a:gd name="T21" fmla="*/ 269 h 451"/>
                <a:gd name="T22" fmla="*/ 440 w 452"/>
                <a:gd name="T23" fmla="*/ 308 h 451"/>
                <a:gd name="T24" fmla="*/ 452 w 452"/>
                <a:gd name="T25" fmla="*/ 349 h 451"/>
                <a:gd name="T26" fmla="*/ 0 w 452"/>
                <a:gd name="T27" fmla="*/ 451 h 451"/>
                <a:gd name="T28" fmla="*/ 103 w 452"/>
                <a:gd name="T29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2" h="451">
                  <a:moveTo>
                    <a:pt x="103" y="0"/>
                  </a:moveTo>
                  <a:lnTo>
                    <a:pt x="144" y="13"/>
                  </a:lnTo>
                  <a:lnTo>
                    <a:pt x="183" y="28"/>
                  </a:lnTo>
                  <a:lnTo>
                    <a:pt x="221" y="47"/>
                  </a:lnTo>
                  <a:lnTo>
                    <a:pt x="258" y="70"/>
                  </a:lnTo>
                  <a:lnTo>
                    <a:pt x="293" y="96"/>
                  </a:lnTo>
                  <a:lnTo>
                    <a:pt x="326" y="127"/>
                  </a:lnTo>
                  <a:lnTo>
                    <a:pt x="356" y="159"/>
                  </a:lnTo>
                  <a:lnTo>
                    <a:pt x="382" y="194"/>
                  </a:lnTo>
                  <a:lnTo>
                    <a:pt x="405" y="231"/>
                  </a:lnTo>
                  <a:lnTo>
                    <a:pt x="425" y="269"/>
                  </a:lnTo>
                  <a:lnTo>
                    <a:pt x="440" y="308"/>
                  </a:lnTo>
                  <a:lnTo>
                    <a:pt x="452" y="349"/>
                  </a:lnTo>
                  <a:lnTo>
                    <a:pt x="0" y="451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26"/>
            <p:cNvSpPr>
              <a:spLocks/>
            </p:cNvSpPr>
            <p:nvPr/>
          </p:nvSpPr>
          <p:spPr bwMode="auto">
            <a:xfrm>
              <a:off x="5542" y="461"/>
              <a:ext cx="22" cy="11"/>
            </a:xfrm>
            <a:custGeom>
              <a:avLst/>
              <a:gdLst>
                <a:gd name="T0" fmla="*/ 83 w 332"/>
                <a:gd name="T1" fmla="*/ 0 h 166"/>
                <a:gd name="T2" fmla="*/ 249 w 332"/>
                <a:gd name="T3" fmla="*/ 0 h 166"/>
                <a:gd name="T4" fmla="*/ 271 w 332"/>
                <a:gd name="T5" fmla="*/ 3 h 166"/>
                <a:gd name="T6" fmla="*/ 290 w 332"/>
                <a:gd name="T7" fmla="*/ 11 h 166"/>
                <a:gd name="T8" fmla="*/ 308 w 332"/>
                <a:gd name="T9" fmla="*/ 24 h 166"/>
                <a:gd name="T10" fmla="*/ 321 w 332"/>
                <a:gd name="T11" fmla="*/ 41 h 166"/>
                <a:gd name="T12" fmla="*/ 329 w 332"/>
                <a:gd name="T13" fmla="*/ 61 h 166"/>
                <a:gd name="T14" fmla="*/ 332 w 332"/>
                <a:gd name="T15" fmla="*/ 83 h 166"/>
                <a:gd name="T16" fmla="*/ 329 w 332"/>
                <a:gd name="T17" fmla="*/ 104 h 166"/>
                <a:gd name="T18" fmla="*/ 321 w 332"/>
                <a:gd name="T19" fmla="*/ 124 h 166"/>
                <a:gd name="T20" fmla="*/ 308 w 332"/>
                <a:gd name="T21" fmla="*/ 142 h 166"/>
                <a:gd name="T22" fmla="*/ 290 w 332"/>
                <a:gd name="T23" fmla="*/ 155 h 166"/>
                <a:gd name="T24" fmla="*/ 271 w 332"/>
                <a:gd name="T25" fmla="*/ 163 h 166"/>
                <a:gd name="T26" fmla="*/ 249 w 332"/>
                <a:gd name="T27" fmla="*/ 166 h 166"/>
                <a:gd name="T28" fmla="*/ 83 w 332"/>
                <a:gd name="T29" fmla="*/ 166 h 166"/>
                <a:gd name="T30" fmla="*/ 61 w 332"/>
                <a:gd name="T31" fmla="*/ 163 h 166"/>
                <a:gd name="T32" fmla="*/ 42 w 332"/>
                <a:gd name="T33" fmla="*/ 155 h 166"/>
                <a:gd name="T34" fmla="*/ 24 w 332"/>
                <a:gd name="T35" fmla="*/ 142 h 166"/>
                <a:gd name="T36" fmla="*/ 11 w 332"/>
                <a:gd name="T37" fmla="*/ 124 h 166"/>
                <a:gd name="T38" fmla="*/ 3 w 332"/>
                <a:gd name="T39" fmla="*/ 104 h 166"/>
                <a:gd name="T40" fmla="*/ 0 w 332"/>
                <a:gd name="T41" fmla="*/ 83 h 166"/>
                <a:gd name="T42" fmla="*/ 3 w 332"/>
                <a:gd name="T43" fmla="*/ 61 h 166"/>
                <a:gd name="T44" fmla="*/ 11 w 332"/>
                <a:gd name="T45" fmla="*/ 41 h 166"/>
                <a:gd name="T46" fmla="*/ 24 w 332"/>
                <a:gd name="T47" fmla="*/ 24 h 166"/>
                <a:gd name="T48" fmla="*/ 42 w 332"/>
                <a:gd name="T49" fmla="*/ 11 h 166"/>
                <a:gd name="T50" fmla="*/ 61 w 332"/>
                <a:gd name="T51" fmla="*/ 3 h 166"/>
                <a:gd name="T52" fmla="*/ 83 w 332"/>
                <a:gd name="T5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2" h="166">
                  <a:moveTo>
                    <a:pt x="83" y="0"/>
                  </a:moveTo>
                  <a:lnTo>
                    <a:pt x="249" y="0"/>
                  </a:lnTo>
                  <a:lnTo>
                    <a:pt x="271" y="3"/>
                  </a:lnTo>
                  <a:lnTo>
                    <a:pt x="290" y="11"/>
                  </a:lnTo>
                  <a:lnTo>
                    <a:pt x="308" y="24"/>
                  </a:lnTo>
                  <a:lnTo>
                    <a:pt x="321" y="41"/>
                  </a:lnTo>
                  <a:lnTo>
                    <a:pt x="329" y="61"/>
                  </a:lnTo>
                  <a:lnTo>
                    <a:pt x="332" y="83"/>
                  </a:lnTo>
                  <a:lnTo>
                    <a:pt x="329" y="104"/>
                  </a:lnTo>
                  <a:lnTo>
                    <a:pt x="321" y="124"/>
                  </a:lnTo>
                  <a:lnTo>
                    <a:pt x="308" y="142"/>
                  </a:lnTo>
                  <a:lnTo>
                    <a:pt x="290" y="155"/>
                  </a:lnTo>
                  <a:lnTo>
                    <a:pt x="271" y="163"/>
                  </a:lnTo>
                  <a:lnTo>
                    <a:pt x="249" y="166"/>
                  </a:lnTo>
                  <a:lnTo>
                    <a:pt x="83" y="166"/>
                  </a:lnTo>
                  <a:lnTo>
                    <a:pt x="61" y="163"/>
                  </a:lnTo>
                  <a:lnTo>
                    <a:pt x="42" y="155"/>
                  </a:lnTo>
                  <a:lnTo>
                    <a:pt x="24" y="142"/>
                  </a:lnTo>
                  <a:lnTo>
                    <a:pt x="11" y="124"/>
                  </a:lnTo>
                  <a:lnTo>
                    <a:pt x="3" y="104"/>
                  </a:lnTo>
                  <a:lnTo>
                    <a:pt x="0" y="83"/>
                  </a:lnTo>
                  <a:lnTo>
                    <a:pt x="3" y="61"/>
                  </a:lnTo>
                  <a:lnTo>
                    <a:pt x="11" y="41"/>
                  </a:lnTo>
                  <a:lnTo>
                    <a:pt x="24" y="24"/>
                  </a:lnTo>
                  <a:lnTo>
                    <a:pt x="42" y="11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27"/>
            <p:cNvSpPr>
              <a:spLocks/>
            </p:cNvSpPr>
            <p:nvPr/>
          </p:nvSpPr>
          <p:spPr bwMode="auto">
            <a:xfrm>
              <a:off x="5542" y="481"/>
              <a:ext cx="54" cy="12"/>
            </a:xfrm>
            <a:custGeom>
              <a:avLst/>
              <a:gdLst>
                <a:gd name="T0" fmla="*/ 83 w 804"/>
                <a:gd name="T1" fmla="*/ 0 h 166"/>
                <a:gd name="T2" fmla="*/ 721 w 804"/>
                <a:gd name="T3" fmla="*/ 0 h 166"/>
                <a:gd name="T4" fmla="*/ 743 w 804"/>
                <a:gd name="T5" fmla="*/ 3 h 166"/>
                <a:gd name="T6" fmla="*/ 762 w 804"/>
                <a:gd name="T7" fmla="*/ 12 h 166"/>
                <a:gd name="T8" fmla="*/ 780 w 804"/>
                <a:gd name="T9" fmla="*/ 24 h 166"/>
                <a:gd name="T10" fmla="*/ 793 w 804"/>
                <a:gd name="T11" fmla="*/ 41 h 166"/>
                <a:gd name="T12" fmla="*/ 801 w 804"/>
                <a:gd name="T13" fmla="*/ 62 h 166"/>
                <a:gd name="T14" fmla="*/ 804 w 804"/>
                <a:gd name="T15" fmla="*/ 83 h 166"/>
                <a:gd name="T16" fmla="*/ 801 w 804"/>
                <a:gd name="T17" fmla="*/ 105 h 166"/>
                <a:gd name="T18" fmla="*/ 793 w 804"/>
                <a:gd name="T19" fmla="*/ 125 h 166"/>
                <a:gd name="T20" fmla="*/ 780 w 804"/>
                <a:gd name="T21" fmla="*/ 141 h 166"/>
                <a:gd name="T22" fmla="*/ 762 w 804"/>
                <a:gd name="T23" fmla="*/ 154 h 166"/>
                <a:gd name="T24" fmla="*/ 743 w 804"/>
                <a:gd name="T25" fmla="*/ 163 h 166"/>
                <a:gd name="T26" fmla="*/ 721 w 804"/>
                <a:gd name="T27" fmla="*/ 166 h 166"/>
                <a:gd name="T28" fmla="*/ 83 w 804"/>
                <a:gd name="T29" fmla="*/ 166 h 166"/>
                <a:gd name="T30" fmla="*/ 61 w 804"/>
                <a:gd name="T31" fmla="*/ 163 h 166"/>
                <a:gd name="T32" fmla="*/ 42 w 804"/>
                <a:gd name="T33" fmla="*/ 154 h 166"/>
                <a:gd name="T34" fmla="*/ 24 w 804"/>
                <a:gd name="T35" fmla="*/ 141 h 166"/>
                <a:gd name="T36" fmla="*/ 11 w 804"/>
                <a:gd name="T37" fmla="*/ 125 h 166"/>
                <a:gd name="T38" fmla="*/ 3 w 804"/>
                <a:gd name="T39" fmla="*/ 105 h 166"/>
                <a:gd name="T40" fmla="*/ 0 w 804"/>
                <a:gd name="T41" fmla="*/ 83 h 166"/>
                <a:gd name="T42" fmla="*/ 3 w 804"/>
                <a:gd name="T43" fmla="*/ 62 h 166"/>
                <a:gd name="T44" fmla="*/ 11 w 804"/>
                <a:gd name="T45" fmla="*/ 41 h 166"/>
                <a:gd name="T46" fmla="*/ 24 w 804"/>
                <a:gd name="T47" fmla="*/ 24 h 166"/>
                <a:gd name="T48" fmla="*/ 42 w 804"/>
                <a:gd name="T49" fmla="*/ 12 h 166"/>
                <a:gd name="T50" fmla="*/ 61 w 804"/>
                <a:gd name="T51" fmla="*/ 3 h 166"/>
                <a:gd name="T52" fmla="*/ 83 w 804"/>
                <a:gd name="T5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04" h="166">
                  <a:moveTo>
                    <a:pt x="83" y="0"/>
                  </a:moveTo>
                  <a:lnTo>
                    <a:pt x="721" y="0"/>
                  </a:lnTo>
                  <a:lnTo>
                    <a:pt x="743" y="3"/>
                  </a:lnTo>
                  <a:lnTo>
                    <a:pt x="762" y="12"/>
                  </a:lnTo>
                  <a:lnTo>
                    <a:pt x="780" y="24"/>
                  </a:lnTo>
                  <a:lnTo>
                    <a:pt x="793" y="41"/>
                  </a:lnTo>
                  <a:lnTo>
                    <a:pt x="801" y="62"/>
                  </a:lnTo>
                  <a:lnTo>
                    <a:pt x="804" y="83"/>
                  </a:lnTo>
                  <a:lnTo>
                    <a:pt x="801" y="105"/>
                  </a:lnTo>
                  <a:lnTo>
                    <a:pt x="793" y="125"/>
                  </a:lnTo>
                  <a:lnTo>
                    <a:pt x="780" y="141"/>
                  </a:lnTo>
                  <a:lnTo>
                    <a:pt x="762" y="154"/>
                  </a:lnTo>
                  <a:lnTo>
                    <a:pt x="743" y="163"/>
                  </a:lnTo>
                  <a:lnTo>
                    <a:pt x="721" y="166"/>
                  </a:lnTo>
                  <a:lnTo>
                    <a:pt x="83" y="166"/>
                  </a:lnTo>
                  <a:lnTo>
                    <a:pt x="61" y="163"/>
                  </a:lnTo>
                  <a:lnTo>
                    <a:pt x="42" y="154"/>
                  </a:lnTo>
                  <a:lnTo>
                    <a:pt x="24" y="141"/>
                  </a:lnTo>
                  <a:lnTo>
                    <a:pt x="11" y="125"/>
                  </a:lnTo>
                  <a:lnTo>
                    <a:pt x="3" y="105"/>
                  </a:lnTo>
                  <a:lnTo>
                    <a:pt x="0" y="83"/>
                  </a:lnTo>
                  <a:lnTo>
                    <a:pt x="3" y="62"/>
                  </a:lnTo>
                  <a:lnTo>
                    <a:pt x="11" y="41"/>
                  </a:lnTo>
                  <a:lnTo>
                    <a:pt x="24" y="24"/>
                  </a:lnTo>
                  <a:lnTo>
                    <a:pt x="42" y="12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28"/>
            <p:cNvSpPr>
              <a:spLocks/>
            </p:cNvSpPr>
            <p:nvPr/>
          </p:nvSpPr>
          <p:spPr bwMode="auto">
            <a:xfrm>
              <a:off x="5542" y="502"/>
              <a:ext cx="47" cy="11"/>
            </a:xfrm>
            <a:custGeom>
              <a:avLst/>
              <a:gdLst>
                <a:gd name="T0" fmla="*/ 83 w 710"/>
                <a:gd name="T1" fmla="*/ 0 h 165"/>
                <a:gd name="T2" fmla="*/ 627 w 710"/>
                <a:gd name="T3" fmla="*/ 0 h 165"/>
                <a:gd name="T4" fmla="*/ 648 w 710"/>
                <a:gd name="T5" fmla="*/ 3 h 165"/>
                <a:gd name="T6" fmla="*/ 668 w 710"/>
                <a:gd name="T7" fmla="*/ 11 h 165"/>
                <a:gd name="T8" fmla="*/ 686 w 710"/>
                <a:gd name="T9" fmla="*/ 24 h 165"/>
                <a:gd name="T10" fmla="*/ 698 w 710"/>
                <a:gd name="T11" fmla="*/ 41 h 165"/>
                <a:gd name="T12" fmla="*/ 707 w 710"/>
                <a:gd name="T13" fmla="*/ 60 h 165"/>
                <a:gd name="T14" fmla="*/ 710 w 710"/>
                <a:gd name="T15" fmla="*/ 82 h 165"/>
                <a:gd name="T16" fmla="*/ 707 w 710"/>
                <a:gd name="T17" fmla="*/ 105 h 165"/>
                <a:gd name="T18" fmla="*/ 698 w 710"/>
                <a:gd name="T19" fmla="*/ 125 h 165"/>
                <a:gd name="T20" fmla="*/ 686 w 710"/>
                <a:gd name="T21" fmla="*/ 141 h 165"/>
                <a:gd name="T22" fmla="*/ 668 w 710"/>
                <a:gd name="T23" fmla="*/ 154 h 165"/>
                <a:gd name="T24" fmla="*/ 648 w 710"/>
                <a:gd name="T25" fmla="*/ 162 h 165"/>
                <a:gd name="T26" fmla="*/ 627 w 710"/>
                <a:gd name="T27" fmla="*/ 165 h 165"/>
                <a:gd name="T28" fmla="*/ 83 w 710"/>
                <a:gd name="T29" fmla="*/ 165 h 165"/>
                <a:gd name="T30" fmla="*/ 61 w 710"/>
                <a:gd name="T31" fmla="*/ 162 h 165"/>
                <a:gd name="T32" fmla="*/ 42 w 710"/>
                <a:gd name="T33" fmla="*/ 154 h 165"/>
                <a:gd name="T34" fmla="*/ 24 w 710"/>
                <a:gd name="T35" fmla="*/ 141 h 165"/>
                <a:gd name="T36" fmla="*/ 11 w 710"/>
                <a:gd name="T37" fmla="*/ 125 h 165"/>
                <a:gd name="T38" fmla="*/ 3 w 710"/>
                <a:gd name="T39" fmla="*/ 105 h 165"/>
                <a:gd name="T40" fmla="*/ 0 w 710"/>
                <a:gd name="T41" fmla="*/ 82 h 165"/>
                <a:gd name="T42" fmla="*/ 3 w 710"/>
                <a:gd name="T43" fmla="*/ 60 h 165"/>
                <a:gd name="T44" fmla="*/ 11 w 710"/>
                <a:gd name="T45" fmla="*/ 41 h 165"/>
                <a:gd name="T46" fmla="*/ 24 w 710"/>
                <a:gd name="T47" fmla="*/ 24 h 165"/>
                <a:gd name="T48" fmla="*/ 42 w 710"/>
                <a:gd name="T49" fmla="*/ 11 h 165"/>
                <a:gd name="T50" fmla="*/ 61 w 710"/>
                <a:gd name="T51" fmla="*/ 3 h 165"/>
                <a:gd name="T52" fmla="*/ 83 w 710"/>
                <a:gd name="T5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0" h="165">
                  <a:moveTo>
                    <a:pt x="83" y="0"/>
                  </a:moveTo>
                  <a:lnTo>
                    <a:pt x="627" y="0"/>
                  </a:lnTo>
                  <a:lnTo>
                    <a:pt x="648" y="3"/>
                  </a:lnTo>
                  <a:lnTo>
                    <a:pt x="668" y="11"/>
                  </a:lnTo>
                  <a:lnTo>
                    <a:pt x="686" y="24"/>
                  </a:lnTo>
                  <a:lnTo>
                    <a:pt x="698" y="41"/>
                  </a:lnTo>
                  <a:lnTo>
                    <a:pt x="707" y="60"/>
                  </a:lnTo>
                  <a:lnTo>
                    <a:pt x="710" y="82"/>
                  </a:lnTo>
                  <a:lnTo>
                    <a:pt x="707" y="105"/>
                  </a:lnTo>
                  <a:lnTo>
                    <a:pt x="698" y="125"/>
                  </a:lnTo>
                  <a:lnTo>
                    <a:pt x="686" y="141"/>
                  </a:lnTo>
                  <a:lnTo>
                    <a:pt x="668" y="154"/>
                  </a:lnTo>
                  <a:lnTo>
                    <a:pt x="648" y="162"/>
                  </a:lnTo>
                  <a:lnTo>
                    <a:pt x="627" y="165"/>
                  </a:lnTo>
                  <a:lnTo>
                    <a:pt x="83" y="165"/>
                  </a:lnTo>
                  <a:lnTo>
                    <a:pt x="61" y="162"/>
                  </a:lnTo>
                  <a:lnTo>
                    <a:pt x="42" y="154"/>
                  </a:lnTo>
                  <a:lnTo>
                    <a:pt x="24" y="141"/>
                  </a:lnTo>
                  <a:lnTo>
                    <a:pt x="11" y="125"/>
                  </a:lnTo>
                  <a:lnTo>
                    <a:pt x="3" y="105"/>
                  </a:lnTo>
                  <a:lnTo>
                    <a:pt x="0" y="82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4" y="24"/>
                  </a:lnTo>
                  <a:lnTo>
                    <a:pt x="42" y="11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4" name="Group 273"/>
          <p:cNvGrpSpPr/>
          <p:nvPr/>
        </p:nvGrpSpPr>
        <p:grpSpPr>
          <a:xfrm>
            <a:off x="7817900" y="3322943"/>
            <a:ext cx="548640" cy="548640"/>
            <a:chOff x="7817900" y="3322943"/>
            <a:chExt cx="548640" cy="548640"/>
          </a:xfrm>
        </p:grpSpPr>
        <p:sp>
          <p:nvSpPr>
            <p:cNvPr id="221" name="Rounded Rectangle 220"/>
            <p:cNvSpPr/>
            <p:nvPr/>
          </p:nvSpPr>
          <p:spPr>
            <a:xfrm>
              <a:off x="7817900" y="3322943"/>
              <a:ext cx="548640" cy="548640"/>
            </a:xfrm>
            <a:prstGeom prst="roundRect">
              <a:avLst/>
            </a:prstGeom>
            <a:solidFill>
              <a:schemeClr val="accent5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6" name="Group 31"/>
            <p:cNvGrpSpPr>
              <a:grpSpLocks noChangeAspect="1"/>
            </p:cNvGrpSpPr>
            <p:nvPr/>
          </p:nvGrpSpPr>
          <p:grpSpPr bwMode="auto">
            <a:xfrm>
              <a:off x="7944583" y="3451592"/>
              <a:ext cx="295275" cy="291342"/>
              <a:chOff x="134" y="126"/>
              <a:chExt cx="2853" cy="2815"/>
            </a:xfrm>
            <a:solidFill>
              <a:schemeClr val="bg1"/>
            </a:solidFill>
          </p:grpSpPr>
          <p:sp>
            <p:nvSpPr>
              <p:cNvPr id="269" name="Freeform 33"/>
              <p:cNvSpPr>
                <a:spLocks/>
              </p:cNvSpPr>
              <p:nvPr/>
            </p:nvSpPr>
            <p:spPr bwMode="auto">
              <a:xfrm>
                <a:off x="1346" y="959"/>
                <a:ext cx="473" cy="568"/>
              </a:xfrm>
              <a:custGeom>
                <a:avLst/>
                <a:gdLst>
                  <a:gd name="T0" fmla="*/ 471 w 947"/>
                  <a:gd name="T1" fmla="*/ 0 h 1135"/>
                  <a:gd name="T2" fmla="*/ 473 w 947"/>
                  <a:gd name="T3" fmla="*/ 0 h 1135"/>
                  <a:gd name="T4" fmla="*/ 473 w 947"/>
                  <a:gd name="T5" fmla="*/ 0 h 1135"/>
                  <a:gd name="T6" fmla="*/ 473 w 947"/>
                  <a:gd name="T7" fmla="*/ 0 h 1135"/>
                  <a:gd name="T8" fmla="*/ 475 w 947"/>
                  <a:gd name="T9" fmla="*/ 0 h 1135"/>
                  <a:gd name="T10" fmla="*/ 475 w 947"/>
                  <a:gd name="T11" fmla="*/ 0 h 1135"/>
                  <a:gd name="T12" fmla="*/ 475 w 947"/>
                  <a:gd name="T13" fmla="*/ 0 h 1135"/>
                  <a:gd name="T14" fmla="*/ 475 w 947"/>
                  <a:gd name="T15" fmla="*/ 0 h 1135"/>
                  <a:gd name="T16" fmla="*/ 546 w 947"/>
                  <a:gd name="T17" fmla="*/ 6 h 1135"/>
                  <a:gd name="T18" fmla="*/ 613 w 947"/>
                  <a:gd name="T19" fmla="*/ 18 h 1135"/>
                  <a:gd name="T20" fmla="*/ 674 w 947"/>
                  <a:gd name="T21" fmla="*/ 35 h 1135"/>
                  <a:gd name="T22" fmla="*/ 729 w 947"/>
                  <a:gd name="T23" fmla="*/ 59 h 1135"/>
                  <a:gd name="T24" fmla="*/ 779 w 947"/>
                  <a:gd name="T25" fmla="*/ 90 h 1135"/>
                  <a:gd name="T26" fmla="*/ 822 w 947"/>
                  <a:gd name="T27" fmla="*/ 127 h 1135"/>
                  <a:gd name="T28" fmla="*/ 861 w 947"/>
                  <a:gd name="T29" fmla="*/ 168 h 1135"/>
                  <a:gd name="T30" fmla="*/ 892 w 947"/>
                  <a:gd name="T31" fmla="*/ 217 h 1135"/>
                  <a:gd name="T32" fmla="*/ 916 w 947"/>
                  <a:gd name="T33" fmla="*/ 270 h 1135"/>
                  <a:gd name="T34" fmla="*/ 933 w 947"/>
                  <a:gd name="T35" fmla="*/ 331 h 1135"/>
                  <a:gd name="T36" fmla="*/ 944 w 947"/>
                  <a:gd name="T37" fmla="*/ 395 h 1135"/>
                  <a:gd name="T38" fmla="*/ 947 w 947"/>
                  <a:gd name="T39" fmla="*/ 466 h 1135"/>
                  <a:gd name="T40" fmla="*/ 942 w 947"/>
                  <a:gd name="T41" fmla="*/ 559 h 1135"/>
                  <a:gd name="T42" fmla="*/ 933 w 947"/>
                  <a:gd name="T43" fmla="*/ 647 h 1135"/>
                  <a:gd name="T44" fmla="*/ 918 w 947"/>
                  <a:gd name="T45" fmla="*/ 729 h 1135"/>
                  <a:gd name="T46" fmla="*/ 895 w 947"/>
                  <a:gd name="T47" fmla="*/ 803 h 1135"/>
                  <a:gd name="T48" fmla="*/ 869 w 947"/>
                  <a:gd name="T49" fmla="*/ 871 h 1135"/>
                  <a:gd name="T50" fmla="*/ 836 w 947"/>
                  <a:gd name="T51" fmla="*/ 931 h 1135"/>
                  <a:gd name="T52" fmla="*/ 798 w 947"/>
                  <a:gd name="T53" fmla="*/ 985 h 1135"/>
                  <a:gd name="T54" fmla="*/ 757 w 947"/>
                  <a:gd name="T55" fmla="*/ 1031 h 1135"/>
                  <a:gd name="T56" fmla="*/ 708 w 947"/>
                  <a:gd name="T57" fmla="*/ 1068 h 1135"/>
                  <a:gd name="T58" fmla="*/ 656 w 947"/>
                  <a:gd name="T59" fmla="*/ 1097 h 1135"/>
                  <a:gd name="T60" fmla="*/ 601 w 947"/>
                  <a:gd name="T61" fmla="*/ 1120 h 1135"/>
                  <a:gd name="T62" fmla="*/ 540 w 947"/>
                  <a:gd name="T63" fmla="*/ 1132 h 1135"/>
                  <a:gd name="T64" fmla="*/ 475 w 947"/>
                  <a:gd name="T65" fmla="*/ 1135 h 1135"/>
                  <a:gd name="T66" fmla="*/ 475 w 947"/>
                  <a:gd name="T67" fmla="*/ 1135 h 1135"/>
                  <a:gd name="T68" fmla="*/ 471 w 947"/>
                  <a:gd name="T69" fmla="*/ 1135 h 1135"/>
                  <a:gd name="T70" fmla="*/ 471 w 947"/>
                  <a:gd name="T71" fmla="*/ 1135 h 1135"/>
                  <a:gd name="T72" fmla="*/ 407 w 947"/>
                  <a:gd name="T73" fmla="*/ 1132 h 1135"/>
                  <a:gd name="T74" fmla="*/ 346 w 947"/>
                  <a:gd name="T75" fmla="*/ 1120 h 1135"/>
                  <a:gd name="T76" fmla="*/ 289 w 947"/>
                  <a:gd name="T77" fmla="*/ 1097 h 1135"/>
                  <a:gd name="T78" fmla="*/ 237 w 947"/>
                  <a:gd name="T79" fmla="*/ 1068 h 1135"/>
                  <a:gd name="T80" fmla="*/ 191 w 947"/>
                  <a:gd name="T81" fmla="*/ 1031 h 1135"/>
                  <a:gd name="T82" fmla="*/ 147 w 947"/>
                  <a:gd name="T83" fmla="*/ 985 h 1135"/>
                  <a:gd name="T84" fmla="*/ 109 w 947"/>
                  <a:gd name="T85" fmla="*/ 931 h 1135"/>
                  <a:gd name="T86" fmla="*/ 78 w 947"/>
                  <a:gd name="T87" fmla="*/ 871 h 1135"/>
                  <a:gd name="T88" fmla="*/ 50 w 947"/>
                  <a:gd name="T89" fmla="*/ 803 h 1135"/>
                  <a:gd name="T90" fmla="*/ 30 w 947"/>
                  <a:gd name="T91" fmla="*/ 729 h 1135"/>
                  <a:gd name="T92" fmla="*/ 14 w 947"/>
                  <a:gd name="T93" fmla="*/ 647 h 1135"/>
                  <a:gd name="T94" fmla="*/ 4 w 947"/>
                  <a:gd name="T95" fmla="*/ 559 h 1135"/>
                  <a:gd name="T96" fmla="*/ 0 w 947"/>
                  <a:gd name="T97" fmla="*/ 466 h 1135"/>
                  <a:gd name="T98" fmla="*/ 2 w 947"/>
                  <a:gd name="T99" fmla="*/ 395 h 1135"/>
                  <a:gd name="T100" fmla="*/ 12 w 947"/>
                  <a:gd name="T101" fmla="*/ 331 h 1135"/>
                  <a:gd name="T102" fmla="*/ 30 w 947"/>
                  <a:gd name="T103" fmla="*/ 270 h 1135"/>
                  <a:gd name="T104" fmla="*/ 56 w 947"/>
                  <a:gd name="T105" fmla="*/ 217 h 1135"/>
                  <a:gd name="T106" fmla="*/ 87 w 947"/>
                  <a:gd name="T107" fmla="*/ 168 h 1135"/>
                  <a:gd name="T108" fmla="*/ 123 w 947"/>
                  <a:gd name="T109" fmla="*/ 127 h 1135"/>
                  <a:gd name="T110" fmla="*/ 168 w 947"/>
                  <a:gd name="T111" fmla="*/ 90 h 1135"/>
                  <a:gd name="T112" fmla="*/ 217 w 947"/>
                  <a:gd name="T113" fmla="*/ 59 h 1135"/>
                  <a:gd name="T114" fmla="*/ 274 w 947"/>
                  <a:gd name="T115" fmla="*/ 35 h 1135"/>
                  <a:gd name="T116" fmla="*/ 334 w 947"/>
                  <a:gd name="T117" fmla="*/ 18 h 1135"/>
                  <a:gd name="T118" fmla="*/ 400 w 947"/>
                  <a:gd name="T119" fmla="*/ 6 h 1135"/>
                  <a:gd name="T120" fmla="*/ 471 w 947"/>
                  <a:gd name="T121" fmla="*/ 0 h 1135"/>
                  <a:gd name="T122" fmla="*/ 471 w 947"/>
                  <a:gd name="T123" fmla="*/ 0 h 1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47" h="1135">
                    <a:moveTo>
                      <a:pt x="471" y="0"/>
                    </a:moveTo>
                    <a:lnTo>
                      <a:pt x="473" y="0"/>
                    </a:lnTo>
                    <a:lnTo>
                      <a:pt x="473" y="0"/>
                    </a:lnTo>
                    <a:lnTo>
                      <a:pt x="473" y="0"/>
                    </a:lnTo>
                    <a:lnTo>
                      <a:pt x="475" y="0"/>
                    </a:lnTo>
                    <a:lnTo>
                      <a:pt x="475" y="0"/>
                    </a:lnTo>
                    <a:lnTo>
                      <a:pt x="475" y="0"/>
                    </a:lnTo>
                    <a:lnTo>
                      <a:pt x="475" y="0"/>
                    </a:lnTo>
                    <a:lnTo>
                      <a:pt x="546" y="6"/>
                    </a:lnTo>
                    <a:lnTo>
                      <a:pt x="613" y="18"/>
                    </a:lnTo>
                    <a:lnTo>
                      <a:pt x="674" y="35"/>
                    </a:lnTo>
                    <a:lnTo>
                      <a:pt x="729" y="59"/>
                    </a:lnTo>
                    <a:lnTo>
                      <a:pt x="779" y="90"/>
                    </a:lnTo>
                    <a:lnTo>
                      <a:pt x="822" y="127"/>
                    </a:lnTo>
                    <a:lnTo>
                      <a:pt x="861" y="168"/>
                    </a:lnTo>
                    <a:lnTo>
                      <a:pt x="892" y="217"/>
                    </a:lnTo>
                    <a:lnTo>
                      <a:pt x="916" y="270"/>
                    </a:lnTo>
                    <a:lnTo>
                      <a:pt x="933" y="331"/>
                    </a:lnTo>
                    <a:lnTo>
                      <a:pt x="944" y="395"/>
                    </a:lnTo>
                    <a:lnTo>
                      <a:pt x="947" y="466"/>
                    </a:lnTo>
                    <a:lnTo>
                      <a:pt x="942" y="559"/>
                    </a:lnTo>
                    <a:lnTo>
                      <a:pt x="933" y="647"/>
                    </a:lnTo>
                    <a:lnTo>
                      <a:pt x="918" y="729"/>
                    </a:lnTo>
                    <a:lnTo>
                      <a:pt x="895" y="803"/>
                    </a:lnTo>
                    <a:lnTo>
                      <a:pt x="869" y="871"/>
                    </a:lnTo>
                    <a:lnTo>
                      <a:pt x="836" y="931"/>
                    </a:lnTo>
                    <a:lnTo>
                      <a:pt x="798" y="985"/>
                    </a:lnTo>
                    <a:lnTo>
                      <a:pt x="757" y="1031"/>
                    </a:lnTo>
                    <a:lnTo>
                      <a:pt x="708" y="1068"/>
                    </a:lnTo>
                    <a:lnTo>
                      <a:pt x="656" y="1097"/>
                    </a:lnTo>
                    <a:lnTo>
                      <a:pt x="601" y="1120"/>
                    </a:lnTo>
                    <a:lnTo>
                      <a:pt x="540" y="1132"/>
                    </a:lnTo>
                    <a:lnTo>
                      <a:pt x="475" y="1135"/>
                    </a:lnTo>
                    <a:lnTo>
                      <a:pt x="475" y="1135"/>
                    </a:lnTo>
                    <a:lnTo>
                      <a:pt x="471" y="1135"/>
                    </a:lnTo>
                    <a:lnTo>
                      <a:pt x="471" y="1135"/>
                    </a:lnTo>
                    <a:lnTo>
                      <a:pt x="407" y="1132"/>
                    </a:lnTo>
                    <a:lnTo>
                      <a:pt x="346" y="1120"/>
                    </a:lnTo>
                    <a:lnTo>
                      <a:pt x="289" y="1097"/>
                    </a:lnTo>
                    <a:lnTo>
                      <a:pt x="237" y="1068"/>
                    </a:lnTo>
                    <a:lnTo>
                      <a:pt x="191" y="1031"/>
                    </a:lnTo>
                    <a:lnTo>
                      <a:pt x="147" y="985"/>
                    </a:lnTo>
                    <a:lnTo>
                      <a:pt x="109" y="931"/>
                    </a:lnTo>
                    <a:lnTo>
                      <a:pt x="78" y="871"/>
                    </a:lnTo>
                    <a:lnTo>
                      <a:pt x="50" y="803"/>
                    </a:lnTo>
                    <a:lnTo>
                      <a:pt x="30" y="729"/>
                    </a:lnTo>
                    <a:lnTo>
                      <a:pt x="14" y="647"/>
                    </a:lnTo>
                    <a:lnTo>
                      <a:pt x="4" y="559"/>
                    </a:lnTo>
                    <a:lnTo>
                      <a:pt x="0" y="466"/>
                    </a:lnTo>
                    <a:lnTo>
                      <a:pt x="2" y="395"/>
                    </a:lnTo>
                    <a:lnTo>
                      <a:pt x="12" y="331"/>
                    </a:lnTo>
                    <a:lnTo>
                      <a:pt x="30" y="270"/>
                    </a:lnTo>
                    <a:lnTo>
                      <a:pt x="56" y="217"/>
                    </a:lnTo>
                    <a:lnTo>
                      <a:pt x="87" y="168"/>
                    </a:lnTo>
                    <a:lnTo>
                      <a:pt x="123" y="127"/>
                    </a:lnTo>
                    <a:lnTo>
                      <a:pt x="168" y="90"/>
                    </a:lnTo>
                    <a:lnTo>
                      <a:pt x="217" y="59"/>
                    </a:lnTo>
                    <a:lnTo>
                      <a:pt x="274" y="35"/>
                    </a:lnTo>
                    <a:lnTo>
                      <a:pt x="334" y="18"/>
                    </a:lnTo>
                    <a:lnTo>
                      <a:pt x="400" y="6"/>
                    </a:lnTo>
                    <a:lnTo>
                      <a:pt x="471" y="0"/>
                    </a:lnTo>
                    <a:lnTo>
                      <a:pt x="4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4"/>
              <p:cNvSpPr>
                <a:spLocks/>
              </p:cNvSpPr>
              <p:nvPr/>
            </p:nvSpPr>
            <p:spPr bwMode="auto">
              <a:xfrm>
                <a:off x="658" y="2367"/>
                <a:ext cx="206" cy="350"/>
              </a:xfrm>
              <a:custGeom>
                <a:avLst/>
                <a:gdLst>
                  <a:gd name="T0" fmla="*/ 265 w 414"/>
                  <a:gd name="T1" fmla="*/ 0 h 699"/>
                  <a:gd name="T2" fmla="*/ 310 w 414"/>
                  <a:gd name="T3" fmla="*/ 3 h 699"/>
                  <a:gd name="T4" fmla="*/ 355 w 414"/>
                  <a:gd name="T5" fmla="*/ 14 h 699"/>
                  <a:gd name="T6" fmla="*/ 397 w 414"/>
                  <a:gd name="T7" fmla="*/ 29 h 699"/>
                  <a:gd name="T8" fmla="*/ 409 w 414"/>
                  <a:gd name="T9" fmla="*/ 38 h 699"/>
                  <a:gd name="T10" fmla="*/ 414 w 414"/>
                  <a:gd name="T11" fmla="*/ 52 h 699"/>
                  <a:gd name="T12" fmla="*/ 414 w 414"/>
                  <a:gd name="T13" fmla="*/ 67 h 699"/>
                  <a:gd name="T14" fmla="*/ 391 w 414"/>
                  <a:gd name="T15" fmla="*/ 145 h 699"/>
                  <a:gd name="T16" fmla="*/ 388 w 414"/>
                  <a:gd name="T17" fmla="*/ 152 h 699"/>
                  <a:gd name="T18" fmla="*/ 383 w 414"/>
                  <a:gd name="T19" fmla="*/ 159 h 699"/>
                  <a:gd name="T20" fmla="*/ 376 w 414"/>
                  <a:gd name="T21" fmla="*/ 164 h 699"/>
                  <a:gd name="T22" fmla="*/ 367 w 414"/>
                  <a:gd name="T23" fmla="*/ 168 h 699"/>
                  <a:gd name="T24" fmla="*/ 358 w 414"/>
                  <a:gd name="T25" fmla="*/ 168 h 699"/>
                  <a:gd name="T26" fmla="*/ 350 w 414"/>
                  <a:gd name="T27" fmla="*/ 166 h 699"/>
                  <a:gd name="T28" fmla="*/ 327 w 414"/>
                  <a:gd name="T29" fmla="*/ 161 h 699"/>
                  <a:gd name="T30" fmla="*/ 308 w 414"/>
                  <a:gd name="T31" fmla="*/ 157 h 699"/>
                  <a:gd name="T32" fmla="*/ 307 w 414"/>
                  <a:gd name="T33" fmla="*/ 157 h 699"/>
                  <a:gd name="T34" fmla="*/ 289 w 414"/>
                  <a:gd name="T35" fmla="*/ 161 h 699"/>
                  <a:gd name="T36" fmla="*/ 275 w 414"/>
                  <a:gd name="T37" fmla="*/ 169 h 699"/>
                  <a:gd name="T38" fmla="*/ 268 w 414"/>
                  <a:gd name="T39" fmla="*/ 187 h 699"/>
                  <a:gd name="T40" fmla="*/ 267 w 414"/>
                  <a:gd name="T41" fmla="*/ 209 h 699"/>
                  <a:gd name="T42" fmla="*/ 267 w 414"/>
                  <a:gd name="T43" fmla="*/ 284 h 699"/>
                  <a:gd name="T44" fmla="*/ 378 w 414"/>
                  <a:gd name="T45" fmla="*/ 284 h 699"/>
                  <a:gd name="T46" fmla="*/ 393 w 414"/>
                  <a:gd name="T47" fmla="*/ 289 h 699"/>
                  <a:gd name="T48" fmla="*/ 405 w 414"/>
                  <a:gd name="T49" fmla="*/ 299 h 699"/>
                  <a:gd name="T50" fmla="*/ 409 w 414"/>
                  <a:gd name="T51" fmla="*/ 317 h 699"/>
                  <a:gd name="T52" fmla="*/ 409 w 414"/>
                  <a:gd name="T53" fmla="*/ 384 h 699"/>
                  <a:gd name="T54" fmla="*/ 405 w 414"/>
                  <a:gd name="T55" fmla="*/ 400 h 699"/>
                  <a:gd name="T56" fmla="*/ 393 w 414"/>
                  <a:gd name="T57" fmla="*/ 412 h 699"/>
                  <a:gd name="T58" fmla="*/ 378 w 414"/>
                  <a:gd name="T59" fmla="*/ 415 h 699"/>
                  <a:gd name="T60" fmla="*/ 267 w 414"/>
                  <a:gd name="T61" fmla="*/ 415 h 699"/>
                  <a:gd name="T62" fmla="*/ 267 w 414"/>
                  <a:gd name="T63" fmla="*/ 666 h 699"/>
                  <a:gd name="T64" fmla="*/ 262 w 414"/>
                  <a:gd name="T65" fmla="*/ 683 h 699"/>
                  <a:gd name="T66" fmla="*/ 251 w 414"/>
                  <a:gd name="T67" fmla="*/ 694 h 699"/>
                  <a:gd name="T68" fmla="*/ 234 w 414"/>
                  <a:gd name="T69" fmla="*/ 699 h 699"/>
                  <a:gd name="T70" fmla="*/ 108 w 414"/>
                  <a:gd name="T71" fmla="*/ 699 h 699"/>
                  <a:gd name="T72" fmla="*/ 92 w 414"/>
                  <a:gd name="T73" fmla="*/ 694 h 699"/>
                  <a:gd name="T74" fmla="*/ 80 w 414"/>
                  <a:gd name="T75" fmla="*/ 683 h 699"/>
                  <a:gd name="T76" fmla="*/ 76 w 414"/>
                  <a:gd name="T77" fmla="*/ 666 h 699"/>
                  <a:gd name="T78" fmla="*/ 76 w 414"/>
                  <a:gd name="T79" fmla="*/ 415 h 699"/>
                  <a:gd name="T80" fmla="*/ 31 w 414"/>
                  <a:gd name="T81" fmla="*/ 415 h 699"/>
                  <a:gd name="T82" fmla="*/ 16 w 414"/>
                  <a:gd name="T83" fmla="*/ 410 h 699"/>
                  <a:gd name="T84" fmla="*/ 4 w 414"/>
                  <a:gd name="T85" fmla="*/ 398 h 699"/>
                  <a:gd name="T86" fmla="*/ 0 w 414"/>
                  <a:gd name="T87" fmla="*/ 382 h 699"/>
                  <a:gd name="T88" fmla="*/ 0 w 414"/>
                  <a:gd name="T89" fmla="*/ 317 h 699"/>
                  <a:gd name="T90" fmla="*/ 4 w 414"/>
                  <a:gd name="T91" fmla="*/ 299 h 699"/>
                  <a:gd name="T92" fmla="*/ 16 w 414"/>
                  <a:gd name="T93" fmla="*/ 289 h 699"/>
                  <a:gd name="T94" fmla="*/ 31 w 414"/>
                  <a:gd name="T95" fmla="*/ 284 h 699"/>
                  <a:gd name="T96" fmla="*/ 76 w 414"/>
                  <a:gd name="T97" fmla="*/ 284 h 699"/>
                  <a:gd name="T98" fmla="*/ 76 w 414"/>
                  <a:gd name="T99" fmla="*/ 182 h 699"/>
                  <a:gd name="T100" fmla="*/ 80 w 414"/>
                  <a:gd name="T101" fmla="*/ 142 h 699"/>
                  <a:gd name="T102" fmla="*/ 88 w 414"/>
                  <a:gd name="T103" fmla="*/ 107 h 699"/>
                  <a:gd name="T104" fmla="*/ 104 w 414"/>
                  <a:gd name="T105" fmla="*/ 76 h 699"/>
                  <a:gd name="T106" fmla="*/ 127 w 414"/>
                  <a:gd name="T107" fmla="*/ 50 h 699"/>
                  <a:gd name="T108" fmla="*/ 154 w 414"/>
                  <a:gd name="T109" fmla="*/ 29 h 699"/>
                  <a:gd name="T110" fmla="*/ 187 w 414"/>
                  <a:gd name="T111" fmla="*/ 14 h 699"/>
                  <a:gd name="T112" fmla="*/ 223 w 414"/>
                  <a:gd name="T113" fmla="*/ 3 h 699"/>
                  <a:gd name="T114" fmla="*/ 265 w 414"/>
                  <a:gd name="T11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14" h="699">
                    <a:moveTo>
                      <a:pt x="265" y="0"/>
                    </a:moveTo>
                    <a:lnTo>
                      <a:pt x="310" y="3"/>
                    </a:lnTo>
                    <a:lnTo>
                      <a:pt x="355" y="14"/>
                    </a:lnTo>
                    <a:lnTo>
                      <a:pt x="397" y="29"/>
                    </a:lnTo>
                    <a:lnTo>
                      <a:pt x="409" y="38"/>
                    </a:lnTo>
                    <a:lnTo>
                      <a:pt x="414" y="52"/>
                    </a:lnTo>
                    <a:lnTo>
                      <a:pt x="414" y="67"/>
                    </a:lnTo>
                    <a:lnTo>
                      <a:pt x="391" y="145"/>
                    </a:lnTo>
                    <a:lnTo>
                      <a:pt x="388" y="152"/>
                    </a:lnTo>
                    <a:lnTo>
                      <a:pt x="383" y="159"/>
                    </a:lnTo>
                    <a:lnTo>
                      <a:pt x="376" y="164"/>
                    </a:lnTo>
                    <a:lnTo>
                      <a:pt x="367" y="168"/>
                    </a:lnTo>
                    <a:lnTo>
                      <a:pt x="358" y="168"/>
                    </a:lnTo>
                    <a:lnTo>
                      <a:pt x="350" y="166"/>
                    </a:lnTo>
                    <a:lnTo>
                      <a:pt x="327" y="161"/>
                    </a:lnTo>
                    <a:lnTo>
                      <a:pt x="308" y="157"/>
                    </a:lnTo>
                    <a:lnTo>
                      <a:pt x="307" y="157"/>
                    </a:lnTo>
                    <a:lnTo>
                      <a:pt x="289" y="161"/>
                    </a:lnTo>
                    <a:lnTo>
                      <a:pt x="275" y="169"/>
                    </a:lnTo>
                    <a:lnTo>
                      <a:pt x="268" y="187"/>
                    </a:lnTo>
                    <a:lnTo>
                      <a:pt x="267" y="209"/>
                    </a:lnTo>
                    <a:lnTo>
                      <a:pt x="267" y="284"/>
                    </a:lnTo>
                    <a:lnTo>
                      <a:pt x="378" y="284"/>
                    </a:lnTo>
                    <a:lnTo>
                      <a:pt x="393" y="289"/>
                    </a:lnTo>
                    <a:lnTo>
                      <a:pt x="405" y="299"/>
                    </a:lnTo>
                    <a:lnTo>
                      <a:pt x="409" y="317"/>
                    </a:lnTo>
                    <a:lnTo>
                      <a:pt x="409" y="384"/>
                    </a:lnTo>
                    <a:lnTo>
                      <a:pt x="405" y="400"/>
                    </a:lnTo>
                    <a:lnTo>
                      <a:pt x="393" y="412"/>
                    </a:lnTo>
                    <a:lnTo>
                      <a:pt x="378" y="415"/>
                    </a:lnTo>
                    <a:lnTo>
                      <a:pt x="267" y="415"/>
                    </a:lnTo>
                    <a:lnTo>
                      <a:pt x="267" y="666"/>
                    </a:lnTo>
                    <a:lnTo>
                      <a:pt x="262" y="683"/>
                    </a:lnTo>
                    <a:lnTo>
                      <a:pt x="251" y="694"/>
                    </a:lnTo>
                    <a:lnTo>
                      <a:pt x="234" y="699"/>
                    </a:lnTo>
                    <a:lnTo>
                      <a:pt x="108" y="699"/>
                    </a:lnTo>
                    <a:lnTo>
                      <a:pt x="92" y="694"/>
                    </a:lnTo>
                    <a:lnTo>
                      <a:pt x="80" y="683"/>
                    </a:lnTo>
                    <a:lnTo>
                      <a:pt x="76" y="666"/>
                    </a:lnTo>
                    <a:lnTo>
                      <a:pt x="76" y="415"/>
                    </a:lnTo>
                    <a:lnTo>
                      <a:pt x="31" y="415"/>
                    </a:lnTo>
                    <a:lnTo>
                      <a:pt x="16" y="410"/>
                    </a:lnTo>
                    <a:lnTo>
                      <a:pt x="4" y="398"/>
                    </a:lnTo>
                    <a:lnTo>
                      <a:pt x="0" y="382"/>
                    </a:lnTo>
                    <a:lnTo>
                      <a:pt x="0" y="317"/>
                    </a:lnTo>
                    <a:lnTo>
                      <a:pt x="4" y="299"/>
                    </a:lnTo>
                    <a:lnTo>
                      <a:pt x="16" y="289"/>
                    </a:lnTo>
                    <a:lnTo>
                      <a:pt x="31" y="284"/>
                    </a:lnTo>
                    <a:lnTo>
                      <a:pt x="76" y="284"/>
                    </a:lnTo>
                    <a:lnTo>
                      <a:pt x="76" y="182"/>
                    </a:lnTo>
                    <a:lnTo>
                      <a:pt x="80" y="142"/>
                    </a:lnTo>
                    <a:lnTo>
                      <a:pt x="88" y="107"/>
                    </a:lnTo>
                    <a:lnTo>
                      <a:pt x="104" y="76"/>
                    </a:lnTo>
                    <a:lnTo>
                      <a:pt x="127" y="50"/>
                    </a:lnTo>
                    <a:lnTo>
                      <a:pt x="154" y="29"/>
                    </a:lnTo>
                    <a:lnTo>
                      <a:pt x="187" y="14"/>
                    </a:lnTo>
                    <a:lnTo>
                      <a:pt x="223" y="3"/>
                    </a:lnTo>
                    <a:lnTo>
                      <a:pt x="2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5"/>
              <p:cNvSpPr>
                <a:spLocks noEditPoints="1"/>
              </p:cNvSpPr>
              <p:nvPr/>
            </p:nvSpPr>
            <p:spPr bwMode="auto">
              <a:xfrm>
                <a:off x="134" y="126"/>
                <a:ext cx="2853" cy="2815"/>
              </a:xfrm>
              <a:custGeom>
                <a:avLst/>
                <a:gdLst>
                  <a:gd name="T0" fmla="*/ 791 w 5705"/>
                  <a:gd name="T1" fmla="*/ 4474 h 5630"/>
                  <a:gd name="T2" fmla="*/ 715 w 5705"/>
                  <a:gd name="T3" fmla="*/ 5061 h 5630"/>
                  <a:gd name="T4" fmla="*/ 1177 w 5705"/>
                  <a:gd name="T5" fmla="*/ 5415 h 5630"/>
                  <a:gd name="T6" fmla="*/ 1722 w 5705"/>
                  <a:gd name="T7" fmla="*/ 5192 h 5630"/>
                  <a:gd name="T8" fmla="*/ 1798 w 5705"/>
                  <a:gd name="T9" fmla="*/ 4604 h 5630"/>
                  <a:gd name="T10" fmla="*/ 1336 w 5705"/>
                  <a:gd name="T11" fmla="*/ 4251 h 5630"/>
                  <a:gd name="T12" fmla="*/ 2283 w 5705"/>
                  <a:gd name="T13" fmla="*/ 1668 h 5630"/>
                  <a:gd name="T14" fmla="*/ 1757 w 5705"/>
                  <a:gd name="T15" fmla="*/ 2294 h 5630"/>
                  <a:gd name="T16" fmla="*/ 1764 w 5705"/>
                  <a:gd name="T17" fmla="*/ 3159 h 5630"/>
                  <a:gd name="T18" fmla="*/ 1978 w 5705"/>
                  <a:gd name="T19" fmla="*/ 3220 h 5630"/>
                  <a:gd name="T20" fmla="*/ 2683 w 5705"/>
                  <a:gd name="T21" fmla="*/ 2820 h 5630"/>
                  <a:gd name="T22" fmla="*/ 3110 w 5705"/>
                  <a:gd name="T23" fmla="*/ 2820 h 5630"/>
                  <a:gd name="T24" fmla="*/ 3815 w 5705"/>
                  <a:gd name="T25" fmla="*/ 3220 h 5630"/>
                  <a:gd name="T26" fmla="*/ 4028 w 5705"/>
                  <a:gd name="T27" fmla="*/ 3159 h 5630"/>
                  <a:gd name="T28" fmla="*/ 4035 w 5705"/>
                  <a:gd name="T29" fmla="*/ 2294 h 5630"/>
                  <a:gd name="T30" fmla="*/ 3509 w 5705"/>
                  <a:gd name="T31" fmla="*/ 1668 h 5630"/>
                  <a:gd name="T32" fmla="*/ 718 w 5705"/>
                  <a:gd name="T33" fmla="*/ 367 h 5630"/>
                  <a:gd name="T34" fmla="*/ 256 w 5705"/>
                  <a:gd name="T35" fmla="*/ 722 h 5630"/>
                  <a:gd name="T36" fmla="*/ 332 w 5705"/>
                  <a:gd name="T37" fmla="*/ 1308 h 5630"/>
                  <a:gd name="T38" fmla="*/ 878 w 5705"/>
                  <a:gd name="T39" fmla="*/ 1531 h 5630"/>
                  <a:gd name="T40" fmla="*/ 1340 w 5705"/>
                  <a:gd name="T41" fmla="*/ 1178 h 5630"/>
                  <a:gd name="T42" fmla="*/ 1264 w 5705"/>
                  <a:gd name="T43" fmla="*/ 590 h 5630"/>
                  <a:gd name="T44" fmla="*/ 4909 w 5705"/>
                  <a:gd name="T45" fmla="*/ 210 h 5630"/>
                  <a:gd name="T46" fmla="*/ 4400 w 5705"/>
                  <a:gd name="T47" fmla="*/ 502 h 5630"/>
                  <a:gd name="T48" fmla="*/ 4400 w 5705"/>
                  <a:gd name="T49" fmla="*/ 1094 h 5630"/>
                  <a:gd name="T50" fmla="*/ 4909 w 5705"/>
                  <a:gd name="T51" fmla="*/ 1386 h 5630"/>
                  <a:gd name="T52" fmla="*/ 5416 w 5705"/>
                  <a:gd name="T53" fmla="*/ 1094 h 5630"/>
                  <a:gd name="T54" fmla="*/ 5416 w 5705"/>
                  <a:gd name="T55" fmla="*/ 502 h 5630"/>
                  <a:gd name="T56" fmla="*/ 4909 w 5705"/>
                  <a:gd name="T57" fmla="*/ 210 h 5630"/>
                  <a:gd name="T58" fmla="*/ 5471 w 5705"/>
                  <a:gd name="T59" fmla="*/ 234 h 5630"/>
                  <a:gd name="T60" fmla="*/ 5700 w 5705"/>
                  <a:gd name="T61" fmla="*/ 891 h 5630"/>
                  <a:gd name="T62" fmla="*/ 5336 w 5705"/>
                  <a:gd name="T63" fmla="*/ 1471 h 5630"/>
                  <a:gd name="T64" fmla="*/ 4642 w 5705"/>
                  <a:gd name="T65" fmla="*/ 1549 h 5630"/>
                  <a:gd name="T66" fmla="*/ 4282 w 5705"/>
                  <a:gd name="T67" fmla="*/ 2159 h 5630"/>
                  <a:gd name="T68" fmla="*/ 4341 w 5705"/>
                  <a:gd name="T69" fmla="*/ 3094 h 5630"/>
                  <a:gd name="T70" fmla="*/ 3817 w 5705"/>
                  <a:gd name="T71" fmla="*/ 3893 h 5630"/>
                  <a:gd name="T72" fmla="*/ 2896 w 5705"/>
                  <a:gd name="T73" fmla="*/ 4211 h 5630"/>
                  <a:gd name="T74" fmla="*/ 1876 w 5705"/>
                  <a:gd name="T75" fmla="*/ 4331 h 5630"/>
                  <a:gd name="T76" fmla="*/ 2034 w 5705"/>
                  <a:gd name="T77" fmla="*/ 5016 h 5630"/>
                  <a:gd name="T78" fmla="*/ 1606 w 5705"/>
                  <a:gd name="T79" fmla="*/ 5549 h 5630"/>
                  <a:gd name="T80" fmla="*/ 905 w 5705"/>
                  <a:gd name="T81" fmla="*/ 5549 h 5630"/>
                  <a:gd name="T82" fmla="*/ 479 w 5705"/>
                  <a:gd name="T83" fmla="*/ 5016 h 5630"/>
                  <a:gd name="T84" fmla="*/ 635 w 5705"/>
                  <a:gd name="T85" fmla="*/ 4334 h 5630"/>
                  <a:gd name="T86" fmla="*/ 1257 w 5705"/>
                  <a:gd name="T87" fmla="*/ 4035 h 5630"/>
                  <a:gd name="T88" fmla="*/ 1873 w 5705"/>
                  <a:gd name="T89" fmla="*/ 3805 h 5630"/>
                  <a:gd name="T90" fmla="*/ 1423 w 5705"/>
                  <a:gd name="T91" fmla="*/ 2969 h 5630"/>
                  <a:gd name="T92" fmla="*/ 1572 w 5705"/>
                  <a:gd name="T93" fmla="*/ 2026 h 5630"/>
                  <a:gd name="T94" fmla="*/ 971 w 5705"/>
                  <a:gd name="T95" fmla="*/ 1729 h 5630"/>
                  <a:gd name="T96" fmla="*/ 299 w 5705"/>
                  <a:gd name="T97" fmla="*/ 1571 h 5630"/>
                  <a:gd name="T98" fmla="*/ 0 w 5705"/>
                  <a:gd name="T99" fmla="*/ 950 h 5630"/>
                  <a:gd name="T100" fmla="*/ 299 w 5705"/>
                  <a:gd name="T101" fmla="*/ 327 h 5630"/>
                  <a:gd name="T102" fmla="*/ 980 w 5705"/>
                  <a:gd name="T103" fmla="*/ 173 h 5630"/>
                  <a:gd name="T104" fmla="*/ 1515 w 5705"/>
                  <a:gd name="T105" fmla="*/ 599 h 5630"/>
                  <a:gd name="T106" fmla="*/ 1523 w 5705"/>
                  <a:gd name="T107" fmla="*/ 1282 h 5630"/>
                  <a:gd name="T108" fmla="*/ 2428 w 5705"/>
                  <a:gd name="T109" fmla="*/ 1300 h 5630"/>
                  <a:gd name="T110" fmla="*/ 3386 w 5705"/>
                  <a:gd name="T111" fmla="*/ 1306 h 5630"/>
                  <a:gd name="T112" fmla="*/ 4178 w 5705"/>
                  <a:gd name="T113" fmla="*/ 1118 h 5630"/>
                  <a:gd name="T114" fmla="*/ 4192 w 5705"/>
                  <a:gd name="T115" fmla="*/ 447 h 5630"/>
                  <a:gd name="T116" fmla="*/ 4725 w 5705"/>
                  <a:gd name="T117" fmla="*/ 21 h 5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705" h="5630">
                    <a:moveTo>
                      <a:pt x="1257" y="4244"/>
                    </a:moveTo>
                    <a:lnTo>
                      <a:pt x="1177" y="4251"/>
                    </a:lnTo>
                    <a:lnTo>
                      <a:pt x="1101" y="4267"/>
                    </a:lnTo>
                    <a:lnTo>
                      <a:pt x="1028" y="4291"/>
                    </a:lnTo>
                    <a:lnTo>
                      <a:pt x="961" y="4326"/>
                    </a:lnTo>
                    <a:lnTo>
                      <a:pt x="897" y="4367"/>
                    </a:lnTo>
                    <a:lnTo>
                      <a:pt x="841" y="4417"/>
                    </a:lnTo>
                    <a:lnTo>
                      <a:pt x="791" y="4474"/>
                    </a:lnTo>
                    <a:lnTo>
                      <a:pt x="749" y="4537"/>
                    </a:lnTo>
                    <a:lnTo>
                      <a:pt x="715" y="4604"/>
                    </a:lnTo>
                    <a:lnTo>
                      <a:pt x="689" y="4677"/>
                    </a:lnTo>
                    <a:lnTo>
                      <a:pt x="673" y="4753"/>
                    </a:lnTo>
                    <a:lnTo>
                      <a:pt x="668" y="4832"/>
                    </a:lnTo>
                    <a:lnTo>
                      <a:pt x="673" y="4912"/>
                    </a:lnTo>
                    <a:lnTo>
                      <a:pt x="689" y="4988"/>
                    </a:lnTo>
                    <a:lnTo>
                      <a:pt x="715" y="5061"/>
                    </a:lnTo>
                    <a:lnTo>
                      <a:pt x="749" y="5128"/>
                    </a:lnTo>
                    <a:lnTo>
                      <a:pt x="791" y="5192"/>
                    </a:lnTo>
                    <a:lnTo>
                      <a:pt x="841" y="5248"/>
                    </a:lnTo>
                    <a:lnTo>
                      <a:pt x="897" y="5298"/>
                    </a:lnTo>
                    <a:lnTo>
                      <a:pt x="961" y="5339"/>
                    </a:lnTo>
                    <a:lnTo>
                      <a:pt x="1028" y="5374"/>
                    </a:lnTo>
                    <a:lnTo>
                      <a:pt x="1101" y="5400"/>
                    </a:lnTo>
                    <a:lnTo>
                      <a:pt x="1177" y="5415"/>
                    </a:lnTo>
                    <a:lnTo>
                      <a:pt x="1257" y="5421"/>
                    </a:lnTo>
                    <a:lnTo>
                      <a:pt x="1336" y="5415"/>
                    </a:lnTo>
                    <a:lnTo>
                      <a:pt x="1412" y="5400"/>
                    </a:lnTo>
                    <a:lnTo>
                      <a:pt x="1485" y="5374"/>
                    </a:lnTo>
                    <a:lnTo>
                      <a:pt x="1553" y="5339"/>
                    </a:lnTo>
                    <a:lnTo>
                      <a:pt x="1615" y="5298"/>
                    </a:lnTo>
                    <a:lnTo>
                      <a:pt x="1672" y="5248"/>
                    </a:lnTo>
                    <a:lnTo>
                      <a:pt x="1722" y="5192"/>
                    </a:lnTo>
                    <a:lnTo>
                      <a:pt x="1764" y="5128"/>
                    </a:lnTo>
                    <a:lnTo>
                      <a:pt x="1798" y="5061"/>
                    </a:lnTo>
                    <a:lnTo>
                      <a:pt x="1824" y="4988"/>
                    </a:lnTo>
                    <a:lnTo>
                      <a:pt x="1840" y="4912"/>
                    </a:lnTo>
                    <a:lnTo>
                      <a:pt x="1845" y="4832"/>
                    </a:lnTo>
                    <a:lnTo>
                      <a:pt x="1840" y="4753"/>
                    </a:lnTo>
                    <a:lnTo>
                      <a:pt x="1824" y="4677"/>
                    </a:lnTo>
                    <a:lnTo>
                      <a:pt x="1798" y="4604"/>
                    </a:lnTo>
                    <a:lnTo>
                      <a:pt x="1764" y="4537"/>
                    </a:lnTo>
                    <a:lnTo>
                      <a:pt x="1722" y="4474"/>
                    </a:lnTo>
                    <a:lnTo>
                      <a:pt x="1672" y="4417"/>
                    </a:lnTo>
                    <a:lnTo>
                      <a:pt x="1615" y="4367"/>
                    </a:lnTo>
                    <a:lnTo>
                      <a:pt x="1553" y="4326"/>
                    </a:lnTo>
                    <a:lnTo>
                      <a:pt x="1485" y="4291"/>
                    </a:lnTo>
                    <a:lnTo>
                      <a:pt x="1412" y="4267"/>
                    </a:lnTo>
                    <a:lnTo>
                      <a:pt x="1336" y="4251"/>
                    </a:lnTo>
                    <a:lnTo>
                      <a:pt x="1257" y="4244"/>
                    </a:lnTo>
                    <a:close/>
                    <a:moveTo>
                      <a:pt x="2896" y="1502"/>
                    </a:moveTo>
                    <a:lnTo>
                      <a:pt x="2785" y="1507"/>
                    </a:lnTo>
                    <a:lnTo>
                      <a:pt x="2678" y="1523"/>
                    </a:lnTo>
                    <a:lnTo>
                      <a:pt x="2574" y="1547"/>
                    </a:lnTo>
                    <a:lnTo>
                      <a:pt x="2472" y="1578"/>
                    </a:lnTo>
                    <a:lnTo>
                      <a:pt x="2377" y="1620"/>
                    </a:lnTo>
                    <a:lnTo>
                      <a:pt x="2283" y="1668"/>
                    </a:lnTo>
                    <a:lnTo>
                      <a:pt x="2197" y="1725"/>
                    </a:lnTo>
                    <a:lnTo>
                      <a:pt x="2113" y="1789"/>
                    </a:lnTo>
                    <a:lnTo>
                      <a:pt x="2037" y="1858"/>
                    </a:lnTo>
                    <a:lnTo>
                      <a:pt x="1966" y="1935"/>
                    </a:lnTo>
                    <a:lnTo>
                      <a:pt x="1904" y="2018"/>
                    </a:lnTo>
                    <a:lnTo>
                      <a:pt x="1847" y="2104"/>
                    </a:lnTo>
                    <a:lnTo>
                      <a:pt x="1798" y="2197"/>
                    </a:lnTo>
                    <a:lnTo>
                      <a:pt x="1757" y="2294"/>
                    </a:lnTo>
                    <a:lnTo>
                      <a:pt x="1724" y="2395"/>
                    </a:lnTo>
                    <a:lnTo>
                      <a:pt x="1700" y="2500"/>
                    </a:lnTo>
                    <a:lnTo>
                      <a:pt x="1686" y="2608"/>
                    </a:lnTo>
                    <a:lnTo>
                      <a:pt x="1681" y="2718"/>
                    </a:lnTo>
                    <a:lnTo>
                      <a:pt x="1686" y="2832"/>
                    </a:lnTo>
                    <a:lnTo>
                      <a:pt x="1703" y="2945"/>
                    </a:lnTo>
                    <a:lnTo>
                      <a:pt x="1729" y="3054"/>
                    </a:lnTo>
                    <a:lnTo>
                      <a:pt x="1764" y="3159"/>
                    </a:lnTo>
                    <a:lnTo>
                      <a:pt x="1809" y="3260"/>
                    </a:lnTo>
                    <a:lnTo>
                      <a:pt x="1862" y="3355"/>
                    </a:lnTo>
                    <a:lnTo>
                      <a:pt x="1923" y="3445"/>
                    </a:lnTo>
                    <a:lnTo>
                      <a:pt x="1932" y="3396"/>
                    </a:lnTo>
                    <a:lnTo>
                      <a:pt x="1940" y="3348"/>
                    </a:lnTo>
                    <a:lnTo>
                      <a:pt x="1951" y="3301"/>
                    </a:lnTo>
                    <a:lnTo>
                      <a:pt x="1963" y="3258"/>
                    </a:lnTo>
                    <a:lnTo>
                      <a:pt x="1978" y="3220"/>
                    </a:lnTo>
                    <a:lnTo>
                      <a:pt x="1994" y="3185"/>
                    </a:lnTo>
                    <a:lnTo>
                      <a:pt x="2013" y="3156"/>
                    </a:lnTo>
                    <a:lnTo>
                      <a:pt x="2034" y="3133"/>
                    </a:lnTo>
                    <a:lnTo>
                      <a:pt x="2058" y="3120"/>
                    </a:lnTo>
                    <a:lnTo>
                      <a:pt x="2531" y="2931"/>
                    </a:lnTo>
                    <a:lnTo>
                      <a:pt x="2641" y="2838"/>
                    </a:lnTo>
                    <a:lnTo>
                      <a:pt x="2660" y="2826"/>
                    </a:lnTo>
                    <a:lnTo>
                      <a:pt x="2683" y="2820"/>
                    </a:lnTo>
                    <a:lnTo>
                      <a:pt x="2704" y="2822"/>
                    </a:lnTo>
                    <a:lnTo>
                      <a:pt x="2724" y="2829"/>
                    </a:lnTo>
                    <a:lnTo>
                      <a:pt x="2742" y="2841"/>
                    </a:lnTo>
                    <a:lnTo>
                      <a:pt x="2896" y="2995"/>
                    </a:lnTo>
                    <a:lnTo>
                      <a:pt x="3050" y="2841"/>
                    </a:lnTo>
                    <a:lnTo>
                      <a:pt x="3069" y="2829"/>
                    </a:lnTo>
                    <a:lnTo>
                      <a:pt x="3088" y="2822"/>
                    </a:lnTo>
                    <a:lnTo>
                      <a:pt x="3110" y="2820"/>
                    </a:lnTo>
                    <a:lnTo>
                      <a:pt x="3131" y="2826"/>
                    </a:lnTo>
                    <a:lnTo>
                      <a:pt x="3150" y="2838"/>
                    </a:lnTo>
                    <a:lnTo>
                      <a:pt x="3261" y="2931"/>
                    </a:lnTo>
                    <a:lnTo>
                      <a:pt x="3734" y="3120"/>
                    </a:lnTo>
                    <a:lnTo>
                      <a:pt x="3758" y="3133"/>
                    </a:lnTo>
                    <a:lnTo>
                      <a:pt x="3779" y="3156"/>
                    </a:lnTo>
                    <a:lnTo>
                      <a:pt x="3798" y="3185"/>
                    </a:lnTo>
                    <a:lnTo>
                      <a:pt x="3815" y="3220"/>
                    </a:lnTo>
                    <a:lnTo>
                      <a:pt x="3829" y="3258"/>
                    </a:lnTo>
                    <a:lnTo>
                      <a:pt x="3841" y="3301"/>
                    </a:lnTo>
                    <a:lnTo>
                      <a:pt x="3851" y="3348"/>
                    </a:lnTo>
                    <a:lnTo>
                      <a:pt x="3862" y="3396"/>
                    </a:lnTo>
                    <a:lnTo>
                      <a:pt x="3869" y="3445"/>
                    </a:lnTo>
                    <a:lnTo>
                      <a:pt x="3931" y="3355"/>
                    </a:lnTo>
                    <a:lnTo>
                      <a:pt x="3983" y="3260"/>
                    </a:lnTo>
                    <a:lnTo>
                      <a:pt x="4028" y="3159"/>
                    </a:lnTo>
                    <a:lnTo>
                      <a:pt x="4064" y="3054"/>
                    </a:lnTo>
                    <a:lnTo>
                      <a:pt x="4090" y="2945"/>
                    </a:lnTo>
                    <a:lnTo>
                      <a:pt x="4106" y="2832"/>
                    </a:lnTo>
                    <a:lnTo>
                      <a:pt x="4111" y="2718"/>
                    </a:lnTo>
                    <a:lnTo>
                      <a:pt x="4106" y="2608"/>
                    </a:lnTo>
                    <a:lnTo>
                      <a:pt x="4092" y="2500"/>
                    </a:lnTo>
                    <a:lnTo>
                      <a:pt x="4068" y="2395"/>
                    </a:lnTo>
                    <a:lnTo>
                      <a:pt x="4035" y="2294"/>
                    </a:lnTo>
                    <a:lnTo>
                      <a:pt x="3995" y="2197"/>
                    </a:lnTo>
                    <a:lnTo>
                      <a:pt x="3945" y="2106"/>
                    </a:lnTo>
                    <a:lnTo>
                      <a:pt x="3889" y="2018"/>
                    </a:lnTo>
                    <a:lnTo>
                      <a:pt x="3825" y="1935"/>
                    </a:lnTo>
                    <a:lnTo>
                      <a:pt x="3754" y="1858"/>
                    </a:lnTo>
                    <a:lnTo>
                      <a:pt x="3678" y="1789"/>
                    </a:lnTo>
                    <a:lnTo>
                      <a:pt x="3597" y="1725"/>
                    </a:lnTo>
                    <a:lnTo>
                      <a:pt x="3509" y="1668"/>
                    </a:lnTo>
                    <a:lnTo>
                      <a:pt x="3417" y="1620"/>
                    </a:lnTo>
                    <a:lnTo>
                      <a:pt x="3320" y="1578"/>
                    </a:lnTo>
                    <a:lnTo>
                      <a:pt x="3219" y="1547"/>
                    </a:lnTo>
                    <a:lnTo>
                      <a:pt x="3114" y="1523"/>
                    </a:lnTo>
                    <a:lnTo>
                      <a:pt x="3007" y="1507"/>
                    </a:lnTo>
                    <a:lnTo>
                      <a:pt x="2896" y="1502"/>
                    </a:lnTo>
                    <a:close/>
                    <a:moveTo>
                      <a:pt x="798" y="362"/>
                    </a:moveTo>
                    <a:lnTo>
                      <a:pt x="718" y="367"/>
                    </a:lnTo>
                    <a:lnTo>
                      <a:pt x="642" y="383"/>
                    </a:lnTo>
                    <a:lnTo>
                      <a:pt x="569" y="409"/>
                    </a:lnTo>
                    <a:lnTo>
                      <a:pt x="500" y="441"/>
                    </a:lnTo>
                    <a:lnTo>
                      <a:pt x="438" y="485"/>
                    </a:lnTo>
                    <a:lnTo>
                      <a:pt x="383" y="535"/>
                    </a:lnTo>
                    <a:lnTo>
                      <a:pt x="332" y="590"/>
                    </a:lnTo>
                    <a:lnTo>
                      <a:pt x="289" y="653"/>
                    </a:lnTo>
                    <a:lnTo>
                      <a:pt x="256" y="722"/>
                    </a:lnTo>
                    <a:lnTo>
                      <a:pt x="230" y="794"/>
                    </a:lnTo>
                    <a:lnTo>
                      <a:pt x="215" y="871"/>
                    </a:lnTo>
                    <a:lnTo>
                      <a:pt x="209" y="950"/>
                    </a:lnTo>
                    <a:lnTo>
                      <a:pt x="215" y="1030"/>
                    </a:lnTo>
                    <a:lnTo>
                      <a:pt x="230" y="1106"/>
                    </a:lnTo>
                    <a:lnTo>
                      <a:pt x="256" y="1178"/>
                    </a:lnTo>
                    <a:lnTo>
                      <a:pt x="289" y="1246"/>
                    </a:lnTo>
                    <a:lnTo>
                      <a:pt x="332" y="1308"/>
                    </a:lnTo>
                    <a:lnTo>
                      <a:pt x="383" y="1365"/>
                    </a:lnTo>
                    <a:lnTo>
                      <a:pt x="438" y="1415"/>
                    </a:lnTo>
                    <a:lnTo>
                      <a:pt x="500" y="1457"/>
                    </a:lnTo>
                    <a:lnTo>
                      <a:pt x="569" y="1492"/>
                    </a:lnTo>
                    <a:lnTo>
                      <a:pt x="642" y="1516"/>
                    </a:lnTo>
                    <a:lnTo>
                      <a:pt x="718" y="1531"/>
                    </a:lnTo>
                    <a:lnTo>
                      <a:pt x="798" y="1538"/>
                    </a:lnTo>
                    <a:lnTo>
                      <a:pt x="878" y="1531"/>
                    </a:lnTo>
                    <a:lnTo>
                      <a:pt x="954" y="1516"/>
                    </a:lnTo>
                    <a:lnTo>
                      <a:pt x="1026" y="1492"/>
                    </a:lnTo>
                    <a:lnTo>
                      <a:pt x="1094" y="1457"/>
                    </a:lnTo>
                    <a:lnTo>
                      <a:pt x="1156" y="1415"/>
                    </a:lnTo>
                    <a:lnTo>
                      <a:pt x="1213" y="1365"/>
                    </a:lnTo>
                    <a:lnTo>
                      <a:pt x="1264" y="1308"/>
                    </a:lnTo>
                    <a:lnTo>
                      <a:pt x="1305" y="1246"/>
                    </a:lnTo>
                    <a:lnTo>
                      <a:pt x="1340" y="1178"/>
                    </a:lnTo>
                    <a:lnTo>
                      <a:pt x="1364" y="1106"/>
                    </a:lnTo>
                    <a:lnTo>
                      <a:pt x="1380" y="1030"/>
                    </a:lnTo>
                    <a:lnTo>
                      <a:pt x="1386" y="950"/>
                    </a:lnTo>
                    <a:lnTo>
                      <a:pt x="1380" y="871"/>
                    </a:lnTo>
                    <a:lnTo>
                      <a:pt x="1364" y="794"/>
                    </a:lnTo>
                    <a:lnTo>
                      <a:pt x="1340" y="722"/>
                    </a:lnTo>
                    <a:lnTo>
                      <a:pt x="1305" y="653"/>
                    </a:lnTo>
                    <a:lnTo>
                      <a:pt x="1264" y="590"/>
                    </a:lnTo>
                    <a:lnTo>
                      <a:pt x="1213" y="535"/>
                    </a:lnTo>
                    <a:lnTo>
                      <a:pt x="1156" y="485"/>
                    </a:lnTo>
                    <a:lnTo>
                      <a:pt x="1094" y="441"/>
                    </a:lnTo>
                    <a:lnTo>
                      <a:pt x="1026" y="409"/>
                    </a:lnTo>
                    <a:lnTo>
                      <a:pt x="954" y="383"/>
                    </a:lnTo>
                    <a:lnTo>
                      <a:pt x="878" y="367"/>
                    </a:lnTo>
                    <a:lnTo>
                      <a:pt x="798" y="362"/>
                    </a:lnTo>
                    <a:close/>
                    <a:moveTo>
                      <a:pt x="4909" y="210"/>
                    </a:moveTo>
                    <a:lnTo>
                      <a:pt x="4829" y="215"/>
                    </a:lnTo>
                    <a:lnTo>
                      <a:pt x="4751" y="230"/>
                    </a:lnTo>
                    <a:lnTo>
                      <a:pt x="4680" y="256"/>
                    </a:lnTo>
                    <a:lnTo>
                      <a:pt x="4611" y="291"/>
                    </a:lnTo>
                    <a:lnTo>
                      <a:pt x="4549" y="332"/>
                    </a:lnTo>
                    <a:lnTo>
                      <a:pt x="4493" y="383"/>
                    </a:lnTo>
                    <a:lnTo>
                      <a:pt x="4443" y="438"/>
                    </a:lnTo>
                    <a:lnTo>
                      <a:pt x="4400" y="502"/>
                    </a:lnTo>
                    <a:lnTo>
                      <a:pt x="4367" y="569"/>
                    </a:lnTo>
                    <a:lnTo>
                      <a:pt x="4341" y="642"/>
                    </a:lnTo>
                    <a:lnTo>
                      <a:pt x="4326" y="718"/>
                    </a:lnTo>
                    <a:lnTo>
                      <a:pt x="4320" y="798"/>
                    </a:lnTo>
                    <a:lnTo>
                      <a:pt x="4326" y="877"/>
                    </a:lnTo>
                    <a:lnTo>
                      <a:pt x="4341" y="954"/>
                    </a:lnTo>
                    <a:lnTo>
                      <a:pt x="4367" y="1026"/>
                    </a:lnTo>
                    <a:lnTo>
                      <a:pt x="4400" y="1094"/>
                    </a:lnTo>
                    <a:lnTo>
                      <a:pt x="4443" y="1156"/>
                    </a:lnTo>
                    <a:lnTo>
                      <a:pt x="4493" y="1213"/>
                    </a:lnTo>
                    <a:lnTo>
                      <a:pt x="4549" y="1263"/>
                    </a:lnTo>
                    <a:lnTo>
                      <a:pt x="4611" y="1305"/>
                    </a:lnTo>
                    <a:lnTo>
                      <a:pt x="4680" y="1339"/>
                    </a:lnTo>
                    <a:lnTo>
                      <a:pt x="4751" y="1364"/>
                    </a:lnTo>
                    <a:lnTo>
                      <a:pt x="4829" y="1379"/>
                    </a:lnTo>
                    <a:lnTo>
                      <a:pt x="4909" y="1386"/>
                    </a:lnTo>
                    <a:lnTo>
                      <a:pt x="4988" y="1379"/>
                    </a:lnTo>
                    <a:lnTo>
                      <a:pt x="5065" y="1364"/>
                    </a:lnTo>
                    <a:lnTo>
                      <a:pt x="5137" y="1339"/>
                    </a:lnTo>
                    <a:lnTo>
                      <a:pt x="5205" y="1305"/>
                    </a:lnTo>
                    <a:lnTo>
                      <a:pt x="5267" y="1263"/>
                    </a:lnTo>
                    <a:lnTo>
                      <a:pt x="5324" y="1213"/>
                    </a:lnTo>
                    <a:lnTo>
                      <a:pt x="5374" y="1156"/>
                    </a:lnTo>
                    <a:lnTo>
                      <a:pt x="5416" y="1094"/>
                    </a:lnTo>
                    <a:lnTo>
                      <a:pt x="5451" y="1026"/>
                    </a:lnTo>
                    <a:lnTo>
                      <a:pt x="5475" y="954"/>
                    </a:lnTo>
                    <a:lnTo>
                      <a:pt x="5490" y="877"/>
                    </a:lnTo>
                    <a:lnTo>
                      <a:pt x="5496" y="798"/>
                    </a:lnTo>
                    <a:lnTo>
                      <a:pt x="5490" y="718"/>
                    </a:lnTo>
                    <a:lnTo>
                      <a:pt x="5475" y="642"/>
                    </a:lnTo>
                    <a:lnTo>
                      <a:pt x="5451" y="569"/>
                    </a:lnTo>
                    <a:lnTo>
                      <a:pt x="5416" y="502"/>
                    </a:lnTo>
                    <a:lnTo>
                      <a:pt x="5374" y="438"/>
                    </a:lnTo>
                    <a:lnTo>
                      <a:pt x="5324" y="383"/>
                    </a:lnTo>
                    <a:lnTo>
                      <a:pt x="5267" y="332"/>
                    </a:lnTo>
                    <a:lnTo>
                      <a:pt x="5205" y="291"/>
                    </a:lnTo>
                    <a:lnTo>
                      <a:pt x="5137" y="256"/>
                    </a:lnTo>
                    <a:lnTo>
                      <a:pt x="5065" y="230"/>
                    </a:lnTo>
                    <a:lnTo>
                      <a:pt x="4988" y="215"/>
                    </a:lnTo>
                    <a:lnTo>
                      <a:pt x="4909" y="210"/>
                    </a:lnTo>
                    <a:close/>
                    <a:moveTo>
                      <a:pt x="4909" y="0"/>
                    </a:moveTo>
                    <a:lnTo>
                      <a:pt x="5001" y="5"/>
                    </a:lnTo>
                    <a:lnTo>
                      <a:pt x="5091" y="21"/>
                    </a:lnTo>
                    <a:lnTo>
                      <a:pt x="5177" y="47"/>
                    </a:lnTo>
                    <a:lnTo>
                      <a:pt x="5259" y="82"/>
                    </a:lnTo>
                    <a:lnTo>
                      <a:pt x="5336" y="125"/>
                    </a:lnTo>
                    <a:lnTo>
                      <a:pt x="5407" y="175"/>
                    </a:lnTo>
                    <a:lnTo>
                      <a:pt x="5471" y="234"/>
                    </a:lnTo>
                    <a:lnTo>
                      <a:pt x="5530" y="300"/>
                    </a:lnTo>
                    <a:lnTo>
                      <a:pt x="5582" y="371"/>
                    </a:lnTo>
                    <a:lnTo>
                      <a:pt x="5625" y="447"/>
                    </a:lnTo>
                    <a:lnTo>
                      <a:pt x="5660" y="530"/>
                    </a:lnTo>
                    <a:lnTo>
                      <a:pt x="5684" y="614"/>
                    </a:lnTo>
                    <a:lnTo>
                      <a:pt x="5700" y="704"/>
                    </a:lnTo>
                    <a:lnTo>
                      <a:pt x="5705" y="798"/>
                    </a:lnTo>
                    <a:lnTo>
                      <a:pt x="5700" y="891"/>
                    </a:lnTo>
                    <a:lnTo>
                      <a:pt x="5684" y="980"/>
                    </a:lnTo>
                    <a:lnTo>
                      <a:pt x="5660" y="1066"/>
                    </a:lnTo>
                    <a:lnTo>
                      <a:pt x="5625" y="1147"/>
                    </a:lnTo>
                    <a:lnTo>
                      <a:pt x="5582" y="1225"/>
                    </a:lnTo>
                    <a:lnTo>
                      <a:pt x="5530" y="1296"/>
                    </a:lnTo>
                    <a:lnTo>
                      <a:pt x="5471" y="1362"/>
                    </a:lnTo>
                    <a:lnTo>
                      <a:pt x="5407" y="1419"/>
                    </a:lnTo>
                    <a:lnTo>
                      <a:pt x="5336" y="1471"/>
                    </a:lnTo>
                    <a:lnTo>
                      <a:pt x="5259" y="1514"/>
                    </a:lnTo>
                    <a:lnTo>
                      <a:pt x="5177" y="1549"/>
                    </a:lnTo>
                    <a:lnTo>
                      <a:pt x="5091" y="1575"/>
                    </a:lnTo>
                    <a:lnTo>
                      <a:pt x="5001" y="1590"/>
                    </a:lnTo>
                    <a:lnTo>
                      <a:pt x="4909" y="1595"/>
                    </a:lnTo>
                    <a:lnTo>
                      <a:pt x="4817" y="1590"/>
                    </a:lnTo>
                    <a:lnTo>
                      <a:pt x="4727" y="1575"/>
                    </a:lnTo>
                    <a:lnTo>
                      <a:pt x="4642" y="1549"/>
                    </a:lnTo>
                    <a:lnTo>
                      <a:pt x="4561" y="1516"/>
                    </a:lnTo>
                    <a:lnTo>
                      <a:pt x="4485" y="1473"/>
                    </a:lnTo>
                    <a:lnTo>
                      <a:pt x="4414" y="1422"/>
                    </a:lnTo>
                    <a:lnTo>
                      <a:pt x="4057" y="1779"/>
                    </a:lnTo>
                    <a:lnTo>
                      <a:pt x="4123" y="1867"/>
                    </a:lnTo>
                    <a:lnTo>
                      <a:pt x="4184" y="1960"/>
                    </a:lnTo>
                    <a:lnTo>
                      <a:pt x="4236" y="2057"/>
                    </a:lnTo>
                    <a:lnTo>
                      <a:pt x="4282" y="2159"/>
                    </a:lnTo>
                    <a:lnTo>
                      <a:pt x="4320" y="2265"/>
                    </a:lnTo>
                    <a:lnTo>
                      <a:pt x="4350" y="2374"/>
                    </a:lnTo>
                    <a:lnTo>
                      <a:pt x="4372" y="2486"/>
                    </a:lnTo>
                    <a:lnTo>
                      <a:pt x="4386" y="2601"/>
                    </a:lnTo>
                    <a:lnTo>
                      <a:pt x="4390" y="2718"/>
                    </a:lnTo>
                    <a:lnTo>
                      <a:pt x="4384" y="2846"/>
                    </a:lnTo>
                    <a:lnTo>
                      <a:pt x="4369" y="2973"/>
                    </a:lnTo>
                    <a:lnTo>
                      <a:pt x="4341" y="3094"/>
                    </a:lnTo>
                    <a:lnTo>
                      <a:pt x="4307" y="3213"/>
                    </a:lnTo>
                    <a:lnTo>
                      <a:pt x="4260" y="3326"/>
                    </a:lnTo>
                    <a:lnTo>
                      <a:pt x="4206" y="3436"/>
                    </a:lnTo>
                    <a:lnTo>
                      <a:pt x="4144" y="3540"/>
                    </a:lnTo>
                    <a:lnTo>
                      <a:pt x="4073" y="3637"/>
                    </a:lnTo>
                    <a:lnTo>
                      <a:pt x="3993" y="3729"/>
                    </a:lnTo>
                    <a:lnTo>
                      <a:pt x="3908" y="3815"/>
                    </a:lnTo>
                    <a:lnTo>
                      <a:pt x="3817" y="3893"/>
                    </a:lnTo>
                    <a:lnTo>
                      <a:pt x="3718" y="3964"/>
                    </a:lnTo>
                    <a:lnTo>
                      <a:pt x="3614" y="4026"/>
                    </a:lnTo>
                    <a:lnTo>
                      <a:pt x="3505" y="4082"/>
                    </a:lnTo>
                    <a:lnTo>
                      <a:pt x="3391" y="4127"/>
                    </a:lnTo>
                    <a:lnTo>
                      <a:pt x="3273" y="4163"/>
                    </a:lnTo>
                    <a:lnTo>
                      <a:pt x="3150" y="4189"/>
                    </a:lnTo>
                    <a:lnTo>
                      <a:pt x="3026" y="4204"/>
                    </a:lnTo>
                    <a:lnTo>
                      <a:pt x="2896" y="4211"/>
                    </a:lnTo>
                    <a:lnTo>
                      <a:pt x="2782" y="4206"/>
                    </a:lnTo>
                    <a:lnTo>
                      <a:pt x="2669" y="4194"/>
                    </a:lnTo>
                    <a:lnTo>
                      <a:pt x="2560" y="4173"/>
                    </a:lnTo>
                    <a:lnTo>
                      <a:pt x="2453" y="4144"/>
                    </a:lnTo>
                    <a:lnTo>
                      <a:pt x="2351" y="4108"/>
                    </a:lnTo>
                    <a:lnTo>
                      <a:pt x="2250" y="4064"/>
                    </a:lnTo>
                    <a:lnTo>
                      <a:pt x="2155" y="4014"/>
                    </a:lnTo>
                    <a:lnTo>
                      <a:pt x="1876" y="4331"/>
                    </a:lnTo>
                    <a:lnTo>
                      <a:pt x="1928" y="4402"/>
                    </a:lnTo>
                    <a:lnTo>
                      <a:pt x="1972" y="4479"/>
                    </a:lnTo>
                    <a:lnTo>
                      <a:pt x="2006" y="4563"/>
                    </a:lnTo>
                    <a:lnTo>
                      <a:pt x="2032" y="4649"/>
                    </a:lnTo>
                    <a:lnTo>
                      <a:pt x="2049" y="4739"/>
                    </a:lnTo>
                    <a:lnTo>
                      <a:pt x="2055" y="4832"/>
                    </a:lnTo>
                    <a:lnTo>
                      <a:pt x="2049" y="4926"/>
                    </a:lnTo>
                    <a:lnTo>
                      <a:pt x="2034" y="5016"/>
                    </a:lnTo>
                    <a:lnTo>
                      <a:pt x="2008" y="5101"/>
                    </a:lnTo>
                    <a:lnTo>
                      <a:pt x="1973" y="5184"/>
                    </a:lnTo>
                    <a:lnTo>
                      <a:pt x="1930" y="5260"/>
                    </a:lnTo>
                    <a:lnTo>
                      <a:pt x="1878" y="5331"/>
                    </a:lnTo>
                    <a:lnTo>
                      <a:pt x="1821" y="5396"/>
                    </a:lnTo>
                    <a:lnTo>
                      <a:pt x="1755" y="5455"/>
                    </a:lnTo>
                    <a:lnTo>
                      <a:pt x="1684" y="5505"/>
                    </a:lnTo>
                    <a:lnTo>
                      <a:pt x="1606" y="5549"/>
                    </a:lnTo>
                    <a:lnTo>
                      <a:pt x="1525" y="5583"/>
                    </a:lnTo>
                    <a:lnTo>
                      <a:pt x="1438" y="5609"/>
                    </a:lnTo>
                    <a:lnTo>
                      <a:pt x="1350" y="5625"/>
                    </a:lnTo>
                    <a:lnTo>
                      <a:pt x="1257" y="5630"/>
                    </a:lnTo>
                    <a:lnTo>
                      <a:pt x="1163" y="5625"/>
                    </a:lnTo>
                    <a:lnTo>
                      <a:pt x="1073" y="5609"/>
                    </a:lnTo>
                    <a:lnTo>
                      <a:pt x="988" y="5583"/>
                    </a:lnTo>
                    <a:lnTo>
                      <a:pt x="905" y="5549"/>
                    </a:lnTo>
                    <a:lnTo>
                      <a:pt x="829" y="5505"/>
                    </a:lnTo>
                    <a:lnTo>
                      <a:pt x="758" y="5455"/>
                    </a:lnTo>
                    <a:lnTo>
                      <a:pt x="692" y="5396"/>
                    </a:lnTo>
                    <a:lnTo>
                      <a:pt x="635" y="5331"/>
                    </a:lnTo>
                    <a:lnTo>
                      <a:pt x="583" y="5260"/>
                    </a:lnTo>
                    <a:lnTo>
                      <a:pt x="540" y="5184"/>
                    </a:lnTo>
                    <a:lnTo>
                      <a:pt x="505" y="5101"/>
                    </a:lnTo>
                    <a:lnTo>
                      <a:pt x="479" y="5016"/>
                    </a:lnTo>
                    <a:lnTo>
                      <a:pt x="464" y="4926"/>
                    </a:lnTo>
                    <a:lnTo>
                      <a:pt x="459" y="4832"/>
                    </a:lnTo>
                    <a:lnTo>
                      <a:pt x="464" y="4739"/>
                    </a:lnTo>
                    <a:lnTo>
                      <a:pt x="479" y="4651"/>
                    </a:lnTo>
                    <a:lnTo>
                      <a:pt x="505" y="4564"/>
                    </a:lnTo>
                    <a:lnTo>
                      <a:pt x="540" y="4483"/>
                    </a:lnTo>
                    <a:lnTo>
                      <a:pt x="583" y="4405"/>
                    </a:lnTo>
                    <a:lnTo>
                      <a:pt x="635" y="4334"/>
                    </a:lnTo>
                    <a:lnTo>
                      <a:pt x="692" y="4268"/>
                    </a:lnTo>
                    <a:lnTo>
                      <a:pt x="758" y="4211"/>
                    </a:lnTo>
                    <a:lnTo>
                      <a:pt x="829" y="4159"/>
                    </a:lnTo>
                    <a:lnTo>
                      <a:pt x="905" y="4116"/>
                    </a:lnTo>
                    <a:lnTo>
                      <a:pt x="988" y="4082"/>
                    </a:lnTo>
                    <a:lnTo>
                      <a:pt x="1073" y="4056"/>
                    </a:lnTo>
                    <a:lnTo>
                      <a:pt x="1163" y="4040"/>
                    </a:lnTo>
                    <a:lnTo>
                      <a:pt x="1257" y="4035"/>
                    </a:lnTo>
                    <a:lnTo>
                      <a:pt x="1340" y="4040"/>
                    </a:lnTo>
                    <a:lnTo>
                      <a:pt x="1419" y="4052"/>
                    </a:lnTo>
                    <a:lnTo>
                      <a:pt x="1496" y="4073"/>
                    </a:lnTo>
                    <a:lnTo>
                      <a:pt x="1570" y="4099"/>
                    </a:lnTo>
                    <a:lnTo>
                      <a:pt x="1641" y="4133"/>
                    </a:lnTo>
                    <a:lnTo>
                      <a:pt x="1707" y="4175"/>
                    </a:lnTo>
                    <a:lnTo>
                      <a:pt x="1963" y="3883"/>
                    </a:lnTo>
                    <a:lnTo>
                      <a:pt x="1873" y="3805"/>
                    </a:lnTo>
                    <a:lnTo>
                      <a:pt x="1790" y="3720"/>
                    </a:lnTo>
                    <a:lnTo>
                      <a:pt x="1714" y="3628"/>
                    </a:lnTo>
                    <a:lnTo>
                      <a:pt x="1644" y="3531"/>
                    </a:lnTo>
                    <a:lnTo>
                      <a:pt x="1582" y="3428"/>
                    </a:lnTo>
                    <a:lnTo>
                      <a:pt x="1528" y="3320"/>
                    </a:lnTo>
                    <a:lnTo>
                      <a:pt x="1485" y="3206"/>
                    </a:lnTo>
                    <a:lnTo>
                      <a:pt x="1449" y="3090"/>
                    </a:lnTo>
                    <a:lnTo>
                      <a:pt x="1423" y="2969"/>
                    </a:lnTo>
                    <a:lnTo>
                      <a:pt x="1407" y="2845"/>
                    </a:lnTo>
                    <a:lnTo>
                      <a:pt x="1402" y="2718"/>
                    </a:lnTo>
                    <a:lnTo>
                      <a:pt x="1407" y="2594"/>
                    </a:lnTo>
                    <a:lnTo>
                      <a:pt x="1423" y="2473"/>
                    </a:lnTo>
                    <a:lnTo>
                      <a:pt x="1447" y="2357"/>
                    </a:lnTo>
                    <a:lnTo>
                      <a:pt x="1480" y="2242"/>
                    </a:lnTo>
                    <a:lnTo>
                      <a:pt x="1521" y="2132"/>
                    </a:lnTo>
                    <a:lnTo>
                      <a:pt x="1572" y="2026"/>
                    </a:lnTo>
                    <a:lnTo>
                      <a:pt x="1631" y="1926"/>
                    </a:lnTo>
                    <a:lnTo>
                      <a:pt x="1696" y="1829"/>
                    </a:lnTo>
                    <a:lnTo>
                      <a:pt x="1340" y="1535"/>
                    </a:lnTo>
                    <a:lnTo>
                      <a:pt x="1276" y="1587"/>
                    </a:lnTo>
                    <a:lnTo>
                      <a:pt x="1206" y="1633"/>
                    </a:lnTo>
                    <a:lnTo>
                      <a:pt x="1132" y="1673"/>
                    </a:lnTo>
                    <a:lnTo>
                      <a:pt x="1054" y="1704"/>
                    </a:lnTo>
                    <a:lnTo>
                      <a:pt x="971" y="1729"/>
                    </a:lnTo>
                    <a:lnTo>
                      <a:pt x="886" y="1742"/>
                    </a:lnTo>
                    <a:lnTo>
                      <a:pt x="798" y="1748"/>
                    </a:lnTo>
                    <a:lnTo>
                      <a:pt x="704" y="1742"/>
                    </a:lnTo>
                    <a:lnTo>
                      <a:pt x="614" y="1725"/>
                    </a:lnTo>
                    <a:lnTo>
                      <a:pt x="530" y="1701"/>
                    </a:lnTo>
                    <a:lnTo>
                      <a:pt x="447" y="1666"/>
                    </a:lnTo>
                    <a:lnTo>
                      <a:pt x="370" y="1623"/>
                    </a:lnTo>
                    <a:lnTo>
                      <a:pt x="299" y="1571"/>
                    </a:lnTo>
                    <a:lnTo>
                      <a:pt x="234" y="1512"/>
                    </a:lnTo>
                    <a:lnTo>
                      <a:pt x="175" y="1448"/>
                    </a:lnTo>
                    <a:lnTo>
                      <a:pt x="125" y="1377"/>
                    </a:lnTo>
                    <a:lnTo>
                      <a:pt x="81" y="1300"/>
                    </a:lnTo>
                    <a:lnTo>
                      <a:pt x="47" y="1218"/>
                    </a:lnTo>
                    <a:lnTo>
                      <a:pt x="21" y="1132"/>
                    </a:lnTo>
                    <a:lnTo>
                      <a:pt x="5" y="1042"/>
                    </a:lnTo>
                    <a:lnTo>
                      <a:pt x="0" y="950"/>
                    </a:lnTo>
                    <a:lnTo>
                      <a:pt x="5" y="857"/>
                    </a:lnTo>
                    <a:lnTo>
                      <a:pt x="21" y="767"/>
                    </a:lnTo>
                    <a:lnTo>
                      <a:pt x="47" y="682"/>
                    </a:lnTo>
                    <a:lnTo>
                      <a:pt x="81" y="599"/>
                    </a:lnTo>
                    <a:lnTo>
                      <a:pt x="125" y="523"/>
                    </a:lnTo>
                    <a:lnTo>
                      <a:pt x="175" y="452"/>
                    </a:lnTo>
                    <a:lnTo>
                      <a:pt x="234" y="386"/>
                    </a:lnTo>
                    <a:lnTo>
                      <a:pt x="299" y="327"/>
                    </a:lnTo>
                    <a:lnTo>
                      <a:pt x="370" y="277"/>
                    </a:lnTo>
                    <a:lnTo>
                      <a:pt x="447" y="234"/>
                    </a:lnTo>
                    <a:lnTo>
                      <a:pt x="530" y="199"/>
                    </a:lnTo>
                    <a:lnTo>
                      <a:pt x="614" y="173"/>
                    </a:lnTo>
                    <a:lnTo>
                      <a:pt x="704" y="158"/>
                    </a:lnTo>
                    <a:lnTo>
                      <a:pt x="798" y="153"/>
                    </a:lnTo>
                    <a:lnTo>
                      <a:pt x="890" y="158"/>
                    </a:lnTo>
                    <a:lnTo>
                      <a:pt x="980" y="173"/>
                    </a:lnTo>
                    <a:lnTo>
                      <a:pt x="1066" y="199"/>
                    </a:lnTo>
                    <a:lnTo>
                      <a:pt x="1148" y="234"/>
                    </a:lnTo>
                    <a:lnTo>
                      <a:pt x="1225" y="277"/>
                    </a:lnTo>
                    <a:lnTo>
                      <a:pt x="1296" y="327"/>
                    </a:lnTo>
                    <a:lnTo>
                      <a:pt x="1362" y="386"/>
                    </a:lnTo>
                    <a:lnTo>
                      <a:pt x="1419" y="452"/>
                    </a:lnTo>
                    <a:lnTo>
                      <a:pt x="1471" y="523"/>
                    </a:lnTo>
                    <a:lnTo>
                      <a:pt x="1515" y="599"/>
                    </a:lnTo>
                    <a:lnTo>
                      <a:pt x="1549" y="682"/>
                    </a:lnTo>
                    <a:lnTo>
                      <a:pt x="1573" y="767"/>
                    </a:lnTo>
                    <a:lnTo>
                      <a:pt x="1591" y="857"/>
                    </a:lnTo>
                    <a:lnTo>
                      <a:pt x="1596" y="950"/>
                    </a:lnTo>
                    <a:lnTo>
                      <a:pt x="1591" y="1037"/>
                    </a:lnTo>
                    <a:lnTo>
                      <a:pt x="1577" y="1123"/>
                    </a:lnTo>
                    <a:lnTo>
                      <a:pt x="1554" y="1204"/>
                    </a:lnTo>
                    <a:lnTo>
                      <a:pt x="1523" y="1282"/>
                    </a:lnTo>
                    <a:lnTo>
                      <a:pt x="1483" y="1355"/>
                    </a:lnTo>
                    <a:lnTo>
                      <a:pt x="1847" y="1656"/>
                    </a:lnTo>
                    <a:lnTo>
                      <a:pt x="1932" y="1578"/>
                    </a:lnTo>
                    <a:lnTo>
                      <a:pt x="2020" y="1509"/>
                    </a:lnTo>
                    <a:lnTo>
                      <a:pt x="2115" y="1445"/>
                    </a:lnTo>
                    <a:lnTo>
                      <a:pt x="2216" y="1390"/>
                    </a:lnTo>
                    <a:lnTo>
                      <a:pt x="2319" y="1339"/>
                    </a:lnTo>
                    <a:lnTo>
                      <a:pt x="2428" y="1300"/>
                    </a:lnTo>
                    <a:lnTo>
                      <a:pt x="2541" y="1267"/>
                    </a:lnTo>
                    <a:lnTo>
                      <a:pt x="2657" y="1244"/>
                    </a:lnTo>
                    <a:lnTo>
                      <a:pt x="2775" y="1229"/>
                    </a:lnTo>
                    <a:lnTo>
                      <a:pt x="2896" y="1225"/>
                    </a:lnTo>
                    <a:lnTo>
                      <a:pt x="3024" y="1230"/>
                    </a:lnTo>
                    <a:lnTo>
                      <a:pt x="3149" y="1246"/>
                    </a:lnTo>
                    <a:lnTo>
                      <a:pt x="3270" y="1272"/>
                    </a:lnTo>
                    <a:lnTo>
                      <a:pt x="3386" y="1306"/>
                    </a:lnTo>
                    <a:lnTo>
                      <a:pt x="3500" y="1351"/>
                    </a:lnTo>
                    <a:lnTo>
                      <a:pt x="3607" y="1405"/>
                    </a:lnTo>
                    <a:lnTo>
                      <a:pt x="3711" y="1466"/>
                    </a:lnTo>
                    <a:lnTo>
                      <a:pt x="3808" y="1535"/>
                    </a:lnTo>
                    <a:lnTo>
                      <a:pt x="3900" y="1613"/>
                    </a:lnTo>
                    <a:lnTo>
                      <a:pt x="4256" y="1256"/>
                    </a:lnTo>
                    <a:lnTo>
                      <a:pt x="4213" y="1189"/>
                    </a:lnTo>
                    <a:lnTo>
                      <a:pt x="4178" y="1118"/>
                    </a:lnTo>
                    <a:lnTo>
                      <a:pt x="4149" y="1042"/>
                    </a:lnTo>
                    <a:lnTo>
                      <a:pt x="4128" y="964"/>
                    </a:lnTo>
                    <a:lnTo>
                      <a:pt x="4114" y="883"/>
                    </a:lnTo>
                    <a:lnTo>
                      <a:pt x="4111" y="798"/>
                    </a:lnTo>
                    <a:lnTo>
                      <a:pt x="4116" y="704"/>
                    </a:lnTo>
                    <a:lnTo>
                      <a:pt x="4132" y="614"/>
                    </a:lnTo>
                    <a:lnTo>
                      <a:pt x="4158" y="530"/>
                    </a:lnTo>
                    <a:lnTo>
                      <a:pt x="4192" y="447"/>
                    </a:lnTo>
                    <a:lnTo>
                      <a:pt x="4236" y="371"/>
                    </a:lnTo>
                    <a:lnTo>
                      <a:pt x="4286" y="300"/>
                    </a:lnTo>
                    <a:lnTo>
                      <a:pt x="4345" y="234"/>
                    </a:lnTo>
                    <a:lnTo>
                      <a:pt x="4410" y="175"/>
                    </a:lnTo>
                    <a:lnTo>
                      <a:pt x="4481" y="125"/>
                    </a:lnTo>
                    <a:lnTo>
                      <a:pt x="4557" y="82"/>
                    </a:lnTo>
                    <a:lnTo>
                      <a:pt x="4639" y="47"/>
                    </a:lnTo>
                    <a:lnTo>
                      <a:pt x="4725" y="21"/>
                    </a:lnTo>
                    <a:lnTo>
                      <a:pt x="4815" y="5"/>
                    </a:lnTo>
                    <a:lnTo>
                      <a:pt x="49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6"/>
              <p:cNvSpPr>
                <a:spLocks/>
              </p:cNvSpPr>
              <p:nvPr/>
            </p:nvSpPr>
            <p:spPr bwMode="auto">
              <a:xfrm>
                <a:off x="2483" y="350"/>
                <a:ext cx="208" cy="350"/>
              </a:xfrm>
              <a:custGeom>
                <a:avLst/>
                <a:gdLst>
                  <a:gd name="T0" fmla="*/ 109 w 415"/>
                  <a:gd name="T1" fmla="*/ 0 h 699"/>
                  <a:gd name="T2" fmla="*/ 235 w 415"/>
                  <a:gd name="T3" fmla="*/ 0 h 699"/>
                  <a:gd name="T4" fmla="*/ 251 w 415"/>
                  <a:gd name="T5" fmla="*/ 6 h 699"/>
                  <a:gd name="T6" fmla="*/ 263 w 415"/>
                  <a:gd name="T7" fmla="*/ 16 h 699"/>
                  <a:gd name="T8" fmla="*/ 268 w 415"/>
                  <a:gd name="T9" fmla="*/ 33 h 699"/>
                  <a:gd name="T10" fmla="*/ 268 w 415"/>
                  <a:gd name="T11" fmla="*/ 153 h 699"/>
                  <a:gd name="T12" fmla="*/ 379 w 415"/>
                  <a:gd name="T13" fmla="*/ 153 h 699"/>
                  <a:gd name="T14" fmla="*/ 394 w 415"/>
                  <a:gd name="T15" fmla="*/ 156 h 699"/>
                  <a:gd name="T16" fmla="*/ 406 w 415"/>
                  <a:gd name="T17" fmla="*/ 168 h 699"/>
                  <a:gd name="T18" fmla="*/ 410 w 415"/>
                  <a:gd name="T19" fmla="*/ 184 h 699"/>
                  <a:gd name="T20" fmla="*/ 410 w 415"/>
                  <a:gd name="T21" fmla="*/ 251 h 699"/>
                  <a:gd name="T22" fmla="*/ 406 w 415"/>
                  <a:gd name="T23" fmla="*/ 269 h 699"/>
                  <a:gd name="T24" fmla="*/ 394 w 415"/>
                  <a:gd name="T25" fmla="*/ 279 h 699"/>
                  <a:gd name="T26" fmla="*/ 379 w 415"/>
                  <a:gd name="T27" fmla="*/ 284 h 699"/>
                  <a:gd name="T28" fmla="*/ 268 w 415"/>
                  <a:gd name="T29" fmla="*/ 284 h 699"/>
                  <a:gd name="T30" fmla="*/ 268 w 415"/>
                  <a:gd name="T31" fmla="*/ 490 h 699"/>
                  <a:gd name="T32" fmla="*/ 270 w 415"/>
                  <a:gd name="T33" fmla="*/ 512 h 699"/>
                  <a:gd name="T34" fmla="*/ 277 w 415"/>
                  <a:gd name="T35" fmla="*/ 530 h 699"/>
                  <a:gd name="T36" fmla="*/ 289 w 415"/>
                  <a:gd name="T37" fmla="*/ 538 h 699"/>
                  <a:gd name="T38" fmla="*/ 308 w 415"/>
                  <a:gd name="T39" fmla="*/ 542 h 699"/>
                  <a:gd name="T40" fmla="*/ 310 w 415"/>
                  <a:gd name="T41" fmla="*/ 542 h 699"/>
                  <a:gd name="T42" fmla="*/ 329 w 415"/>
                  <a:gd name="T43" fmla="*/ 538 h 699"/>
                  <a:gd name="T44" fmla="*/ 351 w 415"/>
                  <a:gd name="T45" fmla="*/ 533 h 699"/>
                  <a:gd name="T46" fmla="*/ 360 w 415"/>
                  <a:gd name="T47" fmla="*/ 532 h 699"/>
                  <a:gd name="T48" fmla="*/ 368 w 415"/>
                  <a:gd name="T49" fmla="*/ 532 h 699"/>
                  <a:gd name="T50" fmla="*/ 377 w 415"/>
                  <a:gd name="T51" fmla="*/ 535 h 699"/>
                  <a:gd name="T52" fmla="*/ 384 w 415"/>
                  <a:gd name="T53" fmla="*/ 540 h 699"/>
                  <a:gd name="T54" fmla="*/ 389 w 415"/>
                  <a:gd name="T55" fmla="*/ 547 h 699"/>
                  <a:gd name="T56" fmla="*/ 393 w 415"/>
                  <a:gd name="T57" fmla="*/ 554 h 699"/>
                  <a:gd name="T58" fmla="*/ 415 w 415"/>
                  <a:gd name="T59" fmla="*/ 632 h 699"/>
                  <a:gd name="T60" fmla="*/ 415 w 415"/>
                  <a:gd name="T61" fmla="*/ 647 h 699"/>
                  <a:gd name="T62" fmla="*/ 410 w 415"/>
                  <a:gd name="T63" fmla="*/ 661 h 699"/>
                  <a:gd name="T64" fmla="*/ 398 w 415"/>
                  <a:gd name="T65" fmla="*/ 670 h 699"/>
                  <a:gd name="T66" fmla="*/ 356 w 415"/>
                  <a:gd name="T67" fmla="*/ 685 h 699"/>
                  <a:gd name="T68" fmla="*/ 311 w 415"/>
                  <a:gd name="T69" fmla="*/ 696 h 699"/>
                  <a:gd name="T70" fmla="*/ 266 w 415"/>
                  <a:gd name="T71" fmla="*/ 699 h 699"/>
                  <a:gd name="T72" fmla="*/ 225 w 415"/>
                  <a:gd name="T73" fmla="*/ 696 h 699"/>
                  <a:gd name="T74" fmla="*/ 187 w 415"/>
                  <a:gd name="T75" fmla="*/ 685 h 699"/>
                  <a:gd name="T76" fmla="*/ 155 w 415"/>
                  <a:gd name="T77" fmla="*/ 670 h 699"/>
                  <a:gd name="T78" fmla="*/ 128 w 415"/>
                  <a:gd name="T79" fmla="*/ 649 h 699"/>
                  <a:gd name="T80" fmla="*/ 105 w 415"/>
                  <a:gd name="T81" fmla="*/ 623 h 699"/>
                  <a:gd name="T82" fmla="*/ 90 w 415"/>
                  <a:gd name="T83" fmla="*/ 592 h 699"/>
                  <a:gd name="T84" fmla="*/ 79 w 415"/>
                  <a:gd name="T85" fmla="*/ 557 h 699"/>
                  <a:gd name="T86" fmla="*/ 76 w 415"/>
                  <a:gd name="T87" fmla="*/ 518 h 699"/>
                  <a:gd name="T88" fmla="*/ 76 w 415"/>
                  <a:gd name="T89" fmla="*/ 284 h 699"/>
                  <a:gd name="T90" fmla="*/ 33 w 415"/>
                  <a:gd name="T91" fmla="*/ 284 h 699"/>
                  <a:gd name="T92" fmla="*/ 17 w 415"/>
                  <a:gd name="T93" fmla="*/ 279 h 699"/>
                  <a:gd name="T94" fmla="*/ 5 w 415"/>
                  <a:gd name="T95" fmla="*/ 267 h 699"/>
                  <a:gd name="T96" fmla="*/ 0 w 415"/>
                  <a:gd name="T97" fmla="*/ 251 h 699"/>
                  <a:gd name="T98" fmla="*/ 0 w 415"/>
                  <a:gd name="T99" fmla="*/ 185 h 699"/>
                  <a:gd name="T100" fmla="*/ 5 w 415"/>
                  <a:gd name="T101" fmla="*/ 168 h 699"/>
                  <a:gd name="T102" fmla="*/ 17 w 415"/>
                  <a:gd name="T103" fmla="*/ 158 h 699"/>
                  <a:gd name="T104" fmla="*/ 33 w 415"/>
                  <a:gd name="T105" fmla="*/ 153 h 699"/>
                  <a:gd name="T106" fmla="*/ 76 w 415"/>
                  <a:gd name="T107" fmla="*/ 153 h 699"/>
                  <a:gd name="T108" fmla="*/ 76 w 415"/>
                  <a:gd name="T109" fmla="*/ 33 h 699"/>
                  <a:gd name="T110" fmla="*/ 81 w 415"/>
                  <a:gd name="T111" fmla="*/ 16 h 699"/>
                  <a:gd name="T112" fmla="*/ 93 w 415"/>
                  <a:gd name="T113" fmla="*/ 6 h 699"/>
                  <a:gd name="T114" fmla="*/ 109 w 415"/>
                  <a:gd name="T11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15" h="699">
                    <a:moveTo>
                      <a:pt x="109" y="0"/>
                    </a:moveTo>
                    <a:lnTo>
                      <a:pt x="235" y="0"/>
                    </a:lnTo>
                    <a:lnTo>
                      <a:pt x="251" y="6"/>
                    </a:lnTo>
                    <a:lnTo>
                      <a:pt x="263" y="16"/>
                    </a:lnTo>
                    <a:lnTo>
                      <a:pt x="268" y="33"/>
                    </a:lnTo>
                    <a:lnTo>
                      <a:pt x="268" y="153"/>
                    </a:lnTo>
                    <a:lnTo>
                      <a:pt x="379" y="153"/>
                    </a:lnTo>
                    <a:lnTo>
                      <a:pt x="394" y="156"/>
                    </a:lnTo>
                    <a:lnTo>
                      <a:pt x="406" y="168"/>
                    </a:lnTo>
                    <a:lnTo>
                      <a:pt x="410" y="184"/>
                    </a:lnTo>
                    <a:lnTo>
                      <a:pt x="410" y="251"/>
                    </a:lnTo>
                    <a:lnTo>
                      <a:pt x="406" y="269"/>
                    </a:lnTo>
                    <a:lnTo>
                      <a:pt x="394" y="279"/>
                    </a:lnTo>
                    <a:lnTo>
                      <a:pt x="379" y="284"/>
                    </a:lnTo>
                    <a:lnTo>
                      <a:pt x="268" y="284"/>
                    </a:lnTo>
                    <a:lnTo>
                      <a:pt x="268" y="490"/>
                    </a:lnTo>
                    <a:lnTo>
                      <a:pt x="270" y="512"/>
                    </a:lnTo>
                    <a:lnTo>
                      <a:pt x="277" y="530"/>
                    </a:lnTo>
                    <a:lnTo>
                      <a:pt x="289" y="538"/>
                    </a:lnTo>
                    <a:lnTo>
                      <a:pt x="308" y="542"/>
                    </a:lnTo>
                    <a:lnTo>
                      <a:pt x="310" y="542"/>
                    </a:lnTo>
                    <a:lnTo>
                      <a:pt x="329" y="538"/>
                    </a:lnTo>
                    <a:lnTo>
                      <a:pt x="351" y="533"/>
                    </a:lnTo>
                    <a:lnTo>
                      <a:pt x="360" y="532"/>
                    </a:lnTo>
                    <a:lnTo>
                      <a:pt x="368" y="532"/>
                    </a:lnTo>
                    <a:lnTo>
                      <a:pt x="377" y="535"/>
                    </a:lnTo>
                    <a:lnTo>
                      <a:pt x="384" y="540"/>
                    </a:lnTo>
                    <a:lnTo>
                      <a:pt x="389" y="547"/>
                    </a:lnTo>
                    <a:lnTo>
                      <a:pt x="393" y="554"/>
                    </a:lnTo>
                    <a:lnTo>
                      <a:pt x="415" y="632"/>
                    </a:lnTo>
                    <a:lnTo>
                      <a:pt x="415" y="647"/>
                    </a:lnTo>
                    <a:lnTo>
                      <a:pt x="410" y="661"/>
                    </a:lnTo>
                    <a:lnTo>
                      <a:pt x="398" y="670"/>
                    </a:lnTo>
                    <a:lnTo>
                      <a:pt x="356" y="685"/>
                    </a:lnTo>
                    <a:lnTo>
                      <a:pt x="311" y="696"/>
                    </a:lnTo>
                    <a:lnTo>
                      <a:pt x="266" y="699"/>
                    </a:lnTo>
                    <a:lnTo>
                      <a:pt x="225" y="696"/>
                    </a:lnTo>
                    <a:lnTo>
                      <a:pt x="187" y="685"/>
                    </a:lnTo>
                    <a:lnTo>
                      <a:pt x="155" y="670"/>
                    </a:lnTo>
                    <a:lnTo>
                      <a:pt x="128" y="649"/>
                    </a:lnTo>
                    <a:lnTo>
                      <a:pt x="105" y="623"/>
                    </a:lnTo>
                    <a:lnTo>
                      <a:pt x="90" y="592"/>
                    </a:lnTo>
                    <a:lnTo>
                      <a:pt x="79" y="557"/>
                    </a:lnTo>
                    <a:lnTo>
                      <a:pt x="76" y="518"/>
                    </a:lnTo>
                    <a:lnTo>
                      <a:pt x="76" y="284"/>
                    </a:lnTo>
                    <a:lnTo>
                      <a:pt x="33" y="284"/>
                    </a:lnTo>
                    <a:lnTo>
                      <a:pt x="17" y="279"/>
                    </a:lnTo>
                    <a:lnTo>
                      <a:pt x="5" y="267"/>
                    </a:lnTo>
                    <a:lnTo>
                      <a:pt x="0" y="251"/>
                    </a:lnTo>
                    <a:lnTo>
                      <a:pt x="0" y="185"/>
                    </a:lnTo>
                    <a:lnTo>
                      <a:pt x="5" y="168"/>
                    </a:lnTo>
                    <a:lnTo>
                      <a:pt x="17" y="158"/>
                    </a:lnTo>
                    <a:lnTo>
                      <a:pt x="33" y="153"/>
                    </a:lnTo>
                    <a:lnTo>
                      <a:pt x="76" y="153"/>
                    </a:lnTo>
                    <a:lnTo>
                      <a:pt x="76" y="33"/>
                    </a:lnTo>
                    <a:lnTo>
                      <a:pt x="81" y="16"/>
                    </a:lnTo>
                    <a:lnTo>
                      <a:pt x="93" y="6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7"/>
              <p:cNvSpPr>
                <a:spLocks noEditPoints="1"/>
              </p:cNvSpPr>
              <p:nvPr/>
            </p:nvSpPr>
            <p:spPr bwMode="auto">
              <a:xfrm>
                <a:off x="401" y="425"/>
                <a:ext cx="264" cy="351"/>
              </a:xfrm>
              <a:custGeom>
                <a:avLst/>
                <a:gdLst>
                  <a:gd name="T0" fmla="*/ 234 w 530"/>
                  <a:gd name="T1" fmla="*/ 138 h 701"/>
                  <a:gd name="T2" fmla="*/ 191 w 530"/>
                  <a:gd name="T3" fmla="*/ 164 h 701"/>
                  <a:gd name="T4" fmla="*/ 166 w 530"/>
                  <a:gd name="T5" fmla="*/ 214 h 701"/>
                  <a:gd name="T6" fmla="*/ 166 w 530"/>
                  <a:gd name="T7" fmla="*/ 278 h 701"/>
                  <a:gd name="T8" fmla="*/ 191 w 530"/>
                  <a:gd name="T9" fmla="*/ 329 h 701"/>
                  <a:gd name="T10" fmla="*/ 234 w 530"/>
                  <a:gd name="T11" fmla="*/ 356 h 701"/>
                  <a:gd name="T12" fmla="*/ 287 w 530"/>
                  <a:gd name="T13" fmla="*/ 356 h 701"/>
                  <a:gd name="T14" fmla="*/ 329 w 530"/>
                  <a:gd name="T15" fmla="*/ 329 h 701"/>
                  <a:gd name="T16" fmla="*/ 351 w 530"/>
                  <a:gd name="T17" fmla="*/ 278 h 701"/>
                  <a:gd name="T18" fmla="*/ 351 w 530"/>
                  <a:gd name="T19" fmla="*/ 214 h 701"/>
                  <a:gd name="T20" fmla="*/ 329 w 530"/>
                  <a:gd name="T21" fmla="*/ 164 h 701"/>
                  <a:gd name="T22" fmla="*/ 287 w 530"/>
                  <a:gd name="T23" fmla="*/ 138 h 701"/>
                  <a:gd name="T24" fmla="*/ 218 w 530"/>
                  <a:gd name="T25" fmla="*/ 0 h 701"/>
                  <a:gd name="T26" fmla="*/ 260 w 530"/>
                  <a:gd name="T27" fmla="*/ 3 h 701"/>
                  <a:gd name="T28" fmla="*/ 327 w 530"/>
                  <a:gd name="T29" fmla="*/ 29 h 701"/>
                  <a:gd name="T30" fmla="*/ 355 w 530"/>
                  <a:gd name="T31" fmla="*/ 38 h 701"/>
                  <a:gd name="T32" fmla="*/ 371 w 530"/>
                  <a:gd name="T33" fmla="*/ 10 h 701"/>
                  <a:gd name="T34" fmla="*/ 497 w 530"/>
                  <a:gd name="T35" fmla="*/ 5 h 701"/>
                  <a:gd name="T36" fmla="*/ 525 w 530"/>
                  <a:gd name="T37" fmla="*/ 22 h 701"/>
                  <a:gd name="T38" fmla="*/ 530 w 530"/>
                  <a:gd name="T39" fmla="*/ 464 h 701"/>
                  <a:gd name="T40" fmla="*/ 514 w 530"/>
                  <a:gd name="T41" fmla="*/ 552 h 701"/>
                  <a:gd name="T42" fmla="*/ 469 w 530"/>
                  <a:gd name="T43" fmla="*/ 621 h 701"/>
                  <a:gd name="T44" fmla="*/ 398 w 530"/>
                  <a:gd name="T45" fmla="*/ 671 h 701"/>
                  <a:gd name="T46" fmla="*/ 306 w 530"/>
                  <a:gd name="T47" fmla="*/ 697 h 701"/>
                  <a:gd name="T48" fmla="*/ 199 w 530"/>
                  <a:gd name="T49" fmla="*/ 697 h 701"/>
                  <a:gd name="T50" fmla="*/ 95 w 530"/>
                  <a:gd name="T51" fmla="*/ 671 h 701"/>
                  <a:gd name="T52" fmla="*/ 36 w 530"/>
                  <a:gd name="T53" fmla="*/ 635 h 701"/>
                  <a:gd name="T54" fmla="*/ 36 w 530"/>
                  <a:gd name="T55" fmla="*/ 604 h 701"/>
                  <a:gd name="T56" fmla="*/ 73 w 530"/>
                  <a:gd name="T57" fmla="*/ 533 h 701"/>
                  <a:gd name="T58" fmla="*/ 88 w 530"/>
                  <a:gd name="T59" fmla="*/ 524 h 701"/>
                  <a:gd name="T60" fmla="*/ 106 w 530"/>
                  <a:gd name="T61" fmla="*/ 524 h 701"/>
                  <a:gd name="T62" fmla="*/ 154 w 530"/>
                  <a:gd name="T63" fmla="*/ 547 h 701"/>
                  <a:gd name="T64" fmla="*/ 241 w 530"/>
                  <a:gd name="T65" fmla="*/ 562 h 701"/>
                  <a:gd name="T66" fmla="*/ 303 w 530"/>
                  <a:gd name="T67" fmla="*/ 550 h 701"/>
                  <a:gd name="T68" fmla="*/ 341 w 530"/>
                  <a:gd name="T69" fmla="*/ 519 h 701"/>
                  <a:gd name="T70" fmla="*/ 355 w 530"/>
                  <a:gd name="T71" fmla="*/ 469 h 701"/>
                  <a:gd name="T72" fmla="*/ 327 w 530"/>
                  <a:gd name="T73" fmla="*/ 460 h 701"/>
                  <a:gd name="T74" fmla="*/ 260 w 530"/>
                  <a:gd name="T75" fmla="*/ 486 h 701"/>
                  <a:gd name="T76" fmla="*/ 173 w 530"/>
                  <a:gd name="T77" fmla="*/ 486 h 701"/>
                  <a:gd name="T78" fmla="*/ 94 w 530"/>
                  <a:gd name="T79" fmla="*/ 450 h 701"/>
                  <a:gd name="T80" fmla="*/ 35 w 530"/>
                  <a:gd name="T81" fmla="*/ 386 h 701"/>
                  <a:gd name="T82" fmla="*/ 4 w 530"/>
                  <a:gd name="T83" fmla="*/ 296 h 701"/>
                  <a:gd name="T84" fmla="*/ 4 w 530"/>
                  <a:gd name="T85" fmla="*/ 192 h 701"/>
                  <a:gd name="T86" fmla="*/ 35 w 530"/>
                  <a:gd name="T87" fmla="*/ 104 h 701"/>
                  <a:gd name="T88" fmla="*/ 92 w 530"/>
                  <a:gd name="T89" fmla="*/ 40 h 701"/>
                  <a:gd name="T90" fmla="*/ 171 w 530"/>
                  <a:gd name="T91" fmla="*/ 5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30" h="701">
                    <a:moveTo>
                      <a:pt x="260" y="133"/>
                    </a:moveTo>
                    <a:lnTo>
                      <a:pt x="234" y="138"/>
                    </a:lnTo>
                    <a:lnTo>
                      <a:pt x="210" y="149"/>
                    </a:lnTo>
                    <a:lnTo>
                      <a:pt x="191" y="164"/>
                    </a:lnTo>
                    <a:lnTo>
                      <a:pt x="177" y="187"/>
                    </a:lnTo>
                    <a:lnTo>
                      <a:pt x="166" y="214"/>
                    </a:lnTo>
                    <a:lnTo>
                      <a:pt x="165" y="247"/>
                    </a:lnTo>
                    <a:lnTo>
                      <a:pt x="166" y="278"/>
                    </a:lnTo>
                    <a:lnTo>
                      <a:pt x="177" y="306"/>
                    </a:lnTo>
                    <a:lnTo>
                      <a:pt x="191" y="329"/>
                    </a:lnTo>
                    <a:lnTo>
                      <a:pt x="210" y="346"/>
                    </a:lnTo>
                    <a:lnTo>
                      <a:pt x="234" y="356"/>
                    </a:lnTo>
                    <a:lnTo>
                      <a:pt x="260" y="360"/>
                    </a:lnTo>
                    <a:lnTo>
                      <a:pt x="287" y="356"/>
                    </a:lnTo>
                    <a:lnTo>
                      <a:pt x="310" y="346"/>
                    </a:lnTo>
                    <a:lnTo>
                      <a:pt x="329" y="329"/>
                    </a:lnTo>
                    <a:lnTo>
                      <a:pt x="343" y="306"/>
                    </a:lnTo>
                    <a:lnTo>
                      <a:pt x="351" y="278"/>
                    </a:lnTo>
                    <a:lnTo>
                      <a:pt x="355" y="247"/>
                    </a:lnTo>
                    <a:lnTo>
                      <a:pt x="351" y="214"/>
                    </a:lnTo>
                    <a:lnTo>
                      <a:pt x="343" y="187"/>
                    </a:lnTo>
                    <a:lnTo>
                      <a:pt x="329" y="164"/>
                    </a:lnTo>
                    <a:lnTo>
                      <a:pt x="310" y="149"/>
                    </a:lnTo>
                    <a:lnTo>
                      <a:pt x="287" y="138"/>
                    </a:lnTo>
                    <a:lnTo>
                      <a:pt x="260" y="133"/>
                    </a:lnTo>
                    <a:close/>
                    <a:moveTo>
                      <a:pt x="218" y="0"/>
                    </a:moveTo>
                    <a:lnTo>
                      <a:pt x="220" y="0"/>
                    </a:lnTo>
                    <a:lnTo>
                      <a:pt x="260" y="3"/>
                    </a:lnTo>
                    <a:lnTo>
                      <a:pt x="296" y="14"/>
                    </a:lnTo>
                    <a:lnTo>
                      <a:pt x="327" y="29"/>
                    </a:lnTo>
                    <a:lnTo>
                      <a:pt x="355" y="54"/>
                    </a:lnTo>
                    <a:lnTo>
                      <a:pt x="355" y="38"/>
                    </a:lnTo>
                    <a:lnTo>
                      <a:pt x="360" y="22"/>
                    </a:lnTo>
                    <a:lnTo>
                      <a:pt x="371" y="10"/>
                    </a:lnTo>
                    <a:lnTo>
                      <a:pt x="388" y="5"/>
                    </a:lnTo>
                    <a:lnTo>
                      <a:pt x="497" y="5"/>
                    </a:lnTo>
                    <a:lnTo>
                      <a:pt x="514" y="10"/>
                    </a:lnTo>
                    <a:lnTo>
                      <a:pt x="525" y="22"/>
                    </a:lnTo>
                    <a:lnTo>
                      <a:pt x="530" y="38"/>
                    </a:lnTo>
                    <a:lnTo>
                      <a:pt x="530" y="464"/>
                    </a:lnTo>
                    <a:lnTo>
                      <a:pt x="525" y="509"/>
                    </a:lnTo>
                    <a:lnTo>
                      <a:pt x="514" y="552"/>
                    </a:lnTo>
                    <a:lnTo>
                      <a:pt x="495" y="588"/>
                    </a:lnTo>
                    <a:lnTo>
                      <a:pt x="469" y="621"/>
                    </a:lnTo>
                    <a:lnTo>
                      <a:pt x="436" y="649"/>
                    </a:lnTo>
                    <a:lnTo>
                      <a:pt x="398" y="671"/>
                    </a:lnTo>
                    <a:lnTo>
                      <a:pt x="355" y="688"/>
                    </a:lnTo>
                    <a:lnTo>
                      <a:pt x="306" y="697"/>
                    </a:lnTo>
                    <a:lnTo>
                      <a:pt x="253" y="701"/>
                    </a:lnTo>
                    <a:lnTo>
                      <a:pt x="199" y="697"/>
                    </a:lnTo>
                    <a:lnTo>
                      <a:pt x="146" y="687"/>
                    </a:lnTo>
                    <a:lnTo>
                      <a:pt x="95" y="671"/>
                    </a:lnTo>
                    <a:lnTo>
                      <a:pt x="49" y="647"/>
                    </a:lnTo>
                    <a:lnTo>
                      <a:pt x="36" y="635"/>
                    </a:lnTo>
                    <a:lnTo>
                      <a:pt x="31" y="621"/>
                    </a:lnTo>
                    <a:lnTo>
                      <a:pt x="36" y="604"/>
                    </a:lnTo>
                    <a:lnTo>
                      <a:pt x="69" y="540"/>
                    </a:lnTo>
                    <a:lnTo>
                      <a:pt x="73" y="533"/>
                    </a:lnTo>
                    <a:lnTo>
                      <a:pt x="80" y="528"/>
                    </a:lnTo>
                    <a:lnTo>
                      <a:pt x="88" y="524"/>
                    </a:lnTo>
                    <a:lnTo>
                      <a:pt x="97" y="522"/>
                    </a:lnTo>
                    <a:lnTo>
                      <a:pt x="106" y="524"/>
                    </a:lnTo>
                    <a:lnTo>
                      <a:pt x="113" y="528"/>
                    </a:lnTo>
                    <a:lnTo>
                      <a:pt x="154" y="547"/>
                    </a:lnTo>
                    <a:lnTo>
                      <a:pt x="197" y="559"/>
                    </a:lnTo>
                    <a:lnTo>
                      <a:pt x="241" y="562"/>
                    </a:lnTo>
                    <a:lnTo>
                      <a:pt x="274" y="559"/>
                    </a:lnTo>
                    <a:lnTo>
                      <a:pt x="303" y="550"/>
                    </a:lnTo>
                    <a:lnTo>
                      <a:pt x="326" y="538"/>
                    </a:lnTo>
                    <a:lnTo>
                      <a:pt x="341" y="519"/>
                    </a:lnTo>
                    <a:lnTo>
                      <a:pt x="351" y="496"/>
                    </a:lnTo>
                    <a:lnTo>
                      <a:pt x="355" y="469"/>
                    </a:lnTo>
                    <a:lnTo>
                      <a:pt x="355" y="438"/>
                    </a:lnTo>
                    <a:lnTo>
                      <a:pt x="327" y="460"/>
                    </a:lnTo>
                    <a:lnTo>
                      <a:pt x="296" y="477"/>
                    </a:lnTo>
                    <a:lnTo>
                      <a:pt x="260" y="486"/>
                    </a:lnTo>
                    <a:lnTo>
                      <a:pt x="222" y="489"/>
                    </a:lnTo>
                    <a:lnTo>
                      <a:pt x="173" y="486"/>
                    </a:lnTo>
                    <a:lnTo>
                      <a:pt x="132" y="472"/>
                    </a:lnTo>
                    <a:lnTo>
                      <a:pt x="94" y="450"/>
                    </a:lnTo>
                    <a:lnTo>
                      <a:pt x="61" y="420"/>
                    </a:lnTo>
                    <a:lnTo>
                      <a:pt x="35" y="386"/>
                    </a:lnTo>
                    <a:lnTo>
                      <a:pt x="16" y="342"/>
                    </a:lnTo>
                    <a:lnTo>
                      <a:pt x="4" y="296"/>
                    </a:lnTo>
                    <a:lnTo>
                      <a:pt x="0" y="242"/>
                    </a:lnTo>
                    <a:lnTo>
                      <a:pt x="4" y="192"/>
                    </a:lnTo>
                    <a:lnTo>
                      <a:pt x="16" y="145"/>
                    </a:lnTo>
                    <a:lnTo>
                      <a:pt x="35" y="104"/>
                    </a:lnTo>
                    <a:lnTo>
                      <a:pt x="61" y="67"/>
                    </a:lnTo>
                    <a:lnTo>
                      <a:pt x="92" y="40"/>
                    </a:lnTo>
                    <a:lnTo>
                      <a:pt x="130" y="17"/>
                    </a:lnTo>
                    <a:lnTo>
                      <a:pt x="171" y="5"/>
                    </a:lnTo>
                    <a:lnTo>
                      <a:pt x="2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76" name="Group 40"/>
          <p:cNvGrpSpPr>
            <a:grpSpLocks noChangeAspect="1"/>
          </p:cNvGrpSpPr>
          <p:nvPr/>
        </p:nvGrpSpPr>
        <p:grpSpPr bwMode="auto">
          <a:xfrm>
            <a:off x="9329781" y="4078950"/>
            <a:ext cx="224518" cy="279159"/>
            <a:chOff x="270" y="295"/>
            <a:chExt cx="2112" cy="2626"/>
          </a:xfrm>
          <a:solidFill>
            <a:schemeClr val="bg1"/>
          </a:solidFill>
        </p:grpSpPr>
        <p:sp>
          <p:nvSpPr>
            <p:cNvPr id="279" name="Freeform 42"/>
            <p:cNvSpPr>
              <a:spLocks noEditPoints="1"/>
            </p:cNvSpPr>
            <p:nvPr/>
          </p:nvSpPr>
          <p:spPr bwMode="auto">
            <a:xfrm>
              <a:off x="270" y="295"/>
              <a:ext cx="2112" cy="2626"/>
            </a:xfrm>
            <a:custGeom>
              <a:avLst/>
              <a:gdLst>
                <a:gd name="T0" fmla="*/ 3522 w 4224"/>
                <a:gd name="T1" fmla="*/ 3248 h 5251"/>
                <a:gd name="T2" fmla="*/ 2112 w 4224"/>
                <a:gd name="T3" fmla="*/ 0 h 5251"/>
                <a:gd name="T4" fmla="*/ 2229 w 4224"/>
                <a:gd name="T5" fmla="*/ 35 h 5251"/>
                <a:gd name="T6" fmla="*/ 2304 w 4224"/>
                <a:gd name="T7" fmla="*/ 128 h 5251"/>
                <a:gd name="T8" fmla="*/ 2320 w 4224"/>
                <a:gd name="T9" fmla="*/ 435 h 5251"/>
                <a:gd name="T10" fmla="*/ 4085 w 4224"/>
                <a:gd name="T11" fmla="*/ 453 h 5251"/>
                <a:gd name="T12" fmla="*/ 4186 w 4224"/>
                <a:gd name="T13" fmla="*/ 536 h 5251"/>
                <a:gd name="T14" fmla="*/ 4224 w 4224"/>
                <a:gd name="T15" fmla="*/ 662 h 5251"/>
                <a:gd name="T16" fmla="*/ 4186 w 4224"/>
                <a:gd name="T17" fmla="*/ 790 h 5251"/>
                <a:gd name="T18" fmla="*/ 4085 w 4224"/>
                <a:gd name="T19" fmla="*/ 873 h 5251"/>
                <a:gd name="T20" fmla="*/ 3938 w 4224"/>
                <a:gd name="T21" fmla="*/ 891 h 5251"/>
                <a:gd name="T22" fmla="*/ 4042 w 4224"/>
                <a:gd name="T23" fmla="*/ 3253 h 5251"/>
                <a:gd name="T24" fmla="*/ 4157 w 4224"/>
                <a:gd name="T25" fmla="*/ 3315 h 5251"/>
                <a:gd name="T26" fmla="*/ 4219 w 4224"/>
                <a:gd name="T27" fmla="*/ 3430 h 5251"/>
                <a:gd name="T28" fmla="*/ 4206 w 4224"/>
                <a:gd name="T29" fmla="*/ 3565 h 5251"/>
                <a:gd name="T30" fmla="*/ 4123 w 4224"/>
                <a:gd name="T31" fmla="*/ 3665 h 5251"/>
                <a:gd name="T32" fmla="*/ 3995 w 4224"/>
                <a:gd name="T33" fmla="*/ 3705 h 5251"/>
                <a:gd name="T34" fmla="*/ 2973 w 4224"/>
                <a:gd name="T35" fmla="*/ 5001 h 5251"/>
                <a:gd name="T36" fmla="*/ 2962 w 4224"/>
                <a:gd name="T37" fmla="*/ 5120 h 5251"/>
                <a:gd name="T38" fmla="*/ 2888 w 4224"/>
                <a:gd name="T39" fmla="*/ 5214 h 5251"/>
                <a:gd name="T40" fmla="*/ 2770 w 4224"/>
                <a:gd name="T41" fmla="*/ 5251 h 5251"/>
                <a:gd name="T42" fmla="*/ 2656 w 4224"/>
                <a:gd name="T43" fmla="*/ 5217 h 5251"/>
                <a:gd name="T44" fmla="*/ 2578 w 4224"/>
                <a:gd name="T45" fmla="*/ 5125 h 5251"/>
                <a:gd name="T46" fmla="*/ 1626 w 4224"/>
                <a:gd name="T47" fmla="*/ 5161 h 5251"/>
                <a:gd name="T48" fmla="*/ 1533 w 4224"/>
                <a:gd name="T49" fmla="*/ 5237 h 5251"/>
                <a:gd name="T50" fmla="*/ 1414 w 4224"/>
                <a:gd name="T51" fmla="*/ 5246 h 5251"/>
                <a:gd name="T52" fmla="*/ 1306 w 4224"/>
                <a:gd name="T53" fmla="*/ 5187 h 5251"/>
                <a:gd name="T54" fmla="*/ 1251 w 4224"/>
                <a:gd name="T55" fmla="*/ 5083 h 5251"/>
                <a:gd name="T56" fmla="*/ 1264 w 4224"/>
                <a:gd name="T57" fmla="*/ 4961 h 5251"/>
                <a:gd name="T58" fmla="*/ 182 w 4224"/>
                <a:gd name="T59" fmla="*/ 3701 h 5251"/>
                <a:gd name="T60" fmla="*/ 67 w 4224"/>
                <a:gd name="T61" fmla="*/ 3638 h 5251"/>
                <a:gd name="T62" fmla="*/ 5 w 4224"/>
                <a:gd name="T63" fmla="*/ 3521 h 5251"/>
                <a:gd name="T64" fmla="*/ 18 w 4224"/>
                <a:gd name="T65" fmla="*/ 3387 h 5251"/>
                <a:gd name="T66" fmla="*/ 101 w 4224"/>
                <a:gd name="T67" fmla="*/ 3286 h 5251"/>
                <a:gd name="T68" fmla="*/ 229 w 4224"/>
                <a:gd name="T69" fmla="*/ 3248 h 5251"/>
                <a:gd name="T70" fmla="*/ 229 w 4224"/>
                <a:gd name="T71" fmla="*/ 891 h 5251"/>
                <a:gd name="T72" fmla="*/ 101 w 4224"/>
                <a:gd name="T73" fmla="*/ 853 h 5251"/>
                <a:gd name="T74" fmla="*/ 18 w 4224"/>
                <a:gd name="T75" fmla="*/ 752 h 5251"/>
                <a:gd name="T76" fmla="*/ 5 w 4224"/>
                <a:gd name="T77" fmla="*/ 617 h 5251"/>
                <a:gd name="T78" fmla="*/ 67 w 4224"/>
                <a:gd name="T79" fmla="*/ 501 h 5251"/>
                <a:gd name="T80" fmla="*/ 182 w 4224"/>
                <a:gd name="T81" fmla="*/ 440 h 5251"/>
                <a:gd name="T82" fmla="*/ 1904 w 4224"/>
                <a:gd name="T83" fmla="*/ 208 h 5251"/>
                <a:gd name="T84" fmla="*/ 1939 w 4224"/>
                <a:gd name="T85" fmla="*/ 93 h 5251"/>
                <a:gd name="T86" fmla="*/ 2030 w 4224"/>
                <a:gd name="T87" fmla="*/ 16 h 5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224" h="5251">
                  <a:moveTo>
                    <a:pt x="702" y="891"/>
                  </a:moveTo>
                  <a:lnTo>
                    <a:pt x="702" y="3248"/>
                  </a:lnTo>
                  <a:lnTo>
                    <a:pt x="3522" y="3248"/>
                  </a:lnTo>
                  <a:lnTo>
                    <a:pt x="3522" y="891"/>
                  </a:lnTo>
                  <a:lnTo>
                    <a:pt x="702" y="891"/>
                  </a:lnTo>
                  <a:close/>
                  <a:moveTo>
                    <a:pt x="2112" y="0"/>
                  </a:moveTo>
                  <a:lnTo>
                    <a:pt x="2154" y="5"/>
                  </a:lnTo>
                  <a:lnTo>
                    <a:pt x="2194" y="16"/>
                  </a:lnTo>
                  <a:lnTo>
                    <a:pt x="2229" y="35"/>
                  </a:lnTo>
                  <a:lnTo>
                    <a:pt x="2259" y="61"/>
                  </a:lnTo>
                  <a:lnTo>
                    <a:pt x="2285" y="93"/>
                  </a:lnTo>
                  <a:lnTo>
                    <a:pt x="2304" y="128"/>
                  </a:lnTo>
                  <a:lnTo>
                    <a:pt x="2317" y="166"/>
                  </a:lnTo>
                  <a:lnTo>
                    <a:pt x="2320" y="208"/>
                  </a:lnTo>
                  <a:lnTo>
                    <a:pt x="2320" y="435"/>
                  </a:lnTo>
                  <a:lnTo>
                    <a:pt x="3995" y="435"/>
                  </a:lnTo>
                  <a:lnTo>
                    <a:pt x="4042" y="440"/>
                  </a:lnTo>
                  <a:lnTo>
                    <a:pt x="4085" y="453"/>
                  </a:lnTo>
                  <a:lnTo>
                    <a:pt x="4123" y="473"/>
                  </a:lnTo>
                  <a:lnTo>
                    <a:pt x="4157" y="501"/>
                  </a:lnTo>
                  <a:lnTo>
                    <a:pt x="4186" y="536"/>
                  </a:lnTo>
                  <a:lnTo>
                    <a:pt x="4206" y="574"/>
                  </a:lnTo>
                  <a:lnTo>
                    <a:pt x="4219" y="617"/>
                  </a:lnTo>
                  <a:lnTo>
                    <a:pt x="4224" y="662"/>
                  </a:lnTo>
                  <a:lnTo>
                    <a:pt x="4219" y="709"/>
                  </a:lnTo>
                  <a:lnTo>
                    <a:pt x="4206" y="752"/>
                  </a:lnTo>
                  <a:lnTo>
                    <a:pt x="4186" y="790"/>
                  </a:lnTo>
                  <a:lnTo>
                    <a:pt x="4157" y="824"/>
                  </a:lnTo>
                  <a:lnTo>
                    <a:pt x="4123" y="853"/>
                  </a:lnTo>
                  <a:lnTo>
                    <a:pt x="4085" y="873"/>
                  </a:lnTo>
                  <a:lnTo>
                    <a:pt x="4042" y="886"/>
                  </a:lnTo>
                  <a:lnTo>
                    <a:pt x="3995" y="891"/>
                  </a:lnTo>
                  <a:lnTo>
                    <a:pt x="3938" y="891"/>
                  </a:lnTo>
                  <a:lnTo>
                    <a:pt x="3938" y="3248"/>
                  </a:lnTo>
                  <a:lnTo>
                    <a:pt x="3995" y="3248"/>
                  </a:lnTo>
                  <a:lnTo>
                    <a:pt x="4042" y="3253"/>
                  </a:lnTo>
                  <a:lnTo>
                    <a:pt x="4085" y="3265"/>
                  </a:lnTo>
                  <a:lnTo>
                    <a:pt x="4123" y="3286"/>
                  </a:lnTo>
                  <a:lnTo>
                    <a:pt x="4157" y="3315"/>
                  </a:lnTo>
                  <a:lnTo>
                    <a:pt x="4186" y="3349"/>
                  </a:lnTo>
                  <a:lnTo>
                    <a:pt x="4206" y="3387"/>
                  </a:lnTo>
                  <a:lnTo>
                    <a:pt x="4219" y="3430"/>
                  </a:lnTo>
                  <a:lnTo>
                    <a:pt x="4224" y="3477"/>
                  </a:lnTo>
                  <a:lnTo>
                    <a:pt x="4219" y="3521"/>
                  </a:lnTo>
                  <a:lnTo>
                    <a:pt x="4206" y="3565"/>
                  </a:lnTo>
                  <a:lnTo>
                    <a:pt x="4186" y="3605"/>
                  </a:lnTo>
                  <a:lnTo>
                    <a:pt x="4157" y="3638"/>
                  </a:lnTo>
                  <a:lnTo>
                    <a:pt x="4123" y="3665"/>
                  </a:lnTo>
                  <a:lnTo>
                    <a:pt x="4085" y="3686"/>
                  </a:lnTo>
                  <a:lnTo>
                    <a:pt x="4042" y="3701"/>
                  </a:lnTo>
                  <a:lnTo>
                    <a:pt x="3995" y="3705"/>
                  </a:lnTo>
                  <a:lnTo>
                    <a:pt x="2427" y="3705"/>
                  </a:lnTo>
                  <a:lnTo>
                    <a:pt x="2960" y="4961"/>
                  </a:lnTo>
                  <a:lnTo>
                    <a:pt x="2973" y="5001"/>
                  </a:lnTo>
                  <a:lnTo>
                    <a:pt x="2978" y="5043"/>
                  </a:lnTo>
                  <a:lnTo>
                    <a:pt x="2973" y="5083"/>
                  </a:lnTo>
                  <a:lnTo>
                    <a:pt x="2962" y="5120"/>
                  </a:lnTo>
                  <a:lnTo>
                    <a:pt x="2944" y="5157"/>
                  </a:lnTo>
                  <a:lnTo>
                    <a:pt x="2918" y="5187"/>
                  </a:lnTo>
                  <a:lnTo>
                    <a:pt x="2888" y="5214"/>
                  </a:lnTo>
                  <a:lnTo>
                    <a:pt x="2851" y="5235"/>
                  </a:lnTo>
                  <a:lnTo>
                    <a:pt x="2810" y="5246"/>
                  </a:lnTo>
                  <a:lnTo>
                    <a:pt x="2770" y="5251"/>
                  </a:lnTo>
                  <a:lnTo>
                    <a:pt x="2730" y="5248"/>
                  </a:lnTo>
                  <a:lnTo>
                    <a:pt x="2691" y="5235"/>
                  </a:lnTo>
                  <a:lnTo>
                    <a:pt x="2656" y="5217"/>
                  </a:lnTo>
                  <a:lnTo>
                    <a:pt x="2624" y="5192"/>
                  </a:lnTo>
                  <a:lnTo>
                    <a:pt x="2597" y="5161"/>
                  </a:lnTo>
                  <a:lnTo>
                    <a:pt x="2578" y="5125"/>
                  </a:lnTo>
                  <a:lnTo>
                    <a:pt x="2112" y="4030"/>
                  </a:lnTo>
                  <a:lnTo>
                    <a:pt x="1646" y="5125"/>
                  </a:lnTo>
                  <a:lnTo>
                    <a:pt x="1626" y="5161"/>
                  </a:lnTo>
                  <a:lnTo>
                    <a:pt x="1600" y="5192"/>
                  </a:lnTo>
                  <a:lnTo>
                    <a:pt x="1568" y="5217"/>
                  </a:lnTo>
                  <a:lnTo>
                    <a:pt x="1533" y="5237"/>
                  </a:lnTo>
                  <a:lnTo>
                    <a:pt x="1494" y="5248"/>
                  </a:lnTo>
                  <a:lnTo>
                    <a:pt x="1454" y="5251"/>
                  </a:lnTo>
                  <a:lnTo>
                    <a:pt x="1414" y="5246"/>
                  </a:lnTo>
                  <a:lnTo>
                    <a:pt x="1373" y="5235"/>
                  </a:lnTo>
                  <a:lnTo>
                    <a:pt x="1336" y="5214"/>
                  </a:lnTo>
                  <a:lnTo>
                    <a:pt x="1306" y="5187"/>
                  </a:lnTo>
                  <a:lnTo>
                    <a:pt x="1280" y="5157"/>
                  </a:lnTo>
                  <a:lnTo>
                    <a:pt x="1262" y="5120"/>
                  </a:lnTo>
                  <a:lnTo>
                    <a:pt x="1251" y="5083"/>
                  </a:lnTo>
                  <a:lnTo>
                    <a:pt x="1246" y="5043"/>
                  </a:lnTo>
                  <a:lnTo>
                    <a:pt x="1251" y="5001"/>
                  </a:lnTo>
                  <a:lnTo>
                    <a:pt x="1264" y="4961"/>
                  </a:lnTo>
                  <a:lnTo>
                    <a:pt x="1797" y="3705"/>
                  </a:lnTo>
                  <a:lnTo>
                    <a:pt x="229" y="3705"/>
                  </a:lnTo>
                  <a:lnTo>
                    <a:pt x="182" y="3701"/>
                  </a:lnTo>
                  <a:lnTo>
                    <a:pt x="139" y="3686"/>
                  </a:lnTo>
                  <a:lnTo>
                    <a:pt x="101" y="3665"/>
                  </a:lnTo>
                  <a:lnTo>
                    <a:pt x="67" y="3638"/>
                  </a:lnTo>
                  <a:lnTo>
                    <a:pt x="38" y="3605"/>
                  </a:lnTo>
                  <a:lnTo>
                    <a:pt x="18" y="3565"/>
                  </a:lnTo>
                  <a:lnTo>
                    <a:pt x="5" y="3521"/>
                  </a:lnTo>
                  <a:lnTo>
                    <a:pt x="0" y="3477"/>
                  </a:lnTo>
                  <a:lnTo>
                    <a:pt x="5" y="3430"/>
                  </a:lnTo>
                  <a:lnTo>
                    <a:pt x="18" y="3387"/>
                  </a:lnTo>
                  <a:lnTo>
                    <a:pt x="38" y="3349"/>
                  </a:lnTo>
                  <a:lnTo>
                    <a:pt x="67" y="3315"/>
                  </a:lnTo>
                  <a:lnTo>
                    <a:pt x="101" y="3286"/>
                  </a:lnTo>
                  <a:lnTo>
                    <a:pt x="139" y="3265"/>
                  </a:lnTo>
                  <a:lnTo>
                    <a:pt x="182" y="3253"/>
                  </a:lnTo>
                  <a:lnTo>
                    <a:pt x="229" y="3248"/>
                  </a:lnTo>
                  <a:lnTo>
                    <a:pt x="286" y="3248"/>
                  </a:lnTo>
                  <a:lnTo>
                    <a:pt x="286" y="891"/>
                  </a:lnTo>
                  <a:lnTo>
                    <a:pt x="229" y="891"/>
                  </a:lnTo>
                  <a:lnTo>
                    <a:pt x="182" y="886"/>
                  </a:lnTo>
                  <a:lnTo>
                    <a:pt x="139" y="873"/>
                  </a:lnTo>
                  <a:lnTo>
                    <a:pt x="101" y="853"/>
                  </a:lnTo>
                  <a:lnTo>
                    <a:pt x="67" y="824"/>
                  </a:lnTo>
                  <a:lnTo>
                    <a:pt x="38" y="790"/>
                  </a:lnTo>
                  <a:lnTo>
                    <a:pt x="18" y="752"/>
                  </a:lnTo>
                  <a:lnTo>
                    <a:pt x="5" y="709"/>
                  </a:lnTo>
                  <a:lnTo>
                    <a:pt x="0" y="662"/>
                  </a:lnTo>
                  <a:lnTo>
                    <a:pt x="5" y="617"/>
                  </a:lnTo>
                  <a:lnTo>
                    <a:pt x="18" y="574"/>
                  </a:lnTo>
                  <a:lnTo>
                    <a:pt x="38" y="536"/>
                  </a:lnTo>
                  <a:lnTo>
                    <a:pt x="67" y="501"/>
                  </a:lnTo>
                  <a:lnTo>
                    <a:pt x="101" y="473"/>
                  </a:lnTo>
                  <a:lnTo>
                    <a:pt x="139" y="453"/>
                  </a:lnTo>
                  <a:lnTo>
                    <a:pt x="182" y="440"/>
                  </a:lnTo>
                  <a:lnTo>
                    <a:pt x="229" y="435"/>
                  </a:lnTo>
                  <a:lnTo>
                    <a:pt x="1904" y="435"/>
                  </a:lnTo>
                  <a:lnTo>
                    <a:pt x="1904" y="208"/>
                  </a:lnTo>
                  <a:lnTo>
                    <a:pt x="1907" y="166"/>
                  </a:lnTo>
                  <a:lnTo>
                    <a:pt x="1920" y="128"/>
                  </a:lnTo>
                  <a:lnTo>
                    <a:pt x="1939" y="93"/>
                  </a:lnTo>
                  <a:lnTo>
                    <a:pt x="1965" y="61"/>
                  </a:lnTo>
                  <a:lnTo>
                    <a:pt x="1995" y="35"/>
                  </a:lnTo>
                  <a:lnTo>
                    <a:pt x="2030" y="16"/>
                  </a:lnTo>
                  <a:lnTo>
                    <a:pt x="2070" y="5"/>
                  </a:lnTo>
                  <a:lnTo>
                    <a:pt x="21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43"/>
            <p:cNvSpPr>
              <a:spLocks/>
            </p:cNvSpPr>
            <p:nvPr/>
          </p:nvSpPr>
          <p:spPr bwMode="auto">
            <a:xfrm>
              <a:off x="838" y="1186"/>
              <a:ext cx="156" cy="527"/>
            </a:xfrm>
            <a:custGeom>
              <a:avLst/>
              <a:gdLst>
                <a:gd name="T0" fmla="*/ 155 w 312"/>
                <a:gd name="T1" fmla="*/ 0 h 1054"/>
                <a:gd name="T2" fmla="*/ 192 w 312"/>
                <a:gd name="T3" fmla="*/ 3 h 1054"/>
                <a:gd name="T4" fmla="*/ 224 w 312"/>
                <a:gd name="T5" fmla="*/ 16 h 1054"/>
                <a:gd name="T6" fmla="*/ 253 w 312"/>
                <a:gd name="T7" fmla="*/ 33 h 1054"/>
                <a:gd name="T8" fmla="*/ 278 w 312"/>
                <a:gd name="T9" fmla="*/ 57 h 1054"/>
                <a:gd name="T10" fmla="*/ 296 w 312"/>
                <a:gd name="T11" fmla="*/ 86 h 1054"/>
                <a:gd name="T12" fmla="*/ 307 w 312"/>
                <a:gd name="T13" fmla="*/ 120 h 1054"/>
                <a:gd name="T14" fmla="*/ 312 w 312"/>
                <a:gd name="T15" fmla="*/ 155 h 1054"/>
                <a:gd name="T16" fmla="*/ 312 w 312"/>
                <a:gd name="T17" fmla="*/ 899 h 1054"/>
                <a:gd name="T18" fmla="*/ 307 w 312"/>
                <a:gd name="T19" fmla="*/ 934 h 1054"/>
                <a:gd name="T20" fmla="*/ 296 w 312"/>
                <a:gd name="T21" fmla="*/ 968 h 1054"/>
                <a:gd name="T22" fmla="*/ 278 w 312"/>
                <a:gd name="T23" fmla="*/ 996 h 1054"/>
                <a:gd name="T24" fmla="*/ 253 w 312"/>
                <a:gd name="T25" fmla="*/ 1020 h 1054"/>
                <a:gd name="T26" fmla="*/ 224 w 312"/>
                <a:gd name="T27" fmla="*/ 1038 h 1054"/>
                <a:gd name="T28" fmla="*/ 192 w 312"/>
                <a:gd name="T29" fmla="*/ 1051 h 1054"/>
                <a:gd name="T30" fmla="*/ 155 w 312"/>
                <a:gd name="T31" fmla="*/ 1054 h 1054"/>
                <a:gd name="T32" fmla="*/ 120 w 312"/>
                <a:gd name="T33" fmla="*/ 1051 h 1054"/>
                <a:gd name="T34" fmla="*/ 86 w 312"/>
                <a:gd name="T35" fmla="*/ 1038 h 1054"/>
                <a:gd name="T36" fmla="*/ 58 w 312"/>
                <a:gd name="T37" fmla="*/ 1020 h 1054"/>
                <a:gd name="T38" fmla="*/ 34 w 312"/>
                <a:gd name="T39" fmla="*/ 996 h 1054"/>
                <a:gd name="T40" fmla="*/ 16 w 312"/>
                <a:gd name="T41" fmla="*/ 968 h 1054"/>
                <a:gd name="T42" fmla="*/ 3 w 312"/>
                <a:gd name="T43" fmla="*/ 934 h 1054"/>
                <a:gd name="T44" fmla="*/ 0 w 312"/>
                <a:gd name="T45" fmla="*/ 899 h 1054"/>
                <a:gd name="T46" fmla="*/ 0 w 312"/>
                <a:gd name="T47" fmla="*/ 155 h 1054"/>
                <a:gd name="T48" fmla="*/ 3 w 312"/>
                <a:gd name="T49" fmla="*/ 120 h 1054"/>
                <a:gd name="T50" fmla="*/ 16 w 312"/>
                <a:gd name="T51" fmla="*/ 86 h 1054"/>
                <a:gd name="T52" fmla="*/ 34 w 312"/>
                <a:gd name="T53" fmla="*/ 57 h 1054"/>
                <a:gd name="T54" fmla="*/ 58 w 312"/>
                <a:gd name="T55" fmla="*/ 33 h 1054"/>
                <a:gd name="T56" fmla="*/ 86 w 312"/>
                <a:gd name="T57" fmla="*/ 16 h 1054"/>
                <a:gd name="T58" fmla="*/ 120 w 312"/>
                <a:gd name="T59" fmla="*/ 3 h 1054"/>
                <a:gd name="T60" fmla="*/ 155 w 312"/>
                <a:gd name="T61" fmla="*/ 0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2" h="1054">
                  <a:moveTo>
                    <a:pt x="155" y="0"/>
                  </a:moveTo>
                  <a:lnTo>
                    <a:pt x="192" y="3"/>
                  </a:lnTo>
                  <a:lnTo>
                    <a:pt x="224" y="16"/>
                  </a:lnTo>
                  <a:lnTo>
                    <a:pt x="253" y="33"/>
                  </a:lnTo>
                  <a:lnTo>
                    <a:pt x="278" y="57"/>
                  </a:lnTo>
                  <a:lnTo>
                    <a:pt x="296" y="86"/>
                  </a:lnTo>
                  <a:lnTo>
                    <a:pt x="307" y="120"/>
                  </a:lnTo>
                  <a:lnTo>
                    <a:pt x="312" y="155"/>
                  </a:lnTo>
                  <a:lnTo>
                    <a:pt x="312" y="899"/>
                  </a:lnTo>
                  <a:lnTo>
                    <a:pt x="307" y="934"/>
                  </a:lnTo>
                  <a:lnTo>
                    <a:pt x="296" y="968"/>
                  </a:lnTo>
                  <a:lnTo>
                    <a:pt x="278" y="996"/>
                  </a:lnTo>
                  <a:lnTo>
                    <a:pt x="253" y="1020"/>
                  </a:lnTo>
                  <a:lnTo>
                    <a:pt x="224" y="1038"/>
                  </a:lnTo>
                  <a:lnTo>
                    <a:pt x="192" y="1051"/>
                  </a:lnTo>
                  <a:lnTo>
                    <a:pt x="155" y="1054"/>
                  </a:lnTo>
                  <a:lnTo>
                    <a:pt x="120" y="1051"/>
                  </a:lnTo>
                  <a:lnTo>
                    <a:pt x="86" y="1038"/>
                  </a:lnTo>
                  <a:lnTo>
                    <a:pt x="58" y="1020"/>
                  </a:lnTo>
                  <a:lnTo>
                    <a:pt x="34" y="996"/>
                  </a:lnTo>
                  <a:lnTo>
                    <a:pt x="16" y="968"/>
                  </a:lnTo>
                  <a:lnTo>
                    <a:pt x="3" y="934"/>
                  </a:lnTo>
                  <a:lnTo>
                    <a:pt x="0" y="899"/>
                  </a:lnTo>
                  <a:lnTo>
                    <a:pt x="0" y="155"/>
                  </a:lnTo>
                  <a:lnTo>
                    <a:pt x="3" y="120"/>
                  </a:lnTo>
                  <a:lnTo>
                    <a:pt x="16" y="86"/>
                  </a:lnTo>
                  <a:lnTo>
                    <a:pt x="34" y="57"/>
                  </a:lnTo>
                  <a:lnTo>
                    <a:pt x="58" y="33"/>
                  </a:lnTo>
                  <a:lnTo>
                    <a:pt x="86" y="16"/>
                  </a:lnTo>
                  <a:lnTo>
                    <a:pt x="120" y="3"/>
                  </a:lnTo>
                  <a:lnTo>
                    <a:pt x="1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44"/>
            <p:cNvSpPr>
              <a:spLocks/>
            </p:cNvSpPr>
            <p:nvPr/>
          </p:nvSpPr>
          <p:spPr bwMode="auto">
            <a:xfrm>
              <a:off x="1111" y="912"/>
              <a:ext cx="157" cy="801"/>
            </a:xfrm>
            <a:custGeom>
              <a:avLst/>
              <a:gdLst>
                <a:gd name="T0" fmla="*/ 156 w 313"/>
                <a:gd name="T1" fmla="*/ 0 h 1602"/>
                <a:gd name="T2" fmla="*/ 193 w 313"/>
                <a:gd name="T3" fmla="*/ 4 h 1602"/>
                <a:gd name="T4" fmla="*/ 225 w 313"/>
                <a:gd name="T5" fmla="*/ 16 h 1602"/>
                <a:gd name="T6" fmla="*/ 254 w 313"/>
                <a:gd name="T7" fmla="*/ 34 h 1602"/>
                <a:gd name="T8" fmla="*/ 278 w 313"/>
                <a:gd name="T9" fmla="*/ 58 h 1602"/>
                <a:gd name="T10" fmla="*/ 297 w 313"/>
                <a:gd name="T11" fmla="*/ 88 h 1602"/>
                <a:gd name="T12" fmla="*/ 308 w 313"/>
                <a:gd name="T13" fmla="*/ 120 h 1602"/>
                <a:gd name="T14" fmla="*/ 313 w 313"/>
                <a:gd name="T15" fmla="*/ 157 h 1602"/>
                <a:gd name="T16" fmla="*/ 313 w 313"/>
                <a:gd name="T17" fmla="*/ 1447 h 1602"/>
                <a:gd name="T18" fmla="*/ 308 w 313"/>
                <a:gd name="T19" fmla="*/ 1482 h 1602"/>
                <a:gd name="T20" fmla="*/ 297 w 313"/>
                <a:gd name="T21" fmla="*/ 1516 h 1602"/>
                <a:gd name="T22" fmla="*/ 278 w 313"/>
                <a:gd name="T23" fmla="*/ 1544 h 1602"/>
                <a:gd name="T24" fmla="*/ 254 w 313"/>
                <a:gd name="T25" fmla="*/ 1568 h 1602"/>
                <a:gd name="T26" fmla="*/ 225 w 313"/>
                <a:gd name="T27" fmla="*/ 1586 h 1602"/>
                <a:gd name="T28" fmla="*/ 193 w 313"/>
                <a:gd name="T29" fmla="*/ 1599 h 1602"/>
                <a:gd name="T30" fmla="*/ 156 w 313"/>
                <a:gd name="T31" fmla="*/ 1602 h 1602"/>
                <a:gd name="T32" fmla="*/ 121 w 313"/>
                <a:gd name="T33" fmla="*/ 1599 h 1602"/>
                <a:gd name="T34" fmla="*/ 88 w 313"/>
                <a:gd name="T35" fmla="*/ 1586 h 1602"/>
                <a:gd name="T36" fmla="*/ 59 w 313"/>
                <a:gd name="T37" fmla="*/ 1568 h 1602"/>
                <a:gd name="T38" fmla="*/ 35 w 313"/>
                <a:gd name="T39" fmla="*/ 1544 h 1602"/>
                <a:gd name="T40" fmla="*/ 16 w 313"/>
                <a:gd name="T41" fmla="*/ 1516 h 1602"/>
                <a:gd name="T42" fmla="*/ 4 w 313"/>
                <a:gd name="T43" fmla="*/ 1482 h 1602"/>
                <a:gd name="T44" fmla="*/ 0 w 313"/>
                <a:gd name="T45" fmla="*/ 1447 h 1602"/>
                <a:gd name="T46" fmla="*/ 0 w 313"/>
                <a:gd name="T47" fmla="*/ 157 h 1602"/>
                <a:gd name="T48" fmla="*/ 4 w 313"/>
                <a:gd name="T49" fmla="*/ 120 h 1602"/>
                <a:gd name="T50" fmla="*/ 16 w 313"/>
                <a:gd name="T51" fmla="*/ 88 h 1602"/>
                <a:gd name="T52" fmla="*/ 35 w 313"/>
                <a:gd name="T53" fmla="*/ 58 h 1602"/>
                <a:gd name="T54" fmla="*/ 59 w 313"/>
                <a:gd name="T55" fmla="*/ 34 h 1602"/>
                <a:gd name="T56" fmla="*/ 88 w 313"/>
                <a:gd name="T57" fmla="*/ 16 h 1602"/>
                <a:gd name="T58" fmla="*/ 121 w 313"/>
                <a:gd name="T59" fmla="*/ 4 h 1602"/>
                <a:gd name="T60" fmla="*/ 156 w 313"/>
                <a:gd name="T61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3" h="1602">
                  <a:moveTo>
                    <a:pt x="156" y="0"/>
                  </a:moveTo>
                  <a:lnTo>
                    <a:pt x="193" y="4"/>
                  </a:lnTo>
                  <a:lnTo>
                    <a:pt x="225" y="16"/>
                  </a:lnTo>
                  <a:lnTo>
                    <a:pt x="254" y="34"/>
                  </a:lnTo>
                  <a:lnTo>
                    <a:pt x="278" y="58"/>
                  </a:lnTo>
                  <a:lnTo>
                    <a:pt x="297" y="88"/>
                  </a:lnTo>
                  <a:lnTo>
                    <a:pt x="308" y="120"/>
                  </a:lnTo>
                  <a:lnTo>
                    <a:pt x="313" y="157"/>
                  </a:lnTo>
                  <a:lnTo>
                    <a:pt x="313" y="1447"/>
                  </a:lnTo>
                  <a:lnTo>
                    <a:pt x="308" y="1482"/>
                  </a:lnTo>
                  <a:lnTo>
                    <a:pt x="297" y="1516"/>
                  </a:lnTo>
                  <a:lnTo>
                    <a:pt x="278" y="1544"/>
                  </a:lnTo>
                  <a:lnTo>
                    <a:pt x="254" y="1568"/>
                  </a:lnTo>
                  <a:lnTo>
                    <a:pt x="225" y="1586"/>
                  </a:lnTo>
                  <a:lnTo>
                    <a:pt x="193" y="1599"/>
                  </a:lnTo>
                  <a:lnTo>
                    <a:pt x="156" y="1602"/>
                  </a:lnTo>
                  <a:lnTo>
                    <a:pt x="121" y="1599"/>
                  </a:lnTo>
                  <a:lnTo>
                    <a:pt x="88" y="1586"/>
                  </a:lnTo>
                  <a:lnTo>
                    <a:pt x="59" y="1568"/>
                  </a:lnTo>
                  <a:lnTo>
                    <a:pt x="35" y="1544"/>
                  </a:lnTo>
                  <a:lnTo>
                    <a:pt x="16" y="1516"/>
                  </a:lnTo>
                  <a:lnTo>
                    <a:pt x="4" y="1482"/>
                  </a:lnTo>
                  <a:lnTo>
                    <a:pt x="0" y="1447"/>
                  </a:lnTo>
                  <a:lnTo>
                    <a:pt x="0" y="157"/>
                  </a:lnTo>
                  <a:lnTo>
                    <a:pt x="4" y="120"/>
                  </a:lnTo>
                  <a:lnTo>
                    <a:pt x="16" y="88"/>
                  </a:lnTo>
                  <a:lnTo>
                    <a:pt x="35" y="58"/>
                  </a:lnTo>
                  <a:lnTo>
                    <a:pt x="59" y="34"/>
                  </a:lnTo>
                  <a:lnTo>
                    <a:pt x="88" y="16"/>
                  </a:lnTo>
                  <a:lnTo>
                    <a:pt x="121" y="4"/>
                  </a:lnTo>
                  <a:lnTo>
                    <a:pt x="1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45"/>
            <p:cNvSpPr>
              <a:spLocks/>
            </p:cNvSpPr>
            <p:nvPr/>
          </p:nvSpPr>
          <p:spPr bwMode="auto">
            <a:xfrm>
              <a:off x="1384" y="1076"/>
              <a:ext cx="157" cy="637"/>
            </a:xfrm>
            <a:custGeom>
              <a:avLst/>
              <a:gdLst>
                <a:gd name="T0" fmla="*/ 157 w 313"/>
                <a:gd name="T1" fmla="*/ 0 h 1274"/>
                <a:gd name="T2" fmla="*/ 192 w 313"/>
                <a:gd name="T3" fmla="*/ 5 h 1274"/>
                <a:gd name="T4" fmla="*/ 225 w 313"/>
                <a:gd name="T5" fmla="*/ 16 h 1274"/>
                <a:gd name="T6" fmla="*/ 254 w 313"/>
                <a:gd name="T7" fmla="*/ 34 h 1274"/>
                <a:gd name="T8" fmla="*/ 278 w 313"/>
                <a:gd name="T9" fmla="*/ 60 h 1274"/>
                <a:gd name="T10" fmla="*/ 297 w 313"/>
                <a:gd name="T11" fmla="*/ 88 h 1274"/>
                <a:gd name="T12" fmla="*/ 309 w 313"/>
                <a:gd name="T13" fmla="*/ 120 h 1274"/>
                <a:gd name="T14" fmla="*/ 313 w 313"/>
                <a:gd name="T15" fmla="*/ 157 h 1274"/>
                <a:gd name="T16" fmla="*/ 313 w 313"/>
                <a:gd name="T17" fmla="*/ 1119 h 1274"/>
                <a:gd name="T18" fmla="*/ 309 w 313"/>
                <a:gd name="T19" fmla="*/ 1154 h 1274"/>
                <a:gd name="T20" fmla="*/ 297 w 313"/>
                <a:gd name="T21" fmla="*/ 1188 h 1274"/>
                <a:gd name="T22" fmla="*/ 278 w 313"/>
                <a:gd name="T23" fmla="*/ 1216 h 1274"/>
                <a:gd name="T24" fmla="*/ 254 w 313"/>
                <a:gd name="T25" fmla="*/ 1240 h 1274"/>
                <a:gd name="T26" fmla="*/ 225 w 313"/>
                <a:gd name="T27" fmla="*/ 1258 h 1274"/>
                <a:gd name="T28" fmla="*/ 192 w 313"/>
                <a:gd name="T29" fmla="*/ 1271 h 1274"/>
                <a:gd name="T30" fmla="*/ 157 w 313"/>
                <a:gd name="T31" fmla="*/ 1274 h 1274"/>
                <a:gd name="T32" fmla="*/ 120 w 313"/>
                <a:gd name="T33" fmla="*/ 1271 h 1274"/>
                <a:gd name="T34" fmla="*/ 88 w 313"/>
                <a:gd name="T35" fmla="*/ 1258 h 1274"/>
                <a:gd name="T36" fmla="*/ 59 w 313"/>
                <a:gd name="T37" fmla="*/ 1240 h 1274"/>
                <a:gd name="T38" fmla="*/ 35 w 313"/>
                <a:gd name="T39" fmla="*/ 1216 h 1274"/>
                <a:gd name="T40" fmla="*/ 16 w 313"/>
                <a:gd name="T41" fmla="*/ 1188 h 1274"/>
                <a:gd name="T42" fmla="*/ 5 w 313"/>
                <a:gd name="T43" fmla="*/ 1154 h 1274"/>
                <a:gd name="T44" fmla="*/ 0 w 313"/>
                <a:gd name="T45" fmla="*/ 1119 h 1274"/>
                <a:gd name="T46" fmla="*/ 0 w 313"/>
                <a:gd name="T47" fmla="*/ 157 h 1274"/>
                <a:gd name="T48" fmla="*/ 5 w 313"/>
                <a:gd name="T49" fmla="*/ 120 h 1274"/>
                <a:gd name="T50" fmla="*/ 16 w 313"/>
                <a:gd name="T51" fmla="*/ 88 h 1274"/>
                <a:gd name="T52" fmla="*/ 35 w 313"/>
                <a:gd name="T53" fmla="*/ 60 h 1274"/>
                <a:gd name="T54" fmla="*/ 59 w 313"/>
                <a:gd name="T55" fmla="*/ 34 h 1274"/>
                <a:gd name="T56" fmla="*/ 88 w 313"/>
                <a:gd name="T57" fmla="*/ 16 h 1274"/>
                <a:gd name="T58" fmla="*/ 120 w 313"/>
                <a:gd name="T59" fmla="*/ 5 h 1274"/>
                <a:gd name="T60" fmla="*/ 157 w 313"/>
                <a:gd name="T61" fmla="*/ 0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3" h="1274">
                  <a:moveTo>
                    <a:pt x="157" y="0"/>
                  </a:moveTo>
                  <a:lnTo>
                    <a:pt x="192" y="5"/>
                  </a:lnTo>
                  <a:lnTo>
                    <a:pt x="225" y="16"/>
                  </a:lnTo>
                  <a:lnTo>
                    <a:pt x="254" y="34"/>
                  </a:lnTo>
                  <a:lnTo>
                    <a:pt x="278" y="60"/>
                  </a:lnTo>
                  <a:lnTo>
                    <a:pt x="297" y="88"/>
                  </a:lnTo>
                  <a:lnTo>
                    <a:pt x="309" y="120"/>
                  </a:lnTo>
                  <a:lnTo>
                    <a:pt x="313" y="157"/>
                  </a:lnTo>
                  <a:lnTo>
                    <a:pt x="313" y="1119"/>
                  </a:lnTo>
                  <a:lnTo>
                    <a:pt x="309" y="1154"/>
                  </a:lnTo>
                  <a:lnTo>
                    <a:pt x="297" y="1188"/>
                  </a:lnTo>
                  <a:lnTo>
                    <a:pt x="278" y="1216"/>
                  </a:lnTo>
                  <a:lnTo>
                    <a:pt x="254" y="1240"/>
                  </a:lnTo>
                  <a:lnTo>
                    <a:pt x="225" y="1258"/>
                  </a:lnTo>
                  <a:lnTo>
                    <a:pt x="192" y="1271"/>
                  </a:lnTo>
                  <a:lnTo>
                    <a:pt x="157" y="1274"/>
                  </a:lnTo>
                  <a:lnTo>
                    <a:pt x="120" y="1271"/>
                  </a:lnTo>
                  <a:lnTo>
                    <a:pt x="88" y="1258"/>
                  </a:lnTo>
                  <a:lnTo>
                    <a:pt x="59" y="1240"/>
                  </a:lnTo>
                  <a:lnTo>
                    <a:pt x="35" y="1216"/>
                  </a:lnTo>
                  <a:lnTo>
                    <a:pt x="16" y="1188"/>
                  </a:lnTo>
                  <a:lnTo>
                    <a:pt x="5" y="1154"/>
                  </a:lnTo>
                  <a:lnTo>
                    <a:pt x="0" y="1119"/>
                  </a:lnTo>
                  <a:lnTo>
                    <a:pt x="0" y="157"/>
                  </a:lnTo>
                  <a:lnTo>
                    <a:pt x="5" y="120"/>
                  </a:lnTo>
                  <a:lnTo>
                    <a:pt x="16" y="88"/>
                  </a:lnTo>
                  <a:lnTo>
                    <a:pt x="35" y="60"/>
                  </a:lnTo>
                  <a:lnTo>
                    <a:pt x="59" y="34"/>
                  </a:lnTo>
                  <a:lnTo>
                    <a:pt x="88" y="16"/>
                  </a:lnTo>
                  <a:lnTo>
                    <a:pt x="120" y="5"/>
                  </a:lnTo>
                  <a:lnTo>
                    <a:pt x="1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46"/>
            <p:cNvSpPr>
              <a:spLocks/>
            </p:cNvSpPr>
            <p:nvPr/>
          </p:nvSpPr>
          <p:spPr bwMode="auto">
            <a:xfrm>
              <a:off x="1658" y="994"/>
              <a:ext cx="156" cy="719"/>
            </a:xfrm>
            <a:custGeom>
              <a:avLst/>
              <a:gdLst>
                <a:gd name="T0" fmla="*/ 157 w 312"/>
                <a:gd name="T1" fmla="*/ 0 h 1438"/>
                <a:gd name="T2" fmla="*/ 192 w 312"/>
                <a:gd name="T3" fmla="*/ 4 h 1438"/>
                <a:gd name="T4" fmla="*/ 226 w 312"/>
                <a:gd name="T5" fmla="*/ 16 h 1438"/>
                <a:gd name="T6" fmla="*/ 254 w 312"/>
                <a:gd name="T7" fmla="*/ 35 h 1438"/>
                <a:gd name="T8" fmla="*/ 278 w 312"/>
                <a:gd name="T9" fmla="*/ 59 h 1438"/>
                <a:gd name="T10" fmla="*/ 296 w 312"/>
                <a:gd name="T11" fmla="*/ 88 h 1438"/>
                <a:gd name="T12" fmla="*/ 309 w 312"/>
                <a:gd name="T13" fmla="*/ 121 h 1438"/>
                <a:gd name="T14" fmla="*/ 312 w 312"/>
                <a:gd name="T15" fmla="*/ 156 h 1438"/>
                <a:gd name="T16" fmla="*/ 312 w 312"/>
                <a:gd name="T17" fmla="*/ 1283 h 1438"/>
                <a:gd name="T18" fmla="*/ 309 w 312"/>
                <a:gd name="T19" fmla="*/ 1318 h 1438"/>
                <a:gd name="T20" fmla="*/ 296 w 312"/>
                <a:gd name="T21" fmla="*/ 1352 h 1438"/>
                <a:gd name="T22" fmla="*/ 278 w 312"/>
                <a:gd name="T23" fmla="*/ 1380 h 1438"/>
                <a:gd name="T24" fmla="*/ 254 w 312"/>
                <a:gd name="T25" fmla="*/ 1404 h 1438"/>
                <a:gd name="T26" fmla="*/ 226 w 312"/>
                <a:gd name="T27" fmla="*/ 1422 h 1438"/>
                <a:gd name="T28" fmla="*/ 192 w 312"/>
                <a:gd name="T29" fmla="*/ 1435 h 1438"/>
                <a:gd name="T30" fmla="*/ 157 w 312"/>
                <a:gd name="T31" fmla="*/ 1438 h 1438"/>
                <a:gd name="T32" fmla="*/ 120 w 312"/>
                <a:gd name="T33" fmla="*/ 1435 h 1438"/>
                <a:gd name="T34" fmla="*/ 88 w 312"/>
                <a:gd name="T35" fmla="*/ 1422 h 1438"/>
                <a:gd name="T36" fmla="*/ 59 w 312"/>
                <a:gd name="T37" fmla="*/ 1404 h 1438"/>
                <a:gd name="T38" fmla="*/ 34 w 312"/>
                <a:gd name="T39" fmla="*/ 1380 h 1438"/>
                <a:gd name="T40" fmla="*/ 16 w 312"/>
                <a:gd name="T41" fmla="*/ 1352 h 1438"/>
                <a:gd name="T42" fmla="*/ 5 w 312"/>
                <a:gd name="T43" fmla="*/ 1318 h 1438"/>
                <a:gd name="T44" fmla="*/ 0 w 312"/>
                <a:gd name="T45" fmla="*/ 1283 h 1438"/>
                <a:gd name="T46" fmla="*/ 0 w 312"/>
                <a:gd name="T47" fmla="*/ 156 h 1438"/>
                <a:gd name="T48" fmla="*/ 5 w 312"/>
                <a:gd name="T49" fmla="*/ 121 h 1438"/>
                <a:gd name="T50" fmla="*/ 16 w 312"/>
                <a:gd name="T51" fmla="*/ 88 h 1438"/>
                <a:gd name="T52" fmla="*/ 34 w 312"/>
                <a:gd name="T53" fmla="*/ 59 h 1438"/>
                <a:gd name="T54" fmla="*/ 59 w 312"/>
                <a:gd name="T55" fmla="*/ 35 h 1438"/>
                <a:gd name="T56" fmla="*/ 88 w 312"/>
                <a:gd name="T57" fmla="*/ 16 h 1438"/>
                <a:gd name="T58" fmla="*/ 120 w 312"/>
                <a:gd name="T59" fmla="*/ 4 h 1438"/>
                <a:gd name="T60" fmla="*/ 157 w 312"/>
                <a:gd name="T61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2" h="1438">
                  <a:moveTo>
                    <a:pt x="157" y="0"/>
                  </a:moveTo>
                  <a:lnTo>
                    <a:pt x="192" y="4"/>
                  </a:lnTo>
                  <a:lnTo>
                    <a:pt x="226" y="16"/>
                  </a:lnTo>
                  <a:lnTo>
                    <a:pt x="254" y="35"/>
                  </a:lnTo>
                  <a:lnTo>
                    <a:pt x="278" y="59"/>
                  </a:lnTo>
                  <a:lnTo>
                    <a:pt x="296" y="88"/>
                  </a:lnTo>
                  <a:lnTo>
                    <a:pt x="309" y="121"/>
                  </a:lnTo>
                  <a:lnTo>
                    <a:pt x="312" y="156"/>
                  </a:lnTo>
                  <a:lnTo>
                    <a:pt x="312" y="1283"/>
                  </a:lnTo>
                  <a:lnTo>
                    <a:pt x="309" y="1318"/>
                  </a:lnTo>
                  <a:lnTo>
                    <a:pt x="296" y="1352"/>
                  </a:lnTo>
                  <a:lnTo>
                    <a:pt x="278" y="1380"/>
                  </a:lnTo>
                  <a:lnTo>
                    <a:pt x="254" y="1404"/>
                  </a:lnTo>
                  <a:lnTo>
                    <a:pt x="226" y="1422"/>
                  </a:lnTo>
                  <a:lnTo>
                    <a:pt x="192" y="1435"/>
                  </a:lnTo>
                  <a:lnTo>
                    <a:pt x="157" y="1438"/>
                  </a:lnTo>
                  <a:lnTo>
                    <a:pt x="120" y="1435"/>
                  </a:lnTo>
                  <a:lnTo>
                    <a:pt x="88" y="1422"/>
                  </a:lnTo>
                  <a:lnTo>
                    <a:pt x="59" y="1404"/>
                  </a:lnTo>
                  <a:lnTo>
                    <a:pt x="34" y="1380"/>
                  </a:lnTo>
                  <a:lnTo>
                    <a:pt x="16" y="1352"/>
                  </a:lnTo>
                  <a:lnTo>
                    <a:pt x="5" y="1318"/>
                  </a:lnTo>
                  <a:lnTo>
                    <a:pt x="0" y="1283"/>
                  </a:lnTo>
                  <a:lnTo>
                    <a:pt x="0" y="156"/>
                  </a:lnTo>
                  <a:lnTo>
                    <a:pt x="5" y="121"/>
                  </a:lnTo>
                  <a:lnTo>
                    <a:pt x="16" y="88"/>
                  </a:lnTo>
                  <a:lnTo>
                    <a:pt x="34" y="59"/>
                  </a:lnTo>
                  <a:lnTo>
                    <a:pt x="59" y="35"/>
                  </a:lnTo>
                  <a:lnTo>
                    <a:pt x="88" y="16"/>
                  </a:lnTo>
                  <a:lnTo>
                    <a:pt x="120" y="4"/>
                  </a:lnTo>
                  <a:lnTo>
                    <a:pt x="1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838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98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ondarlan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A3D15"/>
      </a:accent1>
      <a:accent2>
        <a:srgbClr val="F99325"/>
      </a:accent2>
      <a:accent3>
        <a:srgbClr val="6DAF27"/>
      </a:accent3>
      <a:accent4>
        <a:srgbClr val="188ED6"/>
      </a:accent4>
      <a:accent5>
        <a:srgbClr val="4EB9C1"/>
      </a:accent5>
      <a:accent6>
        <a:srgbClr val="73166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535</Words>
  <Application>Microsoft Office PowerPoint</Application>
  <PresentationFormat>Widescreen</PresentationFormat>
  <Paragraphs>68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Julian</cp:lastModifiedBy>
  <cp:revision>51</cp:revision>
  <dcterms:created xsi:type="dcterms:W3CDTF">2015-02-09T21:12:08Z</dcterms:created>
  <dcterms:modified xsi:type="dcterms:W3CDTF">2015-02-16T13:06:35Z</dcterms:modified>
</cp:coreProperties>
</file>