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76" r:id="rId2"/>
  </p:sldMasterIdLst>
  <p:notesMasterIdLst>
    <p:notesMasterId r:id="rId6"/>
  </p:notesMasterIdLst>
  <p:sldIdLst>
    <p:sldId id="298" r:id="rId3"/>
    <p:sldId id="291" r:id="rId4"/>
    <p:sldId id="292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FF7"/>
    <a:srgbClr val="398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24"/>
  </p:normalViewPr>
  <p:slideViewPr>
    <p:cSldViewPr>
      <p:cViewPr varScale="1">
        <p:scale>
          <a:sx n="111" d="100"/>
          <a:sy n="111" d="100"/>
        </p:scale>
        <p:origin x="576" y="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77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225800"/>
            <a:ext cx="12188825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987990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550936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37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8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6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66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09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11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9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23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54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6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551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130800"/>
            <a:ext cx="12188825" cy="17272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01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49"/>
            <a:ext cx="4010039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30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3091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800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216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12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462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970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13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6703854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023" y="6356353"/>
            <a:ext cx="761803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78353" y="362139"/>
            <a:ext cx="4113728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1346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6.xml"/><Relationship Id="rId24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2"/>
            <a:ext cx="2844059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9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3.tif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Pyramid Chart for PowerPoint</a:t>
            </a:r>
            <a:endParaRPr lang="es-UY" dirty="0"/>
          </a:p>
        </p:txBody>
      </p:sp>
      <p:sp>
        <p:nvSpPr>
          <p:cNvPr id="142" name="Text Placeholder 1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grpSp>
        <p:nvGrpSpPr>
          <p:cNvPr id="44" name="Group 43"/>
          <p:cNvGrpSpPr/>
          <p:nvPr/>
        </p:nvGrpSpPr>
        <p:grpSpPr>
          <a:xfrm>
            <a:off x="696805" y="1448317"/>
            <a:ext cx="2577354" cy="1600216"/>
            <a:chOff x="696987" y="1447800"/>
            <a:chExt cx="2578025" cy="1600633"/>
          </a:xfrm>
        </p:grpSpPr>
        <p:sp>
          <p:nvSpPr>
            <p:cNvPr id="45" name="Rectangle 44"/>
            <p:cNvSpPr/>
            <p:nvPr/>
          </p:nvSpPr>
          <p:spPr>
            <a:xfrm flipH="1">
              <a:off x="696987" y="1829233"/>
              <a:ext cx="2578025" cy="12192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182832" tIns="182832" rIns="182832" rtlCol="0" anchor="t" anchorCtr="0"/>
            <a:lstStyle/>
            <a:p>
              <a:pPr defTabSz="914126">
                <a:defRPr/>
              </a:pPr>
              <a:r>
                <a:rPr lang="en-US" sz="1799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</a:t>
              </a:r>
            </a:p>
            <a:p>
              <a:pPr defTabSz="914126">
                <a:defRPr/>
              </a:pPr>
              <a:endParaRPr lang="en-US" sz="1799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696987" y="1447800"/>
              <a:ext cx="2578025" cy="60821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182832" tIns="182832" rIns="182832" rtlCol="0" anchor="t" anchorCtr="0"/>
            <a:lstStyle/>
            <a:p>
              <a:pPr defTabSz="914126">
                <a:defRPr/>
              </a:pPr>
              <a:r>
                <a:rPr lang="en-US" sz="1999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96805" y="3840373"/>
            <a:ext cx="2577354" cy="1600216"/>
            <a:chOff x="696987" y="3840480"/>
            <a:chExt cx="2578025" cy="1600633"/>
          </a:xfrm>
        </p:grpSpPr>
        <p:sp>
          <p:nvSpPr>
            <p:cNvPr id="48" name="Rectangle 47"/>
            <p:cNvSpPr/>
            <p:nvPr/>
          </p:nvSpPr>
          <p:spPr>
            <a:xfrm flipH="1">
              <a:off x="696987" y="4221913"/>
              <a:ext cx="2578025" cy="12192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182832" tIns="182832" rIns="182832" rtlCol="0" anchor="t" anchorCtr="0"/>
            <a:lstStyle/>
            <a:p>
              <a:pPr defTabSz="914126">
                <a:defRPr/>
              </a:pPr>
              <a:r>
                <a:rPr lang="en-US" sz="1799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</a:t>
              </a:r>
            </a:p>
            <a:p>
              <a:pPr defTabSz="914126">
                <a:defRPr/>
              </a:pPr>
              <a:endParaRPr lang="en-US" sz="1799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696987" y="3840480"/>
              <a:ext cx="2578025" cy="60821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182832" tIns="182832" rIns="182832" rtlCol="0" anchor="t" anchorCtr="0"/>
            <a:lstStyle/>
            <a:p>
              <a:pPr defTabSz="914126">
                <a:defRPr/>
              </a:pPr>
              <a:r>
                <a:rPr lang="en-US" sz="1999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870349" y="1448317"/>
            <a:ext cx="2577354" cy="1600216"/>
            <a:chOff x="8872660" y="1447800"/>
            <a:chExt cx="2578025" cy="1600633"/>
          </a:xfrm>
        </p:grpSpPr>
        <p:sp>
          <p:nvSpPr>
            <p:cNvPr id="51" name="Rectangle 50"/>
            <p:cNvSpPr/>
            <p:nvPr/>
          </p:nvSpPr>
          <p:spPr>
            <a:xfrm flipH="1">
              <a:off x="8872660" y="1829233"/>
              <a:ext cx="2578025" cy="12192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182832" tIns="182832" rIns="182832" rtlCol="0" anchor="t" anchorCtr="0"/>
            <a:lstStyle/>
            <a:p>
              <a:pPr defTabSz="914126">
                <a:defRPr/>
              </a:pPr>
              <a:r>
                <a:rPr lang="en-US" sz="1799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</a:t>
              </a:r>
            </a:p>
            <a:p>
              <a:pPr defTabSz="914126">
                <a:defRPr/>
              </a:pPr>
              <a:endParaRPr lang="en-US" sz="1799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8872660" y="1447800"/>
              <a:ext cx="2578025" cy="60821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182832" tIns="182832" rIns="182832" rtlCol="0" anchor="t" anchorCtr="0"/>
            <a:lstStyle/>
            <a:p>
              <a:pPr defTabSz="914126">
                <a:defRPr/>
              </a:pPr>
              <a:r>
                <a:rPr lang="en-US" sz="1999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870349" y="3840373"/>
            <a:ext cx="2577354" cy="1600216"/>
            <a:chOff x="8872660" y="3840480"/>
            <a:chExt cx="2578025" cy="1600633"/>
          </a:xfrm>
        </p:grpSpPr>
        <p:sp>
          <p:nvSpPr>
            <p:cNvPr id="54" name="Rectangle 53"/>
            <p:cNvSpPr/>
            <p:nvPr/>
          </p:nvSpPr>
          <p:spPr>
            <a:xfrm flipH="1">
              <a:off x="8872660" y="4221913"/>
              <a:ext cx="2578025" cy="12192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182832" tIns="182832" rIns="182832" rtlCol="0" anchor="t" anchorCtr="0"/>
            <a:lstStyle/>
            <a:p>
              <a:pPr defTabSz="914126">
                <a:defRPr/>
              </a:pPr>
              <a:r>
                <a:rPr lang="en-US" sz="1799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</a:t>
              </a:r>
            </a:p>
            <a:p>
              <a:pPr defTabSz="914126">
                <a:defRPr/>
              </a:pPr>
              <a:endParaRPr lang="en-US" sz="1799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8872660" y="3840480"/>
              <a:ext cx="2578025" cy="60821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182832" tIns="182832" rIns="182832" rtlCol="0" anchor="t" anchorCtr="0"/>
            <a:lstStyle/>
            <a:p>
              <a:pPr defTabSz="914126">
                <a:defRPr/>
              </a:pPr>
              <a:r>
                <a:rPr lang="en-US" sz="1999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468500" y="1877894"/>
            <a:ext cx="4896081" cy="4500602"/>
            <a:chOff x="3469404" y="1877490"/>
            <a:chExt cx="4897356" cy="4501774"/>
          </a:xfrm>
        </p:grpSpPr>
        <p:grpSp>
          <p:nvGrpSpPr>
            <p:cNvPr id="115" name="Group 114"/>
            <p:cNvGrpSpPr/>
            <p:nvPr/>
          </p:nvGrpSpPr>
          <p:grpSpPr>
            <a:xfrm>
              <a:off x="3469404" y="1877490"/>
              <a:ext cx="4897356" cy="4501774"/>
              <a:chOff x="3469404" y="1877490"/>
              <a:chExt cx="4897356" cy="4501774"/>
            </a:xfrm>
          </p:grpSpPr>
          <p:sp>
            <p:nvSpPr>
              <p:cNvPr id="124" name="Oval 123"/>
              <p:cNvSpPr/>
              <p:nvPr/>
            </p:nvSpPr>
            <p:spPr>
              <a:xfrm rot="21395266">
                <a:off x="3741101" y="5222568"/>
                <a:ext cx="4560330" cy="1156696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85000"/>
                      <a:lumOff val="15000"/>
                      <a:alpha val="78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126">
                  <a:defRPr/>
                </a:pPr>
                <a:endParaRPr lang="en-US" sz="1799" kern="0">
                  <a:solidFill>
                    <a:sysClr val="window" lastClr="FFFFFF"/>
                  </a:solidFill>
                </a:endParaRPr>
              </a:p>
            </p:txBody>
          </p:sp>
          <p:grpSp>
            <p:nvGrpSpPr>
              <p:cNvPr id="125" name="Group 42"/>
              <p:cNvGrpSpPr/>
              <p:nvPr/>
            </p:nvGrpSpPr>
            <p:grpSpPr>
              <a:xfrm>
                <a:off x="3469406" y="1877490"/>
                <a:ext cx="4897356" cy="4154581"/>
                <a:chOff x="2873071" y="1371600"/>
                <a:chExt cx="6090026" cy="5166363"/>
              </a:xfrm>
            </p:grpSpPr>
            <p:grpSp>
              <p:nvGrpSpPr>
                <p:cNvPr id="126" name="Group 27"/>
                <p:cNvGrpSpPr/>
                <p:nvPr/>
              </p:nvGrpSpPr>
              <p:grpSpPr>
                <a:xfrm>
                  <a:off x="2873071" y="4073700"/>
                  <a:ext cx="6090026" cy="2464263"/>
                  <a:chOff x="3842484" y="4051112"/>
                  <a:chExt cx="4295676" cy="1738197"/>
                </a:xfrm>
              </p:grpSpPr>
              <p:sp>
                <p:nvSpPr>
                  <p:cNvPr id="138" name="Freeform 137"/>
                  <p:cNvSpPr/>
                  <p:nvPr/>
                </p:nvSpPr>
                <p:spPr>
                  <a:xfrm>
                    <a:off x="4341734" y="4051112"/>
                    <a:ext cx="3295818" cy="872048"/>
                  </a:xfrm>
                  <a:custGeom>
                    <a:avLst/>
                    <a:gdLst>
                      <a:gd name="connsiteX0" fmla="*/ 3798 w 2465936"/>
                      <a:gd name="connsiteY0" fmla="*/ 311446 h 652328"/>
                      <a:gd name="connsiteX1" fmla="*/ 1245787 w 2465936"/>
                      <a:gd name="connsiteY1" fmla="*/ 949 h 652328"/>
                      <a:gd name="connsiteX2" fmla="*/ 2462138 w 2465936"/>
                      <a:gd name="connsiteY2" fmla="*/ 305749 h 652328"/>
                      <a:gd name="connsiteX3" fmla="*/ 1268575 w 2465936"/>
                      <a:gd name="connsiteY3" fmla="*/ 650429 h 652328"/>
                      <a:gd name="connsiteX4" fmla="*/ 3798 w 2465936"/>
                      <a:gd name="connsiteY4" fmla="*/ 311446 h 652328"/>
                      <a:gd name="connsiteX0" fmla="*/ 3798 w 2465936"/>
                      <a:gd name="connsiteY0" fmla="*/ 311446 h 650429"/>
                      <a:gd name="connsiteX1" fmla="*/ 1245787 w 2465936"/>
                      <a:gd name="connsiteY1" fmla="*/ 949 h 650429"/>
                      <a:gd name="connsiteX2" fmla="*/ 2462138 w 2465936"/>
                      <a:gd name="connsiteY2" fmla="*/ 305749 h 650429"/>
                      <a:gd name="connsiteX3" fmla="*/ 1268575 w 2465936"/>
                      <a:gd name="connsiteY3" fmla="*/ 650429 h 650429"/>
                      <a:gd name="connsiteX4" fmla="*/ 3798 w 2465936"/>
                      <a:gd name="connsiteY4" fmla="*/ 311446 h 650429"/>
                      <a:gd name="connsiteX0" fmla="*/ 3798 w 2462138"/>
                      <a:gd name="connsiteY0" fmla="*/ 311446 h 650429"/>
                      <a:gd name="connsiteX1" fmla="*/ 1245787 w 2462138"/>
                      <a:gd name="connsiteY1" fmla="*/ 949 h 650429"/>
                      <a:gd name="connsiteX2" fmla="*/ 2462138 w 2462138"/>
                      <a:gd name="connsiteY2" fmla="*/ 305749 h 650429"/>
                      <a:gd name="connsiteX3" fmla="*/ 1268575 w 2462138"/>
                      <a:gd name="connsiteY3" fmla="*/ 650429 h 650429"/>
                      <a:gd name="connsiteX4" fmla="*/ 3798 w 2462138"/>
                      <a:gd name="connsiteY4" fmla="*/ 311446 h 650429"/>
                      <a:gd name="connsiteX0" fmla="*/ 0 w 2458340"/>
                      <a:gd name="connsiteY0" fmla="*/ 311446 h 650429"/>
                      <a:gd name="connsiteX1" fmla="*/ 1241989 w 2458340"/>
                      <a:gd name="connsiteY1" fmla="*/ 949 h 650429"/>
                      <a:gd name="connsiteX2" fmla="*/ 2458340 w 2458340"/>
                      <a:gd name="connsiteY2" fmla="*/ 305749 h 650429"/>
                      <a:gd name="connsiteX3" fmla="*/ 1264777 w 2458340"/>
                      <a:gd name="connsiteY3" fmla="*/ 650429 h 650429"/>
                      <a:gd name="connsiteX4" fmla="*/ 0 w 2458340"/>
                      <a:gd name="connsiteY4" fmla="*/ 311446 h 650429"/>
                      <a:gd name="connsiteX0" fmla="*/ 0 w 2458340"/>
                      <a:gd name="connsiteY0" fmla="*/ 310497 h 649480"/>
                      <a:gd name="connsiteX1" fmla="*/ 1241989 w 2458340"/>
                      <a:gd name="connsiteY1" fmla="*/ 0 h 649480"/>
                      <a:gd name="connsiteX2" fmla="*/ 2458340 w 2458340"/>
                      <a:gd name="connsiteY2" fmla="*/ 304800 h 649480"/>
                      <a:gd name="connsiteX3" fmla="*/ 1264777 w 2458340"/>
                      <a:gd name="connsiteY3" fmla="*/ 649480 h 649480"/>
                      <a:gd name="connsiteX4" fmla="*/ 0 w 2458340"/>
                      <a:gd name="connsiteY4" fmla="*/ 310497 h 649480"/>
                      <a:gd name="connsiteX0" fmla="*/ 0 w 2450794"/>
                      <a:gd name="connsiteY0" fmla="*/ 370864 h 649480"/>
                      <a:gd name="connsiteX1" fmla="*/ 1234443 w 2450794"/>
                      <a:gd name="connsiteY1" fmla="*/ 0 h 649480"/>
                      <a:gd name="connsiteX2" fmla="*/ 2450794 w 2450794"/>
                      <a:gd name="connsiteY2" fmla="*/ 304800 h 649480"/>
                      <a:gd name="connsiteX3" fmla="*/ 1257231 w 2450794"/>
                      <a:gd name="connsiteY3" fmla="*/ 649480 h 649480"/>
                      <a:gd name="connsiteX4" fmla="*/ 0 w 2450794"/>
                      <a:gd name="connsiteY4" fmla="*/ 370864 h 649480"/>
                      <a:gd name="connsiteX0" fmla="*/ 0 w 2454642"/>
                      <a:gd name="connsiteY0" fmla="*/ 314269 h 649480"/>
                      <a:gd name="connsiteX1" fmla="*/ 1238291 w 2454642"/>
                      <a:gd name="connsiteY1" fmla="*/ 0 h 649480"/>
                      <a:gd name="connsiteX2" fmla="*/ 2454642 w 2454642"/>
                      <a:gd name="connsiteY2" fmla="*/ 304800 h 649480"/>
                      <a:gd name="connsiteX3" fmla="*/ 1261079 w 2454642"/>
                      <a:gd name="connsiteY3" fmla="*/ 649480 h 649480"/>
                      <a:gd name="connsiteX4" fmla="*/ 0 w 2454642"/>
                      <a:gd name="connsiteY4" fmla="*/ 314269 h 649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54642" h="649480">
                        <a:moveTo>
                          <a:pt x="0" y="314269"/>
                        </a:moveTo>
                        <a:lnTo>
                          <a:pt x="1238291" y="0"/>
                        </a:lnTo>
                        <a:lnTo>
                          <a:pt x="2454642" y="304800"/>
                        </a:lnTo>
                        <a:lnTo>
                          <a:pt x="1261079" y="649480"/>
                        </a:lnTo>
                        <a:lnTo>
                          <a:pt x="0" y="314269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Freeform 138"/>
                  <p:cNvSpPr/>
                  <p:nvPr/>
                </p:nvSpPr>
                <p:spPr>
                  <a:xfrm>
                    <a:off x="6005968" y="4456319"/>
                    <a:ext cx="2132192" cy="1332990"/>
                  </a:xfrm>
                  <a:custGeom>
                    <a:avLst/>
                    <a:gdLst>
                      <a:gd name="connsiteX0" fmla="*/ 253032 w 2017002"/>
                      <a:gd name="connsiteY0" fmla="*/ 374953 h 1057608"/>
                      <a:gd name="connsiteX1" fmla="*/ 1440301 w 2017002"/>
                      <a:gd name="connsiteY1" fmla="*/ 32415 h 1057608"/>
                      <a:gd name="connsiteX2" fmla="*/ 1820575 w 2017002"/>
                      <a:gd name="connsiteY2" fmla="*/ 569444 h 1057608"/>
                      <a:gd name="connsiteX3" fmla="*/ 261741 w 2017002"/>
                      <a:gd name="connsiteY3" fmla="*/ 1025193 h 1057608"/>
                      <a:gd name="connsiteX4" fmla="*/ 253032 w 2017002"/>
                      <a:gd name="connsiteY4" fmla="*/ 374953 h 1057608"/>
                      <a:gd name="connsiteX0" fmla="*/ 0 w 1763970"/>
                      <a:gd name="connsiteY0" fmla="*/ 374953 h 1057608"/>
                      <a:gd name="connsiteX1" fmla="*/ 1187269 w 1763970"/>
                      <a:gd name="connsiteY1" fmla="*/ 32415 h 1057608"/>
                      <a:gd name="connsiteX2" fmla="*/ 1567543 w 1763970"/>
                      <a:gd name="connsiteY2" fmla="*/ 569444 h 1057608"/>
                      <a:gd name="connsiteX3" fmla="*/ 8709 w 1763970"/>
                      <a:gd name="connsiteY3" fmla="*/ 1025193 h 1057608"/>
                      <a:gd name="connsiteX4" fmla="*/ 0 w 1763970"/>
                      <a:gd name="connsiteY4" fmla="*/ 374953 h 1057608"/>
                      <a:gd name="connsiteX0" fmla="*/ 0 w 1763970"/>
                      <a:gd name="connsiteY0" fmla="*/ 342538 h 1025193"/>
                      <a:gd name="connsiteX1" fmla="*/ 1187269 w 1763970"/>
                      <a:gd name="connsiteY1" fmla="*/ 0 h 1025193"/>
                      <a:gd name="connsiteX2" fmla="*/ 1567543 w 1763970"/>
                      <a:gd name="connsiteY2" fmla="*/ 537029 h 1025193"/>
                      <a:gd name="connsiteX3" fmla="*/ 8709 w 1763970"/>
                      <a:gd name="connsiteY3" fmla="*/ 992778 h 1025193"/>
                      <a:gd name="connsiteX4" fmla="*/ 0 w 1763970"/>
                      <a:gd name="connsiteY4" fmla="*/ 342538 h 1025193"/>
                      <a:gd name="connsiteX0" fmla="*/ 0 w 1763970"/>
                      <a:gd name="connsiteY0" fmla="*/ 342538 h 992778"/>
                      <a:gd name="connsiteX1" fmla="*/ 1187269 w 1763970"/>
                      <a:gd name="connsiteY1" fmla="*/ 0 h 992778"/>
                      <a:gd name="connsiteX2" fmla="*/ 1567543 w 1763970"/>
                      <a:gd name="connsiteY2" fmla="*/ 537029 h 992778"/>
                      <a:gd name="connsiteX3" fmla="*/ 8709 w 1763970"/>
                      <a:gd name="connsiteY3" fmla="*/ 992778 h 992778"/>
                      <a:gd name="connsiteX4" fmla="*/ 0 w 1763970"/>
                      <a:gd name="connsiteY4" fmla="*/ 342538 h 992778"/>
                      <a:gd name="connsiteX0" fmla="*/ 0 w 1567543"/>
                      <a:gd name="connsiteY0" fmla="*/ 342538 h 992778"/>
                      <a:gd name="connsiteX1" fmla="*/ 1187269 w 1567543"/>
                      <a:gd name="connsiteY1" fmla="*/ 0 h 992778"/>
                      <a:gd name="connsiteX2" fmla="*/ 1567543 w 1567543"/>
                      <a:gd name="connsiteY2" fmla="*/ 537029 h 992778"/>
                      <a:gd name="connsiteX3" fmla="*/ 8709 w 1567543"/>
                      <a:gd name="connsiteY3" fmla="*/ 992778 h 992778"/>
                      <a:gd name="connsiteX4" fmla="*/ 0 w 1567543"/>
                      <a:gd name="connsiteY4" fmla="*/ 342538 h 992778"/>
                      <a:gd name="connsiteX0" fmla="*/ 0 w 1567543"/>
                      <a:gd name="connsiteY0" fmla="*/ 342538 h 992778"/>
                      <a:gd name="connsiteX1" fmla="*/ 1187269 w 1567543"/>
                      <a:gd name="connsiteY1" fmla="*/ 0 h 992778"/>
                      <a:gd name="connsiteX2" fmla="*/ 1567543 w 1567543"/>
                      <a:gd name="connsiteY2" fmla="*/ 537029 h 992778"/>
                      <a:gd name="connsiteX3" fmla="*/ 8709 w 1567543"/>
                      <a:gd name="connsiteY3" fmla="*/ 992778 h 992778"/>
                      <a:gd name="connsiteX4" fmla="*/ 0 w 1567543"/>
                      <a:gd name="connsiteY4" fmla="*/ 342538 h 992778"/>
                      <a:gd name="connsiteX0" fmla="*/ 20459 w 1588002"/>
                      <a:gd name="connsiteY0" fmla="*/ 342538 h 992778"/>
                      <a:gd name="connsiteX1" fmla="*/ 1207728 w 1588002"/>
                      <a:gd name="connsiteY1" fmla="*/ 0 h 992778"/>
                      <a:gd name="connsiteX2" fmla="*/ 1588002 w 1588002"/>
                      <a:gd name="connsiteY2" fmla="*/ 537029 h 992778"/>
                      <a:gd name="connsiteX3" fmla="*/ 29168 w 1588002"/>
                      <a:gd name="connsiteY3" fmla="*/ 992778 h 992778"/>
                      <a:gd name="connsiteX4" fmla="*/ 20459 w 1588002"/>
                      <a:gd name="connsiteY4" fmla="*/ 342538 h 992778"/>
                      <a:gd name="connsiteX0" fmla="*/ 20459 w 1588002"/>
                      <a:gd name="connsiteY0" fmla="*/ 342538 h 992778"/>
                      <a:gd name="connsiteX1" fmla="*/ 1207728 w 1588002"/>
                      <a:gd name="connsiteY1" fmla="*/ 0 h 992778"/>
                      <a:gd name="connsiteX2" fmla="*/ 1588002 w 1588002"/>
                      <a:gd name="connsiteY2" fmla="*/ 537029 h 992778"/>
                      <a:gd name="connsiteX3" fmla="*/ 29168 w 1588002"/>
                      <a:gd name="connsiteY3" fmla="*/ 992778 h 992778"/>
                      <a:gd name="connsiteX4" fmla="*/ 20459 w 1588002"/>
                      <a:gd name="connsiteY4" fmla="*/ 342538 h 9927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8002" h="992778">
                        <a:moveTo>
                          <a:pt x="20459" y="342538"/>
                        </a:moveTo>
                        <a:lnTo>
                          <a:pt x="1207728" y="0"/>
                        </a:lnTo>
                        <a:lnTo>
                          <a:pt x="1588002" y="537029"/>
                        </a:lnTo>
                        <a:lnTo>
                          <a:pt x="29168" y="992778"/>
                        </a:lnTo>
                        <a:cubicBezTo>
                          <a:pt x="800" y="784673"/>
                          <a:pt x="0" y="584806"/>
                          <a:pt x="20459" y="34253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Freeform 139"/>
                  <p:cNvSpPr/>
                  <p:nvPr/>
                </p:nvSpPr>
                <p:spPr>
                  <a:xfrm>
                    <a:off x="3842484" y="4469474"/>
                    <a:ext cx="2201188" cy="1319835"/>
                  </a:xfrm>
                  <a:custGeom>
                    <a:avLst/>
                    <a:gdLst>
                      <a:gd name="connsiteX0" fmla="*/ 211183 w 2122715"/>
                      <a:gd name="connsiteY0" fmla="*/ 535032 h 1041218"/>
                      <a:gd name="connsiteX1" fmla="*/ 583475 w 2122715"/>
                      <a:gd name="connsiteY1" fmla="*/ 28847 h 1041218"/>
                      <a:gd name="connsiteX2" fmla="*/ 1844041 w 2122715"/>
                      <a:gd name="connsiteY2" fmla="*/ 361949 h 1041218"/>
                      <a:gd name="connsiteX3" fmla="*/ 1850572 w 2122715"/>
                      <a:gd name="connsiteY3" fmla="*/ 1011827 h 1041218"/>
                      <a:gd name="connsiteX4" fmla="*/ 211183 w 2122715"/>
                      <a:gd name="connsiteY4" fmla="*/ 535032 h 1041218"/>
                      <a:gd name="connsiteX0" fmla="*/ 0 w 1911532"/>
                      <a:gd name="connsiteY0" fmla="*/ 535032 h 1041218"/>
                      <a:gd name="connsiteX1" fmla="*/ 372292 w 1911532"/>
                      <a:gd name="connsiteY1" fmla="*/ 28847 h 1041218"/>
                      <a:gd name="connsiteX2" fmla="*/ 1632858 w 1911532"/>
                      <a:gd name="connsiteY2" fmla="*/ 361949 h 1041218"/>
                      <a:gd name="connsiteX3" fmla="*/ 1639389 w 1911532"/>
                      <a:gd name="connsiteY3" fmla="*/ 1011827 h 1041218"/>
                      <a:gd name="connsiteX4" fmla="*/ 0 w 1911532"/>
                      <a:gd name="connsiteY4" fmla="*/ 535032 h 1041218"/>
                      <a:gd name="connsiteX0" fmla="*/ 0 w 1911532"/>
                      <a:gd name="connsiteY0" fmla="*/ 506185 h 1012371"/>
                      <a:gd name="connsiteX1" fmla="*/ 372292 w 1911532"/>
                      <a:gd name="connsiteY1" fmla="*/ 0 h 1012371"/>
                      <a:gd name="connsiteX2" fmla="*/ 1632858 w 1911532"/>
                      <a:gd name="connsiteY2" fmla="*/ 333102 h 1012371"/>
                      <a:gd name="connsiteX3" fmla="*/ 1639389 w 1911532"/>
                      <a:gd name="connsiteY3" fmla="*/ 982980 h 1012371"/>
                      <a:gd name="connsiteX4" fmla="*/ 0 w 1911532"/>
                      <a:gd name="connsiteY4" fmla="*/ 506185 h 1012371"/>
                      <a:gd name="connsiteX0" fmla="*/ 0 w 1639389"/>
                      <a:gd name="connsiteY0" fmla="*/ 506185 h 1012371"/>
                      <a:gd name="connsiteX1" fmla="*/ 372292 w 1639389"/>
                      <a:gd name="connsiteY1" fmla="*/ 0 h 1012371"/>
                      <a:gd name="connsiteX2" fmla="*/ 1632858 w 1639389"/>
                      <a:gd name="connsiteY2" fmla="*/ 333102 h 1012371"/>
                      <a:gd name="connsiteX3" fmla="*/ 1639389 w 1639389"/>
                      <a:gd name="connsiteY3" fmla="*/ 982980 h 1012371"/>
                      <a:gd name="connsiteX4" fmla="*/ 0 w 1639389"/>
                      <a:gd name="connsiteY4" fmla="*/ 506185 h 1012371"/>
                      <a:gd name="connsiteX0" fmla="*/ 0 w 1639389"/>
                      <a:gd name="connsiteY0" fmla="*/ 506185 h 982980"/>
                      <a:gd name="connsiteX1" fmla="*/ 372292 w 1639389"/>
                      <a:gd name="connsiteY1" fmla="*/ 0 h 982980"/>
                      <a:gd name="connsiteX2" fmla="*/ 1632858 w 1639389"/>
                      <a:gd name="connsiteY2" fmla="*/ 333102 h 982980"/>
                      <a:gd name="connsiteX3" fmla="*/ 1639389 w 1639389"/>
                      <a:gd name="connsiteY3" fmla="*/ 982980 h 982980"/>
                      <a:gd name="connsiteX4" fmla="*/ 0 w 1639389"/>
                      <a:gd name="connsiteY4" fmla="*/ 506185 h 98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9389" h="982980">
                        <a:moveTo>
                          <a:pt x="0" y="506185"/>
                        </a:moveTo>
                        <a:lnTo>
                          <a:pt x="372292" y="0"/>
                        </a:lnTo>
                        <a:lnTo>
                          <a:pt x="1632858" y="333102"/>
                        </a:lnTo>
                        <a:lnTo>
                          <a:pt x="1639389" y="982980"/>
                        </a:lnTo>
                        <a:lnTo>
                          <a:pt x="0" y="506185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grpSp>
              <p:nvGrpSpPr>
                <p:cNvPr id="127" name="Group 18"/>
                <p:cNvGrpSpPr/>
                <p:nvPr/>
              </p:nvGrpSpPr>
              <p:grpSpPr>
                <a:xfrm>
                  <a:off x="3770244" y="3263712"/>
                  <a:ext cx="4295676" cy="1738197"/>
                  <a:chOff x="3842484" y="4051112"/>
                  <a:chExt cx="4295676" cy="1738197"/>
                </a:xfrm>
              </p:grpSpPr>
              <p:sp>
                <p:nvSpPr>
                  <p:cNvPr id="135" name="Freeform 134"/>
                  <p:cNvSpPr/>
                  <p:nvPr/>
                </p:nvSpPr>
                <p:spPr>
                  <a:xfrm>
                    <a:off x="4341734" y="4051112"/>
                    <a:ext cx="3295818" cy="872048"/>
                  </a:xfrm>
                  <a:custGeom>
                    <a:avLst/>
                    <a:gdLst>
                      <a:gd name="connsiteX0" fmla="*/ 3798 w 2465936"/>
                      <a:gd name="connsiteY0" fmla="*/ 311446 h 652328"/>
                      <a:gd name="connsiteX1" fmla="*/ 1245787 w 2465936"/>
                      <a:gd name="connsiteY1" fmla="*/ 949 h 652328"/>
                      <a:gd name="connsiteX2" fmla="*/ 2462138 w 2465936"/>
                      <a:gd name="connsiteY2" fmla="*/ 305749 h 652328"/>
                      <a:gd name="connsiteX3" fmla="*/ 1268575 w 2465936"/>
                      <a:gd name="connsiteY3" fmla="*/ 650429 h 652328"/>
                      <a:gd name="connsiteX4" fmla="*/ 3798 w 2465936"/>
                      <a:gd name="connsiteY4" fmla="*/ 311446 h 652328"/>
                      <a:gd name="connsiteX0" fmla="*/ 3798 w 2465936"/>
                      <a:gd name="connsiteY0" fmla="*/ 311446 h 650429"/>
                      <a:gd name="connsiteX1" fmla="*/ 1245787 w 2465936"/>
                      <a:gd name="connsiteY1" fmla="*/ 949 h 650429"/>
                      <a:gd name="connsiteX2" fmla="*/ 2462138 w 2465936"/>
                      <a:gd name="connsiteY2" fmla="*/ 305749 h 650429"/>
                      <a:gd name="connsiteX3" fmla="*/ 1268575 w 2465936"/>
                      <a:gd name="connsiteY3" fmla="*/ 650429 h 650429"/>
                      <a:gd name="connsiteX4" fmla="*/ 3798 w 2465936"/>
                      <a:gd name="connsiteY4" fmla="*/ 311446 h 650429"/>
                      <a:gd name="connsiteX0" fmla="*/ 3798 w 2462138"/>
                      <a:gd name="connsiteY0" fmla="*/ 311446 h 650429"/>
                      <a:gd name="connsiteX1" fmla="*/ 1245787 w 2462138"/>
                      <a:gd name="connsiteY1" fmla="*/ 949 h 650429"/>
                      <a:gd name="connsiteX2" fmla="*/ 2462138 w 2462138"/>
                      <a:gd name="connsiteY2" fmla="*/ 305749 h 650429"/>
                      <a:gd name="connsiteX3" fmla="*/ 1268575 w 2462138"/>
                      <a:gd name="connsiteY3" fmla="*/ 650429 h 650429"/>
                      <a:gd name="connsiteX4" fmla="*/ 3798 w 2462138"/>
                      <a:gd name="connsiteY4" fmla="*/ 311446 h 650429"/>
                      <a:gd name="connsiteX0" fmla="*/ 0 w 2458340"/>
                      <a:gd name="connsiteY0" fmla="*/ 311446 h 650429"/>
                      <a:gd name="connsiteX1" fmla="*/ 1241989 w 2458340"/>
                      <a:gd name="connsiteY1" fmla="*/ 949 h 650429"/>
                      <a:gd name="connsiteX2" fmla="*/ 2458340 w 2458340"/>
                      <a:gd name="connsiteY2" fmla="*/ 305749 h 650429"/>
                      <a:gd name="connsiteX3" fmla="*/ 1264777 w 2458340"/>
                      <a:gd name="connsiteY3" fmla="*/ 650429 h 650429"/>
                      <a:gd name="connsiteX4" fmla="*/ 0 w 2458340"/>
                      <a:gd name="connsiteY4" fmla="*/ 311446 h 650429"/>
                      <a:gd name="connsiteX0" fmla="*/ 0 w 2458340"/>
                      <a:gd name="connsiteY0" fmla="*/ 310497 h 649480"/>
                      <a:gd name="connsiteX1" fmla="*/ 1241989 w 2458340"/>
                      <a:gd name="connsiteY1" fmla="*/ 0 h 649480"/>
                      <a:gd name="connsiteX2" fmla="*/ 2458340 w 2458340"/>
                      <a:gd name="connsiteY2" fmla="*/ 304800 h 649480"/>
                      <a:gd name="connsiteX3" fmla="*/ 1264777 w 2458340"/>
                      <a:gd name="connsiteY3" fmla="*/ 649480 h 649480"/>
                      <a:gd name="connsiteX4" fmla="*/ 0 w 2458340"/>
                      <a:gd name="connsiteY4" fmla="*/ 310497 h 649480"/>
                      <a:gd name="connsiteX0" fmla="*/ 0 w 2450794"/>
                      <a:gd name="connsiteY0" fmla="*/ 370864 h 649480"/>
                      <a:gd name="connsiteX1" fmla="*/ 1234443 w 2450794"/>
                      <a:gd name="connsiteY1" fmla="*/ 0 h 649480"/>
                      <a:gd name="connsiteX2" fmla="*/ 2450794 w 2450794"/>
                      <a:gd name="connsiteY2" fmla="*/ 304800 h 649480"/>
                      <a:gd name="connsiteX3" fmla="*/ 1257231 w 2450794"/>
                      <a:gd name="connsiteY3" fmla="*/ 649480 h 649480"/>
                      <a:gd name="connsiteX4" fmla="*/ 0 w 2450794"/>
                      <a:gd name="connsiteY4" fmla="*/ 370864 h 649480"/>
                      <a:gd name="connsiteX0" fmla="*/ 0 w 2454642"/>
                      <a:gd name="connsiteY0" fmla="*/ 314269 h 649480"/>
                      <a:gd name="connsiteX1" fmla="*/ 1238291 w 2454642"/>
                      <a:gd name="connsiteY1" fmla="*/ 0 h 649480"/>
                      <a:gd name="connsiteX2" fmla="*/ 2454642 w 2454642"/>
                      <a:gd name="connsiteY2" fmla="*/ 304800 h 649480"/>
                      <a:gd name="connsiteX3" fmla="*/ 1261079 w 2454642"/>
                      <a:gd name="connsiteY3" fmla="*/ 649480 h 649480"/>
                      <a:gd name="connsiteX4" fmla="*/ 0 w 2454642"/>
                      <a:gd name="connsiteY4" fmla="*/ 314269 h 649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54642" h="649480">
                        <a:moveTo>
                          <a:pt x="0" y="314269"/>
                        </a:moveTo>
                        <a:lnTo>
                          <a:pt x="1238291" y="0"/>
                        </a:lnTo>
                        <a:lnTo>
                          <a:pt x="2454642" y="304800"/>
                        </a:lnTo>
                        <a:lnTo>
                          <a:pt x="1261079" y="649480"/>
                        </a:lnTo>
                        <a:lnTo>
                          <a:pt x="0" y="314269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79646">
                          <a:lumMod val="75000"/>
                          <a:shade val="30000"/>
                          <a:satMod val="115000"/>
                        </a:srgbClr>
                      </a:gs>
                      <a:gs pos="50000">
                        <a:srgbClr val="F79646">
                          <a:lumMod val="75000"/>
                          <a:shade val="67500"/>
                          <a:satMod val="115000"/>
                        </a:srgbClr>
                      </a:gs>
                      <a:gs pos="100000">
                        <a:srgbClr val="F79646">
                          <a:lumMod val="75000"/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6" name="Freeform 5"/>
                  <p:cNvSpPr/>
                  <p:nvPr/>
                </p:nvSpPr>
                <p:spPr>
                  <a:xfrm>
                    <a:off x="3842484" y="4469474"/>
                    <a:ext cx="2201188" cy="1319835"/>
                  </a:xfrm>
                  <a:custGeom>
                    <a:avLst/>
                    <a:gdLst>
                      <a:gd name="connsiteX0" fmla="*/ 211183 w 2122715"/>
                      <a:gd name="connsiteY0" fmla="*/ 535032 h 1041218"/>
                      <a:gd name="connsiteX1" fmla="*/ 583475 w 2122715"/>
                      <a:gd name="connsiteY1" fmla="*/ 28847 h 1041218"/>
                      <a:gd name="connsiteX2" fmla="*/ 1844041 w 2122715"/>
                      <a:gd name="connsiteY2" fmla="*/ 361949 h 1041218"/>
                      <a:gd name="connsiteX3" fmla="*/ 1850572 w 2122715"/>
                      <a:gd name="connsiteY3" fmla="*/ 1011827 h 1041218"/>
                      <a:gd name="connsiteX4" fmla="*/ 211183 w 2122715"/>
                      <a:gd name="connsiteY4" fmla="*/ 535032 h 1041218"/>
                      <a:gd name="connsiteX0" fmla="*/ 0 w 1911532"/>
                      <a:gd name="connsiteY0" fmla="*/ 535032 h 1041218"/>
                      <a:gd name="connsiteX1" fmla="*/ 372292 w 1911532"/>
                      <a:gd name="connsiteY1" fmla="*/ 28847 h 1041218"/>
                      <a:gd name="connsiteX2" fmla="*/ 1632858 w 1911532"/>
                      <a:gd name="connsiteY2" fmla="*/ 361949 h 1041218"/>
                      <a:gd name="connsiteX3" fmla="*/ 1639389 w 1911532"/>
                      <a:gd name="connsiteY3" fmla="*/ 1011827 h 1041218"/>
                      <a:gd name="connsiteX4" fmla="*/ 0 w 1911532"/>
                      <a:gd name="connsiteY4" fmla="*/ 535032 h 1041218"/>
                      <a:gd name="connsiteX0" fmla="*/ 0 w 1911532"/>
                      <a:gd name="connsiteY0" fmla="*/ 506185 h 1012371"/>
                      <a:gd name="connsiteX1" fmla="*/ 372292 w 1911532"/>
                      <a:gd name="connsiteY1" fmla="*/ 0 h 1012371"/>
                      <a:gd name="connsiteX2" fmla="*/ 1632858 w 1911532"/>
                      <a:gd name="connsiteY2" fmla="*/ 333102 h 1012371"/>
                      <a:gd name="connsiteX3" fmla="*/ 1639389 w 1911532"/>
                      <a:gd name="connsiteY3" fmla="*/ 982980 h 1012371"/>
                      <a:gd name="connsiteX4" fmla="*/ 0 w 1911532"/>
                      <a:gd name="connsiteY4" fmla="*/ 506185 h 1012371"/>
                      <a:gd name="connsiteX0" fmla="*/ 0 w 1639389"/>
                      <a:gd name="connsiteY0" fmla="*/ 506185 h 1012371"/>
                      <a:gd name="connsiteX1" fmla="*/ 372292 w 1639389"/>
                      <a:gd name="connsiteY1" fmla="*/ 0 h 1012371"/>
                      <a:gd name="connsiteX2" fmla="*/ 1632858 w 1639389"/>
                      <a:gd name="connsiteY2" fmla="*/ 333102 h 1012371"/>
                      <a:gd name="connsiteX3" fmla="*/ 1639389 w 1639389"/>
                      <a:gd name="connsiteY3" fmla="*/ 982980 h 1012371"/>
                      <a:gd name="connsiteX4" fmla="*/ 0 w 1639389"/>
                      <a:gd name="connsiteY4" fmla="*/ 506185 h 1012371"/>
                      <a:gd name="connsiteX0" fmla="*/ 0 w 1639389"/>
                      <a:gd name="connsiteY0" fmla="*/ 506185 h 982980"/>
                      <a:gd name="connsiteX1" fmla="*/ 372292 w 1639389"/>
                      <a:gd name="connsiteY1" fmla="*/ 0 h 982980"/>
                      <a:gd name="connsiteX2" fmla="*/ 1632858 w 1639389"/>
                      <a:gd name="connsiteY2" fmla="*/ 333102 h 982980"/>
                      <a:gd name="connsiteX3" fmla="*/ 1639389 w 1639389"/>
                      <a:gd name="connsiteY3" fmla="*/ 982980 h 982980"/>
                      <a:gd name="connsiteX4" fmla="*/ 0 w 1639389"/>
                      <a:gd name="connsiteY4" fmla="*/ 506185 h 98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9389" h="982980">
                        <a:moveTo>
                          <a:pt x="0" y="506185"/>
                        </a:moveTo>
                        <a:lnTo>
                          <a:pt x="372292" y="0"/>
                        </a:lnTo>
                        <a:lnTo>
                          <a:pt x="1632858" y="333102"/>
                        </a:lnTo>
                        <a:lnTo>
                          <a:pt x="1639389" y="982980"/>
                        </a:lnTo>
                        <a:lnTo>
                          <a:pt x="0" y="506185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79646">
                          <a:lumMod val="75000"/>
                          <a:shade val="30000"/>
                          <a:satMod val="115000"/>
                        </a:srgbClr>
                      </a:gs>
                      <a:gs pos="50000">
                        <a:srgbClr val="F79646">
                          <a:lumMod val="75000"/>
                          <a:shade val="67500"/>
                          <a:satMod val="115000"/>
                        </a:srgbClr>
                      </a:gs>
                      <a:gs pos="100000">
                        <a:srgbClr val="F79646">
                          <a:lumMod val="75000"/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7" name="Freeform 7"/>
                  <p:cNvSpPr/>
                  <p:nvPr/>
                </p:nvSpPr>
                <p:spPr>
                  <a:xfrm>
                    <a:off x="6033439" y="4456319"/>
                    <a:ext cx="2104721" cy="1332990"/>
                  </a:xfrm>
                  <a:custGeom>
                    <a:avLst/>
                    <a:gdLst>
                      <a:gd name="connsiteX0" fmla="*/ 253032 w 2017002"/>
                      <a:gd name="connsiteY0" fmla="*/ 374953 h 1057608"/>
                      <a:gd name="connsiteX1" fmla="*/ 1440301 w 2017002"/>
                      <a:gd name="connsiteY1" fmla="*/ 32415 h 1057608"/>
                      <a:gd name="connsiteX2" fmla="*/ 1820575 w 2017002"/>
                      <a:gd name="connsiteY2" fmla="*/ 569444 h 1057608"/>
                      <a:gd name="connsiteX3" fmla="*/ 261741 w 2017002"/>
                      <a:gd name="connsiteY3" fmla="*/ 1025193 h 1057608"/>
                      <a:gd name="connsiteX4" fmla="*/ 253032 w 2017002"/>
                      <a:gd name="connsiteY4" fmla="*/ 374953 h 1057608"/>
                      <a:gd name="connsiteX0" fmla="*/ 0 w 1763970"/>
                      <a:gd name="connsiteY0" fmla="*/ 374953 h 1057608"/>
                      <a:gd name="connsiteX1" fmla="*/ 1187269 w 1763970"/>
                      <a:gd name="connsiteY1" fmla="*/ 32415 h 1057608"/>
                      <a:gd name="connsiteX2" fmla="*/ 1567543 w 1763970"/>
                      <a:gd name="connsiteY2" fmla="*/ 569444 h 1057608"/>
                      <a:gd name="connsiteX3" fmla="*/ 8709 w 1763970"/>
                      <a:gd name="connsiteY3" fmla="*/ 1025193 h 1057608"/>
                      <a:gd name="connsiteX4" fmla="*/ 0 w 1763970"/>
                      <a:gd name="connsiteY4" fmla="*/ 374953 h 1057608"/>
                      <a:gd name="connsiteX0" fmla="*/ 0 w 1763970"/>
                      <a:gd name="connsiteY0" fmla="*/ 342538 h 1025193"/>
                      <a:gd name="connsiteX1" fmla="*/ 1187269 w 1763970"/>
                      <a:gd name="connsiteY1" fmla="*/ 0 h 1025193"/>
                      <a:gd name="connsiteX2" fmla="*/ 1567543 w 1763970"/>
                      <a:gd name="connsiteY2" fmla="*/ 537029 h 1025193"/>
                      <a:gd name="connsiteX3" fmla="*/ 8709 w 1763970"/>
                      <a:gd name="connsiteY3" fmla="*/ 992778 h 1025193"/>
                      <a:gd name="connsiteX4" fmla="*/ 0 w 1763970"/>
                      <a:gd name="connsiteY4" fmla="*/ 342538 h 1025193"/>
                      <a:gd name="connsiteX0" fmla="*/ 0 w 1763970"/>
                      <a:gd name="connsiteY0" fmla="*/ 342538 h 992778"/>
                      <a:gd name="connsiteX1" fmla="*/ 1187269 w 1763970"/>
                      <a:gd name="connsiteY1" fmla="*/ 0 h 992778"/>
                      <a:gd name="connsiteX2" fmla="*/ 1567543 w 1763970"/>
                      <a:gd name="connsiteY2" fmla="*/ 537029 h 992778"/>
                      <a:gd name="connsiteX3" fmla="*/ 8709 w 1763970"/>
                      <a:gd name="connsiteY3" fmla="*/ 992778 h 992778"/>
                      <a:gd name="connsiteX4" fmla="*/ 0 w 1763970"/>
                      <a:gd name="connsiteY4" fmla="*/ 342538 h 992778"/>
                      <a:gd name="connsiteX0" fmla="*/ 0 w 1567543"/>
                      <a:gd name="connsiteY0" fmla="*/ 342538 h 992778"/>
                      <a:gd name="connsiteX1" fmla="*/ 1187269 w 1567543"/>
                      <a:gd name="connsiteY1" fmla="*/ 0 h 992778"/>
                      <a:gd name="connsiteX2" fmla="*/ 1567543 w 1567543"/>
                      <a:gd name="connsiteY2" fmla="*/ 537029 h 992778"/>
                      <a:gd name="connsiteX3" fmla="*/ 8709 w 1567543"/>
                      <a:gd name="connsiteY3" fmla="*/ 992778 h 992778"/>
                      <a:gd name="connsiteX4" fmla="*/ 0 w 1567543"/>
                      <a:gd name="connsiteY4" fmla="*/ 342538 h 9927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67543" h="992778">
                        <a:moveTo>
                          <a:pt x="0" y="342538"/>
                        </a:moveTo>
                        <a:lnTo>
                          <a:pt x="1187269" y="0"/>
                        </a:lnTo>
                        <a:lnTo>
                          <a:pt x="1567543" y="537029"/>
                        </a:lnTo>
                        <a:lnTo>
                          <a:pt x="8709" y="992778"/>
                        </a:lnTo>
                        <a:lnTo>
                          <a:pt x="0" y="34253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79646">
                          <a:lumMod val="75000"/>
                          <a:shade val="30000"/>
                          <a:satMod val="115000"/>
                        </a:srgbClr>
                      </a:gs>
                      <a:gs pos="50000">
                        <a:srgbClr val="F79646">
                          <a:lumMod val="75000"/>
                          <a:shade val="67500"/>
                          <a:satMod val="115000"/>
                        </a:srgbClr>
                      </a:gs>
                      <a:gs pos="100000">
                        <a:srgbClr val="F79646">
                          <a:lumMod val="75000"/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grpSp>
              <p:nvGrpSpPr>
                <p:cNvPr id="128" name="Group 16"/>
                <p:cNvGrpSpPr/>
                <p:nvPr/>
              </p:nvGrpSpPr>
              <p:grpSpPr>
                <a:xfrm>
                  <a:off x="4510773" y="2552700"/>
                  <a:ext cx="2885330" cy="1261268"/>
                  <a:chOff x="4396387" y="3258519"/>
                  <a:chExt cx="3258582" cy="1424429"/>
                </a:xfrm>
              </p:grpSpPr>
              <p:sp>
                <p:nvSpPr>
                  <p:cNvPr id="132" name="Freeform 131"/>
                  <p:cNvSpPr/>
                  <p:nvPr/>
                </p:nvSpPr>
                <p:spPr>
                  <a:xfrm>
                    <a:off x="4845770" y="3258519"/>
                    <a:ext cx="2350074" cy="630365"/>
                  </a:xfrm>
                  <a:custGeom>
                    <a:avLst/>
                    <a:gdLst>
                      <a:gd name="connsiteX0" fmla="*/ 2295 w 1753518"/>
                      <a:gd name="connsiteY0" fmla="*/ 233650 h 465922"/>
                      <a:gd name="connsiteX1" fmla="*/ 905678 w 1753518"/>
                      <a:gd name="connsiteY1" fmla="*/ 2295 h 465922"/>
                      <a:gd name="connsiteX2" fmla="*/ 1751223 w 1753518"/>
                      <a:gd name="connsiteY2" fmla="*/ 219879 h 465922"/>
                      <a:gd name="connsiteX3" fmla="*/ 891907 w 1753518"/>
                      <a:gd name="connsiteY3" fmla="*/ 462250 h 465922"/>
                      <a:gd name="connsiteX4" fmla="*/ 2295 w 1753518"/>
                      <a:gd name="connsiteY4" fmla="*/ 233650 h 465922"/>
                      <a:gd name="connsiteX0" fmla="*/ 2295 w 1753518"/>
                      <a:gd name="connsiteY0" fmla="*/ 233650 h 465922"/>
                      <a:gd name="connsiteX1" fmla="*/ 905678 w 1753518"/>
                      <a:gd name="connsiteY1" fmla="*/ 2295 h 465922"/>
                      <a:gd name="connsiteX2" fmla="*/ 1751223 w 1753518"/>
                      <a:gd name="connsiteY2" fmla="*/ 219879 h 465922"/>
                      <a:gd name="connsiteX3" fmla="*/ 891907 w 1753518"/>
                      <a:gd name="connsiteY3" fmla="*/ 462250 h 465922"/>
                      <a:gd name="connsiteX4" fmla="*/ 2295 w 1753518"/>
                      <a:gd name="connsiteY4" fmla="*/ 233650 h 465922"/>
                      <a:gd name="connsiteX0" fmla="*/ 0 w 1751223"/>
                      <a:gd name="connsiteY0" fmla="*/ 233650 h 462250"/>
                      <a:gd name="connsiteX1" fmla="*/ 903383 w 1751223"/>
                      <a:gd name="connsiteY1" fmla="*/ 2295 h 462250"/>
                      <a:gd name="connsiteX2" fmla="*/ 1748928 w 1751223"/>
                      <a:gd name="connsiteY2" fmla="*/ 219879 h 462250"/>
                      <a:gd name="connsiteX3" fmla="*/ 889612 w 1751223"/>
                      <a:gd name="connsiteY3" fmla="*/ 462250 h 462250"/>
                      <a:gd name="connsiteX4" fmla="*/ 0 w 1751223"/>
                      <a:gd name="connsiteY4" fmla="*/ 233650 h 462250"/>
                      <a:gd name="connsiteX0" fmla="*/ 0 w 1751223"/>
                      <a:gd name="connsiteY0" fmla="*/ 233650 h 462250"/>
                      <a:gd name="connsiteX1" fmla="*/ 903383 w 1751223"/>
                      <a:gd name="connsiteY1" fmla="*/ 2295 h 462250"/>
                      <a:gd name="connsiteX2" fmla="*/ 1748928 w 1751223"/>
                      <a:gd name="connsiteY2" fmla="*/ 219879 h 462250"/>
                      <a:gd name="connsiteX3" fmla="*/ 889612 w 1751223"/>
                      <a:gd name="connsiteY3" fmla="*/ 462250 h 462250"/>
                      <a:gd name="connsiteX4" fmla="*/ 0 w 1751223"/>
                      <a:gd name="connsiteY4" fmla="*/ 233650 h 462250"/>
                      <a:gd name="connsiteX0" fmla="*/ 0 w 1748928"/>
                      <a:gd name="connsiteY0" fmla="*/ 231355 h 459955"/>
                      <a:gd name="connsiteX1" fmla="*/ 903383 w 1748928"/>
                      <a:gd name="connsiteY1" fmla="*/ 0 h 459955"/>
                      <a:gd name="connsiteX2" fmla="*/ 1748928 w 1748928"/>
                      <a:gd name="connsiteY2" fmla="*/ 217584 h 459955"/>
                      <a:gd name="connsiteX3" fmla="*/ 889612 w 1748928"/>
                      <a:gd name="connsiteY3" fmla="*/ 459955 h 459955"/>
                      <a:gd name="connsiteX4" fmla="*/ 0 w 1748928"/>
                      <a:gd name="connsiteY4" fmla="*/ 231355 h 459955"/>
                      <a:gd name="connsiteX0" fmla="*/ 0 w 1748928"/>
                      <a:gd name="connsiteY0" fmla="*/ 231355 h 464718"/>
                      <a:gd name="connsiteX1" fmla="*/ 903383 w 1748928"/>
                      <a:gd name="connsiteY1" fmla="*/ 0 h 464718"/>
                      <a:gd name="connsiteX2" fmla="*/ 1748928 w 1748928"/>
                      <a:gd name="connsiteY2" fmla="*/ 217584 h 464718"/>
                      <a:gd name="connsiteX3" fmla="*/ 903106 w 1748928"/>
                      <a:gd name="connsiteY3" fmla="*/ 464718 h 464718"/>
                      <a:gd name="connsiteX4" fmla="*/ 0 w 1748928"/>
                      <a:gd name="connsiteY4" fmla="*/ 231355 h 464718"/>
                      <a:gd name="connsiteX0" fmla="*/ 0 w 1787028"/>
                      <a:gd name="connsiteY0" fmla="*/ 267074 h 464718"/>
                      <a:gd name="connsiteX1" fmla="*/ 941483 w 1787028"/>
                      <a:gd name="connsiteY1" fmla="*/ 0 h 464718"/>
                      <a:gd name="connsiteX2" fmla="*/ 1787028 w 1787028"/>
                      <a:gd name="connsiteY2" fmla="*/ 217584 h 464718"/>
                      <a:gd name="connsiteX3" fmla="*/ 941206 w 1787028"/>
                      <a:gd name="connsiteY3" fmla="*/ 464718 h 464718"/>
                      <a:gd name="connsiteX4" fmla="*/ 0 w 1787028"/>
                      <a:gd name="connsiteY4" fmla="*/ 267074 h 464718"/>
                      <a:gd name="connsiteX0" fmla="*/ 0 w 1754484"/>
                      <a:gd name="connsiteY0" fmla="*/ 231355 h 464718"/>
                      <a:gd name="connsiteX1" fmla="*/ 908939 w 1754484"/>
                      <a:gd name="connsiteY1" fmla="*/ 0 h 464718"/>
                      <a:gd name="connsiteX2" fmla="*/ 1754484 w 1754484"/>
                      <a:gd name="connsiteY2" fmla="*/ 217584 h 464718"/>
                      <a:gd name="connsiteX3" fmla="*/ 908662 w 1754484"/>
                      <a:gd name="connsiteY3" fmla="*/ 464718 h 464718"/>
                      <a:gd name="connsiteX4" fmla="*/ 0 w 1754484"/>
                      <a:gd name="connsiteY4" fmla="*/ 231355 h 464718"/>
                      <a:gd name="connsiteX0" fmla="*/ 0 w 1754484"/>
                      <a:gd name="connsiteY0" fmla="*/ 231355 h 419474"/>
                      <a:gd name="connsiteX1" fmla="*/ 908939 w 1754484"/>
                      <a:gd name="connsiteY1" fmla="*/ 0 h 419474"/>
                      <a:gd name="connsiteX2" fmla="*/ 1754484 w 1754484"/>
                      <a:gd name="connsiteY2" fmla="*/ 217584 h 419474"/>
                      <a:gd name="connsiteX3" fmla="*/ 912631 w 1754484"/>
                      <a:gd name="connsiteY3" fmla="*/ 419474 h 419474"/>
                      <a:gd name="connsiteX4" fmla="*/ 0 w 1754484"/>
                      <a:gd name="connsiteY4" fmla="*/ 231355 h 419474"/>
                      <a:gd name="connsiteX0" fmla="*/ 0 w 1754484"/>
                      <a:gd name="connsiteY0" fmla="*/ 231355 h 464718"/>
                      <a:gd name="connsiteX1" fmla="*/ 908939 w 1754484"/>
                      <a:gd name="connsiteY1" fmla="*/ 0 h 464718"/>
                      <a:gd name="connsiteX2" fmla="*/ 1754484 w 1754484"/>
                      <a:gd name="connsiteY2" fmla="*/ 217584 h 464718"/>
                      <a:gd name="connsiteX3" fmla="*/ 909457 w 1754484"/>
                      <a:gd name="connsiteY3" fmla="*/ 464718 h 464718"/>
                      <a:gd name="connsiteX4" fmla="*/ 0 w 1754484"/>
                      <a:gd name="connsiteY4" fmla="*/ 231355 h 464718"/>
                      <a:gd name="connsiteX0" fmla="*/ 0 w 1741785"/>
                      <a:gd name="connsiteY0" fmla="*/ 231355 h 464718"/>
                      <a:gd name="connsiteX1" fmla="*/ 908939 w 1741785"/>
                      <a:gd name="connsiteY1" fmla="*/ 0 h 464718"/>
                      <a:gd name="connsiteX2" fmla="*/ 1741785 w 1741785"/>
                      <a:gd name="connsiteY2" fmla="*/ 224728 h 464718"/>
                      <a:gd name="connsiteX3" fmla="*/ 909457 w 1741785"/>
                      <a:gd name="connsiteY3" fmla="*/ 464718 h 464718"/>
                      <a:gd name="connsiteX4" fmla="*/ 0 w 1741785"/>
                      <a:gd name="connsiteY4" fmla="*/ 231355 h 464718"/>
                      <a:gd name="connsiteX0" fmla="*/ 0 w 1767186"/>
                      <a:gd name="connsiteY0" fmla="*/ 231355 h 464718"/>
                      <a:gd name="connsiteX1" fmla="*/ 908939 w 1767186"/>
                      <a:gd name="connsiteY1" fmla="*/ 0 h 464718"/>
                      <a:gd name="connsiteX2" fmla="*/ 1767186 w 1767186"/>
                      <a:gd name="connsiteY2" fmla="*/ 208059 h 464718"/>
                      <a:gd name="connsiteX3" fmla="*/ 909457 w 1767186"/>
                      <a:gd name="connsiteY3" fmla="*/ 464718 h 464718"/>
                      <a:gd name="connsiteX4" fmla="*/ 0 w 1767186"/>
                      <a:gd name="connsiteY4" fmla="*/ 231355 h 464718"/>
                      <a:gd name="connsiteX0" fmla="*/ 0 w 1747343"/>
                      <a:gd name="connsiteY0" fmla="*/ 231355 h 464718"/>
                      <a:gd name="connsiteX1" fmla="*/ 908939 w 1747343"/>
                      <a:gd name="connsiteY1" fmla="*/ 0 h 464718"/>
                      <a:gd name="connsiteX2" fmla="*/ 1747343 w 1747343"/>
                      <a:gd name="connsiteY2" fmla="*/ 222347 h 464718"/>
                      <a:gd name="connsiteX3" fmla="*/ 909457 w 1747343"/>
                      <a:gd name="connsiteY3" fmla="*/ 464718 h 464718"/>
                      <a:gd name="connsiteX4" fmla="*/ 0 w 1747343"/>
                      <a:gd name="connsiteY4" fmla="*/ 231355 h 464718"/>
                      <a:gd name="connsiteX0" fmla="*/ 0 w 1747343"/>
                      <a:gd name="connsiteY0" fmla="*/ 231355 h 448049"/>
                      <a:gd name="connsiteX1" fmla="*/ 908939 w 1747343"/>
                      <a:gd name="connsiteY1" fmla="*/ 0 h 448049"/>
                      <a:gd name="connsiteX2" fmla="*/ 1747343 w 1747343"/>
                      <a:gd name="connsiteY2" fmla="*/ 222347 h 448049"/>
                      <a:gd name="connsiteX3" fmla="*/ 925333 w 1747343"/>
                      <a:gd name="connsiteY3" fmla="*/ 448049 h 448049"/>
                      <a:gd name="connsiteX4" fmla="*/ 0 w 1747343"/>
                      <a:gd name="connsiteY4" fmla="*/ 231355 h 448049"/>
                      <a:gd name="connsiteX0" fmla="*/ 0 w 1747343"/>
                      <a:gd name="connsiteY0" fmla="*/ 231355 h 469480"/>
                      <a:gd name="connsiteX1" fmla="*/ 908939 w 1747343"/>
                      <a:gd name="connsiteY1" fmla="*/ 0 h 469480"/>
                      <a:gd name="connsiteX2" fmla="*/ 1747343 w 1747343"/>
                      <a:gd name="connsiteY2" fmla="*/ 222347 h 469480"/>
                      <a:gd name="connsiteX3" fmla="*/ 905490 w 1747343"/>
                      <a:gd name="connsiteY3" fmla="*/ 469480 h 469480"/>
                      <a:gd name="connsiteX4" fmla="*/ 0 w 1747343"/>
                      <a:gd name="connsiteY4" fmla="*/ 231355 h 469480"/>
                      <a:gd name="connsiteX0" fmla="*/ 0 w 1733935"/>
                      <a:gd name="connsiteY0" fmla="*/ 318885 h 469480"/>
                      <a:gd name="connsiteX1" fmla="*/ 895531 w 1733935"/>
                      <a:gd name="connsiteY1" fmla="*/ 0 h 469480"/>
                      <a:gd name="connsiteX2" fmla="*/ 1733935 w 1733935"/>
                      <a:gd name="connsiteY2" fmla="*/ 222347 h 469480"/>
                      <a:gd name="connsiteX3" fmla="*/ 892082 w 1733935"/>
                      <a:gd name="connsiteY3" fmla="*/ 469480 h 469480"/>
                      <a:gd name="connsiteX4" fmla="*/ 0 w 1733935"/>
                      <a:gd name="connsiteY4" fmla="*/ 318885 h 469480"/>
                      <a:gd name="connsiteX0" fmla="*/ 0 w 1746270"/>
                      <a:gd name="connsiteY0" fmla="*/ 235616 h 469480"/>
                      <a:gd name="connsiteX1" fmla="*/ 907866 w 1746270"/>
                      <a:gd name="connsiteY1" fmla="*/ 0 h 469480"/>
                      <a:gd name="connsiteX2" fmla="*/ 1746270 w 1746270"/>
                      <a:gd name="connsiteY2" fmla="*/ 222347 h 469480"/>
                      <a:gd name="connsiteX3" fmla="*/ 904417 w 1746270"/>
                      <a:gd name="connsiteY3" fmla="*/ 469480 h 469480"/>
                      <a:gd name="connsiteX4" fmla="*/ 0 w 1746270"/>
                      <a:gd name="connsiteY4" fmla="*/ 235616 h 469480"/>
                      <a:gd name="connsiteX0" fmla="*/ 0 w 1746270"/>
                      <a:gd name="connsiteY0" fmla="*/ 235616 h 469480"/>
                      <a:gd name="connsiteX1" fmla="*/ 907866 w 1746270"/>
                      <a:gd name="connsiteY1" fmla="*/ 0 h 469480"/>
                      <a:gd name="connsiteX2" fmla="*/ 1746270 w 1746270"/>
                      <a:gd name="connsiteY2" fmla="*/ 286440 h 469480"/>
                      <a:gd name="connsiteX3" fmla="*/ 904417 w 1746270"/>
                      <a:gd name="connsiteY3" fmla="*/ 469480 h 469480"/>
                      <a:gd name="connsiteX4" fmla="*/ 0 w 1746270"/>
                      <a:gd name="connsiteY4" fmla="*/ 235616 h 469480"/>
                      <a:gd name="connsiteX0" fmla="*/ 0 w 1750276"/>
                      <a:gd name="connsiteY0" fmla="*/ 235616 h 469480"/>
                      <a:gd name="connsiteX1" fmla="*/ 907866 w 1750276"/>
                      <a:gd name="connsiteY1" fmla="*/ 0 h 469480"/>
                      <a:gd name="connsiteX2" fmla="*/ 1750276 w 1750276"/>
                      <a:gd name="connsiteY2" fmla="*/ 224350 h 469480"/>
                      <a:gd name="connsiteX3" fmla="*/ 904417 w 1750276"/>
                      <a:gd name="connsiteY3" fmla="*/ 469480 h 469480"/>
                      <a:gd name="connsiteX4" fmla="*/ 0 w 1750276"/>
                      <a:gd name="connsiteY4" fmla="*/ 235616 h 469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50276" h="469480">
                        <a:moveTo>
                          <a:pt x="0" y="235616"/>
                        </a:moveTo>
                        <a:lnTo>
                          <a:pt x="907866" y="0"/>
                        </a:lnTo>
                        <a:lnTo>
                          <a:pt x="1750276" y="224350"/>
                        </a:lnTo>
                        <a:lnTo>
                          <a:pt x="904417" y="469480"/>
                        </a:lnTo>
                        <a:lnTo>
                          <a:pt x="0" y="23561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2D050">
                          <a:shade val="30000"/>
                          <a:satMod val="115000"/>
                        </a:srgbClr>
                      </a:gs>
                      <a:gs pos="50000">
                        <a:srgbClr val="92D050">
                          <a:shade val="67500"/>
                          <a:satMod val="115000"/>
                        </a:srgbClr>
                      </a:gs>
                      <a:gs pos="100000">
                        <a:srgbClr val="92D05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3" name="Freeform 132"/>
                  <p:cNvSpPr/>
                  <p:nvPr/>
                </p:nvSpPr>
                <p:spPr>
                  <a:xfrm>
                    <a:off x="6000481" y="3555786"/>
                    <a:ext cx="1654488" cy="1125414"/>
                  </a:xfrm>
                  <a:custGeom>
                    <a:avLst/>
                    <a:gdLst>
                      <a:gd name="connsiteX0" fmla="*/ 196941 w 1524437"/>
                      <a:gd name="connsiteY0" fmla="*/ 282093 h 913090"/>
                      <a:gd name="connsiteX1" fmla="*/ 1040599 w 1524437"/>
                      <a:gd name="connsiteY1" fmla="*/ 38427 h 913090"/>
                      <a:gd name="connsiteX2" fmla="*/ 1383827 w 1524437"/>
                      <a:gd name="connsiteY2" fmla="*/ 512658 h 913090"/>
                      <a:gd name="connsiteX3" fmla="*/ 196941 w 1524437"/>
                      <a:gd name="connsiteY3" fmla="*/ 874226 h 913090"/>
                      <a:gd name="connsiteX4" fmla="*/ 196941 w 1524437"/>
                      <a:gd name="connsiteY4" fmla="*/ 282093 h 913090"/>
                      <a:gd name="connsiteX0" fmla="*/ 196941 w 1524437"/>
                      <a:gd name="connsiteY0" fmla="*/ 243666 h 874663"/>
                      <a:gd name="connsiteX1" fmla="*/ 1040599 w 1524437"/>
                      <a:gd name="connsiteY1" fmla="*/ 0 h 874663"/>
                      <a:gd name="connsiteX2" fmla="*/ 1383827 w 1524437"/>
                      <a:gd name="connsiteY2" fmla="*/ 474231 h 874663"/>
                      <a:gd name="connsiteX3" fmla="*/ 196941 w 1524437"/>
                      <a:gd name="connsiteY3" fmla="*/ 835799 h 874663"/>
                      <a:gd name="connsiteX4" fmla="*/ 196941 w 1524437"/>
                      <a:gd name="connsiteY4" fmla="*/ 243666 h 874663"/>
                      <a:gd name="connsiteX0" fmla="*/ 0 w 1327496"/>
                      <a:gd name="connsiteY0" fmla="*/ 243666 h 874663"/>
                      <a:gd name="connsiteX1" fmla="*/ 843658 w 1327496"/>
                      <a:gd name="connsiteY1" fmla="*/ 0 h 874663"/>
                      <a:gd name="connsiteX2" fmla="*/ 1186886 w 1327496"/>
                      <a:gd name="connsiteY2" fmla="*/ 474231 h 874663"/>
                      <a:gd name="connsiteX3" fmla="*/ 0 w 1327496"/>
                      <a:gd name="connsiteY3" fmla="*/ 835799 h 874663"/>
                      <a:gd name="connsiteX4" fmla="*/ 0 w 1327496"/>
                      <a:gd name="connsiteY4" fmla="*/ 243666 h 874663"/>
                      <a:gd name="connsiteX0" fmla="*/ 0 w 1327496"/>
                      <a:gd name="connsiteY0" fmla="*/ 243666 h 835799"/>
                      <a:gd name="connsiteX1" fmla="*/ 843658 w 1327496"/>
                      <a:gd name="connsiteY1" fmla="*/ 0 h 835799"/>
                      <a:gd name="connsiteX2" fmla="*/ 1186886 w 1327496"/>
                      <a:gd name="connsiteY2" fmla="*/ 474231 h 835799"/>
                      <a:gd name="connsiteX3" fmla="*/ 0 w 1327496"/>
                      <a:gd name="connsiteY3" fmla="*/ 835799 h 835799"/>
                      <a:gd name="connsiteX4" fmla="*/ 0 w 1327496"/>
                      <a:gd name="connsiteY4" fmla="*/ 243666 h 835799"/>
                      <a:gd name="connsiteX0" fmla="*/ 0 w 1186886"/>
                      <a:gd name="connsiteY0" fmla="*/ 243666 h 835799"/>
                      <a:gd name="connsiteX1" fmla="*/ 843658 w 1186886"/>
                      <a:gd name="connsiteY1" fmla="*/ 0 h 835799"/>
                      <a:gd name="connsiteX2" fmla="*/ 1186886 w 1186886"/>
                      <a:gd name="connsiteY2" fmla="*/ 474231 h 835799"/>
                      <a:gd name="connsiteX3" fmla="*/ 0 w 1186886"/>
                      <a:gd name="connsiteY3" fmla="*/ 835799 h 835799"/>
                      <a:gd name="connsiteX4" fmla="*/ 0 w 1186886"/>
                      <a:gd name="connsiteY4" fmla="*/ 243666 h 835799"/>
                      <a:gd name="connsiteX0" fmla="*/ 0 w 1191649"/>
                      <a:gd name="connsiteY0" fmla="*/ 248429 h 835799"/>
                      <a:gd name="connsiteX1" fmla="*/ 848421 w 1191649"/>
                      <a:gd name="connsiteY1" fmla="*/ 0 h 835799"/>
                      <a:gd name="connsiteX2" fmla="*/ 1191649 w 1191649"/>
                      <a:gd name="connsiteY2" fmla="*/ 474231 h 835799"/>
                      <a:gd name="connsiteX3" fmla="*/ 4763 w 1191649"/>
                      <a:gd name="connsiteY3" fmla="*/ 835799 h 835799"/>
                      <a:gd name="connsiteX4" fmla="*/ 0 w 1191649"/>
                      <a:gd name="connsiteY4" fmla="*/ 248429 h 835799"/>
                      <a:gd name="connsiteX0" fmla="*/ 1588 w 1188474"/>
                      <a:gd name="connsiteY0" fmla="*/ 246048 h 835799"/>
                      <a:gd name="connsiteX1" fmla="*/ 845246 w 1188474"/>
                      <a:gd name="connsiteY1" fmla="*/ 0 h 835799"/>
                      <a:gd name="connsiteX2" fmla="*/ 1188474 w 1188474"/>
                      <a:gd name="connsiteY2" fmla="*/ 474231 h 835799"/>
                      <a:gd name="connsiteX3" fmla="*/ 1588 w 1188474"/>
                      <a:gd name="connsiteY3" fmla="*/ 835799 h 835799"/>
                      <a:gd name="connsiteX4" fmla="*/ 1588 w 1188474"/>
                      <a:gd name="connsiteY4" fmla="*/ 246048 h 835799"/>
                      <a:gd name="connsiteX0" fmla="*/ 0 w 1194030"/>
                      <a:gd name="connsiteY0" fmla="*/ 246048 h 835799"/>
                      <a:gd name="connsiteX1" fmla="*/ 850802 w 1194030"/>
                      <a:gd name="connsiteY1" fmla="*/ 0 h 835799"/>
                      <a:gd name="connsiteX2" fmla="*/ 1194030 w 1194030"/>
                      <a:gd name="connsiteY2" fmla="*/ 474231 h 835799"/>
                      <a:gd name="connsiteX3" fmla="*/ 7144 w 1194030"/>
                      <a:gd name="connsiteY3" fmla="*/ 835799 h 835799"/>
                      <a:gd name="connsiteX4" fmla="*/ 0 w 1194030"/>
                      <a:gd name="connsiteY4" fmla="*/ 246048 h 835799"/>
                      <a:gd name="connsiteX0" fmla="*/ 0 w 1194030"/>
                      <a:gd name="connsiteY0" fmla="*/ 246048 h 838180"/>
                      <a:gd name="connsiteX1" fmla="*/ 850802 w 1194030"/>
                      <a:gd name="connsiteY1" fmla="*/ 0 h 838180"/>
                      <a:gd name="connsiteX2" fmla="*/ 1194030 w 1194030"/>
                      <a:gd name="connsiteY2" fmla="*/ 474231 h 838180"/>
                      <a:gd name="connsiteX3" fmla="*/ 1588 w 1194030"/>
                      <a:gd name="connsiteY3" fmla="*/ 838180 h 838180"/>
                      <a:gd name="connsiteX4" fmla="*/ 0 w 1194030"/>
                      <a:gd name="connsiteY4" fmla="*/ 246048 h 838180"/>
                      <a:gd name="connsiteX0" fmla="*/ 29130 w 1223160"/>
                      <a:gd name="connsiteY0" fmla="*/ 246048 h 838180"/>
                      <a:gd name="connsiteX1" fmla="*/ 879932 w 1223160"/>
                      <a:gd name="connsiteY1" fmla="*/ 0 h 838180"/>
                      <a:gd name="connsiteX2" fmla="*/ 1223160 w 1223160"/>
                      <a:gd name="connsiteY2" fmla="*/ 474231 h 838180"/>
                      <a:gd name="connsiteX3" fmla="*/ 30718 w 1223160"/>
                      <a:gd name="connsiteY3" fmla="*/ 838180 h 838180"/>
                      <a:gd name="connsiteX4" fmla="*/ 29130 w 1223160"/>
                      <a:gd name="connsiteY4" fmla="*/ 246048 h 838180"/>
                      <a:gd name="connsiteX0" fmla="*/ 38190 w 1232220"/>
                      <a:gd name="connsiteY0" fmla="*/ 246048 h 838180"/>
                      <a:gd name="connsiteX1" fmla="*/ 888992 w 1232220"/>
                      <a:gd name="connsiteY1" fmla="*/ 0 h 838180"/>
                      <a:gd name="connsiteX2" fmla="*/ 1232220 w 1232220"/>
                      <a:gd name="connsiteY2" fmla="*/ 474231 h 838180"/>
                      <a:gd name="connsiteX3" fmla="*/ 39778 w 1232220"/>
                      <a:gd name="connsiteY3" fmla="*/ 838180 h 838180"/>
                      <a:gd name="connsiteX4" fmla="*/ 38190 w 1232220"/>
                      <a:gd name="connsiteY4" fmla="*/ 246048 h 838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2220" h="838180">
                        <a:moveTo>
                          <a:pt x="38190" y="246048"/>
                        </a:moveTo>
                        <a:lnTo>
                          <a:pt x="888992" y="0"/>
                        </a:lnTo>
                        <a:lnTo>
                          <a:pt x="1232220" y="474231"/>
                        </a:lnTo>
                        <a:lnTo>
                          <a:pt x="39778" y="838180"/>
                        </a:lnTo>
                        <a:cubicBezTo>
                          <a:pt x="0" y="689714"/>
                          <a:pt x="9060" y="411950"/>
                          <a:pt x="38190" y="24604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2D050">
                          <a:shade val="30000"/>
                          <a:satMod val="115000"/>
                        </a:srgbClr>
                      </a:gs>
                      <a:gs pos="50000">
                        <a:srgbClr val="92D050">
                          <a:shade val="67500"/>
                          <a:satMod val="115000"/>
                        </a:srgbClr>
                      </a:gs>
                      <a:gs pos="100000">
                        <a:srgbClr val="92D05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4" name="Freeform 133"/>
                  <p:cNvSpPr/>
                  <p:nvPr/>
                </p:nvSpPr>
                <p:spPr>
                  <a:xfrm>
                    <a:off x="4396387" y="3570340"/>
                    <a:ext cx="1666207" cy="1112608"/>
                  </a:xfrm>
                  <a:custGeom>
                    <a:avLst/>
                    <a:gdLst>
                      <a:gd name="connsiteX0" fmla="*/ 149795 w 1590430"/>
                      <a:gd name="connsiteY0" fmla="*/ 479344 h 885093"/>
                      <a:gd name="connsiteX1" fmla="*/ 485856 w 1590430"/>
                      <a:gd name="connsiteY1" fmla="*/ 33867 h 885093"/>
                      <a:gd name="connsiteX2" fmla="*/ 1384625 w 1590430"/>
                      <a:gd name="connsiteY2" fmla="*/ 276144 h 885093"/>
                      <a:gd name="connsiteX3" fmla="*/ 1384625 w 1590430"/>
                      <a:gd name="connsiteY3" fmla="*/ 850575 h 885093"/>
                      <a:gd name="connsiteX4" fmla="*/ 149795 w 1590430"/>
                      <a:gd name="connsiteY4" fmla="*/ 479344 h 885093"/>
                      <a:gd name="connsiteX0" fmla="*/ 149795 w 1590430"/>
                      <a:gd name="connsiteY0" fmla="*/ 479344 h 850575"/>
                      <a:gd name="connsiteX1" fmla="*/ 485856 w 1590430"/>
                      <a:gd name="connsiteY1" fmla="*/ 33867 h 850575"/>
                      <a:gd name="connsiteX2" fmla="*/ 1384625 w 1590430"/>
                      <a:gd name="connsiteY2" fmla="*/ 276144 h 850575"/>
                      <a:gd name="connsiteX3" fmla="*/ 1384625 w 1590430"/>
                      <a:gd name="connsiteY3" fmla="*/ 850575 h 850575"/>
                      <a:gd name="connsiteX4" fmla="*/ 149795 w 1590430"/>
                      <a:gd name="connsiteY4" fmla="*/ 479344 h 850575"/>
                      <a:gd name="connsiteX0" fmla="*/ 149795 w 1590430"/>
                      <a:gd name="connsiteY0" fmla="*/ 445477 h 816708"/>
                      <a:gd name="connsiteX1" fmla="*/ 485856 w 1590430"/>
                      <a:gd name="connsiteY1" fmla="*/ 0 h 816708"/>
                      <a:gd name="connsiteX2" fmla="*/ 1384625 w 1590430"/>
                      <a:gd name="connsiteY2" fmla="*/ 242277 h 816708"/>
                      <a:gd name="connsiteX3" fmla="*/ 1384625 w 1590430"/>
                      <a:gd name="connsiteY3" fmla="*/ 816708 h 816708"/>
                      <a:gd name="connsiteX4" fmla="*/ 149795 w 1590430"/>
                      <a:gd name="connsiteY4" fmla="*/ 445477 h 816708"/>
                      <a:gd name="connsiteX0" fmla="*/ 0 w 1440635"/>
                      <a:gd name="connsiteY0" fmla="*/ 445477 h 816708"/>
                      <a:gd name="connsiteX1" fmla="*/ 336061 w 1440635"/>
                      <a:gd name="connsiteY1" fmla="*/ 0 h 816708"/>
                      <a:gd name="connsiteX2" fmla="*/ 1234830 w 1440635"/>
                      <a:gd name="connsiteY2" fmla="*/ 242277 h 816708"/>
                      <a:gd name="connsiteX3" fmla="*/ 1234830 w 1440635"/>
                      <a:gd name="connsiteY3" fmla="*/ 816708 h 816708"/>
                      <a:gd name="connsiteX4" fmla="*/ 0 w 1440635"/>
                      <a:gd name="connsiteY4" fmla="*/ 445477 h 816708"/>
                      <a:gd name="connsiteX0" fmla="*/ 0 w 1234830"/>
                      <a:gd name="connsiteY0" fmla="*/ 445477 h 816708"/>
                      <a:gd name="connsiteX1" fmla="*/ 336061 w 1234830"/>
                      <a:gd name="connsiteY1" fmla="*/ 0 h 816708"/>
                      <a:gd name="connsiteX2" fmla="*/ 1234830 w 1234830"/>
                      <a:gd name="connsiteY2" fmla="*/ 242277 h 816708"/>
                      <a:gd name="connsiteX3" fmla="*/ 1234830 w 1234830"/>
                      <a:gd name="connsiteY3" fmla="*/ 816708 h 816708"/>
                      <a:gd name="connsiteX4" fmla="*/ 0 w 1234830"/>
                      <a:gd name="connsiteY4" fmla="*/ 445477 h 816708"/>
                      <a:gd name="connsiteX0" fmla="*/ 0 w 1234830"/>
                      <a:gd name="connsiteY0" fmla="*/ 445477 h 816708"/>
                      <a:gd name="connsiteX1" fmla="*/ 336061 w 1234830"/>
                      <a:gd name="connsiteY1" fmla="*/ 0 h 816708"/>
                      <a:gd name="connsiteX2" fmla="*/ 1234830 w 1234830"/>
                      <a:gd name="connsiteY2" fmla="*/ 242277 h 816708"/>
                      <a:gd name="connsiteX3" fmla="*/ 1234830 w 1234830"/>
                      <a:gd name="connsiteY3" fmla="*/ 816708 h 816708"/>
                      <a:gd name="connsiteX4" fmla="*/ 0 w 1234830"/>
                      <a:gd name="connsiteY4" fmla="*/ 445477 h 816708"/>
                      <a:gd name="connsiteX0" fmla="*/ 0 w 1234830"/>
                      <a:gd name="connsiteY0" fmla="*/ 445477 h 816708"/>
                      <a:gd name="connsiteX1" fmla="*/ 336061 w 1234830"/>
                      <a:gd name="connsiteY1" fmla="*/ 0 h 816708"/>
                      <a:gd name="connsiteX2" fmla="*/ 1230910 w 1234830"/>
                      <a:gd name="connsiteY2" fmla="*/ 235850 h 816708"/>
                      <a:gd name="connsiteX3" fmla="*/ 1234830 w 1234830"/>
                      <a:gd name="connsiteY3" fmla="*/ 816708 h 816708"/>
                      <a:gd name="connsiteX4" fmla="*/ 0 w 1234830"/>
                      <a:gd name="connsiteY4" fmla="*/ 445477 h 816708"/>
                      <a:gd name="connsiteX0" fmla="*/ 0 w 1239172"/>
                      <a:gd name="connsiteY0" fmla="*/ 445477 h 828643"/>
                      <a:gd name="connsiteX1" fmla="*/ 336061 w 1239172"/>
                      <a:gd name="connsiteY1" fmla="*/ 0 h 828643"/>
                      <a:gd name="connsiteX2" fmla="*/ 1230910 w 1239172"/>
                      <a:gd name="connsiteY2" fmla="*/ 235850 h 828643"/>
                      <a:gd name="connsiteX3" fmla="*/ 1239172 w 1239172"/>
                      <a:gd name="connsiteY3" fmla="*/ 828643 h 828643"/>
                      <a:gd name="connsiteX4" fmla="*/ 0 w 1239172"/>
                      <a:gd name="connsiteY4" fmla="*/ 445477 h 828643"/>
                      <a:gd name="connsiteX0" fmla="*/ 0 w 1240949"/>
                      <a:gd name="connsiteY0" fmla="*/ 445477 h 828643"/>
                      <a:gd name="connsiteX1" fmla="*/ 336061 w 1240949"/>
                      <a:gd name="connsiteY1" fmla="*/ 0 h 828643"/>
                      <a:gd name="connsiteX2" fmla="*/ 1239642 w 1240949"/>
                      <a:gd name="connsiteY2" fmla="*/ 233469 h 828643"/>
                      <a:gd name="connsiteX3" fmla="*/ 1239172 w 1240949"/>
                      <a:gd name="connsiteY3" fmla="*/ 828643 h 828643"/>
                      <a:gd name="connsiteX4" fmla="*/ 0 w 1240949"/>
                      <a:gd name="connsiteY4" fmla="*/ 445477 h 8286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0949" h="828643">
                        <a:moveTo>
                          <a:pt x="0" y="445477"/>
                        </a:moveTo>
                        <a:lnTo>
                          <a:pt x="336061" y="0"/>
                        </a:lnTo>
                        <a:lnTo>
                          <a:pt x="1239642" y="233469"/>
                        </a:lnTo>
                        <a:cubicBezTo>
                          <a:pt x="1240949" y="427088"/>
                          <a:pt x="1237865" y="635024"/>
                          <a:pt x="1239172" y="828643"/>
                        </a:cubicBezTo>
                        <a:lnTo>
                          <a:pt x="0" y="445477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2D050">
                          <a:shade val="30000"/>
                          <a:satMod val="115000"/>
                        </a:srgbClr>
                      </a:gs>
                      <a:gs pos="50000">
                        <a:srgbClr val="92D050">
                          <a:shade val="67500"/>
                          <a:satMod val="115000"/>
                        </a:srgbClr>
                      </a:gs>
                      <a:gs pos="100000">
                        <a:srgbClr val="92D05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grpSp>
              <p:nvGrpSpPr>
                <p:cNvPr id="129" name="Group 17"/>
                <p:cNvGrpSpPr/>
                <p:nvPr/>
              </p:nvGrpSpPr>
              <p:grpSpPr>
                <a:xfrm>
                  <a:off x="5097112" y="1371600"/>
                  <a:ext cx="1724232" cy="1441308"/>
                  <a:chOff x="4903562" y="1682821"/>
                  <a:chExt cx="2255812" cy="1885665"/>
                </a:xfrm>
              </p:grpSpPr>
              <p:sp>
                <p:nvSpPr>
                  <p:cNvPr id="130" name="Freeform 129"/>
                  <p:cNvSpPr/>
                  <p:nvPr/>
                </p:nvSpPr>
                <p:spPr>
                  <a:xfrm>
                    <a:off x="4903562" y="1685846"/>
                    <a:ext cx="1135303" cy="1882308"/>
                  </a:xfrm>
                  <a:custGeom>
                    <a:avLst/>
                    <a:gdLst>
                      <a:gd name="connsiteX0" fmla="*/ 840954 w 986469"/>
                      <a:gd name="connsiteY0" fmla="*/ 39477 h 1635545"/>
                      <a:gd name="connsiteX1" fmla="*/ 846463 w 986469"/>
                      <a:gd name="connsiteY1" fmla="*/ 1441373 h 1635545"/>
                      <a:gd name="connsiteX2" fmla="*/ 918 w 986469"/>
                      <a:gd name="connsiteY2" fmla="*/ 1204511 h 1635545"/>
                      <a:gd name="connsiteX3" fmla="*/ 840954 w 986469"/>
                      <a:gd name="connsiteY3" fmla="*/ 39477 h 1635545"/>
                      <a:gd name="connsiteX0" fmla="*/ 840954 w 846463"/>
                      <a:gd name="connsiteY0" fmla="*/ 39477 h 1635545"/>
                      <a:gd name="connsiteX1" fmla="*/ 846463 w 846463"/>
                      <a:gd name="connsiteY1" fmla="*/ 1441373 h 1635545"/>
                      <a:gd name="connsiteX2" fmla="*/ 918 w 846463"/>
                      <a:gd name="connsiteY2" fmla="*/ 1204511 h 1635545"/>
                      <a:gd name="connsiteX3" fmla="*/ 840954 w 846463"/>
                      <a:gd name="connsiteY3" fmla="*/ 39477 h 1635545"/>
                      <a:gd name="connsiteX0" fmla="*/ 840954 w 846463"/>
                      <a:gd name="connsiteY0" fmla="*/ 39477 h 1441373"/>
                      <a:gd name="connsiteX1" fmla="*/ 846463 w 846463"/>
                      <a:gd name="connsiteY1" fmla="*/ 1441373 h 1441373"/>
                      <a:gd name="connsiteX2" fmla="*/ 918 w 846463"/>
                      <a:gd name="connsiteY2" fmla="*/ 1204511 h 1441373"/>
                      <a:gd name="connsiteX3" fmla="*/ 840954 w 846463"/>
                      <a:gd name="connsiteY3" fmla="*/ 39477 h 1441373"/>
                      <a:gd name="connsiteX0" fmla="*/ 840036 w 845545"/>
                      <a:gd name="connsiteY0" fmla="*/ 0 h 1401896"/>
                      <a:gd name="connsiteX1" fmla="*/ 845545 w 845545"/>
                      <a:gd name="connsiteY1" fmla="*/ 1401896 h 1401896"/>
                      <a:gd name="connsiteX2" fmla="*/ 0 w 845545"/>
                      <a:gd name="connsiteY2" fmla="*/ 1165034 h 1401896"/>
                      <a:gd name="connsiteX3" fmla="*/ 840036 w 845545"/>
                      <a:gd name="connsiteY3" fmla="*/ 0 h 1401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5545" h="1401896">
                        <a:moveTo>
                          <a:pt x="840036" y="0"/>
                        </a:moveTo>
                        <a:cubicBezTo>
                          <a:pt x="841872" y="467299"/>
                          <a:pt x="843709" y="934597"/>
                          <a:pt x="845545" y="1401896"/>
                        </a:cubicBezTo>
                        <a:lnTo>
                          <a:pt x="0" y="1165034"/>
                        </a:lnTo>
                        <a:lnTo>
                          <a:pt x="840036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F81BD">
                          <a:shade val="30000"/>
                          <a:satMod val="115000"/>
                        </a:srgbClr>
                      </a:gs>
                      <a:gs pos="50000">
                        <a:srgbClr val="4F81BD">
                          <a:shade val="67500"/>
                          <a:satMod val="115000"/>
                        </a:srgbClr>
                      </a:gs>
                      <a:gs pos="100000">
                        <a:srgbClr val="4F81BD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1" name="Freeform 130"/>
                  <p:cNvSpPr/>
                  <p:nvPr/>
                </p:nvSpPr>
                <p:spPr>
                  <a:xfrm>
                    <a:off x="6024055" y="1682821"/>
                    <a:ext cx="1135319" cy="1885665"/>
                  </a:xfrm>
                  <a:custGeom>
                    <a:avLst/>
                    <a:gdLst>
                      <a:gd name="connsiteX0" fmla="*/ 139088 w 982796"/>
                      <a:gd name="connsiteY0" fmla="*/ 39018 h 1632332"/>
                      <a:gd name="connsiteX1" fmla="*/ 147351 w 982796"/>
                      <a:gd name="connsiteY1" fmla="*/ 1438160 h 1632332"/>
                      <a:gd name="connsiteX2" fmla="*/ 981878 w 982796"/>
                      <a:gd name="connsiteY2" fmla="*/ 1204052 h 1632332"/>
                      <a:gd name="connsiteX3" fmla="*/ 139088 w 982796"/>
                      <a:gd name="connsiteY3" fmla="*/ 39018 h 1632332"/>
                      <a:gd name="connsiteX0" fmla="*/ 139088 w 982796"/>
                      <a:gd name="connsiteY0" fmla="*/ 0 h 1593314"/>
                      <a:gd name="connsiteX1" fmla="*/ 147351 w 982796"/>
                      <a:gd name="connsiteY1" fmla="*/ 1399142 h 1593314"/>
                      <a:gd name="connsiteX2" fmla="*/ 981878 w 982796"/>
                      <a:gd name="connsiteY2" fmla="*/ 1165034 h 1593314"/>
                      <a:gd name="connsiteX3" fmla="*/ 139088 w 982796"/>
                      <a:gd name="connsiteY3" fmla="*/ 0 h 1593314"/>
                      <a:gd name="connsiteX0" fmla="*/ 0 w 843708"/>
                      <a:gd name="connsiteY0" fmla="*/ 0 h 1593314"/>
                      <a:gd name="connsiteX1" fmla="*/ 8263 w 843708"/>
                      <a:gd name="connsiteY1" fmla="*/ 1399142 h 1593314"/>
                      <a:gd name="connsiteX2" fmla="*/ 842790 w 843708"/>
                      <a:gd name="connsiteY2" fmla="*/ 1165034 h 1593314"/>
                      <a:gd name="connsiteX3" fmla="*/ 0 w 843708"/>
                      <a:gd name="connsiteY3" fmla="*/ 0 h 1593314"/>
                      <a:gd name="connsiteX0" fmla="*/ 0 w 842790"/>
                      <a:gd name="connsiteY0" fmla="*/ 0 h 1399142"/>
                      <a:gd name="connsiteX1" fmla="*/ 8263 w 842790"/>
                      <a:gd name="connsiteY1" fmla="*/ 1399142 h 1399142"/>
                      <a:gd name="connsiteX2" fmla="*/ 842790 w 842790"/>
                      <a:gd name="connsiteY2" fmla="*/ 1165034 h 1399142"/>
                      <a:gd name="connsiteX3" fmla="*/ 0 w 842790"/>
                      <a:gd name="connsiteY3" fmla="*/ 0 h 1399142"/>
                      <a:gd name="connsiteX0" fmla="*/ 0 w 842790"/>
                      <a:gd name="connsiteY0" fmla="*/ 0 h 1405146"/>
                      <a:gd name="connsiteX1" fmla="*/ 5261 w 842790"/>
                      <a:gd name="connsiteY1" fmla="*/ 1405146 h 1405146"/>
                      <a:gd name="connsiteX2" fmla="*/ 842790 w 842790"/>
                      <a:gd name="connsiteY2" fmla="*/ 1165034 h 1405146"/>
                      <a:gd name="connsiteX3" fmla="*/ 0 w 842790"/>
                      <a:gd name="connsiteY3" fmla="*/ 0 h 1405146"/>
                      <a:gd name="connsiteX0" fmla="*/ 0 w 842790"/>
                      <a:gd name="connsiteY0" fmla="*/ 0 h 1402144"/>
                      <a:gd name="connsiteX1" fmla="*/ 5261 w 842790"/>
                      <a:gd name="connsiteY1" fmla="*/ 1402144 h 1402144"/>
                      <a:gd name="connsiteX2" fmla="*/ 842790 w 842790"/>
                      <a:gd name="connsiteY2" fmla="*/ 1165034 h 1402144"/>
                      <a:gd name="connsiteX3" fmla="*/ 0 w 842790"/>
                      <a:gd name="connsiteY3" fmla="*/ 0 h 1402144"/>
                      <a:gd name="connsiteX0" fmla="*/ 0 w 845557"/>
                      <a:gd name="connsiteY0" fmla="*/ 0 h 1404396"/>
                      <a:gd name="connsiteX1" fmla="*/ 8028 w 845557"/>
                      <a:gd name="connsiteY1" fmla="*/ 1404396 h 1404396"/>
                      <a:gd name="connsiteX2" fmla="*/ 845557 w 845557"/>
                      <a:gd name="connsiteY2" fmla="*/ 1167286 h 1404396"/>
                      <a:gd name="connsiteX3" fmla="*/ 0 w 845557"/>
                      <a:gd name="connsiteY3" fmla="*/ 0 h 1404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5557" h="1404396">
                        <a:moveTo>
                          <a:pt x="0" y="0"/>
                        </a:moveTo>
                        <a:cubicBezTo>
                          <a:pt x="2754" y="466381"/>
                          <a:pt x="5274" y="938015"/>
                          <a:pt x="8028" y="1404396"/>
                        </a:cubicBezTo>
                        <a:lnTo>
                          <a:pt x="845557" y="11672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F81BD">
                          <a:shade val="30000"/>
                          <a:satMod val="115000"/>
                        </a:srgbClr>
                      </a:gs>
                      <a:gs pos="50000">
                        <a:srgbClr val="4F81BD">
                          <a:shade val="67500"/>
                          <a:satMod val="115000"/>
                        </a:srgbClr>
                      </a:gs>
                      <a:gs pos="100000">
                        <a:srgbClr val="4F81BD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</p:grpSp>
        </p:grpSp>
        <p:sp>
          <p:nvSpPr>
            <p:cNvPr id="116" name="TextBox 115"/>
            <p:cNvSpPr txBox="1"/>
            <p:nvPr/>
          </p:nvSpPr>
          <p:spPr>
            <a:xfrm rot="20717408">
              <a:off x="5993767" y="2590045"/>
              <a:ext cx="5838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26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 rot="882592" flipH="1">
              <a:off x="5338446" y="2590045"/>
              <a:ext cx="5838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26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 rot="20717408">
              <a:off x="6173881" y="3242585"/>
              <a:ext cx="5838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26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 rot="882592" flipH="1">
              <a:off x="5109846" y="3227345"/>
              <a:ext cx="5838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26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 rot="20717408">
              <a:off x="6782061" y="50152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26">
                <a:defRPr/>
              </a:pPr>
              <a:r>
                <a:rPr lang="en-US" sz="1799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 rot="882592" flipH="1">
              <a:off x="4511406" y="499528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26">
                <a:defRPr/>
              </a:pPr>
              <a:r>
                <a:rPr lang="en-US" sz="1799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 rot="20717408">
              <a:off x="6373456" y="406062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26">
                <a:defRPr/>
              </a:pPr>
              <a:r>
                <a:rPr lang="en-US" sz="1799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 rot="882592" flipH="1">
              <a:off x="4827186" y="403014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26">
                <a:defRPr/>
              </a:pPr>
              <a:r>
                <a:rPr lang="en-US" sz="1799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6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/>
          </a:p>
        </p:txBody>
      </p:sp>
      <p:sp>
        <p:nvSpPr>
          <p:cNvPr id="20" name="Up Ribbon 19"/>
          <p:cNvSpPr/>
          <p:nvPr/>
        </p:nvSpPr>
        <p:spPr>
          <a:xfrm>
            <a:off x="6170026" y="1841490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655" y="4650731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/>
              <a:t>SUBSCRIBE NOW</a:t>
            </a:r>
            <a:endParaRPr lang="es-UY" sz="2399" b="1" dirty="0"/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16" y="762000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518" y="4034840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18" name="TextBox 17"/>
          <p:cNvSpPr txBox="1"/>
          <p:nvPr/>
        </p:nvSpPr>
        <p:spPr>
          <a:xfrm>
            <a:off x="7152778" y="2004163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Coupon Code:</a:t>
            </a:r>
          </a:p>
          <a:p>
            <a:r>
              <a:rPr lang="en-US" sz="3199" b="1" dirty="0">
                <a:solidFill>
                  <a:schemeClr val="bg1"/>
                </a:solidFill>
              </a:rPr>
              <a:t>FREEBUNDLE15</a:t>
            </a:r>
            <a:endParaRPr lang="es-UY" sz="2399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927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Get </a:t>
            </a:r>
            <a:r>
              <a:rPr lang="en-US" sz="1600" b="1" dirty="0">
                <a:solidFill>
                  <a:schemeClr val="bg1"/>
                </a:solidFill>
              </a:rPr>
              <a:t>15% discount</a:t>
            </a:r>
            <a:r>
              <a:rPr lang="en-US" sz="1600" dirty="0">
                <a:solidFill>
                  <a:schemeClr val="bg1"/>
                </a:solidFill>
              </a:rPr>
              <a:t> from regular price</a:t>
            </a:r>
            <a:endParaRPr lang="es-UY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231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Apply this coupon code during sign up</a:t>
            </a:r>
            <a:endParaRPr lang="es-UY" sz="16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29034" y="709071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412" y="5343414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658" y="4851278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Easy to use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Fully customizable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5658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save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23299"/>
            <a:ext cx="12188825" cy="6757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012" y="914400"/>
            <a:ext cx="4014234" cy="225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1"/>
          <p:cNvSpPr>
            <a:spLocks/>
          </p:cNvSpPr>
          <p:nvPr/>
        </p:nvSpPr>
        <p:spPr bwMode="auto">
          <a:xfrm>
            <a:off x="9283995" y="6088715"/>
            <a:ext cx="331856" cy="275173"/>
          </a:xfrm>
          <a:custGeom>
            <a:avLst/>
            <a:gdLst>
              <a:gd name="T0" fmla="*/ 2823 w 3863"/>
              <a:gd name="T1" fmla="*/ 12 h 2669"/>
              <a:gd name="T2" fmla="*/ 3027 w 3863"/>
              <a:gd name="T3" fmla="*/ 70 h 2669"/>
              <a:gd name="T4" fmla="*/ 3203 w 3863"/>
              <a:gd name="T5" fmla="*/ 171 h 2669"/>
              <a:gd name="T6" fmla="*/ 3431 w 3863"/>
              <a:gd name="T7" fmla="*/ 174 h 2669"/>
              <a:gd name="T8" fmla="*/ 3680 w 3863"/>
              <a:gd name="T9" fmla="*/ 86 h 2669"/>
              <a:gd name="T10" fmla="*/ 3700 w 3863"/>
              <a:gd name="T11" fmla="*/ 162 h 2669"/>
              <a:gd name="T12" fmla="*/ 3576 w 3863"/>
              <a:gd name="T13" fmla="*/ 309 h 2669"/>
              <a:gd name="T14" fmla="*/ 3409 w 3863"/>
              <a:gd name="T15" fmla="*/ 422 h 2669"/>
              <a:gd name="T16" fmla="*/ 3689 w 3863"/>
              <a:gd name="T17" fmla="*/ 372 h 2669"/>
              <a:gd name="T18" fmla="*/ 3809 w 3863"/>
              <a:gd name="T19" fmla="*/ 382 h 2669"/>
              <a:gd name="T20" fmla="*/ 3616 w 3863"/>
              <a:gd name="T21" fmla="*/ 562 h 2669"/>
              <a:gd name="T22" fmla="*/ 3470 w 3863"/>
              <a:gd name="T23" fmla="*/ 752 h 2669"/>
              <a:gd name="T24" fmla="*/ 3453 w 3863"/>
              <a:gd name="T25" fmla="*/ 984 h 2669"/>
              <a:gd name="T26" fmla="*/ 3401 w 3863"/>
              <a:gd name="T27" fmla="*/ 1216 h 2669"/>
              <a:gd name="T28" fmla="*/ 3314 w 3863"/>
              <a:gd name="T29" fmla="*/ 1446 h 2669"/>
              <a:gd name="T30" fmla="*/ 3194 w 3863"/>
              <a:gd name="T31" fmla="*/ 1669 h 2669"/>
              <a:gd name="T32" fmla="*/ 3042 w 3863"/>
              <a:gd name="T33" fmla="*/ 1880 h 2669"/>
              <a:gd name="T34" fmla="*/ 2856 w 3863"/>
              <a:gd name="T35" fmla="*/ 2076 h 2669"/>
              <a:gd name="T36" fmla="*/ 2639 w 3863"/>
              <a:gd name="T37" fmla="*/ 2251 h 2669"/>
              <a:gd name="T38" fmla="*/ 2390 w 3863"/>
              <a:gd name="T39" fmla="*/ 2401 h 2669"/>
              <a:gd name="T40" fmla="*/ 2109 w 3863"/>
              <a:gd name="T41" fmla="*/ 2522 h 2669"/>
              <a:gd name="T42" fmla="*/ 1799 w 3863"/>
              <a:gd name="T43" fmla="*/ 2610 h 2669"/>
              <a:gd name="T44" fmla="*/ 1459 w 3863"/>
              <a:gd name="T45" fmla="*/ 2659 h 2669"/>
              <a:gd name="T46" fmla="*/ 1094 w 3863"/>
              <a:gd name="T47" fmla="*/ 2666 h 2669"/>
              <a:gd name="T48" fmla="*/ 741 w 3863"/>
              <a:gd name="T49" fmla="*/ 2627 h 2669"/>
              <a:gd name="T50" fmla="*/ 408 w 3863"/>
              <a:gd name="T51" fmla="*/ 2542 h 2669"/>
              <a:gd name="T52" fmla="*/ 98 w 3863"/>
              <a:gd name="T53" fmla="*/ 2416 h 2669"/>
              <a:gd name="T54" fmla="*/ 189 w 3863"/>
              <a:gd name="T55" fmla="*/ 2375 h 2669"/>
              <a:gd name="T56" fmla="*/ 514 w 3863"/>
              <a:gd name="T57" fmla="*/ 2348 h 2669"/>
              <a:gd name="T58" fmla="*/ 817 w 3863"/>
              <a:gd name="T59" fmla="*/ 2267 h 2669"/>
              <a:gd name="T60" fmla="*/ 1089 w 3863"/>
              <a:gd name="T61" fmla="*/ 2139 h 2669"/>
              <a:gd name="T62" fmla="*/ 1029 w 3863"/>
              <a:gd name="T63" fmla="*/ 2074 h 2669"/>
              <a:gd name="T64" fmla="*/ 829 w 3863"/>
              <a:gd name="T65" fmla="*/ 2014 h 2669"/>
              <a:gd name="T66" fmla="*/ 658 w 3863"/>
              <a:gd name="T67" fmla="*/ 1914 h 2669"/>
              <a:gd name="T68" fmla="*/ 523 w 3863"/>
              <a:gd name="T69" fmla="*/ 1780 h 2669"/>
              <a:gd name="T70" fmla="*/ 433 w 3863"/>
              <a:gd name="T71" fmla="*/ 1620 h 2669"/>
              <a:gd name="T72" fmla="*/ 654 w 3863"/>
              <a:gd name="T73" fmla="*/ 1629 h 2669"/>
              <a:gd name="T74" fmla="*/ 719 w 3863"/>
              <a:gd name="T75" fmla="*/ 1593 h 2669"/>
              <a:gd name="T76" fmla="*/ 524 w 3863"/>
              <a:gd name="T77" fmla="*/ 1516 h 2669"/>
              <a:gd name="T78" fmla="*/ 361 w 3863"/>
              <a:gd name="T79" fmla="*/ 1399 h 2669"/>
              <a:gd name="T80" fmla="*/ 240 w 3863"/>
              <a:gd name="T81" fmla="*/ 1249 h 2669"/>
              <a:gd name="T82" fmla="*/ 170 w 3863"/>
              <a:gd name="T83" fmla="*/ 1074 h 2669"/>
              <a:gd name="T84" fmla="*/ 156 w 3863"/>
              <a:gd name="T85" fmla="*/ 938 h 2669"/>
              <a:gd name="T86" fmla="*/ 327 w 3863"/>
              <a:gd name="T87" fmla="*/ 999 h 2669"/>
              <a:gd name="T88" fmla="*/ 514 w 3863"/>
              <a:gd name="T89" fmla="*/ 1023 h 2669"/>
              <a:gd name="T90" fmla="*/ 358 w 3863"/>
              <a:gd name="T91" fmla="*/ 906 h 2669"/>
              <a:gd name="T92" fmla="*/ 243 w 3863"/>
              <a:gd name="T93" fmla="*/ 758 h 2669"/>
              <a:gd name="T94" fmla="*/ 175 w 3863"/>
              <a:gd name="T95" fmla="*/ 586 h 2669"/>
              <a:gd name="T96" fmla="*/ 165 w 3863"/>
              <a:gd name="T97" fmla="*/ 401 h 2669"/>
              <a:gd name="T98" fmla="*/ 210 w 3863"/>
              <a:gd name="T99" fmla="*/ 228 h 2669"/>
              <a:gd name="T100" fmla="*/ 345 w 3863"/>
              <a:gd name="T101" fmla="*/ 198 h 2669"/>
              <a:gd name="T102" fmla="*/ 597 w 3863"/>
              <a:gd name="T103" fmla="*/ 401 h 2669"/>
              <a:gd name="T104" fmla="*/ 883 w 3863"/>
              <a:gd name="T105" fmla="*/ 570 h 2669"/>
              <a:gd name="T106" fmla="*/ 1200 w 3863"/>
              <a:gd name="T107" fmla="*/ 699 h 2669"/>
              <a:gd name="T108" fmla="*/ 1541 w 3863"/>
              <a:gd name="T109" fmla="*/ 786 h 2669"/>
              <a:gd name="T110" fmla="*/ 1904 w 3863"/>
              <a:gd name="T111" fmla="*/ 827 h 2669"/>
              <a:gd name="T112" fmla="*/ 1882 w 3863"/>
              <a:gd name="T113" fmla="*/ 674 h 2669"/>
              <a:gd name="T114" fmla="*/ 1914 w 3863"/>
              <a:gd name="T115" fmla="*/ 485 h 2669"/>
              <a:gd name="T116" fmla="*/ 2004 w 3863"/>
              <a:gd name="T117" fmla="*/ 316 h 2669"/>
              <a:gd name="T118" fmla="*/ 2140 w 3863"/>
              <a:gd name="T119" fmla="*/ 177 h 2669"/>
              <a:gd name="T120" fmla="*/ 2318 w 3863"/>
              <a:gd name="T121" fmla="*/ 73 h 2669"/>
              <a:gd name="T122" fmla="*/ 2524 w 3863"/>
              <a:gd name="T123" fmla="*/ 12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3" h="2669">
                <a:moveTo>
                  <a:pt x="2675" y="0"/>
                </a:moveTo>
                <a:lnTo>
                  <a:pt x="2750" y="3"/>
                </a:lnTo>
                <a:lnTo>
                  <a:pt x="2823" y="12"/>
                </a:lnTo>
                <a:lnTo>
                  <a:pt x="2894" y="26"/>
                </a:lnTo>
                <a:lnTo>
                  <a:pt x="2962" y="45"/>
                </a:lnTo>
                <a:lnTo>
                  <a:pt x="3027" y="70"/>
                </a:lnTo>
                <a:lnTo>
                  <a:pt x="3090" y="100"/>
                </a:lnTo>
                <a:lnTo>
                  <a:pt x="3149" y="133"/>
                </a:lnTo>
                <a:lnTo>
                  <a:pt x="3203" y="171"/>
                </a:lnTo>
                <a:lnTo>
                  <a:pt x="3253" y="212"/>
                </a:lnTo>
                <a:lnTo>
                  <a:pt x="3343" y="195"/>
                </a:lnTo>
                <a:lnTo>
                  <a:pt x="3431" y="174"/>
                </a:lnTo>
                <a:lnTo>
                  <a:pt x="3516" y="148"/>
                </a:lnTo>
                <a:lnTo>
                  <a:pt x="3599" y="119"/>
                </a:lnTo>
                <a:lnTo>
                  <a:pt x="3680" y="86"/>
                </a:lnTo>
                <a:lnTo>
                  <a:pt x="3758" y="49"/>
                </a:lnTo>
                <a:lnTo>
                  <a:pt x="3733" y="107"/>
                </a:lnTo>
                <a:lnTo>
                  <a:pt x="3700" y="162"/>
                </a:lnTo>
                <a:lnTo>
                  <a:pt x="3664" y="214"/>
                </a:lnTo>
                <a:lnTo>
                  <a:pt x="3622" y="264"/>
                </a:lnTo>
                <a:lnTo>
                  <a:pt x="3576" y="309"/>
                </a:lnTo>
                <a:lnTo>
                  <a:pt x="3524" y="351"/>
                </a:lnTo>
                <a:lnTo>
                  <a:pt x="3469" y="389"/>
                </a:lnTo>
                <a:lnTo>
                  <a:pt x="3409" y="422"/>
                </a:lnTo>
                <a:lnTo>
                  <a:pt x="3504" y="410"/>
                </a:lnTo>
                <a:lnTo>
                  <a:pt x="3597" y="393"/>
                </a:lnTo>
                <a:lnTo>
                  <a:pt x="3689" y="372"/>
                </a:lnTo>
                <a:lnTo>
                  <a:pt x="3778" y="346"/>
                </a:lnTo>
                <a:lnTo>
                  <a:pt x="3863" y="315"/>
                </a:lnTo>
                <a:lnTo>
                  <a:pt x="3809" y="382"/>
                </a:lnTo>
                <a:lnTo>
                  <a:pt x="3748" y="446"/>
                </a:lnTo>
                <a:lnTo>
                  <a:pt x="3684" y="505"/>
                </a:lnTo>
                <a:lnTo>
                  <a:pt x="3616" y="562"/>
                </a:lnTo>
                <a:lnTo>
                  <a:pt x="3543" y="615"/>
                </a:lnTo>
                <a:lnTo>
                  <a:pt x="3467" y="665"/>
                </a:lnTo>
                <a:lnTo>
                  <a:pt x="3470" y="752"/>
                </a:lnTo>
                <a:lnTo>
                  <a:pt x="3469" y="829"/>
                </a:lnTo>
                <a:lnTo>
                  <a:pt x="3463" y="906"/>
                </a:lnTo>
                <a:lnTo>
                  <a:pt x="3453" y="984"/>
                </a:lnTo>
                <a:lnTo>
                  <a:pt x="3439" y="1060"/>
                </a:lnTo>
                <a:lnTo>
                  <a:pt x="3422" y="1138"/>
                </a:lnTo>
                <a:lnTo>
                  <a:pt x="3401" y="1216"/>
                </a:lnTo>
                <a:lnTo>
                  <a:pt x="3376" y="1293"/>
                </a:lnTo>
                <a:lnTo>
                  <a:pt x="3347" y="1370"/>
                </a:lnTo>
                <a:lnTo>
                  <a:pt x="3314" y="1446"/>
                </a:lnTo>
                <a:lnTo>
                  <a:pt x="3278" y="1521"/>
                </a:lnTo>
                <a:lnTo>
                  <a:pt x="3238" y="1595"/>
                </a:lnTo>
                <a:lnTo>
                  <a:pt x="3194" y="1669"/>
                </a:lnTo>
                <a:lnTo>
                  <a:pt x="3148" y="1741"/>
                </a:lnTo>
                <a:lnTo>
                  <a:pt x="3096" y="1812"/>
                </a:lnTo>
                <a:lnTo>
                  <a:pt x="3042" y="1880"/>
                </a:lnTo>
                <a:lnTo>
                  <a:pt x="2983" y="1947"/>
                </a:lnTo>
                <a:lnTo>
                  <a:pt x="2922" y="2013"/>
                </a:lnTo>
                <a:lnTo>
                  <a:pt x="2856" y="2076"/>
                </a:lnTo>
                <a:lnTo>
                  <a:pt x="2787" y="2136"/>
                </a:lnTo>
                <a:lnTo>
                  <a:pt x="2715" y="2195"/>
                </a:lnTo>
                <a:lnTo>
                  <a:pt x="2639" y="2251"/>
                </a:lnTo>
                <a:lnTo>
                  <a:pt x="2559" y="2303"/>
                </a:lnTo>
                <a:lnTo>
                  <a:pt x="2476" y="2354"/>
                </a:lnTo>
                <a:lnTo>
                  <a:pt x="2390" y="2401"/>
                </a:lnTo>
                <a:lnTo>
                  <a:pt x="2300" y="2445"/>
                </a:lnTo>
                <a:lnTo>
                  <a:pt x="2207" y="2485"/>
                </a:lnTo>
                <a:lnTo>
                  <a:pt x="2109" y="2522"/>
                </a:lnTo>
                <a:lnTo>
                  <a:pt x="2010" y="2555"/>
                </a:lnTo>
                <a:lnTo>
                  <a:pt x="1906" y="2584"/>
                </a:lnTo>
                <a:lnTo>
                  <a:pt x="1799" y="2610"/>
                </a:lnTo>
                <a:lnTo>
                  <a:pt x="1690" y="2631"/>
                </a:lnTo>
                <a:lnTo>
                  <a:pt x="1576" y="2647"/>
                </a:lnTo>
                <a:lnTo>
                  <a:pt x="1459" y="2659"/>
                </a:lnTo>
                <a:lnTo>
                  <a:pt x="1339" y="2666"/>
                </a:lnTo>
                <a:lnTo>
                  <a:pt x="1215" y="2669"/>
                </a:lnTo>
                <a:lnTo>
                  <a:pt x="1094" y="2666"/>
                </a:lnTo>
                <a:lnTo>
                  <a:pt x="975" y="2658"/>
                </a:lnTo>
                <a:lnTo>
                  <a:pt x="857" y="2645"/>
                </a:lnTo>
                <a:lnTo>
                  <a:pt x="741" y="2627"/>
                </a:lnTo>
                <a:lnTo>
                  <a:pt x="628" y="2602"/>
                </a:lnTo>
                <a:lnTo>
                  <a:pt x="516" y="2575"/>
                </a:lnTo>
                <a:lnTo>
                  <a:pt x="408" y="2542"/>
                </a:lnTo>
                <a:lnTo>
                  <a:pt x="301" y="2504"/>
                </a:lnTo>
                <a:lnTo>
                  <a:pt x="197" y="2463"/>
                </a:lnTo>
                <a:lnTo>
                  <a:pt x="98" y="2416"/>
                </a:lnTo>
                <a:lnTo>
                  <a:pt x="0" y="2366"/>
                </a:lnTo>
                <a:lnTo>
                  <a:pt x="94" y="2373"/>
                </a:lnTo>
                <a:lnTo>
                  <a:pt x="189" y="2375"/>
                </a:lnTo>
                <a:lnTo>
                  <a:pt x="300" y="2372"/>
                </a:lnTo>
                <a:lnTo>
                  <a:pt x="408" y="2363"/>
                </a:lnTo>
                <a:lnTo>
                  <a:pt x="514" y="2348"/>
                </a:lnTo>
                <a:lnTo>
                  <a:pt x="617" y="2326"/>
                </a:lnTo>
                <a:lnTo>
                  <a:pt x="718" y="2299"/>
                </a:lnTo>
                <a:lnTo>
                  <a:pt x="817" y="2267"/>
                </a:lnTo>
                <a:lnTo>
                  <a:pt x="911" y="2229"/>
                </a:lnTo>
                <a:lnTo>
                  <a:pt x="1002" y="2187"/>
                </a:lnTo>
                <a:lnTo>
                  <a:pt x="1089" y="2139"/>
                </a:lnTo>
                <a:lnTo>
                  <a:pt x="1174" y="2088"/>
                </a:lnTo>
                <a:lnTo>
                  <a:pt x="1100" y="2084"/>
                </a:lnTo>
                <a:lnTo>
                  <a:pt x="1029" y="2074"/>
                </a:lnTo>
                <a:lnTo>
                  <a:pt x="960" y="2058"/>
                </a:lnTo>
                <a:lnTo>
                  <a:pt x="893" y="2039"/>
                </a:lnTo>
                <a:lnTo>
                  <a:pt x="829" y="2014"/>
                </a:lnTo>
                <a:lnTo>
                  <a:pt x="768" y="1985"/>
                </a:lnTo>
                <a:lnTo>
                  <a:pt x="711" y="1951"/>
                </a:lnTo>
                <a:lnTo>
                  <a:pt x="658" y="1914"/>
                </a:lnTo>
                <a:lnTo>
                  <a:pt x="609" y="1872"/>
                </a:lnTo>
                <a:lnTo>
                  <a:pt x="564" y="1828"/>
                </a:lnTo>
                <a:lnTo>
                  <a:pt x="523" y="1780"/>
                </a:lnTo>
                <a:lnTo>
                  <a:pt x="488" y="1729"/>
                </a:lnTo>
                <a:lnTo>
                  <a:pt x="458" y="1675"/>
                </a:lnTo>
                <a:lnTo>
                  <a:pt x="433" y="1620"/>
                </a:lnTo>
                <a:lnTo>
                  <a:pt x="508" y="1629"/>
                </a:lnTo>
                <a:lnTo>
                  <a:pt x="583" y="1631"/>
                </a:lnTo>
                <a:lnTo>
                  <a:pt x="654" y="1629"/>
                </a:lnTo>
                <a:lnTo>
                  <a:pt x="724" y="1621"/>
                </a:lnTo>
                <a:lnTo>
                  <a:pt x="791" y="1608"/>
                </a:lnTo>
                <a:lnTo>
                  <a:pt x="719" y="1593"/>
                </a:lnTo>
                <a:lnTo>
                  <a:pt x="652" y="1572"/>
                </a:lnTo>
                <a:lnTo>
                  <a:pt x="586" y="1547"/>
                </a:lnTo>
                <a:lnTo>
                  <a:pt x="524" y="1516"/>
                </a:lnTo>
                <a:lnTo>
                  <a:pt x="466" y="1482"/>
                </a:lnTo>
                <a:lnTo>
                  <a:pt x="411" y="1443"/>
                </a:lnTo>
                <a:lnTo>
                  <a:pt x="361" y="1399"/>
                </a:lnTo>
                <a:lnTo>
                  <a:pt x="315" y="1353"/>
                </a:lnTo>
                <a:lnTo>
                  <a:pt x="275" y="1303"/>
                </a:lnTo>
                <a:lnTo>
                  <a:pt x="240" y="1249"/>
                </a:lnTo>
                <a:lnTo>
                  <a:pt x="210" y="1194"/>
                </a:lnTo>
                <a:lnTo>
                  <a:pt x="187" y="1135"/>
                </a:lnTo>
                <a:lnTo>
                  <a:pt x="170" y="1074"/>
                </a:lnTo>
                <a:lnTo>
                  <a:pt x="159" y="1011"/>
                </a:lnTo>
                <a:lnTo>
                  <a:pt x="156" y="946"/>
                </a:lnTo>
                <a:lnTo>
                  <a:pt x="156" y="938"/>
                </a:lnTo>
                <a:lnTo>
                  <a:pt x="210" y="962"/>
                </a:lnTo>
                <a:lnTo>
                  <a:pt x="268" y="982"/>
                </a:lnTo>
                <a:lnTo>
                  <a:pt x="327" y="999"/>
                </a:lnTo>
                <a:lnTo>
                  <a:pt x="388" y="1011"/>
                </a:lnTo>
                <a:lnTo>
                  <a:pt x="449" y="1019"/>
                </a:lnTo>
                <a:lnTo>
                  <a:pt x="514" y="1023"/>
                </a:lnTo>
                <a:lnTo>
                  <a:pt x="458" y="988"/>
                </a:lnTo>
                <a:lnTo>
                  <a:pt x="405" y="949"/>
                </a:lnTo>
                <a:lnTo>
                  <a:pt x="358" y="906"/>
                </a:lnTo>
                <a:lnTo>
                  <a:pt x="314" y="860"/>
                </a:lnTo>
                <a:lnTo>
                  <a:pt x="276" y="811"/>
                </a:lnTo>
                <a:lnTo>
                  <a:pt x="243" y="758"/>
                </a:lnTo>
                <a:lnTo>
                  <a:pt x="214" y="703"/>
                </a:lnTo>
                <a:lnTo>
                  <a:pt x="191" y="646"/>
                </a:lnTo>
                <a:lnTo>
                  <a:pt x="175" y="586"/>
                </a:lnTo>
                <a:lnTo>
                  <a:pt x="165" y="526"/>
                </a:lnTo>
                <a:lnTo>
                  <a:pt x="162" y="462"/>
                </a:lnTo>
                <a:lnTo>
                  <a:pt x="165" y="401"/>
                </a:lnTo>
                <a:lnTo>
                  <a:pt x="174" y="341"/>
                </a:lnTo>
                <a:lnTo>
                  <a:pt x="189" y="284"/>
                </a:lnTo>
                <a:lnTo>
                  <a:pt x="210" y="228"/>
                </a:lnTo>
                <a:lnTo>
                  <a:pt x="237" y="175"/>
                </a:lnTo>
                <a:lnTo>
                  <a:pt x="269" y="123"/>
                </a:lnTo>
                <a:lnTo>
                  <a:pt x="345" y="198"/>
                </a:lnTo>
                <a:lnTo>
                  <a:pt x="425" y="270"/>
                </a:lnTo>
                <a:lnTo>
                  <a:pt x="509" y="337"/>
                </a:lnTo>
                <a:lnTo>
                  <a:pt x="597" y="401"/>
                </a:lnTo>
                <a:lnTo>
                  <a:pt x="688" y="462"/>
                </a:lnTo>
                <a:lnTo>
                  <a:pt x="785" y="517"/>
                </a:lnTo>
                <a:lnTo>
                  <a:pt x="883" y="570"/>
                </a:lnTo>
                <a:lnTo>
                  <a:pt x="986" y="618"/>
                </a:lnTo>
                <a:lnTo>
                  <a:pt x="1092" y="661"/>
                </a:lnTo>
                <a:lnTo>
                  <a:pt x="1200" y="699"/>
                </a:lnTo>
                <a:lnTo>
                  <a:pt x="1310" y="734"/>
                </a:lnTo>
                <a:lnTo>
                  <a:pt x="1425" y="763"/>
                </a:lnTo>
                <a:lnTo>
                  <a:pt x="1541" y="786"/>
                </a:lnTo>
                <a:lnTo>
                  <a:pt x="1660" y="806"/>
                </a:lnTo>
                <a:lnTo>
                  <a:pt x="1780" y="819"/>
                </a:lnTo>
                <a:lnTo>
                  <a:pt x="1904" y="827"/>
                </a:lnTo>
                <a:lnTo>
                  <a:pt x="1892" y="777"/>
                </a:lnTo>
                <a:lnTo>
                  <a:pt x="1885" y="726"/>
                </a:lnTo>
                <a:lnTo>
                  <a:pt x="1882" y="674"/>
                </a:lnTo>
                <a:lnTo>
                  <a:pt x="1887" y="608"/>
                </a:lnTo>
                <a:lnTo>
                  <a:pt x="1898" y="546"/>
                </a:lnTo>
                <a:lnTo>
                  <a:pt x="1914" y="485"/>
                </a:lnTo>
                <a:lnTo>
                  <a:pt x="1938" y="425"/>
                </a:lnTo>
                <a:lnTo>
                  <a:pt x="1968" y="370"/>
                </a:lnTo>
                <a:lnTo>
                  <a:pt x="2004" y="316"/>
                </a:lnTo>
                <a:lnTo>
                  <a:pt x="2044" y="266"/>
                </a:lnTo>
                <a:lnTo>
                  <a:pt x="2090" y="219"/>
                </a:lnTo>
                <a:lnTo>
                  <a:pt x="2140" y="177"/>
                </a:lnTo>
                <a:lnTo>
                  <a:pt x="2196" y="137"/>
                </a:lnTo>
                <a:lnTo>
                  <a:pt x="2255" y="103"/>
                </a:lnTo>
                <a:lnTo>
                  <a:pt x="2318" y="73"/>
                </a:lnTo>
                <a:lnTo>
                  <a:pt x="2384" y="47"/>
                </a:lnTo>
                <a:lnTo>
                  <a:pt x="2453" y="27"/>
                </a:lnTo>
                <a:lnTo>
                  <a:pt x="2524" y="12"/>
                </a:lnTo>
                <a:lnTo>
                  <a:pt x="2599" y="3"/>
                </a:lnTo>
                <a:lnTo>
                  <a:pt x="26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20014" y="6076508"/>
            <a:ext cx="2548533" cy="312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@slidemodel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35829" y="6400800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http://slidemodel.com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474"/>
          <p:cNvSpPr>
            <a:spLocks noEditPoints="1"/>
          </p:cNvSpPr>
          <p:nvPr/>
        </p:nvSpPr>
        <p:spPr bwMode="auto">
          <a:xfrm>
            <a:off x="9318998" y="6445859"/>
            <a:ext cx="211495" cy="213890"/>
          </a:xfrm>
          <a:custGeom>
            <a:avLst/>
            <a:gdLst>
              <a:gd name="T0" fmla="*/ 1349 w 3531"/>
              <a:gd name="T1" fmla="*/ 1544 h 3517"/>
              <a:gd name="T2" fmla="*/ 1478 w 3531"/>
              <a:gd name="T3" fmla="*/ 1655 h 3517"/>
              <a:gd name="T4" fmla="*/ 1441 w 3531"/>
              <a:gd name="T5" fmla="*/ 1744 h 3517"/>
              <a:gd name="T6" fmla="*/ 1346 w 3531"/>
              <a:gd name="T7" fmla="*/ 1730 h 3517"/>
              <a:gd name="T8" fmla="*/ 1195 w 3531"/>
              <a:gd name="T9" fmla="*/ 1664 h 3517"/>
              <a:gd name="T10" fmla="*/ 1036 w 3531"/>
              <a:gd name="T11" fmla="*/ 1709 h 3517"/>
              <a:gd name="T12" fmla="*/ 172 w 3531"/>
              <a:gd name="T13" fmla="*/ 2597 h 3517"/>
              <a:gd name="T14" fmla="*/ 172 w 3531"/>
              <a:gd name="T15" fmla="*/ 2759 h 3517"/>
              <a:gd name="T16" fmla="*/ 701 w 3531"/>
              <a:gd name="T17" fmla="*/ 3313 h 3517"/>
              <a:gd name="T18" fmla="*/ 859 w 3531"/>
              <a:gd name="T19" fmla="*/ 3359 h 3517"/>
              <a:gd name="T20" fmla="*/ 1011 w 3531"/>
              <a:gd name="T21" fmla="*/ 3290 h 3517"/>
              <a:gd name="T22" fmla="*/ 1858 w 3531"/>
              <a:gd name="T23" fmla="*/ 2393 h 3517"/>
              <a:gd name="T24" fmla="*/ 1835 w 3531"/>
              <a:gd name="T25" fmla="*/ 2231 h 3517"/>
              <a:gd name="T26" fmla="*/ 1770 w 3531"/>
              <a:gd name="T27" fmla="*/ 2121 h 3517"/>
              <a:gd name="T28" fmla="*/ 1829 w 3531"/>
              <a:gd name="T29" fmla="*/ 2045 h 3517"/>
              <a:gd name="T30" fmla="*/ 1936 w 3531"/>
              <a:gd name="T31" fmla="*/ 2099 h 3517"/>
              <a:gd name="T32" fmla="*/ 2019 w 3531"/>
              <a:gd name="T33" fmla="*/ 2300 h 3517"/>
              <a:gd name="T34" fmla="*/ 1983 w 3531"/>
              <a:gd name="T35" fmla="*/ 2512 h 3517"/>
              <a:gd name="T36" fmla="*/ 1087 w 3531"/>
              <a:gd name="T37" fmla="*/ 3432 h 3517"/>
              <a:gd name="T38" fmla="*/ 886 w 3531"/>
              <a:gd name="T39" fmla="*/ 3514 h 3517"/>
              <a:gd name="T40" fmla="*/ 674 w 3531"/>
              <a:gd name="T41" fmla="*/ 3479 h 3517"/>
              <a:gd name="T42" fmla="*/ 84 w 3531"/>
              <a:gd name="T43" fmla="*/ 2922 h 3517"/>
              <a:gd name="T44" fmla="*/ 2 w 3531"/>
              <a:gd name="T45" fmla="*/ 2721 h 3517"/>
              <a:gd name="T46" fmla="*/ 21 w 3531"/>
              <a:gd name="T47" fmla="*/ 2550 h 3517"/>
              <a:gd name="T48" fmla="*/ 899 w 3531"/>
              <a:gd name="T49" fmla="*/ 1619 h 3517"/>
              <a:gd name="T50" fmla="*/ 1091 w 3531"/>
              <a:gd name="T51" fmla="*/ 1517 h 3517"/>
              <a:gd name="T52" fmla="*/ 2671 w 3531"/>
              <a:gd name="T53" fmla="*/ 826 h 3517"/>
              <a:gd name="T54" fmla="*/ 2709 w 3531"/>
              <a:gd name="T55" fmla="*/ 916 h 3517"/>
              <a:gd name="T56" fmla="*/ 863 w 3531"/>
              <a:gd name="T57" fmla="*/ 2754 h 3517"/>
              <a:gd name="T58" fmla="*/ 774 w 3531"/>
              <a:gd name="T59" fmla="*/ 2717 h 3517"/>
              <a:gd name="T60" fmla="*/ 787 w 3531"/>
              <a:gd name="T61" fmla="*/ 2622 h 3517"/>
              <a:gd name="T62" fmla="*/ 2687 w 3531"/>
              <a:gd name="T63" fmla="*/ 0 h 3517"/>
              <a:gd name="T64" fmla="*/ 2857 w 3531"/>
              <a:gd name="T65" fmla="*/ 37 h 3517"/>
              <a:gd name="T66" fmla="*/ 3447 w 3531"/>
              <a:gd name="T67" fmla="*/ 595 h 3517"/>
              <a:gd name="T68" fmla="*/ 3529 w 3531"/>
              <a:gd name="T69" fmla="*/ 797 h 3517"/>
              <a:gd name="T70" fmla="*/ 3493 w 3531"/>
              <a:gd name="T71" fmla="*/ 1008 h 3517"/>
              <a:gd name="T72" fmla="*/ 2600 w 3531"/>
              <a:gd name="T73" fmla="*/ 1928 h 3517"/>
              <a:gd name="T74" fmla="*/ 2398 w 3531"/>
              <a:gd name="T75" fmla="*/ 2011 h 3517"/>
              <a:gd name="T76" fmla="*/ 2182 w 3531"/>
              <a:gd name="T77" fmla="*/ 1975 h 3517"/>
              <a:gd name="T78" fmla="*/ 2052 w 3531"/>
              <a:gd name="T79" fmla="*/ 1862 h 3517"/>
              <a:gd name="T80" fmla="*/ 2090 w 3531"/>
              <a:gd name="T81" fmla="*/ 1774 h 3517"/>
              <a:gd name="T82" fmla="*/ 2185 w 3531"/>
              <a:gd name="T83" fmla="*/ 1786 h 3517"/>
              <a:gd name="T84" fmla="*/ 2336 w 3531"/>
              <a:gd name="T85" fmla="*/ 1853 h 3517"/>
              <a:gd name="T86" fmla="*/ 2494 w 3531"/>
              <a:gd name="T87" fmla="*/ 1809 h 3517"/>
              <a:gd name="T88" fmla="*/ 3359 w 3531"/>
              <a:gd name="T89" fmla="*/ 921 h 3517"/>
              <a:gd name="T90" fmla="*/ 3359 w 3531"/>
              <a:gd name="T91" fmla="*/ 758 h 3517"/>
              <a:gd name="T92" fmla="*/ 2830 w 3531"/>
              <a:gd name="T93" fmla="*/ 204 h 3517"/>
              <a:gd name="T94" fmla="*/ 2672 w 3531"/>
              <a:gd name="T95" fmla="*/ 158 h 3517"/>
              <a:gd name="T96" fmla="*/ 2521 w 3531"/>
              <a:gd name="T97" fmla="*/ 227 h 3517"/>
              <a:gd name="T98" fmla="*/ 1673 w 3531"/>
              <a:gd name="T99" fmla="*/ 1125 h 3517"/>
              <a:gd name="T100" fmla="*/ 1696 w 3531"/>
              <a:gd name="T101" fmla="*/ 1285 h 3517"/>
              <a:gd name="T102" fmla="*/ 1760 w 3531"/>
              <a:gd name="T103" fmla="*/ 1397 h 3517"/>
              <a:gd name="T104" fmla="*/ 1702 w 3531"/>
              <a:gd name="T105" fmla="*/ 1473 h 3517"/>
              <a:gd name="T106" fmla="*/ 1594 w 3531"/>
              <a:gd name="T107" fmla="*/ 1418 h 3517"/>
              <a:gd name="T108" fmla="*/ 1512 w 3531"/>
              <a:gd name="T109" fmla="*/ 1217 h 3517"/>
              <a:gd name="T110" fmla="*/ 1547 w 3531"/>
              <a:gd name="T111" fmla="*/ 1005 h 3517"/>
              <a:gd name="T112" fmla="*/ 2444 w 3531"/>
              <a:gd name="T113" fmla="*/ 84 h 3517"/>
              <a:gd name="T114" fmla="*/ 2646 w 3531"/>
              <a:gd name="T115" fmla="*/ 2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31" h="3517">
                <a:moveTo>
                  <a:pt x="1179" y="1508"/>
                </a:moveTo>
                <a:lnTo>
                  <a:pt x="1222" y="1510"/>
                </a:lnTo>
                <a:lnTo>
                  <a:pt x="1265" y="1517"/>
                </a:lnTo>
                <a:lnTo>
                  <a:pt x="1308" y="1529"/>
                </a:lnTo>
                <a:lnTo>
                  <a:pt x="1349" y="1544"/>
                </a:lnTo>
                <a:lnTo>
                  <a:pt x="1387" y="1565"/>
                </a:lnTo>
                <a:lnTo>
                  <a:pt x="1424" y="1590"/>
                </a:lnTo>
                <a:lnTo>
                  <a:pt x="1457" y="1619"/>
                </a:lnTo>
                <a:lnTo>
                  <a:pt x="1470" y="1637"/>
                </a:lnTo>
                <a:lnTo>
                  <a:pt x="1478" y="1655"/>
                </a:lnTo>
                <a:lnTo>
                  <a:pt x="1481" y="1675"/>
                </a:lnTo>
                <a:lnTo>
                  <a:pt x="1478" y="1696"/>
                </a:lnTo>
                <a:lnTo>
                  <a:pt x="1470" y="1714"/>
                </a:lnTo>
                <a:lnTo>
                  <a:pt x="1457" y="1730"/>
                </a:lnTo>
                <a:lnTo>
                  <a:pt x="1441" y="1744"/>
                </a:lnTo>
                <a:lnTo>
                  <a:pt x="1422" y="1751"/>
                </a:lnTo>
                <a:lnTo>
                  <a:pt x="1401" y="1753"/>
                </a:lnTo>
                <a:lnTo>
                  <a:pt x="1382" y="1751"/>
                </a:lnTo>
                <a:lnTo>
                  <a:pt x="1363" y="1744"/>
                </a:lnTo>
                <a:lnTo>
                  <a:pt x="1346" y="1730"/>
                </a:lnTo>
                <a:lnTo>
                  <a:pt x="1320" y="1709"/>
                </a:lnTo>
                <a:lnTo>
                  <a:pt x="1292" y="1691"/>
                </a:lnTo>
                <a:lnTo>
                  <a:pt x="1260" y="1677"/>
                </a:lnTo>
                <a:lnTo>
                  <a:pt x="1228" y="1668"/>
                </a:lnTo>
                <a:lnTo>
                  <a:pt x="1195" y="1664"/>
                </a:lnTo>
                <a:lnTo>
                  <a:pt x="1161" y="1664"/>
                </a:lnTo>
                <a:lnTo>
                  <a:pt x="1128" y="1668"/>
                </a:lnTo>
                <a:lnTo>
                  <a:pt x="1096" y="1677"/>
                </a:lnTo>
                <a:lnTo>
                  <a:pt x="1064" y="1691"/>
                </a:lnTo>
                <a:lnTo>
                  <a:pt x="1036" y="1709"/>
                </a:lnTo>
                <a:lnTo>
                  <a:pt x="1011" y="1730"/>
                </a:lnTo>
                <a:lnTo>
                  <a:pt x="227" y="2510"/>
                </a:lnTo>
                <a:lnTo>
                  <a:pt x="204" y="2537"/>
                </a:lnTo>
                <a:lnTo>
                  <a:pt x="185" y="2566"/>
                </a:lnTo>
                <a:lnTo>
                  <a:pt x="172" y="2597"/>
                </a:lnTo>
                <a:lnTo>
                  <a:pt x="162" y="2628"/>
                </a:lnTo>
                <a:lnTo>
                  <a:pt x="158" y="2661"/>
                </a:lnTo>
                <a:lnTo>
                  <a:pt x="158" y="2694"/>
                </a:lnTo>
                <a:lnTo>
                  <a:pt x="162" y="2726"/>
                </a:lnTo>
                <a:lnTo>
                  <a:pt x="172" y="2759"/>
                </a:lnTo>
                <a:lnTo>
                  <a:pt x="185" y="2790"/>
                </a:lnTo>
                <a:lnTo>
                  <a:pt x="204" y="2818"/>
                </a:lnTo>
                <a:lnTo>
                  <a:pt x="227" y="2844"/>
                </a:lnTo>
                <a:lnTo>
                  <a:pt x="675" y="3290"/>
                </a:lnTo>
                <a:lnTo>
                  <a:pt x="701" y="3313"/>
                </a:lnTo>
                <a:lnTo>
                  <a:pt x="730" y="3332"/>
                </a:lnTo>
                <a:lnTo>
                  <a:pt x="760" y="3345"/>
                </a:lnTo>
                <a:lnTo>
                  <a:pt x="793" y="3355"/>
                </a:lnTo>
                <a:lnTo>
                  <a:pt x="825" y="3359"/>
                </a:lnTo>
                <a:lnTo>
                  <a:pt x="859" y="3359"/>
                </a:lnTo>
                <a:lnTo>
                  <a:pt x="892" y="3355"/>
                </a:lnTo>
                <a:lnTo>
                  <a:pt x="924" y="3345"/>
                </a:lnTo>
                <a:lnTo>
                  <a:pt x="955" y="3332"/>
                </a:lnTo>
                <a:lnTo>
                  <a:pt x="983" y="3313"/>
                </a:lnTo>
                <a:lnTo>
                  <a:pt x="1011" y="3290"/>
                </a:lnTo>
                <a:lnTo>
                  <a:pt x="1793" y="2510"/>
                </a:lnTo>
                <a:lnTo>
                  <a:pt x="1816" y="2484"/>
                </a:lnTo>
                <a:lnTo>
                  <a:pt x="1835" y="2456"/>
                </a:lnTo>
                <a:lnTo>
                  <a:pt x="1848" y="2424"/>
                </a:lnTo>
                <a:lnTo>
                  <a:pt x="1858" y="2393"/>
                </a:lnTo>
                <a:lnTo>
                  <a:pt x="1862" y="2360"/>
                </a:lnTo>
                <a:lnTo>
                  <a:pt x="1862" y="2327"/>
                </a:lnTo>
                <a:lnTo>
                  <a:pt x="1858" y="2294"/>
                </a:lnTo>
                <a:lnTo>
                  <a:pt x="1848" y="2263"/>
                </a:lnTo>
                <a:lnTo>
                  <a:pt x="1835" y="2231"/>
                </a:lnTo>
                <a:lnTo>
                  <a:pt x="1816" y="2203"/>
                </a:lnTo>
                <a:lnTo>
                  <a:pt x="1793" y="2177"/>
                </a:lnTo>
                <a:lnTo>
                  <a:pt x="1780" y="2159"/>
                </a:lnTo>
                <a:lnTo>
                  <a:pt x="1772" y="2141"/>
                </a:lnTo>
                <a:lnTo>
                  <a:pt x="1770" y="2121"/>
                </a:lnTo>
                <a:lnTo>
                  <a:pt x="1772" y="2100"/>
                </a:lnTo>
                <a:lnTo>
                  <a:pt x="1780" y="2082"/>
                </a:lnTo>
                <a:lnTo>
                  <a:pt x="1793" y="2065"/>
                </a:lnTo>
                <a:lnTo>
                  <a:pt x="1811" y="2052"/>
                </a:lnTo>
                <a:lnTo>
                  <a:pt x="1829" y="2045"/>
                </a:lnTo>
                <a:lnTo>
                  <a:pt x="1849" y="2041"/>
                </a:lnTo>
                <a:lnTo>
                  <a:pt x="1870" y="2045"/>
                </a:lnTo>
                <a:lnTo>
                  <a:pt x="1889" y="2052"/>
                </a:lnTo>
                <a:lnTo>
                  <a:pt x="1905" y="2065"/>
                </a:lnTo>
                <a:lnTo>
                  <a:pt x="1936" y="2099"/>
                </a:lnTo>
                <a:lnTo>
                  <a:pt x="1962" y="2136"/>
                </a:lnTo>
                <a:lnTo>
                  <a:pt x="1983" y="2176"/>
                </a:lnTo>
                <a:lnTo>
                  <a:pt x="1999" y="2216"/>
                </a:lnTo>
                <a:lnTo>
                  <a:pt x="2011" y="2257"/>
                </a:lnTo>
                <a:lnTo>
                  <a:pt x="2019" y="2300"/>
                </a:lnTo>
                <a:lnTo>
                  <a:pt x="2021" y="2344"/>
                </a:lnTo>
                <a:lnTo>
                  <a:pt x="2019" y="2387"/>
                </a:lnTo>
                <a:lnTo>
                  <a:pt x="2011" y="2430"/>
                </a:lnTo>
                <a:lnTo>
                  <a:pt x="1999" y="2471"/>
                </a:lnTo>
                <a:lnTo>
                  <a:pt x="1983" y="2512"/>
                </a:lnTo>
                <a:lnTo>
                  <a:pt x="1962" y="2551"/>
                </a:lnTo>
                <a:lnTo>
                  <a:pt x="1936" y="2588"/>
                </a:lnTo>
                <a:lnTo>
                  <a:pt x="1905" y="2622"/>
                </a:lnTo>
                <a:lnTo>
                  <a:pt x="1123" y="3402"/>
                </a:lnTo>
                <a:lnTo>
                  <a:pt x="1087" y="3432"/>
                </a:lnTo>
                <a:lnTo>
                  <a:pt x="1050" y="3458"/>
                </a:lnTo>
                <a:lnTo>
                  <a:pt x="1012" y="3479"/>
                </a:lnTo>
                <a:lnTo>
                  <a:pt x="971" y="3496"/>
                </a:lnTo>
                <a:lnTo>
                  <a:pt x="928" y="3508"/>
                </a:lnTo>
                <a:lnTo>
                  <a:pt x="886" y="3514"/>
                </a:lnTo>
                <a:lnTo>
                  <a:pt x="843" y="3517"/>
                </a:lnTo>
                <a:lnTo>
                  <a:pt x="799" y="3514"/>
                </a:lnTo>
                <a:lnTo>
                  <a:pt x="756" y="3508"/>
                </a:lnTo>
                <a:lnTo>
                  <a:pt x="714" y="3496"/>
                </a:lnTo>
                <a:lnTo>
                  <a:pt x="674" y="3479"/>
                </a:lnTo>
                <a:lnTo>
                  <a:pt x="634" y="3458"/>
                </a:lnTo>
                <a:lnTo>
                  <a:pt x="597" y="3432"/>
                </a:lnTo>
                <a:lnTo>
                  <a:pt x="563" y="3402"/>
                </a:lnTo>
                <a:lnTo>
                  <a:pt x="115" y="2957"/>
                </a:lnTo>
                <a:lnTo>
                  <a:pt x="84" y="2922"/>
                </a:lnTo>
                <a:lnTo>
                  <a:pt x="58" y="2885"/>
                </a:lnTo>
                <a:lnTo>
                  <a:pt x="37" y="2846"/>
                </a:lnTo>
                <a:lnTo>
                  <a:pt x="21" y="2805"/>
                </a:lnTo>
                <a:lnTo>
                  <a:pt x="9" y="2764"/>
                </a:lnTo>
                <a:lnTo>
                  <a:pt x="2" y="2721"/>
                </a:lnTo>
                <a:lnTo>
                  <a:pt x="0" y="2678"/>
                </a:lnTo>
                <a:lnTo>
                  <a:pt x="0" y="2677"/>
                </a:lnTo>
                <a:lnTo>
                  <a:pt x="2" y="2635"/>
                </a:lnTo>
                <a:lnTo>
                  <a:pt x="9" y="2591"/>
                </a:lnTo>
                <a:lnTo>
                  <a:pt x="21" y="2550"/>
                </a:lnTo>
                <a:lnTo>
                  <a:pt x="37" y="2509"/>
                </a:lnTo>
                <a:lnTo>
                  <a:pt x="58" y="2470"/>
                </a:lnTo>
                <a:lnTo>
                  <a:pt x="84" y="2433"/>
                </a:lnTo>
                <a:lnTo>
                  <a:pt x="115" y="2399"/>
                </a:lnTo>
                <a:lnTo>
                  <a:pt x="899" y="1619"/>
                </a:lnTo>
                <a:lnTo>
                  <a:pt x="932" y="1590"/>
                </a:lnTo>
                <a:lnTo>
                  <a:pt x="969" y="1565"/>
                </a:lnTo>
                <a:lnTo>
                  <a:pt x="1007" y="1544"/>
                </a:lnTo>
                <a:lnTo>
                  <a:pt x="1048" y="1529"/>
                </a:lnTo>
                <a:lnTo>
                  <a:pt x="1091" y="1517"/>
                </a:lnTo>
                <a:lnTo>
                  <a:pt x="1135" y="1510"/>
                </a:lnTo>
                <a:lnTo>
                  <a:pt x="1179" y="1508"/>
                </a:lnTo>
                <a:close/>
                <a:moveTo>
                  <a:pt x="2633" y="816"/>
                </a:moveTo>
                <a:lnTo>
                  <a:pt x="2652" y="818"/>
                </a:lnTo>
                <a:lnTo>
                  <a:pt x="2671" y="826"/>
                </a:lnTo>
                <a:lnTo>
                  <a:pt x="2688" y="839"/>
                </a:lnTo>
                <a:lnTo>
                  <a:pt x="2702" y="857"/>
                </a:lnTo>
                <a:lnTo>
                  <a:pt x="2709" y="875"/>
                </a:lnTo>
                <a:lnTo>
                  <a:pt x="2712" y="895"/>
                </a:lnTo>
                <a:lnTo>
                  <a:pt x="2709" y="916"/>
                </a:lnTo>
                <a:lnTo>
                  <a:pt x="2702" y="934"/>
                </a:lnTo>
                <a:lnTo>
                  <a:pt x="2688" y="952"/>
                </a:lnTo>
                <a:lnTo>
                  <a:pt x="899" y="2733"/>
                </a:lnTo>
                <a:lnTo>
                  <a:pt x="881" y="2746"/>
                </a:lnTo>
                <a:lnTo>
                  <a:pt x="863" y="2754"/>
                </a:lnTo>
                <a:lnTo>
                  <a:pt x="843" y="2757"/>
                </a:lnTo>
                <a:lnTo>
                  <a:pt x="822" y="2754"/>
                </a:lnTo>
                <a:lnTo>
                  <a:pt x="803" y="2746"/>
                </a:lnTo>
                <a:lnTo>
                  <a:pt x="787" y="2733"/>
                </a:lnTo>
                <a:lnTo>
                  <a:pt x="774" y="2717"/>
                </a:lnTo>
                <a:lnTo>
                  <a:pt x="766" y="2698"/>
                </a:lnTo>
                <a:lnTo>
                  <a:pt x="764" y="2677"/>
                </a:lnTo>
                <a:lnTo>
                  <a:pt x="766" y="2658"/>
                </a:lnTo>
                <a:lnTo>
                  <a:pt x="774" y="2639"/>
                </a:lnTo>
                <a:lnTo>
                  <a:pt x="787" y="2622"/>
                </a:lnTo>
                <a:lnTo>
                  <a:pt x="2577" y="839"/>
                </a:lnTo>
                <a:lnTo>
                  <a:pt x="2593" y="826"/>
                </a:lnTo>
                <a:lnTo>
                  <a:pt x="2613" y="818"/>
                </a:lnTo>
                <a:lnTo>
                  <a:pt x="2633" y="816"/>
                </a:lnTo>
                <a:close/>
                <a:moveTo>
                  <a:pt x="2687" y="0"/>
                </a:moveTo>
                <a:lnTo>
                  <a:pt x="2690" y="0"/>
                </a:lnTo>
                <a:lnTo>
                  <a:pt x="2731" y="2"/>
                </a:lnTo>
                <a:lnTo>
                  <a:pt x="2775" y="10"/>
                </a:lnTo>
                <a:lnTo>
                  <a:pt x="2817" y="21"/>
                </a:lnTo>
                <a:lnTo>
                  <a:pt x="2857" y="37"/>
                </a:lnTo>
                <a:lnTo>
                  <a:pt x="2897" y="59"/>
                </a:lnTo>
                <a:lnTo>
                  <a:pt x="2933" y="84"/>
                </a:lnTo>
                <a:lnTo>
                  <a:pt x="2968" y="115"/>
                </a:lnTo>
                <a:lnTo>
                  <a:pt x="3416" y="561"/>
                </a:lnTo>
                <a:lnTo>
                  <a:pt x="3447" y="595"/>
                </a:lnTo>
                <a:lnTo>
                  <a:pt x="3472" y="632"/>
                </a:lnTo>
                <a:lnTo>
                  <a:pt x="3493" y="671"/>
                </a:lnTo>
                <a:lnTo>
                  <a:pt x="3510" y="712"/>
                </a:lnTo>
                <a:lnTo>
                  <a:pt x="3521" y="754"/>
                </a:lnTo>
                <a:lnTo>
                  <a:pt x="3529" y="797"/>
                </a:lnTo>
                <a:lnTo>
                  <a:pt x="3531" y="839"/>
                </a:lnTo>
                <a:lnTo>
                  <a:pt x="3529" y="883"/>
                </a:lnTo>
                <a:lnTo>
                  <a:pt x="3521" y="925"/>
                </a:lnTo>
                <a:lnTo>
                  <a:pt x="3510" y="967"/>
                </a:lnTo>
                <a:lnTo>
                  <a:pt x="3493" y="1008"/>
                </a:lnTo>
                <a:lnTo>
                  <a:pt x="3472" y="1046"/>
                </a:lnTo>
                <a:lnTo>
                  <a:pt x="3447" y="1084"/>
                </a:lnTo>
                <a:lnTo>
                  <a:pt x="3416" y="1118"/>
                </a:lnTo>
                <a:lnTo>
                  <a:pt x="2633" y="1897"/>
                </a:lnTo>
                <a:lnTo>
                  <a:pt x="2600" y="1928"/>
                </a:lnTo>
                <a:lnTo>
                  <a:pt x="2563" y="1953"/>
                </a:lnTo>
                <a:lnTo>
                  <a:pt x="2524" y="1975"/>
                </a:lnTo>
                <a:lnTo>
                  <a:pt x="2483" y="1991"/>
                </a:lnTo>
                <a:lnTo>
                  <a:pt x="2442" y="2003"/>
                </a:lnTo>
                <a:lnTo>
                  <a:pt x="2398" y="2011"/>
                </a:lnTo>
                <a:lnTo>
                  <a:pt x="2353" y="2013"/>
                </a:lnTo>
                <a:lnTo>
                  <a:pt x="2308" y="2011"/>
                </a:lnTo>
                <a:lnTo>
                  <a:pt x="2264" y="2003"/>
                </a:lnTo>
                <a:lnTo>
                  <a:pt x="2222" y="1991"/>
                </a:lnTo>
                <a:lnTo>
                  <a:pt x="2182" y="1975"/>
                </a:lnTo>
                <a:lnTo>
                  <a:pt x="2143" y="1953"/>
                </a:lnTo>
                <a:lnTo>
                  <a:pt x="2107" y="1928"/>
                </a:lnTo>
                <a:lnTo>
                  <a:pt x="2073" y="1897"/>
                </a:lnTo>
                <a:lnTo>
                  <a:pt x="2060" y="1881"/>
                </a:lnTo>
                <a:lnTo>
                  <a:pt x="2052" y="1862"/>
                </a:lnTo>
                <a:lnTo>
                  <a:pt x="2050" y="1842"/>
                </a:lnTo>
                <a:lnTo>
                  <a:pt x="2052" y="1822"/>
                </a:lnTo>
                <a:lnTo>
                  <a:pt x="2060" y="1804"/>
                </a:lnTo>
                <a:lnTo>
                  <a:pt x="2073" y="1786"/>
                </a:lnTo>
                <a:lnTo>
                  <a:pt x="2090" y="1774"/>
                </a:lnTo>
                <a:lnTo>
                  <a:pt x="2109" y="1766"/>
                </a:lnTo>
                <a:lnTo>
                  <a:pt x="2129" y="1763"/>
                </a:lnTo>
                <a:lnTo>
                  <a:pt x="2149" y="1766"/>
                </a:lnTo>
                <a:lnTo>
                  <a:pt x="2168" y="1774"/>
                </a:lnTo>
                <a:lnTo>
                  <a:pt x="2185" y="1786"/>
                </a:lnTo>
                <a:lnTo>
                  <a:pt x="2211" y="1809"/>
                </a:lnTo>
                <a:lnTo>
                  <a:pt x="2240" y="1826"/>
                </a:lnTo>
                <a:lnTo>
                  <a:pt x="2270" y="1840"/>
                </a:lnTo>
                <a:lnTo>
                  <a:pt x="2302" y="1848"/>
                </a:lnTo>
                <a:lnTo>
                  <a:pt x="2336" y="1853"/>
                </a:lnTo>
                <a:lnTo>
                  <a:pt x="2369" y="1853"/>
                </a:lnTo>
                <a:lnTo>
                  <a:pt x="2403" y="1848"/>
                </a:lnTo>
                <a:lnTo>
                  <a:pt x="2435" y="1840"/>
                </a:lnTo>
                <a:lnTo>
                  <a:pt x="2466" y="1826"/>
                </a:lnTo>
                <a:lnTo>
                  <a:pt x="2494" y="1809"/>
                </a:lnTo>
                <a:lnTo>
                  <a:pt x="2521" y="1786"/>
                </a:lnTo>
                <a:lnTo>
                  <a:pt x="3304" y="1007"/>
                </a:lnTo>
                <a:lnTo>
                  <a:pt x="3327" y="980"/>
                </a:lnTo>
                <a:lnTo>
                  <a:pt x="3345" y="952"/>
                </a:lnTo>
                <a:lnTo>
                  <a:pt x="3359" y="921"/>
                </a:lnTo>
                <a:lnTo>
                  <a:pt x="3368" y="888"/>
                </a:lnTo>
                <a:lnTo>
                  <a:pt x="3372" y="856"/>
                </a:lnTo>
                <a:lnTo>
                  <a:pt x="3372" y="823"/>
                </a:lnTo>
                <a:lnTo>
                  <a:pt x="3368" y="790"/>
                </a:lnTo>
                <a:lnTo>
                  <a:pt x="3359" y="758"/>
                </a:lnTo>
                <a:lnTo>
                  <a:pt x="3345" y="728"/>
                </a:lnTo>
                <a:lnTo>
                  <a:pt x="3327" y="698"/>
                </a:lnTo>
                <a:lnTo>
                  <a:pt x="3304" y="672"/>
                </a:lnTo>
                <a:lnTo>
                  <a:pt x="2856" y="227"/>
                </a:lnTo>
                <a:lnTo>
                  <a:pt x="2830" y="204"/>
                </a:lnTo>
                <a:lnTo>
                  <a:pt x="2800" y="186"/>
                </a:lnTo>
                <a:lnTo>
                  <a:pt x="2770" y="172"/>
                </a:lnTo>
                <a:lnTo>
                  <a:pt x="2738" y="163"/>
                </a:lnTo>
                <a:lnTo>
                  <a:pt x="2705" y="158"/>
                </a:lnTo>
                <a:lnTo>
                  <a:pt x="2672" y="158"/>
                </a:lnTo>
                <a:lnTo>
                  <a:pt x="2639" y="163"/>
                </a:lnTo>
                <a:lnTo>
                  <a:pt x="2607" y="172"/>
                </a:lnTo>
                <a:lnTo>
                  <a:pt x="2577" y="186"/>
                </a:lnTo>
                <a:lnTo>
                  <a:pt x="2547" y="204"/>
                </a:lnTo>
                <a:lnTo>
                  <a:pt x="2521" y="227"/>
                </a:lnTo>
                <a:lnTo>
                  <a:pt x="1737" y="1006"/>
                </a:lnTo>
                <a:lnTo>
                  <a:pt x="1714" y="1033"/>
                </a:lnTo>
                <a:lnTo>
                  <a:pt x="1696" y="1062"/>
                </a:lnTo>
                <a:lnTo>
                  <a:pt x="1682" y="1092"/>
                </a:lnTo>
                <a:lnTo>
                  <a:pt x="1673" y="1125"/>
                </a:lnTo>
                <a:lnTo>
                  <a:pt x="1669" y="1158"/>
                </a:lnTo>
                <a:lnTo>
                  <a:pt x="1669" y="1190"/>
                </a:lnTo>
                <a:lnTo>
                  <a:pt x="1673" y="1223"/>
                </a:lnTo>
                <a:lnTo>
                  <a:pt x="1682" y="1255"/>
                </a:lnTo>
                <a:lnTo>
                  <a:pt x="1696" y="1285"/>
                </a:lnTo>
                <a:lnTo>
                  <a:pt x="1714" y="1315"/>
                </a:lnTo>
                <a:lnTo>
                  <a:pt x="1737" y="1341"/>
                </a:lnTo>
                <a:lnTo>
                  <a:pt x="1750" y="1357"/>
                </a:lnTo>
                <a:lnTo>
                  <a:pt x="1758" y="1377"/>
                </a:lnTo>
                <a:lnTo>
                  <a:pt x="1760" y="1397"/>
                </a:lnTo>
                <a:lnTo>
                  <a:pt x="1758" y="1416"/>
                </a:lnTo>
                <a:lnTo>
                  <a:pt x="1750" y="1436"/>
                </a:lnTo>
                <a:lnTo>
                  <a:pt x="1737" y="1452"/>
                </a:lnTo>
                <a:lnTo>
                  <a:pt x="1721" y="1465"/>
                </a:lnTo>
                <a:lnTo>
                  <a:pt x="1702" y="1473"/>
                </a:lnTo>
                <a:lnTo>
                  <a:pt x="1681" y="1475"/>
                </a:lnTo>
                <a:lnTo>
                  <a:pt x="1661" y="1473"/>
                </a:lnTo>
                <a:lnTo>
                  <a:pt x="1643" y="1465"/>
                </a:lnTo>
                <a:lnTo>
                  <a:pt x="1625" y="1452"/>
                </a:lnTo>
                <a:lnTo>
                  <a:pt x="1594" y="1418"/>
                </a:lnTo>
                <a:lnTo>
                  <a:pt x="1569" y="1381"/>
                </a:lnTo>
                <a:lnTo>
                  <a:pt x="1547" y="1342"/>
                </a:lnTo>
                <a:lnTo>
                  <a:pt x="1531" y="1302"/>
                </a:lnTo>
                <a:lnTo>
                  <a:pt x="1520" y="1259"/>
                </a:lnTo>
                <a:lnTo>
                  <a:pt x="1512" y="1217"/>
                </a:lnTo>
                <a:lnTo>
                  <a:pt x="1510" y="1174"/>
                </a:lnTo>
                <a:lnTo>
                  <a:pt x="1512" y="1130"/>
                </a:lnTo>
                <a:lnTo>
                  <a:pt x="1520" y="1088"/>
                </a:lnTo>
                <a:lnTo>
                  <a:pt x="1531" y="1045"/>
                </a:lnTo>
                <a:lnTo>
                  <a:pt x="1547" y="1005"/>
                </a:lnTo>
                <a:lnTo>
                  <a:pt x="1569" y="967"/>
                </a:lnTo>
                <a:lnTo>
                  <a:pt x="1594" y="930"/>
                </a:lnTo>
                <a:lnTo>
                  <a:pt x="1625" y="895"/>
                </a:lnTo>
                <a:lnTo>
                  <a:pt x="2409" y="115"/>
                </a:lnTo>
                <a:lnTo>
                  <a:pt x="2444" y="84"/>
                </a:lnTo>
                <a:lnTo>
                  <a:pt x="2480" y="59"/>
                </a:lnTo>
                <a:lnTo>
                  <a:pt x="2519" y="37"/>
                </a:lnTo>
                <a:lnTo>
                  <a:pt x="2560" y="21"/>
                </a:lnTo>
                <a:lnTo>
                  <a:pt x="2602" y="10"/>
                </a:lnTo>
                <a:lnTo>
                  <a:pt x="2646" y="2"/>
                </a:lnTo>
                <a:lnTo>
                  <a:pt x="268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</Words>
  <Application>Microsoft Macintosh PowerPoint</Application>
  <PresentationFormat>Custom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Open Sans</vt:lpstr>
      <vt:lpstr>Segoe UI</vt:lpstr>
      <vt:lpstr>Arial</vt:lpstr>
      <vt:lpstr>Office Theme</vt:lpstr>
      <vt:lpstr>2_Office Theme</vt:lpstr>
      <vt:lpstr>3D Pyramid Chart for PowerPoint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2014-01-23T13:52:15Z</dcterms:created>
  <dcterms:modified xsi:type="dcterms:W3CDTF">2015-03-09T13:51:47Z</dcterms:modified>
</cp:coreProperties>
</file>