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6" r:id="rId2"/>
  </p:sldMasterIdLst>
  <p:notesMasterIdLst>
    <p:notesMasterId r:id="rId6"/>
  </p:notesMasterIdLst>
  <p:sldIdLst>
    <p:sldId id="299" r:id="rId3"/>
    <p:sldId id="291" r:id="rId4"/>
    <p:sldId id="292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FF7"/>
    <a:srgbClr val="398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24"/>
  </p:normalViewPr>
  <p:slideViewPr>
    <p:cSldViewPr>
      <p:cViewPr varScale="1">
        <p:scale>
          <a:sx n="111" d="100"/>
          <a:sy n="111" d="100"/>
        </p:scale>
        <p:origin x="576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225800"/>
            <a:ext cx="12188825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987990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50936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3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6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6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09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1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9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3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54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6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551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130800"/>
            <a:ext cx="12188825" cy="17272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01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49"/>
            <a:ext cx="4010039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30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09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80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21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6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97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1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6703854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023" y="6356353"/>
            <a:ext cx="761803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8353" y="362139"/>
            <a:ext cx="4113728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16338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2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700" r:id="rId23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3.tif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Funnel Diagram</a:t>
            </a:r>
            <a:endParaRPr lang="es-UY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4" name="Group 28"/>
          <p:cNvGrpSpPr/>
          <p:nvPr/>
        </p:nvGrpSpPr>
        <p:grpSpPr>
          <a:xfrm>
            <a:off x="3743702" y="1600676"/>
            <a:ext cx="4907557" cy="3915552"/>
            <a:chOff x="2819400" y="1366779"/>
            <a:chExt cx="3048000" cy="2431883"/>
          </a:xfrm>
          <a:effectLst/>
        </p:grpSpPr>
        <p:sp>
          <p:nvSpPr>
            <p:cNvPr id="30" name="Oval 29"/>
            <p:cNvSpPr/>
            <p:nvPr/>
          </p:nvSpPr>
          <p:spPr>
            <a:xfrm>
              <a:off x="3930800" y="3543232"/>
              <a:ext cx="878720" cy="25543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7200000">
                <a:rot lat="18600000" lon="0" rev="0"/>
              </a:camera>
              <a:lightRig rig="threePt" dir="t"/>
            </a:scene3d>
            <a:sp3d prstMaterial="clear">
              <a:bevelT w="0" h="762000"/>
              <a:bevelB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1" name="Oval 30"/>
            <p:cNvSpPr/>
            <p:nvPr/>
          </p:nvSpPr>
          <p:spPr>
            <a:xfrm>
              <a:off x="3754464" y="3117404"/>
              <a:ext cx="1218275" cy="25543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6000000">
                <a:rot lat="20100000" lon="0" rev="0"/>
              </a:camera>
              <a:lightRig rig="threePt" dir="t"/>
            </a:scene3d>
            <a:sp3d prstMaterial="clear">
              <a:bevelT w="0" h="1689100"/>
              <a:bevelB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2" name="Oval 31"/>
            <p:cNvSpPr/>
            <p:nvPr/>
          </p:nvSpPr>
          <p:spPr>
            <a:xfrm>
              <a:off x="3541490" y="2630827"/>
              <a:ext cx="1643739" cy="34463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6000000">
                <a:rot lat="20100000" lon="0" rev="0"/>
              </a:camera>
              <a:lightRig rig="threePt" dir="t"/>
            </a:scene3d>
            <a:sp3d prstMaterial="clear">
              <a:bevelT w="0" h="1689100"/>
              <a:bevelB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3" name="Oval 32"/>
            <p:cNvSpPr/>
            <p:nvPr/>
          </p:nvSpPr>
          <p:spPr>
            <a:xfrm>
              <a:off x="3228791" y="1981864"/>
              <a:ext cx="2253980" cy="54539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6000000">
                <a:rot lat="19800000" lon="0" rev="0"/>
              </a:camera>
              <a:lightRig rig="threePt" dir="t"/>
            </a:scene3d>
            <a:sp3d prstMaterial="clear">
              <a:bevelT w="0" h="1689100"/>
              <a:bevelB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4" name="Oval 33"/>
            <p:cNvSpPr/>
            <p:nvPr/>
          </p:nvSpPr>
          <p:spPr>
            <a:xfrm>
              <a:off x="2819400" y="1366779"/>
              <a:ext cx="30480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6000000">
                <a:rot lat="19800000" lon="0" rev="0"/>
              </a:camera>
              <a:lightRig rig="threePt" dir="t"/>
            </a:scene3d>
            <a:sp3d prstMaterial="clear">
              <a:bevelT w="0" h="1689100"/>
              <a:bevelB w="0" h="596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8926590" y="2676143"/>
            <a:ext cx="3109875" cy="6459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85621" y="3271561"/>
            <a:ext cx="3109875" cy="6459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pPr algn="r"/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502056" y="4086955"/>
            <a:ext cx="3762949" cy="6459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58734" y="4715263"/>
            <a:ext cx="3109875" cy="6459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pPr algn="r"/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8151277" y="5458198"/>
            <a:ext cx="3762949" cy="6459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r>
              <a:rPr lang="en-US" sz="1799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51013" y="2724976"/>
            <a:ext cx="557039" cy="555666"/>
            <a:chOff x="5992905" y="1760445"/>
            <a:chExt cx="557184" cy="555811"/>
          </a:xfrm>
        </p:grpSpPr>
        <p:sp>
          <p:nvSpPr>
            <p:cNvPr id="28" name="Oval 27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06350" y="1876985"/>
              <a:ext cx="54373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20%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013" y="3477343"/>
            <a:ext cx="557039" cy="555666"/>
            <a:chOff x="5992905" y="1760445"/>
            <a:chExt cx="557184" cy="555811"/>
          </a:xfrm>
        </p:grpSpPr>
        <p:sp>
          <p:nvSpPr>
            <p:cNvPr id="26" name="Oval 25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06350" y="1876985"/>
              <a:ext cx="54373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40%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51013" y="4160254"/>
            <a:ext cx="557039" cy="555666"/>
            <a:chOff x="5992905" y="1760445"/>
            <a:chExt cx="557184" cy="555811"/>
          </a:xfrm>
        </p:grpSpPr>
        <p:sp>
          <p:nvSpPr>
            <p:cNvPr id="24" name="Oval 23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6350" y="1876985"/>
              <a:ext cx="54373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60%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0679" y="5516229"/>
            <a:ext cx="642958" cy="555666"/>
            <a:chOff x="5952560" y="1760445"/>
            <a:chExt cx="643125" cy="555811"/>
          </a:xfrm>
        </p:grpSpPr>
        <p:sp>
          <p:nvSpPr>
            <p:cNvPr id="22" name="Oval 21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2560" y="1882473"/>
              <a:ext cx="64312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100%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51013" y="4830608"/>
            <a:ext cx="557039" cy="555666"/>
            <a:chOff x="5992905" y="1760445"/>
            <a:chExt cx="557184" cy="555811"/>
          </a:xfrm>
        </p:grpSpPr>
        <p:sp>
          <p:nvSpPr>
            <p:cNvPr id="20" name="Oval 19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06350" y="1882473"/>
              <a:ext cx="54373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80%</a:t>
              </a:r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rot="10800000">
            <a:off x="4037549" y="3604886"/>
            <a:ext cx="501892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037548" y="5042986"/>
            <a:ext cx="990342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75586" y="5736049"/>
            <a:ext cx="823331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56486" y="4341574"/>
            <a:ext cx="823331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03636" y="2971919"/>
            <a:ext cx="511223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39140" y="6280716"/>
            <a:ext cx="1280040" cy="21810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5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n-US" sz="1799" kern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/>
          </a:p>
        </p:txBody>
      </p:sp>
      <p:sp>
        <p:nvSpPr>
          <p:cNvPr id="20" name="Up Ribbon 19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SUBSCRIBE NOW</a:t>
            </a:r>
            <a:endParaRPr lang="es-UY" sz="2399" b="1" dirty="0"/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18" name="TextBox 17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Coupon Code: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FREEBUNDLE15</a:t>
            </a:r>
            <a:endParaRPr lang="es-UY" sz="2399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Get </a:t>
            </a:r>
            <a:r>
              <a:rPr lang="en-US" sz="1600" b="1" dirty="0">
                <a:solidFill>
                  <a:schemeClr val="bg1"/>
                </a:solidFill>
              </a:rPr>
              <a:t>15% discount</a:t>
            </a:r>
            <a:r>
              <a:rPr lang="en-US" sz="1600" dirty="0">
                <a:solidFill>
                  <a:schemeClr val="bg1"/>
                </a:solidFill>
              </a:rPr>
              <a:t> from regular price</a:t>
            </a:r>
            <a:endParaRPr lang="es-UY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Apply this coupon code during sign up</a:t>
            </a:r>
            <a:endParaRPr lang="es-UY" sz="16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135" y="938661"/>
            <a:ext cx="3943425" cy="22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1"/>
          <p:cNvSpPr>
            <a:spLocks/>
          </p:cNvSpPr>
          <p:nvPr/>
        </p:nvSpPr>
        <p:spPr bwMode="auto">
          <a:xfrm>
            <a:off x="9283995" y="6088715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0014" y="6076508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@slidemodel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5829" y="6400800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18998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Macintosh PowerPoint</Application>
  <PresentationFormat>Custom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Open Sans</vt:lpstr>
      <vt:lpstr>Segoe UI</vt:lpstr>
      <vt:lpstr>Arial</vt:lpstr>
      <vt:lpstr>Office Theme</vt:lpstr>
      <vt:lpstr>2_Office Theme</vt:lpstr>
      <vt:lpstr>Funnel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2014-01-23T13:52:15Z</dcterms:created>
  <dcterms:modified xsi:type="dcterms:W3CDTF">2015-03-09T14:51:03Z</dcterms:modified>
</cp:coreProperties>
</file>