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1"/>
    <p:sldMasterId id="2147483702" r:id="rId2"/>
  </p:sldMasterIdLst>
  <p:notesMasterIdLst>
    <p:notesMasterId r:id="rId7"/>
  </p:notesMasterIdLst>
  <p:sldIdLst>
    <p:sldId id="304" r:id="rId3"/>
    <p:sldId id="302" r:id="rId4"/>
    <p:sldId id="303" r:id="rId5"/>
    <p:sldId id="305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FF7"/>
    <a:srgbClr val="398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24"/>
  </p:normalViewPr>
  <p:slideViewPr>
    <p:cSldViewPr>
      <p:cViewPr varScale="1">
        <p:scale>
          <a:sx n="65" d="100"/>
          <a:sy n="65" d="100"/>
        </p:scale>
        <p:origin x="91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5AB1-403D-A702-8F27C6F93B4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5AB1-403D-A702-8F27C6F93B4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5AB1-403D-A702-8F27C6F93B4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5AB1-403D-A702-8F27C6F93B42}"/>
              </c:ext>
            </c:extLst>
          </c:dPt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B1-403D-A702-8F27C6F93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9629744"/>
        <c:axId val="45803400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AB1-403D-A702-8F27C6F93B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AB1-403D-A702-8F27C6F93B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AB1-403D-A702-8F27C6F93B4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254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5AB1-403D-A702-8F27C6F93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25400" cap="sq" cmpd="sng" algn="ctr">
              <a:solidFill>
                <a:schemeClr val="bg1"/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bg1"/>
              </a:solidFill>
              <a:ln w="9525">
                <a:noFill/>
              </a:ln>
              <a:effectLst/>
            </c:spPr>
          </c:downBars>
        </c:upDownBars>
        <c:axId val="458032880"/>
        <c:axId val="458035120"/>
      </c:stockChart>
      <c:dateAx>
        <c:axId val="6896297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58034000"/>
        <c:crosses val="autoZero"/>
        <c:auto val="1"/>
        <c:lblOffset val="100"/>
        <c:baseTimeUnit val="months"/>
      </c:dateAx>
      <c:valAx>
        <c:axId val="4580340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89629744"/>
        <c:crosses val="autoZero"/>
        <c:crossBetween val="between"/>
      </c:valAx>
      <c:valAx>
        <c:axId val="458035120"/>
        <c:scaling>
          <c:orientation val="minMax"/>
        </c:scaling>
        <c:delete val="1"/>
        <c:axPos val="r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8032880"/>
        <c:crosses val="max"/>
        <c:crossBetween val="between"/>
      </c:valAx>
      <c:dateAx>
        <c:axId val="4580328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58035120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2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75</c:v>
                </c:pt>
                <c:pt idx="2">
                  <c:v>50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38-47D0-9B8B-4D64697BE9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38-47D0-9B8B-4D64697BE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526428976"/>
        <c:axId val="526426736"/>
      </c:barChart>
      <c:catAx>
        <c:axId val="526428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26426736"/>
        <c:crosses val="autoZero"/>
        <c:auto val="1"/>
        <c:lblAlgn val="ctr"/>
        <c:lblOffset val="100"/>
        <c:noMultiLvlLbl val="0"/>
      </c:catAx>
      <c:valAx>
        <c:axId val="526426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42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5.5</c:v>
                </c:pt>
                <c:pt idx="4">
                  <c:v>1.3</c:v>
                </c:pt>
                <c:pt idx="5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82-4245-BC4C-0D2D9055DC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1.4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82-4245-BC4C-0D2D9055DC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 cmpd="sng" algn="ctr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0.5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3.5</c:v>
                </c:pt>
                <c:pt idx="5">
                  <c:v>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82-4245-BC4C-0D2D9055D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92819456"/>
        <c:axId val="492820016"/>
      </c:lineChart>
      <c:catAx>
        <c:axId val="49281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2820016"/>
        <c:crosses val="autoZero"/>
        <c:auto val="1"/>
        <c:lblAlgn val="ctr"/>
        <c:lblOffset val="100"/>
        <c:noMultiLvlLbl val="0"/>
      </c:catAx>
      <c:valAx>
        <c:axId val="492820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281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cap="all" baseline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 cap="all" baseline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CA-403B-A63C-5F4912A46F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CA-403B-A63C-5F4912A46F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CA-403B-A63C-5F4912A46FE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CA-403B-A63C-5F4912A46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accent4"/>
                </a:solidFill>
                <a:round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c:spPr>
          </c:upBars>
          <c:downBars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c:spPr>
          </c:downBars>
        </c:upDownBars>
        <c:axId val="492822256"/>
        <c:axId val="570233280"/>
      </c:stockChart>
      <c:dateAx>
        <c:axId val="4928222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70233280"/>
        <c:crosses val="autoZero"/>
        <c:auto val="1"/>
        <c:lblOffset val="100"/>
        <c:baseTimeUnit val="months"/>
      </c:dateAx>
      <c:valAx>
        <c:axId val="57023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82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51700">
            <a:schemeClr val="phClr">
              <a:lumMod val="60000"/>
              <a:lumOff val="40000"/>
            </a:schemeClr>
          </a:gs>
          <a:gs pos="0">
            <a:schemeClr val="phClr"/>
          </a:gs>
          <a:gs pos="100000">
            <a:schemeClr val="phClr"/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51700">
            <a:schemeClr val="phClr">
              <a:lumMod val="60000"/>
              <a:lumOff val="40000"/>
            </a:schemeClr>
          </a:gs>
          <a:gs pos="0">
            <a:schemeClr val="phClr"/>
          </a:gs>
          <a:gs pos="100000">
            <a:schemeClr val="phClr"/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25400" cap="sq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50000"/>
        <a:lumOff val="50000"/>
      </a:schemeClr>
    </cs:fontRef>
    <cs:defRPr sz="1862" b="1" i="0" kern="1200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225800"/>
            <a:ext cx="12188825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987990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550936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5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3080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8855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130800"/>
            <a:ext cx="12188825" cy="17272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0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49"/>
            <a:ext cx="4010039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30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309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8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80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21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8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49646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97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18021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32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05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05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97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82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25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3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629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07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42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495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1A92-BF02-4C88-94FB-EDD11787B7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FC26-BEE7-406C-9383-C0CACC1BE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29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3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6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0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9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251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4448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2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2"/>
            <a:ext cx="2844059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9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D03D1A92-BF02-4C88-94FB-EDD11787B7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9F22FC26-BEE7-406C-9383-C0CACC1BE6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2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533504" y="2057758"/>
          <a:ext cx="4882162" cy="3710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5759" y="256321"/>
            <a:ext cx="3239897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b="1" dirty="0">
                <a:ln w="28575">
                  <a:noFill/>
                </a:ln>
                <a:solidFill>
                  <a:srgbClr val="007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sz="1799" b="1" dirty="0">
                <a:ln w="28575">
                  <a:noFill/>
                </a:ln>
                <a:solidFill>
                  <a:srgbClr val="8CC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n-US" sz="1799" b="1" dirty="0">
                <a:ln w="28575">
                  <a:noFill/>
                </a:ln>
                <a:solidFill>
                  <a:srgbClr val="007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99" b="1" dirty="0">
                <a:ln w="28575">
                  <a:noFill/>
                </a:ln>
                <a:solidFill>
                  <a:srgbClr val="00B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3831" y="269765"/>
            <a:ext cx="3239897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/>
            <a:r>
              <a:rPr lang="en-US" sz="1799" b="1" dirty="0">
                <a:ln w="28575">
                  <a:noFill/>
                </a:ln>
                <a:solidFill>
                  <a:srgbClr val="A737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760" y="1532178"/>
            <a:ext cx="3346378" cy="14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4399" b="1" dirty="0">
                <a:ln w="285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5760" y="3322399"/>
            <a:ext cx="2903807" cy="2417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26">
              <a:lnSpc>
                <a:spcPct val="150000"/>
              </a:lnSpc>
            </a:pPr>
            <a:r>
              <a:rPr 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8646766" y="3322399"/>
            <a:ext cx="3239897" cy="2417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26">
              <a:lnSpc>
                <a:spcPct val="150000"/>
              </a:lnSpc>
            </a:pPr>
            <a:r>
              <a:rPr 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8646766" y="1965666"/>
            <a:ext cx="3366438" cy="120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664" indent="-285664" defTabSz="9141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srgbClr val="A737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bullet point 1</a:t>
            </a:r>
          </a:p>
          <a:p>
            <a:pPr marL="285664" indent="-285664" defTabSz="9141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srgbClr val="A737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bullet point 2 </a:t>
            </a:r>
          </a:p>
          <a:p>
            <a:pPr marL="285664" indent="-285664" defTabSz="9141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srgbClr val="A737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bullet point 3</a:t>
            </a:r>
          </a:p>
        </p:txBody>
      </p:sp>
    </p:spTree>
    <p:extLst>
      <p:ext uri="{BB962C8B-B14F-4D97-AF65-F5344CB8AC3E}">
        <p14:creationId xmlns:p14="http://schemas.microsoft.com/office/powerpoint/2010/main" val="37237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759" y="256321"/>
            <a:ext cx="3239897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b="1" dirty="0">
                <a:ln w="28575">
                  <a:noFill/>
                </a:ln>
                <a:solidFill>
                  <a:srgbClr val="007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sz="1799" b="1" dirty="0">
                <a:ln w="28575">
                  <a:noFill/>
                </a:ln>
                <a:solidFill>
                  <a:srgbClr val="8CC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n-US" sz="1799" b="1" dirty="0">
                <a:ln w="28575">
                  <a:noFill/>
                </a:ln>
                <a:solidFill>
                  <a:srgbClr val="007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99" b="1" dirty="0">
                <a:ln w="28575">
                  <a:noFill/>
                </a:ln>
                <a:solidFill>
                  <a:srgbClr val="00B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33831" y="269765"/>
            <a:ext cx="3239897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/>
            <a:r>
              <a:rPr lang="en-US" sz="1799" b="1" dirty="0">
                <a:ln w="28575">
                  <a:noFill/>
                </a:ln>
                <a:solidFill>
                  <a:srgbClr val="A737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DEVELOPMENT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4737247" y="2568612"/>
          <a:ext cx="6881819" cy="294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640506" y="2842759"/>
            <a:ext cx="365439" cy="575620"/>
            <a:chOff x="2901247" y="1807028"/>
            <a:chExt cx="262269" cy="430304"/>
          </a:xfrm>
        </p:grpSpPr>
        <p:grpSp>
          <p:nvGrpSpPr>
            <p:cNvPr id="22" name="Group 21"/>
            <p:cNvGrpSpPr/>
            <p:nvPr/>
          </p:nvGrpSpPr>
          <p:grpSpPr>
            <a:xfrm>
              <a:off x="2901247" y="1807028"/>
              <a:ext cx="262269" cy="430304"/>
              <a:chOff x="9072216" y="2009783"/>
              <a:chExt cx="430306" cy="718073"/>
            </a:xfrm>
            <a:solidFill>
              <a:schemeClr val="accent4">
                <a:lumMod val="5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Oval 23"/>
              <p:cNvSpPr/>
              <p:nvPr/>
            </p:nvSpPr>
            <p:spPr>
              <a:xfrm flipV="1">
                <a:off x="9072216" y="2009783"/>
                <a:ext cx="430306" cy="443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en-US" sz="1799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5" name="Straight Arrow Connector 24"/>
              <p:cNvCxnSpPr>
                <a:stCxn id="24" idx="0"/>
              </p:cNvCxnSpPr>
              <p:nvPr/>
            </p:nvCxnSpPr>
            <p:spPr>
              <a:xfrm>
                <a:off x="9287369" y="2453536"/>
                <a:ext cx="0" cy="274320"/>
              </a:xfrm>
              <a:prstGeom prst="straightConnector1">
                <a:avLst/>
              </a:prstGeom>
              <a:grpFill/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/>
            <p:cNvSpPr/>
            <p:nvPr/>
          </p:nvSpPr>
          <p:spPr>
            <a:xfrm>
              <a:off x="2904872" y="1832904"/>
              <a:ext cx="254412" cy="2070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126"/>
              <a:r>
                <a:rPr lang="en-US" sz="1200" dirty="0">
                  <a:ln w="31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en-US" sz="1200" dirty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55312" y="3450268"/>
            <a:ext cx="365439" cy="575620"/>
            <a:chOff x="2901247" y="2307782"/>
            <a:chExt cx="262269" cy="430304"/>
          </a:xfrm>
        </p:grpSpPr>
        <p:grpSp>
          <p:nvGrpSpPr>
            <p:cNvPr id="18" name="Group 17"/>
            <p:cNvGrpSpPr/>
            <p:nvPr/>
          </p:nvGrpSpPr>
          <p:grpSpPr>
            <a:xfrm>
              <a:off x="2901247" y="2307782"/>
              <a:ext cx="262269" cy="430304"/>
              <a:chOff x="9072216" y="2009783"/>
              <a:chExt cx="430306" cy="718073"/>
            </a:xfrm>
            <a:solidFill>
              <a:schemeClr val="accent4">
                <a:lumMod val="5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Oval 19"/>
              <p:cNvSpPr/>
              <p:nvPr/>
            </p:nvSpPr>
            <p:spPr>
              <a:xfrm flipV="1">
                <a:off x="9072216" y="2009783"/>
                <a:ext cx="430306" cy="443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en-US" sz="1799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stCxn id="20" idx="0"/>
              </p:cNvCxnSpPr>
              <p:nvPr/>
            </p:nvCxnSpPr>
            <p:spPr>
              <a:xfrm>
                <a:off x="9287369" y="2453536"/>
                <a:ext cx="0" cy="274320"/>
              </a:xfrm>
              <a:prstGeom prst="straightConnector1">
                <a:avLst/>
              </a:prstGeom>
              <a:grpFill/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/>
            <p:cNvSpPr/>
            <p:nvPr/>
          </p:nvSpPr>
          <p:spPr>
            <a:xfrm>
              <a:off x="2904872" y="2325745"/>
              <a:ext cx="254412" cy="2070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126"/>
              <a:r>
                <a:rPr lang="en-US" sz="1200" dirty="0">
                  <a:ln w="31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US" sz="1200" dirty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70119" y="4057778"/>
            <a:ext cx="365439" cy="575620"/>
            <a:chOff x="2901247" y="2808536"/>
            <a:chExt cx="262269" cy="430304"/>
          </a:xfrm>
        </p:grpSpPr>
        <p:grpSp>
          <p:nvGrpSpPr>
            <p:cNvPr id="14" name="Group 13"/>
            <p:cNvGrpSpPr/>
            <p:nvPr/>
          </p:nvGrpSpPr>
          <p:grpSpPr>
            <a:xfrm>
              <a:off x="2901247" y="2808536"/>
              <a:ext cx="262269" cy="430304"/>
              <a:chOff x="9072216" y="2009783"/>
              <a:chExt cx="430306" cy="718073"/>
            </a:xfrm>
            <a:solidFill>
              <a:schemeClr val="accent4">
                <a:lumMod val="5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/>
              <p:cNvSpPr/>
              <p:nvPr/>
            </p:nvSpPr>
            <p:spPr>
              <a:xfrm flipV="1">
                <a:off x="9072216" y="2009783"/>
                <a:ext cx="430306" cy="443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en-US" sz="1799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6" idx="0"/>
              </p:cNvCxnSpPr>
              <p:nvPr/>
            </p:nvCxnSpPr>
            <p:spPr>
              <a:xfrm>
                <a:off x="9287369" y="2453536"/>
                <a:ext cx="0" cy="274320"/>
              </a:xfrm>
              <a:prstGeom prst="straightConnector1">
                <a:avLst/>
              </a:prstGeom>
              <a:grpFill/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2904872" y="2836128"/>
              <a:ext cx="254412" cy="2070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126"/>
              <a:r>
                <a:rPr lang="en-US" sz="1200" dirty="0">
                  <a:ln w="31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75</a:t>
              </a:r>
              <a:endParaRPr lang="en-US" sz="1200" dirty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284924" y="4665289"/>
            <a:ext cx="439430" cy="575620"/>
            <a:chOff x="2872812" y="3309290"/>
            <a:chExt cx="315371" cy="430304"/>
          </a:xfrm>
        </p:grpSpPr>
        <p:grpSp>
          <p:nvGrpSpPr>
            <p:cNvPr id="10" name="Group 9"/>
            <p:cNvGrpSpPr/>
            <p:nvPr/>
          </p:nvGrpSpPr>
          <p:grpSpPr>
            <a:xfrm>
              <a:off x="2901247" y="3309290"/>
              <a:ext cx="262269" cy="430304"/>
              <a:chOff x="9072216" y="2009783"/>
              <a:chExt cx="430306" cy="718073"/>
            </a:xfrm>
            <a:solidFill>
              <a:schemeClr val="accent4">
                <a:lumMod val="5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/>
              <p:cNvSpPr/>
              <p:nvPr/>
            </p:nvSpPr>
            <p:spPr>
              <a:xfrm flipV="1">
                <a:off x="9072216" y="2009783"/>
                <a:ext cx="430306" cy="443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en-US" sz="1799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2" idx="0"/>
              </p:cNvCxnSpPr>
              <p:nvPr/>
            </p:nvCxnSpPr>
            <p:spPr>
              <a:xfrm>
                <a:off x="9287369" y="2453536"/>
                <a:ext cx="0" cy="274320"/>
              </a:xfrm>
              <a:prstGeom prst="straightConnector1">
                <a:avLst/>
              </a:prstGeom>
              <a:grpFill/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2872812" y="3324901"/>
              <a:ext cx="315371" cy="2070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126"/>
              <a:r>
                <a:rPr lang="en-US" sz="1200" dirty="0">
                  <a:ln w="31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endParaRPr lang="en-US" sz="1200" dirty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95759" y="1491848"/>
            <a:ext cx="4839678" cy="76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4399" b="1" dirty="0">
                <a:ln w="285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9864" y="2318204"/>
            <a:ext cx="3764194" cy="3987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26">
              <a:lnSpc>
                <a:spcPct val="150000"/>
              </a:lnSpc>
            </a:pPr>
            <a:r>
              <a:rPr 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 </a:t>
            </a:r>
          </a:p>
          <a:p>
            <a:pPr defTabSz="914126">
              <a:lnSpc>
                <a:spcPct val="150000"/>
              </a:lnSpc>
            </a:pP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>
              <a:lnSpc>
                <a:spcPct val="150000"/>
              </a:lnSpc>
            </a:pPr>
            <a:r>
              <a:rPr 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</a:t>
            </a:r>
          </a:p>
        </p:txBody>
      </p:sp>
    </p:spTree>
    <p:extLst>
      <p:ext uri="{BB962C8B-B14F-4D97-AF65-F5344CB8AC3E}">
        <p14:creationId xmlns:p14="http://schemas.microsoft.com/office/powerpoint/2010/main" val="35167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459000" y="1385580"/>
          <a:ext cx="5913245" cy="465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5759" y="256321"/>
            <a:ext cx="3239897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b="1" dirty="0">
                <a:ln w="28575">
                  <a:noFill/>
                </a:ln>
                <a:solidFill>
                  <a:srgbClr val="007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sz="1799" b="1" dirty="0">
                <a:ln w="28575">
                  <a:noFill/>
                </a:ln>
                <a:solidFill>
                  <a:srgbClr val="8CC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n-US" sz="1799" b="1" dirty="0">
                <a:ln w="28575">
                  <a:noFill/>
                </a:ln>
                <a:solidFill>
                  <a:srgbClr val="007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99" b="1" dirty="0">
                <a:ln w="28575">
                  <a:noFill/>
                </a:ln>
                <a:solidFill>
                  <a:srgbClr val="00B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3831" y="269765"/>
            <a:ext cx="3239897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/>
            <a:r>
              <a:rPr lang="en-US" sz="1799" b="1" dirty="0">
                <a:ln w="28575">
                  <a:noFill/>
                </a:ln>
                <a:solidFill>
                  <a:srgbClr val="A737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8168" y="1092700"/>
            <a:ext cx="5435891" cy="76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4399" b="1" dirty="0">
                <a:ln w="285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78168" y="2034058"/>
            <a:ext cx="5211831" cy="120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26">
              <a:lnSpc>
                <a:spcPct val="150000"/>
              </a:lnSpc>
            </a:pPr>
            <a:r>
              <a:rPr 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8167" y="4787035"/>
            <a:ext cx="5305937" cy="120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26">
              <a:lnSpc>
                <a:spcPct val="150000"/>
              </a:lnSpc>
            </a:pPr>
            <a:r>
              <a:rPr 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8167" y="3410547"/>
            <a:ext cx="5876755" cy="120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664" indent="-285664" defTabSz="9141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srgbClr val="A737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bullet point 1</a:t>
            </a:r>
          </a:p>
          <a:p>
            <a:pPr marL="285664" indent="-285664" defTabSz="9141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srgbClr val="A737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bullet point 2 </a:t>
            </a:r>
          </a:p>
          <a:p>
            <a:pPr marL="285664" indent="-285664" defTabSz="9141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srgbClr val="A737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bullet point 3</a:t>
            </a:r>
          </a:p>
        </p:txBody>
      </p:sp>
    </p:spTree>
    <p:extLst>
      <p:ext uri="{BB962C8B-B14F-4D97-AF65-F5344CB8AC3E}">
        <p14:creationId xmlns:p14="http://schemas.microsoft.com/office/powerpoint/2010/main" val="316321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1170485"/>
            <a:ext cx="12188825" cy="3764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483969" y="1477303"/>
          <a:ext cx="5258141" cy="315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5759" y="256321"/>
            <a:ext cx="3239897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b="1" dirty="0">
                <a:ln w="28575">
                  <a:noFill/>
                </a:ln>
                <a:solidFill>
                  <a:srgbClr val="007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sz="1799" b="1" dirty="0">
                <a:ln w="28575">
                  <a:noFill/>
                </a:ln>
                <a:solidFill>
                  <a:srgbClr val="8CC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n-US" sz="1799" b="1" dirty="0">
                <a:ln w="28575">
                  <a:noFill/>
                </a:ln>
                <a:solidFill>
                  <a:srgbClr val="0075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99" b="1" dirty="0">
                <a:ln w="28575">
                  <a:noFill/>
                </a:ln>
                <a:solidFill>
                  <a:srgbClr val="00B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3831" y="269765"/>
            <a:ext cx="3239897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126"/>
            <a:r>
              <a:rPr lang="en-US" sz="1799" b="1" dirty="0">
                <a:ln w="28575">
                  <a:noFill/>
                </a:ln>
                <a:solidFill>
                  <a:srgbClr val="A737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DEVELOPMENT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7837" y="1979718"/>
            <a:ext cx="5435891" cy="76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4399" b="1" dirty="0">
                <a:ln w="285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37837" y="2921075"/>
            <a:ext cx="5211831" cy="120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26">
              <a:lnSpc>
                <a:spcPct val="150000"/>
              </a:lnSpc>
            </a:pPr>
            <a:r>
              <a:rPr 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8909" y="5348780"/>
            <a:ext cx="8351007" cy="81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lnSpc>
                <a:spcPct val="150000"/>
              </a:lnSpc>
            </a:pPr>
            <a:r>
              <a:rPr 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 </a:t>
            </a:r>
          </a:p>
        </p:txBody>
      </p:sp>
    </p:spTree>
    <p:extLst>
      <p:ext uri="{BB962C8B-B14F-4D97-AF65-F5344CB8AC3E}">
        <p14:creationId xmlns:p14="http://schemas.microsoft.com/office/powerpoint/2010/main" val="355547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orpor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58B"/>
      </a:accent1>
      <a:accent2>
        <a:srgbClr val="8CC63E"/>
      </a:accent2>
      <a:accent3>
        <a:srgbClr val="00B2B5"/>
      </a:accent3>
      <a:accent4>
        <a:srgbClr val="A73785"/>
      </a:accent4>
      <a:accent5>
        <a:srgbClr val="F5C912"/>
      </a:accent5>
      <a:accent6>
        <a:srgbClr val="D84D2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315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2014-01-23T13:52:15Z</dcterms:created>
  <dcterms:modified xsi:type="dcterms:W3CDTF">2023-08-02T15:45:31Z</dcterms:modified>
</cp:coreProperties>
</file>