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72" r:id="rId2"/>
    <p:sldId id="279" r:id="rId3"/>
    <p:sldId id="277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676400" y="1600199"/>
            <a:ext cx="4113212" cy="4301501"/>
            <a:chOff x="1676400" y="1600199"/>
            <a:chExt cx="4113212" cy="4301501"/>
          </a:xfrm>
        </p:grpSpPr>
        <p:sp>
          <p:nvSpPr>
            <p:cNvPr id="76" name="Oval 75"/>
            <p:cNvSpPr/>
            <p:nvPr/>
          </p:nvSpPr>
          <p:spPr>
            <a:xfrm>
              <a:off x="1923595" y="5587920"/>
              <a:ext cx="3660776" cy="3137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38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676400" y="1600199"/>
              <a:ext cx="4113212" cy="41132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696583" y="1600200"/>
              <a:ext cx="4071978" cy="2628659"/>
            </a:xfrm>
            <a:custGeom>
              <a:avLst/>
              <a:gdLst>
                <a:gd name="connsiteX0" fmla="*/ 0 w 3667760"/>
                <a:gd name="connsiteY0" fmla="*/ 2306320 h 2316480"/>
                <a:gd name="connsiteX1" fmla="*/ 1838960 w 3667760"/>
                <a:gd name="connsiteY1" fmla="*/ 0 h 2316480"/>
                <a:gd name="connsiteX2" fmla="*/ 3667760 w 3667760"/>
                <a:gd name="connsiteY2" fmla="*/ 2316480 h 2316480"/>
                <a:gd name="connsiteX3" fmla="*/ 0 w 3667760"/>
                <a:gd name="connsiteY3" fmla="*/ 2306320 h 2316480"/>
                <a:gd name="connsiteX0" fmla="*/ 0 w 3667760"/>
                <a:gd name="connsiteY0" fmla="*/ 2306351 h 2316511"/>
                <a:gd name="connsiteX1" fmla="*/ 1838960 w 3667760"/>
                <a:gd name="connsiteY1" fmla="*/ 31 h 2316511"/>
                <a:gd name="connsiteX2" fmla="*/ 3667760 w 3667760"/>
                <a:gd name="connsiteY2" fmla="*/ 2316511 h 2316511"/>
                <a:gd name="connsiteX3" fmla="*/ 0 w 3667760"/>
                <a:gd name="connsiteY3" fmla="*/ 2306351 h 2316511"/>
                <a:gd name="connsiteX0" fmla="*/ 0 w 3730196"/>
                <a:gd name="connsiteY0" fmla="*/ 2306378 h 2316538"/>
                <a:gd name="connsiteX1" fmla="*/ 1838960 w 3730196"/>
                <a:gd name="connsiteY1" fmla="*/ 58 h 2316538"/>
                <a:gd name="connsiteX2" fmla="*/ 3667760 w 3730196"/>
                <a:gd name="connsiteY2" fmla="*/ 2316538 h 2316538"/>
                <a:gd name="connsiteX3" fmla="*/ 0 w 3730196"/>
                <a:gd name="connsiteY3" fmla="*/ 2306378 h 2316538"/>
                <a:gd name="connsiteX0" fmla="*/ 39759 w 3769955"/>
                <a:gd name="connsiteY0" fmla="*/ 2306378 h 2316538"/>
                <a:gd name="connsiteX1" fmla="*/ 1878719 w 3769955"/>
                <a:gd name="connsiteY1" fmla="*/ 58 h 2316538"/>
                <a:gd name="connsiteX2" fmla="*/ 3707519 w 3769955"/>
                <a:gd name="connsiteY2" fmla="*/ 2316538 h 2316538"/>
                <a:gd name="connsiteX3" fmla="*/ 39759 w 3769955"/>
                <a:gd name="connsiteY3" fmla="*/ 2306378 h 2316538"/>
                <a:gd name="connsiteX0" fmla="*/ 39759 w 3769955"/>
                <a:gd name="connsiteY0" fmla="*/ 2306378 h 2382969"/>
                <a:gd name="connsiteX1" fmla="*/ 1878719 w 3769955"/>
                <a:gd name="connsiteY1" fmla="*/ 58 h 2382969"/>
                <a:gd name="connsiteX2" fmla="*/ 3707519 w 3769955"/>
                <a:gd name="connsiteY2" fmla="*/ 2316538 h 2382969"/>
                <a:gd name="connsiteX3" fmla="*/ 39759 w 3769955"/>
                <a:gd name="connsiteY3" fmla="*/ 2306378 h 2382969"/>
                <a:gd name="connsiteX0" fmla="*/ 39759 w 3769955"/>
                <a:gd name="connsiteY0" fmla="*/ 2306378 h 2449257"/>
                <a:gd name="connsiteX1" fmla="*/ 1878719 w 3769955"/>
                <a:gd name="connsiteY1" fmla="*/ 58 h 2449257"/>
                <a:gd name="connsiteX2" fmla="*/ 3707519 w 3769955"/>
                <a:gd name="connsiteY2" fmla="*/ 2316538 h 2449257"/>
                <a:gd name="connsiteX3" fmla="*/ 39759 w 3769955"/>
                <a:gd name="connsiteY3" fmla="*/ 2306378 h 2449257"/>
                <a:gd name="connsiteX0" fmla="*/ 39759 w 3746907"/>
                <a:gd name="connsiteY0" fmla="*/ 2306373 h 2449252"/>
                <a:gd name="connsiteX1" fmla="*/ 1878719 w 3746907"/>
                <a:gd name="connsiteY1" fmla="*/ 53 h 2449252"/>
                <a:gd name="connsiteX2" fmla="*/ 3707519 w 3746907"/>
                <a:gd name="connsiteY2" fmla="*/ 2316533 h 2449252"/>
                <a:gd name="connsiteX3" fmla="*/ 39759 w 3746907"/>
                <a:gd name="connsiteY3" fmla="*/ 2306373 h 2449252"/>
                <a:gd name="connsiteX0" fmla="*/ 39759 w 3758053"/>
                <a:gd name="connsiteY0" fmla="*/ 2306373 h 2449252"/>
                <a:gd name="connsiteX1" fmla="*/ 1878719 w 3758053"/>
                <a:gd name="connsiteY1" fmla="*/ 53 h 2449252"/>
                <a:gd name="connsiteX2" fmla="*/ 3707519 w 3758053"/>
                <a:gd name="connsiteY2" fmla="*/ 2316533 h 2449252"/>
                <a:gd name="connsiteX3" fmla="*/ 39759 w 3758053"/>
                <a:gd name="connsiteY3" fmla="*/ 2306373 h 2449252"/>
                <a:gd name="connsiteX0" fmla="*/ 39759 w 3740359"/>
                <a:gd name="connsiteY0" fmla="*/ 2306371 h 2449250"/>
                <a:gd name="connsiteX1" fmla="*/ 1878719 w 3740359"/>
                <a:gd name="connsiteY1" fmla="*/ 51 h 2449250"/>
                <a:gd name="connsiteX2" fmla="*/ 3707519 w 3740359"/>
                <a:gd name="connsiteY2" fmla="*/ 2316531 h 2449250"/>
                <a:gd name="connsiteX3" fmla="*/ 39759 w 3740359"/>
                <a:gd name="connsiteY3" fmla="*/ 2306371 h 2449250"/>
                <a:gd name="connsiteX0" fmla="*/ 39759 w 3743144"/>
                <a:gd name="connsiteY0" fmla="*/ 2306371 h 2449250"/>
                <a:gd name="connsiteX1" fmla="*/ 1878719 w 3743144"/>
                <a:gd name="connsiteY1" fmla="*/ 51 h 2449250"/>
                <a:gd name="connsiteX2" fmla="*/ 3707519 w 3743144"/>
                <a:gd name="connsiteY2" fmla="*/ 2316531 h 2449250"/>
                <a:gd name="connsiteX3" fmla="*/ 39759 w 3743144"/>
                <a:gd name="connsiteY3" fmla="*/ 2306371 h 2449250"/>
                <a:gd name="connsiteX0" fmla="*/ 39759 w 3743144"/>
                <a:gd name="connsiteY0" fmla="*/ 2271648 h 2414527"/>
                <a:gd name="connsiteX1" fmla="*/ 1878719 w 3743144"/>
                <a:gd name="connsiteY1" fmla="*/ 53 h 2414527"/>
                <a:gd name="connsiteX2" fmla="*/ 3707519 w 3743144"/>
                <a:gd name="connsiteY2" fmla="*/ 2281808 h 2414527"/>
                <a:gd name="connsiteX3" fmla="*/ 39759 w 3743144"/>
                <a:gd name="connsiteY3" fmla="*/ 2271648 h 2414527"/>
                <a:gd name="connsiteX0" fmla="*/ 36887 w 3740272"/>
                <a:gd name="connsiteY0" fmla="*/ 2271648 h 2414527"/>
                <a:gd name="connsiteX1" fmla="*/ 1875847 w 3740272"/>
                <a:gd name="connsiteY1" fmla="*/ 53 h 2414527"/>
                <a:gd name="connsiteX2" fmla="*/ 3704647 w 3740272"/>
                <a:gd name="connsiteY2" fmla="*/ 2281808 h 2414527"/>
                <a:gd name="connsiteX3" fmla="*/ 36887 w 3740272"/>
                <a:gd name="connsiteY3" fmla="*/ 2271648 h 241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272" h="2414527">
                  <a:moveTo>
                    <a:pt x="36887" y="2271648"/>
                  </a:moveTo>
                  <a:cubicBezTo>
                    <a:pt x="-210280" y="909094"/>
                    <a:pt x="827335" y="8181"/>
                    <a:pt x="1875847" y="53"/>
                  </a:cubicBezTo>
                  <a:cubicBezTo>
                    <a:pt x="2924359" y="-8075"/>
                    <a:pt x="3945477" y="921963"/>
                    <a:pt x="3704647" y="2281808"/>
                  </a:cubicBezTo>
                  <a:cubicBezTo>
                    <a:pt x="2847820" y="2479589"/>
                    <a:pt x="875426" y="2439627"/>
                    <a:pt x="36887" y="2271648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"/>
            <p:cNvSpPr/>
            <p:nvPr/>
          </p:nvSpPr>
          <p:spPr>
            <a:xfrm>
              <a:off x="1873968" y="1792663"/>
              <a:ext cx="3733101" cy="2281739"/>
            </a:xfrm>
            <a:custGeom>
              <a:avLst/>
              <a:gdLst/>
              <a:ahLst/>
              <a:cxnLst/>
              <a:rect l="l" t="t" r="r" b="b"/>
              <a:pathLst>
                <a:path w="3429000" h="2095867">
                  <a:moveTo>
                    <a:pt x="1714500" y="0"/>
                  </a:moveTo>
                  <a:cubicBezTo>
                    <a:pt x="2661392" y="0"/>
                    <a:pt x="3429000" y="767608"/>
                    <a:pt x="3429000" y="1714500"/>
                  </a:cubicBezTo>
                  <a:cubicBezTo>
                    <a:pt x="3429000" y="1810740"/>
                    <a:pt x="3421071" y="1905129"/>
                    <a:pt x="3403831" y="1996716"/>
                  </a:cubicBezTo>
                  <a:cubicBezTo>
                    <a:pt x="2134887" y="2155805"/>
                    <a:pt x="776404" y="2097013"/>
                    <a:pt x="26294" y="2004082"/>
                  </a:cubicBezTo>
                  <a:cubicBezTo>
                    <a:pt x="8359" y="1910167"/>
                    <a:pt x="0" y="1813310"/>
                    <a:pt x="0" y="1714500"/>
                  </a:cubicBezTo>
                  <a:cubicBezTo>
                    <a:pt x="0" y="767608"/>
                    <a:pt x="767608" y="0"/>
                    <a:pt x="17145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0">
              <a:noFill/>
            </a:ln>
            <a:effectLst>
              <a:innerShdw blurRad="381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"/>
            <p:cNvSpPr/>
            <p:nvPr/>
          </p:nvSpPr>
          <p:spPr>
            <a:xfrm>
              <a:off x="1874369" y="1795229"/>
              <a:ext cx="2745325" cy="2155865"/>
            </a:xfrm>
            <a:custGeom>
              <a:avLst/>
              <a:gdLst>
                <a:gd name="connsiteX0" fmla="*/ 1714500 w 3429000"/>
                <a:gd name="connsiteY0" fmla="*/ 251906 h 2407711"/>
                <a:gd name="connsiteX1" fmla="*/ 2521489 w 3429000"/>
                <a:gd name="connsiteY1" fmla="*/ 454972 h 2407711"/>
                <a:gd name="connsiteX2" fmla="*/ 3429000 w 3429000"/>
                <a:gd name="connsiteY2" fmla="*/ 1966406 h 2407711"/>
                <a:gd name="connsiteX3" fmla="*/ 3403831 w 3429000"/>
                <a:gd name="connsiteY3" fmla="*/ 2248622 h 2407711"/>
                <a:gd name="connsiteX4" fmla="*/ 26294 w 3429000"/>
                <a:gd name="connsiteY4" fmla="*/ 2255988 h 2407711"/>
                <a:gd name="connsiteX5" fmla="*/ 0 w 3429000"/>
                <a:gd name="connsiteY5" fmla="*/ 1966406 h 2407711"/>
                <a:gd name="connsiteX6" fmla="*/ 1714500 w 3429000"/>
                <a:gd name="connsiteY6" fmla="*/ 251906 h 2407711"/>
                <a:gd name="connsiteX0" fmla="*/ 1714500 w 3819697"/>
                <a:gd name="connsiteY0" fmla="*/ 251906 h 2407711"/>
                <a:gd name="connsiteX1" fmla="*/ 2521489 w 3819697"/>
                <a:gd name="connsiteY1" fmla="*/ 454972 h 2407711"/>
                <a:gd name="connsiteX2" fmla="*/ 3403831 w 3819697"/>
                <a:gd name="connsiteY2" fmla="*/ 2248622 h 2407711"/>
                <a:gd name="connsiteX3" fmla="*/ 26294 w 3819697"/>
                <a:gd name="connsiteY3" fmla="*/ 2255988 h 2407711"/>
                <a:gd name="connsiteX4" fmla="*/ 0 w 3819697"/>
                <a:gd name="connsiteY4" fmla="*/ 1966406 h 2407711"/>
                <a:gd name="connsiteX5" fmla="*/ 1714500 w 3819697"/>
                <a:gd name="connsiteY5" fmla="*/ 251906 h 2407711"/>
                <a:gd name="connsiteX0" fmla="*/ 1714500 w 3558653"/>
                <a:gd name="connsiteY0" fmla="*/ 251906 h 2565166"/>
                <a:gd name="connsiteX1" fmla="*/ 2521489 w 3558653"/>
                <a:gd name="connsiteY1" fmla="*/ 454972 h 2565166"/>
                <a:gd name="connsiteX2" fmla="*/ 3403831 w 3558653"/>
                <a:gd name="connsiteY2" fmla="*/ 2248622 h 2565166"/>
                <a:gd name="connsiteX3" fmla="*/ 1592554 w 3558653"/>
                <a:gd name="connsiteY3" fmla="*/ 2354238 h 2565166"/>
                <a:gd name="connsiteX4" fmla="*/ 26294 w 3558653"/>
                <a:gd name="connsiteY4" fmla="*/ 2255988 h 2565166"/>
                <a:gd name="connsiteX5" fmla="*/ 0 w 3558653"/>
                <a:gd name="connsiteY5" fmla="*/ 1966406 h 2565166"/>
                <a:gd name="connsiteX6" fmla="*/ 1714500 w 3558653"/>
                <a:gd name="connsiteY6" fmla="*/ 251906 h 2565166"/>
                <a:gd name="connsiteX0" fmla="*/ 1714500 w 2541813"/>
                <a:gd name="connsiteY0" fmla="*/ 251906 h 2355466"/>
                <a:gd name="connsiteX1" fmla="*/ 2521489 w 2541813"/>
                <a:gd name="connsiteY1" fmla="*/ 454972 h 2355466"/>
                <a:gd name="connsiteX2" fmla="*/ 1592554 w 2541813"/>
                <a:gd name="connsiteY2" fmla="*/ 2354238 h 2355466"/>
                <a:gd name="connsiteX3" fmla="*/ 26294 w 2541813"/>
                <a:gd name="connsiteY3" fmla="*/ 2255988 h 2355466"/>
                <a:gd name="connsiteX4" fmla="*/ 0 w 2541813"/>
                <a:gd name="connsiteY4" fmla="*/ 1966406 h 2355466"/>
                <a:gd name="connsiteX5" fmla="*/ 1714500 w 2541813"/>
                <a:gd name="connsiteY5" fmla="*/ 251906 h 2355466"/>
                <a:gd name="connsiteX0" fmla="*/ 1714500 w 2521489"/>
                <a:gd name="connsiteY0" fmla="*/ 251906 h 2355466"/>
                <a:gd name="connsiteX1" fmla="*/ 2521489 w 2521489"/>
                <a:gd name="connsiteY1" fmla="*/ 454972 h 2355466"/>
                <a:gd name="connsiteX2" fmla="*/ 1592554 w 2521489"/>
                <a:gd name="connsiteY2" fmla="*/ 2354238 h 2355466"/>
                <a:gd name="connsiteX3" fmla="*/ 26294 w 2521489"/>
                <a:gd name="connsiteY3" fmla="*/ 2255988 h 2355466"/>
                <a:gd name="connsiteX4" fmla="*/ 0 w 2521489"/>
                <a:gd name="connsiteY4" fmla="*/ 1966406 h 2355466"/>
                <a:gd name="connsiteX5" fmla="*/ 1714500 w 2521489"/>
                <a:gd name="connsiteY5" fmla="*/ 251906 h 2355466"/>
                <a:gd name="connsiteX0" fmla="*/ 1714500 w 2558712"/>
                <a:gd name="connsiteY0" fmla="*/ 251906 h 2355466"/>
                <a:gd name="connsiteX1" fmla="*/ 2521489 w 2558712"/>
                <a:gd name="connsiteY1" fmla="*/ 454972 h 2355466"/>
                <a:gd name="connsiteX2" fmla="*/ 1592554 w 2558712"/>
                <a:gd name="connsiteY2" fmla="*/ 2354238 h 2355466"/>
                <a:gd name="connsiteX3" fmla="*/ 26294 w 2558712"/>
                <a:gd name="connsiteY3" fmla="*/ 2255988 h 2355466"/>
                <a:gd name="connsiteX4" fmla="*/ 0 w 2558712"/>
                <a:gd name="connsiteY4" fmla="*/ 1966406 h 2355466"/>
                <a:gd name="connsiteX5" fmla="*/ 1714500 w 2558712"/>
                <a:gd name="connsiteY5" fmla="*/ 251906 h 2355466"/>
                <a:gd name="connsiteX0" fmla="*/ 1714500 w 2558712"/>
                <a:gd name="connsiteY0" fmla="*/ 0 h 2103560"/>
                <a:gd name="connsiteX1" fmla="*/ 2521489 w 2558712"/>
                <a:gd name="connsiteY1" fmla="*/ 203066 h 2103560"/>
                <a:gd name="connsiteX2" fmla="*/ 1592554 w 2558712"/>
                <a:gd name="connsiteY2" fmla="*/ 2102332 h 2103560"/>
                <a:gd name="connsiteX3" fmla="*/ 26294 w 2558712"/>
                <a:gd name="connsiteY3" fmla="*/ 2004082 h 2103560"/>
                <a:gd name="connsiteX4" fmla="*/ 0 w 2558712"/>
                <a:gd name="connsiteY4" fmla="*/ 1714500 h 2103560"/>
                <a:gd name="connsiteX5" fmla="*/ 1714500 w 2558712"/>
                <a:gd name="connsiteY5" fmla="*/ 0 h 2103560"/>
                <a:gd name="connsiteX0" fmla="*/ 1714500 w 2558712"/>
                <a:gd name="connsiteY0" fmla="*/ 6694 h 2110254"/>
                <a:gd name="connsiteX1" fmla="*/ 2521489 w 2558712"/>
                <a:gd name="connsiteY1" fmla="*/ 209760 h 2110254"/>
                <a:gd name="connsiteX2" fmla="*/ 1592554 w 2558712"/>
                <a:gd name="connsiteY2" fmla="*/ 2109026 h 2110254"/>
                <a:gd name="connsiteX3" fmla="*/ 26294 w 2558712"/>
                <a:gd name="connsiteY3" fmla="*/ 2010776 h 2110254"/>
                <a:gd name="connsiteX4" fmla="*/ 0 w 2558712"/>
                <a:gd name="connsiteY4" fmla="*/ 1721194 h 2110254"/>
                <a:gd name="connsiteX5" fmla="*/ 1714500 w 2558712"/>
                <a:gd name="connsiteY5" fmla="*/ 6694 h 2110254"/>
                <a:gd name="connsiteX0" fmla="*/ 1714500 w 2558712"/>
                <a:gd name="connsiteY0" fmla="*/ 6694 h 2034054"/>
                <a:gd name="connsiteX1" fmla="*/ 2521489 w 2558712"/>
                <a:gd name="connsiteY1" fmla="*/ 133560 h 2034054"/>
                <a:gd name="connsiteX2" fmla="*/ 1592554 w 2558712"/>
                <a:gd name="connsiteY2" fmla="*/ 2032826 h 2034054"/>
                <a:gd name="connsiteX3" fmla="*/ 26294 w 2558712"/>
                <a:gd name="connsiteY3" fmla="*/ 1934576 h 2034054"/>
                <a:gd name="connsiteX4" fmla="*/ 0 w 2558712"/>
                <a:gd name="connsiteY4" fmla="*/ 1644994 h 2034054"/>
                <a:gd name="connsiteX5" fmla="*/ 1714500 w 2558712"/>
                <a:gd name="connsiteY5" fmla="*/ 6694 h 2034054"/>
                <a:gd name="connsiteX0" fmla="*/ 1723167 w 2558712"/>
                <a:gd name="connsiteY0" fmla="*/ 6694 h 2090391"/>
                <a:gd name="connsiteX1" fmla="*/ 2521489 w 2558712"/>
                <a:gd name="connsiteY1" fmla="*/ 189897 h 2090391"/>
                <a:gd name="connsiteX2" fmla="*/ 1592554 w 2558712"/>
                <a:gd name="connsiteY2" fmla="*/ 2089163 h 2090391"/>
                <a:gd name="connsiteX3" fmla="*/ 26294 w 2558712"/>
                <a:gd name="connsiteY3" fmla="*/ 1990913 h 2090391"/>
                <a:gd name="connsiteX4" fmla="*/ 0 w 2558712"/>
                <a:gd name="connsiteY4" fmla="*/ 1701331 h 2090391"/>
                <a:gd name="connsiteX5" fmla="*/ 1723167 w 2558712"/>
                <a:gd name="connsiteY5" fmla="*/ 6694 h 2090391"/>
                <a:gd name="connsiteX0" fmla="*/ 1746423 w 2558712"/>
                <a:gd name="connsiteY0" fmla="*/ 6694 h 2069084"/>
                <a:gd name="connsiteX1" fmla="*/ 2521489 w 2558712"/>
                <a:gd name="connsiteY1" fmla="*/ 168590 h 2069084"/>
                <a:gd name="connsiteX2" fmla="*/ 1592554 w 2558712"/>
                <a:gd name="connsiteY2" fmla="*/ 2067856 h 2069084"/>
                <a:gd name="connsiteX3" fmla="*/ 26294 w 2558712"/>
                <a:gd name="connsiteY3" fmla="*/ 1969606 h 2069084"/>
                <a:gd name="connsiteX4" fmla="*/ 0 w 2558712"/>
                <a:gd name="connsiteY4" fmla="*/ 1680024 h 2069084"/>
                <a:gd name="connsiteX5" fmla="*/ 1746423 w 2558712"/>
                <a:gd name="connsiteY5" fmla="*/ 6694 h 2069084"/>
                <a:gd name="connsiteX0" fmla="*/ 1733422 w 2558712"/>
                <a:gd name="connsiteY0" fmla="*/ 6694 h 2086419"/>
                <a:gd name="connsiteX1" fmla="*/ 2521489 w 2558712"/>
                <a:gd name="connsiteY1" fmla="*/ 185925 h 2086419"/>
                <a:gd name="connsiteX2" fmla="*/ 1592554 w 2558712"/>
                <a:gd name="connsiteY2" fmla="*/ 2085191 h 2086419"/>
                <a:gd name="connsiteX3" fmla="*/ 26294 w 2558712"/>
                <a:gd name="connsiteY3" fmla="*/ 1986941 h 2086419"/>
                <a:gd name="connsiteX4" fmla="*/ 0 w 2558712"/>
                <a:gd name="connsiteY4" fmla="*/ 1697359 h 2086419"/>
                <a:gd name="connsiteX5" fmla="*/ 1733422 w 2558712"/>
                <a:gd name="connsiteY5" fmla="*/ 6694 h 2086419"/>
                <a:gd name="connsiteX0" fmla="*/ 1733422 w 2598928"/>
                <a:gd name="connsiteY0" fmla="*/ 6694 h 2086419"/>
                <a:gd name="connsiteX1" fmla="*/ 2521489 w 2598928"/>
                <a:gd name="connsiteY1" fmla="*/ 185925 h 2086419"/>
                <a:gd name="connsiteX2" fmla="*/ 1592554 w 2598928"/>
                <a:gd name="connsiteY2" fmla="*/ 2085191 h 2086419"/>
                <a:gd name="connsiteX3" fmla="*/ 26294 w 2598928"/>
                <a:gd name="connsiteY3" fmla="*/ 1986941 h 2086419"/>
                <a:gd name="connsiteX4" fmla="*/ 0 w 2598928"/>
                <a:gd name="connsiteY4" fmla="*/ 1697359 h 2086419"/>
                <a:gd name="connsiteX5" fmla="*/ 1733422 w 2598928"/>
                <a:gd name="connsiteY5" fmla="*/ 6694 h 2086419"/>
                <a:gd name="connsiteX0" fmla="*/ 1733422 w 2825940"/>
                <a:gd name="connsiteY0" fmla="*/ 6694 h 2086419"/>
                <a:gd name="connsiteX1" fmla="*/ 2748501 w 2825940"/>
                <a:gd name="connsiteY1" fmla="*/ 795525 h 2086419"/>
                <a:gd name="connsiteX2" fmla="*/ 1592554 w 2825940"/>
                <a:gd name="connsiteY2" fmla="*/ 2085191 h 2086419"/>
                <a:gd name="connsiteX3" fmla="*/ 26294 w 2825940"/>
                <a:gd name="connsiteY3" fmla="*/ 1986941 h 2086419"/>
                <a:gd name="connsiteX4" fmla="*/ 0 w 2825940"/>
                <a:gd name="connsiteY4" fmla="*/ 1697359 h 2086419"/>
                <a:gd name="connsiteX5" fmla="*/ 1733422 w 2825940"/>
                <a:gd name="connsiteY5" fmla="*/ 6694 h 2086419"/>
                <a:gd name="connsiteX0" fmla="*/ 1733422 w 2882254"/>
                <a:gd name="connsiteY0" fmla="*/ 222012 h 2301737"/>
                <a:gd name="connsiteX1" fmla="*/ 2395074 w 2882254"/>
                <a:gd name="connsiteY1" fmla="*/ 580607 h 2301737"/>
                <a:gd name="connsiteX2" fmla="*/ 2748501 w 2882254"/>
                <a:gd name="connsiteY2" fmla="*/ 1010843 h 2301737"/>
                <a:gd name="connsiteX3" fmla="*/ 1592554 w 2882254"/>
                <a:gd name="connsiteY3" fmla="*/ 2300509 h 2301737"/>
                <a:gd name="connsiteX4" fmla="*/ 26294 w 2882254"/>
                <a:gd name="connsiteY4" fmla="*/ 2202259 h 2301737"/>
                <a:gd name="connsiteX5" fmla="*/ 0 w 2882254"/>
                <a:gd name="connsiteY5" fmla="*/ 1912677 h 2301737"/>
                <a:gd name="connsiteX6" fmla="*/ 1733422 w 2882254"/>
                <a:gd name="connsiteY6" fmla="*/ 222012 h 2301737"/>
                <a:gd name="connsiteX0" fmla="*/ 1733422 w 2418552"/>
                <a:gd name="connsiteY0" fmla="*/ 222012 h 2301737"/>
                <a:gd name="connsiteX1" fmla="*/ 2395074 w 2418552"/>
                <a:gd name="connsiteY1" fmla="*/ 580607 h 2301737"/>
                <a:gd name="connsiteX2" fmla="*/ 1592554 w 2418552"/>
                <a:gd name="connsiteY2" fmla="*/ 2300509 h 2301737"/>
                <a:gd name="connsiteX3" fmla="*/ 26294 w 2418552"/>
                <a:gd name="connsiteY3" fmla="*/ 2202259 h 2301737"/>
                <a:gd name="connsiteX4" fmla="*/ 0 w 2418552"/>
                <a:gd name="connsiteY4" fmla="*/ 1912677 h 2301737"/>
                <a:gd name="connsiteX5" fmla="*/ 1733422 w 2418552"/>
                <a:gd name="connsiteY5" fmla="*/ 222012 h 2301737"/>
                <a:gd name="connsiteX0" fmla="*/ 1733422 w 2418552"/>
                <a:gd name="connsiteY0" fmla="*/ 222012 h 2301737"/>
                <a:gd name="connsiteX1" fmla="*/ 2395074 w 2418552"/>
                <a:gd name="connsiteY1" fmla="*/ 580607 h 2301737"/>
                <a:gd name="connsiteX2" fmla="*/ 1592554 w 2418552"/>
                <a:gd name="connsiteY2" fmla="*/ 2300509 h 2301737"/>
                <a:gd name="connsiteX3" fmla="*/ 26294 w 2418552"/>
                <a:gd name="connsiteY3" fmla="*/ 2202259 h 2301737"/>
                <a:gd name="connsiteX4" fmla="*/ 0 w 2418552"/>
                <a:gd name="connsiteY4" fmla="*/ 1912677 h 2301737"/>
                <a:gd name="connsiteX5" fmla="*/ 1733422 w 2418552"/>
                <a:gd name="connsiteY5" fmla="*/ 222012 h 2301737"/>
                <a:gd name="connsiteX0" fmla="*/ 1733422 w 2545167"/>
                <a:gd name="connsiteY0" fmla="*/ 222012 h 2301737"/>
                <a:gd name="connsiteX1" fmla="*/ 2521689 w 2545167"/>
                <a:gd name="connsiteY1" fmla="*/ 420809 h 2301737"/>
                <a:gd name="connsiteX2" fmla="*/ 1592554 w 2545167"/>
                <a:gd name="connsiteY2" fmla="*/ 2300509 h 2301737"/>
                <a:gd name="connsiteX3" fmla="*/ 26294 w 2545167"/>
                <a:gd name="connsiteY3" fmla="*/ 2202259 h 2301737"/>
                <a:gd name="connsiteX4" fmla="*/ 0 w 2545167"/>
                <a:gd name="connsiteY4" fmla="*/ 1912677 h 2301737"/>
                <a:gd name="connsiteX5" fmla="*/ 1733422 w 2545167"/>
                <a:gd name="connsiteY5" fmla="*/ 222012 h 2301737"/>
                <a:gd name="connsiteX0" fmla="*/ 1733422 w 2545167"/>
                <a:gd name="connsiteY0" fmla="*/ 222012 h 2301737"/>
                <a:gd name="connsiteX1" fmla="*/ 2521689 w 2545167"/>
                <a:gd name="connsiteY1" fmla="*/ 420809 h 2301737"/>
                <a:gd name="connsiteX2" fmla="*/ 1592554 w 2545167"/>
                <a:gd name="connsiteY2" fmla="*/ 2300509 h 2301737"/>
                <a:gd name="connsiteX3" fmla="*/ 26294 w 2545167"/>
                <a:gd name="connsiteY3" fmla="*/ 2202259 h 2301737"/>
                <a:gd name="connsiteX4" fmla="*/ 0 w 2545167"/>
                <a:gd name="connsiteY4" fmla="*/ 1912677 h 2301737"/>
                <a:gd name="connsiteX5" fmla="*/ 1733422 w 2545167"/>
                <a:gd name="connsiteY5" fmla="*/ 222012 h 2301737"/>
                <a:gd name="connsiteX0" fmla="*/ 1733422 w 2545167"/>
                <a:gd name="connsiteY0" fmla="*/ 222012 h 2301737"/>
                <a:gd name="connsiteX1" fmla="*/ 2521689 w 2545167"/>
                <a:gd name="connsiteY1" fmla="*/ 420809 h 2301737"/>
                <a:gd name="connsiteX2" fmla="*/ 1592554 w 2545167"/>
                <a:gd name="connsiteY2" fmla="*/ 2300509 h 2301737"/>
                <a:gd name="connsiteX3" fmla="*/ 26294 w 2545167"/>
                <a:gd name="connsiteY3" fmla="*/ 2202259 h 2301737"/>
                <a:gd name="connsiteX4" fmla="*/ 0 w 2545167"/>
                <a:gd name="connsiteY4" fmla="*/ 1912677 h 2301737"/>
                <a:gd name="connsiteX5" fmla="*/ 1733422 w 2545167"/>
                <a:gd name="connsiteY5" fmla="*/ 222012 h 2301737"/>
                <a:gd name="connsiteX0" fmla="*/ 1733422 w 2521689"/>
                <a:gd name="connsiteY0" fmla="*/ 222012 h 2301737"/>
                <a:gd name="connsiteX1" fmla="*/ 2521689 w 2521689"/>
                <a:gd name="connsiteY1" fmla="*/ 420809 h 2301737"/>
                <a:gd name="connsiteX2" fmla="*/ 1592554 w 2521689"/>
                <a:gd name="connsiteY2" fmla="*/ 2300509 h 2301737"/>
                <a:gd name="connsiteX3" fmla="*/ 26294 w 2521689"/>
                <a:gd name="connsiteY3" fmla="*/ 2202259 h 2301737"/>
                <a:gd name="connsiteX4" fmla="*/ 0 w 2521689"/>
                <a:gd name="connsiteY4" fmla="*/ 1912677 h 2301737"/>
                <a:gd name="connsiteX5" fmla="*/ 1733422 w 2521689"/>
                <a:gd name="connsiteY5" fmla="*/ 222012 h 2301737"/>
                <a:gd name="connsiteX0" fmla="*/ 1733422 w 2521689"/>
                <a:gd name="connsiteY0" fmla="*/ 0 h 2079725"/>
                <a:gd name="connsiteX1" fmla="*/ 2521689 w 2521689"/>
                <a:gd name="connsiteY1" fmla="*/ 198797 h 2079725"/>
                <a:gd name="connsiteX2" fmla="*/ 1592554 w 2521689"/>
                <a:gd name="connsiteY2" fmla="*/ 2078497 h 2079725"/>
                <a:gd name="connsiteX3" fmla="*/ 26294 w 2521689"/>
                <a:gd name="connsiteY3" fmla="*/ 1980247 h 2079725"/>
                <a:gd name="connsiteX4" fmla="*/ 0 w 2521689"/>
                <a:gd name="connsiteY4" fmla="*/ 1690665 h 2079725"/>
                <a:gd name="connsiteX5" fmla="*/ 1733422 w 2521689"/>
                <a:gd name="connsiteY5" fmla="*/ 0 h 2079725"/>
                <a:gd name="connsiteX0" fmla="*/ 1733422 w 2521689"/>
                <a:gd name="connsiteY0" fmla="*/ 0 h 2079725"/>
                <a:gd name="connsiteX1" fmla="*/ 2521689 w 2521689"/>
                <a:gd name="connsiteY1" fmla="*/ 198797 h 2079725"/>
                <a:gd name="connsiteX2" fmla="*/ 1592554 w 2521689"/>
                <a:gd name="connsiteY2" fmla="*/ 2078497 h 2079725"/>
                <a:gd name="connsiteX3" fmla="*/ 26294 w 2521689"/>
                <a:gd name="connsiteY3" fmla="*/ 1980247 h 2079725"/>
                <a:gd name="connsiteX4" fmla="*/ 0 w 2521689"/>
                <a:gd name="connsiteY4" fmla="*/ 1690665 h 2079725"/>
                <a:gd name="connsiteX5" fmla="*/ 1733422 w 2521689"/>
                <a:gd name="connsiteY5" fmla="*/ 0 h 2079725"/>
                <a:gd name="connsiteX0" fmla="*/ 1733422 w 2521689"/>
                <a:gd name="connsiteY0" fmla="*/ 0 h 2078497"/>
                <a:gd name="connsiteX1" fmla="*/ 2521689 w 2521689"/>
                <a:gd name="connsiteY1" fmla="*/ 198797 h 2078497"/>
                <a:gd name="connsiteX2" fmla="*/ 1592554 w 2521689"/>
                <a:gd name="connsiteY2" fmla="*/ 2078497 h 2078497"/>
                <a:gd name="connsiteX3" fmla="*/ 26294 w 2521689"/>
                <a:gd name="connsiteY3" fmla="*/ 1980247 h 2078497"/>
                <a:gd name="connsiteX4" fmla="*/ 0 w 2521689"/>
                <a:gd name="connsiteY4" fmla="*/ 1690665 h 2078497"/>
                <a:gd name="connsiteX5" fmla="*/ 1733422 w 2521689"/>
                <a:gd name="connsiteY5" fmla="*/ 0 h 2078497"/>
                <a:gd name="connsiteX0" fmla="*/ 1733422 w 2521689"/>
                <a:gd name="connsiteY0" fmla="*/ 0 h 1980247"/>
                <a:gd name="connsiteX1" fmla="*/ 2521689 w 2521689"/>
                <a:gd name="connsiteY1" fmla="*/ 198797 h 1980247"/>
                <a:gd name="connsiteX2" fmla="*/ 1712542 w 2521689"/>
                <a:gd name="connsiteY2" fmla="*/ 1738532 h 1980247"/>
                <a:gd name="connsiteX3" fmla="*/ 26294 w 2521689"/>
                <a:gd name="connsiteY3" fmla="*/ 1980247 h 1980247"/>
                <a:gd name="connsiteX4" fmla="*/ 0 w 2521689"/>
                <a:gd name="connsiteY4" fmla="*/ 1690665 h 1980247"/>
                <a:gd name="connsiteX5" fmla="*/ 1733422 w 2521689"/>
                <a:gd name="connsiteY5" fmla="*/ 0 h 198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689" h="1980247">
                  <a:moveTo>
                    <a:pt x="1733422" y="0"/>
                  </a:moveTo>
                  <a:cubicBezTo>
                    <a:pt x="2016668" y="8807"/>
                    <a:pt x="2267848" y="48430"/>
                    <a:pt x="2521689" y="198797"/>
                  </a:cubicBezTo>
                  <a:lnTo>
                    <a:pt x="1712542" y="1738532"/>
                  </a:lnTo>
                  <a:lnTo>
                    <a:pt x="26294" y="1980247"/>
                  </a:lnTo>
                  <a:cubicBezTo>
                    <a:pt x="8359" y="1886332"/>
                    <a:pt x="0" y="1789475"/>
                    <a:pt x="0" y="1690665"/>
                  </a:cubicBezTo>
                  <a:cubicBezTo>
                    <a:pt x="0" y="743773"/>
                    <a:pt x="786530" y="0"/>
                    <a:pt x="1733422" y="0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lumMod val="75000"/>
                    <a:shade val="30000"/>
                    <a:satMod val="115000"/>
                    <a:alpha val="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  <a:alpha val="46000"/>
                  </a:schemeClr>
                </a:gs>
              </a:gsLst>
              <a:lin ang="0" scaled="1"/>
              <a:tileRect/>
            </a:gradFill>
            <a:ln w="31750">
              <a:noFill/>
            </a:ln>
            <a:effectLst>
              <a:innerShdw blurRad="381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649332" y="1807709"/>
              <a:ext cx="2239861" cy="13419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48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955567" y="1879092"/>
              <a:ext cx="3541718" cy="3074581"/>
              <a:chOff x="4219796" y="1879092"/>
              <a:chExt cx="3541718" cy="3074581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7036505" y="4786606"/>
                <a:ext cx="143260" cy="16706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91" name="Group 78"/>
              <p:cNvGrpSpPr/>
              <p:nvPr/>
            </p:nvGrpSpPr>
            <p:grpSpPr>
              <a:xfrm>
                <a:off x="4219796" y="1879092"/>
                <a:ext cx="3541718" cy="1761130"/>
                <a:chOff x="4823292" y="2624136"/>
                <a:chExt cx="3235330" cy="1617666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440957" y="2624136"/>
                  <a:ext cx="0" cy="175247"/>
                </a:xfrm>
                <a:prstGeom prst="line">
                  <a:avLst/>
                </a:prstGeom>
                <a:noFill/>
                <a:ln w="381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8" name="Straight Connector 9"/>
                <p:cNvCxnSpPr/>
                <p:nvPr/>
              </p:nvCxnSpPr>
              <p:spPr>
                <a:xfrm rot="1800000">
                  <a:off x="7216088" y="2831831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Straight Connector 10"/>
                <p:cNvCxnSpPr/>
                <p:nvPr/>
              </p:nvCxnSpPr>
              <p:spPr>
                <a:xfrm rot="1440000">
                  <a:off x="7071506" y="2758163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Straight Connector 11"/>
                <p:cNvCxnSpPr/>
                <p:nvPr/>
              </p:nvCxnSpPr>
              <p:spPr>
                <a:xfrm rot="1080000">
                  <a:off x="6920015" y="2700011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720000">
                  <a:off x="6763275" y="2658013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360000">
                  <a:off x="6603004" y="2632629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0440000">
                  <a:off x="6278910" y="2632629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0080000">
                  <a:off x="6118639" y="2658013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9720000">
                  <a:off x="5961899" y="2700011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9360000">
                  <a:off x="5810408" y="2758163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9000000">
                  <a:off x="5665826" y="2831831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8640000">
                  <a:off x="5529736" y="2920210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5358527" y="3039642"/>
                  <a:ext cx="131590" cy="153458"/>
                </a:xfrm>
                <a:prstGeom prst="line">
                  <a:avLst/>
                </a:prstGeom>
                <a:noFill/>
                <a:ln w="381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7920000">
                  <a:off x="5288888" y="313707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1" name="Straight Connector 22"/>
                <p:cNvCxnSpPr/>
                <p:nvPr/>
              </p:nvCxnSpPr>
              <p:spPr>
                <a:xfrm rot="7560000">
                  <a:off x="5186768" y="3263178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7200000">
                  <a:off x="5098390" y="3399268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6840000">
                  <a:off x="5024722" y="3543850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6480000">
                  <a:off x="4966570" y="369534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6120000">
                  <a:off x="4924571" y="385208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5760000">
                  <a:off x="4899188" y="4012353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3600000">
                  <a:off x="7783524" y="3399268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3240000">
                  <a:off x="7695146" y="3263178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2880000">
                  <a:off x="7593026" y="313707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391797" y="3039642"/>
                  <a:ext cx="131590" cy="153458"/>
                </a:xfrm>
                <a:prstGeom prst="line">
                  <a:avLst/>
                </a:prstGeom>
                <a:noFill/>
                <a:ln w="381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2160000">
                  <a:off x="7352178" y="2920210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883375" y="4241802"/>
                  <a:ext cx="175247" cy="0"/>
                </a:xfrm>
                <a:prstGeom prst="line">
                  <a:avLst/>
                </a:prstGeom>
                <a:noFill/>
                <a:ln w="381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823292" y="4241802"/>
                  <a:ext cx="175247" cy="0"/>
                </a:xfrm>
                <a:prstGeom prst="line">
                  <a:avLst/>
                </a:prstGeom>
                <a:noFill/>
                <a:ln w="381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rot="5040000">
                  <a:off x="7982726" y="4012353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rot="4680000">
                  <a:off x="7957343" y="385208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rot="4320000">
                  <a:off x="7915344" y="369534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3960000">
                  <a:off x="7857192" y="3543850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92" name="Straight Connector 91"/>
              <p:cNvCxnSpPr/>
              <p:nvPr/>
            </p:nvCxnSpPr>
            <p:spPr>
              <a:xfrm flipH="1">
                <a:off x="4822914" y="4786606"/>
                <a:ext cx="143260" cy="16706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3680000" flipV="1">
                <a:off x="4747099" y="470084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14040000" flipV="1">
                <a:off x="4635923" y="4563553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14400000" flipV="1">
                <a:off x="4539707" y="441539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4760000" flipV="1">
                <a:off x="4459506" y="4257990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15120000" flipV="1">
                <a:off x="4396197" y="409306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15480000" flipV="1">
                <a:off x="4350473" y="3922423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15840000" flipV="1">
                <a:off x="4322839" y="3747938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18000000" flipV="1">
                <a:off x="7462972" y="441539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18360000" flipV="1">
                <a:off x="7366756" y="4563553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8720000" flipV="1">
                <a:off x="7255580" y="470084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16560000" flipV="1">
                <a:off x="7679840" y="3747938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16920000" flipV="1">
                <a:off x="7652206" y="3922423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17280000" flipV="1">
                <a:off x="7606482" y="409306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17640000" flipV="1">
                <a:off x="7543173" y="4257990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9" name="Group 387"/>
            <p:cNvGrpSpPr/>
            <p:nvPr/>
          </p:nvGrpSpPr>
          <p:grpSpPr>
            <a:xfrm>
              <a:off x="2217283" y="2133600"/>
              <a:ext cx="3060700" cy="2734965"/>
              <a:chOff x="4481512" y="2133600"/>
              <a:chExt cx="3060700" cy="2734965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926012" y="4406900"/>
                <a:ext cx="356188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481512" y="3429000"/>
                <a:ext cx="527709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40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926012" y="2476500"/>
                <a:ext cx="527709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80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62612" y="2133600"/>
                <a:ext cx="699230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120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449282" y="2501900"/>
                <a:ext cx="699230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160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842982" y="3424535"/>
                <a:ext cx="699230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200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373082" y="4351635"/>
                <a:ext cx="699230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240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3057297" y="4985658"/>
              <a:ext cx="1351417" cy="315686"/>
              <a:chOff x="5321526" y="4898572"/>
              <a:chExt cx="1351417" cy="315686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321526" y="4898572"/>
                <a:ext cx="228600" cy="31568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77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5602230" y="4898572"/>
                <a:ext cx="228600" cy="31568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77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5882934" y="4898572"/>
                <a:ext cx="228600" cy="31568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77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6163638" y="4898572"/>
                <a:ext cx="228600" cy="31568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77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6444343" y="4898572"/>
                <a:ext cx="228600" cy="31568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77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331148" y="3973286"/>
              <a:ext cx="869149" cy="685018"/>
              <a:chOff x="5595377" y="3951514"/>
              <a:chExt cx="869149" cy="685018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5595377" y="3951514"/>
                <a:ext cx="869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MPH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687550" y="42672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km/h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Speedometer for PowerPoint</a:t>
            </a:r>
          </a:p>
        </p:txBody>
      </p:sp>
      <p:grpSp>
        <p:nvGrpSpPr>
          <p:cNvPr id="80" name="Group 39"/>
          <p:cNvGrpSpPr/>
          <p:nvPr/>
        </p:nvGrpSpPr>
        <p:grpSpPr>
          <a:xfrm rot="1689026">
            <a:off x="2278886" y="2194300"/>
            <a:ext cx="2943828" cy="2943828"/>
            <a:chOff x="225386" y="1816068"/>
            <a:chExt cx="2704022" cy="2704022"/>
          </a:xfrm>
          <a:effectLst>
            <a:outerShdw blurRad="38100" dist="508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1" name="Rectangle 80"/>
            <p:cNvSpPr/>
            <p:nvPr/>
          </p:nvSpPr>
          <p:spPr>
            <a:xfrm>
              <a:off x="225386" y="1816068"/>
              <a:ext cx="2704022" cy="2704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apezoid 83"/>
            <p:cNvSpPr/>
            <p:nvPr/>
          </p:nvSpPr>
          <p:spPr>
            <a:xfrm>
              <a:off x="1494414" y="1859127"/>
              <a:ext cx="165966" cy="1342568"/>
            </a:xfrm>
            <a:custGeom>
              <a:avLst/>
              <a:gdLst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6" h="1342568">
                  <a:moveTo>
                    <a:pt x="0" y="1342568"/>
                  </a:moveTo>
                  <a:cubicBezTo>
                    <a:pt x="27661" y="895045"/>
                    <a:pt x="53108" y="469629"/>
                    <a:pt x="82983" y="0"/>
                  </a:cubicBezTo>
                  <a:lnTo>
                    <a:pt x="82983" y="0"/>
                  </a:lnTo>
                  <a:lnTo>
                    <a:pt x="165966" y="1342568"/>
                  </a:lnTo>
                  <a:lnTo>
                    <a:pt x="0" y="13425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49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1331133" y="2920419"/>
              <a:ext cx="492529" cy="49252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551612" y="1447800"/>
            <a:ext cx="4495800" cy="44196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 rot="1689026">
            <a:off x="7452934" y="1358522"/>
            <a:ext cx="2943828" cy="294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7161212" y="2286000"/>
            <a:ext cx="3276600" cy="3116997"/>
            <a:chOff x="7161212" y="2057400"/>
            <a:chExt cx="3276600" cy="3116997"/>
          </a:xfrm>
        </p:grpSpPr>
        <p:sp>
          <p:nvSpPr>
            <p:cNvPr id="151" name="TextBox 150"/>
            <p:cNvSpPr txBox="1"/>
            <p:nvPr/>
          </p:nvSpPr>
          <p:spPr>
            <a:xfrm>
              <a:off x="7199312" y="3697069"/>
              <a:ext cx="3200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</a:t>
              </a:r>
            </a:p>
            <a:p>
              <a:pPr lvl="0" algn="ctr"/>
              <a:endParaRPr lang="en-US" sz="1800" kern="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7847012" y="2057400"/>
              <a:ext cx="1905000" cy="1905000"/>
              <a:chOff x="7847012" y="1752600"/>
              <a:chExt cx="1905000" cy="1905000"/>
            </a:xfrm>
          </p:grpSpPr>
          <p:sp>
            <p:nvSpPr>
              <p:cNvPr id="157" name="Block Arc 156"/>
              <p:cNvSpPr/>
              <p:nvPr/>
            </p:nvSpPr>
            <p:spPr>
              <a:xfrm>
                <a:off x="7847012" y="1752600"/>
                <a:ext cx="1905000" cy="1905000"/>
              </a:xfrm>
              <a:prstGeom prst="blockArc">
                <a:avLst>
                  <a:gd name="adj1" fmla="val 10800000"/>
                  <a:gd name="adj2" fmla="val 6872"/>
                  <a:gd name="adj3" fmla="val 11763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8603842" y="1944198"/>
                <a:ext cx="391340" cy="919270"/>
                <a:chOff x="8636893" y="1944198"/>
                <a:chExt cx="391340" cy="919270"/>
              </a:xfrm>
            </p:grpSpPr>
            <p:sp>
              <p:nvSpPr>
                <p:cNvPr id="154" name="Trapezoid 83"/>
                <p:cNvSpPr/>
                <p:nvPr/>
              </p:nvSpPr>
              <p:spPr>
                <a:xfrm rot="1689026">
                  <a:off x="8925046" y="1944198"/>
                  <a:ext cx="103187" cy="834721"/>
                </a:xfrm>
                <a:custGeom>
                  <a:avLst/>
                  <a:gdLst>
                    <a:gd name="connsiteX0" fmla="*/ 0 w 165966"/>
                    <a:gd name="connsiteY0" fmla="*/ 1342568 h 1342568"/>
                    <a:gd name="connsiteX1" fmla="*/ 82983 w 165966"/>
                    <a:gd name="connsiteY1" fmla="*/ 0 h 1342568"/>
                    <a:gd name="connsiteX2" fmla="*/ 82983 w 165966"/>
                    <a:gd name="connsiteY2" fmla="*/ 0 h 1342568"/>
                    <a:gd name="connsiteX3" fmla="*/ 165966 w 165966"/>
                    <a:gd name="connsiteY3" fmla="*/ 1342568 h 1342568"/>
                    <a:gd name="connsiteX4" fmla="*/ 0 w 165966"/>
                    <a:gd name="connsiteY4" fmla="*/ 1342568 h 1342568"/>
                    <a:gd name="connsiteX0" fmla="*/ 0 w 165966"/>
                    <a:gd name="connsiteY0" fmla="*/ 1342568 h 1342568"/>
                    <a:gd name="connsiteX1" fmla="*/ 82983 w 165966"/>
                    <a:gd name="connsiteY1" fmla="*/ 0 h 1342568"/>
                    <a:gd name="connsiteX2" fmla="*/ 82983 w 165966"/>
                    <a:gd name="connsiteY2" fmla="*/ 0 h 1342568"/>
                    <a:gd name="connsiteX3" fmla="*/ 165966 w 165966"/>
                    <a:gd name="connsiteY3" fmla="*/ 1342568 h 1342568"/>
                    <a:gd name="connsiteX4" fmla="*/ 0 w 165966"/>
                    <a:gd name="connsiteY4" fmla="*/ 1342568 h 134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66" h="1342568">
                      <a:moveTo>
                        <a:pt x="0" y="1342568"/>
                      </a:moveTo>
                      <a:cubicBezTo>
                        <a:pt x="27661" y="895045"/>
                        <a:pt x="53108" y="469629"/>
                        <a:pt x="82983" y="0"/>
                      </a:cubicBezTo>
                      <a:lnTo>
                        <a:pt x="82983" y="0"/>
                      </a:lnTo>
                      <a:lnTo>
                        <a:pt x="165966" y="1342568"/>
                      </a:lnTo>
                      <a:lnTo>
                        <a:pt x="0" y="13425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 rot="1689026">
                  <a:off x="8636893" y="2557246"/>
                  <a:ext cx="306222" cy="306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64" name="Straight Connector 163"/>
            <p:cNvCxnSpPr/>
            <p:nvPr/>
          </p:nvCxnSpPr>
          <p:spPr>
            <a:xfrm>
              <a:off x="7161212" y="3352800"/>
              <a:ext cx="3276600" cy="1588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Dark Speedometer for PowerPoint</a:t>
            </a:r>
            <a:endParaRPr lang="en-US" dirty="0"/>
          </a:p>
        </p:txBody>
      </p:sp>
      <p:sp>
        <p:nvSpPr>
          <p:cNvPr id="340" name="Freeform 339"/>
          <p:cNvSpPr/>
          <p:nvPr/>
        </p:nvSpPr>
        <p:spPr>
          <a:xfrm>
            <a:off x="4468390" y="1689400"/>
            <a:ext cx="3252044" cy="2099352"/>
          </a:xfrm>
          <a:custGeom>
            <a:avLst/>
            <a:gdLst>
              <a:gd name="connsiteX0" fmla="*/ 0 w 3667760"/>
              <a:gd name="connsiteY0" fmla="*/ 2306320 h 2316480"/>
              <a:gd name="connsiteX1" fmla="*/ 1838960 w 3667760"/>
              <a:gd name="connsiteY1" fmla="*/ 0 h 2316480"/>
              <a:gd name="connsiteX2" fmla="*/ 3667760 w 3667760"/>
              <a:gd name="connsiteY2" fmla="*/ 2316480 h 2316480"/>
              <a:gd name="connsiteX3" fmla="*/ 0 w 3667760"/>
              <a:gd name="connsiteY3" fmla="*/ 2306320 h 2316480"/>
              <a:gd name="connsiteX0" fmla="*/ 0 w 3667760"/>
              <a:gd name="connsiteY0" fmla="*/ 2306351 h 2316511"/>
              <a:gd name="connsiteX1" fmla="*/ 1838960 w 3667760"/>
              <a:gd name="connsiteY1" fmla="*/ 31 h 2316511"/>
              <a:gd name="connsiteX2" fmla="*/ 3667760 w 3667760"/>
              <a:gd name="connsiteY2" fmla="*/ 2316511 h 2316511"/>
              <a:gd name="connsiteX3" fmla="*/ 0 w 3667760"/>
              <a:gd name="connsiteY3" fmla="*/ 2306351 h 2316511"/>
              <a:gd name="connsiteX0" fmla="*/ 0 w 3730196"/>
              <a:gd name="connsiteY0" fmla="*/ 2306378 h 2316538"/>
              <a:gd name="connsiteX1" fmla="*/ 1838960 w 3730196"/>
              <a:gd name="connsiteY1" fmla="*/ 58 h 2316538"/>
              <a:gd name="connsiteX2" fmla="*/ 3667760 w 3730196"/>
              <a:gd name="connsiteY2" fmla="*/ 2316538 h 2316538"/>
              <a:gd name="connsiteX3" fmla="*/ 0 w 3730196"/>
              <a:gd name="connsiteY3" fmla="*/ 2306378 h 2316538"/>
              <a:gd name="connsiteX0" fmla="*/ 39759 w 3769955"/>
              <a:gd name="connsiteY0" fmla="*/ 2306378 h 2316538"/>
              <a:gd name="connsiteX1" fmla="*/ 1878719 w 3769955"/>
              <a:gd name="connsiteY1" fmla="*/ 58 h 2316538"/>
              <a:gd name="connsiteX2" fmla="*/ 3707519 w 3769955"/>
              <a:gd name="connsiteY2" fmla="*/ 2316538 h 2316538"/>
              <a:gd name="connsiteX3" fmla="*/ 39759 w 3769955"/>
              <a:gd name="connsiteY3" fmla="*/ 2306378 h 2316538"/>
              <a:gd name="connsiteX0" fmla="*/ 39759 w 3769955"/>
              <a:gd name="connsiteY0" fmla="*/ 2306378 h 2382969"/>
              <a:gd name="connsiteX1" fmla="*/ 1878719 w 3769955"/>
              <a:gd name="connsiteY1" fmla="*/ 58 h 2382969"/>
              <a:gd name="connsiteX2" fmla="*/ 3707519 w 3769955"/>
              <a:gd name="connsiteY2" fmla="*/ 2316538 h 2382969"/>
              <a:gd name="connsiteX3" fmla="*/ 39759 w 3769955"/>
              <a:gd name="connsiteY3" fmla="*/ 2306378 h 2382969"/>
              <a:gd name="connsiteX0" fmla="*/ 39759 w 3769955"/>
              <a:gd name="connsiteY0" fmla="*/ 2306378 h 2449257"/>
              <a:gd name="connsiteX1" fmla="*/ 1878719 w 3769955"/>
              <a:gd name="connsiteY1" fmla="*/ 58 h 2449257"/>
              <a:gd name="connsiteX2" fmla="*/ 3707519 w 3769955"/>
              <a:gd name="connsiteY2" fmla="*/ 2316538 h 2449257"/>
              <a:gd name="connsiteX3" fmla="*/ 39759 w 3769955"/>
              <a:gd name="connsiteY3" fmla="*/ 2306378 h 2449257"/>
              <a:gd name="connsiteX0" fmla="*/ 39759 w 3746907"/>
              <a:gd name="connsiteY0" fmla="*/ 2306373 h 2449252"/>
              <a:gd name="connsiteX1" fmla="*/ 1878719 w 3746907"/>
              <a:gd name="connsiteY1" fmla="*/ 53 h 2449252"/>
              <a:gd name="connsiteX2" fmla="*/ 3707519 w 3746907"/>
              <a:gd name="connsiteY2" fmla="*/ 2316533 h 2449252"/>
              <a:gd name="connsiteX3" fmla="*/ 39759 w 3746907"/>
              <a:gd name="connsiteY3" fmla="*/ 2306373 h 2449252"/>
              <a:gd name="connsiteX0" fmla="*/ 39759 w 3758053"/>
              <a:gd name="connsiteY0" fmla="*/ 2306373 h 2449252"/>
              <a:gd name="connsiteX1" fmla="*/ 1878719 w 3758053"/>
              <a:gd name="connsiteY1" fmla="*/ 53 h 2449252"/>
              <a:gd name="connsiteX2" fmla="*/ 3707519 w 3758053"/>
              <a:gd name="connsiteY2" fmla="*/ 2316533 h 2449252"/>
              <a:gd name="connsiteX3" fmla="*/ 39759 w 3758053"/>
              <a:gd name="connsiteY3" fmla="*/ 2306373 h 2449252"/>
              <a:gd name="connsiteX0" fmla="*/ 39759 w 3740359"/>
              <a:gd name="connsiteY0" fmla="*/ 2306371 h 2449250"/>
              <a:gd name="connsiteX1" fmla="*/ 1878719 w 3740359"/>
              <a:gd name="connsiteY1" fmla="*/ 51 h 2449250"/>
              <a:gd name="connsiteX2" fmla="*/ 3707519 w 3740359"/>
              <a:gd name="connsiteY2" fmla="*/ 2316531 h 2449250"/>
              <a:gd name="connsiteX3" fmla="*/ 39759 w 3740359"/>
              <a:gd name="connsiteY3" fmla="*/ 2306371 h 2449250"/>
              <a:gd name="connsiteX0" fmla="*/ 39759 w 3743144"/>
              <a:gd name="connsiteY0" fmla="*/ 2306371 h 2449250"/>
              <a:gd name="connsiteX1" fmla="*/ 1878719 w 3743144"/>
              <a:gd name="connsiteY1" fmla="*/ 51 h 2449250"/>
              <a:gd name="connsiteX2" fmla="*/ 3707519 w 3743144"/>
              <a:gd name="connsiteY2" fmla="*/ 2316531 h 2449250"/>
              <a:gd name="connsiteX3" fmla="*/ 39759 w 3743144"/>
              <a:gd name="connsiteY3" fmla="*/ 2306371 h 2449250"/>
              <a:gd name="connsiteX0" fmla="*/ 39759 w 3743144"/>
              <a:gd name="connsiteY0" fmla="*/ 2271648 h 2414527"/>
              <a:gd name="connsiteX1" fmla="*/ 1878719 w 3743144"/>
              <a:gd name="connsiteY1" fmla="*/ 53 h 2414527"/>
              <a:gd name="connsiteX2" fmla="*/ 3707519 w 3743144"/>
              <a:gd name="connsiteY2" fmla="*/ 2281808 h 2414527"/>
              <a:gd name="connsiteX3" fmla="*/ 39759 w 3743144"/>
              <a:gd name="connsiteY3" fmla="*/ 2271648 h 2414527"/>
              <a:gd name="connsiteX0" fmla="*/ 36887 w 3740272"/>
              <a:gd name="connsiteY0" fmla="*/ 2271648 h 2414527"/>
              <a:gd name="connsiteX1" fmla="*/ 1875847 w 3740272"/>
              <a:gd name="connsiteY1" fmla="*/ 53 h 2414527"/>
              <a:gd name="connsiteX2" fmla="*/ 3704647 w 3740272"/>
              <a:gd name="connsiteY2" fmla="*/ 2281808 h 2414527"/>
              <a:gd name="connsiteX3" fmla="*/ 36887 w 3740272"/>
              <a:gd name="connsiteY3" fmla="*/ 2271648 h 24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272" h="2414527">
                <a:moveTo>
                  <a:pt x="36887" y="2271648"/>
                </a:moveTo>
                <a:cubicBezTo>
                  <a:pt x="-210280" y="909094"/>
                  <a:pt x="827335" y="8181"/>
                  <a:pt x="1875847" y="53"/>
                </a:cubicBezTo>
                <a:cubicBezTo>
                  <a:pt x="2924359" y="-8075"/>
                  <a:pt x="3945477" y="921963"/>
                  <a:pt x="3704647" y="2281808"/>
                </a:cubicBezTo>
                <a:cubicBezTo>
                  <a:pt x="2847820" y="2479589"/>
                  <a:pt x="875426" y="2439627"/>
                  <a:pt x="36887" y="2271648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7"/>
          <p:cNvSpPr/>
          <p:nvPr/>
        </p:nvSpPr>
        <p:spPr>
          <a:xfrm>
            <a:off x="4610057" y="1843109"/>
            <a:ext cx="2981403" cy="1822288"/>
          </a:xfrm>
          <a:custGeom>
            <a:avLst/>
            <a:gdLst/>
            <a:ahLst/>
            <a:cxnLst/>
            <a:rect l="l" t="t" r="r" b="b"/>
            <a:pathLst>
              <a:path w="3429000" h="2095867"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1810740"/>
                  <a:pt x="3421071" y="1905129"/>
                  <a:pt x="3403831" y="1996716"/>
                </a:cubicBezTo>
                <a:cubicBezTo>
                  <a:pt x="2134887" y="2155805"/>
                  <a:pt x="776404" y="2097013"/>
                  <a:pt x="26294" y="2004082"/>
                </a:cubicBezTo>
                <a:cubicBezTo>
                  <a:pt x="8359" y="1910167"/>
                  <a:pt x="0" y="1813310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7"/>
          <p:cNvSpPr/>
          <p:nvPr/>
        </p:nvSpPr>
        <p:spPr>
          <a:xfrm>
            <a:off x="4610377" y="1845159"/>
            <a:ext cx="2192526" cy="1808253"/>
          </a:xfrm>
          <a:custGeom>
            <a:avLst/>
            <a:gdLst>
              <a:gd name="connsiteX0" fmla="*/ 1714500 w 3429000"/>
              <a:gd name="connsiteY0" fmla="*/ 251906 h 2407711"/>
              <a:gd name="connsiteX1" fmla="*/ 2521489 w 3429000"/>
              <a:gd name="connsiteY1" fmla="*/ 454972 h 2407711"/>
              <a:gd name="connsiteX2" fmla="*/ 3429000 w 3429000"/>
              <a:gd name="connsiteY2" fmla="*/ 1966406 h 2407711"/>
              <a:gd name="connsiteX3" fmla="*/ 3403831 w 3429000"/>
              <a:gd name="connsiteY3" fmla="*/ 2248622 h 2407711"/>
              <a:gd name="connsiteX4" fmla="*/ 26294 w 3429000"/>
              <a:gd name="connsiteY4" fmla="*/ 2255988 h 2407711"/>
              <a:gd name="connsiteX5" fmla="*/ 0 w 3429000"/>
              <a:gd name="connsiteY5" fmla="*/ 1966406 h 2407711"/>
              <a:gd name="connsiteX6" fmla="*/ 1714500 w 3429000"/>
              <a:gd name="connsiteY6" fmla="*/ 251906 h 2407711"/>
              <a:gd name="connsiteX0" fmla="*/ 1714500 w 3819697"/>
              <a:gd name="connsiteY0" fmla="*/ 251906 h 2407711"/>
              <a:gd name="connsiteX1" fmla="*/ 2521489 w 3819697"/>
              <a:gd name="connsiteY1" fmla="*/ 454972 h 2407711"/>
              <a:gd name="connsiteX2" fmla="*/ 3403831 w 3819697"/>
              <a:gd name="connsiteY2" fmla="*/ 2248622 h 2407711"/>
              <a:gd name="connsiteX3" fmla="*/ 26294 w 3819697"/>
              <a:gd name="connsiteY3" fmla="*/ 2255988 h 2407711"/>
              <a:gd name="connsiteX4" fmla="*/ 0 w 3819697"/>
              <a:gd name="connsiteY4" fmla="*/ 1966406 h 2407711"/>
              <a:gd name="connsiteX5" fmla="*/ 1714500 w 3819697"/>
              <a:gd name="connsiteY5" fmla="*/ 251906 h 2407711"/>
              <a:gd name="connsiteX0" fmla="*/ 1714500 w 3558653"/>
              <a:gd name="connsiteY0" fmla="*/ 251906 h 2565166"/>
              <a:gd name="connsiteX1" fmla="*/ 2521489 w 3558653"/>
              <a:gd name="connsiteY1" fmla="*/ 454972 h 2565166"/>
              <a:gd name="connsiteX2" fmla="*/ 3403831 w 3558653"/>
              <a:gd name="connsiteY2" fmla="*/ 2248622 h 2565166"/>
              <a:gd name="connsiteX3" fmla="*/ 1592554 w 3558653"/>
              <a:gd name="connsiteY3" fmla="*/ 2354238 h 2565166"/>
              <a:gd name="connsiteX4" fmla="*/ 26294 w 3558653"/>
              <a:gd name="connsiteY4" fmla="*/ 2255988 h 2565166"/>
              <a:gd name="connsiteX5" fmla="*/ 0 w 3558653"/>
              <a:gd name="connsiteY5" fmla="*/ 1966406 h 2565166"/>
              <a:gd name="connsiteX6" fmla="*/ 1714500 w 3558653"/>
              <a:gd name="connsiteY6" fmla="*/ 251906 h 2565166"/>
              <a:gd name="connsiteX0" fmla="*/ 1714500 w 2541813"/>
              <a:gd name="connsiteY0" fmla="*/ 251906 h 2355466"/>
              <a:gd name="connsiteX1" fmla="*/ 2521489 w 2541813"/>
              <a:gd name="connsiteY1" fmla="*/ 454972 h 2355466"/>
              <a:gd name="connsiteX2" fmla="*/ 1592554 w 2541813"/>
              <a:gd name="connsiteY2" fmla="*/ 2354238 h 2355466"/>
              <a:gd name="connsiteX3" fmla="*/ 26294 w 2541813"/>
              <a:gd name="connsiteY3" fmla="*/ 2255988 h 2355466"/>
              <a:gd name="connsiteX4" fmla="*/ 0 w 2541813"/>
              <a:gd name="connsiteY4" fmla="*/ 1966406 h 2355466"/>
              <a:gd name="connsiteX5" fmla="*/ 1714500 w 2541813"/>
              <a:gd name="connsiteY5" fmla="*/ 251906 h 2355466"/>
              <a:gd name="connsiteX0" fmla="*/ 1714500 w 2521489"/>
              <a:gd name="connsiteY0" fmla="*/ 251906 h 2355466"/>
              <a:gd name="connsiteX1" fmla="*/ 2521489 w 2521489"/>
              <a:gd name="connsiteY1" fmla="*/ 454972 h 2355466"/>
              <a:gd name="connsiteX2" fmla="*/ 1592554 w 2521489"/>
              <a:gd name="connsiteY2" fmla="*/ 2354238 h 2355466"/>
              <a:gd name="connsiteX3" fmla="*/ 26294 w 2521489"/>
              <a:gd name="connsiteY3" fmla="*/ 2255988 h 2355466"/>
              <a:gd name="connsiteX4" fmla="*/ 0 w 2521489"/>
              <a:gd name="connsiteY4" fmla="*/ 1966406 h 2355466"/>
              <a:gd name="connsiteX5" fmla="*/ 1714500 w 2521489"/>
              <a:gd name="connsiteY5" fmla="*/ 251906 h 2355466"/>
              <a:gd name="connsiteX0" fmla="*/ 1714500 w 2558712"/>
              <a:gd name="connsiteY0" fmla="*/ 251906 h 2355466"/>
              <a:gd name="connsiteX1" fmla="*/ 2521489 w 2558712"/>
              <a:gd name="connsiteY1" fmla="*/ 454972 h 2355466"/>
              <a:gd name="connsiteX2" fmla="*/ 1592554 w 2558712"/>
              <a:gd name="connsiteY2" fmla="*/ 2354238 h 2355466"/>
              <a:gd name="connsiteX3" fmla="*/ 26294 w 2558712"/>
              <a:gd name="connsiteY3" fmla="*/ 2255988 h 2355466"/>
              <a:gd name="connsiteX4" fmla="*/ 0 w 2558712"/>
              <a:gd name="connsiteY4" fmla="*/ 1966406 h 2355466"/>
              <a:gd name="connsiteX5" fmla="*/ 1714500 w 2558712"/>
              <a:gd name="connsiteY5" fmla="*/ 251906 h 2355466"/>
              <a:gd name="connsiteX0" fmla="*/ 1714500 w 2558712"/>
              <a:gd name="connsiteY0" fmla="*/ 0 h 2103560"/>
              <a:gd name="connsiteX1" fmla="*/ 2521489 w 2558712"/>
              <a:gd name="connsiteY1" fmla="*/ 203066 h 2103560"/>
              <a:gd name="connsiteX2" fmla="*/ 1592554 w 2558712"/>
              <a:gd name="connsiteY2" fmla="*/ 2102332 h 2103560"/>
              <a:gd name="connsiteX3" fmla="*/ 26294 w 2558712"/>
              <a:gd name="connsiteY3" fmla="*/ 2004082 h 2103560"/>
              <a:gd name="connsiteX4" fmla="*/ 0 w 2558712"/>
              <a:gd name="connsiteY4" fmla="*/ 1714500 h 2103560"/>
              <a:gd name="connsiteX5" fmla="*/ 1714500 w 2558712"/>
              <a:gd name="connsiteY5" fmla="*/ 0 h 2103560"/>
              <a:gd name="connsiteX0" fmla="*/ 1714500 w 2558712"/>
              <a:gd name="connsiteY0" fmla="*/ 6694 h 2110254"/>
              <a:gd name="connsiteX1" fmla="*/ 2521489 w 2558712"/>
              <a:gd name="connsiteY1" fmla="*/ 209760 h 2110254"/>
              <a:gd name="connsiteX2" fmla="*/ 1592554 w 2558712"/>
              <a:gd name="connsiteY2" fmla="*/ 2109026 h 2110254"/>
              <a:gd name="connsiteX3" fmla="*/ 26294 w 2558712"/>
              <a:gd name="connsiteY3" fmla="*/ 2010776 h 2110254"/>
              <a:gd name="connsiteX4" fmla="*/ 0 w 2558712"/>
              <a:gd name="connsiteY4" fmla="*/ 1721194 h 2110254"/>
              <a:gd name="connsiteX5" fmla="*/ 1714500 w 2558712"/>
              <a:gd name="connsiteY5" fmla="*/ 6694 h 2110254"/>
              <a:gd name="connsiteX0" fmla="*/ 1714500 w 2558712"/>
              <a:gd name="connsiteY0" fmla="*/ 6694 h 2034054"/>
              <a:gd name="connsiteX1" fmla="*/ 2521489 w 2558712"/>
              <a:gd name="connsiteY1" fmla="*/ 133560 h 2034054"/>
              <a:gd name="connsiteX2" fmla="*/ 1592554 w 2558712"/>
              <a:gd name="connsiteY2" fmla="*/ 2032826 h 2034054"/>
              <a:gd name="connsiteX3" fmla="*/ 26294 w 2558712"/>
              <a:gd name="connsiteY3" fmla="*/ 1934576 h 2034054"/>
              <a:gd name="connsiteX4" fmla="*/ 0 w 2558712"/>
              <a:gd name="connsiteY4" fmla="*/ 1644994 h 2034054"/>
              <a:gd name="connsiteX5" fmla="*/ 1714500 w 2558712"/>
              <a:gd name="connsiteY5" fmla="*/ 6694 h 2034054"/>
              <a:gd name="connsiteX0" fmla="*/ 1723167 w 2558712"/>
              <a:gd name="connsiteY0" fmla="*/ 6694 h 2090391"/>
              <a:gd name="connsiteX1" fmla="*/ 2521489 w 2558712"/>
              <a:gd name="connsiteY1" fmla="*/ 189897 h 2090391"/>
              <a:gd name="connsiteX2" fmla="*/ 1592554 w 2558712"/>
              <a:gd name="connsiteY2" fmla="*/ 2089163 h 2090391"/>
              <a:gd name="connsiteX3" fmla="*/ 26294 w 2558712"/>
              <a:gd name="connsiteY3" fmla="*/ 1990913 h 2090391"/>
              <a:gd name="connsiteX4" fmla="*/ 0 w 2558712"/>
              <a:gd name="connsiteY4" fmla="*/ 1701331 h 2090391"/>
              <a:gd name="connsiteX5" fmla="*/ 1723167 w 2558712"/>
              <a:gd name="connsiteY5" fmla="*/ 6694 h 2090391"/>
              <a:gd name="connsiteX0" fmla="*/ 1746423 w 2558712"/>
              <a:gd name="connsiteY0" fmla="*/ 6694 h 2069084"/>
              <a:gd name="connsiteX1" fmla="*/ 2521489 w 2558712"/>
              <a:gd name="connsiteY1" fmla="*/ 168590 h 2069084"/>
              <a:gd name="connsiteX2" fmla="*/ 1592554 w 2558712"/>
              <a:gd name="connsiteY2" fmla="*/ 2067856 h 2069084"/>
              <a:gd name="connsiteX3" fmla="*/ 26294 w 2558712"/>
              <a:gd name="connsiteY3" fmla="*/ 1969606 h 2069084"/>
              <a:gd name="connsiteX4" fmla="*/ 0 w 2558712"/>
              <a:gd name="connsiteY4" fmla="*/ 1680024 h 2069084"/>
              <a:gd name="connsiteX5" fmla="*/ 1746423 w 2558712"/>
              <a:gd name="connsiteY5" fmla="*/ 6694 h 2069084"/>
              <a:gd name="connsiteX0" fmla="*/ 1733422 w 2558712"/>
              <a:gd name="connsiteY0" fmla="*/ 6694 h 2086419"/>
              <a:gd name="connsiteX1" fmla="*/ 2521489 w 2558712"/>
              <a:gd name="connsiteY1" fmla="*/ 185925 h 2086419"/>
              <a:gd name="connsiteX2" fmla="*/ 1592554 w 2558712"/>
              <a:gd name="connsiteY2" fmla="*/ 2085191 h 2086419"/>
              <a:gd name="connsiteX3" fmla="*/ 26294 w 2558712"/>
              <a:gd name="connsiteY3" fmla="*/ 1986941 h 2086419"/>
              <a:gd name="connsiteX4" fmla="*/ 0 w 2558712"/>
              <a:gd name="connsiteY4" fmla="*/ 1697359 h 2086419"/>
              <a:gd name="connsiteX5" fmla="*/ 1733422 w 2558712"/>
              <a:gd name="connsiteY5" fmla="*/ 6694 h 2086419"/>
              <a:gd name="connsiteX0" fmla="*/ 1733422 w 2598928"/>
              <a:gd name="connsiteY0" fmla="*/ 6694 h 2086419"/>
              <a:gd name="connsiteX1" fmla="*/ 2521489 w 2598928"/>
              <a:gd name="connsiteY1" fmla="*/ 185925 h 2086419"/>
              <a:gd name="connsiteX2" fmla="*/ 1592554 w 2598928"/>
              <a:gd name="connsiteY2" fmla="*/ 2085191 h 2086419"/>
              <a:gd name="connsiteX3" fmla="*/ 26294 w 2598928"/>
              <a:gd name="connsiteY3" fmla="*/ 1986941 h 2086419"/>
              <a:gd name="connsiteX4" fmla="*/ 0 w 2598928"/>
              <a:gd name="connsiteY4" fmla="*/ 1697359 h 2086419"/>
              <a:gd name="connsiteX5" fmla="*/ 1733422 w 2598928"/>
              <a:gd name="connsiteY5" fmla="*/ 6694 h 2086419"/>
              <a:gd name="connsiteX0" fmla="*/ 1733422 w 2825940"/>
              <a:gd name="connsiteY0" fmla="*/ 6694 h 2086419"/>
              <a:gd name="connsiteX1" fmla="*/ 2748501 w 2825940"/>
              <a:gd name="connsiteY1" fmla="*/ 795525 h 2086419"/>
              <a:gd name="connsiteX2" fmla="*/ 1592554 w 2825940"/>
              <a:gd name="connsiteY2" fmla="*/ 2085191 h 2086419"/>
              <a:gd name="connsiteX3" fmla="*/ 26294 w 2825940"/>
              <a:gd name="connsiteY3" fmla="*/ 1986941 h 2086419"/>
              <a:gd name="connsiteX4" fmla="*/ 0 w 2825940"/>
              <a:gd name="connsiteY4" fmla="*/ 1697359 h 2086419"/>
              <a:gd name="connsiteX5" fmla="*/ 1733422 w 2825940"/>
              <a:gd name="connsiteY5" fmla="*/ 6694 h 2086419"/>
              <a:gd name="connsiteX0" fmla="*/ 1733422 w 2882254"/>
              <a:gd name="connsiteY0" fmla="*/ 222012 h 2301737"/>
              <a:gd name="connsiteX1" fmla="*/ 2395074 w 2882254"/>
              <a:gd name="connsiteY1" fmla="*/ 580607 h 2301737"/>
              <a:gd name="connsiteX2" fmla="*/ 2748501 w 2882254"/>
              <a:gd name="connsiteY2" fmla="*/ 1010843 h 2301737"/>
              <a:gd name="connsiteX3" fmla="*/ 1592554 w 2882254"/>
              <a:gd name="connsiteY3" fmla="*/ 2300509 h 2301737"/>
              <a:gd name="connsiteX4" fmla="*/ 26294 w 2882254"/>
              <a:gd name="connsiteY4" fmla="*/ 2202259 h 2301737"/>
              <a:gd name="connsiteX5" fmla="*/ 0 w 2882254"/>
              <a:gd name="connsiteY5" fmla="*/ 1912677 h 2301737"/>
              <a:gd name="connsiteX6" fmla="*/ 1733422 w 2882254"/>
              <a:gd name="connsiteY6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21689"/>
              <a:gd name="connsiteY0" fmla="*/ 222012 h 2301737"/>
              <a:gd name="connsiteX1" fmla="*/ 2521689 w 2521689"/>
              <a:gd name="connsiteY1" fmla="*/ 420809 h 2301737"/>
              <a:gd name="connsiteX2" fmla="*/ 1592554 w 2521689"/>
              <a:gd name="connsiteY2" fmla="*/ 2300509 h 2301737"/>
              <a:gd name="connsiteX3" fmla="*/ 26294 w 2521689"/>
              <a:gd name="connsiteY3" fmla="*/ 2202259 h 2301737"/>
              <a:gd name="connsiteX4" fmla="*/ 0 w 2521689"/>
              <a:gd name="connsiteY4" fmla="*/ 1912677 h 2301737"/>
              <a:gd name="connsiteX5" fmla="*/ 1733422 w 2521689"/>
              <a:gd name="connsiteY5" fmla="*/ 222012 h 2301737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1689" h="2079725">
                <a:moveTo>
                  <a:pt x="1733422" y="0"/>
                </a:moveTo>
                <a:cubicBezTo>
                  <a:pt x="2016668" y="8807"/>
                  <a:pt x="2267848" y="48430"/>
                  <a:pt x="2521689" y="198797"/>
                </a:cubicBezTo>
                <a:lnTo>
                  <a:pt x="1592554" y="2078497"/>
                </a:lnTo>
                <a:cubicBezTo>
                  <a:pt x="1029631" y="2079725"/>
                  <a:pt x="291720" y="2044886"/>
                  <a:pt x="26294" y="1980247"/>
                </a:cubicBezTo>
                <a:cubicBezTo>
                  <a:pt x="8359" y="1886332"/>
                  <a:pt x="0" y="1789475"/>
                  <a:pt x="0" y="1690665"/>
                </a:cubicBezTo>
                <a:cubicBezTo>
                  <a:pt x="0" y="743773"/>
                  <a:pt x="786530" y="0"/>
                  <a:pt x="1733422" y="0"/>
                </a:cubicBezTo>
                <a:close/>
              </a:path>
            </a:pathLst>
          </a:custGeom>
          <a:gradFill flip="none" rotWithShape="1">
            <a:gsLst>
              <a:gs pos="32000">
                <a:schemeClr val="accent6">
                  <a:lumMod val="75000"/>
                  <a:shade val="30000"/>
                  <a:satMod val="115000"/>
                  <a:alpha val="0"/>
                </a:schemeClr>
              </a:gs>
              <a:gs pos="100000">
                <a:schemeClr val="accent6">
                  <a:lumMod val="75000"/>
                  <a:shade val="100000"/>
                  <a:satMod val="115000"/>
                  <a:alpha val="46000"/>
                </a:schemeClr>
              </a:gs>
            </a:gsLst>
            <a:lin ang="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5229293" y="1855125"/>
            <a:ext cx="1788842" cy="1071746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48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4849646" y="3117900"/>
            <a:ext cx="327334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174429" y="2361155"/>
            <a:ext cx="47000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794540" y="2066867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6404138" y="2340136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220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6803528" y="3117901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280</a:t>
            </a:r>
          </a:p>
        </p:txBody>
      </p:sp>
      <p:sp>
        <p:nvSpPr>
          <p:cNvPr id="349" name="Block Arc 348"/>
          <p:cNvSpPr/>
          <p:nvPr/>
        </p:nvSpPr>
        <p:spPr>
          <a:xfrm>
            <a:off x="4678595" y="1880374"/>
            <a:ext cx="2848044" cy="2844024"/>
          </a:xfrm>
          <a:prstGeom prst="blockArc">
            <a:avLst>
              <a:gd name="adj1" fmla="val 13477028"/>
              <a:gd name="adj2" fmla="val 18943408"/>
              <a:gd name="adj3" fmla="val 73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0" name="Group 146"/>
          <p:cNvGrpSpPr/>
          <p:nvPr/>
        </p:nvGrpSpPr>
        <p:grpSpPr>
          <a:xfrm>
            <a:off x="4933440" y="2163872"/>
            <a:ext cx="2351059" cy="2351058"/>
            <a:chOff x="225386" y="1816068"/>
            <a:chExt cx="2704022" cy="2704022"/>
          </a:xfrm>
          <a:effectLst>
            <a:outerShdw blurRad="38100" dist="508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51" name="Rectangle 350"/>
            <p:cNvSpPr/>
            <p:nvPr/>
          </p:nvSpPr>
          <p:spPr>
            <a:xfrm>
              <a:off x="225386" y="1816068"/>
              <a:ext cx="2704022" cy="2704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rapezoid 83"/>
            <p:cNvSpPr/>
            <p:nvPr/>
          </p:nvSpPr>
          <p:spPr>
            <a:xfrm>
              <a:off x="1494414" y="1859127"/>
              <a:ext cx="165966" cy="1342568"/>
            </a:xfrm>
            <a:custGeom>
              <a:avLst/>
              <a:gdLst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6" h="1342568">
                  <a:moveTo>
                    <a:pt x="0" y="1342568"/>
                  </a:moveTo>
                  <a:cubicBezTo>
                    <a:pt x="27661" y="895045"/>
                    <a:pt x="53108" y="469629"/>
                    <a:pt x="82983" y="0"/>
                  </a:cubicBezTo>
                  <a:lnTo>
                    <a:pt x="82983" y="0"/>
                  </a:lnTo>
                  <a:lnTo>
                    <a:pt x="165966" y="1342568"/>
                  </a:lnTo>
                  <a:lnTo>
                    <a:pt x="0" y="13425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49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>
              <a:spLocks noChangeAspect="1"/>
            </p:cNvSpPr>
            <p:nvPr/>
          </p:nvSpPr>
          <p:spPr>
            <a:xfrm>
              <a:off x="1331133" y="2920419"/>
              <a:ext cx="492529" cy="49252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7" name="Freeform 356"/>
          <p:cNvSpPr/>
          <p:nvPr/>
        </p:nvSpPr>
        <p:spPr>
          <a:xfrm>
            <a:off x="836612" y="1689400"/>
            <a:ext cx="3252044" cy="2099352"/>
          </a:xfrm>
          <a:custGeom>
            <a:avLst/>
            <a:gdLst>
              <a:gd name="connsiteX0" fmla="*/ 0 w 3667760"/>
              <a:gd name="connsiteY0" fmla="*/ 2306320 h 2316480"/>
              <a:gd name="connsiteX1" fmla="*/ 1838960 w 3667760"/>
              <a:gd name="connsiteY1" fmla="*/ 0 h 2316480"/>
              <a:gd name="connsiteX2" fmla="*/ 3667760 w 3667760"/>
              <a:gd name="connsiteY2" fmla="*/ 2316480 h 2316480"/>
              <a:gd name="connsiteX3" fmla="*/ 0 w 3667760"/>
              <a:gd name="connsiteY3" fmla="*/ 2306320 h 2316480"/>
              <a:gd name="connsiteX0" fmla="*/ 0 w 3667760"/>
              <a:gd name="connsiteY0" fmla="*/ 2306351 h 2316511"/>
              <a:gd name="connsiteX1" fmla="*/ 1838960 w 3667760"/>
              <a:gd name="connsiteY1" fmla="*/ 31 h 2316511"/>
              <a:gd name="connsiteX2" fmla="*/ 3667760 w 3667760"/>
              <a:gd name="connsiteY2" fmla="*/ 2316511 h 2316511"/>
              <a:gd name="connsiteX3" fmla="*/ 0 w 3667760"/>
              <a:gd name="connsiteY3" fmla="*/ 2306351 h 2316511"/>
              <a:gd name="connsiteX0" fmla="*/ 0 w 3730196"/>
              <a:gd name="connsiteY0" fmla="*/ 2306378 h 2316538"/>
              <a:gd name="connsiteX1" fmla="*/ 1838960 w 3730196"/>
              <a:gd name="connsiteY1" fmla="*/ 58 h 2316538"/>
              <a:gd name="connsiteX2" fmla="*/ 3667760 w 3730196"/>
              <a:gd name="connsiteY2" fmla="*/ 2316538 h 2316538"/>
              <a:gd name="connsiteX3" fmla="*/ 0 w 3730196"/>
              <a:gd name="connsiteY3" fmla="*/ 2306378 h 2316538"/>
              <a:gd name="connsiteX0" fmla="*/ 39759 w 3769955"/>
              <a:gd name="connsiteY0" fmla="*/ 2306378 h 2316538"/>
              <a:gd name="connsiteX1" fmla="*/ 1878719 w 3769955"/>
              <a:gd name="connsiteY1" fmla="*/ 58 h 2316538"/>
              <a:gd name="connsiteX2" fmla="*/ 3707519 w 3769955"/>
              <a:gd name="connsiteY2" fmla="*/ 2316538 h 2316538"/>
              <a:gd name="connsiteX3" fmla="*/ 39759 w 3769955"/>
              <a:gd name="connsiteY3" fmla="*/ 2306378 h 2316538"/>
              <a:gd name="connsiteX0" fmla="*/ 39759 w 3769955"/>
              <a:gd name="connsiteY0" fmla="*/ 2306378 h 2382969"/>
              <a:gd name="connsiteX1" fmla="*/ 1878719 w 3769955"/>
              <a:gd name="connsiteY1" fmla="*/ 58 h 2382969"/>
              <a:gd name="connsiteX2" fmla="*/ 3707519 w 3769955"/>
              <a:gd name="connsiteY2" fmla="*/ 2316538 h 2382969"/>
              <a:gd name="connsiteX3" fmla="*/ 39759 w 3769955"/>
              <a:gd name="connsiteY3" fmla="*/ 2306378 h 2382969"/>
              <a:gd name="connsiteX0" fmla="*/ 39759 w 3769955"/>
              <a:gd name="connsiteY0" fmla="*/ 2306378 h 2449257"/>
              <a:gd name="connsiteX1" fmla="*/ 1878719 w 3769955"/>
              <a:gd name="connsiteY1" fmla="*/ 58 h 2449257"/>
              <a:gd name="connsiteX2" fmla="*/ 3707519 w 3769955"/>
              <a:gd name="connsiteY2" fmla="*/ 2316538 h 2449257"/>
              <a:gd name="connsiteX3" fmla="*/ 39759 w 3769955"/>
              <a:gd name="connsiteY3" fmla="*/ 2306378 h 2449257"/>
              <a:gd name="connsiteX0" fmla="*/ 39759 w 3746907"/>
              <a:gd name="connsiteY0" fmla="*/ 2306373 h 2449252"/>
              <a:gd name="connsiteX1" fmla="*/ 1878719 w 3746907"/>
              <a:gd name="connsiteY1" fmla="*/ 53 h 2449252"/>
              <a:gd name="connsiteX2" fmla="*/ 3707519 w 3746907"/>
              <a:gd name="connsiteY2" fmla="*/ 2316533 h 2449252"/>
              <a:gd name="connsiteX3" fmla="*/ 39759 w 3746907"/>
              <a:gd name="connsiteY3" fmla="*/ 2306373 h 2449252"/>
              <a:gd name="connsiteX0" fmla="*/ 39759 w 3758053"/>
              <a:gd name="connsiteY0" fmla="*/ 2306373 h 2449252"/>
              <a:gd name="connsiteX1" fmla="*/ 1878719 w 3758053"/>
              <a:gd name="connsiteY1" fmla="*/ 53 h 2449252"/>
              <a:gd name="connsiteX2" fmla="*/ 3707519 w 3758053"/>
              <a:gd name="connsiteY2" fmla="*/ 2316533 h 2449252"/>
              <a:gd name="connsiteX3" fmla="*/ 39759 w 3758053"/>
              <a:gd name="connsiteY3" fmla="*/ 2306373 h 2449252"/>
              <a:gd name="connsiteX0" fmla="*/ 39759 w 3740359"/>
              <a:gd name="connsiteY0" fmla="*/ 2306371 h 2449250"/>
              <a:gd name="connsiteX1" fmla="*/ 1878719 w 3740359"/>
              <a:gd name="connsiteY1" fmla="*/ 51 h 2449250"/>
              <a:gd name="connsiteX2" fmla="*/ 3707519 w 3740359"/>
              <a:gd name="connsiteY2" fmla="*/ 2316531 h 2449250"/>
              <a:gd name="connsiteX3" fmla="*/ 39759 w 3740359"/>
              <a:gd name="connsiteY3" fmla="*/ 2306371 h 2449250"/>
              <a:gd name="connsiteX0" fmla="*/ 39759 w 3743144"/>
              <a:gd name="connsiteY0" fmla="*/ 2306371 h 2449250"/>
              <a:gd name="connsiteX1" fmla="*/ 1878719 w 3743144"/>
              <a:gd name="connsiteY1" fmla="*/ 51 h 2449250"/>
              <a:gd name="connsiteX2" fmla="*/ 3707519 w 3743144"/>
              <a:gd name="connsiteY2" fmla="*/ 2316531 h 2449250"/>
              <a:gd name="connsiteX3" fmla="*/ 39759 w 3743144"/>
              <a:gd name="connsiteY3" fmla="*/ 2306371 h 2449250"/>
              <a:gd name="connsiteX0" fmla="*/ 39759 w 3743144"/>
              <a:gd name="connsiteY0" fmla="*/ 2271648 h 2414527"/>
              <a:gd name="connsiteX1" fmla="*/ 1878719 w 3743144"/>
              <a:gd name="connsiteY1" fmla="*/ 53 h 2414527"/>
              <a:gd name="connsiteX2" fmla="*/ 3707519 w 3743144"/>
              <a:gd name="connsiteY2" fmla="*/ 2281808 h 2414527"/>
              <a:gd name="connsiteX3" fmla="*/ 39759 w 3743144"/>
              <a:gd name="connsiteY3" fmla="*/ 2271648 h 2414527"/>
              <a:gd name="connsiteX0" fmla="*/ 36887 w 3740272"/>
              <a:gd name="connsiteY0" fmla="*/ 2271648 h 2414527"/>
              <a:gd name="connsiteX1" fmla="*/ 1875847 w 3740272"/>
              <a:gd name="connsiteY1" fmla="*/ 53 h 2414527"/>
              <a:gd name="connsiteX2" fmla="*/ 3704647 w 3740272"/>
              <a:gd name="connsiteY2" fmla="*/ 2281808 h 2414527"/>
              <a:gd name="connsiteX3" fmla="*/ 36887 w 3740272"/>
              <a:gd name="connsiteY3" fmla="*/ 2271648 h 24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272" h="2414527">
                <a:moveTo>
                  <a:pt x="36887" y="2271648"/>
                </a:moveTo>
                <a:cubicBezTo>
                  <a:pt x="-210280" y="909094"/>
                  <a:pt x="827335" y="8181"/>
                  <a:pt x="1875847" y="53"/>
                </a:cubicBezTo>
                <a:cubicBezTo>
                  <a:pt x="2924359" y="-8075"/>
                  <a:pt x="3945477" y="921963"/>
                  <a:pt x="3704647" y="2281808"/>
                </a:cubicBezTo>
                <a:cubicBezTo>
                  <a:pt x="2847820" y="2479589"/>
                  <a:pt x="875426" y="2439627"/>
                  <a:pt x="36887" y="2271648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7"/>
          <p:cNvSpPr/>
          <p:nvPr/>
        </p:nvSpPr>
        <p:spPr>
          <a:xfrm>
            <a:off x="978279" y="1843109"/>
            <a:ext cx="2981403" cy="1822288"/>
          </a:xfrm>
          <a:custGeom>
            <a:avLst/>
            <a:gdLst/>
            <a:ahLst/>
            <a:cxnLst/>
            <a:rect l="l" t="t" r="r" b="b"/>
            <a:pathLst>
              <a:path w="3429000" h="2095867"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1810740"/>
                  <a:pt x="3421071" y="1905129"/>
                  <a:pt x="3403831" y="1996716"/>
                </a:cubicBezTo>
                <a:cubicBezTo>
                  <a:pt x="2134887" y="2155805"/>
                  <a:pt x="776404" y="2097013"/>
                  <a:pt x="26294" y="2004082"/>
                </a:cubicBezTo>
                <a:cubicBezTo>
                  <a:pt x="8359" y="1910167"/>
                  <a:pt x="0" y="1813310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7"/>
          <p:cNvSpPr/>
          <p:nvPr/>
        </p:nvSpPr>
        <p:spPr>
          <a:xfrm>
            <a:off x="978599" y="1845159"/>
            <a:ext cx="2192526" cy="1808253"/>
          </a:xfrm>
          <a:custGeom>
            <a:avLst/>
            <a:gdLst>
              <a:gd name="connsiteX0" fmla="*/ 1714500 w 3429000"/>
              <a:gd name="connsiteY0" fmla="*/ 251906 h 2407711"/>
              <a:gd name="connsiteX1" fmla="*/ 2521489 w 3429000"/>
              <a:gd name="connsiteY1" fmla="*/ 454972 h 2407711"/>
              <a:gd name="connsiteX2" fmla="*/ 3429000 w 3429000"/>
              <a:gd name="connsiteY2" fmla="*/ 1966406 h 2407711"/>
              <a:gd name="connsiteX3" fmla="*/ 3403831 w 3429000"/>
              <a:gd name="connsiteY3" fmla="*/ 2248622 h 2407711"/>
              <a:gd name="connsiteX4" fmla="*/ 26294 w 3429000"/>
              <a:gd name="connsiteY4" fmla="*/ 2255988 h 2407711"/>
              <a:gd name="connsiteX5" fmla="*/ 0 w 3429000"/>
              <a:gd name="connsiteY5" fmla="*/ 1966406 h 2407711"/>
              <a:gd name="connsiteX6" fmla="*/ 1714500 w 3429000"/>
              <a:gd name="connsiteY6" fmla="*/ 251906 h 2407711"/>
              <a:gd name="connsiteX0" fmla="*/ 1714500 w 3819697"/>
              <a:gd name="connsiteY0" fmla="*/ 251906 h 2407711"/>
              <a:gd name="connsiteX1" fmla="*/ 2521489 w 3819697"/>
              <a:gd name="connsiteY1" fmla="*/ 454972 h 2407711"/>
              <a:gd name="connsiteX2" fmla="*/ 3403831 w 3819697"/>
              <a:gd name="connsiteY2" fmla="*/ 2248622 h 2407711"/>
              <a:gd name="connsiteX3" fmla="*/ 26294 w 3819697"/>
              <a:gd name="connsiteY3" fmla="*/ 2255988 h 2407711"/>
              <a:gd name="connsiteX4" fmla="*/ 0 w 3819697"/>
              <a:gd name="connsiteY4" fmla="*/ 1966406 h 2407711"/>
              <a:gd name="connsiteX5" fmla="*/ 1714500 w 3819697"/>
              <a:gd name="connsiteY5" fmla="*/ 251906 h 2407711"/>
              <a:gd name="connsiteX0" fmla="*/ 1714500 w 3558653"/>
              <a:gd name="connsiteY0" fmla="*/ 251906 h 2565166"/>
              <a:gd name="connsiteX1" fmla="*/ 2521489 w 3558653"/>
              <a:gd name="connsiteY1" fmla="*/ 454972 h 2565166"/>
              <a:gd name="connsiteX2" fmla="*/ 3403831 w 3558653"/>
              <a:gd name="connsiteY2" fmla="*/ 2248622 h 2565166"/>
              <a:gd name="connsiteX3" fmla="*/ 1592554 w 3558653"/>
              <a:gd name="connsiteY3" fmla="*/ 2354238 h 2565166"/>
              <a:gd name="connsiteX4" fmla="*/ 26294 w 3558653"/>
              <a:gd name="connsiteY4" fmla="*/ 2255988 h 2565166"/>
              <a:gd name="connsiteX5" fmla="*/ 0 w 3558653"/>
              <a:gd name="connsiteY5" fmla="*/ 1966406 h 2565166"/>
              <a:gd name="connsiteX6" fmla="*/ 1714500 w 3558653"/>
              <a:gd name="connsiteY6" fmla="*/ 251906 h 2565166"/>
              <a:gd name="connsiteX0" fmla="*/ 1714500 w 2541813"/>
              <a:gd name="connsiteY0" fmla="*/ 251906 h 2355466"/>
              <a:gd name="connsiteX1" fmla="*/ 2521489 w 2541813"/>
              <a:gd name="connsiteY1" fmla="*/ 454972 h 2355466"/>
              <a:gd name="connsiteX2" fmla="*/ 1592554 w 2541813"/>
              <a:gd name="connsiteY2" fmla="*/ 2354238 h 2355466"/>
              <a:gd name="connsiteX3" fmla="*/ 26294 w 2541813"/>
              <a:gd name="connsiteY3" fmla="*/ 2255988 h 2355466"/>
              <a:gd name="connsiteX4" fmla="*/ 0 w 2541813"/>
              <a:gd name="connsiteY4" fmla="*/ 1966406 h 2355466"/>
              <a:gd name="connsiteX5" fmla="*/ 1714500 w 2541813"/>
              <a:gd name="connsiteY5" fmla="*/ 251906 h 2355466"/>
              <a:gd name="connsiteX0" fmla="*/ 1714500 w 2521489"/>
              <a:gd name="connsiteY0" fmla="*/ 251906 h 2355466"/>
              <a:gd name="connsiteX1" fmla="*/ 2521489 w 2521489"/>
              <a:gd name="connsiteY1" fmla="*/ 454972 h 2355466"/>
              <a:gd name="connsiteX2" fmla="*/ 1592554 w 2521489"/>
              <a:gd name="connsiteY2" fmla="*/ 2354238 h 2355466"/>
              <a:gd name="connsiteX3" fmla="*/ 26294 w 2521489"/>
              <a:gd name="connsiteY3" fmla="*/ 2255988 h 2355466"/>
              <a:gd name="connsiteX4" fmla="*/ 0 w 2521489"/>
              <a:gd name="connsiteY4" fmla="*/ 1966406 h 2355466"/>
              <a:gd name="connsiteX5" fmla="*/ 1714500 w 2521489"/>
              <a:gd name="connsiteY5" fmla="*/ 251906 h 2355466"/>
              <a:gd name="connsiteX0" fmla="*/ 1714500 w 2558712"/>
              <a:gd name="connsiteY0" fmla="*/ 251906 h 2355466"/>
              <a:gd name="connsiteX1" fmla="*/ 2521489 w 2558712"/>
              <a:gd name="connsiteY1" fmla="*/ 454972 h 2355466"/>
              <a:gd name="connsiteX2" fmla="*/ 1592554 w 2558712"/>
              <a:gd name="connsiteY2" fmla="*/ 2354238 h 2355466"/>
              <a:gd name="connsiteX3" fmla="*/ 26294 w 2558712"/>
              <a:gd name="connsiteY3" fmla="*/ 2255988 h 2355466"/>
              <a:gd name="connsiteX4" fmla="*/ 0 w 2558712"/>
              <a:gd name="connsiteY4" fmla="*/ 1966406 h 2355466"/>
              <a:gd name="connsiteX5" fmla="*/ 1714500 w 2558712"/>
              <a:gd name="connsiteY5" fmla="*/ 251906 h 2355466"/>
              <a:gd name="connsiteX0" fmla="*/ 1714500 w 2558712"/>
              <a:gd name="connsiteY0" fmla="*/ 0 h 2103560"/>
              <a:gd name="connsiteX1" fmla="*/ 2521489 w 2558712"/>
              <a:gd name="connsiteY1" fmla="*/ 203066 h 2103560"/>
              <a:gd name="connsiteX2" fmla="*/ 1592554 w 2558712"/>
              <a:gd name="connsiteY2" fmla="*/ 2102332 h 2103560"/>
              <a:gd name="connsiteX3" fmla="*/ 26294 w 2558712"/>
              <a:gd name="connsiteY3" fmla="*/ 2004082 h 2103560"/>
              <a:gd name="connsiteX4" fmla="*/ 0 w 2558712"/>
              <a:gd name="connsiteY4" fmla="*/ 1714500 h 2103560"/>
              <a:gd name="connsiteX5" fmla="*/ 1714500 w 2558712"/>
              <a:gd name="connsiteY5" fmla="*/ 0 h 2103560"/>
              <a:gd name="connsiteX0" fmla="*/ 1714500 w 2558712"/>
              <a:gd name="connsiteY0" fmla="*/ 6694 h 2110254"/>
              <a:gd name="connsiteX1" fmla="*/ 2521489 w 2558712"/>
              <a:gd name="connsiteY1" fmla="*/ 209760 h 2110254"/>
              <a:gd name="connsiteX2" fmla="*/ 1592554 w 2558712"/>
              <a:gd name="connsiteY2" fmla="*/ 2109026 h 2110254"/>
              <a:gd name="connsiteX3" fmla="*/ 26294 w 2558712"/>
              <a:gd name="connsiteY3" fmla="*/ 2010776 h 2110254"/>
              <a:gd name="connsiteX4" fmla="*/ 0 w 2558712"/>
              <a:gd name="connsiteY4" fmla="*/ 1721194 h 2110254"/>
              <a:gd name="connsiteX5" fmla="*/ 1714500 w 2558712"/>
              <a:gd name="connsiteY5" fmla="*/ 6694 h 2110254"/>
              <a:gd name="connsiteX0" fmla="*/ 1714500 w 2558712"/>
              <a:gd name="connsiteY0" fmla="*/ 6694 h 2034054"/>
              <a:gd name="connsiteX1" fmla="*/ 2521489 w 2558712"/>
              <a:gd name="connsiteY1" fmla="*/ 133560 h 2034054"/>
              <a:gd name="connsiteX2" fmla="*/ 1592554 w 2558712"/>
              <a:gd name="connsiteY2" fmla="*/ 2032826 h 2034054"/>
              <a:gd name="connsiteX3" fmla="*/ 26294 w 2558712"/>
              <a:gd name="connsiteY3" fmla="*/ 1934576 h 2034054"/>
              <a:gd name="connsiteX4" fmla="*/ 0 w 2558712"/>
              <a:gd name="connsiteY4" fmla="*/ 1644994 h 2034054"/>
              <a:gd name="connsiteX5" fmla="*/ 1714500 w 2558712"/>
              <a:gd name="connsiteY5" fmla="*/ 6694 h 2034054"/>
              <a:gd name="connsiteX0" fmla="*/ 1723167 w 2558712"/>
              <a:gd name="connsiteY0" fmla="*/ 6694 h 2090391"/>
              <a:gd name="connsiteX1" fmla="*/ 2521489 w 2558712"/>
              <a:gd name="connsiteY1" fmla="*/ 189897 h 2090391"/>
              <a:gd name="connsiteX2" fmla="*/ 1592554 w 2558712"/>
              <a:gd name="connsiteY2" fmla="*/ 2089163 h 2090391"/>
              <a:gd name="connsiteX3" fmla="*/ 26294 w 2558712"/>
              <a:gd name="connsiteY3" fmla="*/ 1990913 h 2090391"/>
              <a:gd name="connsiteX4" fmla="*/ 0 w 2558712"/>
              <a:gd name="connsiteY4" fmla="*/ 1701331 h 2090391"/>
              <a:gd name="connsiteX5" fmla="*/ 1723167 w 2558712"/>
              <a:gd name="connsiteY5" fmla="*/ 6694 h 2090391"/>
              <a:gd name="connsiteX0" fmla="*/ 1746423 w 2558712"/>
              <a:gd name="connsiteY0" fmla="*/ 6694 h 2069084"/>
              <a:gd name="connsiteX1" fmla="*/ 2521489 w 2558712"/>
              <a:gd name="connsiteY1" fmla="*/ 168590 h 2069084"/>
              <a:gd name="connsiteX2" fmla="*/ 1592554 w 2558712"/>
              <a:gd name="connsiteY2" fmla="*/ 2067856 h 2069084"/>
              <a:gd name="connsiteX3" fmla="*/ 26294 w 2558712"/>
              <a:gd name="connsiteY3" fmla="*/ 1969606 h 2069084"/>
              <a:gd name="connsiteX4" fmla="*/ 0 w 2558712"/>
              <a:gd name="connsiteY4" fmla="*/ 1680024 h 2069084"/>
              <a:gd name="connsiteX5" fmla="*/ 1746423 w 2558712"/>
              <a:gd name="connsiteY5" fmla="*/ 6694 h 2069084"/>
              <a:gd name="connsiteX0" fmla="*/ 1733422 w 2558712"/>
              <a:gd name="connsiteY0" fmla="*/ 6694 h 2086419"/>
              <a:gd name="connsiteX1" fmla="*/ 2521489 w 2558712"/>
              <a:gd name="connsiteY1" fmla="*/ 185925 h 2086419"/>
              <a:gd name="connsiteX2" fmla="*/ 1592554 w 2558712"/>
              <a:gd name="connsiteY2" fmla="*/ 2085191 h 2086419"/>
              <a:gd name="connsiteX3" fmla="*/ 26294 w 2558712"/>
              <a:gd name="connsiteY3" fmla="*/ 1986941 h 2086419"/>
              <a:gd name="connsiteX4" fmla="*/ 0 w 2558712"/>
              <a:gd name="connsiteY4" fmla="*/ 1697359 h 2086419"/>
              <a:gd name="connsiteX5" fmla="*/ 1733422 w 2558712"/>
              <a:gd name="connsiteY5" fmla="*/ 6694 h 2086419"/>
              <a:gd name="connsiteX0" fmla="*/ 1733422 w 2598928"/>
              <a:gd name="connsiteY0" fmla="*/ 6694 h 2086419"/>
              <a:gd name="connsiteX1" fmla="*/ 2521489 w 2598928"/>
              <a:gd name="connsiteY1" fmla="*/ 185925 h 2086419"/>
              <a:gd name="connsiteX2" fmla="*/ 1592554 w 2598928"/>
              <a:gd name="connsiteY2" fmla="*/ 2085191 h 2086419"/>
              <a:gd name="connsiteX3" fmla="*/ 26294 w 2598928"/>
              <a:gd name="connsiteY3" fmla="*/ 1986941 h 2086419"/>
              <a:gd name="connsiteX4" fmla="*/ 0 w 2598928"/>
              <a:gd name="connsiteY4" fmla="*/ 1697359 h 2086419"/>
              <a:gd name="connsiteX5" fmla="*/ 1733422 w 2598928"/>
              <a:gd name="connsiteY5" fmla="*/ 6694 h 2086419"/>
              <a:gd name="connsiteX0" fmla="*/ 1733422 w 2825940"/>
              <a:gd name="connsiteY0" fmla="*/ 6694 h 2086419"/>
              <a:gd name="connsiteX1" fmla="*/ 2748501 w 2825940"/>
              <a:gd name="connsiteY1" fmla="*/ 795525 h 2086419"/>
              <a:gd name="connsiteX2" fmla="*/ 1592554 w 2825940"/>
              <a:gd name="connsiteY2" fmla="*/ 2085191 h 2086419"/>
              <a:gd name="connsiteX3" fmla="*/ 26294 w 2825940"/>
              <a:gd name="connsiteY3" fmla="*/ 1986941 h 2086419"/>
              <a:gd name="connsiteX4" fmla="*/ 0 w 2825940"/>
              <a:gd name="connsiteY4" fmla="*/ 1697359 h 2086419"/>
              <a:gd name="connsiteX5" fmla="*/ 1733422 w 2825940"/>
              <a:gd name="connsiteY5" fmla="*/ 6694 h 2086419"/>
              <a:gd name="connsiteX0" fmla="*/ 1733422 w 2882254"/>
              <a:gd name="connsiteY0" fmla="*/ 222012 h 2301737"/>
              <a:gd name="connsiteX1" fmla="*/ 2395074 w 2882254"/>
              <a:gd name="connsiteY1" fmla="*/ 580607 h 2301737"/>
              <a:gd name="connsiteX2" fmla="*/ 2748501 w 2882254"/>
              <a:gd name="connsiteY2" fmla="*/ 1010843 h 2301737"/>
              <a:gd name="connsiteX3" fmla="*/ 1592554 w 2882254"/>
              <a:gd name="connsiteY3" fmla="*/ 2300509 h 2301737"/>
              <a:gd name="connsiteX4" fmla="*/ 26294 w 2882254"/>
              <a:gd name="connsiteY4" fmla="*/ 2202259 h 2301737"/>
              <a:gd name="connsiteX5" fmla="*/ 0 w 2882254"/>
              <a:gd name="connsiteY5" fmla="*/ 1912677 h 2301737"/>
              <a:gd name="connsiteX6" fmla="*/ 1733422 w 2882254"/>
              <a:gd name="connsiteY6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21689"/>
              <a:gd name="connsiteY0" fmla="*/ 222012 h 2301737"/>
              <a:gd name="connsiteX1" fmla="*/ 2521689 w 2521689"/>
              <a:gd name="connsiteY1" fmla="*/ 420809 h 2301737"/>
              <a:gd name="connsiteX2" fmla="*/ 1592554 w 2521689"/>
              <a:gd name="connsiteY2" fmla="*/ 2300509 h 2301737"/>
              <a:gd name="connsiteX3" fmla="*/ 26294 w 2521689"/>
              <a:gd name="connsiteY3" fmla="*/ 2202259 h 2301737"/>
              <a:gd name="connsiteX4" fmla="*/ 0 w 2521689"/>
              <a:gd name="connsiteY4" fmla="*/ 1912677 h 2301737"/>
              <a:gd name="connsiteX5" fmla="*/ 1733422 w 2521689"/>
              <a:gd name="connsiteY5" fmla="*/ 222012 h 2301737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1689" h="2079725">
                <a:moveTo>
                  <a:pt x="1733422" y="0"/>
                </a:moveTo>
                <a:cubicBezTo>
                  <a:pt x="2016668" y="8807"/>
                  <a:pt x="2267848" y="48430"/>
                  <a:pt x="2521689" y="198797"/>
                </a:cubicBezTo>
                <a:lnTo>
                  <a:pt x="1592554" y="2078497"/>
                </a:lnTo>
                <a:cubicBezTo>
                  <a:pt x="1029631" y="2079725"/>
                  <a:pt x="291720" y="2044886"/>
                  <a:pt x="26294" y="1980247"/>
                </a:cubicBezTo>
                <a:cubicBezTo>
                  <a:pt x="8359" y="1886332"/>
                  <a:pt x="0" y="1789475"/>
                  <a:pt x="0" y="1690665"/>
                </a:cubicBezTo>
                <a:cubicBezTo>
                  <a:pt x="0" y="743773"/>
                  <a:pt x="786530" y="0"/>
                  <a:pt x="1733422" y="0"/>
                </a:cubicBezTo>
                <a:close/>
              </a:path>
            </a:pathLst>
          </a:custGeom>
          <a:gradFill flip="none" rotWithShape="1">
            <a:gsLst>
              <a:gs pos="32000">
                <a:schemeClr val="accent6">
                  <a:lumMod val="75000"/>
                  <a:shade val="30000"/>
                  <a:satMod val="115000"/>
                  <a:alpha val="0"/>
                </a:schemeClr>
              </a:gs>
              <a:gs pos="100000">
                <a:schemeClr val="accent6">
                  <a:lumMod val="75000"/>
                  <a:shade val="100000"/>
                  <a:satMod val="115000"/>
                  <a:alpha val="46000"/>
                </a:schemeClr>
              </a:gs>
            </a:gsLst>
            <a:lin ang="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1597515" y="1855125"/>
            <a:ext cx="1788842" cy="1071746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48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/>
          <p:cNvSpPr txBox="1"/>
          <p:nvPr/>
        </p:nvSpPr>
        <p:spPr>
          <a:xfrm>
            <a:off x="1217868" y="3117900"/>
            <a:ext cx="327334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1542651" y="2361155"/>
            <a:ext cx="47000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2162762" y="2066867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2772360" y="2340136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220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3171750" y="3117901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280</a:t>
            </a:r>
          </a:p>
        </p:txBody>
      </p:sp>
      <p:sp>
        <p:nvSpPr>
          <p:cNvPr id="366" name="Block Arc 365"/>
          <p:cNvSpPr/>
          <p:nvPr/>
        </p:nvSpPr>
        <p:spPr>
          <a:xfrm>
            <a:off x="1045176" y="1880374"/>
            <a:ext cx="2848044" cy="2844024"/>
          </a:xfrm>
          <a:prstGeom prst="blockArc">
            <a:avLst>
              <a:gd name="adj1" fmla="val 10665013"/>
              <a:gd name="adj2" fmla="val 13513122"/>
              <a:gd name="adj3" fmla="val 74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7" name="Group 40"/>
          <p:cNvGrpSpPr/>
          <p:nvPr/>
        </p:nvGrpSpPr>
        <p:grpSpPr>
          <a:xfrm rot="17601338">
            <a:off x="1301662" y="2163872"/>
            <a:ext cx="2351059" cy="2351058"/>
            <a:chOff x="225386" y="1816068"/>
            <a:chExt cx="2704022" cy="2704022"/>
          </a:xfrm>
          <a:effectLst>
            <a:outerShdw blurRad="38100" dist="508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68" name="Rectangle 367"/>
            <p:cNvSpPr/>
            <p:nvPr/>
          </p:nvSpPr>
          <p:spPr>
            <a:xfrm>
              <a:off x="225386" y="1816068"/>
              <a:ext cx="2704022" cy="2704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rapezoid 83"/>
            <p:cNvSpPr/>
            <p:nvPr/>
          </p:nvSpPr>
          <p:spPr>
            <a:xfrm>
              <a:off x="1494414" y="1859127"/>
              <a:ext cx="165966" cy="1342568"/>
            </a:xfrm>
            <a:custGeom>
              <a:avLst/>
              <a:gdLst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6" h="1342568">
                  <a:moveTo>
                    <a:pt x="0" y="1342568"/>
                  </a:moveTo>
                  <a:cubicBezTo>
                    <a:pt x="27661" y="895045"/>
                    <a:pt x="53108" y="469629"/>
                    <a:pt x="82983" y="0"/>
                  </a:cubicBezTo>
                  <a:lnTo>
                    <a:pt x="82983" y="0"/>
                  </a:lnTo>
                  <a:lnTo>
                    <a:pt x="165966" y="1342568"/>
                  </a:lnTo>
                  <a:lnTo>
                    <a:pt x="0" y="13425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49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>
              <a:spLocks noChangeAspect="1"/>
            </p:cNvSpPr>
            <p:nvPr/>
          </p:nvSpPr>
          <p:spPr>
            <a:xfrm>
              <a:off x="1331133" y="2920419"/>
              <a:ext cx="492529" cy="49252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Freeform 373"/>
          <p:cNvSpPr/>
          <p:nvPr/>
        </p:nvSpPr>
        <p:spPr>
          <a:xfrm>
            <a:off x="8100168" y="1689400"/>
            <a:ext cx="3252044" cy="2099352"/>
          </a:xfrm>
          <a:custGeom>
            <a:avLst/>
            <a:gdLst>
              <a:gd name="connsiteX0" fmla="*/ 0 w 3667760"/>
              <a:gd name="connsiteY0" fmla="*/ 2306320 h 2316480"/>
              <a:gd name="connsiteX1" fmla="*/ 1838960 w 3667760"/>
              <a:gd name="connsiteY1" fmla="*/ 0 h 2316480"/>
              <a:gd name="connsiteX2" fmla="*/ 3667760 w 3667760"/>
              <a:gd name="connsiteY2" fmla="*/ 2316480 h 2316480"/>
              <a:gd name="connsiteX3" fmla="*/ 0 w 3667760"/>
              <a:gd name="connsiteY3" fmla="*/ 2306320 h 2316480"/>
              <a:gd name="connsiteX0" fmla="*/ 0 w 3667760"/>
              <a:gd name="connsiteY0" fmla="*/ 2306351 h 2316511"/>
              <a:gd name="connsiteX1" fmla="*/ 1838960 w 3667760"/>
              <a:gd name="connsiteY1" fmla="*/ 31 h 2316511"/>
              <a:gd name="connsiteX2" fmla="*/ 3667760 w 3667760"/>
              <a:gd name="connsiteY2" fmla="*/ 2316511 h 2316511"/>
              <a:gd name="connsiteX3" fmla="*/ 0 w 3667760"/>
              <a:gd name="connsiteY3" fmla="*/ 2306351 h 2316511"/>
              <a:gd name="connsiteX0" fmla="*/ 0 w 3730196"/>
              <a:gd name="connsiteY0" fmla="*/ 2306378 h 2316538"/>
              <a:gd name="connsiteX1" fmla="*/ 1838960 w 3730196"/>
              <a:gd name="connsiteY1" fmla="*/ 58 h 2316538"/>
              <a:gd name="connsiteX2" fmla="*/ 3667760 w 3730196"/>
              <a:gd name="connsiteY2" fmla="*/ 2316538 h 2316538"/>
              <a:gd name="connsiteX3" fmla="*/ 0 w 3730196"/>
              <a:gd name="connsiteY3" fmla="*/ 2306378 h 2316538"/>
              <a:gd name="connsiteX0" fmla="*/ 39759 w 3769955"/>
              <a:gd name="connsiteY0" fmla="*/ 2306378 h 2316538"/>
              <a:gd name="connsiteX1" fmla="*/ 1878719 w 3769955"/>
              <a:gd name="connsiteY1" fmla="*/ 58 h 2316538"/>
              <a:gd name="connsiteX2" fmla="*/ 3707519 w 3769955"/>
              <a:gd name="connsiteY2" fmla="*/ 2316538 h 2316538"/>
              <a:gd name="connsiteX3" fmla="*/ 39759 w 3769955"/>
              <a:gd name="connsiteY3" fmla="*/ 2306378 h 2316538"/>
              <a:gd name="connsiteX0" fmla="*/ 39759 w 3769955"/>
              <a:gd name="connsiteY0" fmla="*/ 2306378 h 2382969"/>
              <a:gd name="connsiteX1" fmla="*/ 1878719 w 3769955"/>
              <a:gd name="connsiteY1" fmla="*/ 58 h 2382969"/>
              <a:gd name="connsiteX2" fmla="*/ 3707519 w 3769955"/>
              <a:gd name="connsiteY2" fmla="*/ 2316538 h 2382969"/>
              <a:gd name="connsiteX3" fmla="*/ 39759 w 3769955"/>
              <a:gd name="connsiteY3" fmla="*/ 2306378 h 2382969"/>
              <a:gd name="connsiteX0" fmla="*/ 39759 w 3769955"/>
              <a:gd name="connsiteY0" fmla="*/ 2306378 h 2449257"/>
              <a:gd name="connsiteX1" fmla="*/ 1878719 w 3769955"/>
              <a:gd name="connsiteY1" fmla="*/ 58 h 2449257"/>
              <a:gd name="connsiteX2" fmla="*/ 3707519 w 3769955"/>
              <a:gd name="connsiteY2" fmla="*/ 2316538 h 2449257"/>
              <a:gd name="connsiteX3" fmla="*/ 39759 w 3769955"/>
              <a:gd name="connsiteY3" fmla="*/ 2306378 h 2449257"/>
              <a:gd name="connsiteX0" fmla="*/ 39759 w 3746907"/>
              <a:gd name="connsiteY0" fmla="*/ 2306373 h 2449252"/>
              <a:gd name="connsiteX1" fmla="*/ 1878719 w 3746907"/>
              <a:gd name="connsiteY1" fmla="*/ 53 h 2449252"/>
              <a:gd name="connsiteX2" fmla="*/ 3707519 w 3746907"/>
              <a:gd name="connsiteY2" fmla="*/ 2316533 h 2449252"/>
              <a:gd name="connsiteX3" fmla="*/ 39759 w 3746907"/>
              <a:gd name="connsiteY3" fmla="*/ 2306373 h 2449252"/>
              <a:gd name="connsiteX0" fmla="*/ 39759 w 3758053"/>
              <a:gd name="connsiteY0" fmla="*/ 2306373 h 2449252"/>
              <a:gd name="connsiteX1" fmla="*/ 1878719 w 3758053"/>
              <a:gd name="connsiteY1" fmla="*/ 53 h 2449252"/>
              <a:gd name="connsiteX2" fmla="*/ 3707519 w 3758053"/>
              <a:gd name="connsiteY2" fmla="*/ 2316533 h 2449252"/>
              <a:gd name="connsiteX3" fmla="*/ 39759 w 3758053"/>
              <a:gd name="connsiteY3" fmla="*/ 2306373 h 2449252"/>
              <a:gd name="connsiteX0" fmla="*/ 39759 w 3740359"/>
              <a:gd name="connsiteY0" fmla="*/ 2306371 h 2449250"/>
              <a:gd name="connsiteX1" fmla="*/ 1878719 w 3740359"/>
              <a:gd name="connsiteY1" fmla="*/ 51 h 2449250"/>
              <a:gd name="connsiteX2" fmla="*/ 3707519 w 3740359"/>
              <a:gd name="connsiteY2" fmla="*/ 2316531 h 2449250"/>
              <a:gd name="connsiteX3" fmla="*/ 39759 w 3740359"/>
              <a:gd name="connsiteY3" fmla="*/ 2306371 h 2449250"/>
              <a:gd name="connsiteX0" fmla="*/ 39759 w 3743144"/>
              <a:gd name="connsiteY0" fmla="*/ 2306371 h 2449250"/>
              <a:gd name="connsiteX1" fmla="*/ 1878719 w 3743144"/>
              <a:gd name="connsiteY1" fmla="*/ 51 h 2449250"/>
              <a:gd name="connsiteX2" fmla="*/ 3707519 w 3743144"/>
              <a:gd name="connsiteY2" fmla="*/ 2316531 h 2449250"/>
              <a:gd name="connsiteX3" fmla="*/ 39759 w 3743144"/>
              <a:gd name="connsiteY3" fmla="*/ 2306371 h 2449250"/>
              <a:gd name="connsiteX0" fmla="*/ 39759 w 3743144"/>
              <a:gd name="connsiteY0" fmla="*/ 2271648 h 2414527"/>
              <a:gd name="connsiteX1" fmla="*/ 1878719 w 3743144"/>
              <a:gd name="connsiteY1" fmla="*/ 53 h 2414527"/>
              <a:gd name="connsiteX2" fmla="*/ 3707519 w 3743144"/>
              <a:gd name="connsiteY2" fmla="*/ 2281808 h 2414527"/>
              <a:gd name="connsiteX3" fmla="*/ 39759 w 3743144"/>
              <a:gd name="connsiteY3" fmla="*/ 2271648 h 2414527"/>
              <a:gd name="connsiteX0" fmla="*/ 36887 w 3740272"/>
              <a:gd name="connsiteY0" fmla="*/ 2271648 h 2414527"/>
              <a:gd name="connsiteX1" fmla="*/ 1875847 w 3740272"/>
              <a:gd name="connsiteY1" fmla="*/ 53 h 2414527"/>
              <a:gd name="connsiteX2" fmla="*/ 3704647 w 3740272"/>
              <a:gd name="connsiteY2" fmla="*/ 2281808 h 2414527"/>
              <a:gd name="connsiteX3" fmla="*/ 36887 w 3740272"/>
              <a:gd name="connsiteY3" fmla="*/ 2271648 h 24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272" h="2414527">
                <a:moveTo>
                  <a:pt x="36887" y="2271648"/>
                </a:moveTo>
                <a:cubicBezTo>
                  <a:pt x="-210280" y="909094"/>
                  <a:pt x="827335" y="8181"/>
                  <a:pt x="1875847" y="53"/>
                </a:cubicBezTo>
                <a:cubicBezTo>
                  <a:pt x="2924359" y="-8075"/>
                  <a:pt x="3945477" y="921963"/>
                  <a:pt x="3704647" y="2281808"/>
                </a:cubicBezTo>
                <a:cubicBezTo>
                  <a:pt x="2847820" y="2479589"/>
                  <a:pt x="875426" y="2439627"/>
                  <a:pt x="36887" y="2271648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7"/>
          <p:cNvSpPr/>
          <p:nvPr/>
        </p:nvSpPr>
        <p:spPr>
          <a:xfrm>
            <a:off x="8241835" y="1843109"/>
            <a:ext cx="2981403" cy="1822288"/>
          </a:xfrm>
          <a:custGeom>
            <a:avLst/>
            <a:gdLst/>
            <a:ahLst/>
            <a:cxnLst/>
            <a:rect l="l" t="t" r="r" b="b"/>
            <a:pathLst>
              <a:path w="3429000" h="2095867"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1810740"/>
                  <a:pt x="3421071" y="1905129"/>
                  <a:pt x="3403831" y="1996716"/>
                </a:cubicBezTo>
                <a:cubicBezTo>
                  <a:pt x="2134887" y="2155805"/>
                  <a:pt x="776404" y="2097013"/>
                  <a:pt x="26294" y="2004082"/>
                </a:cubicBezTo>
                <a:cubicBezTo>
                  <a:pt x="8359" y="1910167"/>
                  <a:pt x="0" y="1813310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7"/>
          <p:cNvSpPr/>
          <p:nvPr/>
        </p:nvSpPr>
        <p:spPr>
          <a:xfrm>
            <a:off x="8242155" y="1845159"/>
            <a:ext cx="2192526" cy="1808253"/>
          </a:xfrm>
          <a:custGeom>
            <a:avLst/>
            <a:gdLst>
              <a:gd name="connsiteX0" fmla="*/ 1714500 w 3429000"/>
              <a:gd name="connsiteY0" fmla="*/ 251906 h 2407711"/>
              <a:gd name="connsiteX1" fmla="*/ 2521489 w 3429000"/>
              <a:gd name="connsiteY1" fmla="*/ 454972 h 2407711"/>
              <a:gd name="connsiteX2" fmla="*/ 3429000 w 3429000"/>
              <a:gd name="connsiteY2" fmla="*/ 1966406 h 2407711"/>
              <a:gd name="connsiteX3" fmla="*/ 3403831 w 3429000"/>
              <a:gd name="connsiteY3" fmla="*/ 2248622 h 2407711"/>
              <a:gd name="connsiteX4" fmla="*/ 26294 w 3429000"/>
              <a:gd name="connsiteY4" fmla="*/ 2255988 h 2407711"/>
              <a:gd name="connsiteX5" fmla="*/ 0 w 3429000"/>
              <a:gd name="connsiteY5" fmla="*/ 1966406 h 2407711"/>
              <a:gd name="connsiteX6" fmla="*/ 1714500 w 3429000"/>
              <a:gd name="connsiteY6" fmla="*/ 251906 h 2407711"/>
              <a:gd name="connsiteX0" fmla="*/ 1714500 w 3819697"/>
              <a:gd name="connsiteY0" fmla="*/ 251906 h 2407711"/>
              <a:gd name="connsiteX1" fmla="*/ 2521489 w 3819697"/>
              <a:gd name="connsiteY1" fmla="*/ 454972 h 2407711"/>
              <a:gd name="connsiteX2" fmla="*/ 3403831 w 3819697"/>
              <a:gd name="connsiteY2" fmla="*/ 2248622 h 2407711"/>
              <a:gd name="connsiteX3" fmla="*/ 26294 w 3819697"/>
              <a:gd name="connsiteY3" fmla="*/ 2255988 h 2407711"/>
              <a:gd name="connsiteX4" fmla="*/ 0 w 3819697"/>
              <a:gd name="connsiteY4" fmla="*/ 1966406 h 2407711"/>
              <a:gd name="connsiteX5" fmla="*/ 1714500 w 3819697"/>
              <a:gd name="connsiteY5" fmla="*/ 251906 h 2407711"/>
              <a:gd name="connsiteX0" fmla="*/ 1714500 w 3558653"/>
              <a:gd name="connsiteY0" fmla="*/ 251906 h 2565166"/>
              <a:gd name="connsiteX1" fmla="*/ 2521489 w 3558653"/>
              <a:gd name="connsiteY1" fmla="*/ 454972 h 2565166"/>
              <a:gd name="connsiteX2" fmla="*/ 3403831 w 3558653"/>
              <a:gd name="connsiteY2" fmla="*/ 2248622 h 2565166"/>
              <a:gd name="connsiteX3" fmla="*/ 1592554 w 3558653"/>
              <a:gd name="connsiteY3" fmla="*/ 2354238 h 2565166"/>
              <a:gd name="connsiteX4" fmla="*/ 26294 w 3558653"/>
              <a:gd name="connsiteY4" fmla="*/ 2255988 h 2565166"/>
              <a:gd name="connsiteX5" fmla="*/ 0 w 3558653"/>
              <a:gd name="connsiteY5" fmla="*/ 1966406 h 2565166"/>
              <a:gd name="connsiteX6" fmla="*/ 1714500 w 3558653"/>
              <a:gd name="connsiteY6" fmla="*/ 251906 h 2565166"/>
              <a:gd name="connsiteX0" fmla="*/ 1714500 w 2541813"/>
              <a:gd name="connsiteY0" fmla="*/ 251906 h 2355466"/>
              <a:gd name="connsiteX1" fmla="*/ 2521489 w 2541813"/>
              <a:gd name="connsiteY1" fmla="*/ 454972 h 2355466"/>
              <a:gd name="connsiteX2" fmla="*/ 1592554 w 2541813"/>
              <a:gd name="connsiteY2" fmla="*/ 2354238 h 2355466"/>
              <a:gd name="connsiteX3" fmla="*/ 26294 w 2541813"/>
              <a:gd name="connsiteY3" fmla="*/ 2255988 h 2355466"/>
              <a:gd name="connsiteX4" fmla="*/ 0 w 2541813"/>
              <a:gd name="connsiteY4" fmla="*/ 1966406 h 2355466"/>
              <a:gd name="connsiteX5" fmla="*/ 1714500 w 2541813"/>
              <a:gd name="connsiteY5" fmla="*/ 251906 h 2355466"/>
              <a:gd name="connsiteX0" fmla="*/ 1714500 w 2521489"/>
              <a:gd name="connsiteY0" fmla="*/ 251906 h 2355466"/>
              <a:gd name="connsiteX1" fmla="*/ 2521489 w 2521489"/>
              <a:gd name="connsiteY1" fmla="*/ 454972 h 2355466"/>
              <a:gd name="connsiteX2" fmla="*/ 1592554 w 2521489"/>
              <a:gd name="connsiteY2" fmla="*/ 2354238 h 2355466"/>
              <a:gd name="connsiteX3" fmla="*/ 26294 w 2521489"/>
              <a:gd name="connsiteY3" fmla="*/ 2255988 h 2355466"/>
              <a:gd name="connsiteX4" fmla="*/ 0 w 2521489"/>
              <a:gd name="connsiteY4" fmla="*/ 1966406 h 2355466"/>
              <a:gd name="connsiteX5" fmla="*/ 1714500 w 2521489"/>
              <a:gd name="connsiteY5" fmla="*/ 251906 h 2355466"/>
              <a:gd name="connsiteX0" fmla="*/ 1714500 w 2558712"/>
              <a:gd name="connsiteY0" fmla="*/ 251906 h 2355466"/>
              <a:gd name="connsiteX1" fmla="*/ 2521489 w 2558712"/>
              <a:gd name="connsiteY1" fmla="*/ 454972 h 2355466"/>
              <a:gd name="connsiteX2" fmla="*/ 1592554 w 2558712"/>
              <a:gd name="connsiteY2" fmla="*/ 2354238 h 2355466"/>
              <a:gd name="connsiteX3" fmla="*/ 26294 w 2558712"/>
              <a:gd name="connsiteY3" fmla="*/ 2255988 h 2355466"/>
              <a:gd name="connsiteX4" fmla="*/ 0 w 2558712"/>
              <a:gd name="connsiteY4" fmla="*/ 1966406 h 2355466"/>
              <a:gd name="connsiteX5" fmla="*/ 1714500 w 2558712"/>
              <a:gd name="connsiteY5" fmla="*/ 251906 h 2355466"/>
              <a:gd name="connsiteX0" fmla="*/ 1714500 w 2558712"/>
              <a:gd name="connsiteY0" fmla="*/ 0 h 2103560"/>
              <a:gd name="connsiteX1" fmla="*/ 2521489 w 2558712"/>
              <a:gd name="connsiteY1" fmla="*/ 203066 h 2103560"/>
              <a:gd name="connsiteX2" fmla="*/ 1592554 w 2558712"/>
              <a:gd name="connsiteY2" fmla="*/ 2102332 h 2103560"/>
              <a:gd name="connsiteX3" fmla="*/ 26294 w 2558712"/>
              <a:gd name="connsiteY3" fmla="*/ 2004082 h 2103560"/>
              <a:gd name="connsiteX4" fmla="*/ 0 w 2558712"/>
              <a:gd name="connsiteY4" fmla="*/ 1714500 h 2103560"/>
              <a:gd name="connsiteX5" fmla="*/ 1714500 w 2558712"/>
              <a:gd name="connsiteY5" fmla="*/ 0 h 2103560"/>
              <a:gd name="connsiteX0" fmla="*/ 1714500 w 2558712"/>
              <a:gd name="connsiteY0" fmla="*/ 6694 h 2110254"/>
              <a:gd name="connsiteX1" fmla="*/ 2521489 w 2558712"/>
              <a:gd name="connsiteY1" fmla="*/ 209760 h 2110254"/>
              <a:gd name="connsiteX2" fmla="*/ 1592554 w 2558712"/>
              <a:gd name="connsiteY2" fmla="*/ 2109026 h 2110254"/>
              <a:gd name="connsiteX3" fmla="*/ 26294 w 2558712"/>
              <a:gd name="connsiteY3" fmla="*/ 2010776 h 2110254"/>
              <a:gd name="connsiteX4" fmla="*/ 0 w 2558712"/>
              <a:gd name="connsiteY4" fmla="*/ 1721194 h 2110254"/>
              <a:gd name="connsiteX5" fmla="*/ 1714500 w 2558712"/>
              <a:gd name="connsiteY5" fmla="*/ 6694 h 2110254"/>
              <a:gd name="connsiteX0" fmla="*/ 1714500 w 2558712"/>
              <a:gd name="connsiteY0" fmla="*/ 6694 h 2034054"/>
              <a:gd name="connsiteX1" fmla="*/ 2521489 w 2558712"/>
              <a:gd name="connsiteY1" fmla="*/ 133560 h 2034054"/>
              <a:gd name="connsiteX2" fmla="*/ 1592554 w 2558712"/>
              <a:gd name="connsiteY2" fmla="*/ 2032826 h 2034054"/>
              <a:gd name="connsiteX3" fmla="*/ 26294 w 2558712"/>
              <a:gd name="connsiteY3" fmla="*/ 1934576 h 2034054"/>
              <a:gd name="connsiteX4" fmla="*/ 0 w 2558712"/>
              <a:gd name="connsiteY4" fmla="*/ 1644994 h 2034054"/>
              <a:gd name="connsiteX5" fmla="*/ 1714500 w 2558712"/>
              <a:gd name="connsiteY5" fmla="*/ 6694 h 2034054"/>
              <a:gd name="connsiteX0" fmla="*/ 1723167 w 2558712"/>
              <a:gd name="connsiteY0" fmla="*/ 6694 h 2090391"/>
              <a:gd name="connsiteX1" fmla="*/ 2521489 w 2558712"/>
              <a:gd name="connsiteY1" fmla="*/ 189897 h 2090391"/>
              <a:gd name="connsiteX2" fmla="*/ 1592554 w 2558712"/>
              <a:gd name="connsiteY2" fmla="*/ 2089163 h 2090391"/>
              <a:gd name="connsiteX3" fmla="*/ 26294 w 2558712"/>
              <a:gd name="connsiteY3" fmla="*/ 1990913 h 2090391"/>
              <a:gd name="connsiteX4" fmla="*/ 0 w 2558712"/>
              <a:gd name="connsiteY4" fmla="*/ 1701331 h 2090391"/>
              <a:gd name="connsiteX5" fmla="*/ 1723167 w 2558712"/>
              <a:gd name="connsiteY5" fmla="*/ 6694 h 2090391"/>
              <a:gd name="connsiteX0" fmla="*/ 1746423 w 2558712"/>
              <a:gd name="connsiteY0" fmla="*/ 6694 h 2069084"/>
              <a:gd name="connsiteX1" fmla="*/ 2521489 w 2558712"/>
              <a:gd name="connsiteY1" fmla="*/ 168590 h 2069084"/>
              <a:gd name="connsiteX2" fmla="*/ 1592554 w 2558712"/>
              <a:gd name="connsiteY2" fmla="*/ 2067856 h 2069084"/>
              <a:gd name="connsiteX3" fmla="*/ 26294 w 2558712"/>
              <a:gd name="connsiteY3" fmla="*/ 1969606 h 2069084"/>
              <a:gd name="connsiteX4" fmla="*/ 0 w 2558712"/>
              <a:gd name="connsiteY4" fmla="*/ 1680024 h 2069084"/>
              <a:gd name="connsiteX5" fmla="*/ 1746423 w 2558712"/>
              <a:gd name="connsiteY5" fmla="*/ 6694 h 2069084"/>
              <a:gd name="connsiteX0" fmla="*/ 1733422 w 2558712"/>
              <a:gd name="connsiteY0" fmla="*/ 6694 h 2086419"/>
              <a:gd name="connsiteX1" fmla="*/ 2521489 w 2558712"/>
              <a:gd name="connsiteY1" fmla="*/ 185925 h 2086419"/>
              <a:gd name="connsiteX2" fmla="*/ 1592554 w 2558712"/>
              <a:gd name="connsiteY2" fmla="*/ 2085191 h 2086419"/>
              <a:gd name="connsiteX3" fmla="*/ 26294 w 2558712"/>
              <a:gd name="connsiteY3" fmla="*/ 1986941 h 2086419"/>
              <a:gd name="connsiteX4" fmla="*/ 0 w 2558712"/>
              <a:gd name="connsiteY4" fmla="*/ 1697359 h 2086419"/>
              <a:gd name="connsiteX5" fmla="*/ 1733422 w 2558712"/>
              <a:gd name="connsiteY5" fmla="*/ 6694 h 2086419"/>
              <a:gd name="connsiteX0" fmla="*/ 1733422 w 2598928"/>
              <a:gd name="connsiteY0" fmla="*/ 6694 h 2086419"/>
              <a:gd name="connsiteX1" fmla="*/ 2521489 w 2598928"/>
              <a:gd name="connsiteY1" fmla="*/ 185925 h 2086419"/>
              <a:gd name="connsiteX2" fmla="*/ 1592554 w 2598928"/>
              <a:gd name="connsiteY2" fmla="*/ 2085191 h 2086419"/>
              <a:gd name="connsiteX3" fmla="*/ 26294 w 2598928"/>
              <a:gd name="connsiteY3" fmla="*/ 1986941 h 2086419"/>
              <a:gd name="connsiteX4" fmla="*/ 0 w 2598928"/>
              <a:gd name="connsiteY4" fmla="*/ 1697359 h 2086419"/>
              <a:gd name="connsiteX5" fmla="*/ 1733422 w 2598928"/>
              <a:gd name="connsiteY5" fmla="*/ 6694 h 2086419"/>
              <a:gd name="connsiteX0" fmla="*/ 1733422 w 2825940"/>
              <a:gd name="connsiteY0" fmla="*/ 6694 h 2086419"/>
              <a:gd name="connsiteX1" fmla="*/ 2748501 w 2825940"/>
              <a:gd name="connsiteY1" fmla="*/ 795525 h 2086419"/>
              <a:gd name="connsiteX2" fmla="*/ 1592554 w 2825940"/>
              <a:gd name="connsiteY2" fmla="*/ 2085191 h 2086419"/>
              <a:gd name="connsiteX3" fmla="*/ 26294 w 2825940"/>
              <a:gd name="connsiteY3" fmla="*/ 1986941 h 2086419"/>
              <a:gd name="connsiteX4" fmla="*/ 0 w 2825940"/>
              <a:gd name="connsiteY4" fmla="*/ 1697359 h 2086419"/>
              <a:gd name="connsiteX5" fmla="*/ 1733422 w 2825940"/>
              <a:gd name="connsiteY5" fmla="*/ 6694 h 2086419"/>
              <a:gd name="connsiteX0" fmla="*/ 1733422 w 2882254"/>
              <a:gd name="connsiteY0" fmla="*/ 222012 h 2301737"/>
              <a:gd name="connsiteX1" fmla="*/ 2395074 w 2882254"/>
              <a:gd name="connsiteY1" fmla="*/ 580607 h 2301737"/>
              <a:gd name="connsiteX2" fmla="*/ 2748501 w 2882254"/>
              <a:gd name="connsiteY2" fmla="*/ 1010843 h 2301737"/>
              <a:gd name="connsiteX3" fmla="*/ 1592554 w 2882254"/>
              <a:gd name="connsiteY3" fmla="*/ 2300509 h 2301737"/>
              <a:gd name="connsiteX4" fmla="*/ 26294 w 2882254"/>
              <a:gd name="connsiteY4" fmla="*/ 2202259 h 2301737"/>
              <a:gd name="connsiteX5" fmla="*/ 0 w 2882254"/>
              <a:gd name="connsiteY5" fmla="*/ 1912677 h 2301737"/>
              <a:gd name="connsiteX6" fmla="*/ 1733422 w 2882254"/>
              <a:gd name="connsiteY6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21689"/>
              <a:gd name="connsiteY0" fmla="*/ 222012 h 2301737"/>
              <a:gd name="connsiteX1" fmla="*/ 2521689 w 2521689"/>
              <a:gd name="connsiteY1" fmla="*/ 420809 h 2301737"/>
              <a:gd name="connsiteX2" fmla="*/ 1592554 w 2521689"/>
              <a:gd name="connsiteY2" fmla="*/ 2300509 h 2301737"/>
              <a:gd name="connsiteX3" fmla="*/ 26294 w 2521689"/>
              <a:gd name="connsiteY3" fmla="*/ 2202259 h 2301737"/>
              <a:gd name="connsiteX4" fmla="*/ 0 w 2521689"/>
              <a:gd name="connsiteY4" fmla="*/ 1912677 h 2301737"/>
              <a:gd name="connsiteX5" fmla="*/ 1733422 w 2521689"/>
              <a:gd name="connsiteY5" fmla="*/ 222012 h 2301737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1689" h="2079725">
                <a:moveTo>
                  <a:pt x="1733422" y="0"/>
                </a:moveTo>
                <a:cubicBezTo>
                  <a:pt x="2016668" y="8807"/>
                  <a:pt x="2267848" y="48430"/>
                  <a:pt x="2521689" y="198797"/>
                </a:cubicBezTo>
                <a:lnTo>
                  <a:pt x="1592554" y="2078497"/>
                </a:lnTo>
                <a:cubicBezTo>
                  <a:pt x="1029631" y="2079725"/>
                  <a:pt x="291720" y="2044886"/>
                  <a:pt x="26294" y="1980247"/>
                </a:cubicBezTo>
                <a:cubicBezTo>
                  <a:pt x="8359" y="1886332"/>
                  <a:pt x="0" y="1789475"/>
                  <a:pt x="0" y="1690665"/>
                </a:cubicBezTo>
                <a:cubicBezTo>
                  <a:pt x="0" y="743773"/>
                  <a:pt x="786530" y="0"/>
                  <a:pt x="1733422" y="0"/>
                </a:cubicBezTo>
                <a:close/>
              </a:path>
            </a:pathLst>
          </a:custGeom>
          <a:gradFill flip="none" rotWithShape="1">
            <a:gsLst>
              <a:gs pos="32000">
                <a:schemeClr val="accent6">
                  <a:lumMod val="75000"/>
                  <a:shade val="30000"/>
                  <a:satMod val="115000"/>
                  <a:alpha val="0"/>
                </a:schemeClr>
              </a:gs>
              <a:gs pos="100000">
                <a:schemeClr val="accent6">
                  <a:lumMod val="75000"/>
                  <a:shade val="100000"/>
                  <a:satMod val="115000"/>
                  <a:alpha val="46000"/>
                </a:schemeClr>
              </a:gs>
            </a:gsLst>
            <a:lin ang="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8861071" y="1855125"/>
            <a:ext cx="1788842" cy="1071746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48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Box 377"/>
          <p:cNvSpPr txBox="1"/>
          <p:nvPr/>
        </p:nvSpPr>
        <p:spPr>
          <a:xfrm>
            <a:off x="8481424" y="3117900"/>
            <a:ext cx="327334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8806207" y="2361155"/>
            <a:ext cx="47000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9426318" y="2066867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10035916" y="2340136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220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10435306" y="3117901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280</a:t>
            </a:r>
          </a:p>
        </p:txBody>
      </p:sp>
      <p:sp>
        <p:nvSpPr>
          <p:cNvPr id="383" name="Block Arc 382"/>
          <p:cNvSpPr/>
          <p:nvPr/>
        </p:nvSpPr>
        <p:spPr>
          <a:xfrm>
            <a:off x="8310373" y="1880377"/>
            <a:ext cx="2848044" cy="2844024"/>
          </a:xfrm>
          <a:prstGeom prst="blockArc">
            <a:avLst>
              <a:gd name="adj1" fmla="val 18922590"/>
              <a:gd name="adj2" fmla="val 122051"/>
              <a:gd name="adj3" fmla="val 74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84" name="Group 197"/>
          <p:cNvGrpSpPr/>
          <p:nvPr/>
        </p:nvGrpSpPr>
        <p:grpSpPr>
          <a:xfrm rot="3949038">
            <a:off x="8565218" y="2163872"/>
            <a:ext cx="2351059" cy="2351058"/>
            <a:chOff x="225386" y="1816068"/>
            <a:chExt cx="2704022" cy="2704022"/>
          </a:xfrm>
          <a:effectLst>
            <a:outerShdw blurRad="38100" dist="508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85" name="Rectangle 384"/>
            <p:cNvSpPr/>
            <p:nvPr/>
          </p:nvSpPr>
          <p:spPr>
            <a:xfrm>
              <a:off x="225386" y="1816068"/>
              <a:ext cx="2704022" cy="2704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rapezoid 83"/>
            <p:cNvSpPr/>
            <p:nvPr/>
          </p:nvSpPr>
          <p:spPr>
            <a:xfrm>
              <a:off x="1494414" y="1859127"/>
              <a:ext cx="165966" cy="1342568"/>
            </a:xfrm>
            <a:custGeom>
              <a:avLst/>
              <a:gdLst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6" h="1342568">
                  <a:moveTo>
                    <a:pt x="0" y="1342568"/>
                  </a:moveTo>
                  <a:cubicBezTo>
                    <a:pt x="27661" y="895045"/>
                    <a:pt x="53108" y="469629"/>
                    <a:pt x="82983" y="0"/>
                  </a:cubicBezTo>
                  <a:lnTo>
                    <a:pt x="82983" y="0"/>
                  </a:lnTo>
                  <a:lnTo>
                    <a:pt x="165966" y="1342568"/>
                  </a:lnTo>
                  <a:lnTo>
                    <a:pt x="0" y="13425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49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>
              <a:spLocks noChangeAspect="1"/>
            </p:cNvSpPr>
            <p:nvPr/>
          </p:nvSpPr>
          <p:spPr>
            <a:xfrm>
              <a:off x="1331133" y="2920419"/>
              <a:ext cx="492529" cy="49252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780629" y="4038601"/>
            <a:ext cx="10649340" cy="2133599"/>
            <a:chOff x="780629" y="4114800"/>
            <a:chExt cx="10649340" cy="2133599"/>
          </a:xfrm>
        </p:grpSpPr>
        <p:grpSp>
          <p:nvGrpSpPr>
            <p:cNvPr id="388" name="Group 387"/>
            <p:cNvGrpSpPr/>
            <p:nvPr/>
          </p:nvGrpSpPr>
          <p:grpSpPr>
            <a:xfrm>
              <a:off x="780629" y="4114800"/>
              <a:ext cx="3352800" cy="2133599"/>
              <a:chOff x="7161212" y="1600200"/>
              <a:chExt cx="3276600" cy="2133599"/>
            </a:xfrm>
          </p:grpSpPr>
          <p:sp>
            <p:nvSpPr>
              <p:cNvPr id="389" name="Round Same Side Corner Rectangle 388"/>
              <p:cNvSpPr/>
              <p:nvPr/>
            </p:nvSpPr>
            <p:spPr>
              <a:xfrm>
                <a:off x="7161212" y="1600200"/>
                <a:ext cx="3276600" cy="533400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 anchorCtr="0"/>
              <a:lstStyle/>
              <a:p>
                <a:pPr algn="ctr"/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7161212" y="2133600"/>
                <a:ext cx="3276600" cy="160019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alpha val="34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 anchorCtr="0"/>
              <a:lstStyle/>
              <a:p>
                <a:pPr lvl="0" algn="ctr"/>
                <a:r>
                  <a:rPr lang="en-US" sz="18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</a:t>
                </a:r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>
              <a:off x="4428899" y="4114800"/>
              <a:ext cx="3352800" cy="2133599"/>
              <a:chOff x="7161212" y="1600200"/>
              <a:chExt cx="3276600" cy="2133599"/>
            </a:xfrm>
          </p:grpSpPr>
          <p:sp>
            <p:nvSpPr>
              <p:cNvPr id="392" name="Round Same Side Corner Rectangle 391"/>
              <p:cNvSpPr/>
              <p:nvPr/>
            </p:nvSpPr>
            <p:spPr>
              <a:xfrm>
                <a:off x="7161212" y="1600200"/>
                <a:ext cx="3276600" cy="533400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 anchorCtr="0"/>
              <a:lstStyle/>
              <a:p>
                <a:pPr algn="ctr"/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161212" y="2133600"/>
                <a:ext cx="3276600" cy="160019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alpha val="34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 anchorCtr="0"/>
              <a:lstStyle/>
              <a:p>
                <a:pPr lvl="0" algn="ctr"/>
                <a:r>
                  <a:rPr lang="en-US" sz="18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</a:t>
                </a:r>
              </a:p>
            </p:txBody>
          </p:sp>
        </p:grpSp>
        <p:grpSp>
          <p:nvGrpSpPr>
            <p:cNvPr id="394" name="Group 393"/>
            <p:cNvGrpSpPr/>
            <p:nvPr/>
          </p:nvGrpSpPr>
          <p:grpSpPr>
            <a:xfrm>
              <a:off x="8077169" y="4114800"/>
              <a:ext cx="3352800" cy="2133599"/>
              <a:chOff x="7161212" y="1600200"/>
              <a:chExt cx="3276600" cy="2133599"/>
            </a:xfrm>
          </p:grpSpPr>
          <p:sp>
            <p:nvSpPr>
              <p:cNvPr id="395" name="Round Same Side Corner Rectangle 394"/>
              <p:cNvSpPr/>
              <p:nvPr/>
            </p:nvSpPr>
            <p:spPr>
              <a:xfrm>
                <a:off x="7161212" y="1600200"/>
                <a:ext cx="3276600" cy="533400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 anchorCtr="0"/>
              <a:lstStyle/>
              <a:p>
                <a:pPr algn="ctr"/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7161212" y="2133600"/>
                <a:ext cx="3276600" cy="160019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alpha val="34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 anchorCtr="0"/>
              <a:lstStyle/>
              <a:p>
                <a:pPr lvl="0" algn="ctr"/>
                <a:r>
                  <a:rPr lang="en-US" sz="18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/>
          <p:cNvGrpSpPr/>
          <p:nvPr/>
        </p:nvGrpSpPr>
        <p:grpSpPr>
          <a:xfrm>
            <a:off x="4037806" y="1143000"/>
            <a:ext cx="4113212" cy="4301501"/>
            <a:chOff x="4037806" y="1600200"/>
            <a:chExt cx="4113212" cy="4301501"/>
          </a:xfrm>
        </p:grpSpPr>
        <p:sp>
          <p:nvSpPr>
            <p:cNvPr id="76" name="Oval 75"/>
            <p:cNvSpPr/>
            <p:nvPr/>
          </p:nvSpPr>
          <p:spPr>
            <a:xfrm>
              <a:off x="4285001" y="5587921"/>
              <a:ext cx="3660776" cy="3137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38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037806" y="1600200"/>
              <a:ext cx="4113212" cy="41132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4057989" y="1600201"/>
              <a:ext cx="4071978" cy="2628659"/>
            </a:xfrm>
            <a:custGeom>
              <a:avLst/>
              <a:gdLst>
                <a:gd name="connsiteX0" fmla="*/ 0 w 3667760"/>
                <a:gd name="connsiteY0" fmla="*/ 2306320 h 2316480"/>
                <a:gd name="connsiteX1" fmla="*/ 1838960 w 3667760"/>
                <a:gd name="connsiteY1" fmla="*/ 0 h 2316480"/>
                <a:gd name="connsiteX2" fmla="*/ 3667760 w 3667760"/>
                <a:gd name="connsiteY2" fmla="*/ 2316480 h 2316480"/>
                <a:gd name="connsiteX3" fmla="*/ 0 w 3667760"/>
                <a:gd name="connsiteY3" fmla="*/ 2306320 h 2316480"/>
                <a:gd name="connsiteX0" fmla="*/ 0 w 3667760"/>
                <a:gd name="connsiteY0" fmla="*/ 2306351 h 2316511"/>
                <a:gd name="connsiteX1" fmla="*/ 1838960 w 3667760"/>
                <a:gd name="connsiteY1" fmla="*/ 31 h 2316511"/>
                <a:gd name="connsiteX2" fmla="*/ 3667760 w 3667760"/>
                <a:gd name="connsiteY2" fmla="*/ 2316511 h 2316511"/>
                <a:gd name="connsiteX3" fmla="*/ 0 w 3667760"/>
                <a:gd name="connsiteY3" fmla="*/ 2306351 h 2316511"/>
                <a:gd name="connsiteX0" fmla="*/ 0 w 3730196"/>
                <a:gd name="connsiteY0" fmla="*/ 2306378 h 2316538"/>
                <a:gd name="connsiteX1" fmla="*/ 1838960 w 3730196"/>
                <a:gd name="connsiteY1" fmla="*/ 58 h 2316538"/>
                <a:gd name="connsiteX2" fmla="*/ 3667760 w 3730196"/>
                <a:gd name="connsiteY2" fmla="*/ 2316538 h 2316538"/>
                <a:gd name="connsiteX3" fmla="*/ 0 w 3730196"/>
                <a:gd name="connsiteY3" fmla="*/ 2306378 h 2316538"/>
                <a:gd name="connsiteX0" fmla="*/ 39759 w 3769955"/>
                <a:gd name="connsiteY0" fmla="*/ 2306378 h 2316538"/>
                <a:gd name="connsiteX1" fmla="*/ 1878719 w 3769955"/>
                <a:gd name="connsiteY1" fmla="*/ 58 h 2316538"/>
                <a:gd name="connsiteX2" fmla="*/ 3707519 w 3769955"/>
                <a:gd name="connsiteY2" fmla="*/ 2316538 h 2316538"/>
                <a:gd name="connsiteX3" fmla="*/ 39759 w 3769955"/>
                <a:gd name="connsiteY3" fmla="*/ 2306378 h 2316538"/>
                <a:gd name="connsiteX0" fmla="*/ 39759 w 3769955"/>
                <a:gd name="connsiteY0" fmla="*/ 2306378 h 2382969"/>
                <a:gd name="connsiteX1" fmla="*/ 1878719 w 3769955"/>
                <a:gd name="connsiteY1" fmla="*/ 58 h 2382969"/>
                <a:gd name="connsiteX2" fmla="*/ 3707519 w 3769955"/>
                <a:gd name="connsiteY2" fmla="*/ 2316538 h 2382969"/>
                <a:gd name="connsiteX3" fmla="*/ 39759 w 3769955"/>
                <a:gd name="connsiteY3" fmla="*/ 2306378 h 2382969"/>
                <a:gd name="connsiteX0" fmla="*/ 39759 w 3769955"/>
                <a:gd name="connsiteY0" fmla="*/ 2306378 h 2449257"/>
                <a:gd name="connsiteX1" fmla="*/ 1878719 w 3769955"/>
                <a:gd name="connsiteY1" fmla="*/ 58 h 2449257"/>
                <a:gd name="connsiteX2" fmla="*/ 3707519 w 3769955"/>
                <a:gd name="connsiteY2" fmla="*/ 2316538 h 2449257"/>
                <a:gd name="connsiteX3" fmla="*/ 39759 w 3769955"/>
                <a:gd name="connsiteY3" fmla="*/ 2306378 h 2449257"/>
                <a:gd name="connsiteX0" fmla="*/ 39759 w 3746907"/>
                <a:gd name="connsiteY0" fmla="*/ 2306373 h 2449252"/>
                <a:gd name="connsiteX1" fmla="*/ 1878719 w 3746907"/>
                <a:gd name="connsiteY1" fmla="*/ 53 h 2449252"/>
                <a:gd name="connsiteX2" fmla="*/ 3707519 w 3746907"/>
                <a:gd name="connsiteY2" fmla="*/ 2316533 h 2449252"/>
                <a:gd name="connsiteX3" fmla="*/ 39759 w 3746907"/>
                <a:gd name="connsiteY3" fmla="*/ 2306373 h 2449252"/>
                <a:gd name="connsiteX0" fmla="*/ 39759 w 3758053"/>
                <a:gd name="connsiteY0" fmla="*/ 2306373 h 2449252"/>
                <a:gd name="connsiteX1" fmla="*/ 1878719 w 3758053"/>
                <a:gd name="connsiteY1" fmla="*/ 53 h 2449252"/>
                <a:gd name="connsiteX2" fmla="*/ 3707519 w 3758053"/>
                <a:gd name="connsiteY2" fmla="*/ 2316533 h 2449252"/>
                <a:gd name="connsiteX3" fmla="*/ 39759 w 3758053"/>
                <a:gd name="connsiteY3" fmla="*/ 2306373 h 2449252"/>
                <a:gd name="connsiteX0" fmla="*/ 39759 w 3740359"/>
                <a:gd name="connsiteY0" fmla="*/ 2306371 h 2449250"/>
                <a:gd name="connsiteX1" fmla="*/ 1878719 w 3740359"/>
                <a:gd name="connsiteY1" fmla="*/ 51 h 2449250"/>
                <a:gd name="connsiteX2" fmla="*/ 3707519 w 3740359"/>
                <a:gd name="connsiteY2" fmla="*/ 2316531 h 2449250"/>
                <a:gd name="connsiteX3" fmla="*/ 39759 w 3740359"/>
                <a:gd name="connsiteY3" fmla="*/ 2306371 h 2449250"/>
                <a:gd name="connsiteX0" fmla="*/ 39759 w 3743144"/>
                <a:gd name="connsiteY0" fmla="*/ 2306371 h 2449250"/>
                <a:gd name="connsiteX1" fmla="*/ 1878719 w 3743144"/>
                <a:gd name="connsiteY1" fmla="*/ 51 h 2449250"/>
                <a:gd name="connsiteX2" fmla="*/ 3707519 w 3743144"/>
                <a:gd name="connsiteY2" fmla="*/ 2316531 h 2449250"/>
                <a:gd name="connsiteX3" fmla="*/ 39759 w 3743144"/>
                <a:gd name="connsiteY3" fmla="*/ 2306371 h 2449250"/>
                <a:gd name="connsiteX0" fmla="*/ 39759 w 3743144"/>
                <a:gd name="connsiteY0" fmla="*/ 2271648 h 2414527"/>
                <a:gd name="connsiteX1" fmla="*/ 1878719 w 3743144"/>
                <a:gd name="connsiteY1" fmla="*/ 53 h 2414527"/>
                <a:gd name="connsiteX2" fmla="*/ 3707519 w 3743144"/>
                <a:gd name="connsiteY2" fmla="*/ 2281808 h 2414527"/>
                <a:gd name="connsiteX3" fmla="*/ 39759 w 3743144"/>
                <a:gd name="connsiteY3" fmla="*/ 2271648 h 2414527"/>
                <a:gd name="connsiteX0" fmla="*/ 36887 w 3740272"/>
                <a:gd name="connsiteY0" fmla="*/ 2271648 h 2414527"/>
                <a:gd name="connsiteX1" fmla="*/ 1875847 w 3740272"/>
                <a:gd name="connsiteY1" fmla="*/ 53 h 2414527"/>
                <a:gd name="connsiteX2" fmla="*/ 3704647 w 3740272"/>
                <a:gd name="connsiteY2" fmla="*/ 2281808 h 2414527"/>
                <a:gd name="connsiteX3" fmla="*/ 36887 w 3740272"/>
                <a:gd name="connsiteY3" fmla="*/ 2271648 h 241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272" h="2414527">
                  <a:moveTo>
                    <a:pt x="36887" y="2271648"/>
                  </a:moveTo>
                  <a:cubicBezTo>
                    <a:pt x="-210280" y="909094"/>
                    <a:pt x="827335" y="8181"/>
                    <a:pt x="1875847" y="53"/>
                  </a:cubicBezTo>
                  <a:cubicBezTo>
                    <a:pt x="2924359" y="-8075"/>
                    <a:pt x="3945477" y="921963"/>
                    <a:pt x="3704647" y="2281808"/>
                  </a:cubicBezTo>
                  <a:cubicBezTo>
                    <a:pt x="2847820" y="2479589"/>
                    <a:pt x="875426" y="2439627"/>
                    <a:pt x="36887" y="2271648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"/>
            <p:cNvSpPr/>
            <p:nvPr/>
          </p:nvSpPr>
          <p:spPr>
            <a:xfrm>
              <a:off x="4235374" y="1792664"/>
              <a:ext cx="3733101" cy="2281739"/>
            </a:xfrm>
            <a:custGeom>
              <a:avLst/>
              <a:gdLst/>
              <a:ahLst/>
              <a:cxnLst/>
              <a:rect l="l" t="t" r="r" b="b"/>
              <a:pathLst>
                <a:path w="3429000" h="2095867">
                  <a:moveTo>
                    <a:pt x="1714500" y="0"/>
                  </a:moveTo>
                  <a:cubicBezTo>
                    <a:pt x="2661392" y="0"/>
                    <a:pt x="3429000" y="767608"/>
                    <a:pt x="3429000" y="1714500"/>
                  </a:cubicBezTo>
                  <a:cubicBezTo>
                    <a:pt x="3429000" y="1810740"/>
                    <a:pt x="3421071" y="1905129"/>
                    <a:pt x="3403831" y="1996716"/>
                  </a:cubicBezTo>
                  <a:cubicBezTo>
                    <a:pt x="2134887" y="2155805"/>
                    <a:pt x="776404" y="2097013"/>
                    <a:pt x="26294" y="2004082"/>
                  </a:cubicBezTo>
                  <a:cubicBezTo>
                    <a:pt x="8359" y="1910167"/>
                    <a:pt x="0" y="1813310"/>
                    <a:pt x="0" y="1714500"/>
                  </a:cubicBezTo>
                  <a:cubicBezTo>
                    <a:pt x="0" y="767608"/>
                    <a:pt x="767608" y="0"/>
                    <a:pt x="17145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0">
              <a:noFill/>
            </a:ln>
            <a:effectLst>
              <a:innerShdw blurRad="381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"/>
            <p:cNvSpPr/>
            <p:nvPr/>
          </p:nvSpPr>
          <p:spPr>
            <a:xfrm>
              <a:off x="4235775" y="1795230"/>
              <a:ext cx="2745325" cy="2155865"/>
            </a:xfrm>
            <a:custGeom>
              <a:avLst/>
              <a:gdLst>
                <a:gd name="connsiteX0" fmla="*/ 1714500 w 3429000"/>
                <a:gd name="connsiteY0" fmla="*/ 251906 h 2407711"/>
                <a:gd name="connsiteX1" fmla="*/ 2521489 w 3429000"/>
                <a:gd name="connsiteY1" fmla="*/ 454972 h 2407711"/>
                <a:gd name="connsiteX2" fmla="*/ 3429000 w 3429000"/>
                <a:gd name="connsiteY2" fmla="*/ 1966406 h 2407711"/>
                <a:gd name="connsiteX3" fmla="*/ 3403831 w 3429000"/>
                <a:gd name="connsiteY3" fmla="*/ 2248622 h 2407711"/>
                <a:gd name="connsiteX4" fmla="*/ 26294 w 3429000"/>
                <a:gd name="connsiteY4" fmla="*/ 2255988 h 2407711"/>
                <a:gd name="connsiteX5" fmla="*/ 0 w 3429000"/>
                <a:gd name="connsiteY5" fmla="*/ 1966406 h 2407711"/>
                <a:gd name="connsiteX6" fmla="*/ 1714500 w 3429000"/>
                <a:gd name="connsiteY6" fmla="*/ 251906 h 2407711"/>
                <a:gd name="connsiteX0" fmla="*/ 1714500 w 3819697"/>
                <a:gd name="connsiteY0" fmla="*/ 251906 h 2407711"/>
                <a:gd name="connsiteX1" fmla="*/ 2521489 w 3819697"/>
                <a:gd name="connsiteY1" fmla="*/ 454972 h 2407711"/>
                <a:gd name="connsiteX2" fmla="*/ 3403831 w 3819697"/>
                <a:gd name="connsiteY2" fmla="*/ 2248622 h 2407711"/>
                <a:gd name="connsiteX3" fmla="*/ 26294 w 3819697"/>
                <a:gd name="connsiteY3" fmla="*/ 2255988 h 2407711"/>
                <a:gd name="connsiteX4" fmla="*/ 0 w 3819697"/>
                <a:gd name="connsiteY4" fmla="*/ 1966406 h 2407711"/>
                <a:gd name="connsiteX5" fmla="*/ 1714500 w 3819697"/>
                <a:gd name="connsiteY5" fmla="*/ 251906 h 2407711"/>
                <a:gd name="connsiteX0" fmla="*/ 1714500 w 3558653"/>
                <a:gd name="connsiteY0" fmla="*/ 251906 h 2565166"/>
                <a:gd name="connsiteX1" fmla="*/ 2521489 w 3558653"/>
                <a:gd name="connsiteY1" fmla="*/ 454972 h 2565166"/>
                <a:gd name="connsiteX2" fmla="*/ 3403831 w 3558653"/>
                <a:gd name="connsiteY2" fmla="*/ 2248622 h 2565166"/>
                <a:gd name="connsiteX3" fmla="*/ 1592554 w 3558653"/>
                <a:gd name="connsiteY3" fmla="*/ 2354238 h 2565166"/>
                <a:gd name="connsiteX4" fmla="*/ 26294 w 3558653"/>
                <a:gd name="connsiteY4" fmla="*/ 2255988 h 2565166"/>
                <a:gd name="connsiteX5" fmla="*/ 0 w 3558653"/>
                <a:gd name="connsiteY5" fmla="*/ 1966406 h 2565166"/>
                <a:gd name="connsiteX6" fmla="*/ 1714500 w 3558653"/>
                <a:gd name="connsiteY6" fmla="*/ 251906 h 2565166"/>
                <a:gd name="connsiteX0" fmla="*/ 1714500 w 2541813"/>
                <a:gd name="connsiteY0" fmla="*/ 251906 h 2355466"/>
                <a:gd name="connsiteX1" fmla="*/ 2521489 w 2541813"/>
                <a:gd name="connsiteY1" fmla="*/ 454972 h 2355466"/>
                <a:gd name="connsiteX2" fmla="*/ 1592554 w 2541813"/>
                <a:gd name="connsiteY2" fmla="*/ 2354238 h 2355466"/>
                <a:gd name="connsiteX3" fmla="*/ 26294 w 2541813"/>
                <a:gd name="connsiteY3" fmla="*/ 2255988 h 2355466"/>
                <a:gd name="connsiteX4" fmla="*/ 0 w 2541813"/>
                <a:gd name="connsiteY4" fmla="*/ 1966406 h 2355466"/>
                <a:gd name="connsiteX5" fmla="*/ 1714500 w 2541813"/>
                <a:gd name="connsiteY5" fmla="*/ 251906 h 2355466"/>
                <a:gd name="connsiteX0" fmla="*/ 1714500 w 2521489"/>
                <a:gd name="connsiteY0" fmla="*/ 251906 h 2355466"/>
                <a:gd name="connsiteX1" fmla="*/ 2521489 w 2521489"/>
                <a:gd name="connsiteY1" fmla="*/ 454972 h 2355466"/>
                <a:gd name="connsiteX2" fmla="*/ 1592554 w 2521489"/>
                <a:gd name="connsiteY2" fmla="*/ 2354238 h 2355466"/>
                <a:gd name="connsiteX3" fmla="*/ 26294 w 2521489"/>
                <a:gd name="connsiteY3" fmla="*/ 2255988 h 2355466"/>
                <a:gd name="connsiteX4" fmla="*/ 0 w 2521489"/>
                <a:gd name="connsiteY4" fmla="*/ 1966406 h 2355466"/>
                <a:gd name="connsiteX5" fmla="*/ 1714500 w 2521489"/>
                <a:gd name="connsiteY5" fmla="*/ 251906 h 2355466"/>
                <a:gd name="connsiteX0" fmla="*/ 1714500 w 2558712"/>
                <a:gd name="connsiteY0" fmla="*/ 251906 h 2355466"/>
                <a:gd name="connsiteX1" fmla="*/ 2521489 w 2558712"/>
                <a:gd name="connsiteY1" fmla="*/ 454972 h 2355466"/>
                <a:gd name="connsiteX2" fmla="*/ 1592554 w 2558712"/>
                <a:gd name="connsiteY2" fmla="*/ 2354238 h 2355466"/>
                <a:gd name="connsiteX3" fmla="*/ 26294 w 2558712"/>
                <a:gd name="connsiteY3" fmla="*/ 2255988 h 2355466"/>
                <a:gd name="connsiteX4" fmla="*/ 0 w 2558712"/>
                <a:gd name="connsiteY4" fmla="*/ 1966406 h 2355466"/>
                <a:gd name="connsiteX5" fmla="*/ 1714500 w 2558712"/>
                <a:gd name="connsiteY5" fmla="*/ 251906 h 2355466"/>
                <a:gd name="connsiteX0" fmla="*/ 1714500 w 2558712"/>
                <a:gd name="connsiteY0" fmla="*/ 0 h 2103560"/>
                <a:gd name="connsiteX1" fmla="*/ 2521489 w 2558712"/>
                <a:gd name="connsiteY1" fmla="*/ 203066 h 2103560"/>
                <a:gd name="connsiteX2" fmla="*/ 1592554 w 2558712"/>
                <a:gd name="connsiteY2" fmla="*/ 2102332 h 2103560"/>
                <a:gd name="connsiteX3" fmla="*/ 26294 w 2558712"/>
                <a:gd name="connsiteY3" fmla="*/ 2004082 h 2103560"/>
                <a:gd name="connsiteX4" fmla="*/ 0 w 2558712"/>
                <a:gd name="connsiteY4" fmla="*/ 1714500 h 2103560"/>
                <a:gd name="connsiteX5" fmla="*/ 1714500 w 2558712"/>
                <a:gd name="connsiteY5" fmla="*/ 0 h 2103560"/>
                <a:gd name="connsiteX0" fmla="*/ 1714500 w 2558712"/>
                <a:gd name="connsiteY0" fmla="*/ 6694 h 2110254"/>
                <a:gd name="connsiteX1" fmla="*/ 2521489 w 2558712"/>
                <a:gd name="connsiteY1" fmla="*/ 209760 h 2110254"/>
                <a:gd name="connsiteX2" fmla="*/ 1592554 w 2558712"/>
                <a:gd name="connsiteY2" fmla="*/ 2109026 h 2110254"/>
                <a:gd name="connsiteX3" fmla="*/ 26294 w 2558712"/>
                <a:gd name="connsiteY3" fmla="*/ 2010776 h 2110254"/>
                <a:gd name="connsiteX4" fmla="*/ 0 w 2558712"/>
                <a:gd name="connsiteY4" fmla="*/ 1721194 h 2110254"/>
                <a:gd name="connsiteX5" fmla="*/ 1714500 w 2558712"/>
                <a:gd name="connsiteY5" fmla="*/ 6694 h 2110254"/>
                <a:gd name="connsiteX0" fmla="*/ 1714500 w 2558712"/>
                <a:gd name="connsiteY0" fmla="*/ 6694 h 2034054"/>
                <a:gd name="connsiteX1" fmla="*/ 2521489 w 2558712"/>
                <a:gd name="connsiteY1" fmla="*/ 133560 h 2034054"/>
                <a:gd name="connsiteX2" fmla="*/ 1592554 w 2558712"/>
                <a:gd name="connsiteY2" fmla="*/ 2032826 h 2034054"/>
                <a:gd name="connsiteX3" fmla="*/ 26294 w 2558712"/>
                <a:gd name="connsiteY3" fmla="*/ 1934576 h 2034054"/>
                <a:gd name="connsiteX4" fmla="*/ 0 w 2558712"/>
                <a:gd name="connsiteY4" fmla="*/ 1644994 h 2034054"/>
                <a:gd name="connsiteX5" fmla="*/ 1714500 w 2558712"/>
                <a:gd name="connsiteY5" fmla="*/ 6694 h 2034054"/>
                <a:gd name="connsiteX0" fmla="*/ 1723167 w 2558712"/>
                <a:gd name="connsiteY0" fmla="*/ 6694 h 2090391"/>
                <a:gd name="connsiteX1" fmla="*/ 2521489 w 2558712"/>
                <a:gd name="connsiteY1" fmla="*/ 189897 h 2090391"/>
                <a:gd name="connsiteX2" fmla="*/ 1592554 w 2558712"/>
                <a:gd name="connsiteY2" fmla="*/ 2089163 h 2090391"/>
                <a:gd name="connsiteX3" fmla="*/ 26294 w 2558712"/>
                <a:gd name="connsiteY3" fmla="*/ 1990913 h 2090391"/>
                <a:gd name="connsiteX4" fmla="*/ 0 w 2558712"/>
                <a:gd name="connsiteY4" fmla="*/ 1701331 h 2090391"/>
                <a:gd name="connsiteX5" fmla="*/ 1723167 w 2558712"/>
                <a:gd name="connsiteY5" fmla="*/ 6694 h 2090391"/>
                <a:gd name="connsiteX0" fmla="*/ 1746423 w 2558712"/>
                <a:gd name="connsiteY0" fmla="*/ 6694 h 2069084"/>
                <a:gd name="connsiteX1" fmla="*/ 2521489 w 2558712"/>
                <a:gd name="connsiteY1" fmla="*/ 168590 h 2069084"/>
                <a:gd name="connsiteX2" fmla="*/ 1592554 w 2558712"/>
                <a:gd name="connsiteY2" fmla="*/ 2067856 h 2069084"/>
                <a:gd name="connsiteX3" fmla="*/ 26294 w 2558712"/>
                <a:gd name="connsiteY3" fmla="*/ 1969606 h 2069084"/>
                <a:gd name="connsiteX4" fmla="*/ 0 w 2558712"/>
                <a:gd name="connsiteY4" fmla="*/ 1680024 h 2069084"/>
                <a:gd name="connsiteX5" fmla="*/ 1746423 w 2558712"/>
                <a:gd name="connsiteY5" fmla="*/ 6694 h 2069084"/>
                <a:gd name="connsiteX0" fmla="*/ 1733422 w 2558712"/>
                <a:gd name="connsiteY0" fmla="*/ 6694 h 2086419"/>
                <a:gd name="connsiteX1" fmla="*/ 2521489 w 2558712"/>
                <a:gd name="connsiteY1" fmla="*/ 185925 h 2086419"/>
                <a:gd name="connsiteX2" fmla="*/ 1592554 w 2558712"/>
                <a:gd name="connsiteY2" fmla="*/ 2085191 h 2086419"/>
                <a:gd name="connsiteX3" fmla="*/ 26294 w 2558712"/>
                <a:gd name="connsiteY3" fmla="*/ 1986941 h 2086419"/>
                <a:gd name="connsiteX4" fmla="*/ 0 w 2558712"/>
                <a:gd name="connsiteY4" fmla="*/ 1697359 h 2086419"/>
                <a:gd name="connsiteX5" fmla="*/ 1733422 w 2558712"/>
                <a:gd name="connsiteY5" fmla="*/ 6694 h 2086419"/>
                <a:gd name="connsiteX0" fmla="*/ 1733422 w 2598928"/>
                <a:gd name="connsiteY0" fmla="*/ 6694 h 2086419"/>
                <a:gd name="connsiteX1" fmla="*/ 2521489 w 2598928"/>
                <a:gd name="connsiteY1" fmla="*/ 185925 h 2086419"/>
                <a:gd name="connsiteX2" fmla="*/ 1592554 w 2598928"/>
                <a:gd name="connsiteY2" fmla="*/ 2085191 h 2086419"/>
                <a:gd name="connsiteX3" fmla="*/ 26294 w 2598928"/>
                <a:gd name="connsiteY3" fmla="*/ 1986941 h 2086419"/>
                <a:gd name="connsiteX4" fmla="*/ 0 w 2598928"/>
                <a:gd name="connsiteY4" fmla="*/ 1697359 h 2086419"/>
                <a:gd name="connsiteX5" fmla="*/ 1733422 w 2598928"/>
                <a:gd name="connsiteY5" fmla="*/ 6694 h 2086419"/>
                <a:gd name="connsiteX0" fmla="*/ 1733422 w 2825940"/>
                <a:gd name="connsiteY0" fmla="*/ 6694 h 2086419"/>
                <a:gd name="connsiteX1" fmla="*/ 2748501 w 2825940"/>
                <a:gd name="connsiteY1" fmla="*/ 795525 h 2086419"/>
                <a:gd name="connsiteX2" fmla="*/ 1592554 w 2825940"/>
                <a:gd name="connsiteY2" fmla="*/ 2085191 h 2086419"/>
                <a:gd name="connsiteX3" fmla="*/ 26294 w 2825940"/>
                <a:gd name="connsiteY3" fmla="*/ 1986941 h 2086419"/>
                <a:gd name="connsiteX4" fmla="*/ 0 w 2825940"/>
                <a:gd name="connsiteY4" fmla="*/ 1697359 h 2086419"/>
                <a:gd name="connsiteX5" fmla="*/ 1733422 w 2825940"/>
                <a:gd name="connsiteY5" fmla="*/ 6694 h 2086419"/>
                <a:gd name="connsiteX0" fmla="*/ 1733422 w 2882254"/>
                <a:gd name="connsiteY0" fmla="*/ 222012 h 2301737"/>
                <a:gd name="connsiteX1" fmla="*/ 2395074 w 2882254"/>
                <a:gd name="connsiteY1" fmla="*/ 580607 h 2301737"/>
                <a:gd name="connsiteX2" fmla="*/ 2748501 w 2882254"/>
                <a:gd name="connsiteY2" fmla="*/ 1010843 h 2301737"/>
                <a:gd name="connsiteX3" fmla="*/ 1592554 w 2882254"/>
                <a:gd name="connsiteY3" fmla="*/ 2300509 h 2301737"/>
                <a:gd name="connsiteX4" fmla="*/ 26294 w 2882254"/>
                <a:gd name="connsiteY4" fmla="*/ 2202259 h 2301737"/>
                <a:gd name="connsiteX5" fmla="*/ 0 w 2882254"/>
                <a:gd name="connsiteY5" fmla="*/ 1912677 h 2301737"/>
                <a:gd name="connsiteX6" fmla="*/ 1733422 w 2882254"/>
                <a:gd name="connsiteY6" fmla="*/ 222012 h 2301737"/>
                <a:gd name="connsiteX0" fmla="*/ 1733422 w 2418552"/>
                <a:gd name="connsiteY0" fmla="*/ 222012 h 2301737"/>
                <a:gd name="connsiteX1" fmla="*/ 2395074 w 2418552"/>
                <a:gd name="connsiteY1" fmla="*/ 580607 h 2301737"/>
                <a:gd name="connsiteX2" fmla="*/ 1592554 w 2418552"/>
                <a:gd name="connsiteY2" fmla="*/ 2300509 h 2301737"/>
                <a:gd name="connsiteX3" fmla="*/ 26294 w 2418552"/>
                <a:gd name="connsiteY3" fmla="*/ 2202259 h 2301737"/>
                <a:gd name="connsiteX4" fmla="*/ 0 w 2418552"/>
                <a:gd name="connsiteY4" fmla="*/ 1912677 h 2301737"/>
                <a:gd name="connsiteX5" fmla="*/ 1733422 w 2418552"/>
                <a:gd name="connsiteY5" fmla="*/ 222012 h 2301737"/>
                <a:gd name="connsiteX0" fmla="*/ 1733422 w 2418552"/>
                <a:gd name="connsiteY0" fmla="*/ 222012 h 2301737"/>
                <a:gd name="connsiteX1" fmla="*/ 2395074 w 2418552"/>
                <a:gd name="connsiteY1" fmla="*/ 580607 h 2301737"/>
                <a:gd name="connsiteX2" fmla="*/ 1592554 w 2418552"/>
                <a:gd name="connsiteY2" fmla="*/ 2300509 h 2301737"/>
                <a:gd name="connsiteX3" fmla="*/ 26294 w 2418552"/>
                <a:gd name="connsiteY3" fmla="*/ 2202259 h 2301737"/>
                <a:gd name="connsiteX4" fmla="*/ 0 w 2418552"/>
                <a:gd name="connsiteY4" fmla="*/ 1912677 h 2301737"/>
                <a:gd name="connsiteX5" fmla="*/ 1733422 w 2418552"/>
                <a:gd name="connsiteY5" fmla="*/ 222012 h 2301737"/>
                <a:gd name="connsiteX0" fmla="*/ 1733422 w 2545167"/>
                <a:gd name="connsiteY0" fmla="*/ 222012 h 2301737"/>
                <a:gd name="connsiteX1" fmla="*/ 2521689 w 2545167"/>
                <a:gd name="connsiteY1" fmla="*/ 420809 h 2301737"/>
                <a:gd name="connsiteX2" fmla="*/ 1592554 w 2545167"/>
                <a:gd name="connsiteY2" fmla="*/ 2300509 h 2301737"/>
                <a:gd name="connsiteX3" fmla="*/ 26294 w 2545167"/>
                <a:gd name="connsiteY3" fmla="*/ 2202259 h 2301737"/>
                <a:gd name="connsiteX4" fmla="*/ 0 w 2545167"/>
                <a:gd name="connsiteY4" fmla="*/ 1912677 h 2301737"/>
                <a:gd name="connsiteX5" fmla="*/ 1733422 w 2545167"/>
                <a:gd name="connsiteY5" fmla="*/ 222012 h 2301737"/>
                <a:gd name="connsiteX0" fmla="*/ 1733422 w 2545167"/>
                <a:gd name="connsiteY0" fmla="*/ 222012 h 2301737"/>
                <a:gd name="connsiteX1" fmla="*/ 2521689 w 2545167"/>
                <a:gd name="connsiteY1" fmla="*/ 420809 h 2301737"/>
                <a:gd name="connsiteX2" fmla="*/ 1592554 w 2545167"/>
                <a:gd name="connsiteY2" fmla="*/ 2300509 h 2301737"/>
                <a:gd name="connsiteX3" fmla="*/ 26294 w 2545167"/>
                <a:gd name="connsiteY3" fmla="*/ 2202259 h 2301737"/>
                <a:gd name="connsiteX4" fmla="*/ 0 w 2545167"/>
                <a:gd name="connsiteY4" fmla="*/ 1912677 h 2301737"/>
                <a:gd name="connsiteX5" fmla="*/ 1733422 w 2545167"/>
                <a:gd name="connsiteY5" fmla="*/ 222012 h 2301737"/>
                <a:gd name="connsiteX0" fmla="*/ 1733422 w 2545167"/>
                <a:gd name="connsiteY0" fmla="*/ 222012 h 2301737"/>
                <a:gd name="connsiteX1" fmla="*/ 2521689 w 2545167"/>
                <a:gd name="connsiteY1" fmla="*/ 420809 h 2301737"/>
                <a:gd name="connsiteX2" fmla="*/ 1592554 w 2545167"/>
                <a:gd name="connsiteY2" fmla="*/ 2300509 h 2301737"/>
                <a:gd name="connsiteX3" fmla="*/ 26294 w 2545167"/>
                <a:gd name="connsiteY3" fmla="*/ 2202259 h 2301737"/>
                <a:gd name="connsiteX4" fmla="*/ 0 w 2545167"/>
                <a:gd name="connsiteY4" fmla="*/ 1912677 h 2301737"/>
                <a:gd name="connsiteX5" fmla="*/ 1733422 w 2545167"/>
                <a:gd name="connsiteY5" fmla="*/ 222012 h 2301737"/>
                <a:gd name="connsiteX0" fmla="*/ 1733422 w 2521689"/>
                <a:gd name="connsiteY0" fmla="*/ 222012 h 2301737"/>
                <a:gd name="connsiteX1" fmla="*/ 2521689 w 2521689"/>
                <a:gd name="connsiteY1" fmla="*/ 420809 h 2301737"/>
                <a:gd name="connsiteX2" fmla="*/ 1592554 w 2521689"/>
                <a:gd name="connsiteY2" fmla="*/ 2300509 h 2301737"/>
                <a:gd name="connsiteX3" fmla="*/ 26294 w 2521689"/>
                <a:gd name="connsiteY3" fmla="*/ 2202259 h 2301737"/>
                <a:gd name="connsiteX4" fmla="*/ 0 w 2521689"/>
                <a:gd name="connsiteY4" fmla="*/ 1912677 h 2301737"/>
                <a:gd name="connsiteX5" fmla="*/ 1733422 w 2521689"/>
                <a:gd name="connsiteY5" fmla="*/ 222012 h 2301737"/>
                <a:gd name="connsiteX0" fmla="*/ 1733422 w 2521689"/>
                <a:gd name="connsiteY0" fmla="*/ 0 h 2079725"/>
                <a:gd name="connsiteX1" fmla="*/ 2521689 w 2521689"/>
                <a:gd name="connsiteY1" fmla="*/ 198797 h 2079725"/>
                <a:gd name="connsiteX2" fmla="*/ 1592554 w 2521689"/>
                <a:gd name="connsiteY2" fmla="*/ 2078497 h 2079725"/>
                <a:gd name="connsiteX3" fmla="*/ 26294 w 2521689"/>
                <a:gd name="connsiteY3" fmla="*/ 1980247 h 2079725"/>
                <a:gd name="connsiteX4" fmla="*/ 0 w 2521689"/>
                <a:gd name="connsiteY4" fmla="*/ 1690665 h 2079725"/>
                <a:gd name="connsiteX5" fmla="*/ 1733422 w 2521689"/>
                <a:gd name="connsiteY5" fmla="*/ 0 h 2079725"/>
                <a:gd name="connsiteX0" fmla="*/ 1733422 w 2521689"/>
                <a:gd name="connsiteY0" fmla="*/ 0 h 2079725"/>
                <a:gd name="connsiteX1" fmla="*/ 2521689 w 2521689"/>
                <a:gd name="connsiteY1" fmla="*/ 198797 h 2079725"/>
                <a:gd name="connsiteX2" fmla="*/ 1592554 w 2521689"/>
                <a:gd name="connsiteY2" fmla="*/ 2078497 h 2079725"/>
                <a:gd name="connsiteX3" fmla="*/ 26294 w 2521689"/>
                <a:gd name="connsiteY3" fmla="*/ 1980247 h 2079725"/>
                <a:gd name="connsiteX4" fmla="*/ 0 w 2521689"/>
                <a:gd name="connsiteY4" fmla="*/ 1690665 h 2079725"/>
                <a:gd name="connsiteX5" fmla="*/ 1733422 w 2521689"/>
                <a:gd name="connsiteY5" fmla="*/ 0 h 2079725"/>
                <a:gd name="connsiteX0" fmla="*/ 1733422 w 2521689"/>
                <a:gd name="connsiteY0" fmla="*/ 0 h 2078497"/>
                <a:gd name="connsiteX1" fmla="*/ 2521689 w 2521689"/>
                <a:gd name="connsiteY1" fmla="*/ 198797 h 2078497"/>
                <a:gd name="connsiteX2" fmla="*/ 1592554 w 2521689"/>
                <a:gd name="connsiteY2" fmla="*/ 2078497 h 2078497"/>
                <a:gd name="connsiteX3" fmla="*/ 26294 w 2521689"/>
                <a:gd name="connsiteY3" fmla="*/ 1980247 h 2078497"/>
                <a:gd name="connsiteX4" fmla="*/ 0 w 2521689"/>
                <a:gd name="connsiteY4" fmla="*/ 1690665 h 2078497"/>
                <a:gd name="connsiteX5" fmla="*/ 1733422 w 2521689"/>
                <a:gd name="connsiteY5" fmla="*/ 0 h 2078497"/>
                <a:gd name="connsiteX0" fmla="*/ 1733422 w 2521689"/>
                <a:gd name="connsiteY0" fmla="*/ 0 h 1980247"/>
                <a:gd name="connsiteX1" fmla="*/ 2521689 w 2521689"/>
                <a:gd name="connsiteY1" fmla="*/ 198797 h 1980247"/>
                <a:gd name="connsiteX2" fmla="*/ 1712542 w 2521689"/>
                <a:gd name="connsiteY2" fmla="*/ 1738532 h 1980247"/>
                <a:gd name="connsiteX3" fmla="*/ 26294 w 2521689"/>
                <a:gd name="connsiteY3" fmla="*/ 1980247 h 1980247"/>
                <a:gd name="connsiteX4" fmla="*/ 0 w 2521689"/>
                <a:gd name="connsiteY4" fmla="*/ 1690665 h 1980247"/>
                <a:gd name="connsiteX5" fmla="*/ 1733422 w 2521689"/>
                <a:gd name="connsiteY5" fmla="*/ 0 h 198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689" h="1980247">
                  <a:moveTo>
                    <a:pt x="1733422" y="0"/>
                  </a:moveTo>
                  <a:cubicBezTo>
                    <a:pt x="2016668" y="8807"/>
                    <a:pt x="2267848" y="48430"/>
                    <a:pt x="2521689" y="198797"/>
                  </a:cubicBezTo>
                  <a:lnTo>
                    <a:pt x="1712542" y="1738532"/>
                  </a:lnTo>
                  <a:lnTo>
                    <a:pt x="26294" y="1980247"/>
                  </a:lnTo>
                  <a:cubicBezTo>
                    <a:pt x="8359" y="1886332"/>
                    <a:pt x="0" y="1789475"/>
                    <a:pt x="0" y="1690665"/>
                  </a:cubicBezTo>
                  <a:cubicBezTo>
                    <a:pt x="0" y="743773"/>
                    <a:pt x="786530" y="0"/>
                    <a:pt x="1733422" y="0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lumMod val="75000"/>
                    <a:shade val="30000"/>
                    <a:satMod val="115000"/>
                    <a:alpha val="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  <a:alpha val="46000"/>
                  </a:schemeClr>
                </a:gs>
              </a:gsLst>
              <a:lin ang="0" scaled="1"/>
              <a:tileRect/>
            </a:gradFill>
            <a:ln w="31750">
              <a:noFill/>
            </a:ln>
            <a:effectLst>
              <a:innerShdw blurRad="381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010738" y="1807710"/>
              <a:ext cx="2239861" cy="13419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48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137"/>
            <p:cNvGrpSpPr/>
            <p:nvPr/>
          </p:nvGrpSpPr>
          <p:grpSpPr>
            <a:xfrm>
              <a:off x="4316973" y="1879093"/>
              <a:ext cx="3541718" cy="3074581"/>
              <a:chOff x="4219796" y="1879092"/>
              <a:chExt cx="3541718" cy="3074581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7036505" y="4786606"/>
                <a:ext cx="143260" cy="16706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5" name="Group 78"/>
              <p:cNvGrpSpPr/>
              <p:nvPr/>
            </p:nvGrpSpPr>
            <p:grpSpPr>
              <a:xfrm>
                <a:off x="4219796" y="1879092"/>
                <a:ext cx="3541718" cy="1761130"/>
                <a:chOff x="4823292" y="2624136"/>
                <a:chExt cx="3235330" cy="1617666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440957" y="2624136"/>
                  <a:ext cx="0" cy="175247"/>
                </a:xfrm>
                <a:prstGeom prst="line">
                  <a:avLst/>
                </a:prstGeom>
                <a:noFill/>
                <a:ln w="381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8" name="Straight Connector 9"/>
                <p:cNvCxnSpPr/>
                <p:nvPr/>
              </p:nvCxnSpPr>
              <p:spPr>
                <a:xfrm rot="1800000">
                  <a:off x="7216088" y="2831831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Straight Connector 10"/>
                <p:cNvCxnSpPr/>
                <p:nvPr/>
              </p:nvCxnSpPr>
              <p:spPr>
                <a:xfrm rot="1440000">
                  <a:off x="7071506" y="2758163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Straight Connector 11"/>
                <p:cNvCxnSpPr/>
                <p:nvPr/>
              </p:nvCxnSpPr>
              <p:spPr>
                <a:xfrm rot="1080000">
                  <a:off x="6920015" y="2700011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720000">
                  <a:off x="6763275" y="2658013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360000">
                  <a:off x="6603004" y="2632629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0440000">
                  <a:off x="6278910" y="2632629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0080000">
                  <a:off x="6118639" y="2658013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9720000">
                  <a:off x="5961899" y="2700011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9360000">
                  <a:off x="5810408" y="2758163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9000000">
                  <a:off x="5665826" y="2831831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8640000">
                  <a:off x="5529736" y="2920210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5358527" y="3039642"/>
                  <a:ext cx="131590" cy="153458"/>
                </a:xfrm>
                <a:prstGeom prst="line">
                  <a:avLst/>
                </a:prstGeom>
                <a:noFill/>
                <a:ln w="381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7920000">
                  <a:off x="5288888" y="313707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1" name="Straight Connector 22"/>
                <p:cNvCxnSpPr/>
                <p:nvPr/>
              </p:nvCxnSpPr>
              <p:spPr>
                <a:xfrm rot="7560000">
                  <a:off x="5186768" y="3263178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7200000">
                  <a:off x="5098390" y="3399268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6840000">
                  <a:off x="5024722" y="3543850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6480000">
                  <a:off x="4966570" y="369534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6120000">
                  <a:off x="4924571" y="385208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5760000">
                  <a:off x="4899188" y="4012353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3600000">
                  <a:off x="7783524" y="3399268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3240000">
                  <a:off x="7695146" y="3263178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2880000">
                  <a:off x="7593026" y="313707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391797" y="3039642"/>
                  <a:ext cx="131590" cy="153458"/>
                </a:xfrm>
                <a:prstGeom prst="line">
                  <a:avLst/>
                </a:prstGeom>
                <a:noFill/>
                <a:ln w="381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2160000">
                  <a:off x="7352178" y="2920210"/>
                  <a:ext cx="0" cy="13480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883375" y="4241802"/>
                  <a:ext cx="175247" cy="0"/>
                </a:xfrm>
                <a:prstGeom prst="line">
                  <a:avLst/>
                </a:prstGeom>
                <a:noFill/>
                <a:ln w="381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823292" y="4241802"/>
                  <a:ext cx="175247" cy="0"/>
                </a:xfrm>
                <a:prstGeom prst="line">
                  <a:avLst/>
                </a:prstGeom>
                <a:noFill/>
                <a:ln w="3810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rot="5040000">
                  <a:off x="7982726" y="4012353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rot="4680000">
                  <a:off x="7957343" y="385208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rot="4320000">
                  <a:off x="7915344" y="3695341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3960000">
                  <a:off x="7857192" y="3543850"/>
                  <a:ext cx="0" cy="134805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92" name="Straight Connector 91"/>
              <p:cNvCxnSpPr/>
              <p:nvPr/>
            </p:nvCxnSpPr>
            <p:spPr>
              <a:xfrm flipH="1">
                <a:off x="4822914" y="4786606"/>
                <a:ext cx="143260" cy="16706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3680000" flipV="1">
                <a:off x="4747099" y="470084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14040000" flipV="1">
                <a:off x="4635923" y="4563553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14400000" flipV="1">
                <a:off x="4539707" y="441539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4760000" flipV="1">
                <a:off x="4459506" y="4257990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15120000" flipV="1">
                <a:off x="4396197" y="409306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15480000" flipV="1">
                <a:off x="4350473" y="3922423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15840000" flipV="1">
                <a:off x="4322839" y="3747938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18000000" flipV="1">
                <a:off x="7462972" y="441539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18360000" flipV="1">
                <a:off x="7366756" y="4563553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8720000" flipV="1">
                <a:off x="7255580" y="470084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16560000" flipV="1">
                <a:off x="7679840" y="3747938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16920000" flipV="1">
                <a:off x="7652206" y="3922423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17280000" flipV="1">
                <a:off x="7606482" y="4093064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17640000" flipV="1">
                <a:off x="7543173" y="4257990"/>
                <a:ext cx="0" cy="146760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" name="Group 387"/>
            <p:cNvGrpSpPr/>
            <p:nvPr/>
          </p:nvGrpSpPr>
          <p:grpSpPr>
            <a:xfrm>
              <a:off x="4578689" y="2133601"/>
              <a:ext cx="3060700" cy="2734965"/>
              <a:chOff x="4481512" y="2133600"/>
              <a:chExt cx="3060700" cy="2734965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926012" y="4406900"/>
                <a:ext cx="356188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481512" y="3429000"/>
                <a:ext cx="527709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40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926012" y="2476500"/>
                <a:ext cx="527709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80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62612" y="2133600"/>
                <a:ext cx="699230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120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449282" y="2501900"/>
                <a:ext cx="699230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160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842982" y="3424535"/>
                <a:ext cx="699230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200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373082" y="4351635"/>
                <a:ext cx="699230" cy="461665"/>
              </a:xfrm>
              <a:prstGeom prst="rect">
                <a:avLst/>
              </a:prstGeom>
              <a:noFill/>
              <a:effectLst>
                <a:outerShdw blurRad="25400" dist="25400" dir="10800000" algn="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240</a:t>
                </a:r>
              </a:p>
            </p:txBody>
          </p:sp>
        </p:grpSp>
        <p:grpSp>
          <p:nvGrpSpPr>
            <p:cNvPr id="8" name="Group 144"/>
            <p:cNvGrpSpPr/>
            <p:nvPr/>
          </p:nvGrpSpPr>
          <p:grpSpPr>
            <a:xfrm>
              <a:off x="5418703" y="4985659"/>
              <a:ext cx="1351417" cy="315686"/>
              <a:chOff x="5321526" y="4898572"/>
              <a:chExt cx="1351417" cy="315686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321526" y="4898572"/>
                <a:ext cx="228600" cy="31568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77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5602230" y="4898572"/>
                <a:ext cx="228600" cy="31568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77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5882934" y="4898572"/>
                <a:ext cx="228600" cy="31568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77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6163638" y="4898572"/>
                <a:ext cx="228600" cy="31568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77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6444343" y="4898572"/>
                <a:ext cx="228600" cy="31568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77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</p:grpSp>
        <p:grpSp>
          <p:nvGrpSpPr>
            <p:cNvPr id="9" name="Group 147"/>
            <p:cNvGrpSpPr/>
            <p:nvPr/>
          </p:nvGrpSpPr>
          <p:grpSpPr>
            <a:xfrm>
              <a:off x="5692554" y="3973287"/>
              <a:ext cx="869149" cy="685018"/>
              <a:chOff x="5595377" y="3951514"/>
              <a:chExt cx="869149" cy="685018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5595377" y="3951514"/>
                <a:ext cx="869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MPH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687550" y="42672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km/h</a:t>
                </a:r>
              </a:p>
            </p:txBody>
          </p:sp>
        </p:grpSp>
      </p:grpSp>
      <p:grpSp>
        <p:nvGrpSpPr>
          <p:cNvPr id="7" name="Group 39"/>
          <p:cNvGrpSpPr/>
          <p:nvPr/>
        </p:nvGrpSpPr>
        <p:grpSpPr>
          <a:xfrm rot="1689026">
            <a:off x="4640292" y="1737101"/>
            <a:ext cx="2943828" cy="2943828"/>
            <a:chOff x="225386" y="1816068"/>
            <a:chExt cx="2704022" cy="2704022"/>
          </a:xfrm>
          <a:effectLst>
            <a:outerShdw blurRad="38100" dist="508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1" name="Rectangle 80"/>
            <p:cNvSpPr/>
            <p:nvPr/>
          </p:nvSpPr>
          <p:spPr>
            <a:xfrm>
              <a:off x="225386" y="1816068"/>
              <a:ext cx="2704022" cy="2704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apezoid 83"/>
            <p:cNvSpPr/>
            <p:nvPr/>
          </p:nvSpPr>
          <p:spPr>
            <a:xfrm>
              <a:off x="1494414" y="1859127"/>
              <a:ext cx="165966" cy="1342568"/>
            </a:xfrm>
            <a:custGeom>
              <a:avLst/>
              <a:gdLst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6" h="1342568">
                  <a:moveTo>
                    <a:pt x="0" y="1342568"/>
                  </a:moveTo>
                  <a:cubicBezTo>
                    <a:pt x="27661" y="895045"/>
                    <a:pt x="53108" y="469629"/>
                    <a:pt x="82983" y="0"/>
                  </a:cubicBezTo>
                  <a:lnTo>
                    <a:pt x="82983" y="0"/>
                  </a:lnTo>
                  <a:lnTo>
                    <a:pt x="165966" y="1342568"/>
                  </a:lnTo>
                  <a:lnTo>
                    <a:pt x="0" y="13425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49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1331133" y="2920419"/>
              <a:ext cx="492529" cy="49252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1247710" y="4639270"/>
            <a:ext cx="9693404" cy="923330"/>
            <a:chOff x="1065212" y="4572000"/>
            <a:chExt cx="9693404" cy="923330"/>
          </a:xfrm>
        </p:grpSpPr>
        <p:sp>
          <p:nvSpPr>
            <p:cNvPr id="352" name="TextBox 351"/>
            <p:cNvSpPr txBox="1"/>
            <p:nvPr/>
          </p:nvSpPr>
          <p:spPr>
            <a:xfrm>
              <a:off x="1065212" y="4572000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8167816" y="4572000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Office PowerPoint</Application>
  <PresentationFormat>Custom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Dark Speedometer for PowerPoint</vt:lpstr>
      <vt:lpstr>Dark Speedometer for PowerPoint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2014-03-14T14:05:21Z</dcterms:created>
  <dcterms:modified xsi:type="dcterms:W3CDTF">2023-08-02T15:46:21Z</dcterms:modified>
</cp:coreProperties>
</file>