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058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BA44C-08CE-8345-A4EB-22D68973949D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1B61-E381-CB4B-AEE6-B464E835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2352-F02C-48BD-B099-629BC130211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9EF6-8F72-454D-ADB5-C1FFA3F7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413" y="390940"/>
            <a:ext cx="11008426" cy="1900998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09306" y="633553"/>
            <a:ext cx="984464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kern="0" cap="all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r>
              <a:rPr lang="en-US" sz="4400" b="1" kern="0" cap="all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kern="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3200" b="1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4457" y="285005"/>
            <a:ext cx="5106390" cy="456012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9469" y="826130"/>
            <a:ext cx="45563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kern="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sz="4400" b="1" kern="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4400" b="1" cap="all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95108" y="748145"/>
            <a:ext cx="5747657" cy="3633850"/>
          </a:xfrm>
          <a:prstGeom prst="rect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13812" y="1164687"/>
            <a:ext cx="5310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kern="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sz="4400" b="1" kern="0" cap="all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4400" b="1" cap="all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265" y="1305342"/>
            <a:ext cx="5227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kern="0" cap="all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r>
              <a:rPr lang="en-US" sz="5400" b="1" kern="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5400" b="1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PRATAP PADHY</cp:lastModifiedBy>
  <cp:revision>14</cp:revision>
  <dcterms:created xsi:type="dcterms:W3CDTF">2015-05-14T17:48:21Z</dcterms:created>
  <dcterms:modified xsi:type="dcterms:W3CDTF">2023-08-02T15:47:07Z</dcterms:modified>
</cp:coreProperties>
</file>