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433" autoAdjust="0"/>
  </p:normalViewPr>
  <p:slideViewPr>
    <p:cSldViewPr>
      <p:cViewPr varScale="1">
        <p:scale>
          <a:sx n="70" d="100"/>
          <a:sy n="70" d="100"/>
        </p:scale>
        <p:origin x="54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0" y="4267200"/>
            <a:ext cx="12188825" cy="2590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75979" y="6052442"/>
            <a:ext cx="3105060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E-Commerce Slides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972159" y="2489054"/>
            <a:ext cx="4262437" cy="3716484"/>
            <a:chOff x="3584575" y="3849688"/>
            <a:chExt cx="2701925" cy="2355850"/>
          </a:xfrm>
        </p:grpSpPr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3584575" y="3940175"/>
              <a:ext cx="2701925" cy="1858963"/>
            </a:xfrm>
            <a:custGeom>
              <a:avLst/>
              <a:gdLst>
                <a:gd name="T0" fmla="*/ 94 w 3403"/>
                <a:gd name="T1" fmla="*/ 0 h 2342"/>
                <a:gd name="T2" fmla="*/ 3309 w 3403"/>
                <a:gd name="T3" fmla="*/ 0 h 2342"/>
                <a:gd name="T4" fmla="*/ 3338 w 3403"/>
                <a:gd name="T5" fmla="*/ 5 h 2342"/>
                <a:gd name="T6" fmla="*/ 3364 w 3403"/>
                <a:gd name="T7" fmla="*/ 18 h 2342"/>
                <a:gd name="T8" fmla="*/ 3384 w 3403"/>
                <a:gd name="T9" fmla="*/ 39 h 2342"/>
                <a:gd name="T10" fmla="*/ 3398 w 3403"/>
                <a:gd name="T11" fmla="*/ 63 h 2342"/>
                <a:gd name="T12" fmla="*/ 3403 w 3403"/>
                <a:gd name="T13" fmla="*/ 94 h 2342"/>
                <a:gd name="T14" fmla="*/ 3403 w 3403"/>
                <a:gd name="T15" fmla="*/ 2250 h 2342"/>
                <a:gd name="T16" fmla="*/ 3398 w 3403"/>
                <a:gd name="T17" fmla="*/ 2279 h 2342"/>
                <a:gd name="T18" fmla="*/ 3384 w 3403"/>
                <a:gd name="T19" fmla="*/ 2305 h 2342"/>
                <a:gd name="T20" fmla="*/ 3364 w 3403"/>
                <a:gd name="T21" fmla="*/ 2325 h 2342"/>
                <a:gd name="T22" fmla="*/ 3338 w 3403"/>
                <a:gd name="T23" fmla="*/ 2338 h 2342"/>
                <a:gd name="T24" fmla="*/ 3309 w 3403"/>
                <a:gd name="T25" fmla="*/ 2342 h 2342"/>
                <a:gd name="T26" fmla="*/ 94 w 3403"/>
                <a:gd name="T27" fmla="*/ 2342 h 2342"/>
                <a:gd name="T28" fmla="*/ 65 w 3403"/>
                <a:gd name="T29" fmla="*/ 2338 h 2342"/>
                <a:gd name="T30" fmla="*/ 39 w 3403"/>
                <a:gd name="T31" fmla="*/ 2325 h 2342"/>
                <a:gd name="T32" fmla="*/ 20 w 3403"/>
                <a:gd name="T33" fmla="*/ 2305 h 2342"/>
                <a:gd name="T34" fmla="*/ 5 w 3403"/>
                <a:gd name="T35" fmla="*/ 2279 h 2342"/>
                <a:gd name="T36" fmla="*/ 0 w 3403"/>
                <a:gd name="T37" fmla="*/ 2250 h 2342"/>
                <a:gd name="T38" fmla="*/ 0 w 3403"/>
                <a:gd name="T39" fmla="*/ 94 h 2342"/>
                <a:gd name="T40" fmla="*/ 5 w 3403"/>
                <a:gd name="T41" fmla="*/ 63 h 2342"/>
                <a:gd name="T42" fmla="*/ 20 w 3403"/>
                <a:gd name="T43" fmla="*/ 39 h 2342"/>
                <a:gd name="T44" fmla="*/ 39 w 3403"/>
                <a:gd name="T45" fmla="*/ 18 h 2342"/>
                <a:gd name="T46" fmla="*/ 65 w 3403"/>
                <a:gd name="T47" fmla="*/ 5 h 2342"/>
                <a:gd name="T48" fmla="*/ 94 w 3403"/>
                <a:gd name="T49" fmla="*/ 0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03" h="2342">
                  <a:moveTo>
                    <a:pt x="94" y="0"/>
                  </a:moveTo>
                  <a:lnTo>
                    <a:pt x="3309" y="0"/>
                  </a:lnTo>
                  <a:lnTo>
                    <a:pt x="3338" y="5"/>
                  </a:lnTo>
                  <a:lnTo>
                    <a:pt x="3364" y="18"/>
                  </a:lnTo>
                  <a:lnTo>
                    <a:pt x="3384" y="39"/>
                  </a:lnTo>
                  <a:lnTo>
                    <a:pt x="3398" y="63"/>
                  </a:lnTo>
                  <a:lnTo>
                    <a:pt x="3403" y="94"/>
                  </a:lnTo>
                  <a:lnTo>
                    <a:pt x="3403" y="2250"/>
                  </a:lnTo>
                  <a:lnTo>
                    <a:pt x="3398" y="2279"/>
                  </a:lnTo>
                  <a:lnTo>
                    <a:pt x="3384" y="2305"/>
                  </a:lnTo>
                  <a:lnTo>
                    <a:pt x="3364" y="2325"/>
                  </a:lnTo>
                  <a:lnTo>
                    <a:pt x="3338" y="2338"/>
                  </a:lnTo>
                  <a:lnTo>
                    <a:pt x="3309" y="2342"/>
                  </a:lnTo>
                  <a:lnTo>
                    <a:pt x="94" y="2342"/>
                  </a:lnTo>
                  <a:lnTo>
                    <a:pt x="65" y="2338"/>
                  </a:lnTo>
                  <a:lnTo>
                    <a:pt x="39" y="2325"/>
                  </a:lnTo>
                  <a:lnTo>
                    <a:pt x="20" y="2305"/>
                  </a:lnTo>
                  <a:lnTo>
                    <a:pt x="5" y="2279"/>
                  </a:lnTo>
                  <a:lnTo>
                    <a:pt x="0" y="2250"/>
                  </a:lnTo>
                  <a:lnTo>
                    <a:pt x="0" y="94"/>
                  </a:lnTo>
                  <a:lnTo>
                    <a:pt x="5" y="63"/>
                  </a:lnTo>
                  <a:lnTo>
                    <a:pt x="20" y="39"/>
                  </a:lnTo>
                  <a:lnTo>
                    <a:pt x="39" y="18"/>
                  </a:lnTo>
                  <a:lnTo>
                    <a:pt x="65" y="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3584575" y="3849688"/>
              <a:ext cx="2701925" cy="1651000"/>
            </a:xfrm>
            <a:custGeom>
              <a:avLst/>
              <a:gdLst>
                <a:gd name="T0" fmla="*/ 89 w 3403"/>
                <a:gd name="T1" fmla="*/ 0 h 2078"/>
                <a:gd name="T2" fmla="*/ 3314 w 3403"/>
                <a:gd name="T3" fmla="*/ 0 h 2078"/>
                <a:gd name="T4" fmla="*/ 3342 w 3403"/>
                <a:gd name="T5" fmla="*/ 4 h 2078"/>
                <a:gd name="T6" fmla="*/ 3366 w 3403"/>
                <a:gd name="T7" fmla="*/ 16 h 2078"/>
                <a:gd name="T8" fmla="*/ 3385 w 3403"/>
                <a:gd name="T9" fmla="*/ 35 h 2078"/>
                <a:gd name="T10" fmla="*/ 3398 w 3403"/>
                <a:gd name="T11" fmla="*/ 60 h 2078"/>
                <a:gd name="T12" fmla="*/ 3403 w 3403"/>
                <a:gd name="T13" fmla="*/ 87 h 2078"/>
                <a:gd name="T14" fmla="*/ 3403 w 3403"/>
                <a:gd name="T15" fmla="*/ 2078 h 2078"/>
                <a:gd name="T16" fmla="*/ 0 w 3403"/>
                <a:gd name="T17" fmla="*/ 2078 h 2078"/>
                <a:gd name="T18" fmla="*/ 0 w 3403"/>
                <a:gd name="T19" fmla="*/ 87 h 2078"/>
                <a:gd name="T20" fmla="*/ 5 w 3403"/>
                <a:gd name="T21" fmla="*/ 60 h 2078"/>
                <a:gd name="T22" fmla="*/ 18 w 3403"/>
                <a:gd name="T23" fmla="*/ 35 h 2078"/>
                <a:gd name="T24" fmla="*/ 38 w 3403"/>
                <a:gd name="T25" fmla="*/ 16 h 2078"/>
                <a:gd name="T26" fmla="*/ 62 w 3403"/>
                <a:gd name="T27" fmla="*/ 4 h 2078"/>
                <a:gd name="T28" fmla="*/ 89 w 3403"/>
                <a:gd name="T29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3" h="2078">
                  <a:moveTo>
                    <a:pt x="89" y="0"/>
                  </a:moveTo>
                  <a:lnTo>
                    <a:pt x="3314" y="0"/>
                  </a:lnTo>
                  <a:lnTo>
                    <a:pt x="3342" y="4"/>
                  </a:lnTo>
                  <a:lnTo>
                    <a:pt x="3366" y="16"/>
                  </a:lnTo>
                  <a:lnTo>
                    <a:pt x="3385" y="35"/>
                  </a:lnTo>
                  <a:lnTo>
                    <a:pt x="3398" y="60"/>
                  </a:lnTo>
                  <a:lnTo>
                    <a:pt x="3403" y="87"/>
                  </a:lnTo>
                  <a:lnTo>
                    <a:pt x="3403" y="2078"/>
                  </a:lnTo>
                  <a:lnTo>
                    <a:pt x="0" y="2078"/>
                  </a:lnTo>
                  <a:lnTo>
                    <a:pt x="0" y="87"/>
                  </a:lnTo>
                  <a:lnTo>
                    <a:pt x="5" y="60"/>
                  </a:lnTo>
                  <a:lnTo>
                    <a:pt x="18" y="35"/>
                  </a:lnTo>
                  <a:lnTo>
                    <a:pt x="38" y="16"/>
                  </a:lnTo>
                  <a:lnTo>
                    <a:pt x="62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3684588" y="3949700"/>
              <a:ext cx="2500312" cy="1449388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4686300" y="5799138"/>
              <a:ext cx="498475" cy="242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4530725" y="6096000"/>
              <a:ext cx="809625" cy="109538"/>
            </a:xfrm>
            <a:custGeom>
              <a:avLst/>
              <a:gdLst>
                <a:gd name="T0" fmla="*/ 107 w 1020"/>
                <a:gd name="T1" fmla="*/ 0 h 138"/>
                <a:gd name="T2" fmla="*/ 913 w 1020"/>
                <a:gd name="T3" fmla="*/ 0 h 138"/>
                <a:gd name="T4" fmla="*/ 942 w 1020"/>
                <a:gd name="T5" fmla="*/ 5 h 138"/>
                <a:gd name="T6" fmla="*/ 966 w 1020"/>
                <a:gd name="T7" fmla="*/ 15 h 138"/>
                <a:gd name="T8" fmla="*/ 989 w 1020"/>
                <a:gd name="T9" fmla="*/ 33 h 138"/>
                <a:gd name="T10" fmla="*/ 1005 w 1020"/>
                <a:gd name="T11" fmla="*/ 54 h 138"/>
                <a:gd name="T12" fmla="*/ 1016 w 1020"/>
                <a:gd name="T13" fmla="*/ 80 h 138"/>
                <a:gd name="T14" fmla="*/ 1020 w 1020"/>
                <a:gd name="T15" fmla="*/ 107 h 138"/>
                <a:gd name="T16" fmla="*/ 1020 w 1020"/>
                <a:gd name="T17" fmla="*/ 138 h 138"/>
                <a:gd name="T18" fmla="*/ 0 w 1020"/>
                <a:gd name="T19" fmla="*/ 138 h 138"/>
                <a:gd name="T20" fmla="*/ 0 w 1020"/>
                <a:gd name="T21" fmla="*/ 107 h 138"/>
                <a:gd name="T22" fmla="*/ 3 w 1020"/>
                <a:gd name="T23" fmla="*/ 80 h 138"/>
                <a:gd name="T24" fmla="*/ 14 w 1020"/>
                <a:gd name="T25" fmla="*/ 54 h 138"/>
                <a:gd name="T26" fmla="*/ 31 w 1020"/>
                <a:gd name="T27" fmla="*/ 33 h 138"/>
                <a:gd name="T28" fmla="*/ 52 w 1020"/>
                <a:gd name="T29" fmla="*/ 15 h 138"/>
                <a:gd name="T30" fmla="*/ 78 w 1020"/>
                <a:gd name="T31" fmla="*/ 5 h 138"/>
                <a:gd name="T32" fmla="*/ 107 w 1020"/>
                <a:gd name="T3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0" h="138">
                  <a:moveTo>
                    <a:pt x="107" y="0"/>
                  </a:moveTo>
                  <a:lnTo>
                    <a:pt x="913" y="0"/>
                  </a:lnTo>
                  <a:lnTo>
                    <a:pt x="942" y="5"/>
                  </a:lnTo>
                  <a:lnTo>
                    <a:pt x="966" y="15"/>
                  </a:lnTo>
                  <a:lnTo>
                    <a:pt x="989" y="33"/>
                  </a:lnTo>
                  <a:lnTo>
                    <a:pt x="1005" y="54"/>
                  </a:lnTo>
                  <a:lnTo>
                    <a:pt x="1016" y="80"/>
                  </a:lnTo>
                  <a:lnTo>
                    <a:pt x="1020" y="107"/>
                  </a:lnTo>
                  <a:lnTo>
                    <a:pt x="1020" y="138"/>
                  </a:lnTo>
                  <a:lnTo>
                    <a:pt x="0" y="138"/>
                  </a:lnTo>
                  <a:lnTo>
                    <a:pt x="0" y="107"/>
                  </a:lnTo>
                  <a:lnTo>
                    <a:pt x="3" y="80"/>
                  </a:lnTo>
                  <a:lnTo>
                    <a:pt x="14" y="54"/>
                  </a:lnTo>
                  <a:lnTo>
                    <a:pt x="31" y="33"/>
                  </a:lnTo>
                  <a:lnTo>
                    <a:pt x="52" y="15"/>
                  </a:lnTo>
                  <a:lnTo>
                    <a:pt x="78" y="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4638675" y="6042025"/>
              <a:ext cx="593725" cy="53975"/>
            </a:xfrm>
            <a:custGeom>
              <a:avLst/>
              <a:gdLst>
                <a:gd name="T0" fmla="*/ 0 w 748"/>
                <a:gd name="T1" fmla="*/ 68 h 68"/>
                <a:gd name="T2" fmla="*/ 1 w 748"/>
                <a:gd name="T3" fmla="*/ 68 h 68"/>
                <a:gd name="T4" fmla="*/ 1 w 748"/>
                <a:gd name="T5" fmla="*/ 68 h 68"/>
                <a:gd name="T6" fmla="*/ 0 w 748"/>
                <a:gd name="T7" fmla="*/ 68 h 68"/>
                <a:gd name="T8" fmla="*/ 60 w 748"/>
                <a:gd name="T9" fmla="*/ 0 h 68"/>
                <a:gd name="T10" fmla="*/ 688 w 748"/>
                <a:gd name="T11" fmla="*/ 0 h 68"/>
                <a:gd name="T12" fmla="*/ 691 w 748"/>
                <a:gd name="T13" fmla="*/ 23 h 68"/>
                <a:gd name="T14" fmla="*/ 698 w 748"/>
                <a:gd name="T15" fmla="*/ 41 h 68"/>
                <a:gd name="T16" fmla="*/ 707 w 748"/>
                <a:gd name="T17" fmla="*/ 52 h 68"/>
                <a:gd name="T18" fmla="*/ 719 w 748"/>
                <a:gd name="T19" fmla="*/ 60 h 68"/>
                <a:gd name="T20" fmla="*/ 728 w 748"/>
                <a:gd name="T21" fmla="*/ 65 h 68"/>
                <a:gd name="T22" fmla="*/ 738 w 748"/>
                <a:gd name="T23" fmla="*/ 68 h 68"/>
                <a:gd name="T24" fmla="*/ 744 w 748"/>
                <a:gd name="T25" fmla="*/ 68 h 68"/>
                <a:gd name="T26" fmla="*/ 748 w 748"/>
                <a:gd name="T27" fmla="*/ 68 h 68"/>
                <a:gd name="T28" fmla="*/ 1 w 748"/>
                <a:gd name="T29" fmla="*/ 68 h 68"/>
                <a:gd name="T30" fmla="*/ 10 w 748"/>
                <a:gd name="T31" fmla="*/ 68 h 68"/>
                <a:gd name="T32" fmla="*/ 18 w 748"/>
                <a:gd name="T33" fmla="*/ 67 h 68"/>
                <a:gd name="T34" fmla="*/ 29 w 748"/>
                <a:gd name="T35" fmla="*/ 62 h 68"/>
                <a:gd name="T36" fmla="*/ 40 w 748"/>
                <a:gd name="T37" fmla="*/ 54 h 68"/>
                <a:gd name="T38" fmla="*/ 50 w 748"/>
                <a:gd name="T39" fmla="*/ 42 h 68"/>
                <a:gd name="T40" fmla="*/ 56 w 748"/>
                <a:gd name="T41" fmla="*/ 25 h 68"/>
                <a:gd name="T42" fmla="*/ 60 w 748"/>
                <a:gd name="T4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8" h="68">
                  <a:moveTo>
                    <a:pt x="0" y="68"/>
                  </a:moveTo>
                  <a:lnTo>
                    <a:pt x="1" y="68"/>
                  </a:lnTo>
                  <a:lnTo>
                    <a:pt x="1" y="68"/>
                  </a:lnTo>
                  <a:lnTo>
                    <a:pt x="0" y="68"/>
                  </a:lnTo>
                  <a:close/>
                  <a:moveTo>
                    <a:pt x="60" y="0"/>
                  </a:moveTo>
                  <a:lnTo>
                    <a:pt x="688" y="0"/>
                  </a:lnTo>
                  <a:lnTo>
                    <a:pt x="691" y="23"/>
                  </a:lnTo>
                  <a:lnTo>
                    <a:pt x="698" y="41"/>
                  </a:lnTo>
                  <a:lnTo>
                    <a:pt x="707" y="52"/>
                  </a:lnTo>
                  <a:lnTo>
                    <a:pt x="719" y="60"/>
                  </a:lnTo>
                  <a:lnTo>
                    <a:pt x="728" y="65"/>
                  </a:lnTo>
                  <a:lnTo>
                    <a:pt x="738" y="68"/>
                  </a:lnTo>
                  <a:lnTo>
                    <a:pt x="744" y="68"/>
                  </a:lnTo>
                  <a:lnTo>
                    <a:pt x="748" y="68"/>
                  </a:lnTo>
                  <a:lnTo>
                    <a:pt x="1" y="68"/>
                  </a:lnTo>
                  <a:lnTo>
                    <a:pt x="10" y="68"/>
                  </a:lnTo>
                  <a:lnTo>
                    <a:pt x="18" y="67"/>
                  </a:lnTo>
                  <a:lnTo>
                    <a:pt x="29" y="62"/>
                  </a:lnTo>
                  <a:lnTo>
                    <a:pt x="40" y="54"/>
                  </a:lnTo>
                  <a:lnTo>
                    <a:pt x="50" y="42"/>
                  </a:lnTo>
                  <a:lnTo>
                    <a:pt x="56" y="2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69937" y="485969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9937" y="452599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0412" y="485969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0412" y="452599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494212" y="2896912"/>
            <a:ext cx="647529" cy="618621"/>
            <a:chOff x="-534988" y="2255838"/>
            <a:chExt cx="1244601" cy="1189037"/>
          </a:xfrm>
          <a:solidFill>
            <a:schemeClr val="bg1"/>
          </a:solidFill>
        </p:grpSpPr>
        <p:sp>
          <p:nvSpPr>
            <p:cNvPr id="104" name="Freeform 42"/>
            <p:cNvSpPr>
              <a:spLocks/>
            </p:cNvSpPr>
            <p:nvPr/>
          </p:nvSpPr>
          <p:spPr bwMode="auto">
            <a:xfrm>
              <a:off x="-377825" y="2255838"/>
              <a:ext cx="279400" cy="279400"/>
            </a:xfrm>
            <a:custGeom>
              <a:avLst/>
              <a:gdLst>
                <a:gd name="T0" fmla="*/ 440 w 879"/>
                <a:gd name="T1" fmla="*/ 0 h 879"/>
                <a:gd name="T2" fmla="*/ 494 w 879"/>
                <a:gd name="T3" fmla="*/ 2 h 879"/>
                <a:gd name="T4" fmla="*/ 548 w 879"/>
                <a:gd name="T5" fmla="*/ 13 h 879"/>
                <a:gd name="T6" fmla="*/ 598 w 879"/>
                <a:gd name="T7" fmla="*/ 28 h 879"/>
                <a:gd name="T8" fmla="*/ 646 w 879"/>
                <a:gd name="T9" fmla="*/ 51 h 879"/>
                <a:gd name="T10" fmla="*/ 691 w 879"/>
                <a:gd name="T11" fmla="*/ 78 h 879"/>
                <a:gd name="T12" fmla="*/ 731 w 879"/>
                <a:gd name="T13" fmla="*/ 111 h 879"/>
                <a:gd name="T14" fmla="*/ 768 w 879"/>
                <a:gd name="T15" fmla="*/ 148 h 879"/>
                <a:gd name="T16" fmla="*/ 801 w 879"/>
                <a:gd name="T17" fmla="*/ 188 h 879"/>
                <a:gd name="T18" fmla="*/ 828 w 879"/>
                <a:gd name="T19" fmla="*/ 232 h 879"/>
                <a:gd name="T20" fmla="*/ 849 w 879"/>
                <a:gd name="T21" fmla="*/ 280 h 879"/>
                <a:gd name="T22" fmla="*/ 866 w 879"/>
                <a:gd name="T23" fmla="*/ 331 h 879"/>
                <a:gd name="T24" fmla="*/ 876 w 879"/>
                <a:gd name="T25" fmla="*/ 383 h 879"/>
                <a:gd name="T26" fmla="*/ 879 w 879"/>
                <a:gd name="T27" fmla="*/ 439 h 879"/>
                <a:gd name="T28" fmla="*/ 876 w 879"/>
                <a:gd name="T29" fmla="*/ 494 h 879"/>
                <a:gd name="T30" fmla="*/ 866 w 879"/>
                <a:gd name="T31" fmla="*/ 548 h 879"/>
                <a:gd name="T32" fmla="*/ 849 w 879"/>
                <a:gd name="T33" fmla="*/ 598 h 879"/>
                <a:gd name="T34" fmla="*/ 828 w 879"/>
                <a:gd name="T35" fmla="*/ 646 h 879"/>
                <a:gd name="T36" fmla="*/ 801 w 879"/>
                <a:gd name="T37" fmla="*/ 691 h 879"/>
                <a:gd name="T38" fmla="*/ 768 w 879"/>
                <a:gd name="T39" fmla="*/ 731 h 879"/>
                <a:gd name="T40" fmla="*/ 731 w 879"/>
                <a:gd name="T41" fmla="*/ 768 h 879"/>
                <a:gd name="T42" fmla="*/ 691 w 879"/>
                <a:gd name="T43" fmla="*/ 800 h 879"/>
                <a:gd name="T44" fmla="*/ 646 w 879"/>
                <a:gd name="T45" fmla="*/ 828 h 879"/>
                <a:gd name="T46" fmla="*/ 598 w 879"/>
                <a:gd name="T47" fmla="*/ 849 h 879"/>
                <a:gd name="T48" fmla="*/ 548 w 879"/>
                <a:gd name="T49" fmla="*/ 866 h 879"/>
                <a:gd name="T50" fmla="*/ 494 w 879"/>
                <a:gd name="T51" fmla="*/ 875 h 879"/>
                <a:gd name="T52" fmla="*/ 440 w 879"/>
                <a:gd name="T53" fmla="*/ 879 h 879"/>
                <a:gd name="T54" fmla="*/ 385 w 879"/>
                <a:gd name="T55" fmla="*/ 875 h 879"/>
                <a:gd name="T56" fmla="*/ 331 w 879"/>
                <a:gd name="T57" fmla="*/ 866 h 879"/>
                <a:gd name="T58" fmla="*/ 280 w 879"/>
                <a:gd name="T59" fmla="*/ 849 h 879"/>
                <a:gd name="T60" fmla="*/ 232 w 879"/>
                <a:gd name="T61" fmla="*/ 828 h 879"/>
                <a:gd name="T62" fmla="*/ 188 w 879"/>
                <a:gd name="T63" fmla="*/ 800 h 879"/>
                <a:gd name="T64" fmla="*/ 148 w 879"/>
                <a:gd name="T65" fmla="*/ 768 h 879"/>
                <a:gd name="T66" fmla="*/ 111 w 879"/>
                <a:gd name="T67" fmla="*/ 731 h 879"/>
                <a:gd name="T68" fmla="*/ 79 w 879"/>
                <a:gd name="T69" fmla="*/ 691 h 879"/>
                <a:gd name="T70" fmla="*/ 51 w 879"/>
                <a:gd name="T71" fmla="*/ 646 h 879"/>
                <a:gd name="T72" fmla="*/ 29 w 879"/>
                <a:gd name="T73" fmla="*/ 598 h 879"/>
                <a:gd name="T74" fmla="*/ 13 w 879"/>
                <a:gd name="T75" fmla="*/ 548 h 879"/>
                <a:gd name="T76" fmla="*/ 3 w 879"/>
                <a:gd name="T77" fmla="*/ 494 h 879"/>
                <a:gd name="T78" fmla="*/ 0 w 879"/>
                <a:gd name="T79" fmla="*/ 439 h 879"/>
                <a:gd name="T80" fmla="*/ 3 w 879"/>
                <a:gd name="T81" fmla="*/ 383 h 879"/>
                <a:gd name="T82" fmla="*/ 13 w 879"/>
                <a:gd name="T83" fmla="*/ 331 h 879"/>
                <a:gd name="T84" fmla="*/ 29 w 879"/>
                <a:gd name="T85" fmla="*/ 280 h 879"/>
                <a:gd name="T86" fmla="*/ 51 w 879"/>
                <a:gd name="T87" fmla="*/ 232 h 879"/>
                <a:gd name="T88" fmla="*/ 79 w 879"/>
                <a:gd name="T89" fmla="*/ 188 h 879"/>
                <a:gd name="T90" fmla="*/ 111 w 879"/>
                <a:gd name="T91" fmla="*/ 148 h 879"/>
                <a:gd name="T92" fmla="*/ 148 w 879"/>
                <a:gd name="T93" fmla="*/ 111 h 879"/>
                <a:gd name="T94" fmla="*/ 188 w 879"/>
                <a:gd name="T95" fmla="*/ 78 h 879"/>
                <a:gd name="T96" fmla="*/ 232 w 879"/>
                <a:gd name="T97" fmla="*/ 51 h 879"/>
                <a:gd name="T98" fmla="*/ 280 w 879"/>
                <a:gd name="T99" fmla="*/ 28 h 879"/>
                <a:gd name="T100" fmla="*/ 331 w 879"/>
                <a:gd name="T101" fmla="*/ 13 h 879"/>
                <a:gd name="T102" fmla="*/ 385 w 879"/>
                <a:gd name="T103" fmla="*/ 2 h 879"/>
                <a:gd name="T104" fmla="*/ 440 w 879"/>
                <a:gd name="T10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9" h="879">
                  <a:moveTo>
                    <a:pt x="440" y="0"/>
                  </a:moveTo>
                  <a:lnTo>
                    <a:pt x="494" y="2"/>
                  </a:lnTo>
                  <a:lnTo>
                    <a:pt x="548" y="13"/>
                  </a:lnTo>
                  <a:lnTo>
                    <a:pt x="598" y="28"/>
                  </a:lnTo>
                  <a:lnTo>
                    <a:pt x="646" y="51"/>
                  </a:lnTo>
                  <a:lnTo>
                    <a:pt x="691" y="78"/>
                  </a:lnTo>
                  <a:lnTo>
                    <a:pt x="731" y="111"/>
                  </a:lnTo>
                  <a:lnTo>
                    <a:pt x="768" y="148"/>
                  </a:lnTo>
                  <a:lnTo>
                    <a:pt x="801" y="188"/>
                  </a:lnTo>
                  <a:lnTo>
                    <a:pt x="828" y="232"/>
                  </a:lnTo>
                  <a:lnTo>
                    <a:pt x="849" y="280"/>
                  </a:lnTo>
                  <a:lnTo>
                    <a:pt x="866" y="331"/>
                  </a:lnTo>
                  <a:lnTo>
                    <a:pt x="876" y="383"/>
                  </a:lnTo>
                  <a:lnTo>
                    <a:pt x="879" y="439"/>
                  </a:lnTo>
                  <a:lnTo>
                    <a:pt x="876" y="494"/>
                  </a:lnTo>
                  <a:lnTo>
                    <a:pt x="866" y="548"/>
                  </a:lnTo>
                  <a:lnTo>
                    <a:pt x="849" y="598"/>
                  </a:lnTo>
                  <a:lnTo>
                    <a:pt x="828" y="646"/>
                  </a:lnTo>
                  <a:lnTo>
                    <a:pt x="801" y="691"/>
                  </a:lnTo>
                  <a:lnTo>
                    <a:pt x="768" y="731"/>
                  </a:lnTo>
                  <a:lnTo>
                    <a:pt x="731" y="768"/>
                  </a:lnTo>
                  <a:lnTo>
                    <a:pt x="691" y="800"/>
                  </a:lnTo>
                  <a:lnTo>
                    <a:pt x="646" y="828"/>
                  </a:lnTo>
                  <a:lnTo>
                    <a:pt x="598" y="849"/>
                  </a:lnTo>
                  <a:lnTo>
                    <a:pt x="548" y="866"/>
                  </a:lnTo>
                  <a:lnTo>
                    <a:pt x="494" y="875"/>
                  </a:lnTo>
                  <a:lnTo>
                    <a:pt x="440" y="879"/>
                  </a:lnTo>
                  <a:lnTo>
                    <a:pt x="385" y="875"/>
                  </a:lnTo>
                  <a:lnTo>
                    <a:pt x="331" y="866"/>
                  </a:lnTo>
                  <a:lnTo>
                    <a:pt x="280" y="849"/>
                  </a:lnTo>
                  <a:lnTo>
                    <a:pt x="232" y="828"/>
                  </a:lnTo>
                  <a:lnTo>
                    <a:pt x="188" y="800"/>
                  </a:lnTo>
                  <a:lnTo>
                    <a:pt x="148" y="768"/>
                  </a:lnTo>
                  <a:lnTo>
                    <a:pt x="111" y="731"/>
                  </a:lnTo>
                  <a:lnTo>
                    <a:pt x="79" y="691"/>
                  </a:lnTo>
                  <a:lnTo>
                    <a:pt x="51" y="646"/>
                  </a:lnTo>
                  <a:lnTo>
                    <a:pt x="29" y="598"/>
                  </a:lnTo>
                  <a:lnTo>
                    <a:pt x="13" y="548"/>
                  </a:lnTo>
                  <a:lnTo>
                    <a:pt x="3" y="494"/>
                  </a:lnTo>
                  <a:lnTo>
                    <a:pt x="0" y="439"/>
                  </a:lnTo>
                  <a:lnTo>
                    <a:pt x="3" y="383"/>
                  </a:lnTo>
                  <a:lnTo>
                    <a:pt x="13" y="331"/>
                  </a:lnTo>
                  <a:lnTo>
                    <a:pt x="29" y="280"/>
                  </a:lnTo>
                  <a:lnTo>
                    <a:pt x="51" y="232"/>
                  </a:lnTo>
                  <a:lnTo>
                    <a:pt x="79" y="188"/>
                  </a:lnTo>
                  <a:lnTo>
                    <a:pt x="111" y="148"/>
                  </a:lnTo>
                  <a:lnTo>
                    <a:pt x="148" y="111"/>
                  </a:lnTo>
                  <a:lnTo>
                    <a:pt x="188" y="78"/>
                  </a:lnTo>
                  <a:lnTo>
                    <a:pt x="232" y="51"/>
                  </a:lnTo>
                  <a:lnTo>
                    <a:pt x="280" y="28"/>
                  </a:lnTo>
                  <a:lnTo>
                    <a:pt x="331" y="13"/>
                  </a:lnTo>
                  <a:lnTo>
                    <a:pt x="385" y="2"/>
                  </a:lnTo>
                  <a:lnTo>
                    <a:pt x="4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43"/>
            <p:cNvSpPr>
              <a:spLocks/>
            </p:cNvSpPr>
            <p:nvPr/>
          </p:nvSpPr>
          <p:spPr bwMode="auto">
            <a:xfrm>
              <a:off x="-398463" y="2538413"/>
              <a:ext cx="542925" cy="901700"/>
            </a:xfrm>
            <a:custGeom>
              <a:avLst/>
              <a:gdLst>
                <a:gd name="T0" fmla="*/ 448 w 1709"/>
                <a:gd name="T1" fmla="*/ 3 h 2837"/>
                <a:gd name="T2" fmla="*/ 492 w 1709"/>
                <a:gd name="T3" fmla="*/ 11 h 2837"/>
                <a:gd name="T4" fmla="*/ 544 w 1709"/>
                <a:gd name="T5" fmla="*/ 25 h 2837"/>
                <a:gd name="T6" fmla="*/ 665 w 1709"/>
                <a:gd name="T7" fmla="*/ 90 h 2837"/>
                <a:gd name="T8" fmla="*/ 760 w 1709"/>
                <a:gd name="T9" fmla="*/ 189 h 2837"/>
                <a:gd name="T10" fmla="*/ 846 w 1709"/>
                <a:gd name="T11" fmla="*/ 305 h 2837"/>
                <a:gd name="T12" fmla="*/ 953 w 1709"/>
                <a:gd name="T13" fmla="*/ 440 h 2837"/>
                <a:gd name="T14" fmla="*/ 1045 w 1709"/>
                <a:gd name="T15" fmla="*/ 533 h 2837"/>
                <a:gd name="T16" fmla="*/ 1133 w 1709"/>
                <a:gd name="T17" fmla="*/ 588 h 2837"/>
                <a:gd name="T18" fmla="*/ 1228 w 1709"/>
                <a:gd name="T19" fmla="*/ 607 h 2837"/>
                <a:gd name="T20" fmla="*/ 1339 w 1709"/>
                <a:gd name="T21" fmla="*/ 592 h 2837"/>
                <a:gd name="T22" fmla="*/ 1477 w 1709"/>
                <a:gd name="T23" fmla="*/ 547 h 2837"/>
                <a:gd name="T24" fmla="*/ 1566 w 1709"/>
                <a:gd name="T25" fmla="*/ 538 h 2837"/>
                <a:gd name="T26" fmla="*/ 1645 w 1709"/>
                <a:gd name="T27" fmla="*/ 573 h 2837"/>
                <a:gd name="T28" fmla="*/ 1697 w 1709"/>
                <a:gd name="T29" fmla="*/ 645 h 2837"/>
                <a:gd name="T30" fmla="*/ 1707 w 1709"/>
                <a:gd name="T31" fmla="*/ 734 h 2837"/>
                <a:gd name="T32" fmla="*/ 1671 w 1709"/>
                <a:gd name="T33" fmla="*/ 813 h 2837"/>
                <a:gd name="T34" fmla="*/ 1600 w 1709"/>
                <a:gd name="T35" fmla="*/ 866 h 2837"/>
                <a:gd name="T36" fmla="*/ 1402 w 1709"/>
                <a:gd name="T37" fmla="*/ 926 h 2837"/>
                <a:gd name="T38" fmla="*/ 1230 w 1709"/>
                <a:gd name="T39" fmla="*/ 944 h 2837"/>
                <a:gd name="T40" fmla="*/ 1071 w 1709"/>
                <a:gd name="T41" fmla="*/ 924 h 2837"/>
                <a:gd name="T42" fmla="*/ 931 w 1709"/>
                <a:gd name="T43" fmla="*/ 865 h 2837"/>
                <a:gd name="T44" fmla="*/ 808 w 1709"/>
                <a:gd name="T45" fmla="*/ 777 h 2837"/>
                <a:gd name="T46" fmla="*/ 1158 w 1709"/>
                <a:gd name="T47" fmla="*/ 1257 h 2837"/>
                <a:gd name="T48" fmla="*/ 1262 w 1709"/>
                <a:gd name="T49" fmla="*/ 1287 h 2837"/>
                <a:gd name="T50" fmla="*/ 1336 w 1709"/>
                <a:gd name="T51" fmla="*/ 1364 h 2837"/>
                <a:gd name="T52" fmla="*/ 1495 w 1709"/>
                <a:gd name="T53" fmla="*/ 2612 h 2837"/>
                <a:gd name="T54" fmla="*/ 1478 w 1709"/>
                <a:gd name="T55" fmla="*/ 2715 h 2837"/>
                <a:gd name="T56" fmla="*/ 1415 w 1709"/>
                <a:gd name="T57" fmla="*/ 2796 h 2837"/>
                <a:gd name="T58" fmla="*/ 1317 w 1709"/>
                <a:gd name="T59" fmla="*/ 2836 h 2837"/>
                <a:gd name="T60" fmla="*/ 1229 w 1709"/>
                <a:gd name="T61" fmla="*/ 2826 h 2837"/>
                <a:gd name="T62" fmla="*/ 1148 w 1709"/>
                <a:gd name="T63" fmla="*/ 2775 h 2837"/>
                <a:gd name="T64" fmla="*/ 1101 w 1709"/>
                <a:gd name="T65" fmla="*/ 2692 h 2837"/>
                <a:gd name="T66" fmla="*/ 436 w 1709"/>
                <a:gd name="T67" fmla="*/ 1661 h 2837"/>
                <a:gd name="T68" fmla="*/ 320 w 1709"/>
                <a:gd name="T69" fmla="*/ 1655 h 2837"/>
                <a:gd name="T70" fmla="*/ 200 w 1709"/>
                <a:gd name="T71" fmla="*/ 1616 h 2837"/>
                <a:gd name="T72" fmla="*/ 98 w 1709"/>
                <a:gd name="T73" fmla="*/ 1544 h 2837"/>
                <a:gd name="T74" fmla="*/ 28 w 1709"/>
                <a:gd name="T75" fmla="*/ 1445 h 2837"/>
                <a:gd name="T76" fmla="*/ 0 w 1709"/>
                <a:gd name="T77" fmla="*/ 1322 h 2837"/>
                <a:gd name="T78" fmla="*/ 13 w 1709"/>
                <a:gd name="T79" fmla="*/ 265 h 2837"/>
                <a:gd name="T80" fmla="*/ 70 w 1709"/>
                <a:gd name="T81" fmla="*/ 158 h 2837"/>
                <a:gd name="T82" fmla="*/ 161 w 1709"/>
                <a:gd name="T83" fmla="*/ 77 h 2837"/>
                <a:gd name="T84" fmla="*/ 269 w 1709"/>
                <a:gd name="T85" fmla="*/ 23 h 2837"/>
                <a:gd name="T86" fmla="*/ 310 w 1709"/>
                <a:gd name="T87" fmla="*/ 12 h 2837"/>
                <a:gd name="T88" fmla="*/ 348 w 1709"/>
                <a:gd name="T89" fmla="*/ 5 h 2837"/>
                <a:gd name="T90" fmla="*/ 407 w 1709"/>
                <a:gd name="T91" fmla="*/ 0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837">
                  <a:moveTo>
                    <a:pt x="407" y="0"/>
                  </a:moveTo>
                  <a:lnTo>
                    <a:pt x="428" y="0"/>
                  </a:lnTo>
                  <a:lnTo>
                    <a:pt x="448" y="3"/>
                  </a:lnTo>
                  <a:lnTo>
                    <a:pt x="466" y="5"/>
                  </a:lnTo>
                  <a:lnTo>
                    <a:pt x="480" y="8"/>
                  </a:lnTo>
                  <a:lnTo>
                    <a:pt x="492" y="11"/>
                  </a:lnTo>
                  <a:lnTo>
                    <a:pt x="500" y="12"/>
                  </a:lnTo>
                  <a:lnTo>
                    <a:pt x="503" y="13"/>
                  </a:lnTo>
                  <a:lnTo>
                    <a:pt x="544" y="25"/>
                  </a:lnTo>
                  <a:lnTo>
                    <a:pt x="586" y="43"/>
                  </a:lnTo>
                  <a:lnTo>
                    <a:pt x="627" y="63"/>
                  </a:lnTo>
                  <a:lnTo>
                    <a:pt x="665" y="90"/>
                  </a:lnTo>
                  <a:lnTo>
                    <a:pt x="700" y="118"/>
                  </a:lnTo>
                  <a:lnTo>
                    <a:pt x="733" y="152"/>
                  </a:lnTo>
                  <a:lnTo>
                    <a:pt x="760" y="189"/>
                  </a:lnTo>
                  <a:lnTo>
                    <a:pt x="761" y="191"/>
                  </a:lnTo>
                  <a:lnTo>
                    <a:pt x="805" y="251"/>
                  </a:lnTo>
                  <a:lnTo>
                    <a:pt x="846" y="305"/>
                  </a:lnTo>
                  <a:lnTo>
                    <a:pt x="884" y="355"/>
                  </a:lnTo>
                  <a:lnTo>
                    <a:pt x="919" y="399"/>
                  </a:lnTo>
                  <a:lnTo>
                    <a:pt x="953" y="440"/>
                  </a:lnTo>
                  <a:lnTo>
                    <a:pt x="985" y="476"/>
                  </a:lnTo>
                  <a:lnTo>
                    <a:pt x="1015" y="507"/>
                  </a:lnTo>
                  <a:lnTo>
                    <a:pt x="1045" y="533"/>
                  </a:lnTo>
                  <a:lnTo>
                    <a:pt x="1074" y="556"/>
                  </a:lnTo>
                  <a:lnTo>
                    <a:pt x="1104" y="573"/>
                  </a:lnTo>
                  <a:lnTo>
                    <a:pt x="1133" y="588"/>
                  </a:lnTo>
                  <a:lnTo>
                    <a:pt x="1164" y="598"/>
                  </a:lnTo>
                  <a:lnTo>
                    <a:pt x="1195" y="604"/>
                  </a:lnTo>
                  <a:lnTo>
                    <a:pt x="1228" y="607"/>
                  </a:lnTo>
                  <a:lnTo>
                    <a:pt x="1262" y="606"/>
                  </a:lnTo>
                  <a:lnTo>
                    <a:pt x="1299" y="601"/>
                  </a:lnTo>
                  <a:lnTo>
                    <a:pt x="1339" y="592"/>
                  </a:lnTo>
                  <a:lnTo>
                    <a:pt x="1382" y="581"/>
                  </a:lnTo>
                  <a:lnTo>
                    <a:pt x="1427" y="565"/>
                  </a:lnTo>
                  <a:lnTo>
                    <a:pt x="1477" y="547"/>
                  </a:lnTo>
                  <a:lnTo>
                    <a:pt x="1507" y="539"/>
                  </a:lnTo>
                  <a:lnTo>
                    <a:pt x="1536" y="535"/>
                  </a:lnTo>
                  <a:lnTo>
                    <a:pt x="1566" y="538"/>
                  </a:lnTo>
                  <a:lnTo>
                    <a:pt x="1594" y="545"/>
                  </a:lnTo>
                  <a:lnTo>
                    <a:pt x="1621" y="557"/>
                  </a:lnTo>
                  <a:lnTo>
                    <a:pt x="1645" y="573"/>
                  </a:lnTo>
                  <a:lnTo>
                    <a:pt x="1666" y="594"/>
                  </a:lnTo>
                  <a:lnTo>
                    <a:pt x="1684" y="617"/>
                  </a:lnTo>
                  <a:lnTo>
                    <a:pt x="1697" y="645"/>
                  </a:lnTo>
                  <a:lnTo>
                    <a:pt x="1705" y="675"/>
                  </a:lnTo>
                  <a:lnTo>
                    <a:pt x="1709" y="704"/>
                  </a:lnTo>
                  <a:lnTo>
                    <a:pt x="1707" y="734"/>
                  </a:lnTo>
                  <a:lnTo>
                    <a:pt x="1700" y="763"/>
                  </a:lnTo>
                  <a:lnTo>
                    <a:pt x="1688" y="789"/>
                  </a:lnTo>
                  <a:lnTo>
                    <a:pt x="1671" y="813"/>
                  </a:lnTo>
                  <a:lnTo>
                    <a:pt x="1651" y="834"/>
                  </a:lnTo>
                  <a:lnTo>
                    <a:pt x="1627" y="852"/>
                  </a:lnTo>
                  <a:lnTo>
                    <a:pt x="1600" y="866"/>
                  </a:lnTo>
                  <a:lnTo>
                    <a:pt x="1530" y="890"/>
                  </a:lnTo>
                  <a:lnTo>
                    <a:pt x="1464" y="911"/>
                  </a:lnTo>
                  <a:lnTo>
                    <a:pt x="1402" y="926"/>
                  </a:lnTo>
                  <a:lnTo>
                    <a:pt x="1342" y="936"/>
                  </a:lnTo>
                  <a:lnTo>
                    <a:pt x="1285" y="943"/>
                  </a:lnTo>
                  <a:lnTo>
                    <a:pt x="1230" y="944"/>
                  </a:lnTo>
                  <a:lnTo>
                    <a:pt x="1174" y="942"/>
                  </a:lnTo>
                  <a:lnTo>
                    <a:pt x="1121" y="936"/>
                  </a:lnTo>
                  <a:lnTo>
                    <a:pt x="1071" y="924"/>
                  </a:lnTo>
                  <a:lnTo>
                    <a:pt x="1022" y="908"/>
                  </a:lnTo>
                  <a:lnTo>
                    <a:pt x="975" y="889"/>
                  </a:lnTo>
                  <a:lnTo>
                    <a:pt x="931" y="865"/>
                  </a:lnTo>
                  <a:lnTo>
                    <a:pt x="889" y="839"/>
                  </a:lnTo>
                  <a:lnTo>
                    <a:pt x="847" y="809"/>
                  </a:lnTo>
                  <a:lnTo>
                    <a:pt x="808" y="777"/>
                  </a:lnTo>
                  <a:lnTo>
                    <a:pt x="808" y="1257"/>
                  </a:lnTo>
                  <a:lnTo>
                    <a:pt x="1158" y="1257"/>
                  </a:lnTo>
                  <a:lnTo>
                    <a:pt x="1158" y="1257"/>
                  </a:lnTo>
                  <a:lnTo>
                    <a:pt x="1195" y="1261"/>
                  </a:lnTo>
                  <a:lnTo>
                    <a:pt x="1230" y="1270"/>
                  </a:lnTo>
                  <a:lnTo>
                    <a:pt x="1262" y="1287"/>
                  </a:lnTo>
                  <a:lnTo>
                    <a:pt x="1291" y="1308"/>
                  </a:lnTo>
                  <a:lnTo>
                    <a:pt x="1316" y="1335"/>
                  </a:lnTo>
                  <a:lnTo>
                    <a:pt x="1336" y="1364"/>
                  </a:lnTo>
                  <a:lnTo>
                    <a:pt x="1351" y="1399"/>
                  </a:lnTo>
                  <a:lnTo>
                    <a:pt x="1358" y="1436"/>
                  </a:lnTo>
                  <a:lnTo>
                    <a:pt x="1495" y="2612"/>
                  </a:lnTo>
                  <a:lnTo>
                    <a:pt x="1495" y="2648"/>
                  </a:lnTo>
                  <a:lnTo>
                    <a:pt x="1490" y="2683"/>
                  </a:lnTo>
                  <a:lnTo>
                    <a:pt x="1478" y="2715"/>
                  </a:lnTo>
                  <a:lnTo>
                    <a:pt x="1463" y="2746"/>
                  </a:lnTo>
                  <a:lnTo>
                    <a:pt x="1441" y="2773"/>
                  </a:lnTo>
                  <a:lnTo>
                    <a:pt x="1415" y="2796"/>
                  </a:lnTo>
                  <a:lnTo>
                    <a:pt x="1385" y="2814"/>
                  </a:lnTo>
                  <a:lnTo>
                    <a:pt x="1353" y="2827"/>
                  </a:lnTo>
                  <a:lnTo>
                    <a:pt x="1317" y="2836"/>
                  </a:lnTo>
                  <a:lnTo>
                    <a:pt x="1293" y="2837"/>
                  </a:lnTo>
                  <a:lnTo>
                    <a:pt x="1260" y="2835"/>
                  </a:lnTo>
                  <a:lnTo>
                    <a:pt x="1229" y="2826"/>
                  </a:lnTo>
                  <a:lnTo>
                    <a:pt x="1199" y="2813"/>
                  </a:lnTo>
                  <a:lnTo>
                    <a:pt x="1172" y="2796"/>
                  </a:lnTo>
                  <a:lnTo>
                    <a:pt x="1148" y="2775"/>
                  </a:lnTo>
                  <a:lnTo>
                    <a:pt x="1128" y="2750"/>
                  </a:lnTo>
                  <a:lnTo>
                    <a:pt x="1111" y="2723"/>
                  </a:lnTo>
                  <a:lnTo>
                    <a:pt x="1101" y="2692"/>
                  </a:lnTo>
                  <a:lnTo>
                    <a:pt x="1093" y="2658"/>
                  </a:lnTo>
                  <a:lnTo>
                    <a:pt x="978" y="1661"/>
                  </a:lnTo>
                  <a:lnTo>
                    <a:pt x="436" y="1661"/>
                  </a:lnTo>
                  <a:lnTo>
                    <a:pt x="404" y="1664"/>
                  </a:lnTo>
                  <a:lnTo>
                    <a:pt x="362" y="1661"/>
                  </a:lnTo>
                  <a:lnTo>
                    <a:pt x="320" y="1655"/>
                  </a:lnTo>
                  <a:lnTo>
                    <a:pt x="280" y="1646"/>
                  </a:lnTo>
                  <a:lnTo>
                    <a:pt x="239" y="1633"/>
                  </a:lnTo>
                  <a:lnTo>
                    <a:pt x="200" y="1616"/>
                  </a:lnTo>
                  <a:lnTo>
                    <a:pt x="163" y="1596"/>
                  </a:lnTo>
                  <a:lnTo>
                    <a:pt x="130" y="1572"/>
                  </a:lnTo>
                  <a:lnTo>
                    <a:pt x="98" y="1544"/>
                  </a:lnTo>
                  <a:lnTo>
                    <a:pt x="70" y="1515"/>
                  </a:lnTo>
                  <a:lnTo>
                    <a:pt x="47" y="1481"/>
                  </a:lnTo>
                  <a:lnTo>
                    <a:pt x="28" y="1445"/>
                  </a:lnTo>
                  <a:lnTo>
                    <a:pt x="13" y="1407"/>
                  </a:lnTo>
                  <a:lnTo>
                    <a:pt x="4" y="1366"/>
                  </a:lnTo>
                  <a:lnTo>
                    <a:pt x="0" y="1322"/>
                  </a:lnTo>
                  <a:lnTo>
                    <a:pt x="0" y="351"/>
                  </a:lnTo>
                  <a:lnTo>
                    <a:pt x="4" y="307"/>
                  </a:lnTo>
                  <a:lnTo>
                    <a:pt x="13" y="265"/>
                  </a:lnTo>
                  <a:lnTo>
                    <a:pt x="28" y="227"/>
                  </a:lnTo>
                  <a:lnTo>
                    <a:pt x="47" y="191"/>
                  </a:lnTo>
                  <a:lnTo>
                    <a:pt x="70" y="158"/>
                  </a:lnTo>
                  <a:lnTo>
                    <a:pt x="98" y="128"/>
                  </a:lnTo>
                  <a:lnTo>
                    <a:pt x="128" y="100"/>
                  </a:lnTo>
                  <a:lnTo>
                    <a:pt x="161" y="77"/>
                  </a:lnTo>
                  <a:lnTo>
                    <a:pt x="195" y="55"/>
                  </a:lnTo>
                  <a:lnTo>
                    <a:pt x="232" y="37"/>
                  </a:lnTo>
                  <a:lnTo>
                    <a:pt x="269" y="23"/>
                  </a:lnTo>
                  <a:lnTo>
                    <a:pt x="306" y="12"/>
                  </a:lnTo>
                  <a:lnTo>
                    <a:pt x="307" y="12"/>
                  </a:lnTo>
                  <a:lnTo>
                    <a:pt x="310" y="12"/>
                  </a:lnTo>
                  <a:lnTo>
                    <a:pt x="319" y="10"/>
                  </a:lnTo>
                  <a:lnTo>
                    <a:pt x="331" y="9"/>
                  </a:lnTo>
                  <a:lnTo>
                    <a:pt x="348" y="5"/>
                  </a:lnTo>
                  <a:lnTo>
                    <a:pt x="367" y="4"/>
                  </a:lnTo>
                  <a:lnTo>
                    <a:pt x="387" y="2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44"/>
            <p:cNvSpPr>
              <a:spLocks/>
            </p:cNvSpPr>
            <p:nvPr/>
          </p:nvSpPr>
          <p:spPr bwMode="auto">
            <a:xfrm>
              <a:off x="-534988" y="2600325"/>
              <a:ext cx="430213" cy="844550"/>
            </a:xfrm>
            <a:custGeom>
              <a:avLst/>
              <a:gdLst>
                <a:gd name="T0" fmla="*/ 205 w 1355"/>
                <a:gd name="T1" fmla="*/ 4 h 2661"/>
                <a:gd name="T2" fmla="*/ 267 w 1355"/>
                <a:gd name="T3" fmla="*/ 30 h 2661"/>
                <a:gd name="T4" fmla="*/ 312 w 1355"/>
                <a:gd name="T5" fmla="*/ 77 h 2661"/>
                <a:gd name="T6" fmla="*/ 338 w 1355"/>
                <a:gd name="T7" fmla="*/ 137 h 2661"/>
                <a:gd name="T8" fmla="*/ 342 w 1355"/>
                <a:gd name="T9" fmla="*/ 1527 h 2661"/>
                <a:gd name="T10" fmla="*/ 1219 w 1355"/>
                <a:gd name="T11" fmla="*/ 1530 h 2661"/>
                <a:gd name="T12" fmla="*/ 1280 w 1355"/>
                <a:gd name="T13" fmla="*/ 1555 h 2661"/>
                <a:gd name="T14" fmla="*/ 1327 w 1355"/>
                <a:gd name="T15" fmla="*/ 1602 h 2661"/>
                <a:gd name="T16" fmla="*/ 1352 w 1355"/>
                <a:gd name="T17" fmla="*/ 1662 h 2661"/>
                <a:gd name="T18" fmla="*/ 1353 w 1355"/>
                <a:gd name="T19" fmla="*/ 1729 h 2661"/>
                <a:gd name="T20" fmla="*/ 1331 w 1355"/>
                <a:gd name="T21" fmla="*/ 1785 h 2661"/>
                <a:gd name="T22" fmla="*/ 1291 w 1355"/>
                <a:gd name="T23" fmla="*/ 1830 h 2661"/>
                <a:gd name="T24" fmla="*/ 1287 w 1355"/>
                <a:gd name="T25" fmla="*/ 1891 h 2661"/>
                <a:gd name="T26" fmla="*/ 1312 w 1355"/>
                <a:gd name="T27" fmla="*/ 1989 h 2661"/>
                <a:gd name="T28" fmla="*/ 1316 w 1355"/>
                <a:gd name="T29" fmla="*/ 2518 h 2661"/>
                <a:gd name="T30" fmla="*/ 1304 w 1355"/>
                <a:gd name="T31" fmla="*/ 2573 h 2661"/>
                <a:gd name="T32" fmla="*/ 1274 w 1355"/>
                <a:gd name="T33" fmla="*/ 2619 h 2661"/>
                <a:gd name="T34" fmla="*/ 1229 w 1355"/>
                <a:gd name="T35" fmla="*/ 2649 h 2661"/>
                <a:gd name="T36" fmla="*/ 1173 w 1355"/>
                <a:gd name="T37" fmla="*/ 2661 h 2661"/>
                <a:gd name="T38" fmla="*/ 1117 w 1355"/>
                <a:gd name="T39" fmla="*/ 2649 h 2661"/>
                <a:gd name="T40" fmla="*/ 1072 w 1355"/>
                <a:gd name="T41" fmla="*/ 2619 h 2661"/>
                <a:gd name="T42" fmla="*/ 1041 w 1355"/>
                <a:gd name="T43" fmla="*/ 2573 h 2661"/>
                <a:gd name="T44" fmla="*/ 1030 w 1355"/>
                <a:gd name="T45" fmla="*/ 2518 h 2661"/>
                <a:gd name="T46" fmla="*/ 1027 w 1355"/>
                <a:gd name="T47" fmla="*/ 2013 h 2661"/>
                <a:gd name="T48" fmla="*/ 1004 w 1355"/>
                <a:gd name="T49" fmla="*/ 1967 h 2661"/>
                <a:gd name="T50" fmla="*/ 965 w 1355"/>
                <a:gd name="T51" fmla="*/ 1935 h 2661"/>
                <a:gd name="T52" fmla="*/ 913 w 1355"/>
                <a:gd name="T53" fmla="*/ 1923 h 2661"/>
                <a:gd name="T54" fmla="*/ 408 w 1355"/>
                <a:gd name="T55" fmla="*/ 1926 h 2661"/>
                <a:gd name="T56" fmla="*/ 362 w 1355"/>
                <a:gd name="T57" fmla="*/ 1948 h 2661"/>
                <a:gd name="T58" fmla="*/ 331 w 1355"/>
                <a:gd name="T59" fmla="*/ 1989 h 2661"/>
                <a:gd name="T60" fmla="*/ 319 w 1355"/>
                <a:gd name="T61" fmla="*/ 2040 h 2661"/>
                <a:gd name="T62" fmla="*/ 316 w 1355"/>
                <a:gd name="T63" fmla="*/ 2546 h 2661"/>
                <a:gd name="T64" fmla="*/ 294 w 1355"/>
                <a:gd name="T65" fmla="*/ 2598 h 2661"/>
                <a:gd name="T66" fmla="*/ 256 w 1355"/>
                <a:gd name="T67" fmla="*/ 2636 h 2661"/>
                <a:gd name="T68" fmla="*/ 205 w 1355"/>
                <a:gd name="T69" fmla="*/ 2657 h 2661"/>
                <a:gd name="T70" fmla="*/ 146 w 1355"/>
                <a:gd name="T71" fmla="*/ 2657 h 2661"/>
                <a:gd name="T72" fmla="*/ 95 w 1355"/>
                <a:gd name="T73" fmla="*/ 2636 h 2661"/>
                <a:gd name="T74" fmla="*/ 57 w 1355"/>
                <a:gd name="T75" fmla="*/ 2598 h 2661"/>
                <a:gd name="T76" fmla="*/ 36 w 1355"/>
                <a:gd name="T77" fmla="*/ 2546 h 2661"/>
                <a:gd name="T78" fmla="*/ 32 w 1355"/>
                <a:gd name="T79" fmla="*/ 2040 h 2661"/>
                <a:gd name="T80" fmla="*/ 46 w 1355"/>
                <a:gd name="T81" fmla="*/ 1938 h 2661"/>
                <a:gd name="T82" fmla="*/ 83 w 1355"/>
                <a:gd name="T83" fmla="*/ 1843 h 2661"/>
                <a:gd name="T84" fmla="*/ 39 w 1355"/>
                <a:gd name="T85" fmla="*/ 1806 h 2661"/>
                <a:gd name="T86" fmla="*/ 11 w 1355"/>
                <a:gd name="T87" fmla="*/ 1756 h 2661"/>
                <a:gd name="T88" fmla="*/ 0 w 1355"/>
                <a:gd name="T89" fmla="*/ 1697 h 2661"/>
                <a:gd name="T90" fmla="*/ 4 w 1355"/>
                <a:gd name="T91" fmla="*/ 137 h 2661"/>
                <a:gd name="T92" fmla="*/ 29 w 1355"/>
                <a:gd name="T93" fmla="*/ 77 h 2661"/>
                <a:gd name="T94" fmla="*/ 75 w 1355"/>
                <a:gd name="T95" fmla="*/ 30 h 2661"/>
                <a:gd name="T96" fmla="*/ 136 w 1355"/>
                <a:gd name="T97" fmla="*/ 4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55" h="2661">
                  <a:moveTo>
                    <a:pt x="170" y="0"/>
                  </a:moveTo>
                  <a:lnTo>
                    <a:pt x="205" y="4"/>
                  </a:lnTo>
                  <a:lnTo>
                    <a:pt x="237" y="15"/>
                  </a:lnTo>
                  <a:lnTo>
                    <a:pt x="267" y="30"/>
                  </a:lnTo>
                  <a:lnTo>
                    <a:pt x="292" y="50"/>
                  </a:lnTo>
                  <a:lnTo>
                    <a:pt x="312" y="77"/>
                  </a:lnTo>
                  <a:lnTo>
                    <a:pt x="328" y="105"/>
                  </a:lnTo>
                  <a:lnTo>
                    <a:pt x="338" y="137"/>
                  </a:lnTo>
                  <a:lnTo>
                    <a:pt x="342" y="172"/>
                  </a:lnTo>
                  <a:lnTo>
                    <a:pt x="342" y="1527"/>
                  </a:lnTo>
                  <a:lnTo>
                    <a:pt x="1185" y="1527"/>
                  </a:lnTo>
                  <a:lnTo>
                    <a:pt x="1219" y="1530"/>
                  </a:lnTo>
                  <a:lnTo>
                    <a:pt x="1252" y="1540"/>
                  </a:lnTo>
                  <a:lnTo>
                    <a:pt x="1280" y="1555"/>
                  </a:lnTo>
                  <a:lnTo>
                    <a:pt x="1305" y="1577"/>
                  </a:lnTo>
                  <a:lnTo>
                    <a:pt x="1327" y="1602"/>
                  </a:lnTo>
                  <a:lnTo>
                    <a:pt x="1342" y="1630"/>
                  </a:lnTo>
                  <a:lnTo>
                    <a:pt x="1352" y="1662"/>
                  </a:lnTo>
                  <a:lnTo>
                    <a:pt x="1355" y="1697"/>
                  </a:lnTo>
                  <a:lnTo>
                    <a:pt x="1353" y="1729"/>
                  </a:lnTo>
                  <a:lnTo>
                    <a:pt x="1345" y="1759"/>
                  </a:lnTo>
                  <a:lnTo>
                    <a:pt x="1331" y="1785"/>
                  </a:lnTo>
                  <a:lnTo>
                    <a:pt x="1314" y="1810"/>
                  </a:lnTo>
                  <a:lnTo>
                    <a:pt x="1291" y="1830"/>
                  </a:lnTo>
                  <a:lnTo>
                    <a:pt x="1266" y="1847"/>
                  </a:lnTo>
                  <a:lnTo>
                    <a:pt x="1287" y="1891"/>
                  </a:lnTo>
                  <a:lnTo>
                    <a:pt x="1303" y="1939"/>
                  </a:lnTo>
                  <a:lnTo>
                    <a:pt x="1312" y="1989"/>
                  </a:lnTo>
                  <a:lnTo>
                    <a:pt x="1316" y="2040"/>
                  </a:lnTo>
                  <a:lnTo>
                    <a:pt x="1316" y="2518"/>
                  </a:lnTo>
                  <a:lnTo>
                    <a:pt x="1312" y="2546"/>
                  </a:lnTo>
                  <a:lnTo>
                    <a:pt x="1304" y="2573"/>
                  </a:lnTo>
                  <a:lnTo>
                    <a:pt x="1291" y="2598"/>
                  </a:lnTo>
                  <a:lnTo>
                    <a:pt x="1274" y="2619"/>
                  </a:lnTo>
                  <a:lnTo>
                    <a:pt x="1253" y="2636"/>
                  </a:lnTo>
                  <a:lnTo>
                    <a:pt x="1229" y="2649"/>
                  </a:lnTo>
                  <a:lnTo>
                    <a:pt x="1202" y="2657"/>
                  </a:lnTo>
                  <a:lnTo>
                    <a:pt x="1173" y="2661"/>
                  </a:lnTo>
                  <a:lnTo>
                    <a:pt x="1144" y="2657"/>
                  </a:lnTo>
                  <a:lnTo>
                    <a:pt x="1117" y="2649"/>
                  </a:lnTo>
                  <a:lnTo>
                    <a:pt x="1093" y="2636"/>
                  </a:lnTo>
                  <a:lnTo>
                    <a:pt x="1072" y="2619"/>
                  </a:lnTo>
                  <a:lnTo>
                    <a:pt x="1054" y="2598"/>
                  </a:lnTo>
                  <a:lnTo>
                    <a:pt x="1041" y="2573"/>
                  </a:lnTo>
                  <a:lnTo>
                    <a:pt x="1033" y="2546"/>
                  </a:lnTo>
                  <a:lnTo>
                    <a:pt x="1030" y="2518"/>
                  </a:lnTo>
                  <a:lnTo>
                    <a:pt x="1030" y="2040"/>
                  </a:lnTo>
                  <a:lnTo>
                    <a:pt x="1027" y="2013"/>
                  </a:lnTo>
                  <a:lnTo>
                    <a:pt x="1018" y="1989"/>
                  </a:lnTo>
                  <a:lnTo>
                    <a:pt x="1004" y="1967"/>
                  </a:lnTo>
                  <a:lnTo>
                    <a:pt x="986" y="1948"/>
                  </a:lnTo>
                  <a:lnTo>
                    <a:pt x="965" y="1935"/>
                  </a:lnTo>
                  <a:lnTo>
                    <a:pt x="940" y="1926"/>
                  </a:lnTo>
                  <a:lnTo>
                    <a:pt x="913" y="1923"/>
                  </a:lnTo>
                  <a:lnTo>
                    <a:pt x="436" y="1923"/>
                  </a:lnTo>
                  <a:lnTo>
                    <a:pt x="408" y="1926"/>
                  </a:lnTo>
                  <a:lnTo>
                    <a:pt x="385" y="1935"/>
                  </a:lnTo>
                  <a:lnTo>
                    <a:pt x="362" y="1948"/>
                  </a:lnTo>
                  <a:lnTo>
                    <a:pt x="344" y="1967"/>
                  </a:lnTo>
                  <a:lnTo>
                    <a:pt x="331" y="1989"/>
                  </a:lnTo>
                  <a:lnTo>
                    <a:pt x="322" y="2013"/>
                  </a:lnTo>
                  <a:lnTo>
                    <a:pt x="319" y="2040"/>
                  </a:lnTo>
                  <a:lnTo>
                    <a:pt x="319" y="2518"/>
                  </a:lnTo>
                  <a:lnTo>
                    <a:pt x="316" y="2546"/>
                  </a:lnTo>
                  <a:lnTo>
                    <a:pt x="307" y="2573"/>
                  </a:lnTo>
                  <a:lnTo>
                    <a:pt x="294" y="2598"/>
                  </a:lnTo>
                  <a:lnTo>
                    <a:pt x="276" y="2619"/>
                  </a:lnTo>
                  <a:lnTo>
                    <a:pt x="256" y="2636"/>
                  </a:lnTo>
                  <a:lnTo>
                    <a:pt x="231" y="2649"/>
                  </a:lnTo>
                  <a:lnTo>
                    <a:pt x="205" y="2657"/>
                  </a:lnTo>
                  <a:lnTo>
                    <a:pt x="175" y="2661"/>
                  </a:lnTo>
                  <a:lnTo>
                    <a:pt x="146" y="2657"/>
                  </a:lnTo>
                  <a:lnTo>
                    <a:pt x="120" y="2649"/>
                  </a:lnTo>
                  <a:lnTo>
                    <a:pt x="95" y="2636"/>
                  </a:lnTo>
                  <a:lnTo>
                    <a:pt x="75" y="2619"/>
                  </a:lnTo>
                  <a:lnTo>
                    <a:pt x="57" y="2598"/>
                  </a:lnTo>
                  <a:lnTo>
                    <a:pt x="44" y="2573"/>
                  </a:lnTo>
                  <a:lnTo>
                    <a:pt x="36" y="2546"/>
                  </a:lnTo>
                  <a:lnTo>
                    <a:pt x="32" y="2518"/>
                  </a:lnTo>
                  <a:lnTo>
                    <a:pt x="32" y="2040"/>
                  </a:lnTo>
                  <a:lnTo>
                    <a:pt x="36" y="1988"/>
                  </a:lnTo>
                  <a:lnTo>
                    <a:pt x="46" y="1938"/>
                  </a:lnTo>
                  <a:lnTo>
                    <a:pt x="62" y="1889"/>
                  </a:lnTo>
                  <a:lnTo>
                    <a:pt x="83" y="1843"/>
                  </a:lnTo>
                  <a:lnTo>
                    <a:pt x="61" y="1827"/>
                  </a:lnTo>
                  <a:lnTo>
                    <a:pt x="39" y="1806"/>
                  </a:lnTo>
                  <a:lnTo>
                    <a:pt x="23" y="1783"/>
                  </a:lnTo>
                  <a:lnTo>
                    <a:pt x="11" y="1756"/>
                  </a:lnTo>
                  <a:lnTo>
                    <a:pt x="2" y="1728"/>
                  </a:lnTo>
                  <a:lnTo>
                    <a:pt x="0" y="1697"/>
                  </a:lnTo>
                  <a:lnTo>
                    <a:pt x="0" y="172"/>
                  </a:lnTo>
                  <a:lnTo>
                    <a:pt x="4" y="137"/>
                  </a:lnTo>
                  <a:lnTo>
                    <a:pt x="13" y="105"/>
                  </a:lnTo>
                  <a:lnTo>
                    <a:pt x="29" y="77"/>
                  </a:lnTo>
                  <a:lnTo>
                    <a:pt x="50" y="50"/>
                  </a:lnTo>
                  <a:lnTo>
                    <a:pt x="75" y="30"/>
                  </a:lnTo>
                  <a:lnTo>
                    <a:pt x="105" y="15"/>
                  </a:lnTo>
                  <a:lnTo>
                    <a:pt x="136" y="4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45"/>
            <p:cNvSpPr>
              <a:spLocks/>
            </p:cNvSpPr>
            <p:nvPr/>
          </p:nvSpPr>
          <p:spPr bwMode="auto">
            <a:xfrm>
              <a:off x="3175" y="2849563"/>
              <a:ext cx="706438" cy="566738"/>
            </a:xfrm>
            <a:custGeom>
              <a:avLst/>
              <a:gdLst>
                <a:gd name="T0" fmla="*/ 163 w 2225"/>
                <a:gd name="T1" fmla="*/ 0 h 1781"/>
                <a:gd name="T2" fmla="*/ 2062 w 2225"/>
                <a:gd name="T3" fmla="*/ 0 h 1781"/>
                <a:gd name="T4" fmla="*/ 2094 w 2225"/>
                <a:gd name="T5" fmla="*/ 3 h 1781"/>
                <a:gd name="T6" fmla="*/ 2125 w 2225"/>
                <a:gd name="T7" fmla="*/ 13 h 1781"/>
                <a:gd name="T8" fmla="*/ 2153 w 2225"/>
                <a:gd name="T9" fmla="*/ 28 h 1781"/>
                <a:gd name="T10" fmla="*/ 2177 w 2225"/>
                <a:gd name="T11" fmla="*/ 47 h 1781"/>
                <a:gd name="T12" fmla="*/ 2197 w 2225"/>
                <a:gd name="T13" fmla="*/ 72 h 1781"/>
                <a:gd name="T14" fmla="*/ 2212 w 2225"/>
                <a:gd name="T15" fmla="*/ 100 h 1781"/>
                <a:gd name="T16" fmla="*/ 2221 w 2225"/>
                <a:gd name="T17" fmla="*/ 131 h 1781"/>
                <a:gd name="T18" fmla="*/ 2225 w 2225"/>
                <a:gd name="T19" fmla="*/ 163 h 1781"/>
                <a:gd name="T20" fmla="*/ 2221 w 2225"/>
                <a:gd name="T21" fmla="*/ 196 h 1781"/>
                <a:gd name="T22" fmla="*/ 2212 w 2225"/>
                <a:gd name="T23" fmla="*/ 227 h 1781"/>
                <a:gd name="T24" fmla="*/ 2197 w 2225"/>
                <a:gd name="T25" fmla="*/ 255 h 1781"/>
                <a:gd name="T26" fmla="*/ 2177 w 2225"/>
                <a:gd name="T27" fmla="*/ 280 h 1781"/>
                <a:gd name="T28" fmla="*/ 2153 w 2225"/>
                <a:gd name="T29" fmla="*/ 299 h 1781"/>
                <a:gd name="T30" fmla="*/ 2125 w 2225"/>
                <a:gd name="T31" fmla="*/ 314 h 1781"/>
                <a:gd name="T32" fmla="*/ 2094 w 2225"/>
                <a:gd name="T33" fmla="*/ 324 h 1781"/>
                <a:gd name="T34" fmla="*/ 2062 w 2225"/>
                <a:gd name="T35" fmla="*/ 327 h 1781"/>
                <a:gd name="T36" fmla="*/ 1836 w 2225"/>
                <a:gd name="T37" fmla="*/ 327 h 1781"/>
                <a:gd name="T38" fmla="*/ 1836 w 2225"/>
                <a:gd name="T39" fmla="*/ 1781 h 1781"/>
                <a:gd name="T40" fmla="*/ 388 w 2225"/>
                <a:gd name="T41" fmla="*/ 1781 h 1781"/>
                <a:gd name="T42" fmla="*/ 388 w 2225"/>
                <a:gd name="T43" fmla="*/ 327 h 1781"/>
                <a:gd name="T44" fmla="*/ 163 w 2225"/>
                <a:gd name="T45" fmla="*/ 327 h 1781"/>
                <a:gd name="T46" fmla="*/ 131 w 2225"/>
                <a:gd name="T47" fmla="*/ 324 h 1781"/>
                <a:gd name="T48" fmla="*/ 100 w 2225"/>
                <a:gd name="T49" fmla="*/ 314 h 1781"/>
                <a:gd name="T50" fmla="*/ 73 w 2225"/>
                <a:gd name="T51" fmla="*/ 299 h 1781"/>
                <a:gd name="T52" fmla="*/ 48 w 2225"/>
                <a:gd name="T53" fmla="*/ 280 h 1781"/>
                <a:gd name="T54" fmla="*/ 27 w 2225"/>
                <a:gd name="T55" fmla="*/ 255 h 1781"/>
                <a:gd name="T56" fmla="*/ 13 w 2225"/>
                <a:gd name="T57" fmla="*/ 227 h 1781"/>
                <a:gd name="T58" fmla="*/ 4 w 2225"/>
                <a:gd name="T59" fmla="*/ 196 h 1781"/>
                <a:gd name="T60" fmla="*/ 0 w 2225"/>
                <a:gd name="T61" fmla="*/ 163 h 1781"/>
                <a:gd name="T62" fmla="*/ 4 w 2225"/>
                <a:gd name="T63" fmla="*/ 131 h 1781"/>
                <a:gd name="T64" fmla="*/ 13 w 2225"/>
                <a:gd name="T65" fmla="*/ 100 h 1781"/>
                <a:gd name="T66" fmla="*/ 27 w 2225"/>
                <a:gd name="T67" fmla="*/ 72 h 1781"/>
                <a:gd name="T68" fmla="*/ 48 w 2225"/>
                <a:gd name="T69" fmla="*/ 47 h 1781"/>
                <a:gd name="T70" fmla="*/ 73 w 2225"/>
                <a:gd name="T71" fmla="*/ 28 h 1781"/>
                <a:gd name="T72" fmla="*/ 100 w 2225"/>
                <a:gd name="T73" fmla="*/ 13 h 1781"/>
                <a:gd name="T74" fmla="*/ 131 w 2225"/>
                <a:gd name="T75" fmla="*/ 3 h 1781"/>
                <a:gd name="T76" fmla="*/ 163 w 2225"/>
                <a:gd name="T77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25" h="1781">
                  <a:moveTo>
                    <a:pt x="163" y="0"/>
                  </a:moveTo>
                  <a:lnTo>
                    <a:pt x="2062" y="0"/>
                  </a:lnTo>
                  <a:lnTo>
                    <a:pt x="2094" y="3"/>
                  </a:lnTo>
                  <a:lnTo>
                    <a:pt x="2125" y="13"/>
                  </a:lnTo>
                  <a:lnTo>
                    <a:pt x="2153" y="28"/>
                  </a:lnTo>
                  <a:lnTo>
                    <a:pt x="2177" y="47"/>
                  </a:lnTo>
                  <a:lnTo>
                    <a:pt x="2197" y="72"/>
                  </a:lnTo>
                  <a:lnTo>
                    <a:pt x="2212" y="100"/>
                  </a:lnTo>
                  <a:lnTo>
                    <a:pt x="2221" y="131"/>
                  </a:lnTo>
                  <a:lnTo>
                    <a:pt x="2225" y="163"/>
                  </a:lnTo>
                  <a:lnTo>
                    <a:pt x="2221" y="196"/>
                  </a:lnTo>
                  <a:lnTo>
                    <a:pt x="2212" y="227"/>
                  </a:lnTo>
                  <a:lnTo>
                    <a:pt x="2197" y="255"/>
                  </a:lnTo>
                  <a:lnTo>
                    <a:pt x="2177" y="280"/>
                  </a:lnTo>
                  <a:lnTo>
                    <a:pt x="2153" y="299"/>
                  </a:lnTo>
                  <a:lnTo>
                    <a:pt x="2125" y="314"/>
                  </a:lnTo>
                  <a:lnTo>
                    <a:pt x="2094" y="324"/>
                  </a:lnTo>
                  <a:lnTo>
                    <a:pt x="2062" y="327"/>
                  </a:lnTo>
                  <a:lnTo>
                    <a:pt x="1836" y="327"/>
                  </a:lnTo>
                  <a:lnTo>
                    <a:pt x="1836" y="1781"/>
                  </a:lnTo>
                  <a:lnTo>
                    <a:pt x="388" y="1781"/>
                  </a:lnTo>
                  <a:lnTo>
                    <a:pt x="388" y="327"/>
                  </a:lnTo>
                  <a:lnTo>
                    <a:pt x="163" y="327"/>
                  </a:lnTo>
                  <a:lnTo>
                    <a:pt x="131" y="324"/>
                  </a:lnTo>
                  <a:lnTo>
                    <a:pt x="100" y="314"/>
                  </a:lnTo>
                  <a:lnTo>
                    <a:pt x="73" y="299"/>
                  </a:lnTo>
                  <a:lnTo>
                    <a:pt x="48" y="280"/>
                  </a:lnTo>
                  <a:lnTo>
                    <a:pt x="27" y="255"/>
                  </a:lnTo>
                  <a:lnTo>
                    <a:pt x="13" y="227"/>
                  </a:lnTo>
                  <a:lnTo>
                    <a:pt x="4" y="196"/>
                  </a:lnTo>
                  <a:lnTo>
                    <a:pt x="0" y="163"/>
                  </a:lnTo>
                  <a:lnTo>
                    <a:pt x="4" y="131"/>
                  </a:lnTo>
                  <a:lnTo>
                    <a:pt x="13" y="100"/>
                  </a:lnTo>
                  <a:lnTo>
                    <a:pt x="27" y="72"/>
                  </a:lnTo>
                  <a:lnTo>
                    <a:pt x="48" y="47"/>
                  </a:lnTo>
                  <a:lnTo>
                    <a:pt x="73" y="28"/>
                  </a:lnTo>
                  <a:lnTo>
                    <a:pt x="100" y="13"/>
                  </a:lnTo>
                  <a:lnTo>
                    <a:pt x="131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46"/>
            <p:cNvSpPr>
              <a:spLocks noEditPoints="1"/>
            </p:cNvSpPr>
            <p:nvPr/>
          </p:nvSpPr>
          <p:spPr bwMode="auto">
            <a:xfrm>
              <a:off x="185738" y="2449513"/>
              <a:ext cx="485775" cy="384175"/>
            </a:xfrm>
            <a:custGeom>
              <a:avLst/>
              <a:gdLst>
                <a:gd name="T0" fmla="*/ 824 w 1530"/>
                <a:gd name="T1" fmla="*/ 449 h 1209"/>
                <a:gd name="T2" fmla="*/ 900 w 1530"/>
                <a:gd name="T3" fmla="*/ 456 h 1209"/>
                <a:gd name="T4" fmla="*/ 888 w 1530"/>
                <a:gd name="T5" fmla="*/ 411 h 1209"/>
                <a:gd name="T6" fmla="*/ 856 w 1530"/>
                <a:gd name="T7" fmla="*/ 375 h 1209"/>
                <a:gd name="T8" fmla="*/ 1126 w 1530"/>
                <a:gd name="T9" fmla="*/ 297 h 1209"/>
                <a:gd name="T10" fmla="*/ 1079 w 1530"/>
                <a:gd name="T11" fmla="*/ 315 h 1209"/>
                <a:gd name="T12" fmla="*/ 1042 w 1530"/>
                <a:gd name="T13" fmla="*/ 350 h 1209"/>
                <a:gd name="T14" fmla="*/ 1020 w 1530"/>
                <a:gd name="T15" fmla="*/ 398 h 1209"/>
                <a:gd name="T16" fmla="*/ 1020 w 1530"/>
                <a:gd name="T17" fmla="*/ 449 h 1209"/>
                <a:gd name="T18" fmla="*/ 1038 w 1530"/>
                <a:gd name="T19" fmla="*/ 497 h 1209"/>
                <a:gd name="T20" fmla="*/ 1073 w 1530"/>
                <a:gd name="T21" fmla="*/ 534 h 1209"/>
                <a:gd name="T22" fmla="*/ 1124 w 1530"/>
                <a:gd name="T23" fmla="*/ 555 h 1209"/>
                <a:gd name="T24" fmla="*/ 1179 w 1530"/>
                <a:gd name="T25" fmla="*/ 554 h 1209"/>
                <a:gd name="T26" fmla="*/ 1228 w 1530"/>
                <a:gd name="T27" fmla="*/ 531 h 1209"/>
                <a:gd name="T28" fmla="*/ 1280 w 1530"/>
                <a:gd name="T29" fmla="*/ 411 h 1209"/>
                <a:gd name="T30" fmla="*/ 1263 w 1530"/>
                <a:gd name="T31" fmla="*/ 360 h 1209"/>
                <a:gd name="T32" fmla="*/ 1226 w 1530"/>
                <a:gd name="T33" fmla="*/ 319 h 1209"/>
                <a:gd name="T34" fmla="*/ 1177 w 1530"/>
                <a:gd name="T35" fmla="*/ 298 h 1209"/>
                <a:gd name="T36" fmla="*/ 946 w 1530"/>
                <a:gd name="T37" fmla="*/ 170 h 1209"/>
                <a:gd name="T38" fmla="*/ 938 w 1530"/>
                <a:gd name="T39" fmla="*/ 247 h 1209"/>
                <a:gd name="T40" fmla="*/ 985 w 1530"/>
                <a:gd name="T41" fmla="*/ 235 h 1209"/>
                <a:gd name="T42" fmla="*/ 1019 w 1530"/>
                <a:gd name="T43" fmla="*/ 203 h 1209"/>
                <a:gd name="T44" fmla="*/ 1461 w 1530"/>
                <a:gd name="T45" fmla="*/ 0 h 1209"/>
                <a:gd name="T46" fmla="*/ 1498 w 1530"/>
                <a:gd name="T47" fmla="*/ 12 h 1209"/>
                <a:gd name="T48" fmla="*/ 1522 w 1530"/>
                <a:gd name="T49" fmla="*/ 38 h 1209"/>
                <a:gd name="T50" fmla="*/ 1530 w 1530"/>
                <a:gd name="T51" fmla="*/ 74 h 1209"/>
                <a:gd name="T52" fmla="*/ 1195 w 1530"/>
                <a:gd name="T53" fmla="*/ 1159 h 1209"/>
                <a:gd name="T54" fmla="*/ 1176 w 1530"/>
                <a:gd name="T55" fmla="*/ 1189 h 1209"/>
                <a:gd name="T56" fmla="*/ 1145 w 1530"/>
                <a:gd name="T57" fmla="*/ 1207 h 1209"/>
                <a:gd name="T58" fmla="*/ 71 w 1530"/>
                <a:gd name="T59" fmla="*/ 1209 h 1209"/>
                <a:gd name="T60" fmla="*/ 28 w 1530"/>
                <a:gd name="T61" fmla="*/ 1195 h 1209"/>
                <a:gd name="T62" fmla="*/ 3 w 1530"/>
                <a:gd name="T63" fmla="*/ 1160 h 1209"/>
                <a:gd name="T64" fmla="*/ 3 w 1530"/>
                <a:gd name="T65" fmla="*/ 1115 h 1209"/>
                <a:gd name="T66" fmla="*/ 28 w 1530"/>
                <a:gd name="T67" fmla="*/ 1081 h 1209"/>
                <a:gd name="T68" fmla="*/ 71 w 1530"/>
                <a:gd name="T69" fmla="*/ 1067 h 1209"/>
                <a:gd name="T70" fmla="*/ 1205 w 1530"/>
                <a:gd name="T71" fmla="*/ 650 h 1209"/>
                <a:gd name="T72" fmla="*/ 930 w 1530"/>
                <a:gd name="T73" fmla="*/ 130 h 1209"/>
                <a:gd name="T74" fmla="*/ 1392 w 1530"/>
                <a:gd name="T75" fmla="*/ 50 h 1209"/>
                <a:gd name="T76" fmla="*/ 1411 w 1530"/>
                <a:gd name="T77" fmla="*/ 19 h 1209"/>
                <a:gd name="T78" fmla="*/ 1443 w 1530"/>
                <a:gd name="T79" fmla="*/ 2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0" h="1209">
                  <a:moveTo>
                    <a:pt x="856" y="375"/>
                  </a:moveTo>
                  <a:lnTo>
                    <a:pt x="824" y="449"/>
                  </a:lnTo>
                  <a:lnTo>
                    <a:pt x="896" y="481"/>
                  </a:lnTo>
                  <a:lnTo>
                    <a:pt x="900" y="456"/>
                  </a:lnTo>
                  <a:lnTo>
                    <a:pt x="896" y="434"/>
                  </a:lnTo>
                  <a:lnTo>
                    <a:pt x="888" y="411"/>
                  </a:lnTo>
                  <a:lnTo>
                    <a:pt x="875" y="392"/>
                  </a:lnTo>
                  <a:lnTo>
                    <a:pt x="856" y="375"/>
                  </a:lnTo>
                  <a:close/>
                  <a:moveTo>
                    <a:pt x="1151" y="294"/>
                  </a:moveTo>
                  <a:lnTo>
                    <a:pt x="1126" y="297"/>
                  </a:lnTo>
                  <a:lnTo>
                    <a:pt x="1101" y="304"/>
                  </a:lnTo>
                  <a:lnTo>
                    <a:pt x="1079" y="315"/>
                  </a:lnTo>
                  <a:lnTo>
                    <a:pt x="1060" y="330"/>
                  </a:lnTo>
                  <a:lnTo>
                    <a:pt x="1042" y="350"/>
                  </a:lnTo>
                  <a:lnTo>
                    <a:pt x="1029" y="373"/>
                  </a:lnTo>
                  <a:lnTo>
                    <a:pt x="1020" y="398"/>
                  </a:lnTo>
                  <a:lnTo>
                    <a:pt x="1018" y="424"/>
                  </a:lnTo>
                  <a:lnTo>
                    <a:pt x="1020" y="449"/>
                  </a:lnTo>
                  <a:lnTo>
                    <a:pt x="1026" y="474"/>
                  </a:lnTo>
                  <a:lnTo>
                    <a:pt x="1038" y="497"/>
                  </a:lnTo>
                  <a:lnTo>
                    <a:pt x="1054" y="516"/>
                  </a:lnTo>
                  <a:lnTo>
                    <a:pt x="1073" y="534"/>
                  </a:lnTo>
                  <a:lnTo>
                    <a:pt x="1097" y="547"/>
                  </a:lnTo>
                  <a:lnTo>
                    <a:pt x="1124" y="555"/>
                  </a:lnTo>
                  <a:lnTo>
                    <a:pt x="1151" y="558"/>
                  </a:lnTo>
                  <a:lnTo>
                    <a:pt x="1179" y="554"/>
                  </a:lnTo>
                  <a:lnTo>
                    <a:pt x="1204" y="546"/>
                  </a:lnTo>
                  <a:lnTo>
                    <a:pt x="1228" y="531"/>
                  </a:lnTo>
                  <a:lnTo>
                    <a:pt x="1248" y="512"/>
                  </a:lnTo>
                  <a:lnTo>
                    <a:pt x="1280" y="411"/>
                  </a:lnTo>
                  <a:lnTo>
                    <a:pt x="1274" y="385"/>
                  </a:lnTo>
                  <a:lnTo>
                    <a:pt x="1263" y="360"/>
                  </a:lnTo>
                  <a:lnTo>
                    <a:pt x="1247" y="338"/>
                  </a:lnTo>
                  <a:lnTo>
                    <a:pt x="1226" y="319"/>
                  </a:lnTo>
                  <a:lnTo>
                    <a:pt x="1203" y="305"/>
                  </a:lnTo>
                  <a:lnTo>
                    <a:pt x="1177" y="298"/>
                  </a:lnTo>
                  <a:lnTo>
                    <a:pt x="1151" y="294"/>
                  </a:lnTo>
                  <a:close/>
                  <a:moveTo>
                    <a:pt x="946" y="170"/>
                  </a:moveTo>
                  <a:lnTo>
                    <a:pt x="914" y="243"/>
                  </a:lnTo>
                  <a:lnTo>
                    <a:pt x="938" y="247"/>
                  </a:lnTo>
                  <a:lnTo>
                    <a:pt x="962" y="243"/>
                  </a:lnTo>
                  <a:lnTo>
                    <a:pt x="985" y="235"/>
                  </a:lnTo>
                  <a:lnTo>
                    <a:pt x="1004" y="222"/>
                  </a:lnTo>
                  <a:lnTo>
                    <a:pt x="1019" y="203"/>
                  </a:lnTo>
                  <a:lnTo>
                    <a:pt x="946" y="170"/>
                  </a:lnTo>
                  <a:close/>
                  <a:moveTo>
                    <a:pt x="1461" y="0"/>
                  </a:moveTo>
                  <a:lnTo>
                    <a:pt x="1480" y="4"/>
                  </a:lnTo>
                  <a:lnTo>
                    <a:pt x="1498" y="12"/>
                  </a:lnTo>
                  <a:lnTo>
                    <a:pt x="1512" y="24"/>
                  </a:lnTo>
                  <a:lnTo>
                    <a:pt x="1522" y="38"/>
                  </a:lnTo>
                  <a:lnTo>
                    <a:pt x="1529" y="55"/>
                  </a:lnTo>
                  <a:lnTo>
                    <a:pt x="1530" y="74"/>
                  </a:lnTo>
                  <a:lnTo>
                    <a:pt x="1528" y="93"/>
                  </a:lnTo>
                  <a:lnTo>
                    <a:pt x="1195" y="1159"/>
                  </a:lnTo>
                  <a:lnTo>
                    <a:pt x="1188" y="1176"/>
                  </a:lnTo>
                  <a:lnTo>
                    <a:pt x="1176" y="1189"/>
                  </a:lnTo>
                  <a:lnTo>
                    <a:pt x="1162" y="1200"/>
                  </a:lnTo>
                  <a:lnTo>
                    <a:pt x="1145" y="1207"/>
                  </a:lnTo>
                  <a:lnTo>
                    <a:pt x="1127" y="1209"/>
                  </a:lnTo>
                  <a:lnTo>
                    <a:pt x="71" y="1209"/>
                  </a:lnTo>
                  <a:lnTo>
                    <a:pt x="49" y="1206"/>
                  </a:lnTo>
                  <a:lnTo>
                    <a:pt x="28" y="1195"/>
                  </a:lnTo>
                  <a:lnTo>
                    <a:pt x="13" y="1181"/>
                  </a:lnTo>
                  <a:lnTo>
                    <a:pt x="3" y="1160"/>
                  </a:lnTo>
                  <a:lnTo>
                    <a:pt x="0" y="1138"/>
                  </a:lnTo>
                  <a:lnTo>
                    <a:pt x="3" y="1115"/>
                  </a:lnTo>
                  <a:lnTo>
                    <a:pt x="13" y="1096"/>
                  </a:lnTo>
                  <a:lnTo>
                    <a:pt x="28" y="1081"/>
                  </a:lnTo>
                  <a:lnTo>
                    <a:pt x="49" y="1071"/>
                  </a:lnTo>
                  <a:lnTo>
                    <a:pt x="71" y="1067"/>
                  </a:lnTo>
                  <a:lnTo>
                    <a:pt x="1075" y="1067"/>
                  </a:lnTo>
                  <a:lnTo>
                    <a:pt x="1205" y="650"/>
                  </a:lnTo>
                  <a:lnTo>
                    <a:pt x="783" y="465"/>
                  </a:lnTo>
                  <a:lnTo>
                    <a:pt x="930" y="130"/>
                  </a:lnTo>
                  <a:lnTo>
                    <a:pt x="1314" y="298"/>
                  </a:lnTo>
                  <a:lnTo>
                    <a:pt x="1392" y="50"/>
                  </a:lnTo>
                  <a:lnTo>
                    <a:pt x="1399" y="33"/>
                  </a:lnTo>
                  <a:lnTo>
                    <a:pt x="1411" y="19"/>
                  </a:lnTo>
                  <a:lnTo>
                    <a:pt x="1426" y="8"/>
                  </a:lnTo>
                  <a:lnTo>
                    <a:pt x="1443" y="2"/>
                  </a:lnTo>
                  <a:lnTo>
                    <a:pt x="1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525463" y="2554288"/>
              <a:ext cx="50800" cy="60325"/>
            </a:xfrm>
            <a:custGeom>
              <a:avLst/>
              <a:gdLst>
                <a:gd name="T0" fmla="*/ 71 w 159"/>
                <a:gd name="T1" fmla="*/ 143 h 192"/>
                <a:gd name="T2" fmla="*/ 79 w 159"/>
                <a:gd name="T3" fmla="*/ 143 h 192"/>
                <a:gd name="T4" fmla="*/ 85 w 159"/>
                <a:gd name="T5" fmla="*/ 141 h 192"/>
                <a:gd name="T6" fmla="*/ 87 w 159"/>
                <a:gd name="T7" fmla="*/ 138 h 192"/>
                <a:gd name="T8" fmla="*/ 90 w 159"/>
                <a:gd name="T9" fmla="*/ 136 h 192"/>
                <a:gd name="T10" fmla="*/ 90 w 159"/>
                <a:gd name="T11" fmla="*/ 129 h 192"/>
                <a:gd name="T12" fmla="*/ 87 w 159"/>
                <a:gd name="T13" fmla="*/ 123 h 192"/>
                <a:gd name="T14" fmla="*/ 82 w 159"/>
                <a:gd name="T15" fmla="*/ 116 h 192"/>
                <a:gd name="T16" fmla="*/ 82 w 159"/>
                <a:gd name="T17" fmla="*/ 44 h 192"/>
                <a:gd name="T18" fmla="*/ 77 w 159"/>
                <a:gd name="T19" fmla="*/ 46 h 192"/>
                <a:gd name="T20" fmla="*/ 73 w 159"/>
                <a:gd name="T21" fmla="*/ 51 h 192"/>
                <a:gd name="T22" fmla="*/ 72 w 159"/>
                <a:gd name="T23" fmla="*/ 57 h 192"/>
                <a:gd name="T24" fmla="*/ 74 w 159"/>
                <a:gd name="T25" fmla="*/ 63 h 192"/>
                <a:gd name="T26" fmla="*/ 79 w 159"/>
                <a:gd name="T27" fmla="*/ 70 h 192"/>
                <a:gd name="T28" fmla="*/ 86 w 159"/>
                <a:gd name="T29" fmla="*/ 44 h 192"/>
                <a:gd name="T30" fmla="*/ 129 w 159"/>
                <a:gd name="T31" fmla="*/ 10 h 192"/>
                <a:gd name="T32" fmla="*/ 140 w 159"/>
                <a:gd name="T33" fmla="*/ 38 h 192"/>
                <a:gd name="T34" fmla="*/ 159 w 159"/>
                <a:gd name="T35" fmla="*/ 55 h 192"/>
                <a:gd name="T36" fmla="*/ 136 w 159"/>
                <a:gd name="T37" fmla="*/ 73 h 192"/>
                <a:gd name="T38" fmla="*/ 110 w 159"/>
                <a:gd name="T39" fmla="*/ 52 h 192"/>
                <a:gd name="T40" fmla="*/ 100 w 159"/>
                <a:gd name="T41" fmla="*/ 91 h 192"/>
                <a:gd name="T42" fmla="*/ 117 w 159"/>
                <a:gd name="T43" fmla="*/ 112 h 192"/>
                <a:gd name="T44" fmla="*/ 123 w 159"/>
                <a:gd name="T45" fmla="*/ 133 h 192"/>
                <a:gd name="T46" fmla="*/ 115 w 159"/>
                <a:gd name="T47" fmla="*/ 157 h 192"/>
                <a:gd name="T48" fmla="*/ 96 w 159"/>
                <a:gd name="T49" fmla="*/ 169 h 192"/>
                <a:gd name="T50" fmla="*/ 59 w 159"/>
                <a:gd name="T51" fmla="*/ 168 h 192"/>
                <a:gd name="T52" fmla="*/ 29 w 159"/>
                <a:gd name="T53" fmla="*/ 182 h 192"/>
                <a:gd name="T54" fmla="*/ 17 w 159"/>
                <a:gd name="T55" fmla="*/ 148 h 192"/>
                <a:gd name="T56" fmla="*/ 0 w 159"/>
                <a:gd name="T57" fmla="*/ 132 h 192"/>
                <a:gd name="T58" fmla="*/ 16 w 159"/>
                <a:gd name="T59" fmla="*/ 107 h 192"/>
                <a:gd name="T60" fmla="*/ 32 w 159"/>
                <a:gd name="T61" fmla="*/ 124 h 192"/>
                <a:gd name="T62" fmla="*/ 50 w 159"/>
                <a:gd name="T63" fmla="*/ 136 h 192"/>
                <a:gd name="T64" fmla="*/ 60 w 159"/>
                <a:gd name="T65" fmla="*/ 94 h 192"/>
                <a:gd name="T66" fmla="*/ 41 w 159"/>
                <a:gd name="T67" fmla="*/ 67 h 192"/>
                <a:gd name="T68" fmla="*/ 43 w 159"/>
                <a:gd name="T69" fmla="*/ 38 h 192"/>
                <a:gd name="T70" fmla="*/ 56 w 159"/>
                <a:gd name="T71" fmla="*/ 21 h 192"/>
                <a:gd name="T72" fmla="*/ 82 w 159"/>
                <a:gd name="T73" fmla="*/ 15 h 192"/>
                <a:gd name="T74" fmla="*/ 110 w 159"/>
                <a:gd name="T7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192">
                  <a:moveTo>
                    <a:pt x="82" y="116"/>
                  </a:moveTo>
                  <a:lnTo>
                    <a:pt x="71" y="143"/>
                  </a:lnTo>
                  <a:lnTo>
                    <a:pt x="75" y="143"/>
                  </a:lnTo>
                  <a:lnTo>
                    <a:pt x="79" y="143"/>
                  </a:lnTo>
                  <a:lnTo>
                    <a:pt x="82" y="142"/>
                  </a:lnTo>
                  <a:lnTo>
                    <a:pt x="85" y="141"/>
                  </a:lnTo>
                  <a:lnTo>
                    <a:pt x="86" y="139"/>
                  </a:lnTo>
                  <a:lnTo>
                    <a:pt x="87" y="138"/>
                  </a:lnTo>
                  <a:lnTo>
                    <a:pt x="88" y="137"/>
                  </a:lnTo>
                  <a:lnTo>
                    <a:pt x="90" y="136"/>
                  </a:lnTo>
                  <a:lnTo>
                    <a:pt x="90" y="132"/>
                  </a:lnTo>
                  <a:lnTo>
                    <a:pt x="90" y="129"/>
                  </a:lnTo>
                  <a:lnTo>
                    <a:pt x="90" y="126"/>
                  </a:lnTo>
                  <a:lnTo>
                    <a:pt x="87" y="123"/>
                  </a:lnTo>
                  <a:lnTo>
                    <a:pt x="85" y="119"/>
                  </a:lnTo>
                  <a:lnTo>
                    <a:pt x="82" y="116"/>
                  </a:lnTo>
                  <a:close/>
                  <a:moveTo>
                    <a:pt x="86" y="44"/>
                  </a:moveTo>
                  <a:lnTo>
                    <a:pt x="82" y="44"/>
                  </a:lnTo>
                  <a:lnTo>
                    <a:pt x="80" y="44"/>
                  </a:lnTo>
                  <a:lnTo>
                    <a:pt x="77" y="46"/>
                  </a:lnTo>
                  <a:lnTo>
                    <a:pt x="74" y="48"/>
                  </a:lnTo>
                  <a:lnTo>
                    <a:pt x="73" y="51"/>
                  </a:lnTo>
                  <a:lnTo>
                    <a:pt x="72" y="54"/>
                  </a:lnTo>
                  <a:lnTo>
                    <a:pt x="72" y="57"/>
                  </a:lnTo>
                  <a:lnTo>
                    <a:pt x="72" y="61"/>
                  </a:lnTo>
                  <a:lnTo>
                    <a:pt x="74" y="63"/>
                  </a:lnTo>
                  <a:lnTo>
                    <a:pt x="75" y="67"/>
                  </a:lnTo>
                  <a:lnTo>
                    <a:pt x="79" y="70"/>
                  </a:lnTo>
                  <a:lnTo>
                    <a:pt x="90" y="44"/>
                  </a:lnTo>
                  <a:lnTo>
                    <a:pt x="86" y="44"/>
                  </a:lnTo>
                  <a:close/>
                  <a:moveTo>
                    <a:pt x="110" y="0"/>
                  </a:moveTo>
                  <a:lnTo>
                    <a:pt x="129" y="10"/>
                  </a:lnTo>
                  <a:lnTo>
                    <a:pt x="121" y="26"/>
                  </a:lnTo>
                  <a:lnTo>
                    <a:pt x="140" y="38"/>
                  </a:lnTo>
                  <a:lnTo>
                    <a:pt x="156" y="52"/>
                  </a:lnTo>
                  <a:lnTo>
                    <a:pt x="159" y="55"/>
                  </a:lnTo>
                  <a:lnTo>
                    <a:pt x="138" y="75"/>
                  </a:lnTo>
                  <a:lnTo>
                    <a:pt x="136" y="73"/>
                  </a:lnTo>
                  <a:lnTo>
                    <a:pt x="123" y="61"/>
                  </a:lnTo>
                  <a:lnTo>
                    <a:pt x="110" y="52"/>
                  </a:lnTo>
                  <a:lnTo>
                    <a:pt x="96" y="86"/>
                  </a:lnTo>
                  <a:lnTo>
                    <a:pt x="100" y="91"/>
                  </a:lnTo>
                  <a:lnTo>
                    <a:pt x="110" y="102"/>
                  </a:lnTo>
                  <a:lnTo>
                    <a:pt x="117" y="112"/>
                  </a:lnTo>
                  <a:lnTo>
                    <a:pt x="122" y="120"/>
                  </a:lnTo>
                  <a:lnTo>
                    <a:pt x="123" y="133"/>
                  </a:lnTo>
                  <a:lnTo>
                    <a:pt x="119" y="148"/>
                  </a:lnTo>
                  <a:lnTo>
                    <a:pt x="115" y="157"/>
                  </a:lnTo>
                  <a:lnTo>
                    <a:pt x="106" y="164"/>
                  </a:lnTo>
                  <a:lnTo>
                    <a:pt x="96" y="169"/>
                  </a:lnTo>
                  <a:lnTo>
                    <a:pt x="79" y="172"/>
                  </a:lnTo>
                  <a:lnTo>
                    <a:pt x="59" y="168"/>
                  </a:lnTo>
                  <a:lnTo>
                    <a:pt x="49" y="192"/>
                  </a:lnTo>
                  <a:lnTo>
                    <a:pt x="29" y="182"/>
                  </a:lnTo>
                  <a:lnTo>
                    <a:pt x="40" y="161"/>
                  </a:lnTo>
                  <a:lnTo>
                    <a:pt x="17" y="148"/>
                  </a:lnTo>
                  <a:lnTo>
                    <a:pt x="2" y="133"/>
                  </a:lnTo>
                  <a:lnTo>
                    <a:pt x="0" y="132"/>
                  </a:lnTo>
                  <a:lnTo>
                    <a:pt x="12" y="104"/>
                  </a:lnTo>
                  <a:lnTo>
                    <a:pt x="16" y="107"/>
                  </a:lnTo>
                  <a:lnTo>
                    <a:pt x="23" y="116"/>
                  </a:lnTo>
                  <a:lnTo>
                    <a:pt x="32" y="124"/>
                  </a:lnTo>
                  <a:lnTo>
                    <a:pt x="42" y="130"/>
                  </a:lnTo>
                  <a:lnTo>
                    <a:pt x="50" y="136"/>
                  </a:lnTo>
                  <a:lnTo>
                    <a:pt x="66" y="100"/>
                  </a:lnTo>
                  <a:lnTo>
                    <a:pt x="60" y="94"/>
                  </a:lnTo>
                  <a:lnTo>
                    <a:pt x="48" y="80"/>
                  </a:lnTo>
                  <a:lnTo>
                    <a:pt x="41" y="67"/>
                  </a:lnTo>
                  <a:lnTo>
                    <a:pt x="38" y="52"/>
                  </a:lnTo>
                  <a:lnTo>
                    <a:pt x="43" y="38"/>
                  </a:lnTo>
                  <a:lnTo>
                    <a:pt x="48" y="29"/>
                  </a:lnTo>
                  <a:lnTo>
                    <a:pt x="56" y="21"/>
                  </a:lnTo>
                  <a:lnTo>
                    <a:pt x="67" y="17"/>
                  </a:lnTo>
                  <a:lnTo>
                    <a:pt x="82" y="15"/>
                  </a:lnTo>
                  <a:lnTo>
                    <a:pt x="102" y="19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Freeform 48"/>
            <p:cNvSpPr>
              <a:spLocks noEditPoints="1"/>
            </p:cNvSpPr>
            <p:nvPr/>
          </p:nvSpPr>
          <p:spPr bwMode="auto">
            <a:xfrm>
              <a:off x="350838" y="2355850"/>
              <a:ext cx="260350" cy="138113"/>
            </a:xfrm>
            <a:custGeom>
              <a:avLst/>
              <a:gdLst>
                <a:gd name="T0" fmla="*/ 663 w 820"/>
                <a:gd name="T1" fmla="*/ 331 h 432"/>
                <a:gd name="T2" fmla="*/ 613 w 820"/>
                <a:gd name="T3" fmla="*/ 350 h 432"/>
                <a:gd name="T4" fmla="*/ 576 w 820"/>
                <a:gd name="T5" fmla="*/ 386 h 432"/>
                <a:gd name="T6" fmla="*/ 692 w 820"/>
                <a:gd name="T7" fmla="*/ 330 h 432"/>
                <a:gd name="T8" fmla="*/ 44 w 820"/>
                <a:gd name="T9" fmla="*/ 299 h 432"/>
                <a:gd name="T10" fmla="*/ 131 w 820"/>
                <a:gd name="T11" fmla="*/ 295 h 432"/>
                <a:gd name="T12" fmla="*/ 120 w 820"/>
                <a:gd name="T13" fmla="*/ 262 h 432"/>
                <a:gd name="T14" fmla="*/ 94 w 820"/>
                <a:gd name="T15" fmla="*/ 237 h 432"/>
                <a:gd name="T16" fmla="*/ 691 w 820"/>
                <a:gd name="T17" fmla="*/ 119 h 432"/>
                <a:gd name="T18" fmla="*/ 692 w 820"/>
                <a:gd name="T19" fmla="*/ 155 h 432"/>
                <a:gd name="T20" fmla="*/ 711 w 820"/>
                <a:gd name="T21" fmla="*/ 183 h 432"/>
                <a:gd name="T22" fmla="*/ 745 w 820"/>
                <a:gd name="T23" fmla="*/ 202 h 432"/>
                <a:gd name="T24" fmla="*/ 691 w 820"/>
                <a:gd name="T25" fmla="*/ 119 h 432"/>
                <a:gd name="T26" fmla="*/ 401 w 820"/>
                <a:gd name="T27" fmla="*/ 101 h 432"/>
                <a:gd name="T28" fmla="*/ 345 w 820"/>
                <a:gd name="T29" fmla="*/ 118 h 432"/>
                <a:gd name="T30" fmla="*/ 300 w 820"/>
                <a:gd name="T31" fmla="*/ 150 h 432"/>
                <a:gd name="T32" fmla="*/ 269 w 820"/>
                <a:gd name="T33" fmla="*/ 193 h 432"/>
                <a:gd name="T34" fmla="*/ 262 w 820"/>
                <a:gd name="T35" fmla="*/ 239 h 432"/>
                <a:gd name="T36" fmla="*/ 276 w 820"/>
                <a:gd name="T37" fmla="*/ 281 h 432"/>
                <a:gd name="T38" fmla="*/ 310 w 820"/>
                <a:gd name="T39" fmla="*/ 313 h 432"/>
                <a:gd name="T40" fmla="*/ 361 w 820"/>
                <a:gd name="T41" fmla="*/ 331 h 432"/>
                <a:gd name="T42" fmla="*/ 419 w 820"/>
                <a:gd name="T43" fmla="*/ 331 h 432"/>
                <a:gd name="T44" fmla="*/ 475 w 820"/>
                <a:gd name="T45" fmla="*/ 313 h 432"/>
                <a:gd name="T46" fmla="*/ 520 w 820"/>
                <a:gd name="T47" fmla="*/ 282 h 432"/>
                <a:gd name="T48" fmla="*/ 550 w 820"/>
                <a:gd name="T49" fmla="*/ 238 h 432"/>
                <a:gd name="T50" fmla="*/ 558 w 820"/>
                <a:gd name="T51" fmla="*/ 192 h 432"/>
                <a:gd name="T52" fmla="*/ 544 w 820"/>
                <a:gd name="T53" fmla="*/ 151 h 432"/>
                <a:gd name="T54" fmla="*/ 511 w 820"/>
                <a:gd name="T55" fmla="*/ 119 h 432"/>
                <a:gd name="T56" fmla="*/ 460 w 820"/>
                <a:gd name="T57" fmla="*/ 101 h 432"/>
                <a:gd name="T58" fmla="*/ 158 w 820"/>
                <a:gd name="T59" fmla="*/ 32 h 432"/>
                <a:gd name="T60" fmla="*/ 156 w 820"/>
                <a:gd name="T61" fmla="*/ 101 h 432"/>
                <a:gd name="T62" fmla="*/ 207 w 820"/>
                <a:gd name="T63" fmla="*/ 82 h 432"/>
                <a:gd name="T64" fmla="*/ 244 w 820"/>
                <a:gd name="T65" fmla="*/ 46 h 432"/>
                <a:gd name="T66" fmla="*/ 137 w 820"/>
                <a:gd name="T67" fmla="*/ 0 h 432"/>
                <a:gd name="T68" fmla="*/ 682 w 820"/>
                <a:gd name="T69" fmla="*/ 432 h 432"/>
                <a:gd name="T70" fmla="*/ 137 w 820"/>
                <a:gd name="T7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0" h="432">
                  <a:moveTo>
                    <a:pt x="692" y="330"/>
                  </a:moveTo>
                  <a:lnTo>
                    <a:pt x="663" y="331"/>
                  </a:lnTo>
                  <a:lnTo>
                    <a:pt x="637" y="338"/>
                  </a:lnTo>
                  <a:lnTo>
                    <a:pt x="613" y="350"/>
                  </a:lnTo>
                  <a:lnTo>
                    <a:pt x="592" y="365"/>
                  </a:lnTo>
                  <a:lnTo>
                    <a:pt x="576" y="386"/>
                  </a:lnTo>
                  <a:lnTo>
                    <a:pt x="661" y="399"/>
                  </a:lnTo>
                  <a:lnTo>
                    <a:pt x="692" y="330"/>
                  </a:lnTo>
                  <a:close/>
                  <a:moveTo>
                    <a:pt x="75" y="230"/>
                  </a:moveTo>
                  <a:lnTo>
                    <a:pt x="44" y="299"/>
                  </a:lnTo>
                  <a:lnTo>
                    <a:pt x="130" y="313"/>
                  </a:lnTo>
                  <a:lnTo>
                    <a:pt x="131" y="295"/>
                  </a:lnTo>
                  <a:lnTo>
                    <a:pt x="129" y="277"/>
                  </a:lnTo>
                  <a:lnTo>
                    <a:pt x="120" y="262"/>
                  </a:lnTo>
                  <a:lnTo>
                    <a:pt x="109" y="249"/>
                  </a:lnTo>
                  <a:lnTo>
                    <a:pt x="94" y="237"/>
                  </a:lnTo>
                  <a:lnTo>
                    <a:pt x="75" y="230"/>
                  </a:lnTo>
                  <a:close/>
                  <a:moveTo>
                    <a:pt x="691" y="119"/>
                  </a:moveTo>
                  <a:lnTo>
                    <a:pt x="689" y="137"/>
                  </a:lnTo>
                  <a:lnTo>
                    <a:pt x="692" y="155"/>
                  </a:lnTo>
                  <a:lnTo>
                    <a:pt x="699" y="170"/>
                  </a:lnTo>
                  <a:lnTo>
                    <a:pt x="711" y="183"/>
                  </a:lnTo>
                  <a:lnTo>
                    <a:pt x="726" y="194"/>
                  </a:lnTo>
                  <a:lnTo>
                    <a:pt x="745" y="202"/>
                  </a:lnTo>
                  <a:lnTo>
                    <a:pt x="776" y="133"/>
                  </a:lnTo>
                  <a:lnTo>
                    <a:pt x="691" y="119"/>
                  </a:lnTo>
                  <a:close/>
                  <a:moveTo>
                    <a:pt x="430" y="99"/>
                  </a:moveTo>
                  <a:lnTo>
                    <a:pt x="401" y="101"/>
                  </a:lnTo>
                  <a:lnTo>
                    <a:pt x="373" y="107"/>
                  </a:lnTo>
                  <a:lnTo>
                    <a:pt x="345" y="118"/>
                  </a:lnTo>
                  <a:lnTo>
                    <a:pt x="321" y="132"/>
                  </a:lnTo>
                  <a:lnTo>
                    <a:pt x="300" y="150"/>
                  </a:lnTo>
                  <a:lnTo>
                    <a:pt x="282" y="170"/>
                  </a:lnTo>
                  <a:lnTo>
                    <a:pt x="269" y="193"/>
                  </a:lnTo>
                  <a:lnTo>
                    <a:pt x="263" y="217"/>
                  </a:lnTo>
                  <a:lnTo>
                    <a:pt x="262" y="239"/>
                  </a:lnTo>
                  <a:lnTo>
                    <a:pt x="265" y="262"/>
                  </a:lnTo>
                  <a:lnTo>
                    <a:pt x="276" y="281"/>
                  </a:lnTo>
                  <a:lnTo>
                    <a:pt x="291" y="299"/>
                  </a:lnTo>
                  <a:lnTo>
                    <a:pt x="310" y="313"/>
                  </a:lnTo>
                  <a:lnTo>
                    <a:pt x="333" y="324"/>
                  </a:lnTo>
                  <a:lnTo>
                    <a:pt x="361" y="331"/>
                  </a:lnTo>
                  <a:lnTo>
                    <a:pt x="391" y="333"/>
                  </a:lnTo>
                  <a:lnTo>
                    <a:pt x="419" y="331"/>
                  </a:lnTo>
                  <a:lnTo>
                    <a:pt x="448" y="324"/>
                  </a:lnTo>
                  <a:lnTo>
                    <a:pt x="475" y="313"/>
                  </a:lnTo>
                  <a:lnTo>
                    <a:pt x="499" y="299"/>
                  </a:lnTo>
                  <a:lnTo>
                    <a:pt x="520" y="282"/>
                  </a:lnTo>
                  <a:lnTo>
                    <a:pt x="538" y="262"/>
                  </a:lnTo>
                  <a:lnTo>
                    <a:pt x="550" y="238"/>
                  </a:lnTo>
                  <a:lnTo>
                    <a:pt x="557" y="215"/>
                  </a:lnTo>
                  <a:lnTo>
                    <a:pt x="558" y="192"/>
                  </a:lnTo>
                  <a:lnTo>
                    <a:pt x="554" y="170"/>
                  </a:lnTo>
                  <a:lnTo>
                    <a:pt x="544" y="151"/>
                  </a:lnTo>
                  <a:lnTo>
                    <a:pt x="530" y="133"/>
                  </a:lnTo>
                  <a:lnTo>
                    <a:pt x="511" y="119"/>
                  </a:lnTo>
                  <a:lnTo>
                    <a:pt x="487" y="108"/>
                  </a:lnTo>
                  <a:lnTo>
                    <a:pt x="460" y="101"/>
                  </a:lnTo>
                  <a:lnTo>
                    <a:pt x="430" y="99"/>
                  </a:lnTo>
                  <a:close/>
                  <a:moveTo>
                    <a:pt x="158" y="32"/>
                  </a:moveTo>
                  <a:lnTo>
                    <a:pt x="129" y="102"/>
                  </a:lnTo>
                  <a:lnTo>
                    <a:pt x="156" y="101"/>
                  </a:lnTo>
                  <a:lnTo>
                    <a:pt x="183" y="94"/>
                  </a:lnTo>
                  <a:lnTo>
                    <a:pt x="207" y="82"/>
                  </a:lnTo>
                  <a:lnTo>
                    <a:pt x="229" y="65"/>
                  </a:lnTo>
                  <a:lnTo>
                    <a:pt x="244" y="46"/>
                  </a:lnTo>
                  <a:lnTo>
                    <a:pt x="158" y="32"/>
                  </a:lnTo>
                  <a:close/>
                  <a:moveTo>
                    <a:pt x="137" y="0"/>
                  </a:moveTo>
                  <a:lnTo>
                    <a:pt x="820" y="111"/>
                  </a:lnTo>
                  <a:lnTo>
                    <a:pt x="682" y="432"/>
                  </a:lnTo>
                  <a:lnTo>
                    <a:pt x="0" y="321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452438" y="2397125"/>
              <a:ext cx="55563" cy="55563"/>
            </a:xfrm>
            <a:custGeom>
              <a:avLst/>
              <a:gdLst>
                <a:gd name="T0" fmla="*/ 80 w 171"/>
                <a:gd name="T1" fmla="*/ 131 h 178"/>
                <a:gd name="T2" fmla="*/ 96 w 171"/>
                <a:gd name="T3" fmla="*/ 128 h 178"/>
                <a:gd name="T4" fmla="*/ 101 w 171"/>
                <a:gd name="T5" fmla="*/ 122 h 178"/>
                <a:gd name="T6" fmla="*/ 101 w 171"/>
                <a:gd name="T7" fmla="*/ 116 h 178"/>
                <a:gd name="T8" fmla="*/ 98 w 171"/>
                <a:gd name="T9" fmla="*/ 111 h 178"/>
                <a:gd name="T10" fmla="*/ 90 w 171"/>
                <a:gd name="T11" fmla="*/ 105 h 178"/>
                <a:gd name="T12" fmla="*/ 88 w 171"/>
                <a:gd name="T13" fmla="*/ 42 h 178"/>
                <a:gd name="T14" fmla="*/ 80 w 171"/>
                <a:gd name="T15" fmla="*/ 45 h 178"/>
                <a:gd name="T16" fmla="*/ 75 w 171"/>
                <a:gd name="T17" fmla="*/ 50 h 178"/>
                <a:gd name="T18" fmla="*/ 74 w 171"/>
                <a:gd name="T19" fmla="*/ 56 h 178"/>
                <a:gd name="T20" fmla="*/ 77 w 171"/>
                <a:gd name="T21" fmla="*/ 62 h 178"/>
                <a:gd name="T22" fmla="*/ 83 w 171"/>
                <a:gd name="T23" fmla="*/ 67 h 178"/>
                <a:gd name="T24" fmla="*/ 112 w 171"/>
                <a:gd name="T25" fmla="*/ 0 h 178"/>
                <a:gd name="T26" fmla="*/ 127 w 171"/>
                <a:gd name="T27" fmla="*/ 20 h 178"/>
                <a:gd name="T28" fmla="*/ 169 w 171"/>
                <a:gd name="T29" fmla="*/ 36 h 178"/>
                <a:gd name="T30" fmla="*/ 151 w 171"/>
                <a:gd name="T31" fmla="*/ 59 h 178"/>
                <a:gd name="T32" fmla="*/ 133 w 171"/>
                <a:gd name="T33" fmla="*/ 50 h 178"/>
                <a:gd name="T34" fmla="*/ 103 w 171"/>
                <a:gd name="T35" fmla="*/ 78 h 178"/>
                <a:gd name="T36" fmla="*/ 126 w 171"/>
                <a:gd name="T37" fmla="*/ 92 h 178"/>
                <a:gd name="T38" fmla="*/ 139 w 171"/>
                <a:gd name="T39" fmla="*/ 113 h 178"/>
                <a:gd name="T40" fmla="*/ 131 w 171"/>
                <a:gd name="T41" fmla="*/ 135 h 178"/>
                <a:gd name="T42" fmla="*/ 112 w 171"/>
                <a:gd name="T43" fmla="*/ 149 h 178"/>
                <a:gd name="T44" fmla="*/ 69 w 171"/>
                <a:gd name="T45" fmla="*/ 155 h 178"/>
                <a:gd name="T46" fmla="*/ 37 w 171"/>
                <a:gd name="T47" fmla="*/ 174 h 178"/>
                <a:gd name="T48" fmla="*/ 21 w 171"/>
                <a:gd name="T49" fmla="*/ 146 h 178"/>
                <a:gd name="T50" fmla="*/ 0 w 171"/>
                <a:gd name="T51" fmla="*/ 136 h 178"/>
                <a:gd name="T52" fmla="*/ 15 w 171"/>
                <a:gd name="T53" fmla="*/ 111 h 178"/>
                <a:gd name="T54" fmla="*/ 37 w 171"/>
                <a:gd name="T55" fmla="*/ 123 h 178"/>
                <a:gd name="T56" fmla="*/ 57 w 171"/>
                <a:gd name="T57" fmla="*/ 129 h 178"/>
                <a:gd name="T58" fmla="*/ 64 w 171"/>
                <a:gd name="T59" fmla="*/ 91 h 178"/>
                <a:gd name="T60" fmla="*/ 40 w 171"/>
                <a:gd name="T61" fmla="*/ 70 h 178"/>
                <a:gd name="T62" fmla="*/ 40 w 171"/>
                <a:gd name="T63" fmla="*/ 45 h 178"/>
                <a:gd name="T64" fmla="*/ 53 w 171"/>
                <a:gd name="T65" fmla="*/ 29 h 178"/>
                <a:gd name="T66" fmla="*/ 83 w 171"/>
                <a:gd name="T67" fmla="*/ 18 h 178"/>
                <a:gd name="T68" fmla="*/ 112 w 171"/>
                <a:gd name="T6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178">
                  <a:moveTo>
                    <a:pt x="90" y="105"/>
                  </a:moveTo>
                  <a:lnTo>
                    <a:pt x="80" y="131"/>
                  </a:lnTo>
                  <a:lnTo>
                    <a:pt x="90" y="130"/>
                  </a:lnTo>
                  <a:lnTo>
                    <a:pt x="96" y="128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1" y="118"/>
                  </a:lnTo>
                  <a:lnTo>
                    <a:pt x="101" y="116"/>
                  </a:lnTo>
                  <a:lnTo>
                    <a:pt x="100" y="113"/>
                  </a:lnTo>
                  <a:lnTo>
                    <a:pt x="98" y="111"/>
                  </a:lnTo>
                  <a:lnTo>
                    <a:pt x="95" y="109"/>
                  </a:lnTo>
                  <a:lnTo>
                    <a:pt x="90" y="105"/>
                  </a:lnTo>
                  <a:close/>
                  <a:moveTo>
                    <a:pt x="94" y="42"/>
                  </a:moveTo>
                  <a:lnTo>
                    <a:pt x="88" y="42"/>
                  </a:lnTo>
                  <a:lnTo>
                    <a:pt x="82" y="44"/>
                  </a:lnTo>
                  <a:lnTo>
                    <a:pt x="80" y="45"/>
                  </a:lnTo>
                  <a:lnTo>
                    <a:pt x="77" y="48"/>
                  </a:lnTo>
                  <a:lnTo>
                    <a:pt x="75" y="50"/>
                  </a:lnTo>
                  <a:lnTo>
                    <a:pt x="74" y="54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7" y="62"/>
                  </a:lnTo>
                  <a:lnTo>
                    <a:pt x="80" y="65"/>
                  </a:lnTo>
                  <a:lnTo>
                    <a:pt x="83" y="67"/>
                  </a:lnTo>
                  <a:lnTo>
                    <a:pt x="94" y="42"/>
                  </a:lnTo>
                  <a:close/>
                  <a:moveTo>
                    <a:pt x="112" y="0"/>
                  </a:moveTo>
                  <a:lnTo>
                    <a:pt x="134" y="4"/>
                  </a:lnTo>
                  <a:lnTo>
                    <a:pt x="127" y="20"/>
                  </a:lnTo>
                  <a:lnTo>
                    <a:pt x="150" y="26"/>
                  </a:lnTo>
                  <a:lnTo>
                    <a:pt x="169" y="36"/>
                  </a:lnTo>
                  <a:lnTo>
                    <a:pt x="171" y="37"/>
                  </a:lnTo>
                  <a:lnTo>
                    <a:pt x="151" y="59"/>
                  </a:lnTo>
                  <a:lnTo>
                    <a:pt x="149" y="57"/>
                  </a:lnTo>
                  <a:lnTo>
                    <a:pt x="133" y="50"/>
                  </a:lnTo>
                  <a:lnTo>
                    <a:pt x="117" y="44"/>
                  </a:lnTo>
                  <a:lnTo>
                    <a:pt x="103" y="78"/>
                  </a:lnTo>
                  <a:lnTo>
                    <a:pt x="109" y="80"/>
                  </a:lnTo>
                  <a:lnTo>
                    <a:pt x="126" y="92"/>
                  </a:lnTo>
                  <a:lnTo>
                    <a:pt x="136" y="103"/>
                  </a:lnTo>
                  <a:lnTo>
                    <a:pt x="139" y="113"/>
                  </a:lnTo>
                  <a:lnTo>
                    <a:pt x="137" y="125"/>
                  </a:lnTo>
                  <a:lnTo>
                    <a:pt x="131" y="135"/>
                  </a:lnTo>
                  <a:lnTo>
                    <a:pt x="123" y="143"/>
                  </a:lnTo>
                  <a:lnTo>
                    <a:pt x="112" y="149"/>
                  </a:lnTo>
                  <a:lnTo>
                    <a:pt x="93" y="155"/>
                  </a:lnTo>
                  <a:lnTo>
                    <a:pt x="69" y="155"/>
                  </a:lnTo>
                  <a:lnTo>
                    <a:pt x="59" y="178"/>
                  </a:lnTo>
                  <a:lnTo>
                    <a:pt x="37" y="174"/>
                  </a:lnTo>
                  <a:lnTo>
                    <a:pt x="46" y="153"/>
                  </a:lnTo>
                  <a:lnTo>
                    <a:pt x="21" y="146"/>
                  </a:lnTo>
                  <a:lnTo>
                    <a:pt x="1" y="137"/>
                  </a:lnTo>
                  <a:lnTo>
                    <a:pt x="0" y="136"/>
                  </a:lnTo>
                  <a:lnTo>
                    <a:pt x="12" y="109"/>
                  </a:lnTo>
                  <a:lnTo>
                    <a:pt x="15" y="111"/>
                  </a:lnTo>
                  <a:lnTo>
                    <a:pt x="25" y="117"/>
                  </a:lnTo>
                  <a:lnTo>
                    <a:pt x="37" y="123"/>
                  </a:lnTo>
                  <a:lnTo>
                    <a:pt x="46" y="126"/>
                  </a:lnTo>
                  <a:lnTo>
                    <a:pt x="57" y="129"/>
                  </a:lnTo>
                  <a:lnTo>
                    <a:pt x="71" y="96"/>
                  </a:lnTo>
                  <a:lnTo>
                    <a:pt x="64" y="91"/>
                  </a:lnTo>
                  <a:lnTo>
                    <a:pt x="49" y="81"/>
                  </a:lnTo>
                  <a:lnTo>
                    <a:pt x="40" y="70"/>
                  </a:lnTo>
                  <a:lnTo>
                    <a:pt x="37" y="59"/>
                  </a:lnTo>
                  <a:lnTo>
                    <a:pt x="40" y="45"/>
                  </a:lnTo>
                  <a:lnTo>
                    <a:pt x="45" y="36"/>
                  </a:lnTo>
                  <a:lnTo>
                    <a:pt x="53" y="29"/>
                  </a:lnTo>
                  <a:lnTo>
                    <a:pt x="65" y="23"/>
                  </a:lnTo>
                  <a:lnTo>
                    <a:pt x="83" y="18"/>
                  </a:lnTo>
                  <a:lnTo>
                    <a:pt x="105" y="17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74625" y="2413000"/>
              <a:ext cx="231775" cy="266700"/>
            </a:xfrm>
            <a:custGeom>
              <a:avLst/>
              <a:gdLst>
                <a:gd name="T0" fmla="*/ 534 w 730"/>
                <a:gd name="T1" fmla="*/ 696 h 840"/>
                <a:gd name="T2" fmla="*/ 501 w 730"/>
                <a:gd name="T3" fmla="*/ 711 h 840"/>
                <a:gd name="T4" fmla="*/ 559 w 730"/>
                <a:gd name="T5" fmla="*/ 787 h 840"/>
                <a:gd name="T6" fmla="*/ 573 w 730"/>
                <a:gd name="T7" fmla="*/ 700 h 840"/>
                <a:gd name="T8" fmla="*/ 617 w 730"/>
                <a:gd name="T9" fmla="*/ 433 h 840"/>
                <a:gd name="T10" fmla="*/ 616 w 730"/>
                <a:gd name="T11" fmla="*/ 490 h 840"/>
                <a:gd name="T12" fmla="*/ 637 w 730"/>
                <a:gd name="T13" fmla="*/ 546 h 840"/>
                <a:gd name="T14" fmla="*/ 689 w 730"/>
                <a:gd name="T15" fmla="*/ 493 h 840"/>
                <a:gd name="T16" fmla="*/ 77 w 730"/>
                <a:gd name="T17" fmla="*/ 271 h 840"/>
                <a:gd name="T18" fmla="*/ 113 w 730"/>
                <a:gd name="T19" fmla="*/ 409 h 840"/>
                <a:gd name="T20" fmla="*/ 115 w 730"/>
                <a:gd name="T21" fmla="*/ 352 h 840"/>
                <a:gd name="T22" fmla="*/ 94 w 730"/>
                <a:gd name="T23" fmla="*/ 296 h 840"/>
                <a:gd name="T24" fmla="*/ 333 w 730"/>
                <a:gd name="T25" fmla="*/ 259 h 840"/>
                <a:gd name="T26" fmla="*/ 292 w 730"/>
                <a:gd name="T27" fmla="*/ 271 h 840"/>
                <a:gd name="T28" fmla="*/ 260 w 730"/>
                <a:gd name="T29" fmla="*/ 299 h 840"/>
                <a:gd name="T30" fmla="*/ 239 w 730"/>
                <a:gd name="T31" fmla="*/ 348 h 840"/>
                <a:gd name="T32" fmla="*/ 236 w 730"/>
                <a:gd name="T33" fmla="*/ 409 h 840"/>
                <a:gd name="T34" fmla="*/ 253 w 730"/>
                <a:gd name="T35" fmla="*/ 470 h 840"/>
                <a:gd name="T36" fmla="*/ 286 w 730"/>
                <a:gd name="T37" fmla="*/ 524 h 840"/>
                <a:gd name="T38" fmla="*/ 331 w 730"/>
                <a:gd name="T39" fmla="*/ 564 h 840"/>
                <a:gd name="T40" fmla="*/ 377 w 730"/>
                <a:gd name="T41" fmla="*/ 580 h 840"/>
                <a:gd name="T42" fmla="*/ 420 w 730"/>
                <a:gd name="T43" fmla="*/ 579 h 840"/>
                <a:gd name="T44" fmla="*/ 456 w 730"/>
                <a:gd name="T45" fmla="*/ 559 h 840"/>
                <a:gd name="T46" fmla="*/ 483 w 730"/>
                <a:gd name="T47" fmla="*/ 521 h 840"/>
                <a:gd name="T48" fmla="*/ 496 w 730"/>
                <a:gd name="T49" fmla="*/ 464 h 840"/>
                <a:gd name="T50" fmla="*/ 489 w 730"/>
                <a:gd name="T51" fmla="*/ 402 h 840"/>
                <a:gd name="T52" fmla="*/ 464 w 730"/>
                <a:gd name="T53" fmla="*/ 342 h 840"/>
                <a:gd name="T54" fmla="*/ 422 w 730"/>
                <a:gd name="T55" fmla="*/ 293 h 840"/>
                <a:gd name="T56" fmla="*/ 377 w 730"/>
                <a:gd name="T57" fmla="*/ 267 h 840"/>
                <a:gd name="T58" fmla="*/ 333 w 730"/>
                <a:gd name="T59" fmla="*/ 259 h 840"/>
                <a:gd name="T60" fmla="*/ 138 w 730"/>
                <a:gd name="T61" fmla="*/ 131 h 840"/>
                <a:gd name="T62" fmla="*/ 178 w 730"/>
                <a:gd name="T63" fmla="*/ 146 h 840"/>
                <a:gd name="T64" fmla="*/ 215 w 730"/>
                <a:gd name="T65" fmla="*/ 140 h 840"/>
                <a:gd name="T66" fmla="*/ 243 w 730"/>
                <a:gd name="T67" fmla="*/ 115 h 840"/>
                <a:gd name="T68" fmla="*/ 158 w 730"/>
                <a:gd name="T69" fmla="*/ 0 h 840"/>
                <a:gd name="T70" fmla="*/ 573 w 730"/>
                <a:gd name="T71" fmla="*/ 840 h 840"/>
                <a:gd name="T72" fmla="*/ 158 w 730"/>
                <a:gd name="T73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0" h="840">
                  <a:moveTo>
                    <a:pt x="553" y="696"/>
                  </a:moveTo>
                  <a:lnTo>
                    <a:pt x="534" y="696"/>
                  </a:lnTo>
                  <a:lnTo>
                    <a:pt x="516" y="701"/>
                  </a:lnTo>
                  <a:lnTo>
                    <a:pt x="501" y="711"/>
                  </a:lnTo>
                  <a:lnTo>
                    <a:pt x="487" y="726"/>
                  </a:lnTo>
                  <a:lnTo>
                    <a:pt x="559" y="787"/>
                  </a:lnTo>
                  <a:lnTo>
                    <a:pt x="593" y="710"/>
                  </a:lnTo>
                  <a:lnTo>
                    <a:pt x="573" y="700"/>
                  </a:lnTo>
                  <a:lnTo>
                    <a:pt x="553" y="696"/>
                  </a:lnTo>
                  <a:close/>
                  <a:moveTo>
                    <a:pt x="617" y="433"/>
                  </a:moveTo>
                  <a:lnTo>
                    <a:pt x="614" y="460"/>
                  </a:lnTo>
                  <a:lnTo>
                    <a:pt x="616" y="490"/>
                  </a:lnTo>
                  <a:lnTo>
                    <a:pt x="624" y="518"/>
                  </a:lnTo>
                  <a:lnTo>
                    <a:pt x="637" y="546"/>
                  </a:lnTo>
                  <a:lnTo>
                    <a:pt x="655" y="570"/>
                  </a:lnTo>
                  <a:lnTo>
                    <a:pt x="689" y="493"/>
                  </a:lnTo>
                  <a:lnTo>
                    <a:pt x="617" y="433"/>
                  </a:lnTo>
                  <a:close/>
                  <a:moveTo>
                    <a:pt x="77" y="271"/>
                  </a:moveTo>
                  <a:lnTo>
                    <a:pt x="42" y="348"/>
                  </a:lnTo>
                  <a:lnTo>
                    <a:pt x="113" y="409"/>
                  </a:lnTo>
                  <a:lnTo>
                    <a:pt x="117" y="380"/>
                  </a:lnTo>
                  <a:lnTo>
                    <a:pt x="115" y="352"/>
                  </a:lnTo>
                  <a:lnTo>
                    <a:pt x="108" y="323"/>
                  </a:lnTo>
                  <a:lnTo>
                    <a:pt x="94" y="296"/>
                  </a:lnTo>
                  <a:lnTo>
                    <a:pt x="77" y="271"/>
                  </a:lnTo>
                  <a:close/>
                  <a:moveTo>
                    <a:pt x="333" y="259"/>
                  </a:moveTo>
                  <a:lnTo>
                    <a:pt x="311" y="262"/>
                  </a:lnTo>
                  <a:lnTo>
                    <a:pt x="292" y="271"/>
                  </a:lnTo>
                  <a:lnTo>
                    <a:pt x="274" y="283"/>
                  </a:lnTo>
                  <a:lnTo>
                    <a:pt x="260" y="299"/>
                  </a:lnTo>
                  <a:lnTo>
                    <a:pt x="248" y="321"/>
                  </a:lnTo>
                  <a:lnTo>
                    <a:pt x="239" y="348"/>
                  </a:lnTo>
                  <a:lnTo>
                    <a:pt x="235" y="378"/>
                  </a:lnTo>
                  <a:lnTo>
                    <a:pt x="236" y="409"/>
                  </a:lnTo>
                  <a:lnTo>
                    <a:pt x="242" y="440"/>
                  </a:lnTo>
                  <a:lnTo>
                    <a:pt x="253" y="470"/>
                  </a:lnTo>
                  <a:lnTo>
                    <a:pt x="268" y="498"/>
                  </a:lnTo>
                  <a:lnTo>
                    <a:pt x="286" y="524"/>
                  </a:lnTo>
                  <a:lnTo>
                    <a:pt x="309" y="547"/>
                  </a:lnTo>
                  <a:lnTo>
                    <a:pt x="331" y="564"/>
                  </a:lnTo>
                  <a:lnTo>
                    <a:pt x="354" y="574"/>
                  </a:lnTo>
                  <a:lnTo>
                    <a:pt x="377" y="580"/>
                  </a:lnTo>
                  <a:lnTo>
                    <a:pt x="398" y="582"/>
                  </a:lnTo>
                  <a:lnTo>
                    <a:pt x="420" y="579"/>
                  </a:lnTo>
                  <a:lnTo>
                    <a:pt x="439" y="571"/>
                  </a:lnTo>
                  <a:lnTo>
                    <a:pt x="456" y="559"/>
                  </a:lnTo>
                  <a:lnTo>
                    <a:pt x="471" y="541"/>
                  </a:lnTo>
                  <a:lnTo>
                    <a:pt x="483" y="521"/>
                  </a:lnTo>
                  <a:lnTo>
                    <a:pt x="492" y="492"/>
                  </a:lnTo>
                  <a:lnTo>
                    <a:pt x="496" y="464"/>
                  </a:lnTo>
                  <a:lnTo>
                    <a:pt x="495" y="433"/>
                  </a:lnTo>
                  <a:lnTo>
                    <a:pt x="489" y="402"/>
                  </a:lnTo>
                  <a:lnTo>
                    <a:pt x="478" y="371"/>
                  </a:lnTo>
                  <a:lnTo>
                    <a:pt x="464" y="342"/>
                  </a:lnTo>
                  <a:lnTo>
                    <a:pt x="445" y="316"/>
                  </a:lnTo>
                  <a:lnTo>
                    <a:pt x="422" y="293"/>
                  </a:lnTo>
                  <a:lnTo>
                    <a:pt x="399" y="278"/>
                  </a:lnTo>
                  <a:lnTo>
                    <a:pt x="377" y="267"/>
                  </a:lnTo>
                  <a:lnTo>
                    <a:pt x="355" y="260"/>
                  </a:lnTo>
                  <a:lnTo>
                    <a:pt x="333" y="259"/>
                  </a:lnTo>
                  <a:close/>
                  <a:moveTo>
                    <a:pt x="172" y="54"/>
                  </a:moveTo>
                  <a:lnTo>
                    <a:pt x="138" y="131"/>
                  </a:lnTo>
                  <a:lnTo>
                    <a:pt x="158" y="141"/>
                  </a:lnTo>
                  <a:lnTo>
                    <a:pt x="178" y="146"/>
                  </a:lnTo>
                  <a:lnTo>
                    <a:pt x="197" y="146"/>
                  </a:lnTo>
                  <a:lnTo>
                    <a:pt x="215" y="140"/>
                  </a:lnTo>
                  <a:lnTo>
                    <a:pt x="230" y="130"/>
                  </a:lnTo>
                  <a:lnTo>
                    <a:pt x="243" y="115"/>
                  </a:lnTo>
                  <a:lnTo>
                    <a:pt x="172" y="54"/>
                  </a:lnTo>
                  <a:close/>
                  <a:moveTo>
                    <a:pt x="158" y="0"/>
                  </a:moveTo>
                  <a:lnTo>
                    <a:pt x="730" y="486"/>
                  </a:lnTo>
                  <a:lnTo>
                    <a:pt x="573" y="840"/>
                  </a:lnTo>
                  <a:lnTo>
                    <a:pt x="0" y="354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51"/>
            <p:cNvSpPr>
              <a:spLocks noEditPoints="1"/>
            </p:cNvSpPr>
            <p:nvPr/>
          </p:nvSpPr>
          <p:spPr bwMode="auto">
            <a:xfrm>
              <a:off x="265113" y="2513013"/>
              <a:ext cx="50800" cy="65088"/>
            </a:xfrm>
            <a:custGeom>
              <a:avLst/>
              <a:gdLst>
                <a:gd name="T0" fmla="*/ 69 w 159"/>
                <a:gd name="T1" fmla="*/ 157 h 208"/>
                <a:gd name="T2" fmla="*/ 81 w 159"/>
                <a:gd name="T3" fmla="*/ 161 h 208"/>
                <a:gd name="T4" fmla="*/ 87 w 159"/>
                <a:gd name="T5" fmla="*/ 156 h 208"/>
                <a:gd name="T6" fmla="*/ 89 w 159"/>
                <a:gd name="T7" fmla="*/ 151 h 208"/>
                <a:gd name="T8" fmla="*/ 88 w 159"/>
                <a:gd name="T9" fmla="*/ 143 h 208"/>
                <a:gd name="T10" fmla="*/ 85 w 159"/>
                <a:gd name="T11" fmla="*/ 135 h 208"/>
                <a:gd name="T12" fmla="*/ 81 w 159"/>
                <a:gd name="T13" fmla="*/ 44 h 208"/>
                <a:gd name="T14" fmla="*/ 76 w 159"/>
                <a:gd name="T15" fmla="*/ 46 h 208"/>
                <a:gd name="T16" fmla="*/ 73 w 159"/>
                <a:gd name="T17" fmla="*/ 55 h 208"/>
                <a:gd name="T18" fmla="*/ 75 w 159"/>
                <a:gd name="T19" fmla="*/ 64 h 208"/>
                <a:gd name="T20" fmla="*/ 80 w 159"/>
                <a:gd name="T21" fmla="*/ 74 h 208"/>
                <a:gd name="T22" fmla="*/ 88 w 159"/>
                <a:gd name="T23" fmla="*/ 45 h 208"/>
                <a:gd name="T24" fmla="*/ 81 w 159"/>
                <a:gd name="T25" fmla="*/ 44 h 208"/>
                <a:gd name="T26" fmla="*/ 131 w 159"/>
                <a:gd name="T27" fmla="*/ 17 h 208"/>
                <a:gd name="T28" fmla="*/ 142 w 159"/>
                <a:gd name="T29" fmla="*/ 55 h 208"/>
                <a:gd name="T30" fmla="*/ 159 w 159"/>
                <a:gd name="T31" fmla="*/ 80 h 208"/>
                <a:gd name="T32" fmla="*/ 136 w 159"/>
                <a:gd name="T33" fmla="*/ 94 h 208"/>
                <a:gd name="T34" fmla="*/ 111 w 159"/>
                <a:gd name="T35" fmla="*/ 62 h 208"/>
                <a:gd name="T36" fmla="*/ 100 w 159"/>
                <a:gd name="T37" fmla="*/ 105 h 208"/>
                <a:gd name="T38" fmla="*/ 117 w 159"/>
                <a:gd name="T39" fmla="*/ 135 h 208"/>
                <a:gd name="T40" fmla="*/ 122 w 159"/>
                <a:gd name="T41" fmla="*/ 163 h 208"/>
                <a:gd name="T42" fmla="*/ 112 w 159"/>
                <a:gd name="T43" fmla="*/ 188 h 208"/>
                <a:gd name="T44" fmla="*/ 93 w 159"/>
                <a:gd name="T45" fmla="*/ 197 h 208"/>
                <a:gd name="T46" fmla="*/ 70 w 159"/>
                <a:gd name="T47" fmla="*/ 192 h 208"/>
                <a:gd name="T48" fmla="*/ 47 w 159"/>
                <a:gd name="T49" fmla="*/ 208 h 208"/>
                <a:gd name="T50" fmla="*/ 38 w 159"/>
                <a:gd name="T51" fmla="*/ 169 h 208"/>
                <a:gd name="T52" fmla="*/ 1 w 159"/>
                <a:gd name="T53" fmla="*/ 125 h 208"/>
                <a:gd name="T54" fmla="*/ 13 w 159"/>
                <a:gd name="T55" fmla="*/ 94 h 208"/>
                <a:gd name="T56" fmla="*/ 32 w 159"/>
                <a:gd name="T57" fmla="*/ 124 h 208"/>
                <a:gd name="T58" fmla="*/ 49 w 159"/>
                <a:gd name="T59" fmla="*/ 142 h 208"/>
                <a:gd name="T60" fmla="*/ 60 w 159"/>
                <a:gd name="T61" fmla="*/ 96 h 208"/>
                <a:gd name="T62" fmla="*/ 42 w 159"/>
                <a:gd name="T63" fmla="*/ 57 h 208"/>
                <a:gd name="T64" fmla="*/ 45 w 159"/>
                <a:gd name="T65" fmla="*/ 24 h 208"/>
                <a:gd name="T66" fmla="*/ 59 w 159"/>
                <a:gd name="T67" fmla="*/ 9 h 208"/>
                <a:gd name="T68" fmla="*/ 86 w 159"/>
                <a:gd name="T69" fmla="*/ 9 h 208"/>
                <a:gd name="T70" fmla="*/ 112 w 159"/>
                <a:gd name="T7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8">
                  <a:moveTo>
                    <a:pt x="81" y="129"/>
                  </a:moveTo>
                  <a:lnTo>
                    <a:pt x="69" y="157"/>
                  </a:lnTo>
                  <a:lnTo>
                    <a:pt x="76" y="160"/>
                  </a:lnTo>
                  <a:lnTo>
                    <a:pt x="81" y="161"/>
                  </a:lnTo>
                  <a:lnTo>
                    <a:pt x="85" y="158"/>
                  </a:lnTo>
                  <a:lnTo>
                    <a:pt x="87" y="156"/>
                  </a:lnTo>
                  <a:lnTo>
                    <a:pt x="88" y="155"/>
                  </a:lnTo>
                  <a:lnTo>
                    <a:pt x="89" y="151"/>
                  </a:lnTo>
                  <a:lnTo>
                    <a:pt x="89" y="146"/>
                  </a:lnTo>
                  <a:lnTo>
                    <a:pt x="88" y="143"/>
                  </a:lnTo>
                  <a:lnTo>
                    <a:pt x="87" y="139"/>
                  </a:lnTo>
                  <a:lnTo>
                    <a:pt x="85" y="135"/>
                  </a:lnTo>
                  <a:lnTo>
                    <a:pt x="81" y="129"/>
                  </a:lnTo>
                  <a:close/>
                  <a:moveTo>
                    <a:pt x="81" y="44"/>
                  </a:moveTo>
                  <a:lnTo>
                    <a:pt x="79" y="44"/>
                  </a:lnTo>
                  <a:lnTo>
                    <a:pt x="76" y="46"/>
                  </a:lnTo>
                  <a:lnTo>
                    <a:pt x="75" y="49"/>
                  </a:lnTo>
                  <a:lnTo>
                    <a:pt x="73" y="55"/>
                  </a:lnTo>
                  <a:lnTo>
                    <a:pt x="74" y="60"/>
                  </a:lnTo>
                  <a:lnTo>
                    <a:pt x="75" y="64"/>
                  </a:lnTo>
                  <a:lnTo>
                    <a:pt x="76" y="68"/>
                  </a:lnTo>
                  <a:lnTo>
                    <a:pt x="80" y="74"/>
                  </a:lnTo>
                  <a:lnTo>
                    <a:pt x="92" y="46"/>
                  </a:lnTo>
                  <a:lnTo>
                    <a:pt x="88" y="45"/>
                  </a:lnTo>
                  <a:lnTo>
                    <a:pt x="85" y="44"/>
                  </a:lnTo>
                  <a:lnTo>
                    <a:pt x="81" y="44"/>
                  </a:lnTo>
                  <a:close/>
                  <a:moveTo>
                    <a:pt x="112" y="0"/>
                  </a:moveTo>
                  <a:lnTo>
                    <a:pt x="131" y="17"/>
                  </a:lnTo>
                  <a:lnTo>
                    <a:pt x="123" y="35"/>
                  </a:lnTo>
                  <a:lnTo>
                    <a:pt x="142" y="55"/>
                  </a:lnTo>
                  <a:lnTo>
                    <a:pt x="157" y="76"/>
                  </a:lnTo>
                  <a:lnTo>
                    <a:pt x="159" y="80"/>
                  </a:lnTo>
                  <a:lnTo>
                    <a:pt x="138" y="98"/>
                  </a:lnTo>
                  <a:lnTo>
                    <a:pt x="136" y="94"/>
                  </a:lnTo>
                  <a:lnTo>
                    <a:pt x="124" y="76"/>
                  </a:lnTo>
                  <a:lnTo>
                    <a:pt x="111" y="62"/>
                  </a:lnTo>
                  <a:lnTo>
                    <a:pt x="95" y="98"/>
                  </a:lnTo>
                  <a:lnTo>
                    <a:pt x="100" y="105"/>
                  </a:lnTo>
                  <a:lnTo>
                    <a:pt x="110" y="121"/>
                  </a:lnTo>
                  <a:lnTo>
                    <a:pt x="117" y="135"/>
                  </a:lnTo>
                  <a:lnTo>
                    <a:pt x="120" y="146"/>
                  </a:lnTo>
                  <a:lnTo>
                    <a:pt x="122" y="163"/>
                  </a:lnTo>
                  <a:lnTo>
                    <a:pt x="118" y="177"/>
                  </a:lnTo>
                  <a:lnTo>
                    <a:pt x="112" y="188"/>
                  </a:lnTo>
                  <a:lnTo>
                    <a:pt x="104" y="194"/>
                  </a:lnTo>
                  <a:lnTo>
                    <a:pt x="93" y="197"/>
                  </a:lnTo>
                  <a:lnTo>
                    <a:pt x="82" y="195"/>
                  </a:lnTo>
                  <a:lnTo>
                    <a:pt x="70" y="192"/>
                  </a:lnTo>
                  <a:lnTo>
                    <a:pt x="57" y="183"/>
                  </a:lnTo>
                  <a:lnTo>
                    <a:pt x="47" y="208"/>
                  </a:lnTo>
                  <a:lnTo>
                    <a:pt x="28" y="192"/>
                  </a:lnTo>
                  <a:lnTo>
                    <a:pt x="38" y="169"/>
                  </a:lnTo>
                  <a:lnTo>
                    <a:pt x="17" y="148"/>
                  </a:lnTo>
                  <a:lnTo>
                    <a:pt x="1" y="125"/>
                  </a:lnTo>
                  <a:lnTo>
                    <a:pt x="0" y="124"/>
                  </a:lnTo>
                  <a:lnTo>
                    <a:pt x="13" y="94"/>
                  </a:lnTo>
                  <a:lnTo>
                    <a:pt x="16" y="99"/>
                  </a:lnTo>
                  <a:lnTo>
                    <a:pt x="32" y="124"/>
                  </a:lnTo>
                  <a:lnTo>
                    <a:pt x="42" y="133"/>
                  </a:lnTo>
                  <a:lnTo>
                    <a:pt x="49" y="142"/>
                  </a:lnTo>
                  <a:lnTo>
                    <a:pt x="66" y="105"/>
                  </a:lnTo>
                  <a:lnTo>
                    <a:pt x="60" y="96"/>
                  </a:lnTo>
                  <a:lnTo>
                    <a:pt x="48" y="76"/>
                  </a:lnTo>
                  <a:lnTo>
                    <a:pt x="42" y="57"/>
                  </a:lnTo>
                  <a:lnTo>
                    <a:pt x="41" y="40"/>
                  </a:lnTo>
                  <a:lnTo>
                    <a:pt x="45" y="24"/>
                  </a:lnTo>
                  <a:lnTo>
                    <a:pt x="51" y="14"/>
                  </a:lnTo>
                  <a:lnTo>
                    <a:pt x="59" y="9"/>
                  </a:lnTo>
                  <a:lnTo>
                    <a:pt x="69" y="7"/>
                  </a:lnTo>
                  <a:lnTo>
                    <a:pt x="86" y="9"/>
                  </a:lnTo>
                  <a:lnTo>
                    <a:pt x="104" y="19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9" name="Freeform 56"/>
          <p:cNvSpPr>
            <a:spLocks noEditPoints="1"/>
          </p:cNvSpPr>
          <p:nvPr/>
        </p:nvSpPr>
        <p:spPr bwMode="auto">
          <a:xfrm>
            <a:off x="5707006" y="2969241"/>
            <a:ext cx="780592" cy="510568"/>
          </a:xfrm>
          <a:custGeom>
            <a:avLst/>
            <a:gdLst>
              <a:gd name="T0" fmla="*/ 2611 w 3496"/>
              <a:gd name="T1" fmla="*/ 1781 h 2287"/>
              <a:gd name="T2" fmla="*/ 2569 w 3496"/>
              <a:gd name="T3" fmla="*/ 1980 h 2287"/>
              <a:gd name="T4" fmla="*/ 2696 w 3496"/>
              <a:gd name="T5" fmla="*/ 2111 h 2287"/>
              <a:gd name="T6" fmla="*/ 2895 w 3496"/>
              <a:gd name="T7" fmla="*/ 2073 h 2287"/>
              <a:gd name="T8" fmla="*/ 2971 w 3496"/>
              <a:gd name="T9" fmla="*/ 1881 h 2287"/>
              <a:gd name="T10" fmla="*/ 2866 w 3496"/>
              <a:gd name="T11" fmla="*/ 1730 h 2287"/>
              <a:gd name="T12" fmla="*/ 846 w 3496"/>
              <a:gd name="T13" fmla="*/ 1721 h 2287"/>
              <a:gd name="T14" fmla="*/ 710 w 3496"/>
              <a:gd name="T15" fmla="*/ 1877 h 2287"/>
              <a:gd name="T16" fmla="*/ 762 w 3496"/>
              <a:gd name="T17" fmla="*/ 2061 h 2287"/>
              <a:gd name="T18" fmla="*/ 945 w 3496"/>
              <a:gd name="T19" fmla="*/ 2118 h 2287"/>
              <a:gd name="T20" fmla="*/ 1104 w 3496"/>
              <a:gd name="T21" fmla="*/ 1986 h 2287"/>
              <a:gd name="T22" fmla="*/ 1083 w 3496"/>
              <a:gd name="T23" fmla="*/ 1792 h 2287"/>
              <a:gd name="T24" fmla="*/ 918 w 3496"/>
              <a:gd name="T25" fmla="*/ 1708 h 2287"/>
              <a:gd name="T26" fmla="*/ 2353 w 3496"/>
              <a:gd name="T27" fmla="*/ 1812 h 2287"/>
              <a:gd name="T28" fmla="*/ 2467 w 3496"/>
              <a:gd name="T29" fmla="*/ 1701 h 2287"/>
              <a:gd name="T30" fmla="*/ 2684 w 3496"/>
              <a:gd name="T31" fmla="*/ 1554 h 2287"/>
              <a:gd name="T32" fmla="*/ 2950 w 3496"/>
              <a:gd name="T33" fmla="*/ 1586 h 2287"/>
              <a:gd name="T34" fmla="*/ 3117 w 3496"/>
              <a:gd name="T35" fmla="*/ 1779 h 2287"/>
              <a:gd name="T36" fmla="*/ 3265 w 3496"/>
              <a:gd name="T37" fmla="*/ 1778 h 2287"/>
              <a:gd name="T38" fmla="*/ 2793 w 3496"/>
              <a:gd name="T39" fmla="*/ 1255 h 2287"/>
              <a:gd name="T40" fmla="*/ 2649 w 3496"/>
              <a:gd name="T41" fmla="*/ 1136 h 2287"/>
              <a:gd name="T42" fmla="*/ 2425 w 3496"/>
              <a:gd name="T43" fmla="*/ 588 h 2287"/>
              <a:gd name="T44" fmla="*/ 2353 w 3496"/>
              <a:gd name="T45" fmla="*/ 34 h 2287"/>
              <a:gd name="T46" fmla="*/ 2458 w 3496"/>
              <a:gd name="T47" fmla="*/ 188 h 2287"/>
              <a:gd name="T48" fmla="*/ 3031 w 3496"/>
              <a:gd name="T49" fmla="*/ 430 h 2287"/>
              <a:gd name="T50" fmla="*/ 3438 w 3496"/>
              <a:gd name="T51" fmla="*/ 1101 h 2287"/>
              <a:gd name="T52" fmla="*/ 3496 w 3496"/>
              <a:gd name="T53" fmla="*/ 1178 h 2287"/>
              <a:gd name="T54" fmla="*/ 3426 w 3496"/>
              <a:gd name="T55" fmla="*/ 1822 h 2287"/>
              <a:gd name="T56" fmla="*/ 3258 w 3496"/>
              <a:gd name="T57" fmla="*/ 1976 h 2287"/>
              <a:gd name="T58" fmla="*/ 3073 w 3496"/>
              <a:gd name="T59" fmla="*/ 2116 h 2287"/>
              <a:gd name="T60" fmla="*/ 2851 w 3496"/>
              <a:gd name="T61" fmla="*/ 2275 h 2287"/>
              <a:gd name="T62" fmla="*/ 2577 w 3496"/>
              <a:gd name="T63" fmla="*/ 2241 h 2287"/>
              <a:gd name="T64" fmla="*/ 2410 w 3496"/>
              <a:gd name="T65" fmla="*/ 2033 h 2287"/>
              <a:gd name="T66" fmla="*/ 2252 w 3496"/>
              <a:gd name="T67" fmla="*/ 1947 h 2287"/>
              <a:gd name="T68" fmla="*/ 2055 w 3496"/>
              <a:gd name="T69" fmla="*/ 1989 h 2287"/>
              <a:gd name="T70" fmla="*/ 1159 w 3496"/>
              <a:gd name="T71" fmla="*/ 2186 h 2287"/>
              <a:gd name="T72" fmla="*/ 902 w 3496"/>
              <a:gd name="T73" fmla="*/ 2287 h 2287"/>
              <a:gd name="T74" fmla="*/ 651 w 3496"/>
              <a:gd name="T75" fmla="*/ 2186 h 2287"/>
              <a:gd name="T76" fmla="*/ 482 w 3496"/>
              <a:gd name="T77" fmla="*/ 1989 h 2287"/>
              <a:gd name="T78" fmla="*/ 310 w 3496"/>
              <a:gd name="T79" fmla="*/ 1913 h 2287"/>
              <a:gd name="T80" fmla="*/ 252 w 3496"/>
              <a:gd name="T81" fmla="*/ 1734 h 2287"/>
              <a:gd name="T82" fmla="*/ 137 w 3496"/>
              <a:gd name="T83" fmla="*/ 1396 h 2287"/>
              <a:gd name="T84" fmla="*/ 170 w 3496"/>
              <a:gd name="T85" fmla="*/ 1284 h 2287"/>
              <a:gd name="T86" fmla="*/ 1324 w 3496"/>
              <a:gd name="T87" fmla="*/ 1269 h 2287"/>
              <a:gd name="T88" fmla="*/ 1423 w 3496"/>
              <a:gd name="T89" fmla="*/ 1147 h 2287"/>
              <a:gd name="T90" fmla="*/ 1343 w 3496"/>
              <a:gd name="T91" fmla="*/ 1031 h 2287"/>
              <a:gd name="T92" fmla="*/ 377 w 3496"/>
              <a:gd name="T93" fmla="*/ 984 h 2287"/>
              <a:gd name="T94" fmla="*/ 410 w 3496"/>
              <a:gd name="T95" fmla="*/ 871 h 2287"/>
              <a:gd name="T96" fmla="*/ 1411 w 3496"/>
              <a:gd name="T97" fmla="*/ 832 h 2287"/>
              <a:gd name="T98" fmla="*/ 1451 w 3496"/>
              <a:gd name="T99" fmla="*/ 685 h 2287"/>
              <a:gd name="T100" fmla="*/ 80 w 3496"/>
              <a:gd name="T101" fmla="*/ 613 h 2287"/>
              <a:gd name="T102" fmla="*/ 0 w 3496"/>
              <a:gd name="T103" fmla="*/ 531 h 2287"/>
              <a:gd name="T104" fmla="*/ 84 w 3496"/>
              <a:gd name="T105" fmla="*/ 449 h 2287"/>
              <a:gd name="T106" fmla="*/ 1451 w 3496"/>
              <a:gd name="T107" fmla="*/ 422 h 2287"/>
              <a:gd name="T108" fmla="*/ 1487 w 3496"/>
              <a:gd name="T109" fmla="*/ 281 h 2287"/>
              <a:gd name="T110" fmla="*/ 399 w 3496"/>
              <a:gd name="T111" fmla="*/ 216 h 2287"/>
              <a:gd name="T112" fmla="*/ 479 w 3496"/>
              <a:gd name="T113" fmla="*/ 3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96" h="2287">
                <a:moveTo>
                  <a:pt x="2772" y="1708"/>
                </a:moveTo>
                <a:lnTo>
                  <a:pt x="2734" y="1711"/>
                </a:lnTo>
                <a:lnTo>
                  <a:pt x="2699" y="1721"/>
                </a:lnTo>
                <a:lnTo>
                  <a:pt x="2666" y="1735"/>
                </a:lnTo>
                <a:lnTo>
                  <a:pt x="2638" y="1757"/>
                </a:lnTo>
                <a:lnTo>
                  <a:pt x="2611" y="1781"/>
                </a:lnTo>
                <a:lnTo>
                  <a:pt x="2591" y="1810"/>
                </a:lnTo>
                <a:lnTo>
                  <a:pt x="2574" y="1842"/>
                </a:lnTo>
                <a:lnTo>
                  <a:pt x="2563" y="1877"/>
                </a:lnTo>
                <a:lnTo>
                  <a:pt x="2559" y="1914"/>
                </a:lnTo>
                <a:lnTo>
                  <a:pt x="2561" y="1948"/>
                </a:lnTo>
                <a:lnTo>
                  <a:pt x="2569" y="1980"/>
                </a:lnTo>
                <a:lnTo>
                  <a:pt x="2580" y="2010"/>
                </a:lnTo>
                <a:lnTo>
                  <a:pt x="2596" y="2036"/>
                </a:lnTo>
                <a:lnTo>
                  <a:pt x="2616" y="2061"/>
                </a:lnTo>
                <a:lnTo>
                  <a:pt x="2640" y="2081"/>
                </a:lnTo>
                <a:lnTo>
                  <a:pt x="2666" y="2098"/>
                </a:lnTo>
                <a:lnTo>
                  <a:pt x="2696" y="2111"/>
                </a:lnTo>
                <a:lnTo>
                  <a:pt x="2727" y="2118"/>
                </a:lnTo>
                <a:lnTo>
                  <a:pt x="2761" y="2121"/>
                </a:lnTo>
                <a:lnTo>
                  <a:pt x="2798" y="2118"/>
                </a:lnTo>
                <a:lnTo>
                  <a:pt x="2833" y="2109"/>
                </a:lnTo>
                <a:lnTo>
                  <a:pt x="2866" y="2093"/>
                </a:lnTo>
                <a:lnTo>
                  <a:pt x="2895" y="2073"/>
                </a:lnTo>
                <a:lnTo>
                  <a:pt x="2921" y="2048"/>
                </a:lnTo>
                <a:lnTo>
                  <a:pt x="2943" y="2019"/>
                </a:lnTo>
                <a:lnTo>
                  <a:pt x="2959" y="1986"/>
                </a:lnTo>
                <a:lnTo>
                  <a:pt x="2969" y="1951"/>
                </a:lnTo>
                <a:lnTo>
                  <a:pt x="2974" y="1914"/>
                </a:lnTo>
                <a:lnTo>
                  <a:pt x="2971" y="1881"/>
                </a:lnTo>
                <a:lnTo>
                  <a:pt x="2964" y="1849"/>
                </a:lnTo>
                <a:lnTo>
                  <a:pt x="2952" y="1819"/>
                </a:lnTo>
                <a:lnTo>
                  <a:pt x="2936" y="1792"/>
                </a:lnTo>
                <a:lnTo>
                  <a:pt x="2916" y="1768"/>
                </a:lnTo>
                <a:lnTo>
                  <a:pt x="2893" y="1747"/>
                </a:lnTo>
                <a:lnTo>
                  <a:pt x="2866" y="1730"/>
                </a:lnTo>
                <a:lnTo>
                  <a:pt x="2836" y="1718"/>
                </a:lnTo>
                <a:lnTo>
                  <a:pt x="2806" y="1710"/>
                </a:lnTo>
                <a:lnTo>
                  <a:pt x="2772" y="1708"/>
                </a:lnTo>
                <a:close/>
                <a:moveTo>
                  <a:pt x="918" y="1708"/>
                </a:moveTo>
                <a:lnTo>
                  <a:pt x="881" y="1711"/>
                </a:lnTo>
                <a:lnTo>
                  <a:pt x="846" y="1721"/>
                </a:lnTo>
                <a:lnTo>
                  <a:pt x="813" y="1735"/>
                </a:lnTo>
                <a:lnTo>
                  <a:pt x="783" y="1757"/>
                </a:lnTo>
                <a:lnTo>
                  <a:pt x="758" y="1781"/>
                </a:lnTo>
                <a:lnTo>
                  <a:pt x="736" y="1810"/>
                </a:lnTo>
                <a:lnTo>
                  <a:pt x="721" y="1842"/>
                </a:lnTo>
                <a:lnTo>
                  <a:pt x="710" y="1877"/>
                </a:lnTo>
                <a:lnTo>
                  <a:pt x="706" y="1914"/>
                </a:lnTo>
                <a:lnTo>
                  <a:pt x="708" y="1948"/>
                </a:lnTo>
                <a:lnTo>
                  <a:pt x="714" y="1980"/>
                </a:lnTo>
                <a:lnTo>
                  <a:pt x="726" y="2010"/>
                </a:lnTo>
                <a:lnTo>
                  <a:pt x="743" y="2036"/>
                </a:lnTo>
                <a:lnTo>
                  <a:pt x="762" y="2061"/>
                </a:lnTo>
                <a:lnTo>
                  <a:pt x="786" y="2081"/>
                </a:lnTo>
                <a:lnTo>
                  <a:pt x="813" y="2098"/>
                </a:lnTo>
                <a:lnTo>
                  <a:pt x="842" y="2111"/>
                </a:lnTo>
                <a:lnTo>
                  <a:pt x="874" y="2118"/>
                </a:lnTo>
                <a:lnTo>
                  <a:pt x="908" y="2121"/>
                </a:lnTo>
                <a:lnTo>
                  <a:pt x="945" y="2118"/>
                </a:lnTo>
                <a:lnTo>
                  <a:pt x="980" y="2109"/>
                </a:lnTo>
                <a:lnTo>
                  <a:pt x="1012" y="2093"/>
                </a:lnTo>
                <a:lnTo>
                  <a:pt x="1041" y="2073"/>
                </a:lnTo>
                <a:lnTo>
                  <a:pt x="1067" y="2048"/>
                </a:lnTo>
                <a:lnTo>
                  <a:pt x="1088" y="2019"/>
                </a:lnTo>
                <a:lnTo>
                  <a:pt x="1104" y="1986"/>
                </a:lnTo>
                <a:lnTo>
                  <a:pt x="1115" y="1951"/>
                </a:lnTo>
                <a:lnTo>
                  <a:pt x="1119" y="1914"/>
                </a:lnTo>
                <a:lnTo>
                  <a:pt x="1118" y="1881"/>
                </a:lnTo>
                <a:lnTo>
                  <a:pt x="1111" y="1849"/>
                </a:lnTo>
                <a:lnTo>
                  <a:pt x="1099" y="1819"/>
                </a:lnTo>
                <a:lnTo>
                  <a:pt x="1083" y="1792"/>
                </a:lnTo>
                <a:lnTo>
                  <a:pt x="1063" y="1768"/>
                </a:lnTo>
                <a:lnTo>
                  <a:pt x="1039" y="1747"/>
                </a:lnTo>
                <a:lnTo>
                  <a:pt x="1013" y="1730"/>
                </a:lnTo>
                <a:lnTo>
                  <a:pt x="983" y="1718"/>
                </a:lnTo>
                <a:lnTo>
                  <a:pt x="951" y="1710"/>
                </a:lnTo>
                <a:lnTo>
                  <a:pt x="918" y="1708"/>
                </a:lnTo>
                <a:close/>
                <a:moveTo>
                  <a:pt x="2425" y="588"/>
                </a:moveTo>
                <a:lnTo>
                  <a:pt x="2321" y="1745"/>
                </a:lnTo>
                <a:lnTo>
                  <a:pt x="2321" y="1765"/>
                </a:lnTo>
                <a:lnTo>
                  <a:pt x="2327" y="1784"/>
                </a:lnTo>
                <a:lnTo>
                  <a:pt x="2338" y="1800"/>
                </a:lnTo>
                <a:lnTo>
                  <a:pt x="2353" y="1812"/>
                </a:lnTo>
                <a:lnTo>
                  <a:pt x="2371" y="1819"/>
                </a:lnTo>
                <a:lnTo>
                  <a:pt x="2391" y="1823"/>
                </a:lnTo>
                <a:lnTo>
                  <a:pt x="2408" y="1823"/>
                </a:lnTo>
                <a:lnTo>
                  <a:pt x="2423" y="1779"/>
                </a:lnTo>
                <a:lnTo>
                  <a:pt x="2442" y="1739"/>
                </a:lnTo>
                <a:lnTo>
                  <a:pt x="2467" y="1701"/>
                </a:lnTo>
                <a:lnTo>
                  <a:pt x="2494" y="1667"/>
                </a:lnTo>
                <a:lnTo>
                  <a:pt x="2526" y="1636"/>
                </a:lnTo>
                <a:lnTo>
                  <a:pt x="2562" y="1609"/>
                </a:lnTo>
                <a:lnTo>
                  <a:pt x="2600" y="1586"/>
                </a:lnTo>
                <a:lnTo>
                  <a:pt x="2641" y="1566"/>
                </a:lnTo>
                <a:lnTo>
                  <a:pt x="2684" y="1554"/>
                </a:lnTo>
                <a:lnTo>
                  <a:pt x="2729" y="1545"/>
                </a:lnTo>
                <a:lnTo>
                  <a:pt x="2776" y="1542"/>
                </a:lnTo>
                <a:lnTo>
                  <a:pt x="2823" y="1545"/>
                </a:lnTo>
                <a:lnTo>
                  <a:pt x="2867" y="1554"/>
                </a:lnTo>
                <a:lnTo>
                  <a:pt x="2910" y="1566"/>
                </a:lnTo>
                <a:lnTo>
                  <a:pt x="2950" y="1586"/>
                </a:lnTo>
                <a:lnTo>
                  <a:pt x="2986" y="1609"/>
                </a:lnTo>
                <a:lnTo>
                  <a:pt x="3020" y="1636"/>
                </a:lnTo>
                <a:lnTo>
                  <a:pt x="3051" y="1667"/>
                </a:lnTo>
                <a:lnTo>
                  <a:pt x="3078" y="1701"/>
                </a:lnTo>
                <a:lnTo>
                  <a:pt x="3099" y="1739"/>
                </a:lnTo>
                <a:lnTo>
                  <a:pt x="3117" y="1779"/>
                </a:lnTo>
                <a:lnTo>
                  <a:pt x="3130" y="1823"/>
                </a:lnTo>
                <a:lnTo>
                  <a:pt x="3185" y="1823"/>
                </a:lnTo>
                <a:lnTo>
                  <a:pt x="3208" y="1819"/>
                </a:lnTo>
                <a:lnTo>
                  <a:pt x="3231" y="1810"/>
                </a:lnTo>
                <a:lnTo>
                  <a:pt x="3250" y="1796"/>
                </a:lnTo>
                <a:lnTo>
                  <a:pt x="3265" y="1778"/>
                </a:lnTo>
                <a:lnTo>
                  <a:pt x="3275" y="1758"/>
                </a:lnTo>
                <a:lnTo>
                  <a:pt x="3281" y="1734"/>
                </a:lnTo>
                <a:lnTo>
                  <a:pt x="3323" y="1263"/>
                </a:lnTo>
                <a:lnTo>
                  <a:pt x="2858" y="1263"/>
                </a:lnTo>
                <a:lnTo>
                  <a:pt x="2825" y="1261"/>
                </a:lnTo>
                <a:lnTo>
                  <a:pt x="2793" y="1255"/>
                </a:lnTo>
                <a:lnTo>
                  <a:pt x="2762" y="1244"/>
                </a:lnTo>
                <a:lnTo>
                  <a:pt x="2734" y="1229"/>
                </a:lnTo>
                <a:lnTo>
                  <a:pt x="2709" y="1210"/>
                </a:lnTo>
                <a:lnTo>
                  <a:pt x="2686" y="1189"/>
                </a:lnTo>
                <a:lnTo>
                  <a:pt x="2665" y="1163"/>
                </a:lnTo>
                <a:lnTo>
                  <a:pt x="2649" y="1136"/>
                </a:lnTo>
                <a:lnTo>
                  <a:pt x="2637" y="1106"/>
                </a:lnTo>
                <a:lnTo>
                  <a:pt x="2629" y="1075"/>
                </a:lnTo>
                <a:lnTo>
                  <a:pt x="2626" y="1042"/>
                </a:lnTo>
                <a:lnTo>
                  <a:pt x="2626" y="1009"/>
                </a:lnTo>
                <a:lnTo>
                  <a:pt x="2664" y="588"/>
                </a:lnTo>
                <a:lnTo>
                  <a:pt x="2425" y="588"/>
                </a:lnTo>
                <a:close/>
                <a:moveTo>
                  <a:pt x="501" y="0"/>
                </a:moveTo>
                <a:lnTo>
                  <a:pt x="2231" y="0"/>
                </a:lnTo>
                <a:lnTo>
                  <a:pt x="2264" y="2"/>
                </a:lnTo>
                <a:lnTo>
                  <a:pt x="2295" y="9"/>
                </a:lnTo>
                <a:lnTo>
                  <a:pt x="2325" y="19"/>
                </a:lnTo>
                <a:lnTo>
                  <a:pt x="2353" y="34"/>
                </a:lnTo>
                <a:lnTo>
                  <a:pt x="2379" y="52"/>
                </a:lnTo>
                <a:lnTo>
                  <a:pt x="2403" y="74"/>
                </a:lnTo>
                <a:lnTo>
                  <a:pt x="2422" y="100"/>
                </a:lnTo>
                <a:lnTo>
                  <a:pt x="2439" y="128"/>
                </a:lnTo>
                <a:lnTo>
                  <a:pt x="2451" y="157"/>
                </a:lnTo>
                <a:lnTo>
                  <a:pt x="2458" y="188"/>
                </a:lnTo>
                <a:lnTo>
                  <a:pt x="2462" y="220"/>
                </a:lnTo>
                <a:lnTo>
                  <a:pt x="2461" y="254"/>
                </a:lnTo>
                <a:lnTo>
                  <a:pt x="2440" y="422"/>
                </a:lnTo>
                <a:lnTo>
                  <a:pt x="2997" y="422"/>
                </a:lnTo>
                <a:lnTo>
                  <a:pt x="3015" y="424"/>
                </a:lnTo>
                <a:lnTo>
                  <a:pt x="3031" y="430"/>
                </a:lnTo>
                <a:lnTo>
                  <a:pt x="3046" y="439"/>
                </a:lnTo>
                <a:lnTo>
                  <a:pt x="3059" y="451"/>
                </a:lnTo>
                <a:lnTo>
                  <a:pt x="3069" y="466"/>
                </a:lnTo>
                <a:lnTo>
                  <a:pt x="3395" y="1097"/>
                </a:lnTo>
                <a:lnTo>
                  <a:pt x="3417" y="1097"/>
                </a:lnTo>
                <a:lnTo>
                  <a:pt x="3438" y="1101"/>
                </a:lnTo>
                <a:lnTo>
                  <a:pt x="3457" y="1108"/>
                </a:lnTo>
                <a:lnTo>
                  <a:pt x="3473" y="1121"/>
                </a:lnTo>
                <a:lnTo>
                  <a:pt x="3486" y="1136"/>
                </a:lnTo>
                <a:lnTo>
                  <a:pt x="3493" y="1155"/>
                </a:lnTo>
                <a:lnTo>
                  <a:pt x="3496" y="1176"/>
                </a:lnTo>
                <a:lnTo>
                  <a:pt x="3496" y="1178"/>
                </a:lnTo>
                <a:lnTo>
                  <a:pt x="3496" y="1180"/>
                </a:lnTo>
                <a:lnTo>
                  <a:pt x="3496" y="1184"/>
                </a:lnTo>
                <a:lnTo>
                  <a:pt x="3496" y="1186"/>
                </a:lnTo>
                <a:lnTo>
                  <a:pt x="3446" y="1745"/>
                </a:lnTo>
                <a:lnTo>
                  <a:pt x="3439" y="1784"/>
                </a:lnTo>
                <a:lnTo>
                  <a:pt x="3426" y="1822"/>
                </a:lnTo>
                <a:lnTo>
                  <a:pt x="3409" y="1857"/>
                </a:lnTo>
                <a:lnTo>
                  <a:pt x="3386" y="1889"/>
                </a:lnTo>
                <a:lnTo>
                  <a:pt x="3359" y="1916"/>
                </a:lnTo>
                <a:lnTo>
                  <a:pt x="3328" y="1941"/>
                </a:lnTo>
                <a:lnTo>
                  <a:pt x="3296" y="1961"/>
                </a:lnTo>
                <a:lnTo>
                  <a:pt x="3258" y="1976"/>
                </a:lnTo>
                <a:lnTo>
                  <a:pt x="3221" y="1985"/>
                </a:lnTo>
                <a:lnTo>
                  <a:pt x="3181" y="1989"/>
                </a:lnTo>
                <a:lnTo>
                  <a:pt x="3130" y="1989"/>
                </a:lnTo>
                <a:lnTo>
                  <a:pt x="3116" y="2033"/>
                </a:lnTo>
                <a:lnTo>
                  <a:pt x="3098" y="2077"/>
                </a:lnTo>
                <a:lnTo>
                  <a:pt x="3073" y="2116"/>
                </a:lnTo>
                <a:lnTo>
                  <a:pt x="3046" y="2153"/>
                </a:lnTo>
                <a:lnTo>
                  <a:pt x="3014" y="2186"/>
                </a:lnTo>
                <a:lnTo>
                  <a:pt x="2978" y="2215"/>
                </a:lnTo>
                <a:lnTo>
                  <a:pt x="2938" y="2241"/>
                </a:lnTo>
                <a:lnTo>
                  <a:pt x="2896" y="2260"/>
                </a:lnTo>
                <a:lnTo>
                  <a:pt x="2851" y="2275"/>
                </a:lnTo>
                <a:lnTo>
                  <a:pt x="2805" y="2284"/>
                </a:lnTo>
                <a:lnTo>
                  <a:pt x="2757" y="2287"/>
                </a:lnTo>
                <a:lnTo>
                  <a:pt x="2708" y="2284"/>
                </a:lnTo>
                <a:lnTo>
                  <a:pt x="2662" y="2275"/>
                </a:lnTo>
                <a:lnTo>
                  <a:pt x="2619" y="2260"/>
                </a:lnTo>
                <a:lnTo>
                  <a:pt x="2577" y="2241"/>
                </a:lnTo>
                <a:lnTo>
                  <a:pt x="2539" y="2215"/>
                </a:lnTo>
                <a:lnTo>
                  <a:pt x="2505" y="2186"/>
                </a:lnTo>
                <a:lnTo>
                  <a:pt x="2474" y="2153"/>
                </a:lnTo>
                <a:lnTo>
                  <a:pt x="2449" y="2116"/>
                </a:lnTo>
                <a:lnTo>
                  <a:pt x="2426" y="2077"/>
                </a:lnTo>
                <a:lnTo>
                  <a:pt x="2410" y="2033"/>
                </a:lnTo>
                <a:lnTo>
                  <a:pt x="2400" y="1989"/>
                </a:lnTo>
                <a:lnTo>
                  <a:pt x="2387" y="1989"/>
                </a:lnTo>
                <a:lnTo>
                  <a:pt x="2350" y="1985"/>
                </a:lnTo>
                <a:lnTo>
                  <a:pt x="2315" y="1978"/>
                </a:lnTo>
                <a:lnTo>
                  <a:pt x="2283" y="1964"/>
                </a:lnTo>
                <a:lnTo>
                  <a:pt x="2252" y="1947"/>
                </a:lnTo>
                <a:lnTo>
                  <a:pt x="2225" y="1925"/>
                </a:lnTo>
                <a:lnTo>
                  <a:pt x="2196" y="1946"/>
                </a:lnTo>
                <a:lnTo>
                  <a:pt x="2164" y="1964"/>
                </a:lnTo>
                <a:lnTo>
                  <a:pt x="2129" y="1977"/>
                </a:lnTo>
                <a:lnTo>
                  <a:pt x="2093" y="1985"/>
                </a:lnTo>
                <a:lnTo>
                  <a:pt x="2055" y="1989"/>
                </a:lnTo>
                <a:lnTo>
                  <a:pt x="1275" y="1989"/>
                </a:lnTo>
                <a:lnTo>
                  <a:pt x="1263" y="2033"/>
                </a:lnTo>
                <a:lnTo>
                  <a:pt x="1243" y="2077"/>
                </a:lnTo>
                <a:lnTo>
                  <a:pt x="1220" y="2116"/>
                </a:lnTo>
                <a:lnTo>
                  <a:pt x="1192" y="2153"/>
                </a:lnTo>
                <a:lnTo>
                  <a:pt x="1159" y="2186"/>
                </a:lnTo>
                <a:lnTo>
                  <a:pt x="1124" y="2215"/>
                </a:lnTo>
                <a:lnTo>
                  <a:pt x="1085" y="2241"/>
                </a:lnTo>
                <a:lnTo>
                  <a:pt x="1043" y="2260"/>
                </a:lnTo>
                <a:lnTo>
                  <a:pt x="998" y="2275"/>
                </a:lnTo>
                <a:lnTo>
                  <a:pt x="951" y="2284"/>
                </a:lnTo>
                <a:lnTo>
                  <a:pt x="902" y="2287"/>
                </a:lnTo>
                <a:lnTo>
                  <a:pt x="854" y="2284"/>
                </a:lnTo>
                <a:lnTo>
                  <a:pt x="808" y="2275"/>
                </a:lnTo>
                <a:lnTo>
                  <a:pt x="764" y="2260"/>
                </a:lnTo>
                <a:lnTo>
                  <a:pt x="724" y="2241"/>
                </a:lnTo>
                <a:lnTo>
                  <a:pt x="685" y="2215"/>
                </a:lnTo>
                <a:lnTo>
                  <a:pt x="651" y="2186"/>
                </a:lnTo>
                <a:lnTo>
                  <a:pt x="621" y="2153"/>
                </a:lnTo>
                <a:lnTo>
                  <a:pt x="594" y="2116"/>
                </a:lnTo>
                <a:lnTo>
                  <a:pt x="573" y="2077"/>
                </a:lnTo>
                <a:lnTo>
                  <a:pt x="557" y="2033"/>
                </a:lnTo>
                <a:lnTo>
                  <a:pt x="545" y="1989"/>
                </a:lnTo>
                <a:lnTo>
                  <a:pt x="482" y="1989"/>
                </a:lnTo>
                <a:lnTo>
                  <a:pt x="450" y="1985"/>
                </a:lnTo>
                <a:lnTo>
                  <a:pt x="418" y="1979"/>
                </a:lnTo>
                <a:lnTo>
                  <a:pt x="388" y="1968"/>
                </a:lnTo>
                <a:lnTo>
                  <a:pt x="360" y="1955"/>
                </a:lnTo>
                <a:lnTo>
                  <a:pt x="334" y="1935"/>
                </a:lnTo>
                <a:lnTo>
                  <a:pt x="310" y="1913"/>
                </a:lnTo>
                <a:lnTo>
                  <a:pt x="291" y="1889"/>
                </a:lnTo>
                <a:lnTo>
                  <a:pt x="274" y="1861"/>
                </a:lnTo>
                <a:lnTo>
                  <a:pt x="262" y="1831"/>
                </a:lnTo>
                <a:lnTo>
                  <a:pt x="255" y="1800"/>
                </a:lnTo>
                <a:lnTo>
                  <a:pt x="251" y="1767"/>
                </a:lnTo>
                <a:lnTo>
                  <a:pt x="252" y="1734"/>
                </a:lnTo>
                <a:lnTo>
                  <a:pt x="281" y="1438"/>
                </a:lnTo>
                <a:lnTo>
                  <a:pt x="208" y="1438"/>
                </a:lnTo>
                <a:lnTo>
                  <a:pt x="186" y="1435"/>
                </a:lnTo>
                <a:lnTo>
                  <a:pt x="167" y="1426"/>
                </a:lnTo>
                <a:lnTo>
                  <a:pt x="150" y="1413"/>
                </a:lnTo>
                <a:lnTo>
                  <a:pt x="137" y="1396"/>
                </a:lnTo>
                <a:lnTo>
                  <a:pt x="130" y="1377"/>
                </a:lnTo>
                <a:lnTo>
                  <a:pt x="128" y="1355"/>
                </a:lnTo>
                <a:lnTo>
                  <a:pt x="131" y="1332"/>
                </a:lnTo>
                <a:lnTo>
                  <a:pt x="140" y="1313"/>
                </a:lnTo>
                <a:lnTo>
                  <a:pt x="153" y="1296"/>
                </a:lnTo>
                <a:lnTo>
                  <a:pt x="170" y="1284"/>
                </a:lnTo>
                <a:lnTo>
                  <a:pt x="190" y="1275"/>
                </a:lnTo>
                <a:lnTo>
                  <a:pt x="213" y="1272"/>
                </a:lnTo>
                <a:lnTo>
                  <a:pt x="297" y="1272"/>
                </a:lnTo>
                <a:lnTo>
                  <a:pt x="297" y="1272"/>
                </a:lnTo>
                <a:lnTo>
                  <a:pt x="1295" y="1272"/>
                </a:lnTo>
                <a:lnTo>
                  <a:pt x="1324" y="1269"/>
                </a:lnTo>
                <a:lnTo>
                  <a:pt x="1350" y="1259"/>
                </a:lnTo>
                <a:lnTo>
                  <a:pt x="1373" y="1244"/>
                </a:lnTo>
                <a:lnTo>
                  <a:pt x="1393" y="1225"/>
                </a:lnTo>
                <a:lnTo>
                  <a:pt x="1408" y="1203"/>
                </a:lnTo>
                <a:lnTo>
                  <a:pt x="1419" y="1176"/>
                </a:lnTo>
                <a:lnTo>
                  <a:pt x="1423" y="1147"/>
                </a:lnTo>
                <a:lnTo>
                  <a:pt x="1421" y="1122"/>
                </a:lnTo>
                <a:lnTo>
                  <a:pt x="1413" y="1097"/>
                </a:lnTo>
                <a:lnTo>
                  <a:pt x="1402" y="1076"/>
                </a:lnTo>
                <a:lnTo>
                  <a:pt x="1386" y="1057"/>
                </a:lnTo>
                <a:lnTo>
                  <a:pt x="1366" y="1042"/>
                </a:lnTo>
                <a:lnTo>
                  <a:pt x="1343" y="1031"/>
                </a:lnTo>
                <a:lnTo>
                  <a:pt x="1319" y="1025"/>
                </a:lnTo>
                <a:lnTo>
                  <a:pt x="448" y="1025"/>
                </a:lnTo>
                <a:lnTo>
                  <a:pt x="426" y="1022"/>
                </a:lnTo>
                <a:lnTo>
                  <a:pt x="407" y="1013"/>
                </a:lnTo>
                <a:lnTo>
                  <a:pt x="390" y="1001"/>
                </a:lnTo>
                <a:lnTo>
                  <a:pt x="377" y="984"/>
                </a:lnTo>
                <a:lnTo>
                  <a:pt x="370" y="965"/>
                </a:lnTo>
                <a:lnTo>
                  <a:pt x="368" y="942"/>
                </a:lnTo>
                <a:lnTo>
                  <a:pt x="371" y="920"/>
                </a:lnTo>
                <a:lnTo>
                  <a:pt x="379" y="901"/>
                </a:lnTo>
                <a:lnTo>
                  <a:pt x="393" y="884"/>
                </a:lnTo>
                <a:lnTo>
                  <a:pt x="410" y="871"/>
                </a:lnTo>
                <a:lnTo>
                  <a:pt x="430" y="862"/>
                </a:lnTo>
                <a:lnTo>
                  <a:pt x="453" y="859"/>
                </a:lnTo>
                <a:lnTo>
                  <a:pt x="1334" y="859"/>
                </a:lnTo>
                <a:lnTo>
                  <a:pt x="1361" y="856"/>
                </a:lnTo>
                <a:lnTo>
                  <a:pt x="1388" y="846"/>
                </a:lnTo>
                <a:lnTo>
                  <a:pt x="1411" y="832"/>
                </a:lnTo>
                <a:lnTo>
                  <a:pt x="1430" y="812"/>
                </a:lnTo>
                <a:lnTo>
                  <a:pt x="1446" y="789"/>
                </a:lnTo>
                <a:lnTo>
                  <a:pt x="1456" y="764"/>
                </a:lnTo>
                <a:lnTo>
                  <a:pt x="1460" y="735"/>
                </a:lnTo>
                <a:lnTo>
                  <a:pt x="1458" y="709"/>
                </a:lnTo>
                <a:lnTo>
                  <a:pt x="1451" y="685"/>
                </a:lnTo>
                <a:lnTo>
                  <a:pt x="1439" y="664"/>
                </a:lnTo>
                <a:lnTo>
                  <a:pt x="1423" y="645"/>
                </a:lnTo>
                <a:lnTo>
                  <a:pt x="1404" y="630"/>
                </a:lnTo>
                <a:lnTo>
                  <a:pt x="1383" y="619"/>
                </a:lnTo>
                <a:lnTo>
                  <a:pt x="1358" y="613"/>
                </a:lnTo>
                <a:lnTo>
                  <a:pt x="80" y="613"/>
                </a:lnTo>
                <a:lnTo>
                  <a:pt x="58" y="609"/>
                </a:lnTo>
                <a:lnTo>
                  <a:pt x="38" y="601"/>
                </a:lnTo>
                <a:lnTo>
                  <a:pt x="22" y="588"/>
                </a:lnTo>
                <a:lnTo>
                  <a:pt x="11" y="572"/>
                </a:lnTo>
                <a:lnTo>
                  <a:pt x="2" y="552"/>
                </a:lnTo>
                <a:lnTo>
                  <a:pt x="0" y="531"/>
                </a:lnTo>
                <a:lnTo>
                  <a:pt x="3" y="508"/>
                </a:lnTo>
                <a:lnTo>
                  <a:pt x="13" y="489"/>
                </a:lnTo>
                <a:lnTo>
                  <a:pt x="26" y="472"/>
                </a:lnTo>
                <a:lnTo>
                  <a:pt x="43" y="459"/>
                </a:lnTo>
                <a:lnTo>
                  <a:pt x="63" y="451"/>
                </a:lnTo>
                <a:lnTo>
                  <a:pt x="84" y="449"/>
                </a:lnTo>
                <a:lnTo>
                  <a:pt x="1049" y="449"/>
                </a:lnTo>
                <a:lnTo>
                  <a:pt x="1049" y="448"/>
                </a:lnTo>
                <a:lnTo>
                  <a:pt x="1378" y="448"/>
                </a:lnTo>
                <a:lnTo>
                  <a:pt x="1405" y="444"/>
                </a:lnTo>
                <a:lnTo>
                  <a:pt x="1429" y="436"/>
                </a:lnTo>
                <a:lnTo>
                  <a:pt x="1451" y="422"/>
                </a:lnTo>
                <a:lnTo>
                  <a:pt x="1470" y="404"/>
                </a:lnTo>
                <a:lnTo>
                  <a:pt x="1484" y="383"/>
                </a:lnTo>
                <a:lnTo>
                  <a:pt x="1493" y="358"/>
                </a:lnTo>
                <a:lnTo>
                  <a:pt x="1496" y="332"/>
                </a:lnTo>
                <a:lnTo>
                  <a:pt x="1494" y="305"/>
                </a:lnTo>
                <a:lnTo>
                  <a:pt x="1487" y="281"/>
                </a:lnTo>
                <a:lnTo>
                  <a:pt x="1473" y="259"/>
                </a:lnTo>
                <a:lnTo>
                  <a:pt x="1456" y="241"/>
                </a:lnTo>
                <a:lnTo>
                  <a:pt x="1435" y="228"/>
                </a:lnTo>
                <a:lnTo>
                  <a:pt x="1410" y="219"/>
                </a:lnTo>
                <a:lnTo>
                  <a:pt x="1384" y="216"/>
                </a:lnTo>
                <a:lnTo>
                  <a:pt x="399" y="216"/>
                </a:lnTo>
                <a:lnTo>
                  <a:pt x="416" y="78"/>
                </a:lnTo>
                <a:lnTo>
                  <a:pt x="421" y="56"/>
                </a:lnTo>
                <a:lnTo>
                  <a:pt x="430" y="38"/>
                </a:lnTo>
                <a:lnTo>
                  <a:pt x="443" y="22"/>
                </a:lnTo>
                <a:lnTo>
                  <a:pt x="460" y="11"/>
                </a:lnTo>
                <a:lnTo>
                  <a:pt x="479" y="3"/>
                </a:lnTo>
                <a:lnTo>
                  <a:pt x="50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052862" y="2891436"/>
            <a:ext cx="553397" cy="609231"/>
            <a:chOff x="-547688" y="1873250"/>
            <a:chExt cx="1778000" cy="1957387"/>
          </a:xfrm>
          <a:solidFill>
            <a:schemeClr val="bg1"/>
          </a:solidFill>
        </p:grpSpPr>
        <p:sp>
          <p:nvSpPr>
            <p:cNvPr id="124" name="Freeform 61"/>
            <p:cNvSpPr>
              <a:spLocks noEditPoints="1"/>
            </p:cNvSpPr>
            <p:nvPr/>
          </p:nvSpPr>
          <p:spPr bwMode="auto">
            <a:xfrm>
              <a:off x="-547688" y="1873250"/>
              <a:ext cx="1778000" cy="1957387"/>
            </a:xfrm>
            <a:custGeom>
              <a:avLst/>
              <a:gdLst>
                <a:gd name="T0" fmla="*/ 1096 w 3361"/>
                <a:gd name="T1" fmla="*/ 3371 h 3700"/>
                <a:gd name="T2" fmla="*/ 1176 w 3361"/>
                <a:gd name="T3" fmla="*/ 3417 h 3700"/>
                <a:gd name="T4" fmla="*/ 1256 w 3361"/>
                <a:gd name="T5" fmla="*/ 3371 h 3700"/>
                <a:gd name="T6" fmla="*/ 1084 w 3361"/>
                <a:gd name="T7" fmla="*/ 3232 h 3700"/>
                <a:gd name="T8" fmla="*/ 2232 w 3361"/>
                <a:gd name="T9" fmla="*/ 765 h 3700"/>
                <a:gd name="T10" fmla="*/ 2001 w 3361"/>
                <a:gd name="T11" fmla="*/ 881 h 3700"/>
                <a:gd name="T12" fmla="*/ 1828 w 3361"/>
                <a:gd name="T13" fmla="*/ 1071 h 3700"/>
                <a:gd name="T14" fmla="*/ 1733 w 3361"/>
                <a:gd name="T15" fmla="*/ 1314 h 3700"/>
                <a:gd name="T16" fmla="*/ 1733 w 3361"/>
                <a:gd name="T17" fmla="*/ 1589 h 3700"/>
                <a:gd name="T18" fmla="*/ 1781 w 3361"/>
                <a:gd name="T19" fmla="*/ 1767 h 3700"/>
                <a:gd name="T20" fmla="*/ 2168 w 3361"/>
                <a:gd name="T21" fmla="*/ 2121 h 3700"/>
                <a:gd name="T22" fmla="*/ 2318 w 3361"/>
                <a:gd name="T23" fmla="*/ 2153 h 3700"/>
                <a:gd name="T24" fmla="*/ 2566 w 3361"/>
                <a:gd name="T25" fmla="*/ 2149 h 3700"/>
                <a:gd name="T26" fmla="*/ 2809 w 3361"/>
                <a:gd name="T27" fmla="*/ 2053 h 3700"/>
                <a:gd name="T28" fmla="*/ 2998 w 3361"/>
                <a:gd name="T29" fmla="*/ 1881 h 3700"/>
                <a:gd name="T30" fmla="*/ 3115 w 3361"/>
                <a:gd name="T31" fmla="*/ 1649 h 3700"/>
                <a:gd name="T32" fmla="*/ 3140 w 3361"/>
                <a:gd name="T33" fmla="*/ 1381 h 3700"/>
                <a:gd name="T34" fmla="*/ 3067 w 3361"/>
                <a:gd name="T35" fmla="*/ 1127 h 3700"/>
                <a:gd name="T36" fmla="*/ 2911 w 3361"/>
                <a:gd name="T37" fmla="*/ 923 h 3700"/>
                <a:gd name="T38" fmla="*/ 2693 w 3361"/>
                <a:gd name="T39" fmla="*/ 786 h 3700"/>
                <a:gd name="T40" fmla="*/ 2431 w 3361"/>
                <a:gd name="T41" fmla="*/ 737 h 3700"/>
                <a:gd name="T42" fmla="*/ 224 w 3361"/>
                <a:gd name="T43" fmla="*/ 643 h 3700"/>
                <a:gd name="T44" fmla="*/ 186 w 3361"/>
                <a:gd name="T45" fmla="*/ 723 h 3700"/>
                <a:gd name="T46" fmla="*/ 1539 w 3361"/>
                <a:gd name="T47" fmla="*/ 2503 h 3700"/>
                <a:gd name="T48" fmla="*/ 1451 w 3361"/>
                <a:gd name="T49" fmla="*/ 2489 h 3700"/>
                <a:gd name="T50" fmla="*/ 1404 w 3361"/>
                <a:gd name="T51" fmla="*/ 2417 h 3700"/>
                <a:gd name="T52" fmla="*/ 1533 w 3361"/>
                <a:gd name="T53" fmla="*/ 1692 h 3700"/>
                <a:gd name="T54" fmla="*/ 1505 w 3361"/>
                <a:gd name="T55" fmla="*/ 1366 h 3700"/>
                <a:gd name="T56" fmla="*/ 1586 w 3361"/>
                <a:gd name="T57" fmla="*/ 1061 h 3700"/>
                <a:gd name="T58" fmla="*/ 1761 w 3361"/>
                <a:gd name="T59" fmla="*/ 806 h 3700"/>
                <a:gd name="T60" fmla="*/ 2009 w 3361"/>
                <a:gd name="T61" fmla="*/ 621 h 3700"/>
                <a:gd name="T62" fmla="*/ 890 w 3361"/>
                <a:gd name="T63" fmla="*/ 289 h 3700"/>
                <a:gd name="T64" fmla="*/ 845 w 3361"/>
                <a:gd name="T65" fmla="*/ 369 h 3700"/>
                <a:gd name="T66" fmla="*/ 890 w 3361"/>
                <a:gd name="T67" fmla="*/ 449 h 3700"/>
                <a:gd name="T68" fmla="*/ 1378 w 3361"/>
                <a:gd name="T69" fmla="*/ 458 h 3700"/>
                <a:gd name="T70" fmla="*/ 1442 w 3361"/>
                <a:gd name="T71" fmla="*/ 394 h 3700"/>
                <a:gd name="T72" fmla="*/ 1418 w 3361"/>
                <a:gd name="T73" fmla="*/ 304 h 3700"/>
                <a:gd name="T74" fmla="*/ 937 w 3361"/>
                <a:gd name="T75" fmla="*/ 276 h 3700"/>
                <a:gd name="T76" fmla="*/ 2148 w 3361"/>
                <a:gd name="T77" fmla="*/ 12 h 3700"/>
                <a:gd name="T78" fmla="*/ 2282 w 3361"/>
                <a:gd name="T79" fmla="*/ 99 h 3700"/>
                <a:gd name="T80" fmla="*/ 2349 w 3361"/>
                <a:gd name="T81" fmla="*/ 246 h 3700"/>
                <a:gd name="T82" fmla="*/ 2431 w 3361"/>
                <a:gd name="T83" fmla="*/ 518 h 3700"/>
                <a:gd name="T84" fmla="*/ 2740 w 3361"/>
                <a:gd name="T85" fmla="*/ 571 h 3700"/>
                <a:gd name="T86" fmla="*/ 3005 w 3361"/>
                <a:gd name="T87" fmla="*/ 716 h 3700"/>
                <a:gd name="T88" fmla="*/ 3207 w 3361"/>
                <a:gd name="T89" fmla="*/ 936 h 3700"/>
                <a:gd name="T90" fmla="*/ 3331 w 3361"/>
                <a:gd name="T91" fmla="*/ 1214 h 3700"/>
                <a:gd name="T92" fmla="*/ 3357 w 3361"/>
                <a:gd name="T93" fmla="*/ 1530 h 3700"/>
                <a:gd name="T94" fmla="*/ 3281 w 3361"/>
                <a:gd name="T95" fmla="*/ 1829 h 3700"/>
                <a:gd name="T96" fmla="*/ 3115 w 3361"/>
                <a:gd name="T97" fmla="*/ 2080 h 3700"/>
                <a:gd name="T98" fmla="*/ 2878 w 3361"/>
                <a:gd name="T99" fmla="*/ 2265 h 3700"/>
                <a:gd name="T100" fmla="*/ 2590 w 3361"/>
                <a:gd name="T101" fmla="*/ 2367 h 3700"/>
                <a:gd name="T102" fmla="*/ 2352 w 3361"/>
                <a:gd name="T103" fmla="*/ 3413 h 3700"/>
                <a:gd name="T104" fmla="*/ 2306 w 3361"/>
                <a:gd name="T105" fmla="*/ 3570 h 3700"/>
                <a:gd name="T106" fmla="*/ 2186 w 3361"/>
                <a:gd name="T107" fmla="*/ 3673 h 3700"/>
                <a:gd name="T108" fmla="*/ 287 w 3361"/>
                <a:gd name="T109" fmla="*/ 3700 h 3700"/>
                <a:gd name="T110" fmla="*/ 132 w 3361"/>
                <a:gd name="T111" fmla="*/ 3654 h 3700"/>
                <a:gd name="T112" fmla="*/ 27 w 3361"/>
                <a:gd name="T113" fmla="*/ 3533 h 3700"/>
                <a:gd name="T114" fmla="*/ 0 w 3361"/>
                <a:gd name="T115" fmla="*/ 289 h 3700"/>
                <a:gd name="T116" fmla="*/ 46 w 3361"/>
                <a:gd name="T117" fmla="*/ 132 h 3700"/>
                <a:gd name="T118" fmla="*/ 167 w 3361"/>
                <a:gd name="T119" fmla="*/ 27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61" h="3700">
                  <a:moveTo>
                    <a:pt x="1084" y="3232"/>
                  </a:moveTo>
                  <a:lnTo>
                    <a:pt x="1084" y="3325"/>
                  </a:lnTo>
                  <a:lnTo>
                    <a:pt x="1087" y="3350"/>
                  </a:lnTo>
                  <a:lnTo>
                    <a:pt x="1096" y="3371"/>
                  </a:lnTo>
                  <a:lnTo>
                    <a:pt x="1111" y="3390"/>
                  </a:lnTo>
                  <a:lnTo>
                    <a:pt x="1130" y="3405"/>
                  </a:lnTo>
                  <a:lnTo>
                    <a:pt x="1151" y="3414"/>
                  </a:lnTo>
                  <a:lnTo>
                    <a:pt x="1176" y="3417"/>
                  </a:lnTo>
                  <a:lnTo>
                    <a:pt x="1201" y="3414"/>
                  </a:lnTo>
                  <a:lnTo>
                    <a:pt x="1223" y="3405"/>
                  </a:lnTo>
                  <a:lnTo>
                    <a:pt x="1241" y="3390"/>
                  </a:lnTo>
                  <a:lnTo>
                    <a:pt x="1256" y="3371"/>
                  </a:lnTo>
                  <a:lnTo>
                    <a:pt x="1265" y="3350"/>
                  </a:lnTo>
                  <a:lnTo>
                    <a:pt x="1268" y="3325"/>
                  </a:lnTo>
                  <a:lnTo>
                    <a:pt x="1268" y="3232"/>
                  </a:lnTo>
                  <a:lnTo>
                    <a:pt x="1084" y="3232"/>
                  </a:lnTo>
                  <a:close/>
                  <a:moveTo>
                    <a:pt x="2431" y="737"/>
                  </a:moveTo>
                  <a:lnTo>
                    <a:pt x="2362" y="739"/>
                  </a:lnTo>
                  <a:lnTo>
                    <a:pt x="2296" y="749"/>
                  </a:lnTo>
                  <a:lnTo>
                    <a:pt x="2232" y="765"/>
                  </a:lnTo>
                  <a:lnTo>
                    <a:pt x="2170" y="786"/>
                  </a:lnTo>
                  <a:lnTo>
                    <a:pt x="2110" y="813"/>
                  </a:lnTo>
                  <a:lnTo>
                    <a:pt x="2054" y="845"/>
                  </a:lnTo>
                  <a:lnTo>
                    <a:pt x="2001" y="881"/>
                  </a:lnTo>
                  <a:lnTo>
                    <a:pt x="1951" y="923"/>
                  </a:lnTo>
                  <a:lnTo>
                    <a:pt x="1906" y="968"/>
                  </a:lnTo>
                  <a:lnTo>
                    <a:pt x="1864" y="1018"/>
                  </a:lnTo>
                  <a:lnTo>
                    <a:pt x="1828" y="1071"/>
                  </a:lnTo>
                  <a:lnTo>
                    <a:pt x="1796" y="1127"/>
                  </a:lnTo>
                  <a:lnTo>
                    <a:pt x="1769" y="1187"/>
                  </a:lnTo>
                  <a:lnTo>
                    <a:pt x="1748" y="1249"/>
                  </a:lnTo>
                  <a:lnTo>
                    <a:pt x="1733" y="1314"/>
                  </a:lnTo>
                  <a:lnTo>
                    <a:pt x="1722" y="1381"/>
                  </a:lnTo>
                  <a:lnTo>
                    <a:pt x="1719" y="1449"/>
                  </a:lnTo>
                  <a:lnTo>
                    <a:pt x="1722" y="1520"/>
                  </a:lnTo>
                  <a:lnTo>
                    <a:pt x="1733" y="1589"/>
                  </a:lnTo>
                  <a:lnTo>
                    <a:pt x="1750" y="1655"/>
                  </a:lnTo>
                  <a:lnTo>
                    <a:pt x="1773" y="1722"/>
                  </a:lnTo>
                  <a:lnTo>
                    <a:pt x="1780" y="1743"/>
                  </a:lnTo>
                  <a:lnTo>
                    <a:pt x="1781" y="1767"/>
                  </a:lnTo>
                  <a:lnTo>
                    <a:pt x="1778" y="1789"/>
                  </a:lnTo>
                  <a:lnTo>
                    <a:pt x="1662" y="2247"/>
                  </a:lnTo>
                  <a:lnTo>
                    <a:pt x="2147" y="2124"/>
                  </a:lnTo>
                  <a:lnTo>
                    <a:pt x="2168" y="2121"/>
                  </a:lnTo>
                  <a:lnTo>
                    <a:pt x="2189" y="2122"/>
                  </a:lnTo>
                  <a:lnTo>
                    <a:pt x="2208" y="2127"/>
                  </a:lnTo>
                  <a:lnTo>
                    <a:pt x="2263" y="2141"/>
                  </a:lnTo>
                  <a:lnTo>
                    <a:pt x="2318" y="2153"/>
                  </a:lnTo>
                  <a:lnTo>
                    <a:pt x="2375" y="2159"/>
                  </a:lnTo>
                  <a:lnTo>
                    <a:pt x="2431" y="2162"/>
                  </a:lnTo>
                  <a:lnTo>
                    <a:pt x="2500" y="2158"/>
                  </a:lnTo>
                  <a:lnTo>
                    <a:pt x="2566" y="2149"/>
                  </a:lnTo>
                  <a:lnTo>
                    <a:pt x="2631" y="2133"/>
                  </a:lnTo>
                  <a:lnTo>
                    <a:pt x="2693" y="2112"/>
                  </a:lnTo>
                  <a:lnTo>
                    <a:pt x="2752" y="2085"/>
                  </a:lnTo>
                  <a:lnTo>
                    <a:pt x="2809" y="2053"/>
                  </a:lnTo>
                  <a:lnTo>
                    <a:pt x="2862" y="2016"/>
                  </a:lnTo>
                  <a:lnTo>
                    <a:pt x="2911" y="1975"/>
                  </a:lnTo>
                  <a:lnTo>
                    <a:pt x="2956" y="1929"/>
                  </a:lnTo>
                  <a:lnTo>
                    <a:pt x="2998" y="1881"/>
                  </a:lnTo>
                  <a:lnTo>
                    <a:pt x="3035" y="1828"/>
                  </a:lnTo>
                  <a:lnTo>
                    <a:pt x="3067" y="1770"/>
                  </a:lnTo>
                  <a:lnTo>
                    <a:pt x="3094" y="1711"/>
                  </a:lnTo>
                  <a:lnTo>
                    <a:pt x="3115" y="1649"/>
                  </a:lnTo>
                  <a:lnTo>
                    <a:pt x="3131" y="1584"/>
                  </a:lnTo>
                  <a:lnTo>
                    <a:pt x="3140" y="1517"/>
                  </a:lnTo>
                  <a:lnTo>
                    <a:pt x="3143" y="1449"/>
                  </a:lnTo>
                  <a:lnTo>
                    <a:pt x="3140" y="1381"/>
                  </a:lnTo>
                  <a:lnTo>
                    <a:pt x="3131" y="1314"/>
                  </a:lnTo>
                  <a:lnTo>
                    <a:pt x="3115" y="1249"/>
                  </a:lnTo>
                  <a:lnTo>
                    <a:pt x="3094" y="1187"/>
                  </a:lnTo>
                  <a:lnTo>
                    <a:pt x="3067" y="1127"/>
                  </a:lnTo>
                  <a:lnTo>
                    <a:pt x="3035" y="1071"/>
                  </a:lnTo>
                  <a:lnTo>
                    <a:pt x="2998" y="1018"/>
                  </a:lnTo>
                  <a:lnTo>
                    <a:pt x="2956" y="968"/>
                  </a:lnTo>
                  <a:lnTo>
                    <a:pt x="2911" y="923"/>
                  </a:lnTo>
                  <a:lnTo>
                    <a:pt x="2862" y="881"/>
                  </a:lnTo>
                  <a:lnTo>
                    <a:pt x="2809" y="845"/>
                  </a:lnTo>
                  <a:lnTo>
                    <a:pt x="2752" y="813"/>
                  </a:lnTo>
                  <a:lnTo>
                    <a:pt x="2693" y="786"/>
                  </a:lnTo>
                  <a:lnTo>
                    <a:pt x="2631" y="765"/>
                  </a:lnTo>
                  <a:lnTo>
                    <a:pt x="2566" y="749"/>
                  </a:lnTo>
                  <a:lnTo>
                    <a:pt x="2500" y="739"/>
                  </a:lnTo>
                  <a:lnTo>
                    <a:pt x="2431" y="737"/>
                  </a:lnTo>
                  <a:close/>
                  <a:moveTo>
                    <a:pt x="287" y="621"/>
                  </a:moveTo>
                  <a:lnTo>
                    <a:pt x="265" y="623"/>
                  </a:lnTo>
                  <a:lnTo>
                    <a:pt x="242" y="631"/>
                  </a:lnTo>
                  <a:lnTo>
                    <a:pt x="224" y="643"/>
                  </a:lnTo>
                  <a:lnTo>
                    <a:pt x="208" y="659"/>
                  </a:lnTo>
                  <a:lnTo>
                    <a:pt x="196" y="678"/>
                  </a:lnTo>
                  <a:lnTo>
                    <a:pt x="188" y="699"/>
                  </a:lnTo>
                  <a:lnTo>
                    <a:pt x="186" y="723"/>
                  </a:lnTo>
                  <a:lnTo>
                    <a:pt x="186" y="3046"/>
                  </a:lnTo>
                  <a:lnTo>
                    <a:pt x="2168" y="3046"/>
                  </a:lnTo>
                  <a:lnTo>
                    <a:pt x="2168" y="2344"/>
                  </a:lnTo>
                  <a:lnTo>
                    <a:pt x="1539" y="2503"/>
                  </a:lnTo>
                  <a:lnTo>
                    <a:pt x="1512" y="2507"/>
                  </a:lnTo>
                  <a:lnTo>
                    <a:pt x="1490" y="2506"/>
                  </a:lnTo>
                  <a:lnTo>
                    <a:pt x="1470" y="2499"/>
                  </a:lnTo>
                  <a:lnTo>
                    <a:pt x="1451" y="2489"/>
                  </a:lnTo>
                  <a:lnTo>
                    <a:pt x="1434" y="2475"/>
                  </a:lnTo>
                  <a:lnTo>
                    <a:pt x="1421" y="2457"/>
                  </a:lnTo>
                  <a:lnTo>
                    <a:pt x="1410" y="2438"/>
                  </a:lnTo>
                  <a:lnTo>
                    <a:pt x="1404" y="2417"/>
                  </a:lnTo>
                  <a:lnTo>
                    <a:pt x="1403" y="2394"/>
                  </a:lnTo>
                  <a:lnTo>
                    <a:pt x="1406" y="2371"/>
                  </a:lnTo>
                  <a:lnTo>
                    <a:pt x="1558" y="1770"/>
                  </a:lnTo>
                  <a:lnTo>
                    <a:pt x="1533" y="1692"/>
                  </a:lnTo>
                  <a:lnTo>
                    <a:pt x="1515" y="1612"/>
                  </a:lnTo>
                  <a:lnTo>
                    <a:pt x="1505" y="1531"/>
                  </a:lnTo>
                  <a:lnTo>
                    <a:pt x="1502" y="1449"/>
                  </a:lnTo>
                  <a:lnTo>
                    <a:pt x="1505" y="1366"/>
                  </a:lnTo>
                  <a:lnTo>
                    <a:pt x="1515" y="1286"/>
                  </a:lnTo>
                  <a:lnTo>
                    <a:pt x="1533" y="1208"/>
                  </a:lnTo>
                  <a:lnTo>
                    <a:pt x="1557" y="1133"/>
                  </a:lnTo>
                  <a:lnTo>
                    <a:pt x="1586" y="1061"/>
                  </a:lnTo>
                  <a:lnTo>
                    <a:pt x="1622" y="991"/>
                  </a:lnTo>
                  <a:lnTo>
                    <a:pt x="1664" y="925"/>
                  </a:lnTo>
                  <a:lnTo>
                    <a:pt x="1710" y="863"/>
                  </a:lnTo>
                  <a:lnTo>
                    <a:pt x="1761" y="806"/>
                  </a:lnTo>
                  <a:lnTo>
                    <a:pt x="1817" y="751"/>
                  </a:lnTo>
                  <a:lnTo>
                    <a:pt x="1877" y="703"/>
                  </a:lnTo>
                  <a:lnTo>
                    <a:pt x="1941" y="659"/>
                  </a:lnTo>
                  <a:lnTo>
                    <a:pt x="2009" y="621"/>
                  </a:lnTo>
                  <a:lnTo>
                    <a:pt x="287" y="621"/>
                  </a:lnTo>
                  <a:close/>
                  <a:moveTo>
                    <a:pt x="937" y="276"/>
                  </a:moveTo>
                  <a:lnTo>
                    <a:pt x="912" y="280"/>
                  </a:lnTo>
                  <a:lnTo>
                    <a:pt x="890" y="289"/>
                  </a:lnTo>
                  <a:lnTo>
                    <a:pt x="872" y="304"/>
                  </a:lnTo>
                  <a:lnTo>
                    <a:pt x="857" y="322"/>
                  </a:lnTo>
                  <a:lnTo>
                    <a:pt x="847" y="344"/>
                  </a:lnTo>
                  <a:lnTo>
                    <a:pt x="845" y="369"/>
                  </a:lnTo>
                  <a:lnTo>
                    <a:pt x="847" y="394"/>
                  </a:lnTo>
                  <a:lnTo>
                    <a:pt x="857" y="415"/>
                  </a:lnTo>
                  <a:lnTo>
                    <a:pt x="872" y="434"/>
                  </a:lnTo>
                  <a:lnTo>
                    <a:pt x="890" y="449"/>
                  </a:lnTo>
                  <a:lnTo>
                    <a:pt x="912" y="458"/>
                  </a:lnTo>
                  <a:lnTo>
                    <a:pt x="937" y="461"/>
                  </a:lnTo>
                  <a:lnTo>
                    <a:pt x="1353" y="461"/>
                  </a:lnTo>
                  <a:lnTo>
                    <a:pt x="1378" y="458"/>
                  </a:lnTo>
                  <a:lnTo>
                    <a:pt x="1399" y="449"/>
                  </a:lnTo>
                  <a:lnTo>
                    <a:pt x="1418" y="434"/>
                  </a:lnTo>
                  <a:lnTo>
                    <a:pt x="1433" y="415"/>
                  </a:lnTo>
                  <a:lnTo>
                    <a:pt x="1442" y="394"/>
                  </a:lnTo>
                  <a:lnTo>
                    <a:pt x="1445" y="369"/>
                  </a:lnTo>
                  <a:lnTo>
                    <a:pt x="1442" y="344"/>
                  </a:lnTo>
                  <a:lnTo>
                    <a:pt x="1433" y="322"/>
                  </a:lnTo>
                  <a:lnTo>
                    <a:pt x="1418" y="304"/>
                  </a:lnTo>
                  <a:lnTo>
                    <a:pt x="1399" y="289"/>
                  </a:lnTo>
                  <a:lnTo>
                    <a:pt x="1378" y="280"/>
                  </a:lnTo>
                  <a:lnTo>
                    <a:pt x="1353" y="276"/>
                  </a:lnTo>
                  <a:lnTo>
                    <a:pt x="937" y="276"/>
                  </a:lnTo>
                  <a:close/>
                  <a:moveTo>
                    <a:pt x="287" y="0"/>
                  </a:moveTo>
                  <a:lnTo>
                    <a:pt x="2065" y="0"/>
                  </a:lnTo>
                  <a:lnTo>
                    <a:pt x="2108" y="3"/>
                  </a:lnTo>
                  <a:lnTo>
                    <a:pt x="2148" y="12"/>
                  </a:lnTo>
                  <a:lnTo>
                    <a:pt x="2186" y="27"/>
                  </a:lnTo>
                  <a:lnTo>
                    <a:pt x="2222" y="47"/>
                  </a:lnTo>
                  <a:lnTo>
                    <a:pt x="2253" y="71"/>
                  </a:lnTo>
                  <a:lnTo>
                    <a:pt x="2282" y="99"/>
                  </a:lnTo>
                  <a:lnTo>
                    <a:pt x="2306" y="132"/>
                  </a:lnTo>
                  <a:lnTo>
                    <a:pt x="2325" y="167"/>
                  </a:lnTo>
                  <a:lnTo>
                    <a:pt x="2340" y="205"/>
                  </a:lnTo>
                  <a:lnTo>
                    <a:pt x="2349" y="246"/>
                  </a:lnTo>
                  <a:lnTo>
                    <a:pt x="2352" y="289"/>
                  </a:lnTo>
                  <a:lnTo>
                    <a:pt x="2352" y="521"/>
                  </a:lnTo>
                  <a:lnTo>
                    <a:pt x="2392" y="519"/>
                  </a:lnTo>
                  <a:lnTo>
                    <a:pt x="2431" y="518"/>
                  </a:lnTo>
                  <a:lnTo>
                    <a:pt x="2511" y="521"/>
                  </a:lnTo>
                  <a:lnTo>
                    <a:pt x="2590" y="531"/>
                  </a:lnTo>
                  <a:lnTo>
                    <a:pt x="2665" y="548"/>
                  </a:lnTo>
                  <a:lnTo>
                    <a:pt x="2740" y="571"/>
                  </a:lnTo>
                  <a:lnTo>
                    <a:pt x="2811" y="599"/>
                  </a:lnTo>
                  <a:lnTo>
                    <a:pt x="2878" y="633"/>
                  </a:lnTo>
                  <a:lnTo>
                    <a:pt x="2943" y="672"/>
                  </a:lnTo>
                  <a:lnTo>
                    <a:pt x="3005" y="716"/>
                  </a:lnTo>
                  <a:lnTo>
                    <a:pt x="3061" y="765"/>
                  </a:lnTo>
                  <a:lnTo>
                    <a:pt x="3115" y="818"/>
                  </a:lnTo>
                  <a:lnTo>
                    <a:pt x="3163" y="875"/>
                  </a:lnTo>
                  <a:lnTo>
                    <a:pt x="3207" y="936"/>
                  </a:lnTo>
                  <a:lnTo>
                    <a:pt x="3247" y="1002"/>
                  </a:lnTo>
                  <a:lnTo>
                    <a:pt x="3281" y="1070"/>
                  </a:lnTo>
                  <a:lnTo>
                    <a:pt x="3309" y="1141"/>
                  </a:lnTo>
                  <a:lnTo>
                    <a:pt x="3331" y="1214"/>
                  </a:lnTo>
                  <a:lnTo>
                    <a:pt x="3347" y="1291"/>
                  </a:lnTo>
                  <a:lnTo>
                    <a:pt x="3357" y="1369"/>
                  </a:lnTo>
                  <a:lnTo>
                    <a:pt x="3361" y="1449"/>
                  </a:lnTo>
                  <a:lnTo>
                    <a:pt x="3357" y="1530"/>
                  </a:lnTo>
                  <a:lnTo>
                    <a:pt x="3347" y="1608"/>
                  </a:lnTo>
                  <a:lnTo>
                    <a:pt x="3331" y="1684"/>
                  </a:lnTo>
                  <a:lnTo>
                    <a:pt x="3309" y="1758"/>
                  </a:lnTo>
                  <a:lnTo>
                    <a:pt x="3281" y="1829"/>
                  </a:lnTo>
                  <a:lnTo>
                    <a:pt x="3247" y="1896"/>
                  </a:lnTo>
                  <a:lnTo>
                    <a:pt x="3207" y="1962"/>
                  </a:lnTo>
                  <a:lnTo>
                    <a:pt x="3163" y="2023"/>
                  </a:lnTo>
                  <a:lnTo>
                    <a:pt x="3115" y="2080"/>
                  </a:lnTo>
                  <a:lnTo>
                    <a:pt x="3061" y="2133"/>
                  </a:lnTo>
                  <a:lnTo>
                    <a:pt x="3005" y="2182"/>
                  </a:lnTo>
                  <a:lnTo>
                    <a:pt x="2943" y="2226"/>
                  </a:lnTo>
                  <a:lnTo>
                    <a:pt x="2878" y="2265"/>
                  </a:lnTo>
                  <a:lnTo>
                    <a:pt x="2811" y="2299"/>
                  </a:lnTo>
                  <a:lnTo>
                    <a:pt x="2740" y="2327"/>
                  </a:lnTo>
                  <a:lnTo>
                    <a:pt x="2665" y="2350"/>
                  </a:lnTo>
                  <a:lnTo>
                    <a:pt x="2590" y="2367"/>
                  </a:lnTo>
                  <a:lnTo>
                    <a:pt x="2511" y="2377"/>
                  </a:lnTo>
                  <a:lnTo>
                    <a:pt x="2431" y="2380"/>
                  </a:lnTo>
                  <a:lnTo>
                    <a:pt x="2352" y="2377"/>
                  </a:lnTo>
                  <a:lnTo>
                    <a:pt x="2352" y="3413"/>
                  </a:lnTo>
                  <a:lnTo>
                    <a:pt x="2349" y="3455"/>
                  </a:lnTo>
                  <a:lnTo>
                    <a:pt x="2340" y="3495"/>
                  </a:lnTo>
                  <a:lnTo>
                    <a:pt x="2325" y="3533"/>
                  </a:lnTo>
                  <a:lnTo>
                    <a:pt x="2306" y="3570"/>
                  </a:lnTo>
                  <a:lnTo>
                    <a:pt x="2282" y="3601"/>
                  </a:lnTo>
                  <a:lnTo>
                    <a:pt x="2253" y="3629"/>
                  </a:lnTo>
                  <a:lnTo>
                    <a:pt x="2222" y="3654"/>
                  </a:lnTo>
                  <a:lnTo>
                    <a:pt x="2186" y="3673"/>
                  </a:lnTo>
                  <a:lnTo>
                    <a:pt x="2148" y="3688"/>
                  </a:lnTo>
                  <a:lnTo>
                    <a:pt x="2108" y="3697"/>
                  </a:lnTo>
                  <a:lnTo>
                    <a:pt x="2065" y="3700"/>
                  </a:lnTo>
                  <a:lnTo>
                    <a:pt x="287" y="3700"/>
                  </a:lnTo>
                  <a:lnTo>
                    <a:pt x="245" y="3697"/>
                  </a:lnTo>
                  <a:lnTo>
                    <a:pt x="205" y="3688"/>
                  </a:lnTo>
                  <a:lnTo>
                    <a:pt x="167" y="3673"/>
                  </a:lnTo>
                  <a:lnTo>
                    <a:pt x="132" y="3654"/>
                  </a:lnTo>
                  <a:lnTo>
                    <a:pt x="99" y="3629"/>
                  </a:lnTo>
                  <a:lnTo>
                    <a:pt x="71" y="3601"/>
                  </a:lnTo>
                  <a:lnTo>
                    <a:pt x="46" y="3570"/>
                  </a:lnTo>
                  <a:lnTo>
                    <a:pt x="27" y="3533"/>
                  </a:lnTo>
                  <a:lnTo>
                    <a:pt x="12" y="3495"/>
                  </a:lnTo>
                  <a:lnTo>
                    <a:pt x="3" y="3455"/>
                  </a:lnTo>
                  <a:lnTo>
                    <a:pt x="0" y="3413"/>
                  </a:lnTo>
                  <a:lnTo>
                    <a:pt x="0" y="289"/>
                  </a:lnTo>
                  <a:lnTo>
                    <a:pt x="3" y="246"/>
                  </a:lnTo>
                  <a:lnTo>
                    <a:pt x="12" y="205"/>
                  </a:lnTo>
                  <a:lnTo>
                    <a:pt x="27" y="167"/>
                  </a:lnTo>
                  <a:lnTo>
                    <a:pt x="46" y="132"/>
                  </a:lnTo>
                  <a:lnTo>
                    <a:pt x="71" y="99"/>
                  </a:lnTo>
                  <a:lnTo>
                    <a:pt x="99" y="71"/>
                  </a:lnTo>
                  <a:lnTo>
                    <a:pt x="132" y="47"/>
                  </a:lnTo>
                  <a:lnTo>
                    <a:pt x="167" y="27"/>
                  </a:lnTo>
                  <a:lnTo>
                    <a:pt x="205" y="12"/>
                  </a:lnTo>
                  <a:lnTo>
                    <a:pt x="245" y="3"/>
                  </a:lnTo>
                  <a:lnTo>
                    <a:pt x="2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2"/>
            <p:cNvSpPr>
              <a:spLocks/>
            </p:cNvSpPr>
            <p:nvPr/>
          </p:nvSpPr>
          <p:spPr bwMode="auto">
            <a:xfrm>
              <a:off x="587375" y="2362200"/>
              <a:ext cx="285750" cy="519112"/>
            </a:xfrm>
            <a:custGeom>
              <a:avLst/>
              <a:gdLst>
                <a:gd name="T0" fmla="*/ 351 w 540"/>
                <a:gd name="T1" fmla="*/ 2 h 983"/>
                <a:gd name="T2" fmla="*/ 368 w 540"/>
                <a:gd name="T3" fmla="*/ 28 h 983"/>
                <a:gd name="T4" fmla="*/ 436 w 540"/>
                <a:gd name="T5" fmla="*/ 136 h 983"/>
                <a:gd name="T6" fmla="*/ 499 w 540"/>
                <a:gd name="T7" fmla="*/ 170 h 983"/>
                <a:gd name="T8" fmla="*/ 507 w 540"/>
                <a:gd name="T9" fmla="*/ 184 h 983"/>
                <a:gd name="T10" fmla="*/ 446 w 540"/>
                <a:gd name="T11" fmla="*/ 294 h 983"/>
                <a:gd name="T12" fmla="*/ 434 w 540"/>
                <a:gd name="T13" fmla="*/ 304 h 983"/>
                <a:gd name="T14" fmla="*/ 407 w 540"/>
                <a:gd name="T15" fmla="*/ 302 h 983"/>
                <a:gd name="T16" fmla="*/ 338 w 540"/>
                <a:gd name="T17" fmla="*/ 276 h 983"/>
                <a:gd name="T18" fmla="*/ 271 w 540"/>
                <a:gd name="T19" fmla="*/ 271 h 983"/>
                <a:gd name="T20" fmla="*/ 220 w 540"/>
                <a:gd name="T21" fmla="*/ 280 h 983"/>
                <a:gd name="T22" fmla="*/ 179 w 540"/>
                <a:gd name="T23" fmla="*/ 302 h 983"/>
                <a:gd name="T24" fmla="*/ 170 w 540"/>
                <a:gd name="T25" fmla="*/ 341 h 983"/>
                <a:gd name="T26" fmla="*/ 187 w 540"/>
                <a:gd name="T27" fmla="*/ 374 h 983"/>
                <a:gd name="T28" fmla="*/ 240 w 540"/>
                <a:gd name="T29" fmla="*/ 402 h 983"/>
                <a:gd name="T30" fmla="*/ 322 w 540"/>
                <a:gd name="T31" fmla="*/ 427 h 983"/>
                <a:gd name="T32" fmla="*/ 391 w 540"/>
                <a:gd name="T33" fmla="*/ 452 h 983"/>
                <a:gd name="T34" fmla="*/ 458 w 540"/>
                <a:gd name="T35" fmla="*/ 490 h 983"/>
                <a:gd name="T36" fmla="*/ 511 w 540"/>
                <a:gd name="T37" fmla="*/ 546 h 983"/>
                <a:gd name="T38" fmla="*/ 539 w 540"/>
                <a:gd name="T39" fmla="*/ 626 h 983"/>
                <a:gd name="T40" fmla="*/ 530 w 540"/>
                <a:gd name="T41" fmla="*/ 723 h 983"/>
                <a:gd name="T42" fmla="*/ 479 w 540"/>
                <a:gd name="T43" fmla="*/ 802 h 983"/>
                <a:gd name="T44" fmla="*/ 398 w 540"/>
                <a:gd name="T45" fmla="*/ 852 h 983"/>
                <a:gd name="T46" fmla="*/ 365 w 540"/>
                <a:gd name="T47" fmla="*/ 964 h 983"/>
                <a:gd name="T48" fmla="*/ 339 w 540"/>
                <a:gd name="T49" fmla="*/ 983 h 983"/>
                <a:gd name="T50" fmla="*/ 213 w 540"/>
                <a:gd name="T51" fmla="*/ 973 h 983"/>
                <a:gd name="T52" fmla="*/ 205 w 540"/>
                <a:gd name="T53" fmla="*/ 869 h 983"/>
                <a:gd name="T54" fmla="*/ 96 w 540"/>
                <a:gd name="T55" fmla="*/ 832 h 983"/>
                <a:gd name="T56" fmla="*/ 8 w 540"/>
                <a:gd name="T57" fmla="*/ 767 h 983"/>
                <a:gd name="T58" fmla="*/ 2 w 540"/>
                <a:gd name="T59" fmla="*/ 737 h 983"/>
                <a:gd name="T60" fmla="*/ 96 w 540"/>
                <a:gd name="T61" fmla="*/ 649 h 983"/>
                <a:gd name="T62" fmla="*/ 125 w 540"/>
                <a:gd name="T63" fmla="*/ 655 h 983"/>
                <a:gd name="T64" fmla="*/ 203 w 540"/>
                <a:gd name="T65" fmla="*/ 702 h 983"/>
                <a:gd name="T66" fmla="*/ 267 w 540"/>
                <a:gd name="T67" fmla="*/ 712 h 983"/>
                <a:gd name="T68" fmla="*/ 343 w 540"/>
                <a:gd name="T69" fmla="*/ 699 h 983"/>
                <a:gd name="T70" fmla="*/ 378 w 540"/>
                <a:gd name="T71" fmla="*/ 669 h 983"/>
                <a:gd name="T72" fmla="*/ 375 w 540"/>
                <a:gd name="T73" fmla="*/ 638 h 983"/>
                <a:gd name="T74" fmla="*/ 351 w 540"/>
                <a:gd name="T75" fmla="*/ 614 h 983"/>
                <a:gd name="T76" fmla="*/ 288 w 540"/>
                <a:gd name="T77" fmla="*/ 587 h 983"/>
                <a:gd name="T78" fmla="*/ 210 w 540"/>
                <a:gd name="T79" fmla="*/ 563 h 983"/>
                <a:gd name="T80" fmla="*/ 139 w 540"/>
                <a:gd name="T81" fmla="*/ 534 h 983"/>
                <a:gd name="T82" fmla="*/ 73 w 540"/>
                <a:gd name="T83" fmla="*/ 490 h 983"/>
                <a:gd name="T84" fmla="*/ 25 w 540"/>
                <a:gd name="T85" fmla="*/ 423 h 983"/>
                <a:gd name="T86" fmla="*/ 7 w 540"/>
                <a:gd name="T87" fmla="*/ 327 h 983"/>
                <a:gd name="T88" fmla="*/ 32 w 540"/>
                <a:gd name="T89" fmla="*/ 230 h 983"/>
                <a:gd name="T90" fmla="*/ 99 w 540"/>
                <a:gd name="T91" fmla="*/ 158 h 983"/>
                <a:gd name="T92" fmla="*/ 205 w 540"/>
                <a:gd name="T93" fmla="*/ 116 h 983"/>
                <a:gd name="T94" fmla="*/ 213 w 540"/>
                <a:gd name="T95" fmla="*/ 8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0" h="983">
                  <a:moveTo>
                    <a:pt x="233" y="0"/>
                  </a:moveTo>
                  <a:lnTo>
                    <a:pt x="339" y="0"/>
                  </a:lnTo>
                  <a:lnTo>
                    <a:pt x="351" y="2"/>
                  </a:lnTo>
                  <a:lnTo>
                    <a:pt x="359" y="8"/>
                  </a:lnTo>
                  <a:lnTo>
                    <a:pt x="365" y="17"/>
                  </a:lnTo>
                  <a:lnTo>
                    <a:pt x="368" y="28"/>
                  </a:lnTo>
                  <a:lnTo>
                    <a:pt x="368" y="116"/>
                  </a:lnTo>
                  <a:lnTo>
                    <a:pt x="402" y="125"/>
                  </a:lnTo>
                  <a:lnTo>
                    <a:pt x="436" y="136"/>
                  </a:lnTo>
                  <a:lnTo>
                    <a:pt x="467" y="150"/>
                  </a:lnTo>
                  <a:lnTo>
                    <a:pt x="495" y="167"/>
                  </a:lnTo>
                  <a:lnTo>
                    <a:pt x="499" y="170"/>
                  </a:lnTo>
                  <a:lnTo>
                    <a:pt x="503" y="174"/>
                  </a:lnTo>
                  <a:lnTo>
                    <a:pt x="506" y="178"/>
                  </a:lnTo>
                  <a:lnTo>
                    <a:pt x="507" y="184"/>
                  </a:lnTo>
                  <a:lnTo>
                    <a:pt x="507" y="195"/>
                  </a:lnTo>
                  <a:lnTo>
                    <a:pt x="504" y="205"/>
                  </a:lnTo>
                  <a:lnTo>
                    <a:pt x="446" y="294"/>
                  </a:lnTo>
                  <a:lnTo>
                    <a:pt x="443" y="299"/>
                  </a:lnTo>
                  <a:lnTo>
                    <a:pt x="438" y="302"/>
                  </a:lnTo>
                  <a:lnTo>
                    <a:pt x="434" y="304"/>
                  </a:lnTo>
                  <a:lnTo>
                    <a:pt x="428" y="307"/>
                  </a:lnTo>
                  <a:lnTo>
                    <a:pt x="417" y="307"/>
                  </a:lnTo>
                  <a:lnTo>
                    <a:pt x="407" y="302"/>
                  </a:lnTo>
                  <a:lnTo>
                    <a:pt x="388" y="292"/>
                  </a:lnTo>
                  <a:lnTo>
                    <a:pt x="364" y="283"/>
                  </a:lnTo>
                  <a:lnTo>
                    <a:pt x="338" y="276"/>
                  </a:lnTo>
                  <a:lnTo>
                    <a:pt x="312" y="272"/>
                  </a:lnTo>
                  <a:lnTo>
                    <a:pt x="286" y="271"/>
                  </a:lnTo>
                  <a:lnTo>
                    <a:pt x="271" y="271"/>
                  </a:lnTo>
                  <a:lnTo>
                    <a:pt x="254" y="272"/>
                  </a:lnTo>
                  <a:lnTo>
                    <a:pt x="237" y="275"/>
                  </a:lnTo>
                  <a:lnTo>
                    <a:pt x="220" y="280"/>
                  </a:lnTo>
                  <a:lnTo>
                    <a:pt x="203" y="285"/>
                  </a:lnTo>
                  <a:lnTo>
                    <a:pt x="190" y="292"/>
                  </a:lnTo>
                  <a:lnTo>
                    <a:pt x="179" y="302"/>
                  </a:lnTo>
                  <a:lnTo>
                    <a:pt x="171" y="314"/>
                  </a:lnTo>
                  <a:lnTo>
                    <a:pt x="169" y="327"/>
                  </a:lnTo>
                  <a:lnTo>
                    <a:pt x="170" y="341"/>
                  </a:lnTo>
                  <a:lnTo>
                    <a:pt x="173" y="353"/>
                  </a:lnTo>
                  <a:lnTo>
                    <a:pt x="178" y="364"/>
                  </a:lnTo>
                  <a:lnTo>
                    <a:pt x="187" y="374"/>
                  </a:lnTo>
                  <a:lnTo>
                    <a:pt x="201" y="383"/>
                  </a:lnTo>
                  <a:lnTo>
                    <a:pt x="218" y="392"/>
                  </a:lnTo>
                  <a:lnTo>
                    <a:pt x="240" y="402"/>
                  </a:lnTo>
                  <a:lnTo>
                    <a:pt x="267" y="411"/>
                  </a:lnTo>
                  <a:lnTo>
                    <a:pt x="301" y="422"/>
                  </a:lnTo>
                  <a:lnTo>
                    <a:pt x="322" y="427"/>
                  </a:lnTo>
                  <a:lnTo>
                    <a:pt x="345" y="435"/>
                  </a:lnTo>
                  <a:lnTo>
                    <a:pt x="368" y="443"/>
                  </a:lnTo>
                  <a:lnTo>
                    <a:pt x="391" y="452"/>
                  </a:lnTo>
                  <a:lnTo>
                    <a:pt x="414" y="464"/>
                  </a:lnTo>
                  <a:lnTo>
                    <a:pt x="436" y="475"/>
                  </a:lnTo>
                  <a:lnTo>
                    <a:pt x="458" y="490"/>
                  </a:lnTo>
                  <a:lnTo>
                    <a:pt x="477" y="505"/>
                  </a:lnTo>
                  <a:lnTo>
                    <a:pt x="495" y="524"/>
                  </a:lnTo>
                  <a:lnTo>
                    <a:pt x="511" y="546"/>
                  </a:lnTo>
                  <a:lnTo>
                    <a:pt x="523" y="570"/>
                  </a:lnTo>
                  <a:lnTo>
                    <a:pt x="532" y="597"/>
                  </a:lnTo>
                  <a:lnTo>
                    <a:pt x="539" y="626"/>
                  </a:lnTo>
                  <a:lnTo>
                    <a:pt x="540" y="660"/>
                  </a:lnTo>
                  <a:lnTo>
                    <a:pt x="538" y="693"/>
                  </a:lnTo>
                  <a:lnTo>
                    <a:pt x="530" y="723"/>
                  </a:lnTo>
                  <a:lnTo>
                    <a:pt x="517" y="752"/>
                  </a:lnTo>
                  <a:lnTo>
                    <a:pt x="500" y="778"/>
                  </a:lnTo>
                  <a:lnTo>
                    <a:pt x="479" y="802"/>
                  </a:lnTo>
                  <a:lnTo>
                    <a:pt x="453" y="823"/>
                  </a:lnTo>
                  <a:lnTo>
                    <a:pt x="427" y="839"/>
                  </a:lnTo>
                  <a:lnTo>
                    <a:pt x="398" y="852"/>
                  </a:lnTo>
                  <a:lnTo>
                    <a:pt x="368" y="862"/>
                  </a:lnTo>
                  <a:lnTo>
                    <a:pt x="368" y="954"/>
                  </a:lnTo>
                  <a:lnTo>
                    <a:pt x="365" y="964"/>
                  </a:lnTo>
                  <a:lnTo>
                    <a:pt x="359" y="973"/>
                  </a:lnTo>
                  <a:lnTo>
                    <a:pt x="351" y="980"/>
                  </a:lnTo>
                  <a:lnTo>
                    <a:pt x="339" y="983"/>
                  </a:lnTo>
                  <a:lnTo>
                    <a:pt x="233" y="983"/>
                  </a:lnTo>
                  <a:lnTo>
                    <a:pt x="222" y="980"/>
                  </a:lnTo>
                  <a:lnTo>
                    <a:pt x="213" y="973"/>
                  </a:lnTo>
                  <a:lnTo>
                    <a:pt x="208" y="964"/>
                  </a:lnTo>
                  <a:lnTo>
                    <a:pt x="205" y="954"/>
                  </a:lnTo>
                  <a:lnTo>
                    <a:pt x="205" y="869"/>
                  </a:lnTo>
                  <a:lnTo>
                    <a:pt x="167" y="861"/>
                  </a:lnTo>
                  <a:lnTo>
                    <a:pt x="131" y="848"/>
                  </a:lnTo>
                  <a:lnTo>
                    <a:pt x="96" y="832"/>
                  </a:lnTo>
                  <a:lnTo>
                    <a:pt x="63" y="813"/>
                  </a:lnTo>
                  <a:lnTo>
                    <a:pt x="34" y="792"/>
                  </a:lnTo>
                  <a:lnTo>
                    <a:pt x="8" y="767"/>
                  </a:lnTo>
                  <a:lnTo>
                    <a:pt x="2" y="758"/>
                  </a:lnTo>
                  <a:lnTo>
                    <a:pt x="0" y="747"/>
                  </a:lnTo>
                  <a:lnTo>
                    <a:pt x="2" y="737"/>
                  </a:lnTo>
                  <a:lnTo>
                    <a:pt x="9" y="728"/>
                  </a:lnTo>
                  <a:lnTo>
                    <a:pt x="86" y="654"/>
                  </a:lnTo>
                  <a:lnTo>
                    <a:pt x="96" y="649"/>
                  </a:lnTo>
                  <a:lnTo>
                    <a:pt x="106" y="646"/>
                  </a:lnTo>
                  <a:lnTo>
                    <a:pt x="116" y="649"/>
                  </a:lnTo>
                  <a:lnTo>
                    <a:pt x="125" y="655"/>
                  </a:lnTo>
                  <a:lnTo>
                    <a:pt x="148" y="675"/>
                  </a:lnTo>
                  <a:lnTo>
                    <a:pt x="174" y="689"/>
                  </a:lnTo>
                  <a:lnTo>
                    <a:pt x="203" y="702"/>
                  </a:lnTo>
                  <a:lnTo>
                    <a:pt x="235" y="710"/>
                  </a:lnTo>
                  <a:lnTo>
                    <a:pt x="266" y="712"/>
                  </a:lnTo>
                  <a:lnTo>
                    <a:pt x="267" y="712"/>
                  </a:lnTo>
                  <a:lnTo>
                    <a:pt x="295" y="711"/>
                  </a:lnTo>
                  <a:lnTo>
                    <a:pt x="321" y="706"/>
                  </a:lnTo>
                  <a:lnTo>
                    <a:pt x="343" y="699"/>
                  </a:lnTo>
                  <a:lnTo>
                    <a:pt x="361" y="690"/>
                  </a:lnTo>
                  <a:lnTo>
                    <a:pt x="372" y="679"/>
                  </a:lnTo>
                  <a:lnTo>
                    <a:pt x="378" y="669"/>
                  </a:lnTo>
                  <a:lnTo>
                    <a:pt x="379" y="660"/>
                  </a:lnTo>
                  <a:lnTo>
                    <a:pt x="378" y="649"/>
                  </a:lnTo>
                  <a:lnTo>
                    <a:pt x="375" y="638"/>
                  </a:lnTo>
                  <a:lnTo>
                    <a:pt x="371" y="629"/>
                  </a:lnTo>
                  <a:lnTo>
                    <a:pt x="363" y="622"/>
                  </a:lnTo>
                  <a:lnTo>
                    <a:pt x="351" y="614"/>
                  </a:lnTo>
                  <a:lnTo>
                    <a:pt x="335" y="605"/>
                  </a:lnTo>
                  <a:lnTo>
                    <a:pt x="315" y="597"/>
                  </a:lnTo>
                  <a:lnTo>
                    <a:pt x="288" y="587"/>
                  </a:lnTo>
                  <a:lnTo>
                    <a:pt x="255" y="576"/>
                  </a:lnTo>
                  <a:lnTo>
                    <a:pt x="232" y="570"/>
                  </a:lnTo>
                  <a:lnTo>
                    <a:pt x="210" y="563"/>
                  </a:lnTo>
                  <a:lnTo>
                    <a:pt x="186" y="554"/>
                  </a:lnTo>
                  <a:lnTo>
                    <a:pt x="162" y="545"/>
                  </a:lnTo>
                  <a:lnTo>
                    <a:pt x="139" y="534"/>
                  </a:lnTo>
                  <a:lnTo>
                    <a:pt x="116" y="521"/>
                  </a:lnTo>
                  <a:lnTo>
                    <a:pt x="94" y="506"/>
                  </a:lnTo>
                  <a:lnTo>
                    <a:pt x="73" y="490"/>
                  </a:lnTo>
                  <a:lnTo>
                    <a:pt x="55" y="469"/>
                  </a:lnTo>
                  <a:lnTo>
                    <a:pt x="39" y="448"/>
                  </a:lnTo>
                  <a:lnTo>
                    <a:pt x="25" y="423"/>
                  </a:lnTo>
                  <a:lnTo>
                    <a:pt x="16" y="395"/>
                  </a:lnTo>
                  <a:lnTo>
                    <a:pt x="9" y="362"/>
                  </a:lnTo>
                  <a:lnTo>
                    <a:pt x="7" y="327"/>
                  </a:lnTo>
                  <a:lnTo>
                    <a:pt x="9" y="292"/>
                  </a:lnTo>
                  <a:lnTo>
                    <a:pt x="18" y="260"/>
                  </a:lnTo>
                  <a:lnTo>
                    <a:pt x="32" y="230"/>
                  </a:lnTo>
                  <a:lnTo>
                    <a:pt x="50" y="203"/>
                  </a:lnTo>
                  <a:lnTo>
                    <a:pt x="72" y="179"/>
                  </a:lnTo>
                  <a:lnTo>
                    <a:pt x="99" y="158"/>
                  </a:lnTo>
                  <a:lnTo>
                    <a:pt x="131" y="140"/>
                  </a:lnTo>
                  <a:lnTo>
                    <a:pt x="166" y="126"/>
                  </a:lnTo>
                  <a:lnTo>
                    <a:pt x="205" y="116"/>
                  </a:lnTo>
                  <a:lnTo>
                    <a:pt x="205" y="28"/>
                  </a:lnTo>
                  <a:lnTo>
                    <a:pt x="208" y="17"/>
                  </a:lnTo>
                  <a:lnTo>
                    <a:pt x="213" y="8"/>
                  </a:lnTo>
                  <a:lnTo>
                    <a:pt x="222" y="2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506637" y="3816243"/>
            <a:ext cx="651375" cy="650117"/>
            <a:chOff x="1146175" y="2854325"/>
            <a:chExt cx="822326" cy="820738"/>
          </a:xfrm>
          <a:solidFill>
            <a:schemeClr val="bg1"/>
          </a:solidFill>
        </p:grpSpPr>
        <p:sp>
          <p:nvSpPr>
            <p:cNvPr id="131" name="Freeform 67"/>
            <p:cNvSpPr>
              <a:spLocks/>
            </p:cNvSpPr>
            <p:nvPr/>
          </p:nvSpPr>
          <p:spPr bwMode="auto">
            <a:xfrm>
              <a:off x="1146175" y="3008313"/>
              <a:ext cx="719138" cy="461963"/>
            </a:xfrm>
            <a:custGeom>
              <a:avLst/>
              <a:gdLst>
                <a:gd name="T0" fmla="*/ 0 w 3171"/>
                <a:gd name="T1" fmla="*/ 0 h 2034"/>
                <a:gd name="T2" fmla="*/ 640 w 3171"/>
                <a:gd name="T3" fmla="*/ 0 h 2034"/>
                <a:gd name="T4" fmla="*/ 1433 w 3171"/>
                <a:gd name="T5" fmla="*/ 1807 h 2034"/>
                <a:gd name="T6" fmla="*/ 3171 w 3171"/>
                <a:gd name="T7" fmla="*/ 1807 h 2034"/>
                <a:gd name="T8" fmla="*/ 3171 w 3171"/>
                <a:gd name="T9" fmla="*/ 2034 h 2034"/>
                <a:gd name="T10" fmla="*/ 1285 w 3171"/>
                <a:gd name="T11" fmla="*/ 2034 h 2034"/>
                <a:gd name="T12" fmla="*/ 492 w 3171"/>
                <a:gd name="T13" fmla="*/ 226 h 2034"/>
                <a:gd name="T14" fmla="*/ 0 w 3171"/>
                <a:gd name="T15" fmla="*/ 226 h 2034"/>
                <a:gd name="T16" fmla="*/ 0 w 3171"/>
                <a:gd name="T17" fmla="*/ 0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1" h="2034">
                  <a:moveTo>
                    <a:pt x="0" y="0"/>
                  </a:moveTo>
                  <a:lnTo>
                    <a:pt x="640" y="0"/>
                  </a:lnTo>
                  <a:lnTo>
                    <a:pt x="1433" y="1807"/>
                  </a:lnTo>
                  <a:lnTo>
                    <a:pt x="3171" y="1807"/>
                  </a:lnTo>
                  <a:lnTo>
                    <a:pt x="3171" y="2034"/>
                  </a:lnTo>
                  <a:lnTo>
                    <a:pt x="1285" y="2034"/>
                  </a:lnTo>
                  <a:lnTo>
                    <a:pt x="49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"/>
            <p:cNvSpPr>
              <a:spLocks/>
            </p:cNvSpPr>
            <p:nvPr/>
          </p:nvSpPr>
          <p:spPr bwMode="auto">
            <a:xfrm>
              <a:off x="1454150" y="3521075"/>
              <a:ext cx="153988" cy="153988"/>
            </a:xfrm>
            <a:custGeom>
              <a:avLst/>
              <a:gdLst>
                <a:gd name="T0" fmla="*/ 341 w 680"/>
                <a:gd name="T1" fmla="*/ 0 h 678"/>
                <a:gd name="T2" fmla="*/ 386 w 680"/>
                <a:gd name="T3" fmla="*/ 3 h 678"/>
                <a:gd name="T4" fmla="*/ 431 w 680"/>
                <a:gd name="T5" fmla="*/ 12 h 678"/>
                <a:gd name="T6" fmla="*/ 473 w 680"/>
                <a:gd name="T7" fmla="*/ 28 h 678"/>
                <a:gd name="T8" fmla="*/ 512 w 680"/>
                <a:gd name="T9" fmla="*/ 46 h 678"/>
                <a:gd name="T10" fmla="*/ 548 w 680"/>
                <a:gd name="T11" fmla="*/ 72 h 678"/>
                <a:gd name="T12" fmla="*/ 581 w 680"/>
                <a:gd name="T13" fmla="*/ 100 h 678"/>
                <a:gd name="T14" fmla="*/ 610 w 680"/>
                <a:gd name="T15" fmla="*/ 132 h 678"/>
                <a:gd name="T16" fmla="*/ 634 w 680"/>
                <a:gd name="T17" fmla="*/ 168 h 678"/>
                <a:gd name="T18" fmla="*/ 654 w 680"/>
                <a:gd name="T19" fmla="*/ 208 h 678"/>
                <a:gd name="T20" fmla="*/ 668 w 680"/>
                <a:gd name="T21" fmla="*/ 250 h 678"/>
                <a:gd name="T22" fmla="*/ 677 w 680"/>
                <a:gd name="T23" fmla="*/ 294 h 678"/>
                <a:gd name="T24" fmla="*/ 680 w 680"/>
                <a:gd name="T25" fmla="*/ 340 h 678"/>
                <a:gd name="T26" fmla="*/ 677 w 680"/>
                <a:gd name="T27" fmla="*/ 385 h 678"/>
                <a:gd name="T28" fmla="*/ 668 w 680"/>
                <a:gd name="T29" fmla="*/ 430 h 678"/>
                <a:gd name="T30" fmla="*/ 654 w 680"/>
                <a:gd name="T31" fmla="*/ 472 h 678"/>
                <a:gd name="T32" fmla="*/ 634 w 680"/>
                <a:gd name="T33" fmla="*/ 510 h 678"/>
                <a:gd name="T34" fmla="*/ 610 w 680"/>
                <a:gd name="T35" fmla="*/ 546 h 678"/>
                <a:gd name="T36" fmla="*/ 581 w 680"/>
                <a:gd name="T37" fmla="*/ 579 h 678"/>
                <a:gd name="T38" fmla="*/ 548 w 680"/>
                <a:gd name="T39" fmla="*/ 608 h 678"/>
                <a:gd name="T40" fmla="*/ 512 w 680"/>
                <a:gd name="T41" fmla="*/ 632 h 678"/>
                <a:gd name="T42" fmla="*/ 473 w 680"/>
                <a:gd name="T43" fmla="*/ 652 h 678"/>
                <a:gd name="T44" fmla="*/ 431 w 680"/>
                <a:gd name="T45" fmla="*/ 666 h 678"/>
                <a:gd name="T46" fmla="*/ 386 w 680"/>
                <a:gd name="T47" fmla="*/ 675 h 678"/>
                <a:gd name="T48" fmla="*/ 341 w 680"/>
                <a:gd name="T49" fmla="*/ 678 h 678"/>
                <a:gd name="T50" fmla="*/ 295 w 680"/>
                <a:gd name="T51" fmla="*/ 675 h 678"/>
                <a:gd name="T52" fmla="*/ 251 w 680"/>
                <a:gd name="T53" fmla="*/ 666 h 678"/>
                <a:gd name="T54" fmla="*/ 209 w 680"/>
                <a:gd name="T55" fmla="*/ 652 h 678"/>
                <a:gd name="T56" fmla="*/ 169 w 680"/>
                <a:gd name="T57" fmla="*/ 632 h 678"/>
                <a:gd name="T58" fmla="*/ 133 w 680"/>
                <a:gd name="T59" fmla="*/ 608 h 678"/>
                <a:gd name="T60" fmla="*/ 101 w 680"/>
                <a:gd name="T61" fmla="*/ 579 h 678"/>
                <a:gd name="T62" fmla="*/ 72 w 680"/>
                <a:gd name="T63" fmla="*/ 546 h 678"/>
                <a:gd name="T64" fmla="*/ 47 w 680"/>
                <a:gd name="T65" fmla="*/ 510 h 678"/>
                <a:gd name="T66" fmla="*/ 28 w 680"/>
                <a:gd name="T67" fmla="*/ 472 h 678"/>
                <a:gd name="T68" fmla="*/ 13 w 680"/>
                <a:gd name="T69" fmla="*/ 430 h 678"/>
                <a:gd name="T70" fmla="*/ 4 w 680"/>
                <a:gd name="T71" fmla="*/ 385 h 678"/>
                <a:gd name="T72" fmla="*/ 0 w 680"/>
                <a:gd name="T73" fmla="*/ 340 h 678"/>
                <a:gd name="T74" fmla="*/ 4 w 680"/>
                <a:gd name="T75" fmla="*/ 294 h 678"/>
                <a:gd name="T76" fmla="*/ 13 w 680"/>
                <a:gd name="T77" fmla="*/ 250 h 678"/>
                <a:gd name="T78" fmla="*/ 28 w 680"/>
                <a:gd name="T79" fmla="*/ 208 h 678"/>
                <a:gd name="T80" fmla="*/ 47 w 680"/>
                <a:gd name="T81" fmla="*/ 168 h 678"/>
                <a:gd name="T82" fmla="*/ 72 w 680"/>
                <a:gd name="T83" fmla="*/ 132 h 678"/>
                <a:gd name="T84" fmla="*/ 101 w 680"/>
                <a:gd name="T85" fmla="*/ 100 h 678"/>
                <a:gd name="T86" fmla="*/ 133 w 680"/>
                <a:gd name="T87" fmla="*/ 72 h 678"/>
                <a:gd name="T88" fmla="*/ 169 w 680"/>
                <a:gd name="T89" fmla="*/ 46 h 678"/>
                <a:gd name="T90" fmla="*/ 209 w 680"/>
                <a:gd name="T91" fmla="*/ 28 h 678"/>
                <a:gd name="T92" fmla="*/ 251 w 680"/>
                <a:gd name="T93" fmla="*/ 12 h 678"/>
                <a:gd name="T94" fmla="*/ 295 w 680"/>
                <a:gd name="T95" fmla="*/ 3 h 678"/>
                <a:gd name="T96" fmla="*/ 341 w 680"/>
                <a:gd name="T9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0" h="678">
                  <a:moveTo>
                    <a:pt x="341" y="0"/>
                  </a:moveTo>
                  <a:lnTo>
                    <a:pt x="386" y="3"/>
                  </a:lnTo>
                  <a:lnTo>
                    <a:pt x="431" y="12"/>
                  </a:lnTo>
                  <a:lnTo>
                    <a:pt x="473" y="28"/>
                  </a:lnTo>
                  <a:lnTo>
                    <a:pt x="512" y="46"/>
                  </a:lnTo>
                  <a:lnTo>
                    <a:pt x="548" y="72"/>
                  </a:lnTo>
                  <a:lnTo>
                    <a:pt x="581" y="100"/>
                  </a:lnTo>
                  <a:lnTo>
                    <a:pt x="610" y="132"/>
                  </a:lnTo>
                  <a:lnTo>
                    <a:pt x="634" y="168"/>
                  </a:lnTo>
                  <a:lnTo>
                    <a:pt x="654" y="208"/>
                  </a:lnTo>
                  <a:lnTo>
                    <a:pt x="668" y="250"/>
                  </a:lnTo>
                  <a:lnTo>
                    <a:pt x="677" y="294"/>
                  </a:lnTo>
                  <a:lnTo>
                    <a:pt x="680" y="340"/>
                  </a:lnTo>
                  <a:lnTo>
                    <a:pt x="677" y="385"/>
                  </a:lnTo>
                  <a:lnTo>
                    <a:pt x="668" y="430"/>
                  </a:lnTo>
                  <a:lnTo>
                    <a:pt x="654" y="472"/>
                  </a:lnTo>
                  <a:lnTo>
                    <a:pt x="634" y="510"/>
                  </a:lnTo>
                  <a:lnTo>
                    <a:pt x="610" y="546"/>
                  </a:lnTo>
                  <a:lnTo>
                    <a:pt x="581" y="579"/>
                  </a:lnTo>
                  <a:lnTo>
                    <a:pt x="548" y="608"/>
                  </a:lnTo>
                  <a:lnTo>
                    <a:pt x="512" y="632"/>
                  </a:lnTo>
                  <a:lnTo>
                    <a:pt x="473" y="652"/>
                  </a:lnTo>
                  <a:lnTo>
                    <a:pt x="431" y="666"/>
                  </a:lnTo>
                  <a:lnTo>
                    <a:pt x="386" y="675"/>
                  </a:lnTo>
                  <a:lnTo>
                    <a:pt x="341" y="678"/>
                  </a:lnTo>
                  <a:lnTo>
                    <a:pt x="295" y="675"/>
                  </a:lnTo>
                  <a:lnTo>
                    <a:pt x="251" y="666"/>
                  </a:lnTo>
                  <a:lnTo>
                    <a:pt x="209" y="652"/>
                  </a:lnTo>
                  <a:lnTo>
                    <a:pt x="169" y="632"/>
                  </a:lnTo>
                  <a:lnTo>
                    <a:pt x="133" y="608"/>
                  </a:lnTo>
                  <a:lnTo>
                    <a:pt x="101" y="579"/>
                  </a:lnTo>
                  <a:lnTo>
                    <a:pt x="72" y="546"/>
                  </a:lnTo>
                  <a:lnTo>
                    <a:pt x="47" y="510"/>
                  </a:lnTo>
                  <a:lnTo>
                    <a:pt x="28" y="472"/>
                  </a:lnTo>
                  <a:lnTo>
                    <a:pt x="13" y="430"/>
                  </a:lnTo>
                  <a:lnTo>
                    <a:pt x="4" y="385"/>
                  </a:lnTo>
                  <a:lnTo>
                    <a:pt x="0" y="340"/>
                  </a:lnTo>
                  <a:lnTo>
                    <a:pt x="4" y="294"/>
                  </a:lnTo>
                  <a:lnTo>
                    <a:pt x="13" y="250"/>
                  </a:lnTo>
                  <a:lnTo>
                    <a:pt x="28" y="208"/>
                  </a:lnTo>
                  <a:lnTo>
                    <a:pt x="47" y="168"/>
                  </a:lnTo>
                  <a:lnTo>
                    <a:pt x="72" y="132"/>
                  </a:lnTo>
                  <a:lnTo>
                    <a:pt x="101" y="100"/>
                  </a:lnTo>
                  <a:lnTo>
                    <a:pt x="133" y="72"/>
                  </a:lnTo>
                  <a:lnTo>
                    <a:pt x="169" y="46"/>
                  </a:lnTo>
                  <a:lnTo>
                    <a:pt x="209" y="28"/>
                  </a:lnTo>
                  <a:lnTo>
                    <a:pt x="251" y="12"/>
                  </a:lnTo>
                  <a:lnTo>
                    <a:pt x="295" y="3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9"/>
            <p:cNvSpPr>
              <a:spLocks/>
            </p:cNvSpPr>
            <p:nvPr/>
          </p:nvSpPr>
          <p:spPr bwMode="auto">
            <a:xfrm>
              <a:off x="1711325" y="3521075"/>
              <a:ext cx="153988" cy="153988"/>
            </a:xfrm>
            <a:custGeom>
              <a:avLst/>
              <a:gdLst>
                <a:gd name="T0" fmla="*/ 339 w 680"/>
                <a:gd name="T1" fmla="*/ 0 h 678"/>
                <a:gd name="T2" fmla="*/ 386 w 680"/>
                <a:gd name="T3" fmla="*/ 3 h 678"/>
                <a:gd name="T4" fmla="*/ 430 w 680"/>
                <a:gd name="T5" fmla="*/ 12 h 678"/>
                <a:gd name="T6" fmla="*/ 472 w 680"/>
                <a:gd name="T7" fmla="*/ 28 h 678"/>
                <a:gd name="T8" fmla="*/ 511 w 680"/>
                <a:gd name="T9" fmla="*/ 46 h 678"/>
                <a:gd name="T10" fmla="*/ 548 w 680"/>
                <a:gd name="T11" fmla="*/ 72 h 678"/>
                <a:gd name="T12" fmla="*/ 580 w 680"/>
                <a:gd name="T13" fmla="*/ 100 h 678"/>
                <a:gd name="T14" fmla="*/ 608 w 680"/>
                <a:gd name="T15" fmla="*/ 132 h 678"/>
                <a:gd name="T16" fmla="*/ 634 w 680"/>
                <a:gd name="T17" fmla="*/ 168 h 678"/>
                <a:gd name="T18" fmla="*/ 652 w 680"/>
                <a:gd name="T19" fmla="*/ 208 h 678"/>
                <a:gd name="T20" fmla="*/ 668 w 680"/>
                <a:gd name="T21" fmla="*/ 250 h 678"/>
                <a:gd name="T22" fmla="*/ 677 w 680"/>
                <a:gd name="T23" fmla="*/ 294 h 678"/>
                <a:gd name="T24" fmla="*/ 680 w 680"/>
                <a:gd name="T25" fmla="*/ 340 h 678"/>
                <a:gd name="T26" fmla="*/ 677 w 680"/>
                <a:gd name="T27" fmla="*/ 385 h 678"/>
                <a:gd name="T28" fmla="*/ 668 w 680"/>
                <a:gd name="T29" fmla="*/ 430 h 678"/>
                <a:gd name="T30" fmla="*/ 652 w 680"/>
                <a:gd name="T31" fmla="*/ 472 h 678"/>
                <a:gd name="T32" fmla="*/ 634 w 680"/>
                <a:gd name="T33" fmla="*/ 510 h 678"/>
                <a:gd name="T34" fmla="*/ 608 w 680"/>
                <a:gd name="T35" fmla="*/ 546 h 678"/>
                <a:gd name="T36" fmla="*/ 580 w 680"/>
                <a:gd name="T37" fmla="*/ 579 h 678"/>
                <a:gd name="T38" fmla="*/ 548 w 680"/>
                <a:gd name="T39" fmla="*/ 608 h 678"/>
                <a:gd name="T40" fmla="*/ 511 w 680"/>
                <a:gd name="T41" fmla="*/ 632 h 678"/>
                <a:gd name="T42" fmla="*/ 472 w 680"/>
                <a:gd name="T43" fmla="*/ 652 h 678"/>
                <a:gd name="T44" fmla="*/ 430 w 680"/>
                <a:gd name="T45" fmla="*/ 666 h 678"/>
                <a:gd name="T46" fmla="*/ 386 w 680"/>
                <a:gd name="T47" fmla="*/ 675 h 678"/>
                <a:gd name="T48" fmla="*/ 339 w 680"/>
                <a:gd name="T49" fmla="*/ 678 h 678"/>
                <a:gd name="T50" fmla="*/ 294 w 680"/>
                <a:gd name="T51" fmla="*/ 675 h 678"/>
                <a:gd name="T52" fmla="*/ 249 w 680"/>
                <a:gd name="T53" fmla="*/ 666 h 678"/>
                <a:gd name="T54" fmla="*/ 207 w 680"/>
                <a:gd name="T55" fmla="*/ 652 h 678"/>
                <a:gd name="T56" fmla="*/ 169 w 680"/>
                <a:gd name="T57" fmla="*/ 632 h 678"/>
                <a:gd name="T58" fmla="*/ 132 w 680"/>
                <a:gd name="T59" fmla="*/ 608 h 678"/>
                <a:gd name="T60" fmla="*/ 99 w 680"/>
                <a:gd name="T61" fmla="*/ 579 h 678"/>
                <a:gd name="T62" fmla="*/ 71 w 680"/>
                <a:gd name="T63" fmla="*/ 546 h 678"/>
                <a:gd name="T64" fmla="*/ 46 w 680"/>
                <a:gd name="T65" fmla="*/ 510 h 678"/>
                <a:gd name="T66" fmla="*/ 26 w 680"/>
                <a:gd name="T67" fmla="*/ 472 h 678"/>
                <a:gd name="T68" fmla="*/ 12 w 680"/>
                <a:gd name="T69" fmla="*/ 430 h 678"/>
                <a:gd name="T70" fmla="*/ 3 w 680"/>
                <a:gd name="T71" fmla="*/ 385 h 678"/>
                <a:gd name="T72" fmla="*/ 0 w 680"/>
                <a:gd name="T73" fmla="*/ 340 h 678"/>
                <a:gd name="T74" fmla="*/ 3 w 680"/>
                <a:gd name="T75" fmla="*/ 294 h 678"/>
                <a:gd name="T76" fmla="*/ 12 w 680"/>
                <a:gd name="T77" fmla="*/ 250 h 678"/>
                <a:gd name="T78" fmla="*/ 26 w 680"/>
                <a:gd name="T79" fmla="*/ 208 h 678"/>
                <a:gd name="T80" fmla="*/ 46 w 680"/>
                <a:gd name="T81" fmla="*/ 168 h 678"/>
                <a:gd name="T82" fmla="*/ 71 w 680"/>
                <a:gd name="T83" fmla="*/ 132 h 678"/>
                <a:gd name="T84" fmla="*/ 99 w 680"/>
                <a:gd name="T85" fmla="*/ 100 h 678"/>
                <a:gd name="T86" fmla="*/ 132 w 680"/>
                <a:gd name="T87" fmla="*/ 72 h 678"/>
                <a:gd name="T88" fmla="*/ 169 w 680"/>
                <a:gd name="T89" fmla="*/ 46 h 678"/>
                <a:gd name="T90" fmla="*/ 207 w 680"/>
                <a:gd name="T91" fmla="*/ 28 h 678"/>
                <a:gd name="T92" fmla="*/ 249 w 680"/>
                <a:gd name="T93" fmla="*/ 12 h 678"/>
                <a:gd name="T94" fmla="*/ 294 w 680"/>
                <a:gd name="T95" fmla="*/ 3 h 678"/>
                <a:gd name="T96" fmla="*/ 339 w 680"/>
                <a:gd name="T9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0" h="678">
                  <a:moveTo>
                    <a:pt x="339" y="0"/>
                  </a:moveTo>
                  <a:lnTo>
                    <a:pt x="386" y="3"/>
                  </a:lnTo>
                  <a:lnTo>
                    <a:pt x="430" y="12"/>
                  </a:lnTo>
                  <a:lnTo>
                    <a:pt x="472" y="28"/>
                  </a:lnTo>
                  <a:lnTo>
                    <a:pt x="511" y="46"/>
                  </a:lnTo>
                  <a:lnTo>
                    <a:pt x="548" y="72"/>
                  </a:lnTo>
                  <a:lnTo>
                    <a:pt x="580" y="100"/>
                  </a:lnTo>
                  <a:lnTo>
                    <a:pt x="608" y="132"/>
                  </a:lnTo>
                  <a:lnTo>
                    <a:pt x="634" y="168"/>
                  </a:lnTo>
                  <a:lnTo>
                    <a:pt x="652" y="208"/>
                  </a:lnTo>
                  <a:lnTo>
                    <a:pt x="668" y="250"/>
                  </a:lnTo>
                  <a:lnTo>
                    <a:pt x="677" y="294"/>
                  </a:lnTo>
                  <a:lnTo>
                    <a:pt x="680" y="340"/>
                  </a:lnTo>
                  <a:lnTo>
                    <a:pt x="677" y="385"/>
                  </a:lnTo>
                  <a:lnTo>
                    <a:pt x="668" y="430"/>
                  </a:lnTo>
                  <a:lnTo>
                    <a:pt x="652" y="472"/>
                  </a:lnTo>
                  <a:lnTo>
                    <a:pt x="634" y="510"/>
                  </a:lnTo>
                  <a:lnTo>
                    <a:pt x="608" y="546"/>
                  </a:lnTo>
                  <a:lnTo>
                    <a:pt x="580" y="579"/>
                  </a:lnTo>
                  <a:lnTo>
                    <a:pt x="548" y="608"/>
                  </a:lnTo>
                  <a:lnTo>
                    <a:pt x="511" y="632"/>
                  </a:lnTo>
                  <a:lnTo>
                    <a:pt x="472" y="652"/>
                  </a:lnTo>
                  <a:lnTo>
                    <a:pt x="430" y="666"/>
                  </a:lnTo>
                  <a:lnTo>
                    <a:pt x="386" y="675"/>
                  </a:lnTo>
                  <a:lnTo>
                    <a:pt x="339" y="678"/>
                  </a:lnTo>
                  <a:lnTo>
                    <a:pt x="294" y="675"/>
                  </a:lnTo>
                  <a:lnTo>
                    <a:pt x="249" y="666"/>
                  </a:lnTo>
                  <a:lnTo>
                    <a:pt x="207" y="652"/>
                  </a:lnTo>
                  <a:lnTo>
                    <a:pt x="169" y="632"/>
                  </a:lnTo>
                  <a:lnTo>
                    <a:pt x="132" y="608"/>
                  </a:lnTo>
                  <a:lnTo>
                    <a:pt x="99" y="579"/>
                  </a:lnTo>
                  <a:lnTo>
                    <a:pt x="71" y="546"/>
                  </a:lnTo>
                  <a:lnTo>
                    <a:pt x="46" y="510"/>
                  </a:lnTo>
                  <a:lnTo>
                    <a:pt x="26" y="472"/>
                  </a:lnTo>
                  <a:lnTo>
                    <a:pt x="12" y="430"/>
                  </a:lnTo>
                  <a:lnTo>
                    <a:pt x="3" y="385"/>
                  </a:lnTo>
                  <a:lnTo>
                    <a:pt x="0" y="340"/>
                  </a:lnTo>
                  <a:lnTo>
                    <a:pt x="3" y="294"/>
                  </a:lnTo>
                  <a:lnTo>
                    <a:pt x="12" y="250"/>
                  </a:lnTo>
                  <a:lnTo>
                    <a:pt x="26" y="208"/>
                  </a:lnTo>
                  <a:lnTo>
                    <a:pt x="46" y="168"/>
                  </a:lnTo>
                  <a:lnTo>
                    <a:pt x="71" y="132"/>
                  </a:lnTo>
                  <a:lnTo>
                    <a:pt x="99" y="100"/>
                  </a:lnTo>
                  <a:lnTo>
                    <a:pt x="132" y="72"/>
                  </a:lnTo>
                  <a:lnTo>
                    <a:pt x="169" y="46"/>
                  </a:lnTo>
                  <a:lnTo>
                    <a:pt x="207" y="28"/>
                  </a:lnTo>
                  <a:lnTo>
                    <a:pt x="249" y="12"/>
                  </a:lnTo>
                  <a:lnTo>
                    <a:pt x="294" y="3"/>
                  </a:lnTo>
                  <a:lnTo>
                    <a:pt x="3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70"/>
            <p:cNvSpPr>
              <a:spLocks noEditPoints="1"/>
            </p:cNvSpPr>
            <p:nvPr/>
          </p:nvSpPr>
          <p:spPr bwMode="auto">
            <a:xfrm>
              <a:off x="1608138" y="2854325"/>
              <a:ext cx="360363" cy="358775"/>
            </a:xfrm>
            <a:custGeom>
              <a:avLst/>
              <a:gdLst>
                <a:gd name="T0" fmla="*/ 680 w 1586"/>
                <a:gd name="T1" fmla="*/ 678 h 1582"/>
                <a:gd name="T2" fmla="*/ 340 w 1586"/>
                <a:gd name="T3" fmla="*/ 904 h 1582"/>
                <a:gd name="T4" fmla="*/ 680 w 1586"/>
                <a:gd name="T5" fmla="*/ 1243 h 1582"/>
                <a:gd name="T6" fmla="*/ 906 w 1586"/>
                <a:gd name="T7" fmla="*/ 904 h 1582"/>
                <a:gd name="T8" fmla="*/ 1245 w 1586"/>
                <a:gd name="T9" fmla="*/ 678 h 1582"/>
                <a:gd name="T10" fmla="*/ 906 w 1586"/>
                <a:gd name="T11" fmla="*/ 340 h 1582"/>
                <a:gd name="T12" fmla="*/ 792 w 1586"/>
                <a:gd name="T13" fmla="*/ 0 h 1582"/>
                <a:gd name="T14" fmla="*/ 936 w 1586"/>
                <a:gd name="T15" fmla="*/ 13 h 1582"/>
                <a:gd name="T16" fmla="*/ 1069 w 1586"/>
                <a:gd name="T17" fmla="*/ 50 h 1582"/>
                <a:gd name="T18" fmla="*/ 1192 w 1586"/>
                <a:gd name="T19" fmla="*/ 108 h 1582"/>
                <a:gd name="T20" fmla="*/ 1304 w 1586"/>
                <a:gd name="T21" fmla="*/ 186 h 1582"/>
                <a:gd name="T22" fmla="*/ 1399 w 1586"/>
                <a:gd name="T23" fmla="*/ 282 h 1582"/>
                <a:gd name="T24" fmla="*/ 1478 w 1586"/>
                <a:gd name="T25" fmla="*/ 393 h 1582"/>
                <a:gd name="T26" fmla="*/ 1536 w 1586"/>
                <a:gd name="T27" fmla="*/ 516 h 1582"/>
                <a:gd name="T28" fmla="*/ 1572 w 1586"/>
                <a:gd name="T29" fmla="*/ 649 h 1582"/>
                <a:gd name="T30" fmla="*/ 1586 w 1586"/>
                <a:gd name="T31" fmla="*/ 792 h 1582"/>
                <a:gd name="T32" fmla="*/ 1572 w 1586"/>
                <a:gd name="T33" fmla="*/ 933 h 1582"/>
                <a:gd name="T34" fmla="*/ 1536 w 1586"/>
                <a:gd name="T35" fmla="*/ 1068 h 1582"/>
                <a:gd name="T36" fmla="*/ 1478 w 1586"/>
                <a:gd name="T37" fmla="*/ 1191 h 1582"/>
                <a:gd name="T38" fmla="*/ 1399 w 1586"/>
                <a:gd name="T39" fmla="*/ 1301 h 1582"/>
                <a:gd name="T40" fmla="*/ 1304 w 1586"/>
                <a:gd name="T41" fmla="*/ 1396 h 1582"/>
                <a:gd name="T42" fmla="*/ 1192 w 1586"/>
                <a:gd name="T43" fmla="*/ 1474 h 1582"/>
                <a:gd name="T44" fmla="*/ 1069 w 1586"/>
                <a:gd name="T45" fmla="*/ 1532 h 1582"/>
                <a:gd name="T46" fmla="*/ 936 w 1586"/>
                <a:gd name="T47" fmla="*/ 1569 h 1582"/>
                <a:gd name="T48" fmla="*/ 792 w 1586"/>
                <a:gd name="T49" fmla="*/ 1582 h 1582"/>
                <a:gd name="T50" fmla="*/ 650 w 1586"/>
                <a:gd name="T51" fmla="*/ 1569 h 1582"/>
                <a:gd name="T52" fmla="*/ 516 w 1586"/>
                <a:gd name="T53" fmla="*/ 1532 h 1582"/>
                <a:gd name="T54" fmla="*/ 392 w 1586"/>
                <a:gd name="T55" fmla="*/ 1474 h 1582"/>
                <a:gd name="T56" fmla="*/ 282 w 1586"/>
                <a:gd name="T57" fmla="*/ 1396 h 1582"/>
                <a:gd name="T58" fmla="*/ 186 w 1586"/>
                <a:gd name="T59" fmla="*/ 1301 h 1582"/>
                <a:gd name="T60" fmla="*/ 108 w 1586"/>
                <a:gd name="T61" fmla="*/ 1191 h 1582"/>
                <a:gd name="T62" fmla="*/ 50 w 1586"/>
                <a:gd name="T63" fmla="*/ 1068 h 1582"/>
                <a:gd name="T64" fmla="*/ 13 w 1586"/>
                <a:gd name="T65" fmla="*/ 933 h 1582"/>
                <a:gd name="T66" fmla="*/ 0 w 1586"/>
                <a:gd name="T67" fmla="*/ 792 h 1582"/>
                <a:gd name="T68" fmla="*/ 13 w 1586"/>
                <a:gd name="T69" fmla="*/ 649 h 1582"/>
                <a:gd name="T70" fmla="*/ 50 w 1586"/>
                <a:gd name="T71" fmla="*/ 516 h 1582"/>
                <a:gd name="T72" fmla="*/ 108 w 1586"/>
                <a:gd name="T73" fmla="*/ 393 h 1582"/>
                <a:gd name="T74" fmla="*/ 186 w 1586"/>
                <a:gd name="T75" fmla="*/ 282 h 1582"/>
                <a:gd name="T76" fmla="*/ 282 w 1586"/>
                <a:gd name="T77" fmla="*/ 186 h 1582"/>
                <a:gd name="T78" fmla="*/ 392 w 1586"/>
                <a:gd name="T79" fmla="*/ 108 h 1582"/>
                <a:gd name="T80" fmla="*/ 516 w 1586"/>
                <a:gd name="T81" fmla="*/ 50 h 1582"/>
                <a:gd name="T82" fmla="*/ 650 w 1586"/>
                <a:gd name="T83" fmla="*/ 13 h 1582"/>
                <a:gd name="T84" fmla="*/ 792 w 1586"/>
                <a:gd name="T85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6" h="1582">
                  <a:moveTo>
                    <a:pt x="680" y="340"/>
                  </a:moveTo>
                  <a:lnTo>
                    <a:pt x="680" y="678"/>
                  </a:lnTo>
                  <a:lnTo>
                    <a:pt x="340" y="678"/>
                  </a:lnTo>
                  <a:lnTo>
                    <a:pt x="340" y="904"/>
                  </a:lnTo>
                  <a:lnTo>
                    <a:pt x="680" y="904"/>
                  </a:lnTo>
                  <a:lnTo>
                    <a:pt x="680" y="1243"/>
                  </a:lnTo>
                  <a:lnTo>
                    <a:pt x="906" y="1243"/>
                  </a:lnTo>
                  <a:lnTo>
                    <a:pt x="906" y="904"/>
                  </a:lnTo>
                  <a:lnTo>
                    <a:pt x="1245" y="904"/>
                  </a:lnTo>
                  <a:lnTo>
                    <a:pt x="1245" y="678"/>
                  </a:lnTo>
                  <a:lnTo>
                    <a:pt x="906" y="678"/>
                  </a:lnTo>
                  <a:lnTo>
                    <a:pt x="906" y="340"/>
                  </a:lnTo>
                  <a:lnTo>
                    <a:pt x="680" y="340"/>
                  </a:lnTo>
                  <a:close/>
                  <a:moveTo>
                    <a:pt x="792" y="0"/>
                  </a:moveTo>
                  <a:lnTo>
                    <a:pt x="865" y="4"/>
                  </a:lnTo>
                  <a:lnTo>
                    <a:pt x="936" y="13"/>
                  </a:lnTo>
                  <a:lnTo>
                    <a:pt x="1004" y="29"/>
                  </a:lnTo>
                  <a:lnTo>
                    <a:pt x="1069" y="50"/>
                  </a:lnTo>
                  <a:lnTo>
                    <a:pt x="1133" y="76"/>
                  </a:lnTo>
                  <a:lnTo>
                    <a:pt x="1192" y="108"/>
                  </a:lnTo>
                  <a:lnTo>
                    <a:pt x="1250" y="145"/>
                  </a:lnTo>
                  <a:lnTo>
                    <a:pt x="1304" y="186"/>
                  </a:lnTo>
                  <a:lnTo>
                    <a:pt x="1353" y="232"/>
                  </a:lnTo>
                  <a:lnTo>
                    <a:pt x="1399" y="282"/>
                  </a:lnTo>
                  <a:lnTo>
                    <a:pt x="1440" y="336"/>
                  </a:lnTo>
                  <a:lnTo>
                    <a:pt x="1478" y="393"/>
                  </a:lnTo>
                  <a:lnTo>
                    <a:pt x="1510" y="452"/>
                  </a:lnTo>
                  <a:lnTo>
                    <a:pt x="1536" y="516"/>
                  </a:lnTo>
                  <a:lnTo>
                    <a:pt x="1557" y="581"/>
                  </a:lnTo>
                  <a:lnTo>
                    <a:pt x="1572" y="649"/>
                  </a:lnTo>
                  <a:lnTo>
                    <a:pt x="1582" y="719"/>
                  </a:lnTo>
                  <a:lnTo>
                    <a:pt x="1586" y="792"/>
                  </a:lnTo>
                  <a:lnTo>
                    <a:pt x="1582" y="863"/>
                  </a:lnTo>
                  <a:lnTo>
                    <a:pt x="1572" y="933"/>
                  </a:lnTo>
                  <a:lnTo>
                    <a:pt x="1557" y="1002"/>
                  </a:lnTo>
                  <a:lnTo>
                    <a:pt x="1536" y="1068"/>
                  </a:lnTo>
                  <a:lnTo>
                    <a:pt x="1510" y="1130"/>
                  </a:lnTo>
                  <a:lnTo>
                    <a:pt x="1478" y="1191"/>
                  </a:lnTo>
                  <a:lnTo>
                    <a:pt x="1440" y="1247"/>
                  </a:lnTo>
                  <a:lnTo>
                    <a:pt x="1399" y="1301"/>
                  </a:lnTo>
                  <a:lnTo>
                    <a:pt x="1353" y="1350"/>
                  </a:lnTo>
                  <a:lnTo>
                    <a:pt x="1304" y="1396"/>
                  </a:lnTo>
                  <a:lnTo>
                    <a:pt x="1250" y="1437"/>
                  </a:lnTo>
                  <a:lnTo>
                    <a:pt x="1192" y="1474"/>
                  </a:lnTo>
                  <a:lnTo>
                    <a:pt x="1133" y="1506"/>
                  </a:lnTo>
                  <a:lnTo>
                    <a:pt x="1069" y="1532"/>
                  </a:lnTo>
                  <a:lnTo>
                    <a:pt x="1004" y="1553"/>
                  </a:lnTo>
                  <a:lnTo>
                    <a:pt x="936" y="1569"/>
                  </a:lnTo>
                  <a:lnTo>
                    <a:pt x="865" y="1579"/>
                  </a:lnTo>
                  <a:lnTo>
                    <a:pt x="792" y="1582"/>
                  </a:lnTo>
                  <a:lnTo>
                    <a:pt x="721" y="1579"/>
                  </a:lnTo>
                  <a:lnTo>
                    <a:pt x="650" y="1569"/>
                  </a:lnTo>
                  <a:lnTo>
                    <a:pt x="582" y="1553"/>
                  </a:lnTo>
                  <a:lnTo>
                    <a:pt x="516" y="1532"/>
                  </a:lnTo>
                  <a:lnTo>
                    <a:pt x="453" y="1506"/>
                  </a:lnTo>
                  <a:lnTo>
                    <a:pt x="392" y="1474"/>
                  </a:lnTo>
                  <a:lnTo>
                    <a:pt x="335" y="1437"/>
                  </a:lnTo>
                  <a:lnTo>
                    <a:pt x="282" y="1396"/>
                  </a:lnTo>
                  <a:lnTo>
                    <a:pt x="233" y="1350"/>
                  </a:lnTo>
                  <a:lnTo>
                    <a:pt x="186" y="1301"/>
                  </a:lnTo>
                  <a:lnTo>
                    <a:pt x="146" y="1247"/>
                  </a:lnTo>
                  <a:lnTo>
                    <a:pt x="108" y="1191"/>
                  </a:lnTo>
                  <a:lnTo>
                    <a:pt x="76" y="1130"/>
                  </a:lnTo>
                  <a:lnTo>
                    <a:pt x="50" y="1068"/>
                  </a:lnTo>
                  <a:lnTo>
                    <a:pt x="29" y="1002"/>
                  </a:lnTo>
                  <a:lnTo>
                    <a:pt x="13" y="933"/>
                  </a:lnTo>
                  <a:lnTo>
                    <a:pt x="4" y="863"/>
                  </a:lnTo>
                  <a:lnTo>
                    <a:pt x="0" y="792"/>
                  </a:lnTo>
                  <a:lnTo>
                    <a:pt x="4" y="719"/>
                  </a:lnTo>
                  <a:lnTo>
                    <a:pt x="13" y="649"/>
                  </a:lnTo>
                  <a:lnTo>
                    <a:pt x="29" y="581"/>
                  </a:lnTo>
                  <a:lnTo>
                    <a:pt x="50" y="516"/>
                  </a:lnTo>
                  <a:lnTo>
                    <a:pt x="76" y="452"/>
                  </a:lnTo>
                  <a:lnTo>
                    <a:pt x="108" y="393"/>
                  </a:lnTo>
                  <a:lnTo>
                    <a:pt x="146" y="336"/>
                  </a:lnTo>
                  <a:lnTo>
                    <a:pt x="186" y="282"/>
                  </a:lnTo>
                  <a:lnTo>
                    <a:pt x="233" y="232"/>
                  </a:lnTo>
                  <a:lnTo>
                    <a:pt x="282" y="186"/>
                  </a:lnTo>
                  <a:lnTo>
                    <a:pt x="335" y="145"/>
                  </a:lnTo>
                  <a:lnTo>
                    <a:pt x="392" y="108"/>
                  </a:lnTo>
                  <a:lnTo>
                    <a:pt x="453" y="76"/>
                  </a:lnTo>
                  <a:lnTo>
                    <a:pt x="516" y="50"/>
                  </a:lnTo>
                  <a:lnTo>
                    <a:pt x="582" y="29"/>
                  </a:lnTo>
                  <a:lnTo>
                    <a:pt x="650" y="13"/>
                  </a:lnTo>
                  <a:lnTo>
                    <a:pt x="721" y="4"/>
                  </a:lnTo>
                  <a:lnTo>
                    <a:pt x="7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1403350" y="3111500"/>
              <a:ext cx="520700" cy="255588"/>
            </a:xfrm>
            <a:custGeom>
              <a:avLst/>
              <a:gdLst>
                <a:gd name="T0" fmla="*/ 0 w 2299"/>
                <a:gd name="T1" fmla="*/ 0 h 1130"/>
                <a:gd name="T2" fmla="*/ 741 w 2299"/>
                <a:gd name="T3" fmla="*/ 0 h 1130"/>
                <a:gd name="T4" fmla="*/ 771 w 2299"/>
                <a:gd name="T5" fmla="*/ 73 h 1130"/>
                <a:gd name="T6" fmla="*/ 805 w 2299"/>
                <a:gd name="T7" fmla="*/ 142 h 1130"/>
                <a:gd name="T8" fmla="*/ 844 w 2299"/>
                <a:gd name="T9" fmla="*/ 209 h 1130"/>
                <a:gd name="T10" fmla="*/ 888 w 2299"/>
                <a:gd name="T11" fmla="*/ 272 h 1130"/>
                <a:gd name="T12" fmla="*/ 936 w 2299"/>
                <a:gd name="T13" fmla="*/ 332 h 1130"/>
                <a:gd name="T14" fmla="*/ 989 w 2299"/>
                <a:gd name="T15" fmla="*/ 387 h 1130"/>
                <a:gd name="T16" fmla="*/ 1046 w 2299"/>
                <a:gd name="T17" fmla="*/ 439 h 1130"/>
                <a:gd name="T18" fmla="*/ 1107 w 2299"/>
                <a:gd name="T19" fmla="*/ 487 h 1130"/>
                <a:gd name="T20" fmla="*/ 1171 w 2299"/>
                <a:gd name="T21" fmla="*/ 529 h 1130"/>
                <a:gd name="T22" fmla="*/ 1238 w 2299"/>
                <a:gd name="T23" fmla="*/ 567 h 1130"/>
                <a:gd name="T24" fmla="*/ 1308 w 2299"/>
                <a:gd name="T25" fmla="*/ 600 h 1130"/>
                <a:gd name="T26" fmla="*/ 1381 w 2299"/>
                <a:gd name="T27" fmla="*/ 628 h 1130"/>
                <a:gd name="T28" fmla="*/ 1457 w 2299"/>
                <a:gd name="T29" fmla="*/ 649 h 1130"/>
                <a:gd name="T30" fmla="*/ 1535 w 2299"/>
                <a:gd name="T31" fmla="*/ 665 h 1130"/>
                <a:gd name="T32" fmla="*/ 1616 w 2299"/>
                <a:gd name="T33" fmla="*/ 675 h 1130"/>
                <a:gd name="T34" fmla="*/ 1697 w 2299"/>
                <a:gd name="T35" fmla="*/ 678 h 1130"/>
                <a:gd name="T36" fmla="*/ 1772 w 2299"/>
                <a:gd name="T37" fmla="*/ 675 h 1130"/>
                <a:gd name="T38" fmla="*/ 1845 w 2299"/>
                <a:gd name="T39" fmla="*/ 667 h 1130"/>
                <a:gd name="T40" fmla="*/ 1917 w 2299"/>
                <a:gd name="T41" fmla="*/ 654 h 1130"/>
                <a:gd name="T42" fmla="*/ 1986 w 2299"/>
                <a:gd name="T43" fmla="*/ 635 h 1130"/>
                <a:gd name="T44" fmla="*/ 2053 w 2299"/>
                <a:gd name="T45" fmla="*/ 612 h 1130"/>
                <a:gd name="T46" fmla="*/ 2118 w 2299"/>
                <a:gd name="T47" fmla="*/ 585 h 1130"/>
                <a:gd name="T48" fmla="*/ 2181 w 2299"/>
                <a:gd name="T49" fmla="*/ 553 h 1130"/>
                <a:gd name="T50" fmla="*/ 2242 w 2299"/>
                <a:gd name="T51" fmla="*/ 518 h 1130"/>
                <a:gd name="T52" fmla="*/ 2299 w 2299"/>
                <a:gd name="T53" fmla="*/ 478 h 1130"/>
                <a:gd name="T54" fmla="*/ 2038 w 2299"/>
                <a:gd name="T55" fmla="*/ 1130 h 1130"/>
                <a:gd name="T56" fmla="*/ 452 w 2299"/>
                <a:gd name="T57" fmla="*/ 1130 h 1130"/>
                <a:gd name="T58" fmla="*/ 0 w 2299"/>
                <a:gd name="T5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99" h="1130">
                  <a:moveTo>
                    <a:pt x="0" y="0"/>
                  </a:moveTo>
                  <a:lnTo>
                    <a:pt x="741" y="0"/>
                  </a:lnTo>
                  <a:lnTo>
                    <a:pt x="771" y="73"/>
                  </a:lnTo>
                  <a:lnTo>
                    <a:pt x="805" y="142"/>
                  </a:lnTo>
                  <a:lnTo>
                    <a:pt x="844" y="209"/>
                  </a:lnTo>
                  <a:lnTo>
                    <a:pt x="888" y="272"/>
                  </a:lnTo>
                  <a:lnTo>
                    <a:pt x="936" y="332"/>
                  </a:lnTo>
                  <a:lnTo>
                    <a:pt x="989" y="387"/>
                  </a:lnTo>
                  <a:lnTo>
                    <a:pt x="1046" y="439"/>
                  </a:lnTo>
                  <a:lnTo>
                    <a:pt x="1107" y="487"/>
                  </a:lnTo>
                  <a:lnTo>
                    <a:pt x="1171" y="529"/>
                  </a:lnTo>
                  <a:lnTo>
                    <a:pt x="1238" y="567"/>
                  </a:lnTo>
                  <a:lnTo>
                    <a:pt x="1308" y="600"/>
                  </a:lnTo>
                  <a:lnTo>
                    <a:pt x="1381" y="628"/>
                  </a:lnTo>
                  <a:lnTo>
                    <a:pt x="1457" y="649"/>
                  </a:lnTo>
                  <a:lnTo>
                    <a:pt x="1535" y="665"/>
                  </a:lnTo>
                  <a:lnTo>
                    <a:pt x="1616" y="675"/>
                  </a:lnTo>
                  <a:lnTo>
                    <a:pt x="1697" y="678"/>
                  </a:lnTo>
                  <a:lnTo>
                    <a:pt x="1772" y="675"/>
                  </a:lnTo>
                  <a:lnTo>
                    <a:pt x="1845" y="667"/>
                  </a:lnTo>
                  <a:lnTo>
                    <a:pt x="1917" y="654"/>
                  </a:lnTo>
                  <a:lnTo>
                    <a:pt x="1986" y="635"/>
                  </a:lnTo>
                  <a:lnTo>
                    <a:pt x="2053" y="612"/>
                  </a:lnTo>
                  <a:lnTo>
                    <a:pt x="2118" y="585"/>
                  </a:lnTo>
                  <a:lnTo>
                    <a:pt x="2181" y="553"/>
                  </a:lnTo>
                  <a:lnTo>
                    <a:pt x="2242" y="518"/>
                  </a:lnTo>
                  <a:lnTo>
                    <a:pt x="2299" y="478"/>
                  </a:lnTo>
                  <a:lnTo>
                    <a:pt x="2038" y="1130"/>
                  </a:lnTo>
                  <a:lnTo>
                    <a:pt x="452" y="11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792135" y="3871390"/>
            <a:ext cx="635562" cy="594970"/>
            <a:chOff x="1022350" y="2490788"/>
            <a:chExt cx="1739900" cy="1628775"/>
          </a:xfrm>
          <a:solidFill>
            <a:schemeClr val="bg1"/>
          </a:solidFill>
        </p:grpSpPr>
        <p:sp>
          <p:nvSpPr>
            <p:cNvPr id="141" name="Freeform 76"/>
            <p:cNvSpPr>
              <a:spLocks/>
            </p:cNvSpPr>
            <p:nvPr/>
          </p:nvSpPr>
          <p:spPr bwMode="auto">
            <a:xfrm>
              <a:off x="1354138" y="2641600"/>
              <a:ext cx="209550" cy="58738"/>
            </a:xfrm>
            <a:custGeom>
              <a:avLst/>
              <a:gdLst>
                <a:gd name="T0" fmla="*/ 72 w 527"/>
                <a:gd name="T1" fmla="*/ 0 h 145"/>
                <a:gd name="T2" fmla="*/ 455 w 527"/>
                <a:gd name="T3" fmla="*/ 0 h 145"/>
                <a:gd name="T4" fmla="*/ 477 w 527"/>
                <a:gd name="T5" fmla="*/ 4 h 145"/>
                <a:gd name="T6" fmla="*/ 497 w 527"/>
                <a:gd name="T7" fmla="*/ 15 h 145"/>
                <a:gd name="T8" fmla="*/ 512 w 527"/>
                <a:gd name="T9" fmla="*/ 31 h 145"/>
                <a:gd name="T10" fmla="*/ 523 w 527"/>
                <a:gd name="T11" fmla="*/ 50 h 145"/>
                <a:gd name="T12" fmla="*/ 527 w 527"/>
                <a:gd name="T13" fmla="*/ 72 h 145"/>
                <a:gd name="T14" fmla="*/ 523 w 527"/>
                <a:gd name="T15" fmla="*/ 96 h 145"/>
                <a:gd name="T16" fmla="*/ 512 w 527"/>
                <a:gd name="T17" fmla="*/ 115 h 145"/>
                <a:gd name="T18" fmla="*/ 497 w 527"/>
                <a:gd name="T19" fmla="*/ 131 h 145"/>
                <a:gd name="T20" fmla="*/ 477 w 527"/>
                <a:gd name="T21" fmla="*/ 141 h 145"/>
                <a:gd name="T22" fmla="*/ 455 w 527"/>
                <a:gd name="T23" fmla="*/ 145 h 145"/>
                <a:gd name="T24" fmla="*/ 72 w 527"/>
                <a:gd name="T25" fmla="*/ 145 h 145"/>
                <a:gd name="T26" fmla="*/ 49 w 527"/>
                <a:gd name="T27" fmla="*/ 141 h 145"/>
                <a:gd name="T28" fmla="*/ 29 w 527"/>
                <a:gd name="T29" fmla="*/ 131 h 145"/>
                <a:gd name="T30" fmla="*/ 13 w 527"/>
                <a:gd name="T31" fmla="*/ 115 h 145"/>
                <a:gd name="T32" fmla="*/ 4 w 527"/>
                <a:gd name="T33" fmla="*/ 96 h 145"/>
                <a:gd name="T34" fmla="*/ 0 w 527"/>
                <a:gd name="T35" fmla="*/ 72 h 145"/>
                <a:gd name="T36" fmla="*/ 4 w 527"/>
                <a:gd name="T37" fmla="*/ 50 h 145"/>
                <a:gd name="T38" fmla="*/ 13 w 527"/>
                <a:gd name="T39" fmla="*/ 31 h 145"/>
                <a:gd name="T40" fmla="*/ 29 w 527"/>
                <a:gd name="T41" fmla="*/ 15 h 145"/>
                <a:gd name="T42" fmla="*/ 49 w 527"/>
                <a:gd name="T43" fmla="*/ 4 h 145"/>
                <a:gd name="T44" fmla="*/ 72 w 527"/>
                <a:gd name="T4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7" h="145">
                  <a:moveTo>
                    <a:pt x="72" y="0"/>
                  </a:moveTo>
                  <a:lnTo>
                    <a:pt x="455" y="0"/>
                  </a:lnTo>
                  <a:lnTo>
                    <a:pt x="477" y="4"/>
                  </a:lnTo>
                  <a:lnTo>
                    <a:pt x="497" y="15"/>
                  </a:lnTo>
                  <a:lnTo>
                    <a:pt x="512" y="31"/>
                  </a:lnTo>
                  <a:lnTo>
                    <a:pt x="523" y="50"/>
                  </a:lnTo>
                  <a:lnTo>
                    <a:pt x="527" y="72"/>
                  </a:lnTo>
                  <a:lnTo>
                    <a:pt x="523" y="96"/>
                  </a:lnTo>
                  <a:lnTo>
                    <a:pt x="512" y="115"/>
                  </a:lnTo>
                  <a:lnTo>
                    <a:pt x="497" y="131"/>
                  </a:lnTo>
                  <a:lnTo>
                    <a:pt x="477" y="141"/>
                  </a:lnTo>
                  <a:lnTo>
                    <a:pt x="455" y="145"/>
                  </a:lnTo>
                  <a:lnTo>
                    <a:pt x="72" y="145"/>
                  </a:lnTo>
                  <a:lnTo>
                    <a:pt x="49" y="141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4" y="96"/>
                  </a:lnTo>
                  <a:lnTo>
                    <a:pt x="0" y="72"/>
                  </a:lnTo>
                  <a:lnTo>
                    <a:pt x="4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77"/>
            <p:cNvSpPr>
              <a:spLocks noEditPoints="1"/>
            </p:cNvSpPr>
            <p:nvPr/>
          </p:nvSpPr>
          <p:spPr bwMode="auto">
            <a:xfrm>
              <a:off x="1022350" y="2490788"/>
              <a:ext cx="1739900" cy="1628775"/>
            </a:xfrm>
            <a:custGeom>
              <a:avLst/>
              <a:gdLst>
                <a:gd name="T0" fmla="*/ 3996 w 4385"/>
                <a:gd name="T1" fmla="*/ 3271 h 4105"/>
                <a:gd name="T2" fmla="*/ 3380 w 4385"/>
                <a:gd name="T3" fmla="*/ 2477 h 4105"/>
                <a:gd name="T4" fmla="*/ 3351 w 4385"/>
                <a:gd name="T5" fmla="*/ 2895 h 4105"/>
                <a:gd name="T6" fmla="*/ 3400 w 4385"/>
                <a:gd name="T7" fmla="*/ 2963 h 4105"/>
                <a:gd name="T8" fmla="*/ 3827 w 4385"/>
                <a:gd name="T9" fmla="*/ 2952 h 4105"/>
                <a:gd name="T10" fmla="*/ 3856 w 4385"/>
                <a:gd name="T11" fmla="*/ 2534 h 4105"/>
                <a:gd name="T12" fmla="*/ 3807 w 4385"/>
                <a:gd name="T13" fmla="*/ 2466 h 4105"/>
                <a:gd name="T14" fmla="*/ 2696 w 4385"/>
                <a:gd name="T15" fmla="*/ 2466 h 4105"/>
                <a:gd name="T16" fmla="*/ 2647 w 4385"/>
                <a:gd name="T17" fmla="*/ 2534 h 4105"/>
                <a:gd name="T18" fmla="*/ 2676 w 4385"/>
                <a:gd name="T19" fmla="*/ 2952 h 4105"/>
                <a:gd name="T20" fmla="*/ 3103 w 4385"/>
                <a:gd name="T21" fmla="*/ 2963 h 4105"/>
                <a:gd name="T22" fmla="*/ 3152 w 4385"/>
                <a:gd name="T23" fmla="*/ 2895 h 4105"/>
                <a:gd name="T24" fmla="*/ 3121 w 4385"/>
                <a:gd name="T25" fmla="*/ 2477 h 4105"/>
                <a:gd name="T26" fmla="*/ 1985 w 4385"/>
                <a:gd name="T27" fmla="*/ 2462 h 4105"/>
                <a:gd name="T28" fmla="*/ 1917 w 4385"/>
                <a:gd name="T29" fmla="*/ 2511 h 4105"/>
                <a:gd name="T30" fmla="*/ 1927 w 4385"/>
                <a:gd name="T31" fmla="*/ 2938 h 4105"/>
                <a:gd name="T32" fmla="*/ 2345 w 4385"/>
                <a:gd name="T33" fmla="*/ 2967 h 4105"/>
                <a:gd name="T34" fmla="*/ 2415 w 4385"/>
                <a:gd name="T35" fmla="*/ 2918 h 4105"/>
                <a:gd name="T36" fmla="*/ 2404 w 4385"/>
                <a:gd name="T37" fmla="*/ 2491 h 4105"/>
                <a:gd name="T38" fmla="*/ 1985 w 4385"/>
                <a:gd name="T39" fmla="*/ 2462 h 4105"/>
                <a:gd name="T40" fmla="*/ 3365 w 4385"/>
                <a:gd name="T41" fmla="*/ 1897 h 4105"/>
                <a:gd name="T42" fmla="*/ 3355 w 4385"/>
                <a:gd name="T43" fmla="*/ 2322 h 4105"/>
                <a:gd name="T44" fmla="*/ 3423 w 4385"/>
                <a:gd name="T45" fmla="*/ 2371 h 4105"/>
                <a:gd name="T46" fmla="*/ 3841 w 4385"/>
                <a:gd name="T47" fmla="*/ 2342 h 4105"/>
                <a:gd name="T48" fmla="*/ 3852 w 4385"/>
                <a:gd name="T49" fmla="*/ 1917 h 4105"/>
                <a:gd name="T50" fmla="*/ 3784 w 4385"/>
                <a:gd name="T51" fmla="*/ 1867 h 4105"/>
                <a:gd name="T52" fmla="*/ 2676 w 4385"/>
                <a:gd name="T53" fmla="*/ 1881 h 4105"/>
                <a:gd name="T54" fmla="*/ 2647 w 4385"/>
                <a:gd name="T55" fmla="*/ 2299 h 4105"/>
                <a:gd name="T56" fmla="*/ 2696 w 4385"/>
                <a:gd name="T57" fmla="*/ 2369 h 4105"/>
                <a:gd name="T58" fmla="*/ 3121 w 4385"/>
                <a:gd name="T59" fmla="*/ 2358 h 4105"/>
                <a:gd name="T60" fmla="*/ 3152 w 4385"/>
                <a:gd name="T61" fmla="*/ 1939 h 4105"/>
                <a:gd name="T62" fmla="*/ 3103 w 4385"/>
                <a:gd name="T63" fmla="*/ 1871 h 4105"/>
                <a:gd name="T64" fmla="*/ 1963 w 4385"/>
                <a:gd name="T65" fmla="*/ 1871 h 4105"/>
                <a:gd name="T66" fmla="*/ 1913 w 4385"/>
                <a:gd name="T67" fmla="*/ 1939 h 4105"/>
                <a:gd name="T68" fmla="*/ 1943 w 4385"/>
                <a:gd name="T69" fmla="*/ 2358 h 4105"/>
                <a:gd name="T70" fmla="*/ 2369 w 4385"/>
                <a:gd name="T71" fmla="*/ 2369 h 4105"/>
                <a:gd name="T72" fmla="*/ 2419 w 4385"/>
                <a:gd name="T73" fmla="*/ 2299 h 4105"/>
                <a:gd name="T74" fmla="*/ 2388 w 4385"/>
                <a:gd name="T75" fmla="*/ 1881 h 4105"/>
                <a:gd name="T76" fmla="*/ 2288 w 4385"/>
                <a:gd name="T77" fmla="*/ 1168 h 4105"/>
                <a:gd name="T78" fmla="*/ 2220 w 4385"/>
                <a:gd name="T79" fmla="*/ 1217 h 4105"/>
                <a:gd name="T80" fmla="*/ 2229 w 4385"/>
                <a:gd name="T81" fmla="*/ 1546 h 4105"/>
                <a:gd name="T82" fmla="*/ 3784 w 4385"/>
                <a:gd name="T83" fmla="*/ 1575 h 4105"/>
                <a:gd name="T84" fmla="*/ 3852 w 4385"/>
                <a:gd name="T85" fmla="*/ 1526 h 4105"/>
                <a:gd name="T86" fmla="*/ 3841 w 4385"/>
                <a:gd name="T87" fmla="*/ 1197 h 4105"/>
                <a:gd name="T88" fmla="*/ 2288 w 4385"/>
                <a:gd name="T89" fmla="*/ 1168 h 4105"/>
                <a:gd name="T90" fmla="*/ 1723 w 4385"/>
                <a:gd name="T91" fmla="*/ 1547 h 4105"/>
                <a:gd name="T92" fmla="*/ 1824 w 4385"/>
                <a:gd name="T93" fmla="*/ 0 h 4105"/>
                <a:gd name="T94" fmla="*/ 1892 w 4385"/>
                <a:gd name="T95" fmla="*/ 49 h 4105"/>
                <a:gd name="T96" fmla="*/ 4249 w 4385"/>
                <a:gd name="T97" fmla="*/ 806 h 4105"/>
                <a:gd name="T98" fmla="*/ 4299 w 4385"/>
                <a:gd name="T99" fmla="*/ 876 h 4105"/>
                <a:gd name="T100" fmla="*/ 4385 w 4385"/>
                <a:gd name="T101" fmla="*/ 3255 h 4105"/>
                <a:gd name="T102" fmla="*/ 4356 w 4385"/>
                <a:gd name="T103" fmla="*/ 4092 h 4105"/>
                <a:gd name="T104" fmla="*/ 49 w 4385"/>
                <a:gd name="T105" fmla="*/ 4101 h 4105"/>
                <a:gd name="T106" fmla="*/ 0 w 4385"/>
                <a:gd name="T107" fmla="*/ 4033 h 4105"/>
                <a:gd name="T108" fmla="*/ 87 w 4385"/>
                <a:gd name="T109" fmla="*/ 2149 h 4105"/>
                <a:gd name="T110" fmla="*/ 116 w 4385"/>
                <a:gd name="T111" fmla="*/ 817 h 4105"/>
                <a:gd name="T112" fmla="*/ 511 w 4385"/>
                <a:gd name="T113" fmla="*/ 72 h 4105"/>
                <a:gd name="T114" fmla="*/ 560 w 4385"/>
                <a:gd name="T115" fmla="*/ 3 h 4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85" h="4105">
                  <a:moveTo>
                    <a:pt x="389" y="3271"/>
                  </a:moveTo>
                  <a:lnTo>
                    <a:pt x="389" y="3829"/>
                  </a:lnTo>
                  <a:lnTo>
                    <a:pt x="3996" y="3829"/>
                  </a:lnTo>
                  <a:lnTo>
                    <a:pt x="3996" y="3271"/>
                  </a:lnTo>
                  <a:lnTo>
                    <a:pt x="389" y="3271"/>
                  </a:lnTo>
                  <a:close/>
                  <a:moveTo>
                    <a:pt x="3423" y="2462"/>
                  </a:moveTo>
                  <a:lnTo>
                    <a:pt x="3400" y="2466"/>
                  </a:lnTo>
                  <a:lnTo>
                    <a:pt x="3380" y="2477"/>
                  </a:lnTo>
                  <a:lnTo>
                    <a:pt x="3365" y="2491"/>
                  </a:lnTo>
                  <a:lnTo>
                    <a:pt x="3355" y="2511"/>
                  </a:lnTo>
                  <a:lnTo>
                    <a:pt x="3351" y="2534"/>
                  </a:lnTo>
                  <a:lnTo>
                    <a:pt x="3351" y="2895"/>
                  </a:lnTo>
                  <a:lnTo>
                    <a:pt x="3355" y="2918"/>
                  </a:lnTo>
                  <a:lnTo>
                    <a:pt x="3365" y="2938"/>
                  </a:lnTo>
                  <a:lnTo>
                    <a:pt x="3380" y="2952"/>
                  </a:lnTo>
                  <a:lnTo>
                    <a:pt x="3400" y="2963"/>
                  </a:lnTo>
                  <a:lnTo>
                    <a:pt x="3423" y="2967"/>
                  </a:lnTo>
                  <a:lnTo>
                    <a:pt x="3784" y="2967"/>
                  </a:lnTo>
                  <a:lnTo>
                    <a:pt x="3807" y="2963"/>
                  </a:lnTo>
                  <a:lnTo>
                    <a:pt x="3827" y="2952"/>
                  </a:lnTo>
                  <a:lnTo>
                    <a:pt x="3841" y="2938"/>
                  </a:lnTo>
                  <a:lnTo>
                    <a:pt x="3852" y="2918"/>
                  </a:lnTo>
                  <a:lnTo>
                    <a:pt x="3856" y="2895"/>
                  </a:lnTo>
                  <a:lnTo>
                    <a:pt x="3856" y="2534"/>
                  </a:lnTo>
                  <a:lnTo>
                    <a:pt x="3852" y="2511"/>
                  </a:lnTo>
                  <a:lnTo>
                    <a:pt x="3841" y="2491"/>
                  </a:lnTo>
                  <a:lnTo>
                    <a:pt x="3827" y="2477"/>
                  </a:lnTo>
                  <a:lnTo>
                    <a:pt x="3807" y="2466"/>
                  </a:lnTo>
                  <a:lnTo>
                    <a:pt x="3784" y="2462"/>
                  </a:lnTo>
                  <a:lnTo>
                    <a:pt x="3423" y="2462"/>
                  </a:lnTo>
                  <a:close/>
                  <a:moveTo>
                    <a:pt x="2719" y="2462"/>
                  </a:moveTo>
                  <a:lnTo>
                    <a:pt x="2696" y="2466"/>
                  </a:lnTo>
                  <a:lnTo>
                    <a:pt x="2676" y="2477"/>
                  </a:lnTo>
                  <a:lnTo>
                    <a:pt x="2660" y="2491"/>
                  </a:lnTo>
                  <a:lnTo>
                    <a:pt x="2651" y="2511"/>
                  </a:lnTo>
                  <a:lnTo>
                    <a:pt x="2647" y="2534"/>
                  </a:lnTo>
                  <a:lnTo>
                    <a:pt x="2647" y="2895"/>
                  </a:lnTo>
                  <a:lnTo>
                    <a:pt x="2651" y="2918"/>
                  </a:lnTo>
                  <a:lnTo>
                    <a:pt x="2660" y="2938"/>
                  </a:lnTo>
                  <a:lnTo>
                    <a:pt x="2676" y="2952"/>
                  </a:lnTo>
                  <a:lnTo>
                    <a:pt x="2696" y="2963"/>
                  </a:lnTo>
                  <a:lnTo>
                    <a:pt x="2719" y="2967"/>
                  </a:lnTo>
                  <a:lnTo>
                    <a:pt x="3079" y="2967"/>
                  </a:lnTo>
                  <a:lnTo>
                    <a:pt x="3103" y="2963"/>
                  </a:lnTo>
                  <a:lnTo>
                    <a:pt x="3121" y="2952"/>
                  </a:lnTo>
                  <a:lnTo>
                    <a:pt x="3137" y="2938"/>
                  </a:lnTo>
                  <a:lnTo>
                    <a:pt x="3148" y="2918"/>
                  </a:lnTo>
                  <a:lnTo>
                    <a:pt x="3152" y="2895"/>
                  </a:lnTo>
                  <a:lnTo>
                    <a:pt x="3152" y="2534"/>
                  </a:lnTo>
                  <a:lnTo>
                    <a:pt x="3148" y="2511"/>
                  </a:lnTo>
                  <a:lnTo>
                    <a:pt x="3137" y="2491"/>
                  </a:lnTo>
                  <a:lnTo>
                    <a:pt x="3121" y="2477"/>
                  </a:lnTo>
                  <a:lnTo>
                    <a:pt x="3103" y="2466"/>
                  </a:lnTo>
                  <a:lnTo>
                    <a:pt x="3079" y="2462"/>
                  </a:lnTo>
                  <a:lnTo>
                    <a:pt x="2719" y="2462"/>
                  </a:lnTo>
                  <a:close/>
                  <a:moveTo>
                    <a:pt x="1985" y="2462"/>
                  </a:moveTo>
                  <a:lnTo>
                    <a:pt x="1963" y="2466"/>
                  </a:lnTo>
                  <a:lnTo>
                    <a:pt x="1943" y="2477"/>
                  </a:lnTo>
                  <a:lnTo>
                    <a:pt x="1927" y="2491"/>
                  </a:lnTo>
                  <a:lnTo>
                    <a:pt x="1917" y="2511"/>
                  </a:lnTo>
                  <a:lnTo>
                    <a:pt x="1913" y="2534"/>
                  </a:lnTo>
                  <a:lnTo>
                    <a:pt x="1913" y="2895"/>
                  </a:lnTo>
                  <a:lnTo>
                    <a:pt x="1917" y="2918"/>
                  </a:lnTo>
                  <a:lnTo>
                    <a:pt x="1927" y="2938"/>
                  </a:lnTo>
                  <a:lnTo>
                    <a:pt x="1943" y="2952"/>
                  </a:lnTo>
                  <a:lnTo>
                    <a:pt x="1963" y="2963"/>
                  </a:lnTo>
                  <a:lnTo>
                    <a:pt x="1985" y="2967"/>
                  </a:lnTo>
                  <a:lnTo>
                    <a:pt x="2345" y="2967"/>
                  </a:lnTo>
                  <a:lnTo>
                    <a:pt x="2369" y="2963"/>
                  </a:lnTo>
                  <a:lnTo>
                    <a:pt x="2388" y="2952"/>
                  </a:lnTo>
                  <a:lnTo>
                    <a:pt x="2404" y="2938"/>
                  </a:lnTo>
                  <a:lnTo>
                    <a:pt x="2415" y="2918"/>
                  </a:lnTo>
                  <a:lnTo>
                    <a:pt x="2419" y="2895"/>
                  </a:lnTo>
                  <a:lnTo>
                    <a:pt x="2419" y="2534"/>
                  </a:lnTo>
                  <a:lnTo>
                    <a:pt x="2415" y="2511"/>
                  </a:lnTo>
                  <a:lnTo>
                    <a:pt x="2404" y="2491"/>
                  </a:lnTo>
                  <a:lnTo>
                    <a:pt x="2388" y="2477"/>
                  </a:lnTo>
                  <a:lnTo>
                    <a:pt x="2369" y="2466"/>
                  </a:lnTo>
                  <a:lnTo>
                    <a:pt x="2345" y="2462"/>
                  </a:lnTo>
                  <a:lnTo>
                    <a:pt x="1985" y="2462"/>
                  </a:lnTo>
                  <a:close/>
                  <a:moveTo>
                    <a:pt x="3423" y="1867"/>
                  </a:moveTo>
                  <a:lnTo>
                    <a:pt x="3400" y="1871"/>
                  </a:lnTo>
                  <a:lnTo>
                    <a:pt x="3380" y="1881"/>
                  </a:lnTo>
                  <a:lnTo>
                    <a:pt x="3365" y="1897"/>
                  </a:lnTo>
                  <a:lnTo>
                    <a:pt x="3355" y="1917"/>
                  </a:lnTo>
                  <a:lnTo>
                    <a:pt x="3351" y="1939"/>
                  </a:lnTo>
                  <a:lnTo>
                    <a:pt x="3351" y="2299"/>
                  </a:lnTo>
                  <a:lnTo>
                    <a:pt x="3355" y="2322"/>
                  </a:lnTo>
                  <a:lnTo>
                    <a:pt x="3365" y="2342"/>
                  </a:lnTo>
                  <a:lnTo>
                    <a:pt x="3380" y="2358"/>
                  </a:lnTo>
                  <a:lnTo>
                    <a:pt x="3400" y="2369"/>
                  </a:lnTo>
                  <a:lnTo>
                    <a:pt x="3423" y="2371"/>
                  </a:lnTo>
                  <a:lnTo>
                    <a:pt x="3784" y="2371"/>
                  </a:lnTo>
                  <a:lnTo>
                    <a:pt x="3807" y="2369"/>
                  </a:lnTo>
                  <a:lnTo>
                    <a:pt x="3827" y="2358"/>
                  </a:lnTo>
                  <a:lnTo>
                    <a:pt x="3841" y="2342"/>
                  </a:lnTo>
                  <a:lnTo>
                    <a:pt x="3852" y="2322"/>
                  </a:lnTo>
                  <a:lnTo>
                    <a:pt x="3856" y="2299"/>
                  </a:lnTo>
                  <a:lnTo>
                    <a:pt x="3856" y="1939"/>
                  </a:lnTo>
                  <a:lnTo>
                    <a:pt x="3852" y="1917"/>
                  </a:lnTo>
                  <a:lnTo>
                    <a:pt x="3841" y="1897"/>
                  </a:lnTo>
                  <a:lnTo>
                    <a:pt x="3827" y="1881"/>
                  </a:lnTo>
                  <a:lnTo>
                    <a:pt x="3807" y="1871"/>
                  </a:lnTo>
                  <a:lnTo>
                    <a:pt x="3784" y="1867"/>
                  </a:lnTo>
                  <a:lnTo>
                    <a:pt x="3423" y="1867"/>
                  </a:lnTo>
                  <a:close/>
                  <a:moveTo>
                    <a:pt x="2719" y="1867"/>
                  </a:moveTo>
                  <a:lnTo>
                    <a:pt x="2696" y="1871"/>
                  </a:lnTo>
                  <a:lnTo>
                    <a:pt x="2676" y="1881"/>
                  </a:lnTo>
                  <a:lnTo>
                    <a:pt x="2660" y="1897"/>
                  </a:lnTo>
                  <a:lnTo>
                    <a:pt x="2651" y="1917"/>
                  </a:lnTo>
                  <a:lnTo>
                    <a:pt x="2647" y="1939"/>
                  </a:lnTo>
                  <a:lnTo>
                    <a:pt x="2647" y="2299"/>
                  </a:lnTo>
                  <a:lnTo>
                    <a:pt x="2651" y="2322"/>
                  </a:lnTo>
                  <a:lnTo>
                    <a:pt x="2660" y="2342"/>
                  </a:lnTo>
                  <a:lnTo>
                    <a:pt x="2676" y="2358"/>
                  </a:lnTo>
                  <a:lnTo>
                    <a:pt x="2696" y="2369"/>
                  </a:lnTo>
                  <a:lnTo>
                    <a:pt x="2719" y="2371"/>
                  </a:lnTo>
                  <a:lnTo>
                    <a:pt x="3079" y="2371"/>
                  </a:lnTo>
                  <a:lnTo>
                    <a:pt x="3103" y="2369"/>
                  </a:lnTo>
                  <a:lnTo>
                    <a:pt x="3121" y="2358"/>
                  </a:lnTo>
                  <a:lnTo>
                    <a:pt x="3137" y="2342"/>
                  </a:lnTo>
                  <a:lnTo>
                    <a:pt x="3148" y="2322"/>
                  </a:lnTo>
                  <a:lnTo>
                    <a:pt x="3152" y="2299"/>
                  </a:lnTo>
                  <a:lnTo>
                    <a:pt x="3152" y="1939"/>
                  </a:lnTo>
                  <a:lnTo>
                    <a:pt x="3148" y="1917"/>
                  </a:lnTo>
                  <a:lnTo>
                    <a:pt x="3137" y="1897"/>
                  </a:lnTo>
                  <a:lnTo>
                    <a:pt x="3121" y="1881"/>
                  </a:lnTo>
                  <a:lnTo>
                    <a:pt x="3103" y="1871"/>
                  </a:lnTo>
                  <a:lnTo>
                    <a:pt x="3079" y="1867"/>
                  </a:lnTo>
                  <a:lnTo>
                    <a:pt x="2719" y="1867"/>
                  </a:lnTo>
                  <a:close/>
                  <a:moveTo>
                    <a:pt x="1985" y="1867"/>
                  </a:moveTo>
                  <a:lnTo>
                    <a:pt x="1963" y="1871"/>
                  </a:lnTo>
                  <a:lnTo>
                    <a:pt x="1943" y="1881"/>
                  </a:lnTo>
                  <a:lnTo>
                    <a:pt x="1927" y="1897"/>
                  </a:lnTo>
                  <a:lnTo>
                    <a:pt x="1917" y="1917"/>
                  </a:lnTo>
                  <a:lnTo>
                    <a:pt x="1913" y="1939"/>
                  </a:lnTo>
                  <a:lnTo>
                    <a:pt x="1913" y="2299"/>
                  </a:lnTo>
                  <a:lnTo>
                    <a:pt x="1917" y="2322"/>
                  </a:lnTo>
                  <a:lnTo>
                    <a:pt x="1927" y="2342"/>
                  </a:lnTo>
                  <a:lnTo>
                    <a:pt x="1943" y="2358"/>
                  </a:lnTo>
                  <a:lnTo>
                    <a:pt x="1963" y="2369"/>
                  </a:lnTo>
                  <a:lnTo>
                    <a:pt x="1985" y="2371"/>
                  </a:lnTo>
                  <a:lnTo>
                    <a:pt x="2345" y="2371"/>
                  </a:lnTo>
                  <a:lnTo>
                    <a:pt x="2369" y="2369"/>
                  </a:lnTo>
                  <a:lnTo>
                    <a:pt x="2388" y="2358"/>
                  </a:lnTo>
                  <a:lnTo>
                    <a:pt x="2404" y="2342"/>
                  </a:lnTo>
                  <a:lnTo>
                    <a:pt x="2415" y="2322"/>
                  </a:lnTo>
                  <a:lnTo>
                    <a:pt x="2419" y="2299"/>
                  </a:lnTo>
                  <a:lnTo>
                    <a:pt x="2419" y="1939"/>
                  </a:lnTo>
                  <a:lnTo>
                    <a:pt x="2415" y="1917"/>
                  </a:lnTo>
                  <a:lnTo>
                    <a:pt x="2404" y="1897"/>
                  </a:lnTo>
                  <a:lnTo>
                    <a:pt x="2388" y="1881"/>
                  </a:lnTo>
                  <a:lnTo>
                    <a:pt x="2369" y="1871"/>
                  </a:lnTo>
                  <a:lnTo>
                    <a:pt x="2345" y="1867"/>
                  </a:lnTo>
                  <a:lnTo>
                    <a:pt x="1985" y="1867"/>
                  </a:lnTo>
                  <a:close/>
                  <a:moveTo>
                    <a:pt x="2288" y="1168"/>
                  </a:moveTo>
                  <a:lnTo>
                    <a:pt x="2265" y="1172"/>
                  </a:lnTo>
                  <a:lnTo>
                    <a:pt x="2245" y="1181"/>
                  </a:lnTo>
                  <a:lnTo>
                    <a:pt x="2229" y="1197"/>
                  </a:lnTo>
                  <a:lnTo>
                    <a:pt x="2220" y="1217"/>
                  </a:lnTo>
                  <a:lnTo>
                    <a:pt x="2216" y="1240"/>
                  </a:lnTo>
                  <a:lnTo>
                    <a:pt x="2216" y="1504"/>
                  </a:lnTo>
                  <a:lnTo>
                    <a:pt x="2220" y="1526"/>
                  </a:lnTo>
                  <a:lnTo>
                    <a:pt x="2229" y="1546"/>
                  </a:lnTo>
                  <a:lnTo>
                    <a:pt x="2245" y="1561"/>
                  </a:lnTo>
                  <a:lnTo>
                    <a:pt x="2265" y="1571"/>
                  </a:lnTo>
                  <a:lnTo>
                    <a:pt x="2288" y="1575"/>
                  </a:lnTo>
                  <a:lnTo>
                    <a:pt x="3784" y="1575"/>
                  </a:lnTo>
                  <a:lnTo>
                    <a:pt x="3807" y="1571"/>
                  </a:lnTo>
                  <a:lnTo>
                    <a:pt x="3827" y="1561"/>
                  </a:lnTo>
                  <a:lnTo>
                    <a:pt x="3841" y="1546"/>
                  </a:lnTo>
                  <a:lnTo>
                    <a:pt x="3852" y="1526"/>
                  </a:lnTo>
                  <a:lnTo>
                    <a:pt x="3856" y="1504"/>
                  </a:lnTo>
                  <a:lnTo>
                    <a:pt x="3856" y="1240"/>
                  </a:lnTo>
                  <a:lnTo>
                    <a:pt x="3852" y="1217"/>
                  </a:lnTo>
                  <a:lnTo>
                    <a:pt x="3841" y="1197"/>
                  </a:lnTo>
                  <a:lnTo>
                    <a:pt x="3827" y="1181"/>
                  </a:lnTo>
                  <a:lnTo>
                    <a:pt x="3807" y="1172"/>
                  </a:lnTo>
                  <a:lnTo>
                    <a:pt x="3784" y="1168"/>
                  </a:lnTo>
                  <a:lnTo>
                    <a:pt x="2288" y="1168"/>
                  </a:lnTo>
                  <a:close/>
                  <a:moveTo>
                    <a:pt x="684" y="181"/>
                  </a:moveTo>
                  <a:lnTo>
                    <a:pt x="684" y="1547"/>
                  </a:lnTo>
                  <a:lnTo>
                    <a:pt x="684" y="1547"/>
                  </a:lnTo>
                  <a:lnTo>
                    <a:pt x="1723" y="1547"/>
                  </a:lnTo>
                  <a:lnTo>
                    <a:pt x="1723" y="181"/>
                  </a:lnTo>
                  <a:lnTo>
                    <a:pt x="684" y="181"/>
                  </a:lnTo>
                  <a:close/>
                  <a:moveTo>
                    <a:pt x="584" y="0"/>
                  </a:moveTo>
                  <a:lnTo>
                    <a:pt x="1824" y="0"/>
                  </a:lnTo>
                  <a:lnTo>
                    <a:pt x="1847" y="3"/>
                  </a:lnTo>
                  <a:lnTo>
                    <a:pt x="1867" y="13"/>
                  </a:lnTo>
                  <a:lnTo>
                    <a:pt x="1883" y="29"/>
                  </a:lnTo>
                  <a:lnTo>
                    <a:pt x="1892" y="49"/>
                  </a:lnTo>
                  <a:lnTo>
                    <a:pt x="1896" y="72"/>
                  </a:lnTo>
                  <a:lnTo>
                    <a:pt x="1896" y="802"/>
                  </a:lnTo>
                  <a:lnTo>
                    <a:pt x="4227" y="802"/>
                  </a:lnTo>
                  <a:lnTo>
                    <a:pt x="4249" y="806"/>
                  </a:lnTo>
                  <a:lnTo>
                    <a:pt x="4269" y="817"/>
                  </a:lnTo>
                  <a:lnTo>
                    <a:pt x="4285" y="833"/>
                  </a:lnTo>
                  <a:lnTo>
                    <a:pt x="4295" y="852"/>
                  </a:lnTo>
                  <a:lnTo>
                    <a:pt x="4299" y="876"/>
                  </a:lnTo>
                  <a:lnTo>
                    <a:pt x="4299" y="2170"/>
                  </a:lnTo>
                  <a:lnTo>
                    <a:pt x="4385" y="3248"/>
                  </a:lnTo>
                  <a:lnTo>
                    <a:pt x="4385" y="3252"/>
                  </a:lnTo>
                  <a:lnTo>
                    <a:pt x="4385" y="3255"/>
                  </a:lnTo>
                  <a:lnTo>
                    <a:pt x="4385" y="4033"/>
                  </a:lnTo>
                  <a:lnTo>
                    <a:pt x="4381" y="4056"/>
                  </a:lnTo>
                  <a:lnTo>
                    <a:pt x="4372" y="4076"/>
                  </a:lnTo>
                  <a:lnTo>
                    <a:pt x="4356" y="4092"/>
                  </a:lnTo>
                  <a:lnTo>
                    <a:pt x="4336" y="4101"/>
                  </a:lnTo>
                  <a:lnTo>
                    <a:pt x="4313" y="4105"/>
                  </a:lnTo>
                  <a:lnTo>
                    <a:pt x="72" y="4105"/>
                  </a:lnTo>
                  <a:lnTo>
                    <a:pt x="49" y="4101"/>
                  </a:lnTo>
                  <a:lnTo>
                    <a:pt x="29" y="4092"/>
                  </a:lnTo>
                  <a:lnTo>
                    <a:pt x="13" y="4076"/>
                  </a:lnTo>
                  <a:lnTo>
                    <a:pt x="4" y="4056"/>
                  </a:lnTo>
                  <a:lnTo>
                    <a:pt x="0" y="4033"/>
                  </a:lnTo>
                  <a:lnTo>
                    <a:pt x="0" y="3255"/>
                  </a:lnTo>
                  <a:lnTo>
                    <a:pt x="0" y="3252"/>
                  </a:lnTo>
                  <a:lnTo>
                    <a:pt x="0" y="3250"/>
                  </a:lnTo>
                  <a:lnTo>
                    <a:pt x="87" y="2149"/>
                  </a:lnTo>
                  <a:lnTo>
                    <a:pt x="87" y="876"/>
                  </a:lnTo>
                  <a:lnTo>
                    <a:pt x="91" y="852"/>
                  </a:lnTo>
                  <a:lnTo>
                    <a:pt x="100" y="833"/>
                  </a:lnTo>
                  <a:lnTo>
                    <a:pt x="116" y="817"/>
                  </a:lnTo>
                  <a:lnTo>
                    <a:pt x="136" y="806"/>
                  </a:lnTo>
                  <a:lnTo>
                    <a:pt x="159" y="802"/>
                  </a:lnTo>
                  <a:lnTo>
                    <a:pt x="511" y="802"/>
                  </a:lnTo>
                  <a:lnTo>
                    <a:pt x="511" y="72"/>
                  </a:lnTo>
                  <a:lnTo>
                    <a:pt x="515" y="49"/>
                  </a:lnTo>
                  <a:lnTo>
                    <a:pt x="525" y="29"/>
                  </a:lnTo>
                  <a:lnTo>
                    <a:pt x="541" y="13"/>
                  </a:lnTo>
                  <a:lnTo>
                    <a:pt x="560" y="3"/>
                  </a:lnTo>
                  <a:lnTo>
                    <a:pt x="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78"/>
            <p:cNvSpPr>
              <a:spLocks/>
            </p:cNvSpPr>
            <p:nvPr/>
          </p:nvSpPr>
          <p:spPr bwMode="auto">
            <a:xfrm>
              <a:off x="1354138" y="2797175"/>
              <a:ext cx="209550" cy="57150"/>
            </a:xfrm>
            <a:custGeom>
              <a:avLst/>
              <a:gdLst>
                <a:gd name="T0" fmla="*/ 72 w 527"/>
                <a:gd name="T1" fmla="*/ 0 h 144"/>
                <a:gd name="T2" fmla="*/ 455 w 527"/>
                <a:gd name="T3" fmla="*/ 0 h 144"/>
                <a:gd name="T4" fmla="*/ 477 w 527"/>
                <a:gd name="T5" fmla="*/ 2 h 144"/>
                <a:gd name="T6" fmla="*/ 497 w 527"/>
                <a:gd name="T7" fmla="*/ 13 h 144"/>
                <a:gd name="T8" fmla="*/ 512 w 527"/>
                <a:gd name="T9" fmla="*/ 29 h 144"/>
                <a:gd name="T10" fmla="*/ 523 w 527"/>
                <a:gd name="T11" fmla="*/ 49 h 144"/>
                <a:gd name="T12" fmla="*/ 527 w 527"/>
                <a:gd name="T13" fmla="*/ 72 h 144"/>
                <a:gd name="T14" fmla="*/ 523 w 527"/>
                <a:gd name="T15" fmla="*/ 94 h 144"/>
                <a:gd name="T16" fmla="*/ 512 w 527"/>
                <a:gd name="T17" fmla="*/ 114 h 144"/>
                <a:gd name="T18" fmla="*/ 497 w 527"/>
                <a:gd name="T19" fmla="*/ 129 h 144"/>
                <a:gd name="T20" fmla="*/ 477 w 527"/>
                <a:gd name="T21" fmla="*/ 140 h 144"/>
                <a:gd name="T22" fmla="*/ 455 w 527"/>
                <a:gd name="T23" fmla="*/ 144 h 144"/>
                <a:gd name="T24" fmla="*/ 72 w 527"/>
                <a:gd name="T25" fmla="*/ 144 h 144"/>
                <a:gd name="T26" fmla="*/ 49 w 527"/>
                <a:gd name="T27" fmla="*/ 140 h 144"/>
                <a:gd name="T28" fmla="*/ 29 w 527"/>
                <a:gd name="T29" fmla="*/ 129 h 144"/>
                <a:gd name="T30" fmla="*/ 13 w 527"/>
                <a:gd name="T31" fmla="*/ 114 h 144"/>
                <a:gd name="T32" fmla="*/ 4 w 527"/>
                <a:gd name="T33" fmla="*/ 94 h 144"/>
                <a:gd name="T34" fmla="*/ 0 w 527"/>
                <a:gd name="T35" fmla="*/ 72 h 144"/>
                <a:gd name="T36" fmla="*/ 4 w 527"/>
                <a:gd name="T37" fmla="*/ 49 h 144"/>
                <a:gd name="T38" fmla="*/ 13 w 527"/>
                <a:gd name="T39" fmla="*/ 29 h 144"/>
                <a:gd name="T40" fmla="*/ 29 w 527"/>
                <a:gd name="T41" fmla="*/ 13 h 144"/>
                <a:gd name="T42" fmla="*/ 49 w 527"/>
                <a:gd name="T43" fmla="*/ 2 h 144"/>
                <a:gd name="T44" fmla="*/ 72 w 527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7" h="144">
                  <a:moveTo>
                    <a:pt x="72" y="0"/>
                  </a:moveTo>
                  <a:lnTo>
                    <a:pt x="455" y="0"/>
                  </a:lnTo>
                  <a:lnTo>
                    <a:pt x="477" y="2"/>
                  </a:lnTo>
                  <a:lnTo>
                    <a:pt x="497" y="13"/>
                  </a:lnTo>
                  <a:lnTo>
                    <a:pt x="512" y="29"/>
                  </a:lnTo>
                  <a:lnTo>
                    <a:pt x="523" y="49"/>
                  </a:lnTo>
                  <a:lnTo>
                    <a:pt x="527" y="72"/>
                  </a:lnTo>
                  <a:lnTo>
                    <a:pt x="523" y="94"/>
                  </a:lnTo>
                  <a:lnTo>
                    <a:pt x="512" y="114"/>
                  </a:lnTo>
                  <a:lnTo>
                    <a:pt x="497" y="129"/>
                  </a:lnTo>
                  <a:lnTo>
                    <a:pt x="477" y="140"/>
                  </a:lnTo>
                  <a:lnTo>
                    <a:pt x="455" y="144"/>
                  </a:lnTo>
                  <a:lnTo>
                    <a:pt x="72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3" y="114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9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79"/>
            <p:cNvSpPr>
              <a:spLocks/>
            </p:cNvSpPr>
            <p:nvPr/>
          </p:nvSpPr>
          <p:spPr bwMode="auto">
            <a:xfrm>
              <a:off x="1354138" y="2951163"/>
              <a:ext cx="209550" cy="57150"/>
            </a:xfrm>
            <a:custGeom>
              <a:avLst/>
              <a:gdLst>
                <a:gd name="T0" fmla="*/ 72 w 527"/>
                <a:gd name="T1" fmla="*/ 0 h 144"/>
                <a:gd name="T2" fmla="*/ 455 w 527"/>
                <a:gd name="T3" fmla="*/ 0 h 144"/>
                <a:gd name="T4" fmla="*/ 477 w 527"/>
                <a:gd name="T5" fmla="*/ 3 h 144"/>
                <a:gd name="T6" fmla="*/ 497 w 527"/>
                <a:gd name="T7" fmla="*/ 13 h 144"/>
                <a:gd name="T8" fmla="*/ 512 w 527"/>
                <a:gd name="T9" fmla="*/ 29 h 144"/>
                <a:gd name="T10" fmla="*/ 523 w 527"/>
                <a:gd name="T11" fmla="*/ 49 h 144"/>
                <a:gd name="T12" fmla="*/ 527 w 527"/>
                <a:gd name="T13" fmla="*/ 72 h 144"/>
                <a:gd name="T14" fmla="*/ 523 w 527"/>
                <a:gd name="T15" fmla="*/ 95 h 144"/>
                <a:gd name="T16" fmla="*/ 512 w 527"/>
                <a:gd name="T17" fmla="*/ 115 h 144"/>
                <a:gd name="T18" fmla="*/ 497 w 527"/>
                <a:gd name="T19" fmla="*/ 129 h 144"/>
                <a:gd name="T20" fmla="*/ 477 w 527"/>
                <a:gd name="T21" fmla="*/ 140 h 144"/>
                <a:gd name="T22" fmla="*/ 455 w 527"/>
                <a:gd name="T23" fmla="*/ 144 h 144"/>
                <a:gd name="T24" fmla="*/ 72 w 527"/>
                <a:gd name="T25" fmla="*/ 144 h 144"/>
                <a:gd name="T26" fmla="*/ 49 w 527"/>
                <a:gd name="T27" fmla="*/ 140 h 144"/>
                <a:gd name="T28" fmla="*/ 29 w 527"/>
                <a:gd name="T29" fmla="*/ 129 h 144"/>
                <a:gd name="T30" fmla="*/ 13 w 527"/>
                <a:gd name="T31" fmla="*/ 115 h 144"/>
                <a:gd name="T32" fmla="*/ 4 w 527"/>
                <a:gd name="T33" fmla="*/ 95 h 144"/>
                <a:gd name="T34" fmla="*/ 0 w 527"/>
                <a:gd name="T35" fmla="*/ 72 h 144"/>
                <a:gd name="T36" fmla="*/ 4 w 527"/>
                <a:gd name="T37" fmla="*/ 49 h 144"/>
                <a:gd name="T38" fmla="*/ 13 w 527"/>
                <a:gd name="T39" fmla="*/ 29 h 144"/>
                <a:gd name="T40" fmla="*/ 29 w 527"/>
                <a:gd name="T41" fmla="*/ 13 h 144"/>
                <a:gd name="T42" fmla="*/ 49 w 527"/>
                <a:gd name="T43" fmla="*/ 3 h 144"/>
                <a:gd name="T44" fmla="*/ 72 w 527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7" h="144">
                  <a:moveTo>
                    <a:pt x="72" y="0"/>
                  </a:moveTo>
                  <a:lnTo>
                    <a:pt x="455" y="0"/>
                  </a:lnTo>
                  <a:lnTo>
                    <a:pt x="477" y="3"/>
                  </a:lnTo>
                  <a:lnTo>
                    <a:pt x="497" y="13"/>
                  </a:lnTo>
                  <a:lnTo>
                    <a:pt x="512" y="29"/>
                  </a:lnTo>
                  <a:lnTo>
                    <a:pt x="523" y="49"/>
                  </a:lnTo>
                  <a:lnTo>
                    <a:pt x="527" y="72"/>
                  </a:lnTo>
                  <a:lnTo>
                    <a:pt x="523" y="95"/>
                  </a:lnTo>
                  <a:lnTo>
                    <a:pt x="512" y="115"/>
                  </a:lnTo>
                  <a:lnTo>
                    <a:pt x="497" y="129"/>
                  </a:lnTo>
                  <a:lnTo>
                    <a:pt x="477" y="140"/>
                  </a:lnTo>
                  <a:lnTo>
                    <a:pt x="455" y="144"/>
                  </a:lnTo>
                  <a:lnTo>
                    <a:pt x="72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3" y="115"/>
                  </a:lnTo>
                  <a:lnTo>
                    <a:pt x="4" y="95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9" y="3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61821" y="3899938"/>
            <a:ext cx="487842" cy="566422"/>
            <a:chOff x="1789113" y="2598738"/>
            <a:chExt cx="709612" cy="823913"/>
          </a:xfrm>
          <a:solidFill>
            <a:schemeClr val="bg1"/>
          </a:solidFill>
        </p:grpSpPr>
        <p:sp>
          <p:nvSpPr>
            <p:cNvPr id="150" name="Freeform 84"/>
            <p:cNvSpPr>
              <a:spLocks noEditPoints="1"/>
            </p:cNvSpPr>
            <p:nvPr/>
          </p:nvSpPr>
          <p:spPr bwMode="auto">
            <a:xfrm>
              <a:off x="1789113" y="2598738"/>
              <a:ext cx="709612" cy="823913"/>
            </a:xfrm>
            <a:custGeom>
              <a:avLst/>
              <a:gdLst>
                <a:gd name="T0" fmla="*/ 2352 w 3127"/>
                <a:gd name="T1" fmla="*/ 445 h 3633"/>
                <a:gd name="T2" fmla="*/ 2352 w 3127"/>
                <a:gd name="T3" fmla="*/ 776 h 3633"/>
                <a:gd name="T4" fmla="*/ 2683 w 3127"/>
                <a:gd name="T5" fmla="*/ 776 h 3633"/>
                <a:gd name="T6" fmla="*/ 2352 w 3127"/>
                <a:gd name="T7" fmla="*/ 445 h 3633"/>
                <a:gd name="T8" fmla="*/ 259 w 3127"/>
                <a:gd name="T9" fmla="*/ 261 h 3633"/>
                <a:gd name="T10" fmla="*/ 259 w 3127"/>
                <a:gd name="T11" fmla="*/ 3372 h 3633"/>
                <a:gd name="T12" fmla="*/ 2868 w 3127"/>
                <a:gd name="T13" fmla="*/ 3372 h 3633"/>
                <a:gd name="T14" fmla="*/ 2868 w 3127"/>
                <a:gd name="T15" fmla="*/ 1035 h 3633"/>
                <a:gd name="T16" fmla="*/ 2092 w 3127"/>
                <a:gd name="T17" fmla="*/ 1035 h 3633"/>
                <a:gd name="T18" fmla="*/ 2092 w 3127"/>
                <a:gd name="T19" fmla="*/ 261 h 3633"/>
                <a:gd name="T20" fmla="*/ 259 w 3127"/>
                <a:gd name="T21" fmla="*/ 261 h 3633"/>
                <a:gd name="T22" fmla="*/ 0 w 3127"/>
                <a:gd name="T23" fmla="*/ 0 h 3633"/>
                <a:gd name="T24" fmla="*/ 2276 w 3127"/>
                <a:gd name="T25" fmla="*/ 0 h 3633"/>
                <a:gd name="T26" fmla="*/ 3127 w 3127"/>
                <a:gd name="T27" fmla="*/ 852 h 3633"/>
                <a:gd name="T28" fmla="*/ 3127 w 3127"/>
                <a:gd name="T29" fmla="*/ 3633 h 3633"/>
                <a:gd name="T30" fmla="*/ 0 w 3127"/>
                <a:gd name="T31" fmla="*/ 3633 h 3633"/>
                <a:gd name="T32" fmla="*/ 0 w 3127"/>
                <a:gd name="T33" fmla="*/ 0 h 3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27" h="3633">
                  <a:moveTo>
                    <a:pt x="2352" y="445"/>
                  </a:moveTo>
                  <a:lnTo>
                    <a:pt x="2352" y="776"/>
                  </a:lnTo>
                  <a:lnTo>
                    <a:pt x="2683" y="776"/>
                  </a:lnTo>
                  <a:lnTo>
                    <a:pt x="2352" y="445"/>
                  </a:lnTo>
                  <a:close/>
                  <a:moveTo>
                    <a:pt x="259" y="261"/>
                  </a:moveTo>
                  <a:lnTo>
                    <a:pt x="259" y="3372"/>
                  </a:lnTo>
                  <a:lnTo>
                    <a:pt x="2868" y="3372"/>
                  </a:lnTo>
                  <a:lnTo>
                    <a:pt x="2868" y="1035"/>
                  </a:lnTo>
                  <a:lnTo>
                    <a:pt x="2092" y="1035"/>
                  </a:lnTo>
                  <a:lnTo>
                    <a:pt x="2092" y="261"/>
                  </a:lnTo>
                  <a:lnTo>
                    <a:pt x="259" y="261"/>
                  </a:lnTo>
                  <a:close/>
                  <a:moveTo>
                    <a:pt x="0" y="0"/>
                  </a:moveTo>
                  <a:lnTo>
                    <a:pt x="2276" y="0"/>
                  </a:lnTo>
                  <a:lnTo>
                    <a:pt x="3127" y="852"/>
                  </a:lnTo>
                  <a:lnTo>
                    <a:pt x="3127" y="3633"/>
                  </a:lnTo>
                  <a:lnTo>
                    <a:pt x="0" y="36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Rectangle 85"/>
            <p:cNvSpPr>
              <a:spLocks noChangeArrowheads="1"/>
            </p:cNvSpPr>
            <p:nvPr/>
          </p:nvSpPr>
          <p:spPr bwMode="auto">
            <a:xfrm>
              <a:off x="2103438" y="2921001"/>
              <a:ext cx="285750" cy="587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86"/>
            <p:cNvSpPr>
              <a:spLocks/>
            </p:cNvSpPr>
            <p:nvPr/>
          </p:nvSpPr>
          <p:spPr bwMode="auto">
            <a:xfrm>
              <a:off x="1884363" y="3001963"/>
              <a:ext cx="173037" cy="149225"/>
            </a:xfrm>
            <a:custGeom>
              <a:avLst/>
              <a:gdLst>
                <a:gd name="T0" fmla="*/ 574 w 758"/>
                <a:gd name="T1" fmla="*/ 0 h 657"/>
                <a:gd name="T2" fmla="*/ 758 w 758"/>
                <a:gd name="T3" fmla="*/ 184 h 657"/>
                <a:gd name="T4" fmla="*/ 285 w 758"/>
                <a:gd name="T5" fmla="*/ 657 h 657"/>
                <a:gd name="T6" fmla="*/ 0 w 758"/>
                <a:gd name="T7" fmla="*/ 370 h 657"/>
                <a:gd name="T8" fmla="*/ 183 w 758"/>
                <a:gd name="T9" fmla="*/ 187 h 657"/>
                <a:gd name="T10" fmla="*/ 285 w 758"/>
                <a:gd name="T11" fmla="*/ 288 h 657"/>
                <a:gd name="T12" fmla="*/ 574 w 758"/>
                <a:gd name="T13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8" h="657">
                  <a:moveTo>
                    <a:pt x="574" y="0"/>
                  </a:moveTo>
                  <a:lnTo>
                    <a:pt x="758" y="184"/>
                  </a:lnTo>
                  <a:lnTo>
                    <a:pt x="285" y="657"/>
                  </a:lnTo>
                  <a:lnTo>
                    <a:pt x="0" y="370"/>
                  </a:lnTo>
                  <a:lnTo>
                    <a:pt x="183" y="187"/>
                  </a:lnTo>
                  <a:lnTo>
                    <a:pt x="285" y="288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87"/>
            <p:cNvSpPr>
              <a:spLocks/>
            </p:cNvSpPr>
            <p:nvPr/>
          </p:nvSpPr>
          <p:spPr bwMode="auto">
            <a:xfrm>
              <a:off x="1884363" y="3149601"/>
              <a:ext cx="173037" cy="147638"/>
            </a:xfrm>
            <a:custGeom>
              <a:avLst/>
              <a:gdLst>
                <a:gd name="T0" fmla="*/ 574 w 758"/>
                <a:gd name="T1" fmla="*/ 0 h 655"/>
                <a:gd name="T2" fmla="*/ 758 w 758"/>
                <a:gd name="T3" fmla="*/ 183 h 655"/>
                <a:gd name="T4" fmla="*/ 285 w 758"/>
                <a:gd name="T5" fmla="*/ 655 h 655"/>
                <a:gd name="T6" fmla="*/ 0 w 758"/>
                <a:gd name="T7" fmla="*/ 369 h 655"/>
                <a:gd name="T8" fmla="*/ 183 w 758"/>
                <a:gd name="T9" fmla="*/ 186 h 655"/>
                <a:gd name="T10" fmla="*/ 285 w 758"/>
                <a:gd name="T11" fmla="*/ 288 h 655"/>
                <a:gd name="T12" fmla="*/ 574 w 7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8" h="655">
                  <a:moveTo>
                    <a:pt x="574" y="0"/>
                  </a:moveTo>
                  <a:lnTo>
                    <a:pt x="758" y="183"/>
                  </a:lnTo>
                  <a:lnTo>
                    <a:pt x="285" y="655"/>
                  </a:lnTo>
                  <a:lnTo>
                    <a:pt x="0" y="369"/>
                  </a:lnTo>
                  <a:lnTo>
                    <a:pt x="183" y="186"/>
                  </a:lnTo>
                  <a:lnTo>
                    <a:pt x="285" y="288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88"/>
            <p:cNvSpPr>
              <a:spLocks/>
            </p:cNvSpPr>
            <p:nvPr/>
          </p:nvSpPr>
          <p:spPr bwMode="auto">
            <a:xfrm>
              <a:off x="1884363" y="2855913"/>
              <a:ext cx="173037" cy="149225"/>
            </a:xfrm>
            <a:custGeom>
              <a:avLst/>
              <a:gdLst>
                <a:gd name="T0" fmla="*/ 574 w 758"/>
                <a:gd name="T1" fmla="*/ 0 h 656"/>
                <a:gd name="T2" fmla="*/ 758 w 758"/>
                <a:gd name="T3" fmla="*/ 184 h 656"/>
                <a:gd name="T4" fmla="*/ 285 w 758"/>
                <a:gd name="T5" fmla="*/ 656 h 656"/>
                <a:gd name="T6" fmla="*/ 0 w 758"/>
                <a:gd name="T7" fmla="*/ 370 h 656"/>
                <a:gd name="T8" fmla="*/ 183 w 758"/>
                <a:gd name="T9" fmla="*/ 186 h 656"/>
                <a:gd name="T10" fmla="*/ 285 w 758"/>
                <a:gd name="T11" fmla="*/ 289 h 656"/>
                <a:gd name="T12" fmla="*/ 574 w 758"/>
                <a:gd name="T1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8" h="656">
                  <a:moveTo>
                    <a:pt x="574" y="0"/>
                  </a:moveTo>
                  <a:lnTo>
                    <a:pt x="758" y="184"/>
                  </a:lnTo>
                  <a:lnTo>
                    <a:pt x="285" y="656"/>
                  </a:lnTo>
                  <a:lnTo>
                    <a:pt x="0" y="370"/>
                  </a:lnTo>
                  <a:lnTo>
                    <a:pt x="183" y="186"/>
                  </a:lnTo>
                  <a:lnTo>
                    <a:pt x="285" y="289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Rectangle 89"/>
            <p:cNvSpPr>
              <a:spLocks noChangeArrowheads="1"/>
            </p:cNvSpPr>
            <p:nvPr/>
          </p:nvSpPr>
          <p:spPr bwMode="auto">
            <a:xfrm>
              <a:off x="2103438" y="3067051"/>
              <a:ext cx="285750" cy="587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Rectangle 90"/>
            <p:cNvSpPr>
              <a:spLocks noChangeArrowheads="1"/>
            </p:cNvSpPr>
            <p:nvPr/>
          </p:nvSpPr>
          <p:spPr bwMode="auto">
            <a:xfrm>
              <a:off x="2103438" y="3214688"/>
              <a:ext cx="285750" cy="587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8569937" y="285348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569937" y="251978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60412" y="285348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60412" y="251978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665175" y="169168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665175" y="135798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E-Commerce Slides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331912" y="1752600"/>
            <a:ext cx="5573694" cy="3886200"/>
            <a:chOff x="1522412" y="1905000"/>
            <a:chExt cx="5334000" cy="3719076"/>
          </a:xfrm>
        </p:grpSpPr>
        <p:sp>
          <p:nvSpPr>
            <p:cNvPr id="54" name="Rounded Rectangle 53"/>
            <p:cNvSpPr/>
            <p:nvPr/>
          </p:nvSpPr>
          <p:spPr>
            <a:xfrm>
              <a:off x="1522412" y="3497272"/>
              <a:ext cx="1238900" cy="1143600"/>
            </a:xfrm>
            <a:prstGeom prst="roundRect">
              <a:avLst>
                <a:gd name="adj" fmla="val 572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17"/>
            <p:cNvSpPr>
              <a:spLocks noEditPoints="1"/>
            </p:cNvSpPr>
            <p:nvPr/>
          </p:nvSpPr>
          <p:spPr bwMode="auto">
            <a:xfrm>
              <a:off x="1827660" y="3786742"/>
              <a:ext cx="628403" cy="622948"/>
            </a:xfrm>
            <a:custGeom>
              <a:avLst/>
              <a:gdLst>
                <a:gd name="T0" fmla="*/ 2477 w 3458"/>
                <a:gd name="T1" fmla="*/ 1740 h 3424"/>
                <a:gd name="T2" fmla="*/ 2360 w 3458"/>
                <a:gd name="T3" fmla="*/ 1847 h 3424"/>
                <a:gd name="T4" fmla="*/ 2223 w 3458"/>
                <a:gd name="T5" fmla="*/ 1912 h 3424"/>
                <a:gd name="T6" fmla="*/ 2082 w 3458"/>
                <a:gd name="T7" fmla="*/ 1923 h 3424"/>
                <a:gd name="T8" fmla="*/ 1951 w 3458"/>
                <a:gd name="T9" fmla="*/ 1889 h 3424"/>
                <a:gd name="T10" fmla="*/ 1834 w 3458"/>
                <a:gd name="T11" fmla="*/ 1820 h 3424"/>
                <a:gd name="T12" fmla="*/ 1747 w 3458"/>
                <a:gd name="T13" fmla="*/ 1726 h 3424"/>
                <a:gd name="T14" fmla="*/ 1684 w 3458"/>
                <a:gd name="T15" fmla="*/ 1761 h 3424"/>
                <a:gd name="T16" fmla="*/ 1583 w 3458"/>
                <a:gd name="T17" fmla="*/ 1848 h 3424"/>
                <a:gd name="T18" fmla="*/ 1457 w 3458"/>
                <a:gd name="T19" fmla="*/ 1905 h 3424"/>
                <a:gd name="T20" fmla="*/ 1321 w 3458"/>
                <a:gd name="T21" fmla="*/ 1926 h 3424"/>
                <a:gd name="T22" fmla="*/ 1181 w 3458"/>
                <a:gd name="T23" fmla="*/ 1899 h 3424"/>
                <a:gd name="T24" fmla="*/ 1051 w 3458"/>
                <a:gd name="T25" fmla="*/ 1823 h 3424"/>
                <a:gd name="T26" fmla="*/ 943 w 3458"/>
                <a:gd name="T27" fmla="*/ 1710 h 3424"/>
                <a:gd name="T28" fmla="*/ 863 w 3458"/>
                <a:gd name="T29" fmla="*/ 1747 h 3424"/>
                <a:gd name="T30" fmla="*/ 759 w 3458"/>
                <a:gd name="T31" fmla="*/ 1842 h 3424"/>
                <a:gd name="T32" fmla="*/ 644 w 3458"/>
                <a:gd name="T33" fmla="*/ 1904 h 3424"/>
                <a:gd name="T34" fmla="*/ 537 w 3458"/>
                <a:gd name="T35" fmla="*/ 1926 h 3424"/>
                <a:gd name="T36" fmla="*/ 3134 w 3458"/>
                <a:gd name="T37" fmla="*/ 2567 h 3424"/>
                <a:gd name="T38" fmla="*/ 3103 w 3458"/>
                <a:gd name="T39" fmla="*/ 1927 h 3424"/>
                <a:gd name="T40" fmla="*/ 3027 w 3458"/>
                <a:gd name="T41" fmla="*/ 1927 h 3424"/>
                <a:gd name="T42" fmla="*/ 2950 w 3458"/>
                <a:gd name="T43" fmla="*/ 1926 h 3424"/>
                <a:gd name="T44" fmla="*/ 2875 w 3458"/>
                <a:gd name="T45" fmla="*/ 1923 h 3424"/>
                <a:gd name="T46" fmla="*/ 2749 w 3458"/>
                <a:gd name="T47" fmla="*/ 1875 h 3424"/>
                <a:gd name="T48" fmla="*/ 2634 w 3458"/>
                <a:gd name="T49" fmla="*/ 1780 h 3424"/>
                <a:gd name="T50" fmla="*/ 2537 w 3458"/>
                <a:gd name="T51" fmla="*/ 1650 h 3424"/>
                <a:gd name="T52" fmla="*/ 3458 w 3458"/>
                <a:gd name="T53" fmla="*/ 1498 h 3424"/>
                <a:gd name="T54" fmla="*/ 3444 w 3458"/>
                <a:gd name="T55" fmla="*/ 1639 h 3424"/>
                <a:gd name="T56" fmla="*/ 3398 w 3458"/>
                <a:gd name="T57" fmla="*/ 1751 h 3424"/>
                <a:gd name="T58" fmla="*/ 3350 w 3458"/>
                <a:gd name="T59" fmla="*/ 2995 h 3424"/>
                <a:gd name="T60" fmla="*/ 3323 w 3458"/>
                <a:gd name="T61" fmla="*/ 3141 h 3424"/>
                <a:gd name="T62" fmla="*/ 3249 w 3458"/>
                <a:gd name="T63" fmla="*/ 3264 h 3424"/>
                <a:gd name="T64" fmla="*/ 3138 w 3458"/>
                <a:gd name="T65" fmla="*/ 3358 h 3424"/>
                <a:gd name="T66" fmla="*/ 2999 w 3458"/>
                <a:gd name="T67" fmla="*/ 3414 h 3424"/>
                <a:gd name="T68" fmla="*/ 558 w 3458"/>
                <a:gd name="T69" fmla="*/ 3424 h 3424"/>
                <a:gd name="T70" fmla="*/ 397 w 3458"/>
                <a:gd name="T71" fmla="*/ 3396 h 3424"/>
                <a:gd name="T72" fmla="*/ 262 w 3458"/>
                <a:gd name="T73" fmla="*/ 3316 h 3424"/>
                <a:gd name="T74" fmla="*/ 165 w 3458"/>
                <a:gd name="T75" fmla="*/ 3198 h 3424"/>
                <a:gd name="T76" fmla="*/ 116 w 3458"/>
                <a:gd name="T77" fmla="*/ 3050 h 3424"/>
                <a:gd name="T78" fmla="*/ 82 w 3458"/>
                <a:gd name="T79" fmla="*/ 1782 h 3424"/>
                <a:gd name="T80" fmla="*/ 22 w 3458"/>
                <a:gd name="T81" fmla="*/ 1646 h 3424"/>
                <a:gd name="T82" fmla="*/ 1 w 3458"/>
                <a:gd name="T83" fmla="*/ 1498 h 3424"/>
                <a:gd name="T84" fmla="*/ 0 w 3458"/>
                <a:gd name="T85" fmla="*/ 1403 h 3424"/>
                <a:gd name="T86" fmla="*/ 0 w 3458"/>
                <a:gd name="T87" fmla="*/ 1308 h 3424"/>
                <a:gd name="T88" fmla="*/ 2826 w 3458"/>
                <a:gd name="T89" fmla="*/ 0 h 3424"/>
                <a:gd name="T90" fmla="*/ 629 w 3458"/>
                <a:gd name="T91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8" h="3424">
                  <a:moveTo>
                    <a:pt x="2537" y="1650"/>
                  </a:moveTo>
                  <a:lnTo>
                    <a:pt x="2509" y="1697"/>
                  </a:lnTo>
                  <a:lnTo>
                    <a:pt x="2477" y="1740"/>
                  </a:lnTo>
                  <a:lnTo>
                    <a:pt x="2440" y="1780"/>
                  </a:lnTo>
                  <a:lnTo>
                    <a:pt x="2402" y="1817"/>
                  </a:lnTo>
                  <a:lnTo>
                    <a:pt x="2360" y="1847"/>
                  </a:lnTo>
                  <a:lnTo>
                    <a:pt x="2316" y="1875"/>
                  </a:lnTo>
                  <a:lnTo>
                    <a:pt x="2270" y="1896"/>
                  </a:lnTo>
                  <a:lnTo>
                    <a:pt x="2223" y="1912"/>
                  </a:lnTo>
                  <a:lnTo>
                    <a:pt x="2175" y="1923"/>
                  </a:lnTo>
                  <a:lnTo>
                    <a:pt x="2127" y="1926"/>
                  </a:lnTo>
                  <a:lnTo>
                    <a:pt x="2082" y="1923"/>
                  </a:lnTo>
                  <a:lnTo>
                    <a:pt x="2038" y="1916"/>
                  </a:lnTo>
                  <a:lnTo>
                    <a:pt x="1994" y="1904"/>
                  </a:lnTo>
                  <a:lnTo>
                    <a:pt x="1951" y="1889"/>
                  </a:lnTo>
                  <a:lnTo>
                    <a:pt x="1909" y="1869"/>
                  </a:lnTo>
                  <a:lnTo>
                    <a:pt x="1870" y="1846"/>
                  </a:lnTo>
                  <a:lnTo>
                    <a:pt x="1834" y="1820"/>
                  </a:lnTo>
                  <a:lnTo>
                    <a:pt x="1801" y="1791"/>
                  </a:lnTo>
                  <a:lnTo>
                    <a:pt x="1771" y="1760"/>
                  </a:lnTo>
                  <a:lnTo>
                    <a:pt x="1747" y="1726"/>
                  </a:lnTo>
                  <a:lnTo>
                    <a:pt x="1728" y="1689"/>
                  </a:lnTo>
                  <a:lnTo>
                    <a:pt x="1708" y="1726"/>
                  </a:lnTo>
                  <a:lnTo>
                    <a:pt x="1684" y="1761"/>
                  </a:lnTo>
                  <a:lnTo>
                    <a:pt x="1654" y="1792"/>
                  </a:lnTo>
                  <a:lnTo>
                    <a:pt x="1621" y="1822"/>
                  </a:lnTo>
                  <a:lnTo>
                    <a:pt x="1583" y="1848"/>
                  </a:lnTo>
                  <a:lnTo>
                    <a:pt x="1543" y="1871"/>
                  </a:lnTo>
                  <a:lnTo>
                    <a:pt x="1501" y="1890"/>
                  </a:lnTo>
                  <a:lnTo>
                    <a:pt x="1457" y="1905"/>
                  </a:lnTo>
                  <a:lnTo>
                    <a:pt x="1412" y="1916"/>
                  </a:lnTo>
                  <a:lnTo>
                    <a:pt x="1367" y="1923"/>
                  </a:lnTo>
                  <a:lnTo>
                    <a:pt x="1321" y="1926"/>
                  </a:lnTo>
                  <a:lnTo>
                    <a:pt x="1275" y="1923"/>
                  </a:lnTo>
                  <a:lnTo>
                    <a:pt x="1227" y="1913"/>
                  </a:lnTo>
                  <a:lnTo>
                    <a:pt x="1181" y="1899"/>
                  </a:lnTo>
                  <a:lnTo>
                    <a:pt x="1136" y="1878"/>
                  </a:lnTo>
                  <a:lnTo>
                    <a:pt x="1093" y="1854"/>
                  </a:lnTo>
                  <a:lnTo>
                    <a:pt x="1051" y="1823"/>
                  </a:lnTo>
                  <a:lnTo>
                    <a:pt x="1012" y="1790"/>
                  </a:lnTo>
                  <a:lnTo>
                    <a:pt x="975" y="1752"/>
                  </a:lnTo>
                  <a:lnTo>
                    <a:pt x="943" y="1710"/>
                  </a:lnTo>
                  <a:lnTo>
                    <a:pt x="915" y="1667"/>
                  </a:lnTo>
                  <a:lnTo>
                    <a:pt x="891" y="1708"/>
                  </a:lnTo>
                  <a:lnTo>
                    <a:pt x="863" y="1747"/>
                  </a:lnTo>
                  <a:lnTo>
                    <a:pt x="831" y="1782"/>
                  </a:lnTo>
                  <a:lnTo>
                    <a:pt x="796" y="1813"/>
                  </a:lnTo>
                  <a:lnTo>
                    <a:pt x="759" y="1842"/>
                  </a:lnTo>
                  <a:lnTo>
                    <a:pt x="721" y="1867"/>
                  </a:lnTo>
                  <a:lnTo>
                    <a:pt x="683" y="1888"/>
                  </a:lnTo>
                  <a:lnTo>
                    <a:pt x="644" y="1904"/>
                  </a:lnTo>
                  <a:lnTo>
                    <a:pt x="606" y="1916"/>
                  </a:lnTo>
                  <a:lnTo>
                    <a:pt x="570" y="1923"/>
                  </a:lnTo>
                  <a:lnTo>
                    <a:pt x="537" y="1926"/>
                  </a:lnTo>
                  <a:lnTo>
                    <a:pt x="325" y="1926"/>
                  </a:lnTo>
                  <a:lnTo>
                    <a:pt x="326" y="2567"/>
                  </a:lnTo>
                  <a:lnTo>
                    <a:pt x="3134" y="2567"/>
                  </a:lnTo>
                  <a:lnTo>
                    <a:pt x="3134" y="1926"/>
                  </a:lnTo>
                  <a:lnTo>
                    <a:pt x="3122" y="1927"/>
                  </a:lnTo>
                  <a:lnTo>
                    <a:pt x="3103" y="1927"/>
                  </a:lnTo>
                  <a:lnTo>
                    <a:pt x="3081" y="1928"/>
                  </a:lnTo>
                  <a:lnTo>
                    <a:pt x="3055" y="1928"/>
                  </a:lnTo>
                  <a:lnTo>
                    <a:pt x="3027" y="1927"/>
                  </a:lnTo>
                  <a:lnTo>
                    <a:pt x="2999" y="1927"/>
                  </a:lnTo>
                  <a:lnTo>
                    <a:pt x="2973" y="1927"/>
                  </a:lnTo>
                  <a:lnTo>
                    <a:pt x="2950" y="1926"/>
                  </a:lnTo>
                  <a:lnTo>
                    <a:pt x="2931" y="1926"/>
                  </a:lnTo>
                  <a:lnTo>
                    <a:pt x="2918" y="1926"/>
                  </a:lnTo>
                  <a:lnTo>
                    <a:pt x="2875" y="1923"/>
                  </a:lnTo>
                  <a:lnTo>
                    <a:pt x="2832" y="1913"/>
                  </a:lnTo>
                  <a:lnTo>
                    <a:pt x="2790" y="1896"/>
                  </a:lnTo>
                  <a:lnTo>
                    <a:pt x="2749" y="1875"/>
                  </a:lnTo>
                  <a:lnTo>
                    <a:pt x="2709" y="1848"/>
                  </a:lnTo>
                  <a:lnTo>
                    <a:pt x="2671" y="1817"/>
                  </a:lnTo>
                  <a:lnTo>
                    <a:pt x="2634" y="1780"/>
                  </a:lnTo>
                  <a:lnTo>
                    <a:pt x="2600" y="1741"/>
                  </a:lnTo>
                  <a:lnTo>
                    <a:pt x="2566" y="1697"/>
                  </a:lnTo>
                  <a:lnTo>
                    <a:pt x="2537" y="1650"/>
                  </a:lnTo>
                  <a:close/>
                  <a:moveTo>
                    <a:pt x="1" y="1284"/>
                  </a:moveTo>
                  <a:lnTo>
                    <a:pt x="3458" y="1284"/>
                  </a:lnTo>
                  <a:lnTo>
                    <a:pt x="3458" y="1498"/>
                  </a:lnTo>
                  <a:lnTo>
                    <a:pt x="3456" y="1548"/>
                  </a:lnTo>
                  <a:lnTo>
                    <a:pt x="3451" y="1595"/>
                  </a:lnTo>
                  <a:lnTo>
                    <a:pt x="3444" y="1639"/>
                  </a:lnTo>
                  <a:lnTo>
                    <a:pt x="3431" y="1679"/>
                  </a:lnTo>
                  <a:lnTo>
                    <a:pt x="3417" y="1716"/>
                  </a:lnTo>
                  <a:lnTo>
                    <a:pt x="3398" y="1751"/>
                  </a:lnTo>
                  <a:lnTo>
                    <a:pt x="3376" y="1786"/>
                  </a:lnTo>
                  <a:lnTo>
                    <a:pt x="3350" y="1819"/>
                  </a:lnTo>
                  <a:lnTo>
                    <a:pt x="3350" y="2995"/>
                  </a:lnTo>
                  <a:lnTo>
                    <a:pt x="3346" y="3046"/>
                  </a:lnTo>
                  <a:lnTo>
                    <a:pt x="3338" y="3094"/>
                  </a:lnTo>
                  <a:lnTo>
                    <a:pt x="3323" y="3141"/>
                  </a:lnTo>
                  <a:lnTo>
                    <a:pt x="3303" y="3185"/>
                  </a:lnTo>
                  <a:lnTo>
                    <a:pt x="3278" y="3225"/>
                  </a:lnTo>
                  <a:lnTo>
                    <a:pt x="3249" y="3264"/>
                  </a:lnTo>
                  <a:lnTo>
                    <a:pt x="3216" y="3299"/>
                  </a:lnTo>
                  <a:lnTo>
                    <a:pt x="3178" y="3330"/>
                  </a:lnTo>
                  <a:lnTo>
                    <a:pt x="3138" y="3358"/>
                  </a:lnTo>
                  <a:lnTo>
                    <a:pt x="3094" y="3381"/>
                  </a:lnTo>
                  <a:lnTo>
                    <a:pt x="3048" y="3399"/>
                  </a:lnTo>
                  <a:lnTo>
                    <a:pt x="2999" y="3414"/>
                  </a:lnTo>
                  <a:lnTo>
                    <a:pt x="2950" y="3421"/>
                  </a:lnTo>
                  <a:lnTo>
                    <a:pt x="2898" y="3424"/>
                  </a:lnTo>
                  <a:lnTo>
                    <a:pt x="558" y="3424"/>
                  </a:lnTo>
                  <a:lnTo>
                    <a:pt x="503" y="3421"/>
                  </a:lnTo>
                  <a:lnTo>
                    <a:pt x="448" y="3411"/>
                  </a:lnTo>
                  <a:lnTo>
                    <a:pt x="397" y="3396"/>
                  </a:lnTo>
                  <a:lnTo>
                    <a:pt x="349" y="3374"/>
                  </a:lnTo>
                  <a:lnTo>
                    <a:pt x="304" y="3348"/>
                  </a:lnTo>
                  <a:lnTo>
                    <a:pt x="262" y="3316"/>
                  </a:lnTo>
                  <a:lnTo>
                    <a:pt x="225" y="3281"/>
                  </a:lnTo>
                  <a:lnTo>
                    <a:pt x="192" y="3241"/>
                  </a:lnTo>
                  <a:lnTo>
                    <a:pt x="165" y="3198"/>
                  </a:lnTo>
                  <a:lnTo>
                    <a:pt x="142" y="3151"/>
                  </a:lnTo>
                  <a:lnTo>
                    <a:pt x="126" y="3102"/>
                  </a:lnTo>
                  <a:lnTo>
                    <a:pt x="116" y="3050"/>
                  </a:lnTo>
                  <a:lnTo>
                    <a:pt x="113" y="2995"/>
                  </a:lnTo>
                  <a:lnTo>
                    <a:pt x="109" y="1819"/>
                  </a:lnTo>
                  <a:lnTo>
                    <a:pt x="82" y="1782"/>
                  </a:lnTo>
                  <a:lnTo>
                    <a:pt x="58" y="1739"/>
                  </a:lnTo>
                  <a:lnTo>
                    <a:pt x="39" y="1694"/>
                  </a:lnTo>
                  <a:lnTo>
                    <a:pt x="22" y="1646"/>
                  </a:lnTo>
                  <a:lnTo>
                    <a:pt x="11" y="1597"/>
                  </a:lnTo>
                  <a:lnTo>
                    <a:pt x="3" y="1547"/>
                  </a:lnTo>
                  <a:lnTo>
                    <a:pt x="1" y="1498"/>
                  </a:lnTo>
                  <a:lnTo>
                    <a:pt x="1" y="1469"/>
                  </a:lnTo>
                  <a:lnTo>
                    <a:pt x="1" y="1437"/>
                  </a:lnTo>
                  <a:lnTo>
                    <a:pt x="0" y="1403"/>
                  </a:lnTo>
                  <a:lnTo>
                    <a:pt x="0" y="1369"/>
                  </a:lnTo>
                  <a:lnTo>
                    <a:pt x="0" y="1336"/>
                  </a:lnTo>
                  <a:lnTo>
                    <a:pt x="0" y="1308"/>
                  </a:lnTo>
                  <a:lnTo>
                    <a:pt x="1" y="1284"/>
                  </a:lnTo>
                  <a:close/>
                  <a:moveTo>
                    <a:pt x="629" y="0"/>
                  </a:moveTo>
                  <a:lnTo>
                    <a:pt x="2826" y="0"/>
                  </a:lnTo>
                  <a:lnTo>
                    <a:pt x="3454" y="1070"/>
                  </a:lnTo>
                  <a:lnTo>
                    <a:pt x="1" y="107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823232" y="3100657"/>
              <a:ext cx="1064829" cy="401216"/>
            </a:xfrm>
            <a:custGeom>
              <a:avLst/>
              <a:gdLst>
                <a:gd name="connsiteX0" fmla="*/ 116981 w 1117987"/>
                <a:gd name="connsiteY0" fmla="*/ 117580 h 402291"/>
                <a:gd name="connsiteX1" fmla="*/ 50306 w 1117987"/>
                <a:gd name="connsiteY1" fmla="*/ 243786 h 402291"/>
                <a:gd name="connsiteX2" fmla="*/ 931368 w 1117987"/>
                <a:gd name="connsiteY2" fmla="*/ 396186 h 402291"/>
                <a:gd name="connsiteX3" fmla="*/ 1105199 w 1117987"/>
                <a:gd name="connsiteY3" fmla="*/ 343799 h 402291"/>
                <a:gd name="connsiteX4" fmla="*/ 1100437 w 1117987"/>
                <a:gd name="connsiteY4" fmla="*/ 86624 h 402291"/>
                <a:gd name="connsiteX5" fmla="*/ 1064718 w 1117987"/>
                <a:gd name="connsiteY5" fmla="*/ 41380 h 402291"/>
                <a:gd name="connsiteX6" fmla="*/ 709912 w 1117987"/>
                <a:gd name="connsiteY6" fmla="*/ 899 h 402291"/>
                <a:gd name="connsiteX7" fmla="*/ 188418 w 1117987"/>
                <a:gd name="connsiteY7" fmla="*/ 81861 h 402291"/>
                <a:gd name="connsiteX8" fmla="*/ 116981 w 1117987"/>
                <a:gd name="connsiteY8" fmla="*/ 117580 h 402291"/>
                <a:gd name="connsiteX0" fmla="*/ 66675 w 1067681"/>
                <a:gd name="connsiteY0" fmla="*/ 117580 h 402291"/>
                <a:gd name="connsiteX1" fmla="*/ 0 w 1067681"/>
                <a:gd name="connsiteY1" fmla="*/ 243786 h 402291"/>
                <a:gd name="connsiteX2" fmla="*/ 881062 w 1067681"/>
                <a:gd name="connsiteY2" fmla="*/ 396186 h 402291"/>
                <a:gd name="connsiteX3" fmla="*/ 1054893 w 1067681"/>
                <a:gd name="connsiteY3" fmla="*/ 343799 h 402291"/>
                <a:gd name="connsiteX4" fmla="*/ 1050131 w 1067681"/>
                <a:gd name="connsiteY4" fmla="*/ 86624 h 402291"/>
                <a:gd name="connsiteX5" fmla="*/ 1014412 w 1067681"/>
                <a:gd name="connsiteY5" fmla="*/ 41380 h 402291"/>
                <a:gd name="connsiteX6" fmla="*/ 659606 w 1067681"/>
                <a:gd name="connsiteY6" fmla="*/ 899 h 402291"/>
                <a:gd name="connsiteX7" fmla="*/ 138112 w 1067681"/>
                <a:gd name="connsiteY7" fmla="*/ 81861 h 402291"/>
                <a:gd name="connsiteX8" fmla="*/ 66675 w 1067681"/>
                <a:gd name="connsiteY8" fmla="*/ 117580 h 402291"/>
                <a:gd name="connsiteX0" fmla="*/ 66675 w 1067681"/>
                <a:gd name="connsiteY0" fmla="*/ 117580 h 402291"/>
                <a:gd name="connsiteX1" fmla="*/ 0 w 1067681"/>
                <a:gd name="connsiteY1" fmla="*/ 243786 h 402291"/>
                <a:gd name="connsiteX2" fmla="*/ 881062 w 1067681"/>
                <a:gd name="connsiteY2" fmla="*/ 396186 h 402291"/>
                <a:gd name="connsiteX3" fmla="*/ 1054893 w 1067681"/>
                <a:gd name="connsiteY3" fmla="*/ 343799 h 402291"/>
                <a:gd name="connsiteX4" fmla="*/ 1050131 w 1067681"/>
                <a:gd name="connsiteY4" fmla="*/ 86624 h 402291"/>
                <a:gd name="connsiteX5" fmla="*/ 1014412 w 1067681"/>
                <a:gd name="connsiteY5" fmla="*/ 41380 h 402291"/>
                <a:gd name="connsiteX6" fmla="*/ 659606 w 1067681"/>
                <a:gd name="connsiteY6" fmla="*/ 899 h 402291"/>
                <a:gd name="connsiteX7" fmla="*/ 138112 w 1067681"/>
                <a:gd name="connsiteY7" fmla="*/ 81861 h 402291"/>
                <a:gd name="connsiteX8" fmla="*/ 66675 w 1067681"/>
                <a:gd name="connsiteY8" fmla="*/ 117580 h 40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7681" h="402291">
                  <a:moveTo>
                    <a:pt x="66675" y="117580"/>
                  </a:moveTo>
                  <a:lnTo>
                    <a:pt x="0" y="243786"/>
                  </a:lnTo>
                  <a:lnTo>
                    <a:pt x="881062" y="396186"/>
                  </a:lnTo>
                  <a:cubicBezTo>
                    <a:pt x="1056878" y="412855"/>
                    <a:pt x="1026715" y="395393"/>
                    <a:pt x="1054893" y="343799"/>
                  </a:cubicBezTo>
                  <a:cubicBezTo>
                    <a:pt x="1083071" y="292205"/>
                    <a:pt x="1056878" y="137027"/>
                    <a:pt x="1050131" y="86624"/>
                  </a:cubicBezTo>
                  <a:cubicBezTo>
                    <a:pt x="1043384" y="36221"/>
                    <a:pt x="1079499" y="55667"/>
                    <a:pt x="1014412" y="41380"/>
                  </a:cubicBezTo>
                  <a:cubicBezTo>
                    <a:pt x="949325" y="27093"/>
                    <a:pt x="805656" y="-5848"/>
                    <a:pt x="659606" y="899"/>
                  </a:cubicBezTo>
                  <a:cubicBezTo>
                    <a:pt x="513556" y="7646"/>
                    <a:pt x="236934" y="60827"/>
                    <a:pt x="138112" y="81861"/>
                  </a:cubicBezTo>
                  <a:cubicBezTo>
                    <a:pt x="39290" y="102895"/>
                    <a:pt x="89694" y="90592"/>
                    <a:pt x="66675" y="1175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94490" y="2436975"/>
              <a:ext cx="987954" cy="911958"/>
            </a:xfrm>
            <a:prstGeom prst="roundRect">
              <a:avLst>
                <a:gd name="adj" fmla="val 572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916149" y="2555694"/>
              <a:ext cx="836612" cy="698147"/>
              <a:chOff x="7315200" y="2478088"/>
              <a:chExt cx="3194051" cy="2665413"/>
            </a:xfrm>
            <a:solidFill>
              <a:schemeClr val="bg1"/>
            </a:solidFill>
          </p:grpSpPr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7315200" y="2478088"/>
                <a:ext cx="2603500" cy="2619375"/>
              </a:xfrm>
              <a:custGeom>
                <a:avLst/>
                <a:gdLst>
                  <a:gd name="T0" fmla="*/ 677 w 3279"/>
                  <a:gd name="T1" fmla="*/ 2600 h 3300"/>
                  <a:gd name="T2" fmla="*/ 1048 w 3279"/>
                  <a:gd name="T3" fmla="*/ 2869 h 3300"/>
                  <a:gd name="T4" fmla="*/ 997 w 3279"/>
                  <a:gd name="T5" fmla="*/ 2600 h 3300"/>
                  <a:gd name="T6" fmla="*/ 609 w 3279"/>
                  <a:gd name="T7" fmla="*/ 2385 h 3300"/>
                  <a:gd name="T8" fmla="*/ 401 w 3279"/>
                  <a:gd name="T9" fmla="*/ 1885 h 3300"/>
                  <a:gd name="T10" fmla="*/ 665 w 3279"/>
                  <a:gd name="T11" fmla="*/ 2090 h 3300"/>
                  <a:gd name="T12" fmla="*/ 867 w 3279"/>
                  <a:gd name="T13" fmla="*/ 1930 h 3300"/>
                  <a:gd name="T14" fmla="*/ 739 w 3279"/>
                  <a:gd name="T15" fmla="*/ 1173 h 3300"/>
                  <a:gd name="T16" fmla="*/ 442 w 3279"/>
                  <a:gd name="T17" fmla="*/ 1370 h 3300"/>
                  <a:gd name="T18" fmla="*/ 867 w 3279"/>
                  <a:gd name="T19" fmla="*/ 1370 h 3300"/>
                  <a:gd name="T20" fmla="*/ 2244 w 3279"/>
                  <a:gd name="T21" fmla="*/ 540 h 3300"/>
                  <a:gd name="T22" fmla="*/ 2519 w 3279"/>
                  <a:gd name="T23" fmla="*/ 844 h 3300"/>
                  <a:gd name="T24" fmla="*/ 2796 w 3279"/>
                  <a:gd name="T25" fmla="*/ 916 h 3300"/>
                  <a:gd name="T26" fmla="*/ 2488 w 3279"/>
                  <a:gd name="T27" fmla="*/ 578 h 3300"/>
                  <a:gd name="T28" fmla="*/ 1133 w 3279"/>
                  <a:gd name="T29" fmla="*/ 391 h 3300"/>
                  <a:gd name="T30" fmla="*/ 743 w 3279"/>
                  <a:gd name="T31" fmla="*/ 636 h 3300"/>
                  <a:gd name="T32" fmla="*/ 458 w 3279"/>
                  <a:gd name="T33" fmla="*/ 995 h 3300"/>
                  <a:gd name="T34" fmla="*/ 875 w 3279"/>
                  <a:gd name="T35" fmla="*/ 813 h 3300"/>
                  <a:gd name="T36" fmla="*/ 1094 w 3279"/>
                  <a:gd name="T37" fmla="*/ 463 h 3300"/>
                  <a:gd name="T38" fmla="*/ 1553 w 3279"/>
                  <a:gd name="T39" fmla="*/ 339 h 3300"/>
                  <a:gd name="T40" fmla="*/ 1386 w 3279"/>
                  <a:gd name="T41" fmla="*/ 531 h 3300"/>
                  <a:gd name="T42" fmla="*/ 1531 w 3279"/>
                  <a:gd name="T43" fmla="*/ 706 h 3300"/>
                  <a:gd name="T44" fmla="*/ 1978 w 3279"/>
                  <a:gd name="T45" fmla="*/ 655 h 3300"/>
                  <a:gd name="T46" fmla="*/ 1815 w 3279"/>
                  <a:gd name="T47" fmla="*/ 396 h 3300"/>
                  <a:gd name="T48" fmla="*/ 1651 w 3279"/>
                  <a:gd name="T49" fmla="*/ 306 h 3300"/>
                  <a:gd name="T50" fmla="*/ 2048 w 3279"/>
                  <a:gd name="T51" fmla="*/ 47 h 3300"/>
                  <a:gd name="T52" fmla="*/ 2503 w 3279"/>
                  <a:gd name="T53" fmla="*/ 236 h 3300"/>
                  <a:gd name="T54" fmla="*/ 2890 w 3279"/>
                  <a:gd name="T55" fmla="*/ 559 h 3300"/>
                  <a:gd name="T56" fmla="*/ 3165 w 3279"/>
                  <a:gd name="T57" fmla="*/ 990 h 3300"/>
                  <a:gd name="T58" fmla="*/ 2869 w 3279"/>
                  <a:gd name="T59" fmla="*/ 1380 h 3300"/>
                  <a:gd name="T60" fmla="*/ 2563 w 3279"/>
                  <a:gd name="T61" fmla="*/ 1173 h 3300"/>
                  <a:gd name="T62" fmla="*/ 2435 w 3279"/>
                  <a:gd name="T63" fmla="*/ 1380 h 3300"/>
                  <a:gd name="T64" fmla="*/ 2095 w 3279"/>
                  <a:gd name="T65" fmla="*/ 1030 h 3300"/>
                  <a:gd name="T66" fmla="*/ 1529 w 3279"/>
                  <a:gd name="T67" fmla="*/ 941 h 3300"/>
                  <a:gd name="T68" fmla="*/ 1326 w 3279"/>
                  <a:gd name="T69" fmla="*/ 957 h 3300"/>
                  <a:gd name="T70" fmla="*/ 1216 w 3279"/>
                  <a:gd name="T71" fmla="*/ 1036 h 3300"/>
                  <a:gd name="T72" fmla="*/ 1161 w 3279"/>
                  <a:gd name="T73" fmla="*/ 1129 h 3300"/>
                  <a:gd name="T74" fmla="*/ 1160 w 3279"/>
                  <a:gd name="T75" fmla="*/ 1342 h 3300"/>
                  <a:gd name="T76" fmla="*/ 1369 w 3279"/>
                  <a:gd name="T77" fmla="*/ 1534 h 3300"/>
                  <a:gd name="T78" fmla="*/ 1164 w 3279"/>
                  <a:gd name="T79" fmla="*/ 1997 h 3300"/>
                  <a:gd name="T80" fmla="*/ 1424 w 3279"/>
                  <a:gd name="T81" fmla="*/ 2297 h 3300"/>
                  <a:gd name="T82" fmla="*/ 1651 w 3279"/>
                  <a:gd name="T83" fmla="*/ 2597 h 3300"/>
                  <a:gd name="T84" fmla="*/ 1354 w 3279"/>
                  <a:gd name="T85" fmla="*/ 2709 h 3300"/>
                  <a:gd name="T86" fmla="*/ 1520 w 3279"/>
                  <a:gd name="T87" fmla="*/ 2935 h 3300"/>
                  <a:gd name="T88" fmla="*/ 1682 w 3279"/>
                  <a:gd name="T89" fmla="*/ 2990 h 3300"/>
                  <a:gd name="T90" fmla="*/ 1847 w 3279"/>
                  <a:gd name="T91" fmla="*/ 2868 h 3300"/>
                  <a:gd name="T92" fmla="*/ 1793 w 3279"/>
                  <a:gd name="T93" fmla="*/ 3127 h 3300"/>
                  <a:gd name="T94" fmla="*/ 1730 w 3279"/>
                  <a:gd name="T95" fmla="*/ 3298 h 3300"/>
                  <a:gd name="T96" fmla="*/ 1254 w 3279"/>
                  <a:gd name="T97" fmla="*/ 3252 h 3300"/>
                  <a:gd name="T98" fmla="*/ 798 w 3279"/>
                  <a:gd name="T99" fmla="*/ 3063 h 3300"/>
                  <a:gd name="T100" fmla="*/ 414 w 3279"/>
                  <a:gd name="T101" fmla="*/ 2742 h 3300"/>
                  <a:gd name="T102" fmla="*/ 144 w 3279"/>
                  <a:gd name="T103" fmla="*/ 2327 h 3300"/>
                  <a:gd name="T104" fmla="*/ 12 w 3279"/>
                  <a:gd name="T105" fmla="*/ 1851 h 3300"/>
                  <a:gd name="T106" fmla="*/ 27 w 3279"/>
                  <a:gd name="T107" fmla="*/ 1350 h 3300"/>
                  <a:gd name="T108" fmla="*/ 188 w 3279"/>
                  <a:gd name="T109" fmla="*/ 884 h 3300"/>
                  <a:gd name="T110" fmla="*/ 483 w 3279"/>
                  <a:gd name="T111" fmla="*/ 483 h 3300"/>
                  <a:gd name="T112" fmla="*/ 885 w 3279"/>
                  <a:gd name="T113" fmla="*/ 187 h 3300"/>
                  <a:gd name="T114" fmla="*/ 1351 w 3279"/>
                  <a:gd name="T115" fmla="*/ 26 h 3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79" h="3300">
                    <a:moveTo>
                      <a:pt x="458" y="2305"/>
                    </a:moveTo>
                    <a:lnTo>
                      <a:pt x="505" y="2384"/>
                    </a:lnTo>
                    <a:lnTo>
                      <a:pt x="558" y="2459"/>
                    </a:lnTo>
                    <a:lnTo>
                      <a:pt x="615" y="2531"/>
                    </a:lnTo>
                    <a:lnTo>
                      <a:pt x="677" y="2600"/>
                    </a:lnTo>
                    <a:lnTo>
                      <a:pt x="743" y="2663"/>
                    </a:lnTo>
                    <a:lnTo>
                      <a:pt x="814" y="2722"/>
                    </a:lnTo>
                    <a:lnTo>
                      <a:pt x="888" y="2777"/>
                    </a:lnTo>
                    <a:lnTo>
                      <a:pt x="966" y="2825"/>
                    </a:lnTo>
                    <a:lnTo>
                      <a:pt x="1048" y="2869"/>
                    </a:lnTo>
                    <a:lnTo>
                      <a:pt x="1133" y="2908"/>
                    </a:lnTo>
                    <a:lnTo>
                      <a:pt x="1094" y="2838"/>
                    </a:lnTo>
                    <a:lnTo>
                      <a:pt x="1059" y="2759"/>
                    </a:lnTo>
                    <a:lnTo>
                      <a:pt x="1026" y="2681"/>
                    </a:lnTo>
                    <a:lnTo>
                      <a:pt x="997" y="2600"/>
                    </a:lnTo>
                    <a:lnTo>
                      <a:pt x="970" y="2513"/>
                    </a:lnTo>
                    <a:lnTo>
                      <a:pt x="875" y="2486"/>
                    </a:lnTo>
                    <a:lnTo>
                      <a:pt x="782" y="2457"/>
                    </a:lnTo>
                    <a:lnTo>
                      <a:pt x="694" y="2423"/>
                    </a:lnTo>
                    <a:lnTo>
                      <a:pt x="609" y="2385"/>
                    </a:lnTo>
                    <a:lnTo>
                      <a:pt x="528" y="2345"/>
                    </a:lnTo>
                    <a:lnTo>
                      <a:pt x="458" y="2305"/>
                    </a:lnTo>
                    <a:close/>
                    <a:moveTo>
                      <a:pt x="342" y="1795"/>
                    </a:moveTo>
                    <a:lnTo>
                      <a:pt x="367" y="1840"/>
                    </a:lnTo>
                    <a:lnTo>
                      <a:pt x="401" y="1885"/>
                    </a:lnTo>
                    <a:lnTo>
                      <a:pt x="442" y="1929"/>
                    </a:lnTo>
                    <a:lnTo>
                      <a:pt x="488" y="1972"/>
                    </a:lnTo>
                    <a:lnTo>
                      <a:pt x="542" y="2013"/>
                    </a:lnTo>
                    <a:lnTo>
                      <a:pt x="600" y="2052"/>
                    </a:lnTo>
                    <a:lnTo>
                      <a:pt x="665" y="2090"/>
                    </a:lnTo>
                    <a:lnTo>
                      <a:pt x="739" y="2127"/>
                    </a:lnTo>
                    <a:lnTo>
                      <a:pt x="816" y="2161"/>
                    </a:lnTo>
                    <a:lnTo>
                      <a:pt x="898" y="2190"/>
                    </a:lnTo>
                    <a:lnTo>
                      <a:pt x="881" y="2062"/>
                    </a:lnTo>
                    <a:lnTo>
                      <a:pt x="867" y="1930"/>
                    </a:lnTo>
                    <a:lnTo>
                      <a:pt x="859" y="1795"/>
                    </a:lnTo>
                    <a:lnTo>
                      <a:pt x="342" y="1795"/>
                    </a:lnTo>
                    <a:close/>
                    <a:moveTo>
                      <a:pt x="898" y="1109"/>
                    </a:moveTo>
                    <a:lnTo>
                      <a:pt x="816" y="1140"/>
                    </a:lnTo>
                    <a:lnTo>
                      <a:pt x="739" y="1173"/>
                    </a:lnTo>
                    <a:lnTo>
                      <a:pt x="665" y="1209"/>
                    </a:lnTo>
                    <a:lnTo>
                      <a:pt x="600" y="1247"/>
                    </a:lnTo>
                    <a:lnTo>
                      <a:pt x="540" y="1287"/>
                    </a:lnTo>
                    <a:lnTo>
                      <a:pt x="488" y="1328"/>
                    </a:lnTo>
                    <a:lnTo>
                      <a:pt x="442" y="1370"/>
                    </a:lnTo>
                    <a:lnTo>
                      <a:pt x="401" y="1414"/>
                    </a:lnTo>
                    <a:lnTo>
                      <a:pt x="367" y="1459"/>
                    </a:lnTo>
                    <a:lnTo>
                      <a:pt x="342" y="1505"/>
                    </a:lnTo>
                    <a:lnTo>
                      <a:pt x="859" y="1505"/>
                    </a:lnTo>
                    <a:lnTo>
                      <a:pt x="867" y="1370"/>
                    </a:lnTo>
                    <a:lnTo>
                      <a:pt x="881" y="1237"/>
                    </a:lnTo>
                    <a:lnTo>
                      <a:pt x="898" y="1109"/>
                    </a:lnTo>
                    <a:close/>
                    <a:moveTo>
                      <a:pt x="2169" y="391"/>
                    </a:moveTo>
                    <a:lnTo>
                      <a:pt x="2207" y="463"/>
                    </a:lnTo>
                    <a:lnTo>
                      <a:pt x="2244" y="540"/>
                    </a:lnTo>
                    <a:lnTo>
                      <a:pt x="2275" y="618"/>
                    </a:lnTo>
                    <a:lnTo>
                      <a:pt x="2305" y="700"/>
                    </a:lnTo>
                    <a:lnTo>
                      <a:pt x="2331" y="786"/>
                    </a:lnTo>
                    <a:lnTo>
                      <a:pt x="2427" y="813"/>
                    </a:lnTo>
                    <a:lnTo>
                      <a:pt x="2519" y="844"/>
                    </a:lnTo>
                    <a:lnTo>
                      <a:pt x="2608" y="877"/>
                    </a:lnTo>
                    <a:lnTo>
                      <a:pt x="2693" y="914"/>
                    </a:lnTo>
                    <a:lnTo>
                      <a:pt x="2774" y="955"/>
                    </a:lnTo>
                    <a:lnTo>
                      <a:pt x="2844" y="995"/>
                    </a:lnTo>
                    <a:lnTo>
                      <a:pt x="2796" y="916"/>
                    </a:lnTo>
                    <a:lnTo>
                      <a:pt x="2744" y="840"/>
                    </a:lnTo>
                    <a:lnTo>
                      <a:pt x="2686" y="768"/>
                    </a:lnTo>
                    <a:lnTo>
                      <a:pt x="2625" y="700"/>
                    </a:lnTo>
                    <a:lnTo>
                      <a:pt x="2558" y="636"/>
                    </a:lnTo>
                    <a:lnTo>
                      <a:pt x="2488" y="578"/>
                    </a:lnTo>
                    <a:lnTo>
                      <a:pt x="2413" y="523"/>
                    </a:lnTo>
                    <a:lnTo>
                      <a:pt x="2335" y="474"/>
                    </a:lnTo>
                    <a:lnTo>
                      <a:pt x="2253" y="430"/>
                    </a:lnTo>
                    <a:lnTo>
                      <a:pt x="2169" y="391"/>
                    </a:lnTo>
                    <a:close/>
                    <a:moveTo>
                      <a:pt x="1133" y="391"/>
                    </a:moveTo>
                    <a:lnTo>
                      <a:pt x="1048" y="430"/>
                    </a:lnTo>
                    <a:lnTo>
                      <a:pt x="966" y="474"/>
                    </a:lnTo>
                    <a:lnTo>
                      <a:pt x="888" y="523"/>
                    </a:lnTo>
                    <a:lnTo>
                      <a:pt x="814" y="578"/>
                    </a:lnTo>
                    <a:lnTo>
                      <a:pt x="743" y="636"/>
                    </a:lnTo>
                    <a:lnTo>
                      <a:pt x="677" y="700"/>
                    </a:lnTo>
                    <a:lnTo>
                      <a:pt x="615" y="768"/>
                    </a:lnTo>
                    <a:lnTo>
                      <a:pt x="558" y="840"/>
                    </a:lnTo>
                    <a:lnTo>
                      <a:pt x="505" y="916"/>
                    </a:lnTo>
                    <a:lnTo>
                      <a:pt x="458" y="995"/>
                    </a:lnTo>
                    <a:lnTo>
                      <a:pt x="528" y="955"/>
                    </a:lnTo>
                    <a:lnTo>
                      <a:pt x="609" y="914"/>
                    </a:lnTo>
                    <a:lnTo>
                      <a:pt x="694" y="877"/>
                    </a:lnTo>
                    <a:lnTo>
                      <a:pt x="782" y="844"/>
                    </a:lnTo>
                    <a:lnTo>
                      <a:pt x="875" y="813"/>
                    </a:lnTo>
                    <a:lnTo>
                      <a:pt x="970" y="786"/>
                    </a:lnTo>
                    <a:lnTo>
                      <a:pt x="997" y="700"/>
                    </a:lnTo>
                    <a:lnTo>
                      <a:pt x="1026" y="618"/>
                    </a:lnTo>
                    <a:lnTo>
                      <a:pt x="1059" y="540"/>
                    </a:lnTo>
                    <a:lnTo>
                      <a:pt x="1094" y="463"/>
                    </a:lnTo>
                    <a:lnTo>
                      <a:pt x="1133" y="391"/>
                    </a:lnTo>
                    <a:close/>
                    <a:moveTo>
                      <a:pt x="1651" y="306"/>
                    </a:moveTo>
                    <a:lnTo>
                      <a:pt x="1619" y="309"/>
                    </a:lnTo>
                    <a:lnTo>
                      <a:pt x="1587" y="320"/>
                    </a:lnTo>
                    <a:lnTo>
                      <a:pt x="1553" y="339"/>
                    </a:lnTo>
                    <a:lnTo>
                      <a:pt x="1520" y="364"/>
                    </a:lnTo>
                    <a:lnTo>
                      <a:pt x="1486" y="396"/>
                    </a:lnTo>
                    <a:lnTo>
                      <a:pt x="1452" y="435"/>
                    </a:lnTo>
                    <a:lnTo>
                      <a:pt x="1419" y="480"/>
                    </a:lnTo>
                    <a:lnTo>
                      <a:pt x="1386" y="531"/>
                    </a:lnTo>
                    <a:lnTo>
                      <a:pt x="1354" y="590"/>
                    </a:lnTo>
                    <a:lnTo>
                      <a:pt x="1324" y="655"/>
                    </a:lnTo>
                    <a:lnTo>
                      <a:pt x="1296" y="724"/>
                    </a:lnTo>
                    <a:lnTo>
                      <a:pt x="1412" y="712"/>
                    </a:lnTo>
                    <a:lnTo>
                      <a:pt x="1531" y="706"/>
                    </a:lnTo>
                    <a:lnTo>
                      <a:pt x="1651" y="703"/>
                    </a:lnTo>
                    <a:lnTo>
                      <a:pt x="1771" y="706"/>
                    </a:lnTo>
                    <a:lnTo>
                      <a:pt x="1890" y="712"/>
                    </a:lnTo>
                    <a:lnTo>
                      <a:pt x="2007" y="724"/>
                    </a:lnTo>
                    <a:lnTo>
                      <a:pt x="1978" y="655"/>
                    </a:lnTo>
                    <a:lnTo>
                      <a:pt x="1947" y="590"/>
                    </a:lnTo>
                    <a:lnTo>
                      <a:pt x="1915" y="531"/>
                    </a:lnTo>
                    <a:lnTo>
                      <a:pt x="1882" y="480"/>
                    </a:lnTo>
                    <a:lnTo>
                      <a:pt x="1850" y="435"/>
                    </a:lnTo>
                    <a:lnTo>
                      <a:pt x="1815" y="396"/>
                    </a:lnTo>
                    <a:lnTo>
                      <a:pt x="1782" y="364"/>
                    </a:lnTo>
                    <a:lnTo>
                      <a:pt x="1748" y="339"/>
                    </a:lnTo>
                    <a:lnTo>
                      <a:pt x="1715" y="320"/>
                    </a:lnTo>
                    <a:lnTo>
                      <a:pt x="1682" y="309"/>
                    </a:lnTo>
                    <a:lnTo>
                      <a:pt x="1651" y="306"/>
                    </a:lnTo>
                    <a:close/>
                    <a:moveTo>
                      <a:pt x="1651" y="0"/>
                    </a:moveTo>
                    <a:lnTo>
                      <a:pt x="1752" y="2"/>
                    </a:lnTo>
                    <a:lnTo>
                      <a:pt x="1852" y="12"/>
                    </a:lnTo>
                    <a:lnTo>
                      <a:pt x="1951" y="26"/>
                    </a:lnTo>
                    <a:lnTo>
                      <a:pt x="2048" y="47"/>
                    </a:lnTo>
                    <a:lnTo>
                      <a:pt x="2144" y="74"/>
                    </a:lnTo>
                    <a:lnTo>
                      <a:pt x="2237" y="106"/>
                    </a:lnTo>
                    <a:lnTo>
                      <a:pt x="2328" y="144"/>
                    </a:lnTo>
                    <a:lnTo>
                      <a:pt x="2417" y="187"/>
                    </a:lnTo>
                    <a:lnTo>
                      <a:pt x="2503" y="236"/>
                    </a:lnTo>
                    <a:lnTo>
                      <a:pt x="2586" y="290"/>
                    </a:lnTo>
                    <a:lnTo>
                      <a:pt x="2667" y="350"/>
                    </a:lnTo>
                    <a:lnTo>
                      <a:pt x="2745" y="413"/>
                    </a:lnTo>
                    <a:lnTo>
                      <a:pt x="2818" y="483"/>
                    </a:lnTo>
                    <a:lnTo>
                      <a:pt x="2890" y="559"/>
                    </a:lnTo>
                    <a:lnTo>
                      <a:pt x="2956" y="639"/>
                    </a:lnTo>
                    <a:lnTo>
                      <a:pt x="3017" y="722"/>
                    </a:lnTo>
                    <a:lnTo>
                      <a:pt x="3072" y="808"/>
                    </a:lnTo>
                    <a:lnTo>
                      <a:pt x="3121" y="897"/>
                    </a:lnTo>
                    <a:lnTo>
                      <a:pt x="3165" y="990"/>
                    </a:lnTo>
                    <a:lnTo>
                      <a:pt x="3203" y="1084"/>
                    </a:lnTo>
                    <a:lnTo>
                      <a:pt x="3234" y="1181"/>
                    </a:lnTo>
                    <a:lnTo>
                      <a:pt x="3260" y="1280"/>
                    </a:lnTo>
                    <a:lnTo>
                      <a:pt x="3279" y="1380"/>
                    </a:lnTo>
                    <a:lnTo>
                      <a:pt x="2869" y="1380"/>
                    </a:lnTo>
                    <a:lnTo>
                      <a:pt x="2822" y="1335"/>
                    </a:lnTo>
                    <a:lnTo>
                      <a:pt x="2767" y="1291"/>
                    </a:lnTo>
                    <a:lnTo>
                      <a:pt x="2705" y="1250"/>
                    </a:lnTo>
                    <a:lnTo>
                      <a:pt x="2636" y="1209"/>
                    </a:lnTo>
                    <a:lnTo>
                      <a:pt x="2563" y="1173"/>
                    </a:lnTo>
                    <a:lnTo>
                      <a:pt x="2485" y="1140"/>
                    </a:lnTo>
                    <a:lnTo>
                      <a:pt x="2403" y="1109"/>
                    </a:lnTo>
                    <a:lnTo>
                      <a:pt x="2417" y="1197"/>
                    </a:lnTo>
                    <a:lnTo>
                      <a:pt x="2427" y="1289"/>
                    </a:lnTo>
                    <a:lnTo>
                      <a:pt x="2435" y="1380"/>
                    </a:lnTo>
                    <a:lnTo>
                      <a:pt x="2146" y="1380"/>
                    </a:lnTo>
                    <a:lnTo>
                      <a:pt x="2136" y="1287"/>
                    </a:lnTo>
                    <a:lnTo>
                      <a:pt x="2125" y="1197"/>
                    </a:lnTo>
                    <a:lnTo>
                      <a:pt x="2111" y="1112"/>
                    </a:lnTo>
                    <a:lnTo>
                      <a:pt x="2095" y="1030"/>
                    </a:lnTo>
                    <a:lnTo>
                      <a:pt x="2004" y="1016"/>
                    </a:lnTo>
                    <a:lnTo>
                      <a:pt x="1911" y="1005"/>
                    </a:lnTo>
                    <a:lnTo>
                      <a:pt x="1815" y="997"/>
                    </a:lnTo>
                    <a:lnTo>
                      <a:pt x="1719" y="994"/>
                    </a:lnTo>
                    <a:lnTo>
                      <a:pt x="1529" y="941"/>
                    </a:lnTo>
                    <a:lnTo>
                      <a:pt x="1488" y="934"/>
                    </a:lnTo>
                    <a:lnTo>
                      <a:pt x="1448" y="931"/>
                    </a:lnTo>
                    <a:lnTo>
                      <a:pt x="1405" y="934"/>
                    </a:lnTo>
                    <a:lnTo>
                      <a:pt x="1365" y="942"/>
                    </a:lnTo>
                    <a:lnTo>
                      <a:pt x="1326" y="957"/>
                    </a:lnTo>
                    <a:lnTo>
                      <a:pt x="1290" y="975"/>
                    </a:lnTo>
                    <a:lnTo>
                      <a:pt x="1255" y="1000"/>
                    </a:lnTo>
                    <a:lnTo>
                      <a:pt x="1225" y="1027"/>
                    </a:lnTo>
                    <a:lnTo>
                      <a:pt x="1224" y="1030"/>
                    </a:lnTo>
                    <a:lnTo>
                      <a:pt x="1216" y="1036"/>
                    </a:lnTo>
                    <a:lnTo>
                      <a:pt x="1208" y="1047"/>
                    </a:lnTo>
                    <a:lnTo>
                      <a:pt x="1197" y="1063"/>
                    </a:lnTo>
                    <a:lnTo>
                      <a:pt x="1185" y="1081"/>
                    </a:lnTo>
                    <a:lnTo>
                      <a:pt x="1172" y="1105"/>
                    </a:lnTo>
                    <a:lnTo>
                      <a:pt x="1161" y="1129"/>
                    </a:lnTo>
                    <a:lnTo>
                      <a:pt x="1152" y="1158"/>
                    </a:lnTo>
                    <a:lnTo>
                      <a:pt x="1143" y="1205"/>
                    </a:lnTo>
                    <a:lnTo>
                      <a:pt x="1142" y="1251"/>
                    </a:lnTo>
                    <a:lnTo>
                      <a:pt x="1147" y="1297"/>
                    </a:lnTo>
                    <a:lnTo>
                      <a:pt x="1160" y="1342"/>
                    </a:lnTo>
                    <a:lnTo>
                      <a:pt x="1153" y="1423"/>
                    </a:lnTo>
                    <a:lnTo>
                      <a:pt x="1149" y="1505"/>
                    </a:lnTo>
                    <a:lnTo>
                      <a:pt x="1298" y="1505"/>
                    </a:lnTo>
                    <a:lnTo>
                      <a:pt x="1332" y="1522"/>
                    </a:lnTo>
                    <a:lnTo>
                      <a:pt x="1369" y="1534"/>
                    </a:lnTo>
                    <a:lnTo>
                      <a:pt x="1486" y="1566"/>
                    </a:lnTo>
                    <a:lnTo>
                      <a:pt x="1549" y="1795"/>
                    </a:lnTo>
                    <a:lnTo>
                      <a:pt x="1149" y="1795"/>
                    </a:lnTo>
                    <a:lnTo>
                      <a:pt x="1154" y="1897"/>
                    </a:lnTo>
                    <a:lnTo>
                      <a:pt x="1164" y="1997"/>
                    </a:lnTo>
                    <a:lnTo>
                      <a:pt x="1175" y="2092"/>
                    </a:lnTo>
                    <a:lnTo>
                      <a:pt x="1190" y="2183"/>
                    </a:lnTo>
                    <a:lnTo>
                      <a:pt x="1207" y="2269"/>
                    </a:lnTo>
                    <a:lnTo>
                      <a:pt x="1314" y="2286"/>
                    </a:lnTo>
                    <a:lnTo>
                      <a:pt x="1424" y="2297"/>
                    </a:lnTo>
                    <a:lnTo>
                      <a:pt x="1536" y="2305"/>
                    </a:lnTo>
                    <a:lnTo>
                      <a:pt x="1651" y="2307"/>
                    </a:lnTo>
                    <a:lnTo>
                      <a:pt x="1692" y="2307"/>
                    </a:lnTo>
                    <a:lnTo>
                      <a:pt x="1771" y="2595"/>
                    </a:lnTo>
                    <a:lnTo>
                      <a:pt x="1651" y="2597"/>
                    </a:lnTo>
                    <a:lnTo>
                      <a:pt x="1531" y="2595"/>
                    </a:lnTo>
                    <a:lnTo>
                      <a:pt x="1412" y="2588"/>
                    </a:lnTo>
                    <a:lnTo>
                      <a:pt x="1296" y="2575"/>
                    </a:lnTo>
                    <a:lnTo>
                      <a:pt x="1324" y="2645"/>
                    </a:lnTo>
                    <a:lnTo>
                      <a:pt x="1354" y="2709"/>
                    </a:lnTo>
                    <a:lnTo>
                      <a:pt x="1386" y="2768"/>
                    </a:lnTo>
                    <a:lnTo>
                      <a:pt x="1419" y="2819"/>
                    </a:lnTo>
                    <a:lnTo>
                      <a:pt x="1452" y="2864"/>
                    </a:lnTo>
                    <a:lnTo>
                      <a:pt x="1486" y="2903"/>
                    </a:lnTo>
                    <a:lnTo>
                      <a:pt x="1520" y="2935"/>
                    </a:lnTo>
                    <a:lnTo>
                      <a:pt x="1553" y="2961"/>
                    </a:lnTo>
                    <a:lnTo>
                      <a:pt x="1587" y="2979"/>
                    </a:lnTo>
                    <a:lnTo>
                      <a:pt x="1619" y="2990"/>
                    </a:lnTo>
                    <a:lnTo>
                      <a:pt x="1651" y="2994"/>
                    </a:lnTo>
                    <a:lnTo>
                      <a:pt x="1682" y="2990"/>
                    </a:lnTo>
                    <a:lnTo>
                      <a:pt x="1714" y="2979"/>
                    </a:lnTo>
                    <a:lnTo>
                      <a:pt x="1747" y="2961"/>
                    </a:lnTo>
                    <a:lnTo>
                      <a:pt x="1780" y="2936"/>
                    </a:lnTo>
                    <a:lnTo>
                      <a:pt x="1814" y="2906"/>
                    </a:lnTo>
                    <a:lnTo>
                      <a:pt x="1847" y="2868"/>
                    </a:lnTo>
                    <a:lnTo>
                      <a:pt x="1870" y="2948"/>
                    </a:lnTo>
                    <a:lnTo>
                      <a:pt x="1842" y="2989"/>
                    </a:lnTo>
                    <a:lnTo>
                      <a:pt x="1820" y="3031"/>
                    </a:lnTo>
                    <a:lnTo>
                      <a:pt x="1803" y="3078"/>
                    </a:lnTo>
                    <a:lnTo>
                      <a:pt x="1793" y="3127"/>
                    </a:lnTo>
                    <a:lnTo>
                      <a:pt x="1790" y="3178"/>
                    </a:lnTo>
                    <a:lnTo>
                      <a:pt x="1792" y="3217"/>
                    </a:lnTo>
                    <a:lnTo>
                      <a:pt x="1798" y="3256"/>
                    </a:lnTo>
                    <a:lnTo>
                      <a:pt x="1809" y="3292"/>
                    </a:lnTo>
                    <a:lnTo>
                      <a:pt x="1730" y="3298"/>
                    </a:lnTo>
                    <a:lnTo>
                      <a:pt x="1651" y="3300"/>
                    </a:lnTo>
                    <a:lnTo>
                      <a:pt x="1549" y="3297"/>
                    </a:lnTo>
                    <a:lnTo>
                      <a:pt x="1449" y="3288"/>
                    </a:lnTo>
                    <a:lnTo>
                      <a:pt x="1351" y="3273"/>
                    </a:lnTo>
                    <a:lnTo>
                      <a:pt x="1254" y="3252"/>
                    </a:lnTo>
                    <a:lnTo>
                      <a:pt x="1158" y="3225"/>
                    </a:lnTo>
                    <a:lnTo>
                      <a:pt x="1065" y="3194"/>
                    </a:lnTo>
                    <a:lnTo>
                      <a:pt x="974" y="3156"/>
                    </a:lnTo>
                    <a:lnTo>
                      <a:pt x="885" y="3112"/>
                    </a:lnTo>
                    <a:lnTo>
                      <a:pt x="798" y="3063"/>
                    </a:lnTo>
                    <a:lnTo>
                      <a:pt x="715" y="3009"/>
                    </a:lnTo>
                    <a:lnTo>
                      <a:pt x="634" y="2951"/>
                    </a:lnTo>
                    <a:lnTo>
                      <a:pt x="558" y="2886"/>
                    </a:lnTo>
                    <a:lnTo>
                      <a:pt x="483" y="2817"/>
                    </a:lnTo>
                    <a:lnTo>
                      <a:pt x="414" y="2742"/>
                    </a:lnTo>
                    <a:lnTo>
                      <a:pt x="350" y="2666"/>
                    </a:lnTo>
                    <a:lnTo>
                      <a:pt x="290" y="2585"/>
                    </a:lnTo>
                    <a:lnTo>
                      <a:pt x="237" y="2502"/>
                    </a:lnTo>
                    <a:lnTo>
                      <a:pt x="188" y="2416"/>
                    </a:lnTo>
                    <a:lnTo>
                      <a:pt x="144" y="2327"/>
                    </a:lnTo>
                    <a:lnTo>
                      <a:pt x="106" y="2236"/>
                    </a:lnTo>
                    <a:lnTo>
                      <a:pt x="74" y="2142"/>
                    </a:lnTo>
                    <a:lnTo>
                      <a:pt x="48" y="2047"/>
                    </a:lnTo>
                    <a:lnTo>
                      <a:pt x="27" y="1950"/>
                    </a:lnTo>
                    <a:lnTo>
                      <a:pt x="12" y="1851"/>
                    </a:lnTo>
                    <a:lnTo>
                      <a:pt x="2" y="1751"/>
                    </a:lnTo>
                    <a:lnTo>
                      <a:pt x="0" y="1650"/>
                    </a:lnTo>
                    <a:lnTo>
                      <a:pt x="2" y="1548"/>
                    </a:lnTo>
                    <a:lnTo>
                      <a:pt x="12" y="1448"/>
                    </a:lnTo>
                    <a:lnTo>
                      <a:pt x="27" y="1350"/>
                    </a:lnTo>
                    <a:lnTo>
                      <a:pt x="48" y="1252"/>
                    </a:lnTo>
                    <a:lnTo>
                      <a:pt x="74" y="1157"/>
                    </a:lnTo>
                    <a:lnTo>
                      <a:pt x="106" y="1064"/>
                    </a:lnTo>
                    <a:lnTo>
                      <a:pt x="144" y="973"/>
                    </a:lnTo>
                    <a:lnTo>
                      <a:pt x="188" y="884"/>
                    </a:lnTo>
                    <a:lnTo>
                      <a:pt x="237" y="797"/>
                    </a:lnTo>
                    <a:lnTo>
                      <a:pt x="290" y="714"/>
                    </a:lnTo>
                    <a:lnTo>
                      <a:pt x="350" y="634"/>
                    </a:lnTo>
                    <a:lnTo>
                      <a:pt x="414" y="557"/>
                    </a:lnTo>
                    <a:lnTo>
                      <a:pt x="483" y="483"/>
                    </a:lnTo>
                    <a:lnTo>
                      <a:pt x="558" y="413"/>
                    </a:lnTo>
                    <a:lnTo>
                      <a:pt x="634" y="350"/>
                    </a:lnTo>
                    <a:lnTo>
                      <a:pt x="715" y="290"/>
                    </a:lnTo>
                    <a:lnTo>
                      <a:pt x="798" y="236"/>
                    </a:lnTo>
                    <a:lnTo>
                      <a:pt x="885" y="187"/>
                    </a:lnTo>
                    <a:lnTo>
                      <a:pt x="974" y="144"/>
                    </a:lnTo>
                    <a:lnTo>
                      <a:pt x="1065" y="106"/>
                    </a:lnTo>
                    <a:lnTo>
                      <a:pt x="1158" y="74"/>
                    </a:lnTo>
                    <a:lnTo>
                      <a:pt x="1254" y="47"/>
                    </a:lnTo>
                    <a:lnTo>
                      <a:pt x="1351" y="26"/>
                    </a:lnTo>
                    <a:lnTo>
                      <a:pt x="1449" y="12"/>
                    </a:lnTo>
                    <a:lnTo>
                      <a:pt x="1549" y="2"/>
                    </a:lnTo>
                    <a:lnTo>
                      <a:pt x="16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2"/>
              <p:cNvSpPr>
                <a:spLocks noEditPoints="1"/>
              </p:cNvSpPr>
              <p:nvPr/>
            </p:nvSpPr>
            <p:spPr bwMode="auto">
              <a:xfrm>
                <a:off x="8355013" y="3344863"/>
                <a:ext cx="2154238" cy="1798638"/>
              </a:xfrm>
              <a:custGeom>
                <a:avLst/>
                <a:gdLst>
                  <a:gd name="T0" fmla="*/ 1258 w 2716"/>
                  <a:gd name="T1" fmla="*/ 748 h 2265"/>
                  <a:gd name="T2" fmla="*/ 1371 w 2716"/>
                  <a:gd name="T3" fmla="*/ 1394 h 2265"/>
                  <a:gd name="T4" fmla="*/ 1381 w 2716"/>
                  <a:gd name="T5" fmla="*/ 1403 h 2265"/>
                  <a:gd name="T6" fmla="*/ 1551 w 2716"/>
                  <a:gd name="T7" fmla="*/ 1398 h 2265"/>
                  <a:gd name="T8" fmla="*/ 1668 w 2716"/>
                  <a:gd name="T9" fmla="*/ 750 h 2265"/>
                  <a:gd name="T10" fmla="*/ 1659 w 2716"/>
                  <a:gd name="T11" fmla="*/ 744 h 2265"/>
                  <a:gd name="T12" fmla="*/ 711 w 2716"/>
                  <a:gd name="T13" fmla="*/ 745 h 2265"/>
                  <a:gd name="T14" fmla="*/ 708 w 2716"/>
                  <a:gd name="T15" fmla="*/ 756 h 2265"/>
                  <a:gd name="T16" fmla="*/ 881 w 2716"/>
                  <a:gd name="T17" fmla="*/ 1367 h 2265"/>
                  <a:gd name="T18" fmla="*/ 892 w 2716"/>
                  <a:gd name="T19" fmla="*/ 1398 h 2265"/>
                  <a:gd name="T20" fmla="*/ 903 w 2716"/>
                  <a:gd name="T21" fmla="*/ 1403 h 2265"/>
                  <a:gd name="T22" fmla="*/ 1127 w 2716"/>
                  <a:gd name="T23" fmla="*/ 1399 h 2265"/>
                  <a:gd name="T24" fmla="*/ 1130 w 2716"/>
                  <a:gd name="T25" fmla="*/ 1388 h 2265"/>
                  <a:gd name="T26" fmla="*/ 981 w 2716"/>
                  <a:gd name="T27" fmla="*/ 744 h 2265"/>
                  <a:gd name="T28" fmla="*/ 1944 w 2716"/>
                  <a:gd name="T29" fmla="*/ 744 h 2265"/>
                  <a:gd name="T30" fmla="*/ 1795 w 2716"/>
                  <a:gd name="T31" fmla="*/ 1391 h 2265"/>
                  <a:gd name="T32" fmla="*/ 1798 w 2716"/>
                  <a:gd name="T33" fmla="*/ 1400 h 2265"/>
                  <a:gd name="T34" fmla="*/ 2029 w 2716"/>
                  <a:gd name="T35" fmla="*/ 1402 h 2265"/>
                  <a:gd name="T36" fmla="*/ 2217 w 2716"/>
                  <a:gd name="T37" fmla="*/ 756 h 2265"/>
                  <a:gd name="T38" fmla="*/ 2213 w 2716"/>
                  <a:gd name="T39" fmla="*/ 745 h 2265"/>
                  <a:gd name="T40" fmla="*/ 127 w 2716"/>
                  <a:gd name="T41" fmla="*/ 0 h 2265"/>
                  <a:gd name="T42" fmla="*/ 472 w 2716"/>
                  <a:gd name="T43" fmla="*/ 92 h 2265"/>
                  <a:gd name="T44" fmla="*/ 536 w 2716"/>
                  <a:gd name="T45" fmla="*/ 170 h 2265"/>
                  <a:gd name="T46" fmla="*/ 2639 w 2716"/>
                  <a:gd name="T47" fmla="*/ 466 h 2265"/>
                  <a:gd name="T48" fmla="*/ 2712 w 2716"/>
                  <a:gd name="T49" fmla="*/ 559 h 2265"/>
                  <a:gd name="T50" fmla="*/ 2685 w 2716"/>
                  <a:gd name="T51" fmla="*/ 676 h 2265"/>
                  <a:gd name="T52" fmla="*/ 2578 w 2716"/>
                  <a:gd name="T53" fmla="*/ 727 h 2265"/>
                  <a:gd name="T54" fmla="*/ 2213 w 2716"/>
                  <a:gd name="T55" fmla="*/ 1648 h 2265"/>
                  <a:gd name="T56" fmla="*/ 2113 w 2716"/>
                  <a:gd name="T57" fmla="*/ 1694 h 2265"/>
                  <a:gd name="T58" fmla="*/ 1016 w 2716"/>
                  <a:gd name="T59" fmla="*/ 1813 h 2265"/>
                  <a:gd name="T60" fmla="*/ 1136 w 2716"/>
                  <a:gd name="T61" fmla="*/ 1819 h 2265"/>
                  <a:gd name="T62" fmla="*/ 1337 w 2716"/>
                  <a:gd name="T63" fmla="*/ 1830 h 2265"/>
                  <a:gd name="T64" fmla="*/ 1580 w 2716"/>
                  <a:gd name="T65" fmla="*/ 1844 h 2265"/>
                  <a:gd name="T66" fmla="*/ 1825 w 2716"/>
                  <a:gd name="T67" fmla="*/ 1861 h 2265"/>
                  <a:gd name="T68" fmla="*/ 2034 w 2716"/>
                  <a:gd name="T69" fmla="*/ 1878 h 2265"/>
                  <a:gd name="T70" fmla="*/ 2175 w 2716"/>
                  <a:gd name="T71" fmla="*/ 1899 h 2265"/>
                  <a:gd name="T72" fmla="*/ 2278 w 2716"/>
                  <a:gd name="T73" fmla="*/ 1981 h 2265"/>
                  <a:gd name="T74" fmla="*/ 2302 w 2716"/>
                  <a:gd name="T75" fmla="*/ 2116 h 2265"/>
                  <a:gd name="T76" fmla="*/ 2223 w 2716"/>
                  <a:gd name="T77" fmla="*/ 2233 h 2265"/>
                  <a:gd name="T78" fmla="*/ 2081 w 2716"/>
                  <a:gd name="T79" fmla="*/ 2261 h 2265"/>
                  <a:gd name="T80" fmla="*/ 1963 w 2716"/>
                  <a:gd name="T81" fmla="*/ 2183 h 2265"/>
                  <a:gd name="T82" fmla="*/ 1931 w 2716"/>
                  <a:gd name="T83" fmla="*/ 2071 h 2265"/>
                  <a:gd name="T84" fmla="*/ 1013 w 2716"/>
                  <a:gd name="T85" fmla="*/ 2150 h 2265"/>
                  <a:gd name="T86" fmla="*/ 913 w 2716"/>
                  <a:gd name="T87" fmla="*/ 2250 h 2265"/>
                  <a:gd name="T88" fmla="*/ 767 w 2716"/>
                  <a:gd name="T89" fmla="*/ 2250 h 2265"/>
                  <a:gd name="T90" fmla="*/ 667 w 2716"/>
                  <a:gd name="T91" fmla="*/ 2150 h 2265"/>
                  <a:gd name="T92" fmla="*/ 666 w 2716"/>
                  <a:gd name="T93" fmla="*/ 2010 h 2265"/>
                  <a:gd name="T94" fmla="*/ 756 w 2716"/>
                  <a:gd name="T95" fmla="*/ 1910 h 2265"/>
                  <a:gd name="T96" fmla="*/ 50 w 2716"/>
                  <a:gd name="T97" fmla="*/ 227 h 2265"/>
                  <a:gd name="T98" fmla="*/ 1 w 2716"/>
                  <a:gd name="T99" fmla="*/ 143 h 2265"/>
                  <a:gd name="T100" fmla="*/ 31 w 2716"/>
                  <a:gd name="T101" fmla="*/ 45 h 2265"/>
                  <a:gd name="T102" fmla="*/ 127 w 2716"/>
                  <a:gd name="T103" fmla="*/ 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16" h="2265">
                    <a:moveTo>
                      <a:pt x="1265" y="744"/>
                    </a:moveTo>
                    <a:lnTo>
                      <a:pt x="1263" y="744"/>
                    </a:lnTo>
                    <a:lnTo>
                      <a:pt x="1260" y="745"/>
                    </a:lnTo>
                    <a:lnTo>
                      <a:pt x="1258" y="748"/>
                    </a:lnTo>
                    <a:lnTo>
                      <a:pt x="1257" y="750"/>
                    </a:lnTo>
                    <a:lnTo>
                      <a:pt x="1255" y="753"/>
                    </a:lnTo>
                    <a:lnTo>
                      <a:pt x="1255" y="755"/>
                    </a:lnTo>
                    <a:lnTo>
                      <a:pt x="1371" y="1394"/>
                    </a:lnTo>
                    <a:lnTo>
                      <a:pt x="1373" y="1398"/>
                    </a:lnTo>
                    <a:lnTo>
                      <a:pt x="1375" y="1400"/>
                    </a:lnTo>
                    <a:lnTo>
                      <a:pt x="1377" y="1402"/>
                    </a:lnTo>
                    <a:lnTo>
                      <a:pt x="1381" y="1403"/>
                    </a:lnTo>
                    <a:lnTo>
                      <a:pt x="1543" y="1403"/>
                    </a:lnTo>
                    <a:lnTo>
                      <a:pt x="1546" y="1402"/>
                    </a:lnTo>
                    <a:lnTo>
                      <a:pt x="1549" y="1400"/>
                    </a:lnTo>
                    <a:lnTo>
                      <a:pt x="1551" y="1398"/>
                    </a:lnTo>
                    <a:lnTo>
                      <a:pt x="1552" y="1394"/>
                    </a:lnTo>
                    <a:lnTo>
                      <a:pt x="1668" y="755"/>
                    </a:lnTo>
                    <a:lnTo>
                      <a:pt x="1668" y="753"/>
                    </a:lnTo>
                    <a:lnTo>
                      <a:pt x="1668" y="750"/>
                    </a:lnTo>
                    <a:lnTo>
                      <a:pt x="1667" y="748"/>
                    </a:lnTo>
                    <a:lnTo>
                      <a:pt x="1664" y="745"/>
                    </a:lnTo>
                    <a:lnTo>
                      <a:pt x="1662" y="744"/>
                    </a:lnTo>
                    <a:lnTo>
                      <a:pt x="1659" y="744"/>
                    </a:lnTo>
                    <a:lnTo>
                      <a:pt x="1265" y="744"/>
                    </a:lnTo>
                    <a:close/>
                    <a:moveTo>
                      <a:pt x="717" y="744"/>
                    </a:moveTo>
                    <a:lnTo>
                      <a:pt x="714" y="744"/>
                    </a:lnTo>
                    <a:lnTo>
                      <a:pt x="711" y="745"/>
                    </a:lnTo>
                    <a:lnTo>
                      <a:pt x="709" y="748"/>
                    </a:lnTo>
                    <a:lnTo>
                      <a:pt x="708" y="750"/>
                    </a:lnTo>
                    <a:lnTo>
                      <a:pt x="708" y="753"/>
                    </a:lnTo>
                    <a:lnTo>
                      <a:pt x="708" y="756"/>
                    </a:lnTo>
                    <a:lnTo>
                      <a:pt x="876" y="1348"/>
                    </a:lnTo>
                    <a:lnTo>
                      <a:pt x="876" y="1350"/>
                    </a:lnTo>
                    <a:lnTo>
                      <a:pt x="878" y="1358"/>
                    </a:lnTo>
                    <a:lnTo>
                      <a:pt x="881" y="1367"/>
                    </a:lnTo>
                    <a:lnTo>
                      <a:pt x="885" y="1378"/>
                    </a:lnTo>
                    <a:lnTo>
                      <a:pt x="888" y="1389"/>
                    </a:lnTo>
                    <a:lnTo>
                      <a:pt x="889" y="1394"/>
                    </a:lnTo>
                    <a:lnTo>
                      <a:pt x="892" y="1398"/>
                    </a:lnTo>
                    <a:lnTo>
                      <a:pt x="894" y="1400"/>
                    </a:lnTo>
                    <a:lnTo>
                      <a:pt x="898" y="1402"/>
                    </a:lnTo>
                    <a:lnTo>
                      <a:pt x="900" y="1403"/>
                    </a:lnTo>
                    <a:lnTo>
                      <a:pt x="903" y="1403"/>
                    </a:lnTo>
                    <a:lnTo>
                      <a:pt x="907" y="1403"/>
                    </a:lnTo>
                    <a:lnTo>
                      <a:pt x="1121" y="1403"/>
                    </a:lnTo>
                    <a:lnTo>
                      <a:pt x="1125" y="1402"/>
                    </a:lnTo>
                    <a:lnTo>
                      <a:pt x="1127" y="1399"/>
                    </a:lnTo>
                    <a:lnTo>
                      <a:pt x="1130" y="1397"/>
                    </a:lnTo>
                    <a:lnTo>
                      <a:pt x="1130" y="1393"/>
                    </a:lnTo>
                    <a:lnTo>
                      <a:pt x="1130" y="1389"/>
                    </a:lnTo>
                    <a:lnTo>
                      <a:pt x="1130" y="1388"/>
                    </a:lnTo>
                    <a:lnTo>
                      <a:pt x="987" y="752"/>
                    </a:lnTo>
                    <a:lnTo>
                      <a:pt x="986" y="748"/>
                    </a:lnTo>
                    <a:lnTo>
                      <a:pt x="983" y="745"/>
                    </a:lnTo>
                    <a:lnTo>
                      <a:pt x="981" y="744"/>
                    </a:lnTo>
                    <a:lnTo>
                      <a:pt x="977" y="744"/>
                    </a:lnTo>
                    <a:lnTo>
                      <a:pt x="717" y="744"/>
                    </a:lnTo>
                    <a:close/>
                    <a:moveTo>
                      <a:pt x="1946" y="744"/>
                    </a:moveTo>
                    <a:lnTo>
                      <a:pt x="1944" y="744"/>
                    </a:lnTo>
                    <a:lnTo>
                      <a:pt x="1940" y="745"/>
                    </a:lnTo>
                    <a:lnTo>
                      <a:pt x="1939" y="748"/>
                    </a:lnTo>
                    <a:lnTo>
                      <a:pt x="1937" y="752"/>
                    </a:lnTo>
                    <a:lnTo>
                      <a:pt x="1795" y="1391"/>
                    </a:lnTo>
                    <a:lnTo>
                      <a:pt x="1793" y="1393"/>
                    </a:lnTo>
                    <a:lnTo>
                      <a:pt x="1795" y="1397"/>
                    </a:lnTo>
                    <a:lnTo>
                      <a:pt x="1796" y="1399"/>
                    </a:lnTo>
                    <a:lnTo>
                      <a:pt x="1798" y="1400"/>
                    </a:lnTo>
                    <a:lnTo>
                      <a:pt x="1801" y="1402"/>
                    </a:lnTo>
                    <a:lnTo>
                      <a:pt x="1803" y="1403"/>
                    </a:lnTo>
                    <a:lnTo>
                      <a:pt x="2025" y="1403"/>
                    </a:lnTo>
                    <a:lnTo>
                      <a:pt x="2029" y="1402"/>
                    </a:lnTo>
                    <a:lnTo>
                      <a:pt x="2031" y="1400"/>
                    </a:lnTo>
                    <a:lnTo>
                      <a:pt x="2034" y="1398"/>
                    </a:lnTo>
                    <a:lnTo>
                      <a:pt x="2035" y="1395"/>
                    </a:lnTo>
                    <a:lnTo>
                      <a:pt x="2217" y="756"/>
                    </a:lnTo>
                    <a:lnTo>
                      <a:pt x="2217" y="753"/>
                    </a:lnTo>
                    <a:lnTo>
                      <a:pt x="2216" y="750"/>
                    </a:lnTo>
                    <a:lnTo>
                      <a:pt x="2214" y="748"/>
                    </a:lnTo>
                    <a:lnTo>
                      <a:pt x="2213" y="745"/>
                    </a:lnTo>
                    <a:lnTo>
                      <a:pt x="2209" y="744"/>
                    </a:lnTo>
                    <a:lnTo>
                      <a:pt x="2207" y="744"/>
                    </a:lnTo>
                    <a:lnTo>
                      <a:pt x="1946" y="744"/>
                    </a:lnTo>
                    <a:close/>
                    <a:moveTo>
                      <a:pt x="127" y="0"/>
                    </a:moveTo>
                    <a:lnTo>
                      <a:pt x="144" y="2"/>
                    </a:lnTo>
                    <a:lnTo>
                      <a:pt x="160" y="5"/>
                    </a:lnTo>
                    <a:lnTo>
                      <a:pt x="448" y="83"/>
                    </a:lnTo>
                    <a:lnTo>
                      <a:pt x="472" y="92"/>
                    </a:lnTo>
                    <a:lnTo>
                      <a:pt x="494" y="106"/>
                    </a:lnTo>
                    <a:lnTo>
                      <a:pt x="512" y="125"/>
                    </a:lnTo>
                    <a:lnTo>
                      <a:pt x="526" y="145"/>
                    </a:lnTo>
                    <a:lnTo>
                      <a:pt x="536" y="170"/>
                    </a:lnTo>
                    <a:lnTo>
                      <a:pt x="619" y="453"/>
                    </a:lnTo>
                    <a:lnTo>
                      <a:pt x="2578" y="453"/>
                    </a:lnTo>
                    <a:lnTo>
                      <a:pt x="2610" y="456"/>
                    </a:lnTo>
                    <a:lnTo>
                      <a:pt x="2639" y="466"/>
                    </a:lnTo>
                    <a:lnTo>
                      <a:pt x="2665" y="483"/>
                    </a:lnTo>
                    <a:lnTo>
                      <a:pt x="2685" y="504"/>
                    </a:lnTo>
                    <a:lnTo>
                      <a:pt x="2702" y="530"/>
                    </a:lnTo>
                    <a:lnTo>
                      <a:pt x="2712" y="559"/>
                    </a:lnTo>
                    <a:lnTo>
                      <a:pt x="2716" y="591"/>
                    </a:lnTo>
                    <a:lnTo>
                      <a:pt x="2712" y="621"/>
                    </a:lnTo>
                    <a:lnTo>
                      <a:pt x="2702" y="650"/>
                    </a:lnTo>
                    <a:lnTo>
                      <a:pt x="2685" y="676"/>
                    </a:lnTo>
                    <a:lnTo>
                      <a:pt x="2665" y="697"/>
                    </a:lnTo>
                    <a:lnTo>
                      <a:pt x="2639" y="714"/>
                    </a:lnTo>
                    <a:lnTo>
                      <a:pt x="2610" y="724"/>
                    </a:lnTo>
                    <a:lnTo>
                      <a:pt x="2578" y="727"/>
                    </a:lnTo>
                    <a:lnTo>
                      <a:pt x="2488" y="727"/>
                    </a:lnTo>
                    <a:lnTo>
                      <a:pt x="2240" y="1598"/>
                    </a:lnTo>
                    <a:lnTo>
                      <a:pt x="2229" y="1625"/>
                    </a:lnTo>
                    <a:lnTo>
                      <a:pt x="2213" y="1648"/>
                    </a:lnTo>
                    <a:lnTo>
                      <a:pt x="2192" y="1667"/>
                    </a:lnTo>
                    <a:lnTo>
                      <a:pt x="2169" y="1682"/>
                    </a:lnTo>
                    <a:lnTo>
                      <a:pt x="2142" y="1691"/>
                    </a:lnTo>
                    <a:lnTo>
                      <a:pt x="2113" y="1694"/>
                    </a:lnTo>
                    <a:lnTo>
                      <a:pt x="969" y="1694"/>
                    </a:lnTo>
                    <a:lnTo>
                      <a:pt x="999" y="1811"/>
                    </a:lnTo>
                    <a:lnTo>
                      <a:pt x="1004" y="1811"/>
                    </a:lnTo>
                    <a:lnTo>
                      <a:pt x="1016" y="1813"/>
                    </a:lnTo>
                    <a:lnTo>
                      <a:pt x="1036" y="1814"/>
                    </a:lnTo>
                    <a:lnTo>
                      <a:pt x="1063" y="1815"/>
                    </a:lnTo>
                    <a:lnTo>
                      <a:pt x="1097" y="1816"/>
                    </a:lnTo>
                    <a:lnTo>
                      <a:pt x="1136" y="1819"/>
                    </a:lnTo>
                    <a:lnTo>
                      <a:pt x="1180" y="1821"/>
                    </a:lnTo>
                    <a:lnTo>
                      <a:pt x="1229" y="1824"/>
                    </a:lnTo>
                    <a:lnTo>
                      <a:pt x="1281" y="1826"/>
                    </a:lnTo>
                    <a:lnTo>
                      <a:pt x="1337" y="1830"/>
                    </a:lnTo>
                    <a:lnTo>
                      <a:pt x="1395" y="1833"/>
                    </a:lnTo>
                    <a:lnTo>
                      <a:pt x="1456" y="1837"/>
                    </a:lnTo>
                    <a:lnTo>
                      <a:pt x="1517" y="1841"/>
                    </a:lnTo>
                    <a:lnTo>
                      <a:pt x="1580" y="1844"/>
                    </a:lnTo>
                    <a:lnTo>
                      <a:pt x="1642" y="1848"/>
                    </a:lnTo>
                    <a:lnTo>
                      <a:pt x="1704" y="1853"/>
                    </a:lnTo>
                    <a:lnTo>
                      <a:pt x="1765" y="1856"/>
                    </a:lnTo>
                    <a:lnTo>
                      <a:pt x="1825" y="1861"/>
                    </a:lnTo>
                    <a:lnTo>
                      <a:pt x="1883" y="1865"/>
                    </a:lnTo>
                    <a:lnTo>
                      <a:pt x="1936" y="1870"/>
                    </a:lnTo>
                    <a:lnTo>
                      <a:pt x="1987" y="1875"/>
                    </a:lnTo>
                    <a:lnTo>
                      <a:pt x="2034" y="1878"/>
                    </a:lnTo>
                    <a:lnTo>
                      <a:pt x="2075" y="1883"/>
                    </a:lnTo>
                    <a:lnTo>
                      <a:pt x="2111" y="1888"/>
                    </a:lnTo>
                    <a:lnTo>
                      <a:pt x="2141" y="1892"/>
                    </a:lnTo>
                    <a:lnTo>
                      <a:pt x="2175" y="1899"/>
                    </a:lnTo>
                    <a:lnTo>
                      <a:pt x="2206" y="1913"/>
                    </a:lnTo>
                    <a:lnTo>
                      <a:pt x="2234" y="1931"/>
                    </a:lnTo>
                    <a:lnTo>
                      <a:pt x="2258" y="1954"/>
                    </a:lnTo>
                    <a:lnTo>
                      <a:pt x="2278" y="1981"/>
                    </a:lnTo>
                    <a:lnTo>
                      <a:pt x="2294" y="2010"/>
                    </a:lnTo>
                    <a:lnTo>
                      <a:pt x="2302" y="2043"/>
                    </a:lnTo>
                    <a:lnTo>
                      <a:pt x="2306" y="2078"/>
                    </a:lnTo>
                    <a:lnTo>
                      <a:pt x="2302" y="2116"/>
                    </a:lnTo>
                    <a:lnTo>
                      <a:pt x="2291" y="2150"/>
                    </a:lnTo>
                    <a:lnTo>
                      <a:pt x="2274" y="2183"/>
                    </a:lnTo>
                    <a:lnTo>
                      <a:pt x="2251" y="2210"/>
                    </a:lnTo>
                    <a:lnTo>
                      <a:pt x="2223" y="2233"/>
                    </a:lnTo>
                    <a:lnTo>
                      <a:pt x="2191" y="2250"/>
                    </a:lnTo>
                    <a:lnTo>
                      <a:pt x="2156" y="2261"/>
                    </a:lnTo>
                    <a:lnTo>
                      <a:pt x="2118" y="2265"/>
                    </a:lnTo>
                    <a:lnTo>
                      <a:pt x="2081" y="2261"/>
                    </a:lnTo>
                    <a:lnTo>
                      <a:pt x="2046" y="2250"/>
                    </a:lnTo>
                    <a:lnTo>
                      <a:pt x="2014" y="2233"/>
                    </a:lnTo>
                    <a:lnTo>
                      <a:pt x="1986" y="2210"/>
                    </a:lnTo>
                    <a:lnTo>
                      <a:pt x="1963" y="2183"/>
                    </a:lnTo>
                    <a:lnTo>
                      <a:pt x="1946" y="2150"/>
                    </a:lnTo>
                    <a:lnTo>
                      <a:pt x="1935" y="2116"/>
                    </a:lnTo>
                    <a:lnTo>
                      <a:pt x="1931" y="2078"/>
                    </a:lnTo>
                    <a:lnTo>
                      <a:pt x="1931" y="2071"/>
                    </a:lnTo>
                    <a:lnTo>
                      <a:pt x="1027" y="2071"/>
                    </a:lnTo>
                    <a:lnTo>
                      <a:pt x="1027" y="2078"/>
                    </a:lnTo>
                    <a:lnTo>
                      <a:pt x="1024" y="2116"/>
                    </a:lnTo>
                    <a:lnTo>
                      <a:pt x="1013" y="2150"/>
                    </a:lnTo>
                    <a:lnTo>
                      <a:pt x="996" y="2183"/>
                    </a:lnTo>
                    <a:lnTo>
                      <a:pt x="972" y="2210"/>
                    </a:lnTo>
                    <a:lnTo>
                      <a:pt x="944" y="2233"/>
                    </a:lnTo>
                    <a:lnTo>
                      <a:pt x="913" y="2250"/>
                    </a:lnTo>
                    <a:lnTo>
                      <a:pt x="877" y="2261"/>
                    </a:lnTo>
                    <a:lnTo>
                      <a:pt x="839" y="2265"/>
                    </a:lnTo>
                    <a:lnTo>
                      <a:pt x="803" y="2261"/>
                    </a:lnTo>
                    <a:lnTo>
                      <a:pt x="767" y="2250"/>
                    </a:lnTo>
                    <a:lnTo>
                      <a:pt x="736" y="2233"/>
                    </a:lnTo>
                    <a:lnTo>
                      <a:pt x="708" y="2210"/>
                    </a:lnTo>
                    <a:lnTo>
                      <a:pt x="684" y="2183"/>
                    </a:lnTo>
                    <a:lnTo>
                      <a:pt x="667" y="2150"/>
                    </a:lnTo>
                    <a:lnTo>
                      <a:pt x="656" y="2116"/>
                    </a:lnTo>
                    <a:lnTo>
                      <a:pt x="653" y="2078"/>
                    </a:lnTo>
                    <a:lnTo>
                      <a:pt x="656" y="2043"/>
                    </a:lnTo>
                    <a:lnTo>
                      <a:pt x="666" y="2010"/>
                    </a:lnTo>
                    <a:lnTo>
                      <a:pt x="681" y="1978"/>
                    </a:lnTo>
                    <a:lnTo>
                      <a:pt x="702" y="1952"/>
                    </a:lnTo>
                    <a:lnTo>
                      <a:pt x="727" y="1928"/>
                    </a:lnTo>
                    <a:lnTo>
                      <a:pt x="756" y="1910"/>
                    </a:lnTo>
                    <a:lnTo>
                      <a:pt x="312" y="309"/>
                    </a:lnTo>
                    <a:lnTo>
                      <a:pt x="94" y="249"/>
                    </a:lnTo>
                    <a:lnTo>
                      <a:pt x="71" y="241"/>
                    </a:lnTo>
                    <a:lnTo>
                      <a:pt x="50" y="227"/>
                    </a:lnTo>
                    <a:lnTo>
                      <a:pt x="32" y="210"/>
                    </a:lnTo>
                    <a:lnTo>
                      <a:pt x="17" y="191"/>
                    </a:lnTo>
                    <a:lnTo>
                      <a:pt x="7" y="167"/>
                    </a:lnTo>
                    <a:lnTo>
                      <a:pt x="1" y="143"/>
                    </a:lnTo>
                    <a:lnTo>
                      <a:pt x="0" y="119"/>
                    </a:lnTo>
                    <a:lnTo>
                      <a:pt x="5" y="94"/>
                    </a:lnTo>
                    <a:lnTo>
                      <a:pt x="15" y="69"/>
                    </a:lnTo>
                    <a:lnTo>
                      <a:pt x="31" y="45"/>
                    </a:lnTo>
                    <a:lnTo>
                      <a:pt x="50" y="27"/>
                    </a:lnTo>
                    <a:lnTo>
                      <a:pt x="73" y="13"/>
                    </a:lnTo>
                    <a:lnTo>
                      <a:pt x="99" y="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2388455" y="3526024"/>
              <a:ext cx="1491494" cy="574410"/>
            </a:xfrm>
            <a:custGeom>
              <a:avLst/>
              <a:gdLst>
                <a:gd name="connsiteX0" fmla="*/ 136800 w 1537039"/>
                <a:gd name="connsiteY0" fmla="*/ 367141 h 575949"/>
                <a:gd name="connsiteX1" fmla="*/ 41550 w 1537039"/>
                <a:gd name="connsiteY1" fmla="*/ 243316 h 575949"/>
                <a:gd name="connsiteX2" fmla="*/ 422550 w 1537039"/>
                <a:gd name="connsiteY2" fmla="*/ 43291 h 575949"/>
                <a:gd name="connsiteX3" fmla="*/ 1375050 w 1537039"/>
                <a:gd name="connsiteY3" fmla="*/ 9954 h 575949"/>
                <a:gd name="connsiteX4" fmla="*/ 1517925 w 1537039"/>
                <a:gd name="connsiteY4" fmla="*/ 176641 h 575949"/>
                <a:gd name="connsiteX5" fmla="*/ 1165500 w 1537039"/>
                <a:gd name="connsiteY5" fmla="*/ 571929 h 575949"/>
                <a:gd name="connsiteX6" fmla="*/ 136800 w 1537039"/>
                <a:gd name="connsiteY6" fmla="*/ 367141 h 575949"/>
                <a:gd name="connsiteX0" fmla="*/ 136800 w 1537039"/>
                <a:gd name="connsiteY0" fmla="*/ 367141 h 575949"/>
                <a:gd name="connsiteX1" fmla="*/ 41550 w 1537039"/>
                <a:gd name="connsiteY1" fmla="*/ 243316 h 575949"/>
                <a:gd name="connsiteX2" fmla="*/ 422550 w 1537039"/>
                <a:gd name="connsiteY2" fmla="*/ 43291 h 575949"/>
                <a:gd name="connsiteX3" fmla="*/ 1375050 w 1537039"/>
                <a:gd name="connsiteY3" fmla="*/ 9954 h 575949"/>
                <a:gd name="connsiteX4" fmla="*/ 1517925 w 1537039"/>
                <a:gd name="connsiteY4" fmla="*/ 176641 h 575949"/>
                <a:gd name="connsiteX5" fmla="*/ 1165500 w 1537039"/>
                <a:gd name="connsiteY5" fmla="*/ 571929 h 575949"/>
                <a:gd name="connsiteX6" fmla="*/ 136800 w 1537039"/>
                <a:gd name="connsiteY6" fmla="*/ 367141 h 575949"/>
                <a:gd name="connsiteX0" fmla="*/ 95250 w 1495489"/>
                <a:gd name="connsiteY0" fmla="*/ 367141 h 575949"/>
                <a:gd name="connsiteX1" fmla="*/ 0 w 1495489"/>
                <a:gd name="connsiteY1" fmla="*/ 243316 h 575949"/>
                <a:gd name="connsiteX2" fmla="*/ 381000 w 1495489"/>
                <a:gd name="connsiteY2" fmla="*/ 43291 h 575949"/>
                <a:gd name="connsiteX3" fmla="*/ 1333500 w 1495489"/>
                <a:gd name="connsiteY3" fmla="*/ 9954 h 575949"/>
                <a:gd name="connsiteX4" fmla="*/ 1476375 w 1495489"/>
                <a:gd name="connsiteY4" fmla="*/ 176641 h 575949"/>
                <a:gd name="connsiteX5" fmla="*/ 1123950 w 1495489"/>
                <a:gd name="connsiteY5" fmla="*/ 571929 h 575949"/>
                <a:gd name="connsiteX6" fmla="*/ 95250 w 1495489"/>
                <a:gd name="connsiteY6" fmla="*/ 367141 h 57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489" h="575949">
                  <a:moveTo>
                    <a:pt x="95250" y="367141"/>
                  </a:moveTo>
                  <a:lnTo>
                    <a:pt x="0" y="243316"/>
                  </a:lnTo>
                  <a:lnTo>
                    <a:pt x="381000" y="43291"/>
                  </a:lnTo>
                  <a:cubicBezTo>
                    <a:pt x="603250" y="4397"/>
                    <a:pt x="1150938" y="-12271"/>
                    <a:pt x="1333500" y="9954"/>
                  </a:cubicBezTo>
                  <a:cubicBezTo>
                    <a:pt x="1516062" y="32179"/>
                    <a:pt x="1511300" y="82979"/>
                    <a:pt x="1476375" y="176641"/>
                  </a:cubicBezTo>
                  <a:cubicBezTo>
                    <a:pt x="1441450" y="270303"/>
                    <a:pt x="1358106" y="538592"/>
                    <a:pt x="1123950" y="571929"/>
                  </a:cubicBezTo>
                  <a:cubicBezTo>
                    <a:pt x="889794" y="605266"/>
                    <a:pt x="282575" y="421910"/>
                    <a:pt x="95250" y="36714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086511" y="3626404"/>
              <a:ext cx="855694" cy="569461"/>
            </a:xfrm>
            <a:custGeom>
              <a:avLst/>
              <a:gdLst>
                <a:gd name="connsiteX0" fmla="*/ 668950 w 857986"/>
                <a:gd name="connsiteY0" fmla="*/ 524956 h 574448"/>
                <a:gd name="connsiteX1" fmla="*/ 823732 w 857986"/>
                <a:gd name="connsiteY1" fmla="*/ 310643 h 574448"/>
                <a:gd name="connsiteX2" fmla="*/ 85544 w 857986"/>
                <a:gd name="connsiteY2" fmla="*/ 3462 h 574448"/>
                <a:gd name="connsiteX3" fmla="*/ 80782 w 857986"/>
                <a:gd name="connsiteY3" fmla="*/ 527337 h 574448"/>
                <a:gd name="connsiteX4" fmla="*/ 668950 w 857986"/>
                <a:gd name="connsiteY4" fmla="*/ 524956 h 574448"/>
                <a:gd name="connsiteX0" fmla="*/ 668950 w 857986"/>
                <a:gd name="connsiteY0" fmla="*/ 521494 h 570986"/>
                <a:gd name="connsiteX1" fmla="*/ 823732 w 857986"/>
                <a:gd name="connsiteY1" fmla="*/ 307181 h 570986"/>
                <a:gd name="connsiteX2" fmla="*/ 85544 w 857986"/>
                <a:gd name="connsiteY2" fmla="*/ 0 h 570986"/>
                <a:gd name="connsiteX3" fmla="*/ 80782 w 857986"/>
                <a:gd name="connsiteY3" fmla="*/ 523875 h 570986"/>
                <a:gd name="connsiteX4" fmla="*/ 668950 w 857986"/>
                <a:gd name="connsiteY4" fmla="*/ 521494 h 57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986" h="570986">
                  <a:moveTo>
                    <a:pt x="668950" y="521494"/>
                  </a:moveTo>
                  <a:cubicBezTo>
                    <a:pt x="792775" y="485378"/>
                    <a:pt x="920966" y="394097"/>
                    <a:pt x="823732" y="307181"/>
                  </a:cubicBezTo>
                  <a:lnTo>
                    <a:pt x="85544" y="0"/>
                  </a:lnTo>
                  <a:cubicBezTo>
                    <a:pt x="-38281" y="36116"/>
                    <a:pt x="-16849" y="436959"/>
                    <a:pt x="80782" y="523875"/>
                  </a:cubicBezTo>
                  <a:cubicBezTo>
                    <a:pt x="178413" y="610791"/>
                    <a:pt x="545125" y="557610"/>
                    <a:pt x="668950" y="52149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3121898" y="5055279"/>
              <a:ext cx="783505" cy="565682"/>
            </a:xfrm>
            <a:custGeom>
              <a:avLst/>
              <a:gdLst>
                <a:gd name="connsiteX0" fmla="*/ 709038 w 712582"/>
                <a:gd name="connsiteY0" fmla="*/ 430083 h 566265"/>
                <a:gd name="connsiteX1" fmla="*/ 444719 w 712582"/>
                <a:gd name="connsiteY1" fmla="*/ 561052 h 566265"/>
                <a:gd name="connsiteX2" fmla="*/ 30382 w 712582"/>
                <a:gd name="connsiteY2" fmla="*/ 258633 h 566265"/>
                <a:gd name="connsiteX3" fmla="*/ 78007 w 712582"/>
                <a:gd name="connsiteY3" fmla="*/ 37177 h 566265"/>
                <a:gd name="connsiteX4" fmla="*/ 449482 w 712582"/>
                <a:gd name="connsiteY4" fmla="*/ 13364 h 566265"/>
                <a:gd name="connsiteX5" fmla="*/ 587594 w 712582"/>
                <a:gd name="connsiteY5" fmla="*/ 175289 h 566265"/>
                <a:gd name="connsiteX6" fmla="*/ 709038 w 712582"/>
                <a:gd name="connsiteY6" fmla="*/ 430083 h 566265"/>
                <a:gd name="connsiteX0" fmla="*/ 709038 w 712582"/>
                <a:gd name="connsiteY0" fmla="*/ 430083 h 566265"/>
                <a:gd name="connsiteX1" fmla="*/ 444719 w 712582"/>
                <a:gd name="connsiteY1" fmla="*/ 561052 h 566265"/>
                <a:gd name="connsiteX2" fmla="*/ 30382 w 712582"/>
                <a:gd name="connsiteY2" fmla="*/ 258633 h 566265"/>
                <a:gd name="connsiteX3" fmla="*/ 78007 w 712582"/>
                <a:gd name="connsiteY3" fmla="*/ 37177 h 566265"/>
                <a:gd name="connsiteX4" fmla="*/ 449482 w 712582"/>
                <a:gd name="connsiteY4" fmla="*/ 13364 h 566265"/>
                <a:gd name="connsiteX5" fmla="*/ 587594 w 712582"/>
                <a:gd name="connsiteY5" fmla="*/ 175289 h 566265"/>
                <a:gd name="connsiteX6" fmla="*/ 709038 w 712582"/>
                <a:gd name="connsiteY6" fmla="*/ 430083 h 566265"/>
                <a:gd name="connsiteX0" fmla="*/ 782060 w 785604"/>
                <a:gd name="connsiteY0" fmla="*/ 427072 h 567197"/>
                <a:gd name="connsiteX1" fmla="*/ 517741 w 785604"/>
                <a:gd name="connsiteY1" fmla="*/ 558041 h 567197"/>
                <a:gd name="connsiteX2" fmla="*/ 17679 w 785604"/>
                <a:gd name="connsiteY2" fmla="*/ 179422 h 567197"/>
                <a:gd name="connsiteX3" fmla="*/ 151029 w 785604"/>
                <a:gd name="connsiteY3" fmla="*/ 34166 h 567197"/>
                <a:gd name="connsiteX4" fmla="*/ 522504 w 785604"/>
                <a:gd name="connsiteY4" fmla="*/ 10353 h 567197"/>
                <a:gd name="connsiteX5" fmla="*/ 660616 w 785604"/>
                <a:gd name="connsiteY5" fmla="*/ 172278 h 567197"/>
                <a:gd name="connsiteX6" fmla="*/ 782060 w 785604"/>
                <a:gd name="connsiteY6" fmla="*/ 427072 h 567197"/>
                <a:gd name="connsiteX0" fmla="*/ 782060 w 785604"/>
                <a:gd name="connsiteY0" fmla="*/ 427072 h 567197"/>
                <a:gd name="connsiteX1" fmla="*/ 517741 w 785604"/>
                <a:gd name="connsiteY1" fmla="*/ 558041 h 567197"/>
                <a:gd name="connsiteX2" fmla="*/ 17679 w 785604"/>
                <a:gd name="connsiteY2" fmla="*/ 179422 h 567197"/>
                <a:gd name="connsiteX3" fmla="*/ 151029 w 785604"/>
                <a:gd name="connsiteY3" fmla="*/ 34166 h 567197"/>
                <a:gd name="connsiteX4" fmla="*/ 522504 w 785604"/>
                <a:gd name="connsiteY4" fmla="*/ 10353 h 567197"/>
                <a:gd name="connsiteX5" fmla="*/ 660616 w 785604"/>
                <a:gd name="connsiteY5" fmla="*/ 172278 h 567197"/>
                <a:gd name="connsiteX6" fmla="*/ 782060 w 785604"/>
                <a:gd name="connsiteY6" fmla="*/ 427072 h 56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604" h="567197">
                  <a:moveTo>
                    <a:pt x="782060" y="427072"/>
                  </a:moveTo>
                  <a:cubicBezTo>
                    <a:pt x="758247" y="491366"/>
                    <a:pt x="645138" y="599316"/>
                    <a:pt x="517741" y="558041"/>
                  </a:cubicBezTo>
                  <a:lnTo>
                    <a:pt x="17679" y="179422"/>
                  </a:lnTo>
                  <a:cubicBezTo>
                    <a:pt x="-43440" y="92109"/>
                    <a:pt x="66891" y="62344"/>
                    <a:pt x="151029" y="34166"/>
                  </a:cubicBezTo>
                  <a:cubicBezTo>
                    <a:pt x="235167" y="5988"/>
                    <a:pt x="437573" y="-12666"/>
                    <a:pt x="522504" y="10353"/>
                  </a:cubicBezTo>
                  <a:cubicBezTo>
                    <a:pt x="607435" y="33372"/>
                    <a:pt x="617753" y="100444"/>
                    <a:pt x="660616" y="172278"/>
                  </a:cubicBezTo>
                  <a:cubicBezTo>
                    <a:pt x="703479" y="244112"/>
                    <a:pt x="805873" y="362778"/>
                    <a:pt x="782060" y="427072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318690" y="2436975"/>
              <a:ext cx="898919" cy="866760"/>
            </a:xfrm>
            <a:custGeom>
              <a:avLst/>
              <a:gdLst>
                <a:gd name="connsiteX0" fmla="*/ 589032 w 901326"/>
                <a:gd name="connsiteY0" fmla="*/ 128370 h 869081"/>
                <a:gd name="connsiteX1" fmla="*/ 465207 w 901326"/>
                <a:gd name="connsiteY1" fmla="*/ 10895 h 869081"/>
                <a:gd name="connsiteX2" fmla="*/ 71507 w 901326"/>
                <a:gd name="connsiteY2" fmla="*/ 290295 h 869081"/>
                <a:gd name="connsiteX3" fmla="*/ 81032 w 901326"/>
                <a:gd name="connsiteY3" fmla="*/ 814170 h 869081"/>
                <a:gd name="connsiteX4" fmla="*/ 887482 w 901326"/>
                <a:gd name="connsiteY4" fmla="*/ 772895 h 869081"/>
                <a:gd name="connsiteX5" fmla="*/ 589032 w 901326"/>
                <a:gd name="connsiteY5" fmla="*/ 128370 h 869081"/>
                <a:gd name="connsiteX0" fmla="*/ 589032 w 901326"/>
                <a:gd name="connsiteY0" fmla="*/ 128370 h 869081"/>
                <a:gd name="connsiteX1" fmla="*/ 465207 w 901326"/>
                <a:gd name="connsiteY1" fmla="*/ 10895 h 869081"/>
                <a:gd name="connsiteX2" fmla="*/ 71507 w 901326"/>
                <a:gd name="connsiteY2" fmla="*/ 290295 h 869081"/>
                <a:gd name="connsiteX3" fmla="*/ 81032 w 901326"/>
                <a:gd name="connsiteY3" fmla="*/ 814170 h 869081"/>
                <a:gd name="connsiteX4" fmla="*/ 887482 w 901326"/>
                <a:gd name="connsiteY4" fmla="*/ 772895 h 869081"/>
                <a:gd name="connsiteX5" fmla="*/ 589032 w 901326"/>
                <a:gd name="connsiteY5" fmla="*/ 128370 h 86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326" h="869081">
                  <a:moveTo>
                    <a:pt x="589032" y="128370"/>
                  </a:moveTo>
                  <a:cubicBezTo>
                    <a:pt x="518653" y="1370"/>
                    <a:pt x="551461" y="-16093"/>
                    <a:pt x="465207" y="10895"/>
                  </a:cubicBezTo>
                  <a:lnTo>
                    <a:pt x="71507" y="290295"/>
                  </a:lnTo>
                  <a:cubicBezTo>
                    <a:pt x="7478" y="424174"/>
                    <a:pt x="-54964" y="733737"/>
                    <a:pt x="81032" y="814170"/>
                  </a:cubicBezTo>
                  <a:cubicBezTo>
                    <a:pt x="217028" y="894603"/>
                    <a:pt x="804932" y="891428"/>
                    <a:pt x="887482" y="772895"/>
                  </a:cubicBezTo>
                  <a:cubicBezTo>
                    <a:pt x="970032" y="654362"/>
                    <a:pt x="659411" y="255370"/>
                    <a:pt x="589032" y="12837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55265" y="3290092"/>
              <a:ext cx="710679" cy="564752"/>
            </a:xfrm>
            <a:custGeom>
              <a:avLst/>
              <a:gdLst>
                <a:gd name="connsiteX0" fmla="*/ 709038 w 712582"/>
                <a:gd name="connsiteY0" fmla="*/ 430083 h 566265"/>
                <a:gd name="connsiteX1" fmla="*/ 444719 w 712582"/>
                <a:gd name="connsiteY1" fmla="*/ 561052 h 566265"/>
                <a:gd name="connsiteX2" fmla="*/ 30382 w 712582"/>
                <a:gd name="connsiteY2" fmla="*/ 258633 h 566265"/>
                <a:gd name="connsiteX3" fmla="*/ 78007 w 712582"/>
                <a:gd name="connsiteY3" fmla="*/ 37177 h 566265"/>
                <a:gd name="connsiteX4" fmla="*/ 449482 w 712582"/>
                <a:gd name="connsiteY4" fmla="*/ 13364 h 566265"/>
                <a:gd name="connsiteX5" fmla="*/ 587594 w 712582"/>
                <a:gd name="connsiteY5" fmla="*/ 175289 h 566265"/>
                <a:gd name="connsiteX6" fmla="*/ 709038 w 712582"/>
                <a:gd name="connsiteY6" fmla="*/ 430083 h 566265"/>
                <a:gd name="connsiteX0" fmla="*/ 709038 w 712582"/>
                <a:gd name="connsiteY0" fmla="*/ 430083 h 566265"/>
                <a:gd name="connsiteX1" fmla="*/ 444719 w 712582"/>
                <a:gd name="connsiteY1" fmla="*/ 561052 h 566265"/>
                <a:gd name="connsiteX2" fmla="*/ 30382 w 712582"/>
                <a:gd name="connsiteY2" fmla="*/ 258633 h 566265"/>
                <a:gd name="connsiteX3" fmla="*/ 78007 w 712582"/>
                <a:gd name="connsiteY3" fmla="*/ 37177 h 566265"/>
                <a:gd name="connsiteX4" fmla="*/ 449482 w 712582"/>
                <a:gd name="connsiteY4" fmla="*/ 13364 h 566265"/>
                <a:gd name="connsiteX5" fmla="*/ 587594 w 712582"/>
                <a:gd name="connsiteY5" fmla="*/ 175289 h 566265"/>
                <a:gd name="connsiteX6" fmla="*/ 709038 w 712582"/>
                <a:gd name="connsiteY6" fmla="*/ 430083 h 56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582" h="566265">
                  <a:moveTo>
                    <a:pt x="709038" y="430083"/>
                  </a:moveTo>
                  <a:cubicBezTo>
                    <a:pt x="685225" y="494377"/>
                    <a:pt x="557828" y="589627"/>
                    <a:pt x="444719" y="561052"/>
                  </a:cubicBezTo>
                  <a:lnTo>
                    <a:pt x="30382" y="258633"/>
                  </a:lnTo>
                  <a:cubicBezTo>
                    <a:pt x="-30737" y="171320"/>
                    <a:pt x="8157" y="78055"/>
                    <a:pt x="78007" y="37177"/>
                  </a:cubicBezTo>
                  <a:cubicBezTo>
                    <a:pt x="147857" y="-3701"/>
                    <a:pt x="364551" y="-9655"/>
                    <a:pt x="449482" y="13364"/>
                  </a:cubicBezTo>
                  <a:cubicBezTo>
                    <a:pt x="534413" y="36383"/>
                    <a:pt x="544731" y="103455"/>
                    <a:pt x="587594" y="175289"/>
                  </a:cubicBezTo>
                  <a:cubicBezTo>
                    <a:pt x="630457" y="247123"/>
                    <a:pt x="732851" y="365789"/>
                    <a:pt x="709038" y="4300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764597" y="2852333"/>
              <a:ext cx="1091815" cy="1007830"/>
            </a:xfrm>
            <a:prstGeom prst="roundRect">
              <a:avLst>
                <a:gd name="adj" fmla="val 572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657528" y="1905000"/>
              <a:ext cx="1899911" cy="1753765"/>
            </a:xfrm>
            <a:prstGeom prst="roundRect">
              <a:avLst>
                <a:gd name="adj" fmla="val 5729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751506" y="2436975"/>
              <a:ext cx="1245034" cy="1149263"/>
            </a:xfrm>
            <a:prstGeom prst="roundRect">
              <a:avLst>
                <a:gd name="adj" fmla="val 572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632172" y="3918505"/>
              <a:ext cx="1308481" cy="1207828"/>
            </a:xfrm>
            <a:prstGeom prst="roundRect">
              <a:avLst>
                <a:gd name="adj" fmla="val 572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358373" y="3740255"/>
              <a:ext cx="1698202" cy="1567570"/>
            </a:xfrm>
            <a:prstGeom prst="roundRect">
              <a:avLst>
                <a:gd name="adj" fmla="val 572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605900" y="4480476"/>
              <a:ext cx="1238900" cy="1143600"/>
            </a:xfrm>
            <a:prstGeom prst="roundRect">
              <a:avLst>
                <a:gd name="adj" fmla="val 572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006126" y="2212587"/>
              <a:ext cx="1189450" cy="1136346"/>
              <a:chOff x="-534988" y="2255838"/>
              <a:chExt cx="1244601" cy="1189037"/>
            </a:xfrm>
            <a:solidFill>
              <a:schemeClr val="bg1"/>
            </a:solidFill>
          </p:grpSpPr>
          <p:sp>
            <p:nvSpPr>
              <p:cNvPr id="63" name="Freeform 42"/>
              <p:cNvSpPr>
                <a:spLocks/>
              </p:cNvSpPr>
              <p:nvPr/>
            </p:nvSpPr>
            <p:spPr bwMode="auto">
              <a:xfrm>
                <a:off x="-377825" y="2255838"/>
                <a:ext cx="279400" cy="279400"/>
              </a:xfrm>
              <a:custGeom>
                <a:avLst/>
                <a:gdLst>
                  <a:gd name="T0" fmla="*/ 440 w 879"/>
                  <a:gd name="T1" fmla="*/ 0 h 879"/>
                  <a:gd name="T2" fmla="*/ 494 w 879"/>
                  <a:gd name="T3" fmla="*/ 2 h 879"/>
                  <a:gd name="T4" fmla="*/ 548 w 879"/>
                  <a:gd name="T5" fmla="*/ 13 h 879"/>
                  <a:gd name="T6" fmla="*/ 598 w 879"/>
                  <a:gd name="T7" fmla="*/ 28 h 879"/>
                  <a:gd name="T8" fmla="*/ 646 w 879"/>
                  <a:gd name="T9" fmla="*/ 51 h 879"/>
                  <a:gd name="T10" fmla="*/ 691 w 879"/>
                  <a:gd name="T11" fmla="*/ 78 h 879"/>
                  <a:gd name="T12" fmla="*/ 731 w 879"/>
                  <a:gd name="T13" fmla="*/ 111 h 879"/>
                  <a:gd name="T14" fmla="*/ 768 w 879"/>
                  <a:gd name="T15" fmla="*/ 148 h 879"/>
                  <a:gd name="T16" fmla="*/ 801 w 879"/>
                  <a:gd name="T17" fmla="*/ 188 h 879"/>
                  <a:gd name="T18" fmla="*/ 828 w 879"/>
                  <a:gd name="T19" fmla="*/ 232 h 879"/>
                  <a:gd name="T20" fmla="*/ 849 w 879"/>
                  <a:gd name="T21" fmla="*/ 280 h 879"/>
                  <a:gd name="T22" fmla="*/ 866 w 879"/>
                  <a:gd name="T23" fmla="*/ 331 h 879"/>
                  <a:gd name="T24" fmla="*/ 876 w 879"/>
                  <a:gd name="T25" fmla="*/ 383 h 879"/>
                  <a:gd name="T26" fmla="*/ 879 w 879"/>
                  <a:gd name="T27" fmla="*/ 439 h 879"/>
                  <a:gd name="T28" fmla="*/ 876 w 879"/>
                  <a:gd name="T29" fmla="*/ 494 h 879"/>
                  <a:gd name="T30" fmla="*/ 866 w 879"/>
                  <a:gd name="T31" fmla="*/ 548 h 879"/>
                  <a:gd name="T32" fmla="*/ 849 w 879"/>
                  <a:gd name="T33" fmla="*/ 598 h 879"/>
                  <a:gd name="T34" fmla="*/ 828 w 879"/>
                  <a:gd name="T35" fmla="*/ 646 h 879"/>
                  <a:gd name="T36" fmla="*/ 801 w 879"/>
                  <a:gd name="T37" fmla="*/ 691 h 879"/>
                  <a:gd name="T38" fmla="*/ 768 w 879"/>
                  <a:gd name="T39" fmla="*/ 731 h 879"/>
                  <a:gd name="T40" fmla="*/ 731 w 879"/>
                  <a:gd name="T41" fmla="*/ 768 h 879"/>
                  <a:gd name="T42" fmla="*/ 691 w 879"/>
                  <a:gd name="T43" fmla="*/ 800 h 879"/>
                  <a:gd name="T44" fmla="*/ 646 w 879"/>
                  <a:gd name="T45" fmla="*/ 828 h 879"/>
                  <a:gd name="T46" fmla="*/ 598 w 879"/>
                  <a:gd name="T47" fmla="*/ 849 h 879"/>
                  <a:gd name="T48" fmla="*/ 548 w 879"/>
                  <a:gd name="T49" fmla="*/ 866 h 879"/>
                  <a:gd name="T50" fmla="*/ 494 w 879"/>
                  <a:gd name="T51" fmla="*/ 875 h 879"/>
                  <a:gd name="T52" fmla="*/ 440 w 879"/>
                  <a:gd name="T53" fmla="*/ 879 h 879"/>
                  <a:gd name="T54" fmla="*/ 385 w 879"/>
                  <a:gd name="T55" fmla="*/ 875 h 879"/>
                  <a:gd name="T56" fmla="*/ 331 w 879"/>
                  <a:gd name="T57" fmla="*/ 866 h 879"/>
                  <a:gd name="T58" fmla="*/ 280 w 879"/>
                  <a:gd name="T59" fmla="*/ 849 h 879"/>
                  <a:gd name="T60" fmla="*/ 232 w 879"/>
                  <a:gd name="T61" fmla="*/ 828 h 879"/>
                  <a:gd name="T62" fmla="*/ 188 w 879"/>
                  <a:gd name="T63" fmla="*/ 800 h 879"/>
                  <a:gd name="T64" fmla="*/ 148 w 879"/>
                  <a:gd name="T65" fmla="*/ 768 h 879"/>
                  <a:gd name="T66" fmla="*/ 111 w 879"/>
                  <a:gd name="T67" fmla="*/ 731 h 879"/>
                  <a:gd name="T68" fmla="*/ 79 w 879"/>
                  <a:gd name="T69" fmla="*/ 691 h 879"/>
                  <a:gd name="T70" fmla="*/ 51 w 879"/>
                  <a:gd name="T71" fmla="*/ 646 h 879"/>
                  <a:gd name="T72" fmla="*/ 29 w 879"/>
                  <a:gd name="T73" fmla="*/ 598 h 879"/>
                  <a:gd name="T74" fmla="*/ 13 w 879"/>
                  <a:gd name="T75" fmla="*/ 548 h 879"/>
                  <a:gd name="T76" fmla="*/ 3 w 879"/>
                  <a:gd name="T77" fmla="*/ 494 h 879"/>
                  <a:gd name="T78" fmla="*/ 0 w 879"/>
                  <a:gd name="T79" fmla="*/ 439 h 879"/>
                  <a:gd name="T80" fmla="*/ 3 w 879"/>
                  <a:gd name="T81" fmla="*/ 383 h 879"/>
                  <a:gd name="T82" fmla="*/ 13 w 879"/>
                  <a:gd name="T83" fmla="*/ 331 h 879"/>
                  <a:gd name="T84" fmla="*/ 29 w 879"/>
                  <a:gd name="T85" fmla="*/ 280 h 879"/>
                  <a:gd name="T86" fmla="*/ 51 w 879"/>
                  <a:gd name="T87" fmla="*/ 232 h 879"/>
                  <a:gd name="T88" fmla="*/ 79 w 879"/>
                  <a:gd name="T89" fmla="*/ 188 h 879"/>
                  <a:gd name="T90" fmla="*/ 111 w 879"/>
                  <a:gd name="T91" fmla="*/ 148 h 879"/>
                  <a:gd name="T92" fmla="*/ 148 w 879"/>
                  <a:gd name="T93" fmla="*/ 111 h 879"/>
                  <a:gd name="T94" fmla="*/ 188 w 879"/>
                  <a:gd name="T95" fmla="*/ 78 h 879"/>
                  <a:gd name="T96" fmla="*/ 232 w 879"/>
                  <a:gd name="T97" fmla="*/ 51 h 879"/>
                  <a:gd name="T98" fmla="*/ 280 w 879"/>
                  <a:gd name="T99" fmla="*/ 28 h 879"/>
                  <a:gd name="T100" fmla="*/ 331 w 879"/>
                  <a:gd name="T101" fmla="*/ 13 h 879"/>
                  <a:gd name="T102" fmla="*/ 385 w 879"/>
                  <a:gd name="T103" fmla="*/ 2 h 879"/>
                  <a:gd name="T104" fmla="*/ 440 w 879"/>
                  <a:gd name="T105" fmla="*/ 0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79" h="879">
                    <a:moveTo>
                      <a:pt x="440" y="0"/>
                    </a:moveTo>
                    <a:lnTo>
                      <a:pt x="494" y="2"/>
                    </a:lnTo>
                    <a:lnTo>
                      <a:pt x="548" y="13"/>
                    </a:lnTo>
                    <a:lnTo>
                      <a:pt x="598" y="28"/>
                    </a:lnTo>
                    <a:lnTo>
                      <a:pt x="646" y="51"/>
                    </a:lnTo>
                    <a:lnTo>
                      <a:pt x="691" y="78"/>
                    </a:lnTo>
                    <a:lnTo>
                      <a:pt x="731" y="111"/>
                    </a:lnTo>
                    <a:lnTo>
                      <a:pt x="768" y="148"/>
                    </a:lnTo>
                    <a:lnTo>
                      <a:pt x="801" y="188"/>
                    </a:lnTo>
                    <a:lnTo>
                      <a:pt x="828" y="232"/>
                    </a:lnTo>
                    <a:lnTo>
                      <a:pt x="849" y="280"/>
                    </a:lnTo>
                    <a:lnTo>
                      <a:pt x="866" y="331"/>
                    </a:lnTo>
                    <a:lnTo>
                      <a:pt x="876" y="383"/>
                    </a:lnTo>
                    <a:lnTo>
                      <a:pt x="879" y="439"/>
                    </a:lnTo>
                    <a:lnTo>
                      <a:pt x="876" y="494"/>
                    </a:lnTo>
                    <a:lnTo>
                      <a:pt x="866" y="548"/>
                    </a:lnTo>
                    <a:lnTo>
                      <a:pt x="849" y="598"/>
                    </a:lnTo>
                    <a:lnTo>
                      <a:pt x="828" y="646"/>
                    </a:lnTo>
                    <a:lnTo>
                      <a:pt x="801" y="691"/>
                    </a:lnTo>
                    <a:lnTo>
                      <a:pt x="768" y="731"/>
                    </a:lnTo>
                    <a:lnTo>
                      <a:pt x="731" y="768"/>
                    </a:lnTo>
                    <a:lnTo>
                      <a:pt x="691" y="800"/>
                    </a:lnTo>
                    <a:lnTo>
                      <a:pt x="646" y="828"/>
                    </a:lnTo>
                    <a:lnTo>
                      <a:pt x="598" y="849"/>
                    </a:lnTo>
                    <a:lnTo>
                      <a:pt x="548" y="866"/>
                    </a:lnTo>
                    <a:lnTo>
                      <a:pt x="494" y="875"/>
                    </a:lnTo>
                    <a:lnTo>
                      <a:pt x="440" y="879"/>
                    </a:lnTo>
                    <a:lnTo>
                      <a:pt x="385" y="875"/>
                    </a:lnTo>
                    <a:lnTo>
                      <a:pt x="331" y="866"/>
                    </a:lnTo>
                    <a:lnTo>
                      <a:pt x="280" y="849"/>
                    </a:lnTo>
                    <a:lnTo>
                      <a:pt x="232" y="828"/>
                    </a:lnTo>
                    <a:lnTo>
                      <a:pt x="188" y="800"/>
                    </a:lnTo>
                    <a:lnTo>
                      <a:pt x="148" y="768"/>
                    </a:lnTo>
                    <a:lnTo>
                      <a:pt x="111" y="731"/>
                    </a:lnTo>
                    <a:lnTo>
                      <a:pt x="79" y="691"/>
                    </a:lnTo>
                    <a:lnTo>
                      <a:pt x="51" y="646"/>
                    </a:lnTo>
                    <a:lnTo>
                      <a:pt x="29" y="598"/>
                    </a:lnTo>
                    <a:lnTo>
                      <a:pt x="13" y="548"/>
                    </a:lnTo>
                    <a:lnTo>
                      <a:pt x="3" y="494"/>
                    </a:lnTo>
                    <a:lnTo>
                      <a:pt x="0" y="439"/>
                    </a:lnTo>
                    <a:lnTo>
                      <a:pt x="3" y="383"/>
                    </a:lnTo>
                    <a:lnTo>
                      <a:pt x="13" y="331"/>
                    </a:lnTo>
                    <a:lnTo>
                      <a:pt x="29" y="280"/>
                    </a:lnTo>
                    <a:lnTo>
                      <a:pt x="51" y="232"/>
                    </a:lnTo>
                    <a:lnTo>
                      <a:pt x="79" y="188"/>
                    </a:lnTo>
                    <a:lnTo>
                      <a:pt x="111" y="148"/>
                    </a:lnTo>
                    <a:lnTo>
                      <a:pt x="148" y="111"/>
                    </a:lnTo>
                    <a:lnTo>
                      <a:pt x="188" y="78"/>
                    </a:lnTo>
                    <a:lnTo>
                      <a:pt x="232" y="51"/>
                    </a:lnTo>
                    <a:lnTo>
                      <a:pt x="280" y="28"/>
                    </a:lnTo>
                    <a:lnTo>
                      <a:pt x="331" y="13"/>
                    </a:lnTo>
                    <a:lnTo>
                      <a:pt x="385" y="2"/>
                    </a:lnTo>
                    <a:lnTo>
                      <a:pt x="4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-398463" y="2538413"/>
                <a:ext cx="542925" cy="901700"/>
              </a:xfrm>
              <a:custGeom>
                <a:avLst/>
                <a:gdLst>
                  <a:gd name="T0" fmla="*/ 448 w 1709"/>
                  <a:gd name="T1" fmla="*/ 3 h 2837"/>
                  <a:gd name="T2" fmla="*/ 492 w 1709"/>
                  <a:gd name="T3" fmla="*/ 11 h 2837"/>
                  <a:gd name="T4" fmla="*/ 544 w 1709"/>
                  <a:gd name="T5" fmla="*/ 25 h 2837"/>
                  <a:gd name="T6" fmla="*/ 665 w 1709"/>
                  <a:gd name="T7" fmla="*/ 90 h 2837"/>
                  <a:gd name="T8" fmla="*/ 760 w 1709"/>
                  <a:gd name="T9" fmla="*/ 189 h 2837"/>
                  <a:gd name="T10" fmla="*/ 846 w 1709"/>
                  <a:gd name="T11" fmla="*/ 305 h 2837"/>
                  <a:gd name="T12" fmla="*/ 953 w 1709"/>
                  <a:gd name="T13" fmla="*/ 440 h 2837"/>
                  <a:gd name="T14" fmla="*/ 1045 w 1709"/>
                  <a:gd name="T15" fmla="*/ 533 h 2837"/>
                  <a:gd name="T16" fmla="*/ 1133 w 1709"/>
                  <a:gd name="T17" fmla="*/ 588 h 2837"/>
                  <a:gd name="T18" fmla="*/ 1228 w 1709"/>
                  <a:gd name="T19" fmla="*/ 607 h 2837"/>
                  <a:gd name="T20" fmla="*/ 1339 w 1709"/>
                  <a:gd name="T21" fmla="*/ 592 h 2837"/>
                  <a:gd name="T22" fmla="*/ 1477 w 1709"/>
                  <a:gd name="T23" fmla="*/ 547 h 2837"/>
                  <a:gd name="T24" fmla="*/ 1566 w 1709"/>
                  <a:gd name="T25" fmla="*/ 538 h 2837"/>
                  <a:gd name="T26" fmla="*/ 1645 w 1709"/>
                  <a:gd name="T27" fmla="*/ 573 h 2837"/>
                  <a:gd name="T28" fmla="*/ 1697 w 1709"/>
                  <a:gd name="T29" fmla="*/ 645 h 2837"/>
                  <a:gd name="T30" fmla="*/ 1707 w 1709"/>
                  <a:gd name="T31" fmla="*/ 734 h 2837"/>
                  <a:gd name="T32" fmla="*/ 1671 w 1709"/>
                  <a:gd name="T33" fmla="*/ 813 h 2837"/>
                  <a:gd name="T34" fmla="*/ 1600 w 1709"/>
                  <a:gd name="T35" fmla="*/ 866 h 2837"/>
                  <a:gd name="T36" fmla="*/ 1402 w 1709"/>
                  <a:gd name="T37" fmla="*/ 926 h 2837"/>
                  <a:gd name="T38" fmla="*/ 1230 w 1709"/>
                  <a:gd name="T39" fmla="*/ 944 h 2837"/>
                  <a:gd name="T40" fmla="*/ 1071 w 1709"/>
                  <a:gd name="T41" fmla="*/ 924 h 2837"/>
                  <a:gd name="T42" fmla="*/ 931 w 1709"/>
                  <a:gd name="T43" fmla="*/ 865 h 2837"/>
                  <a:gd name="T44" fmla="*/ 808 w 1709"/>
                  <a:gd name="T45" fmla="*/ 777 h 2837"/>
                  <a:gd name="T46" fmla="*/ 1158 w 1709"/>
                  <a:gd name="T47" fmla="*/ 1257 h 2837"/>
                  <a:gd name="T48" fmla="*/ 1262 w 1709"/>
                  <a:gd name="T49" fmla="*/ 1287 h 2837"/>
                  <a:gd name="T50" fmla="*/ 1336 w 1709"/>
                  <a:gd name="T51" fmla="*/ 1364 h 2837"/>
                  <a:gd name="T52" fmla="*/ 1495 w 1709"/>
                  <a:gd name="T53" fmla="*/ 2612 h 2837"/>
                  <a:gd name="T54" fmla="*/ 1478 w 1709"/>
                  <a:gd name="T55" fmla="*/ 2715 h 2837"/>
                  <a:gd name="T56" fmla="*/ 1415 w 1709"/>
                  <a:gd name="T57" fmla="*/ 2796 h 2837"/>
                  <a:gd name="T58" fmla="*/ 1317 w 1709"/>
                  <a:gd name="T59" fmla="*/ 2836 h 2837"/>
                  <a:gd name="T60" fmla="*/ 1229 w 1709"/>
                  <a:gd name="T61" fmla="*/ 2826 h 2837"/>
                  <a:gd name="T62" fmla="*/ 1148 w 1709"/>
                  <a:gd name="T63" fmla="*/ 2775 h 2837"/>
                  <a:gd name="T64" fmla="*/ 1101 w 1709"/>
                  <a:gd name="T65" fmla="*/ 2692 h 2837"/>
                  <a:gd name="T66" fmla="*/ 436 w 1709"/>
                  <a:gd name="T67" fmla="*/ 1661 h 2837"/>
                  <a:gd name="T68" fmla="*/ 320 w 1709"/>
                  <a:gd name="T69" fmla="*/ 1655 h 2837"/>
                  <a:gd name="T70" fmla="*/ 200 w 1709"/>
                  <a:gd name="T71" fmla="*/ 1616 h 2837"/>
                  <a:gd name="T72" fmla="*/ 98 w 1709"/>
                  <a:gd name="T73" fmla="*/ 1544 h 2837"/>
                  <a:gd name="T74" fmla="*/ 28 w 1709"/>
                  <a:gd name="T75" fmla="*/ 1445 h 2837"/>
                  <a:gd name="T76" fmla="*/ 0 w 1709"/>
                  <a:gd name="T77" fmla="*/ 1322 h 2837"/>
                  <a:gd name="T78" fmla="*/ 13 w 1709"/>
                  <a:gd name="T79" fmla="*/ 265 h 2837"/>
                  <a:gd name="T80" fmla="*/ 70 w 1709"/>
                  <a:gd name="T81" fmla="*/ 158 h 2837"/>
                  <a:gd name="T82" fmla="*/ 161 w 1709"/>
                  <a:gd name="T83" fmla="*/ 77 h 2837"/>
                  <a:gd name="T84" fmla="*/ 269 w 1709"/>
                  <a:gd name="T85" fmla="*/ 23 h 2837"/>
                  <a:gd name="T86" fmla="*/ 310 w 1709"/>
                  <a:gd name="T87" fmla="*/ 12 h 2837"/>
                  <a:gd name="T88" fmla="*/ 348 w 1709"/>
                  <a:gd name="T89" fmla="*/ 5 h 2837"/>
                  <a:gd name="T90" fmla="*/ 407 w 1709"/>
                  <a:gd name="T91" fmla="*/ 0 h 2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9" h="2837">
                    <a:moveTo>
                      <a:pt x="407" y="0"/>
                    </a:moveTo>
                    <a:lnTo>
                      <a:pt x="428" y="0"/>
                    </a:lnTo>
                    <a:lnTo>
                      <a:pt x="448" y="3"/>
                    </a:lnTo>
                    <a:lnTo>
                      <a:pt x="466" y="5"/>
                    </a:lnTo>
                    <a:lnTo>
                      <a:pt x="480" y="8"/>
                    </a:lnTo>
                    <a:lnTo>
                      <a:pt x="492" y="11"/>
                    </a:lnTo>
                    <a:lnTo>
                      <a:pt x="500" y="12"/>
                    </a:lnTo>
                    <a:lnTo>
                      <a:pt x="503" y="13"/>
                    </a:lnTo>
                    <a:lnTo>
                      <a:pt x="544" y="25"/>
                    </a:lnTo>
                    <a:lnTo>
                      <a:pt x="586" y="43"/>
                    </a:lnTo>
                    <a:lnTo>
                      <a:pt x="627" y="63"/>
                    </a:lnTo>
                    <a:lnTo>
                      <a:pt x="665" y="90"/>
                    </a:lnTo>
                    <a:lnTo>
                      <a:pt x="700" y="118"/>
                    </a:lnTo>
                    <a:lnTo>
                      <a:pt x="733" y="152"/>
                    </a:lnTo>
                    <a:lnTo>
                      <a:pt x="760" y="189"/>
                    </a:lnTo>
                    <a:lnTo>
                      <a:pt x="761" y="191"/>
                    </a:lnTo>
                    <a:lnTo>
                      <a:pt x="805" y="251"/>
                    </a:lnTo>
                    <a:lnTo>
                      <a:pt x="846" y="305"/>
                    </a:lnTo>
                    <a:lnTo>
                      <a:pt x="884" y="355"/>
                    </a:lnTo>
                    <a:lnTo>
                      <a:pt x="919" y="399"/>
                    </a:lnTo>
                    <a:lnTo>
                      <a:pt x="953" y="440"/>
                    </a:lnTo>
                    <a:lnTo>
                      <a:pt x="985" y="476"/>
                    </a:lnTo>
                    <a:lnTo>
                      <a:pt x="1015" y="507"/>
                    </a:lnTo>
                    <a:lnTo>
                      <a:pt x="1045" y="533"/>
                    </a:lnTo>
                    <a:lnTo>
                      <a:pt x="1074" y="556"/>
                    </a:lnTo>
                    <a:lnTo>
                      <a:pt x="1104" y="573"/>
                    </a:lnTo>
                    <a:lnTo>
                      <a:pt x="1133" y="588"/>
                    </a:lnTo>
                    <a:lnTo>
                      <a:pt x="1164" y="598"/>
                    </a:lnTo>
                    <a:lnTo>
                      <a:pt x="1195" y="604"/>
                    </a:lnTo>
                    <a:lnTo>
                      <a:pt x="1228" y="607"/>
                    </a:lnTo>
                    <a:lnTo>
                      <a:pt x="1262" y="606"/>
                    </a:lnTo>
                    <a:lnTo>
                      <a:pt x="1299" y="601"/>
                    </a:lnTo>
                    <a:lnTo>
                      <a:pt x="1339" y="592"/>
                    </a:lnTo>
                    <a:lnTo>
                      <a:pt x="1382" y="581"/>
                    </a:lnTo>
                    <a:lnTo>
                      <a:pt x="1427" y="565"/>
                    </a:lnTo>
                    <a:lnTo>
                      <a:pt x="1477" y="547"/>
                    </a:lnTo>
                    <a:lnTo>
                      <a:pt x="1507" y="539"/>
                    </a:lnTo>
                    <a:lnTo>
                      <a:pt x="1536" y="535"/>
                    </a:lnTo>
                    <a:lnTo>
                      <a:pt x="1566" y="538"/>
                    </a:lnTo>
                    <a:lnTo>
                      <a:pt x="1594" y="545"/>
                    </a:lnTo>
                    <a:lnTo>
                      <a:pt x="1621" y="557"/>
                    </a:lnTo>
                    <a:lnTo>
                      <a:pt x="1645" y="573"/>
                    </a:lnTo>
                    <a:lnTo>
                      <a:pt x="1666" y="594"/>
                    </a:lnTo>
                    <a:lnTo>
                      <a:pt x="1684" y="617"/>
                    </a:lnTo>
                    <a:lnTo>
                      <a:pt x="1697" y="645"/>
                    </a:lnTo>
                    <a:lnTo>
                      <a:pt x="1705" y="675"/>
                    </a:lnTo>
                    <a:lnTo>
                      <a:pt x="1709" y="704"/>
                    </a:lnTo>
                    <a:lnTo>
                      <a:pt x="1707" y="734"/>
                    </a:lnTo>
                    <a:lnTo>
                      <a:pt x="1700" y="763"/>
                    </a:lnTo>
                    <a:lnTo>
                      <a:pt x="1688" y="789"/>
                    </a:lnTo>
                    <a:lnTo>
                      <a:pt x="1671" y="813"/>
                    </a:lnTo>
                    <a:lnTo>
                      <a:pt x="1651" y="834"/>
                    </a:lnTo>
                    <a:lnTo>
                      <a:pt x="1627" y="852"/>
                    </a:lnTo>
                    <a:lnTo>
                      <a:pt x="1600" y="866"/>
                    </a:lnTo>
                    <a:lnTo>
                      <a:pt x="1530" y="890"/>
                    </a:lnTo>
                    <a:lnTo>
                      <a:pt x="1464" y="911"/>
                    </a:lnTo>
                    <a:lnTo>
                      <a:pt x="1402" y="926"/>
                    </a:lnTo>
                    <a:lnTo>
                      <a:pt x="1342" y="936"/>
                    </a:lnTo>
                    <a:lnTo>
                      <a:pt x="1285" y="943"/>
                    </a:lnTo>
                    <a:lnTo>
                      <a:pt x="1230" y="944"/>
                    </a:lnTo>
                    <a:lnTo>
                      <a:pt x="1174" y="942"/>
                    </a:lnTo>
                    <a:lnTo>
                      <a:pt x="1121" y="936"/>
                    </a:lnTo>
                    <a:lnTo>
                      <a:pt x="1071" y="924"/>
                    </a:lnTo>
                    <a:lnTo>
                      <a:pt x="1022" y="908"/>
                    </a:lnTo>
                    <a:lnTo>
                      <a:pt x="975" y="889"/>
                    </a:lnTo>
                    <a:lnTo>
                      <a:pt x="931" y="865"/>
                    </a:lnTo>
                    <a:lnTo>
                      <a:pt x="889" y="839"/>
                    </a:lnTo>
                    <a:lnTo>
                      <a:pt x="847" y="809"/>
                    </a:lnTo>
                    <a:lnTo>
                      <a:pt x="808" y="777"/>
                    </a:lnTo>
                    <a:lnTo>
                      <a:pt x="808" y="1257"/>
                    </a:lnTo>
                    <a:lnTo>
                      <a:pt x="1158" y="1257"/>
                    </a:lnTo>
                    <a:lnTo>
                      <a:pt x="1158" y="1257"/>
                    </a:lnTo>
                    <a:lnTo>
                      <a:pt x="1195" y="1261"/>
                    </a:lnTo>
                    <a:lnTo>
                      <a:pt x="1230" y="1270"/>
                    </a:lnTo>
                    <a:lnTo>
                      <a:pt x="1262" y="1287"/>
                    </a:lnTo>
                    <a:lnTo>
                      <a:pt x="1291" y="1308"/>
                    </a:lnTo>
                    <a:lnTo>
                      <a:pt x="1316" y="1335"/>
                    </a:lnTo>
                    <a:lnTo>
                      <a:pt x="1336" y="1364"/>
                    </a:lnTo>
                    <a:lnTo>
                      <a:pt x="1351" y="1399"/>
                    </a:lnTo>
                    <a:lnTo>
                      <a:pt x="1358" y="1436"/>
                    </a:lnTo>
                    <a:lnTo>
                      <a:pt x="1495" y="2612"/>
                    </a:lnTo>
                    <a:lnTo>
                      <a:pt x="1495" y="2648"/>
                    </a:lnTo>
                    <a:lnTo>
                      <a:pt x="1490" y="2683"/>
                    </a:lnTo>
                    <a:lnTo>
                      <a:pt x="1478" y="2715"/>
                    </a:lnTo>
                    <a:lnTo>
                      <a:pt x="1463" y="2746"/>
                    </a:lnTo>
                    <a:lnTo>
                      <a:pt x="1441" y="2773"/>
                    </a:lnTo>
                    <a:lnTo>
                      <a:pt x="1415" y="2796"/>
                    </a:lnTo>
                    <a:lnTo>
                      <a:pt x="1385" y="2814"/>
                    </a:lnTo>
                    <a:lnTo>
                      <a:pt x="1353" y="2827"/>
                    </a:lnTo>
                    <a:lnTo>
                      <a:pt x="1317" y="2836"/>
                    </a:lnTo>
                    <a:lnTo>
                      <a:pt x="1293" y="2837"/>
                    </a:lnTo>
                    <a:lnTo>
                      <a:pt x="1260" y="2835"/>
                    </a:lnTo>
                    <a:lnTo>
                      <a:pt x="1229" y="2826"/>
                    </a:lnTo>
                    <a:lnTo>
                      <a:pt x="1199" y="2813"/>
                    </a:lnTo>
                    <a:lnTo>
                      <a:pt x="1172" y="2796"/>
                    </a:lnTo>
                    <a:lnTo>
                      <a:pt x="1148" y="2775"/>
                    </a:lnTo>
                    <a:lnTo>
                      <a:pt x="1128" y="2750"/>
                    </a:lnTo>
                    <a:lnTo>
                      <a:pt x="1111" y="2723"/>
                    </a:lnTo>
                    <a:lnTo>
                      <a:pt x="1101" y="2692"/>
                    </a:lnTo>
                    <a:lnTo>
                      <a:pt x="1093" y="2658"/>
                    </a:lnTo>
                    <a:lnTo>
                      <a:pt x="978" y="1661"/>
                    </a:lnTo>
                    <a:lnTo>
                      <a:pt x="436" y="1661"/>
                    </a:lnTo>
                    <a:lnTo>
                      <a:pt x="404" y="1664"/>
                    </a:lnTo>
                    <a:lnTo>
                      <a:pt x="362" y="1661"/>
                    </a:lnTo>
                    <a:lnTo>
                      <a:pt x="320" y="1655"/>
                    </a:lnTo>
                    <a:lnTo>
                      <a:pt x="280" y="1646"/>
                    </a:lnTo>
                    <a:lnTo>
                      <a:pt x="239" y="1633"/>
                    </a:lnTo>
                    <a:lnTo>
                      <a:pt x="200" y="1616"/>
                    </a:lnTo>
                    <a:lnTo>
                      <a:pt x="163" y="1596"/>
                    </a:lnTo>
                    <a:lnTo>
                      <a:pt x="130" y="1572"/>
                    </a:lnTo>
                    <a:lnTo>
                      <a:pt x="98" y="1544"/>
                    </a:lnTo>
                    <a:lnTo>
                      <a:pt x="70" y="1515"/>
                    </a:lnTo>
                    <a:lnTo>
                      <a:pt x="47" y="1481"/>
                    </a:lnTo>
                    <a:lnTo>
                      <a:pt x="28" y="1445"/>
                    </a:lnTo>
                    <a:lnTo>
                      <a:pt x="13" y="1407"/>
                    </a:lnTo>
                    <a:lnTo>
                      <a:pt x="4" y="1366"/>
                    </a:lnTo>
                    <a:lnTo>
                      <a:pt x="0" y="1322"/>
                    </a:lnTo>
                    <a:lnTo>
                      <a:pt x="0" y="351"/>
                    </a:lnTo>
                    <a:lnTo>
                      <a:pt x="4" y="307"/>
                    </a:lnTo>
                    <a:lnTo>
                      <a:pt x="13" y="265"/>
                    </a:lnTo>
                    <a:lnTo>
                      <a:pt x="28" y="227"/>
                    </a:lnTo>
                    <a:lnTo>
                      <a:pt x="47" y="191"/>
                    </a:lnTo>
                    <a:lnTo>
                      <a:pt x="70" y="158"/>
                    </a:lnTo>
                    <a:lnTo>
                      <a:pt x="98" y="128"/>
                    </a:lnTo>
                    <a:lnTo>
                      <a:pt x="128" y="100"/>
                    </a:lnTo>
                    <a:lnTo>
                      <a:pt x="161" y="77"/>
                    </a:lnTo>
                    <a:lnTo>
                      <a:pt x="195" y="55"/>
                    </a:lnTo>
                    <a:lnTo>
                      <a:pt x="232" y="37"/>
                    </a:lnTo>
                    <a:lnTo>
                      <a:pt x="269" y="23"/>
                    </a:lnTo>
                    <a:lnTo>
                      <a:pt x="306" y="12"/>
                    </a:lnTo>
                    <a:lnTo>
                      <a:pt x="307" y="12"/>
                    </a:lnTo>
                    <a:lnTo>
                      <a:pt x="310" y="12"/>
                    </a:lnTo>
                    <a:lnTo>
                      <a:pt x="319" y="10"/>
                    </a:lnTo>
                    <a:lnTo>
                      <a:pt x="331" y="9"/>
                    </a:lnTo>
                    <a:lnTo>
                      <a:pt x="348" y="5"/>
                    </a:lnTo>
                    <a:lnTo>
                      <a:pt x="367" y="4"/>
                    </a:lnTo>
                    <a:lnTo>
                      <a:pt x="387" y="2"/>
                    </a:lnTo>
                    <a:lnTo>
                      <a:pt x="4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44"/>
              <p:cNvSpPr>
                <a:spLocks/>
              </p:cNvSpPr>
              <p:nvPr/>
            </p:nvSpPr>
            <p:spPr bwMode="auto">
              <a:xfrm>
                <a:off x="-534988" y="2600325"/>
                <a:ext cx="430213" cy="844550"/>
              </a:xfrm>
              <a:custGeom>
                <a:avLst/>
                <a:gdLst>
                  <a:gd name="T0" fmla="*/ 205 w 1355"/>
                  <a:gd name="T1" fmla="*/ 4 h 2661"/>
                  <a:gd name="T2" fmla="*/ 267 w 1355"/>
                  <a:gd name="T3" fmla="*/ 30 h 2661"/>
                  <a:gd name="T4" fmla="*/ 312 w 1355"/>
                  <a:gd name="T5" fmla="*/ 77 h 2661"/>
                  <a:gd name="T6" fmla="*/ 338 w 1355"/>
                  <a:gd name="T7" fmla="*/ 137 h 2661"/>
                  <a:gd name="T8" fmla="*/ 342 w 1355"/>
                  <a:gd name="T9" fmla="*/ 1527 h 2661"/>
                  <a:gd name="T10" fmla="*/ 1219 w 1355"/>
                  <a:gd name="T11" fmla="*/ 1530 h 2661"/>
                  <a:gd name="T12" fmla="*/ 1280 w 1355"/>
                  <a:gd name="T13" fmla="*/ 1555 h 2661"/>
                  <a:gd name="T14" fmla="*/ 1327 w 1355"/>
                  <a:gd name="T15" fmla="*/ 1602 h 2661"/>
                  <a:gd name="T16" fmla="*/ 1352 w 1355"/>
                  <a:gd name="T17" fmla="*/ 1662 h 2661"/>
                  <a:gd name="T18" fmla="*/ 1353 w 1355"/>
                  <a:gd name="T19" fmla="*/ 1729 h 2661"/>
                  <a:gd name="T20" fmla="*/ 1331 w 1355"/>
                  <a:gd name="T21" fmla="*/ 1785 h 2661"/>
                  <a:gd name="T22" fmla="*/ 1291 w 1355"/>
                  <a:gd name="T23" fmla="*/ 1830 h 2661"/>
                  <a:gd name="T24" fmla="*/ 1287 w 1355"/>
                  <a:gd name="T25" fmla="*/ 1891 h 2661"/>
                  <a:gd name="T26" fmla="*/ 1312 w 1355"/>
                  <a:gd name="T27" fmla="*/ 1989 h 2661"/>
                  <a:gd name="T28" fmla="*/ 1316 w 1355"/>
                  <a:gd name="T29" fmla="*/ 2518 h 2661"/>
                  <a:gd name="T30" fmla="*/ 1304 w 1355"/>
                  <a:gd name="T31" fmla="*/ 2573 h 2661"/>
                  <a:gd name="T32" fmla="*/ 1274 w 1355"/>
                  <a:gd name="T33" fmla="*/ 2619 h 2661"/>
                  <a:gd name="T34" fmla="*/ 1229 w 1355"/>
                  <a:gd name="T35" fmla="*/ 2649 h 2661"/>
                  <a:gd name="T36" fmla="*/ 1173 w 1355"/>
                  <a:gd name="T37" fmla="*/ 2661 h 2661"/>
                  <a:gd name="T38" fmla="*/ 1117 w 1355"/>
                  <a:gd name="T39" fmla="*/ 2649 h 2661"/>
                  <a:gd name="T40" fmla="*/ 1072 w 1355"/>
                  <a:gd name="T41" fmla="*/ 2619 h 2661"/>
                  <a:gd name="T42" fmla="*/ 1041 w 1355"/>
                  <a:gd name="T43" fmla="*/ 2573 h 2661"/>
                  <a:gd name="T44" fmla="*/ 1030 w 1355"/>
                  <a:gd name="T45" fmla="*/ 2518 h 2661"/>
                  <a:gd name="T46" fmla="*/ 1027 w 1355"/>
                  <a:gd name="T47" fmla="*/ 2013 h 2661"/>
                  <a:gd name="T48" fmla="*/ 1004 w 1355"/>
                  <a:gd name="T49" fmla="*/ 1967 h 2661"/>
                  <a:gd name="T50" fmla="*/ 965 w 1355"/>
                  <a:gd name="T51" fmla="*/ 1935 h 2661"/>
                  <a:gd name="T52" fmla="*/ 913 w 1355"/>
                  <a:gd name="T53" fmla="*/ 1923 h 2661"/>
                  <a:gd name="T54" fmla="*/ 408 w 1355"/>
                  <a:gd name="T55" fmla="*/ 1926 h 2661"/>
                  <a:gd name="T56" fmla="*/ 362 w 1355"/>
                  <a:gd name="T57" fmla="*/ 1948 h 2661"/>
                  <a:gd name="T58" fmla="*/ 331 w 1355"/>
                  <a:gd name="T59" fmla="*/ 1989 h 2661"/>
                  <a:gd name="T60" fmla="*/ 319 w 1355"/>
                  <a:gd name="T61" fmla="*/ 2040 h 2661"/>
                  <a:gd name="T62" fmla="*/ 316 w 1355"/>
                  <a:gd name="T63" fmla="*/ 2546 h 2661"/>
                  <a:gd name="T64" fmla="*/ 294 w 1355"/>
                  <a:gd name="T65" fmla="*/ 2598 h 2661"/>
                  <a:gd name="T66" fmla="*/ 256 w 1355"/>
                  <a:gd name="T67" fmla="*/ 2636 h 2661"/>
                  <a:gd name="T68" fmla="*/ 205 w 1355"/>
                  <a:gd name="T69" fmla="*/ 2657 h 2661"/>
                  <a:gd name="T70" fmla="*/ 146 w 1355"/>
                  <a:gd name="T71" fmla="*/ 2657 h 2661"/>
                  <a:gd name="T72" fmla="*/ 95 w 1355"/>
                  <a:gd name="T73" fmla="*/ 2636 h 2661"/>
                  <a:gd name="T74" fmla="*/ 57 w 1355"/>
                  <a:gd name="T75" fmla="*/ 2598 h 2661"/>
                  <a:gd name="T76" fmla="*/ 36 w 1355"/>
                  <a:gd name="T77" fmla="*/ 2546 h 2661"/>
                  <a:gd name="T78" fmla="*/ 32 w 1355"/>
                  <a:gd name="T79" fmla="*/ 2040 h 2661"/>
                  <a:gd name="T80" fmla="*/ 46 w 1355"/>
                  <a:gd name="T81" fmla="*/ 1938 h 2661"/>
                  <a:gd name="T82" fmla="*/ 83 w 1355"/>
                  <a:gd name="T83" fmla="*/ 1843 h 2661"/>
                  <a:gd name="T84" fmla="*/ 39 w 1355"/>
                  <a:gd name="T85" fmla="*/ 1806 h 2661"/>
                  <a:gd name="T86" fmla="*/ 11 w 1355"/>
                  <a:gd name="T87" fmla="*/ 1756 h 2661"/>
                  <a:gd name="T88" fmla="*/ 0 w 1355"/>
                  <a:gd name="T89" fmla="*/ 1697 h 2661"/>
                  <a:gd name="T90" fmla="*/ 4 w 1355"/>
                  <a:gd name="T91" fmla="*/ 137 h 2661"/>
                  <a:gd name="T92" fmla="*/ 29 w 1355"/>
                  <a:gd name="T93" fmla="*/ 77 h 2661"/>
                  <a:gd name="T94" fmla="*/ 75 w 1355"/>
                  <a:gd name="T95" fmla="*/ 30 h 2661"/>
                  <a:gd name="T96" fmla="*/ 136 w 1355"/>
                  <a:gd name="T97" fmla="*/ 4 h 2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55" h="2661">
                    <a:moveTo>
                      <a:pt x="170" y="0"/>
                    </a:moveTo>
                    <a:lnTo>
                      <a:pt x="205" y="4"/>
                    </a:lnTo>
                    <a:lnTo>
                      <a:pt x="237" y="15"/>
                    </a:lnTo>
                    <a:lnTo>
                      <a:pt x="267" y="30"/>
                    </a:lnTo>
                    <a:lnTo>
                      <a:pt x="292" y="50"/>
                    </a:lnTo>
                    <a:lnTo>
                      <a:pt x="312" y="77"/>
                    </a:lnTo>
                    <a:lnTo>
                      <a:pt x="328" y="105"/>
                    </a:lnTo>
                    <a:lnTo>
                      <a:pt x="338" y="137"/>
                    </a:lnTo>
                    <a:lnTo>
                      <a:pt x="342" y="172"/>
                    </a:lnTo>
                    <a:lnTo>
                      <a:pt x="342" y="1527"/>
                    </a:lnTo>
                    <a:lnTo>
                      <a:pt x="1185" y="1527"/>
                    </a:lnTo>
                    <a:lnTo>
                      <a:pt x="1219" y="1530"/>
                    </a:lnTo>
                    <a:lnTo>
                      <a:pt x="1252" y="1540"/>
                    </a:lnTo>
                    <a:lnTo>
                      <a:pt x="1280" y="1555"/>
                    </a:lnTo>
                    <a:lnTo>
                      <a:pt x="1305" y="1577"/>
                    </a:lnTo>
                    <a:lnTo>
                      <a:pt x="1327" y="1602"/>
                    </a:lnTo>
                    <a:lnTo>
                      <a:pt x="1342" y="1630"/>
                    </a:lnTo>
                    <a:lnTo>
                      <a:pt x="1352" y="1662"/>
                    </a:lnTo>
                    <a:lnTo>
                      <a:pt x="1355" y="1697"/>
                    </a:lnTo>
                    <a:lnTo>
                      <a:pt x="1353" y="1729"/>
                    </a:lnTo>
                    <a:lnTo>
                      <a:pt x="1345" y="1759"/>
                    </a:lnTo>
                    <a:lnTo>
                      <a:pt x="1331" y="1785"/>
                    </a:lnTo>
                    <a:lnTo>
                      <a:pt x="1314" y="1810"/>
                    </a:lnTo>
                    <a:lnTo>
                      <a:pt x="1291" y="1830"/>
                    </a:lnTo>
                    <a:lnTo>
                      <a:pt x="1266" y="1847"/>
                    </a:lnTo>
                    <a:lnTo>
                      <a:pt x="1287" y="1891"/>
                    </a:lnTo>
                    <a:lnTo>
                      <a:pt x="1303" y="1939"/>
                    </a:lnTo>
                    <a:lnTo>
                      <a:pt x="1312" y="1989"/>
                    </a:lnTo>
                    <a:lnTo>
                      <a:pt x="1316" y="2040"/>
                    </a:lnTo>
                    <a:lnTo>
                      <a:pt x="1316" y="2518"/>
                    </a:lnTo>
                    <a:lnTo>
                      <a:pt x="1312" y="2546"/>
                    </a:lnTo>
                    <a:lnTo>
                      <a:pt x="1304" y="2573"/>
                    </a:lnTo>
                    <a:lnTo>
                      <a:pt x="1291" y="2598"/>
                    </a:lnTo>
                    <a:lnTo>
                      <a:pt x="1274" y="2619"/>
                    </a:lnTo>
                    <a:lnTo>
                      <a:pt x="1253" y="2636"/>
                    </a:lnTo>
                    <a:lnTo>
                      <a:pt x="1229" y="2649"/>
                    </a:lnTo>
                    <a:lnTo>
                      <a:pt x="1202" y="2657"/>
                    </a:lnTo>
                    <a:lnTo>
                      <a:pt x="1173" y="2661"/>
                    </a:lnTo>
                    <a:lnTo>
                      <a:pt x="1144" y="2657"/>
                    </a:lnTo>
                    <a:lnTo>
                      <a:pt x="1117" y="2649"/>
                    </a:lnTo>
                    <a:lnTo>
                      <a:pt x="1093" y="2636"/>
                    </a:lnTo>
                    <a:lnTo>
                      <a:pt x="1072" y="2619"/>
                    </a:lnTo>
                    <a:lnTo>
                      <a:pt x="1054" y="2598"/>
                    </a:lnTo>
                    <a:lnTo>
                      <a:pt x="1041" y="2573"/>
                    </a:lnTo>
                    <a:lnTo>
                      <a:pt x="1033" y="2546"/>
                    </a:lnTo>
                    <a:lnTo>
                      <a:pt x="1030" y="2518"/>
                    </a:lnTo>
                    <a:lnTo>
                      <a:pt x="1030" y="2040"/>
                    </a:lnTo>
                    <a:lnTo>
                      <a:pt x="1027" y="2013"/>
                    </a:lnTo>
                    <a:lnTo>
                      <a:pt x="1018" y="1989"/>
                    </a:lnTo>
                    <a:lnTo>
                      <a:pt x="1004" y="1967"/>
                    </a:lnTo>
                    <a:lnTo>
                      <a:pt x="986" y="1948"/>
                    </a:lnTo>
                    <a:lnTo>
                      <a:pt x="965" y="1935"/>
                    </a:lnTo>
                    <a:lnTo>
                      <a:pt x="940" y="1926"/>
                    </a:lnTo>
                    <a:lnTo>
                      <a:pt x="913" y="1923"/>
                    </a:lnTo>
                    <a:lnTo>
                      <a:pt x="436" y="1923"/>
                    </a:lnTo>
                    <a:lnTo>
                      <a:pt x="408" y="1926"/>
                    </a:lnTo>
                    <a:lnTo>
                      <a:pt x="385" y="1935"/>
                    </a:lnTo>
                    <a:lnTo>
                      <a:pt x="362" y="1948"/>
                    </a:lnTo>
                    <a:lnTo>
                      <a:pt x="344" y="1967"/>
                    </a:lnTo>
                    <a:lnTo>
                      <a:pt x="331" y="1989"/>
                    </a:lnTo>
                    <a:lnTo>
                      <a:pt x="322" y="2013"/>
                    </a:lnTo>
                    <a:lnTo>
                      <a:pt x="319" y="2040"/>
                    </a:lnTo>
                    <a:lnTo>
                      <a:pt x="319" y="2518"/>
                    </a:lnTo>
                    <a:lnTo>
                      <a:pt x="316" y="2546"/>
                    </a:lnTo>
                    <a:lnTo>
                      <a:pt x="307" y="2573"/>
                    </a:lnTo>
                    <a:lnTo>
                      <a:pt x="294" y="2598"/>
                    </a:lnTo>
                    <a:lnTo>
                      <a:pt x="276" y="2619"/>
                    </a:lnTo>
                    <a:lnTo>
                      <a:pt x="256" y="2636"/>
                    </a:lnTo>
                    <a:lnTo>
                      <a:pt x="231" y="2649"/>
                    </a:lnTo>
                    <a:lnTo>
                      <a:pt x="205" y="2657"/>
                    </a:lnTo>
                    <a:lnTo>
                      <a:pt x="175" y="2661"/>
                    </a:lnTo>
                    <a:lnTo>
                      <a:pt x="146" y="2657"/>
                    </a:lnTo>
                    <a:lnTo>
                      <a:pt x="120" y="2649"/>
                    </a:lnTo>
                    <a:lnTo>
                      <a:pt x="95" y="2636"/>
                    </a:lnTo>
                    <a:lnTo>
                      <a:pt x="75" y="2619"/>
                    </a:lnTo>
                    <a:lnTo>
                      <a:pt x="57" y="2598"/>
                    </a:lnTo>
                    <a:lnTo>
                      <a:pt x="44" y="2573"/>
                    </a:lnTo>
                    <a:lnTo>
                      <a:pt x="36" y="2546"/>
                    </a:lnTo>
                    <a:lnTo>
                      <a:pt x="32" y="2518"/>
                    </a:lnTo>
                    <a:lnTo>
                      <a:pt x="32" y="2040"/>
                    </a:lnTo>
                    <a:lnTo>
                      <a:pt x="36" y="1988"/>
                    </a:lnTo>
                    <a:lnTo>
                      <a:pt x="46" y="1938"/>
                    </a:lnTo>
                    <a:lnTo>
                      <a:pt x="62" y="1889"/>
                    </a:lnTo>
                    <a:lnTo>
                      <a:pt x="83" y="1843"/>
                    </a:lnTo>
                    <a:lnTo>
                      <a:pt x="61" y="1827"/>
                    </a:lnTo>
                    <a:lnTo>
                      <a:pt x="39" y="1806"/>
                    </a:lnTo>
                    <a:lnTo>
                      <a:pt x="23" y="1783"/>
                    </a:lnTo>
                    <a:lnTo>
                      <a:pt x="11" y="1756"/>
                    </a:lnTo>
                    <a:lnTo>
                      <a:pt x="2" y="1728"/>
                    </a:lnTo>
                    <a:lnTo>
                      <a:pt x="0" y="1697"/>
                    </a:lnTo>
                    <a:lnTo>
                      <a:pt x="0" y="172"/>
                    </a:lnTo>
                    <a:lnTo>
                      <a:pt x="4" y="137"/>
                    </a:lnTo>
                    <a:lnTo>
                      <a:pt x="13" y="105"/>
                    </a:lnTo>
                    <a:lnTo>
                      <a:pt x="29" y="77"/>
                    </a:lnTo>
                    <a:lnTo>
                      <a:pt x="50" y="50"/>
                    </a:lnTo>
                    <a:lnTo>
                      <a:pt x="75" y="30"/>
                    </a:lnTo>
                    <a:lnTo>
                      <a:pt x="105" y="15"/>
                    </a:lnTo>
                    <a:lnTo>
                      <a:pt x="136" y="4"/>
                    </a:lnTo>
                    <a:lnTo>
                      <a:pt x="1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45"/>
              <p:cNvSpPr>
                <a:spLocks/>
              </p:cNvSpPr>
              <p:nvPr/>
            </p:nvSpPr>
            <p:spPr bwMode="auto">
              <a:xfrm>
                <a:off x="3175" y="2849563"/>
                <a:ext cx="706438" cy="566738"/>
              </a:xfrm>
              <a:custGeom>
                <a:avLst/>
                <a:gdLst>
                  <a:gd name="T0" fmla="*/ 163 w 2225"/>
                  <a:gd name="T1" fmla="*/ 0 h 1781"/>
                  <a:gd name="T2" fmla="*/ 2062 w 2225"/>
                  <a:gd name="T3" fmla="*/ 0 h 1781"/>
                  <a:gd name="T4" fmla="*/ 2094 w 2225"/>
                  <a:gd name="T5" fmla="*/ 3 h 1781"/>
                  <a:gd name="T6" fmla="*/ 2125 w 2225"/>
                  <a:gd name="T7" fmla="*/ 13 h 1781"/>
                  <a:gd name="T8" fmla="*/ 2153 w 2225"/>
                  <a:gd name="T9" fmla="*/ 28 h 1781"/>
                  <a:gd name="T10" fmla="*/ 2177 w 2225"/>
                  <a:gd name="T11" fmla="*/ 47 h 1781"/>
                  <a:gd name="T12" fmla="*/ 2197 w 2225"/>
                  <a:gd name="T13" fmla="*/ 72 h 1781"/>
                  <a:gd name="T14" fmla="*/ 2212 w 2225"/>
                  <a:gd name="T15" fmla="*/ 100 h 1781"/>
                  <a:gd name="T16" fmla="*/ 2221 w 2225"/>
                  <a:gd name="T17" fmla="*/ 131 h 1781"/>
                  <a:gd name="T18" fmla="*/ 2225 w 2225"/>
                  <a:gd name="T19" fmla="*/ 163 h 1781"/>
                  <a:gd name="T20" fmla="*/ 2221 w 2225"/>
                  <a:gd name="T21" fmla="*/ 196 h 1781"/>
                  <a:gd name="T22" fmla="*/ 2212 w 2225"/>
                  <a:gd name="T23" fmla="*/ 227 h 1781"/>
                  <a:gd name="T24" fmla="*/ 2197 w 2225"/>
                  <a:gd name="T25" fmla="*/ 255 h 1781"/>
                  <a:gd name="T26" fmla="*/ 2177 w 2225"/>
                  <a:gd name="T27" fmla="*/ 280 h 1781"/>
                  <a:gd name="T28" fmla="*/ 2153 w 2225"/>
                  <a:gd name="T29" fmla="*/ 299 h 1781"/>
                  <a:gd name="T30" fmla="*/ 2125 w 2225"/>
                  <a:gd name="T31" fmla="*/ 314 h 1781"/>
                  <a:gd name="T32" fmla="*/ 2094 w 2225"/>
                  <a:gd name="T33" fmla="*/ 324 h 1781"/>
                  <a:gd name="T34" fmla="*/ 2062 w 2225"/>
                  <a:gd name="T35" fmla="*/ 327 h 1781"/>
                  <a:gd name="T36" fmla="*/ 1836 w 2225"/>
                  <a:gd name="T37" fmla="*/ 327 h 1781"/>
                  <a:gd name="T38" fmla="*/ 1836 w 2225"/>
                  <a:gd name="T39" fmla="*/ 1781 h 1781"/>
                  <a:gd name="T40" fmla="*/ 388 w 2225"/>
                  <a:gd name="T41" fmla="*/ 1781 h 1781"/>
                  <a:gd name="T42" fmla="*/ 388 w 2225"/>
                  <a:gd name="T43" fmla="*/ 327 h 1781"/>
                  <a:gd name="T44" fmla="*/ 163 w 2225"/>
                  <a:gd name="T45" fmla="*/ 327 h 1781"/>
                  <a:gd name="T46" fmla="*/ 131 w 2225"/>
                  <a:gd name="T47" fmla="*/ 324 h 1781"/>
                  <a:gd name="T48" fmla="*/ 100 w 2225"/>
                  <a:gd name="T49" fmla="*/ 314 h 1781"/>
                  <a:gd name="T50" fmla="*/ 73 w 2225"/>
                  <a:gd name="T51" fmla="*/ 299 h 1781"/>
                  <a:gd name="T52" fmla="*/ 48 w 2225"/>
                  <a:gd name="T53" fmla="*/ 280 h 1781"/>
                  <a:gd name="T54" fmla="*/ 27 w 2225"/>
                  <a:gd name="T55" fmla="*/ 255 h 1781"/>
                  <a:gd name="T56" fmla="*/ 13 w 2225"/>
                  <a:gd name="T57" fmla="*/ 227 h 1781"/>
                  <a:gd name="T58" fmla="*/ 4 w 2225"/>
                  <a:gd name="T59" fmla="*/ 196 h 1781"/>
                  <a:gd name="T60" fmla="*/ 0 w 2225"/>
                  <a:gd name="T61" fmla="*/ 163 h 1781"/>
                  <a:gd name="T62" fmla="*/ 4 w 2225"/>
                  <a:gd name="T63" fmla="*/ 131 h 1781"/>
                  <a:gd name="T64" fmla="*/ 13 w 2225"/>
                  <a:gd name="T65" fmla="*/ 100 h 1781"/>
                  <a:gd name="T66" fmla="*/ 27 w 2225"/>
                  <a:gd name="T67" fmla="*/ 72 h 1781"/>
                  <a:gd name="T68" fmla="*/ 48 w 2225"/>
                  <a:gd name="T69" fmla="*/ 47 h 1781"/>
                  <a:gd name="T70" fmla="*/ 73 w 2225"/>
                  <a:gd name="T71" fmla="*/ 28 h 1781"/>
                  <a:gd name="T72" fmla="*/ 100 w 2225"/>
                  <a:gd name="T73" fmla="*/ 13 h 1781"/>
                  <a:gd name="T74" fmla="*/ 131 w 2225"/>
                  <a:gd name="T75" fmla="*/ 3 h 1781"/>
                  <a:gd name="T76" fmla="*/ 163 w 2225"/>
                  <a:gd name="T77" fmla="*/ 0 h 1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25" h="1781">
                    <a:moveTo>
                      <a:pt x="163" y="0"/>
                    </a:moveTo>
                    <a:lnTo>
                      <a:pt x="2062" y="0"/>
                    </a:lnTo>
                    <a:lnTo>
                      <a:pt x="2094" y="3"/>
                    </a:lnTo>
                    <a:lnTo>
                      <a:pt x="2125" y="13"/>
                    </a:lnTo>
                    <a:lnTo>
                      <a:pt x="2153" y="28"/>
                    </a:lnTo>
                    <a:lnTo>
                      <a:pt x="2177" y="47"/>
                    </a:lnTo>
                    <a:lnTo>
                      <a:pt x="2197" y="72"/>
                    </a:lnTo>
                    <a:lnTo>
                      <a:pt x="2212" y="100"/>
                    </a:lnTo>
                    <a:lnTo>
                      <a:pt x="2221" y="131"/>
                    </a:lnTo>
                    <a:lnTo>
                      <a:pt x="2225" y="163"/>
                    </a:lnTo>
                    <a:lnTo>
                      <a:pt x="2221" y="196"/>
                    </a:lnTo>
                    <a:lnTo>
                      <a:pt x="2212" y="227"/>
                    </a:lnTo>
                    <a:lnTo>
                      <a:pt x="2197" y="255"/>
                    </a:lnTo>
                    <a:lnTo>
                      <a:pt x="2177" y="280"/>
                    </a:lnTo>
                    <a:lnTo>
                      <a:pt x="2153" y="299"/>
                    </a:lnTo>
                    <a:lnTo>
                      <a:pt x="2125" y="314"/>
                    </a:lnTo>
                    <a:lnTo>
                      <a:pt x="2094" y="324"/>
                    </a:lnTo>
                    <a:lnTo>
                      <a:pt x="2062" y="327"/>
                    </a:lnTo>
                    <a:lnTo>
                      <a:pt x="1836" y="327"/>
                    </a:lnTo>
                    <a:lnTo>
                      <a:pt x="1836" y="1781"/>
                    </a:lnTo>
                    <a:lnTo>
                      <a:pt x="388" y="1781"/>
                    </a:lnTo>
                    <a:lnTo>
                      <a:pt x="388" y="327"/>
                    </a:lnTo>
                    <a:lnTo>
                      <a:pt x="163" y="327"/>
                    </a:lnTo>
                    <a:lnTo>
                      <a:pt x="131" y="324"/>
                    </a:lnTo>
                    <a:lnTo>
                      <a:pt x="100" y="314"/>
                    </a:lnTo>
                    <a:lnTo>
                      <a:pt x="73" y="299"/>
                    </a:lnTo>
                    <a:lnTo>
                      <a:pt x="48" y="280"/>
                    </a:lnTo>
                    <a:lnTo>
                      <a:pt x="27" y="255"/>
                    </a:lnTo>
                    <a:lnTo>
                      <a:pt x="13" y="227"/>
                    </a:lnTo>
                    <a:lnTo>
                      <a:pt x="4" y="196"/>
                    </a:lnTo>
                    <a:lnTo>
                      <a:pt x="0" y="163"/>
                    </a:lnTo>
                    <a:lnTo>
                      <a:pt x="4" y="131"/>
                    </a:lnTo>
                    <a:lnTo>
                      <a:pt x="13" y="100"/>
                    </a:lnTo>
                    <a:lnTo>
                      <a:pt x="27" y="72"/>
                    </a:lnTo>
                    <a:lnTo>
                      <a:pt x="48" y="47"/>
                    </a:lnTo>
                    <a:lnTo>
                      <a:pt x="73" y="28"/>
                    </a:lnTo>
                    <a:lnTo>
                      <a:pt x="100" y="13"/>
                    </a:lnTo>
                    <a:lnTo>
                      <a:pt x="131" y="3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46"/>
              <p:cNvSpPr>
                <a:spLocks noEditPoints="1"/>
              </p:cNvSpPr>
              <p:nvPr/>
            </p:nvSpPr>
            <p:spPr bwMode="auto">
              <a:xfrm>
                <a:off x="185738" y="2449513"/>
                <a:ext cx="485775" cy="384175"/>
              </a:xfrm>
              <a:custGeom>
                <a:avLst/>
                <a:gdLst>
                  <a:gd name="T0" fmla="*/ 824 w 1530"/>
                  <a:gd name="T1" fmla="*/ 449 h 1209"/>
                  <a:gd name="T2" fmla="*/ 900 w 1530"/>
                  <a:gd name="T3" fmla="*/ 456 h 1209"/>
                  <a:gd name="T4" fmla="*/ 888 w 1530"/>
                  <a:gd name="T5" fmla="*/ 411 h 1209"/>
                  <a:gd name="T6" fmla="*/ 856 w 1530"/>
                  <a:gd name="T7" fmla="*/ 375 h 1209"/>
                  <a:gd name="T8" fmla="*/ 1126 w 1530"/>
                  <a:gd name="T9" fmla="*/ 297 h 1209"/>
                  <a:gd name="T10" fmla="*/ 1079 w 1530"/>
                  <a:gd name="T11" fmla="*/ 315 h 1209"/>
                  <a:gd name="T12" fmla="*/ 1042 w 1530"/>
                  <a:gd name="T13" fmla="*/ 350 h 1209"/>
                  <a:gd name="T14" fmla="*/ 1020 w 1530"/>
                  <a:gd name="T15" fmla="*/ 398 h 1209"/>
                  <a:gd name="T16" fmla="*/ 1020 w 1530"/>
                  <a:gd name="T17" fmla="*/ 449 h 1209"/>
                  <a:gd name="T18" fmla="*/ 1038 w 1530"/>
                  <a:gd name="T19" fmla="*/ 497 h 1209"/>
                  <a:gd name="T20" fmla="*/ 1073 w 1530"/>
                  <a:gd name="T21" fmla="*/ 534 h 1209"/>
                  <a:gd name="T22" fmla="*/ 1124 w 1530"/>
                  <a:gd name="T23" fmla="*/ 555 h 1209"/>
                  <a:gd name="T24" fmla="*/ 1179 w 1530"/>
                  <a:gd name="T25" fmla="*/ 554 h 1209"/>
                  <a:gd name="T26" fmla="*/ 1228 w 1530"/>
                  <a:gd name="T27" fmla="*/ 531 h 1209"/>
                  <a:gd name="T28" fmla="*/ 1280 w 1530"/>
                  <a:gd name="T29" fmla="*/ 411 h 1209"/>
                  <a:gd name="T30" fmla="*/ 1263 w 1530"/>
                  <a:gd name="T31" fmla="*/ 360 h 1209"/>
                  <a:gd name="T32" fmla="*/ 1226 w 1530"/>
                  <a:gd name="T33" fmla="*/ 319 h 1209"/>
                  <a:gd name="T34" fmla="*/ 1177 w 1530"/>
                  <a:gd name="T35" fmla="*/ 298 h 1209"/>
                  <a:gd name="T36" fmla="*/ 946 w 1530"/>
                  <a:gd name="T37" fmla="*/ 170 h 1209"/>
                  <a:gd name="T38" fmla="*/ 938 w 1530"/>
                  <a:gd name="T39" fmla="*/ 247 h 1209"/>
                  <a:gd name="T40" fmla="*/ 985 w 1530"/>
                  <a:gd name="T41" fmla="*/ 235 h 1209"/>
                  <a:gd name="T42" fmla="*/ 1019 w 1530"/>
                  <a:gd name="T43" fmla="*/ 203 h 1209"/>
                  <a:gd name="T44" fmla="*/ 1461 w 1530"/>
                  <a:gd name="T45" fmla="*/ 0 h 1209"/>
                  <a:gd name="T46" fmla="*/ 1498 w 1530"/>
                  <a:gd name="T47" fmla="*/ 12 h 1209"/>
                  <a:gd name="T48" fmla="*/ 1522 w 1530"/>
                  <a:gd name="T49" fmla="*/ 38 h 1209"/>
                  <a:gd name="T50" fmla="*/ 1530 w 1530"/>
                  <a:gd name="T51" fmla="*/ 74 h 1209"/>
                  <a:gd name="T52" fmla="*/ 1195 w 1530"/>
                  <a:gd name="T53" fmla="*/ 1159 h 1209"/>
                  <a:gd name="T54" fmla="*/ 1176 w 1530"/>
                  <a:gd name="T55" fmla="*/ 1189 h 1209"/>
                  <a:gd name="T56" fmla="*/ 1145 w 1530"/>
                  <a:gd name="T57" fmla="*/ 1207 h 1209"/>
                  <a:gd name="T58" fmla="*/ 71 w 1530"/>
                  <a:gd name="T59" fmla="*/ 1209 h 1209"/>
                  <a:gd name="T60" fmla="*/ 28 w 1530"/>
                  <a:gd name="T61" fmla="*/ 1195 h 1209"/>
                  <a:gd name="T62" fmla="*/ 3 w 1530"/>
                  <a:gd name="T63" fmla="*/ 1160 h 1209"/>
                  <a:gd name="T64" fmla="*/ 3 w 1530"/>
                  <a:gd name="T65" fmla="*/ 1115 h 1209"/>
                  <a:gd name="T66" fmla="*/ 28 w 1530"/>
                  <a:gd name="T67" fmla="*/ 1081 h 1209"/>
                  <a:gd name="T68" fmla="*/ 71 w 1530"/>
                  <a:gd name="T69" fmla="*/ 1067 h 1209"/>
                  <a:gd name="T70" fmla="*/ 1205 w 1530"/>
                  <a:gd name="T71" fmla="*/ 650 h 1209"/>
                  <a:gd name="T72" fmla="*/ 930 w 1530"/>
                  <a:gd name="T73" fmla="*/ 130 h 1209"/>
                  <a:gd name="T74" fmla="*/ 1392 w 1530"/>
                  <a:gd name="T75" fmla="*/ 50 h 1209"/>
                  <a:gd name="T76" fmla="*/ 1411 w 1530"/>
                  <a:gd name="T77" fmla="*/ 19 h 1209"/>
                  <a:gd name="T78" fmla="*/ 1443 w 1530"/>
                  <a:gd name="T79" fmla="*/ 2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30" h="1209">
                    <a:moveTo>
                      <a:pt x="856" y="375"/>
                    </a:moveTo>
                    <a:lnTo>
                      <a:pt x="824" y="449"/>
                    </a:lnTo>
                    <a:lnTo>
                      <a:pt x="896" y="481"/>
                    </a:lnTo>
                    <a:lnTo>
                      <a:pt x="900" y="456"/>
                    </a:lnTo>
                    <a:lnTo>
                      <a:pt x="896" y="434"/>
                    </a:lnTo>
                    <a:lnTo>
                      <a:pt x="888" y="411"/>
                    </a:lnTo>
                    <a:lnTo>
                      <a:pt x="875" y="392"/>
                    </a:lnTo>
                    <a:lnTo>
                      <a:pt x="856" y="375"/>
                    </a:lnTo>
                    <a:close/>
                    <a:moveTo>
                      <a:pt x="1151" y="294"/>
                    </a:moveTo>
                    <a:lnTo>
                      <a:pt x="1126" y="297"/>
                    </a:lnTo>
                    <a:lnTo>
                      <a:pt x="1101" y="304"/>
                    </a:lnTo>
                    <a:lnTo>
                      <a:pt x="1079" y="315"/>
                    </a:lnTo>
                    <a:lnTo>
                      <a:pt x="1060" y="330"/>
                    </a:lnTo>
                    <a:lnTo>
                      <a:pt x="1042" y="350"/>
                    </a:lnTo>
                    <a:lnTo>
                      <a:pt x="1029" y="373"/>
                    </a:lnTo>
                    <a:lnTo>
                      <a:pt x="1020" y="398"/>
                    </a:lnTo>
                    <a:lnTo>
                      <a:pt x="1018" y="424"/>
                    </a:lnTo>
                    <a:lnTo>
                      <a:pt x="1020" y="449"/>
                    </a:lnTo>
                    <a:lnTo>
                      <a:pt x="1026" y="474"/>
                    </a:lnTo>
                    <a:lnTo>
                      <a:pt x="1038" y="497"/>
                    </a:lnTo>
                    <a:lnTo>
                      <a:pt x="1054" y="516"/>
                    </a:lnTo>
                    <a:lnTo>
                      <a:pt x="1073" y="534"/>
                    </a:lnTo>
                    <a:lnTo>
                      <a:pt x="1097" y="547"/>
                    </a:lnTo>
                    <a:lnTo>
                      <a:pt x="1124" y="555"/>
                    </a:lnTo>
                    <a:lnTo>
                      <a:pt x="1151" y="558"/>
                    </a:lnTo>
                    <a:lnTo>
                      <a:pt x="1179" y="554"/>
                    </a:lnTo>
                    <a:lnTo>
                      <a:pt x="1204" y="546"/>
                    </a:lnTo>
                    <a:lnTo>
                      <a:pt x="1228" y="531"/>
                    </a:lnTo>
                    <a:lnTo>
                      <a:pt x="1248" y="512"/>
                    </a:lnTo>
                    <a:lnTo>
                      <a:pt x="1280" y="411"/>
                    </a:lnTo>
                    <a:lnTo>
                      <a:pt x="1274" y="385"/>
                    </a:lnTo>
                    <a:lnTo>
                      <a:pt x="1263" y="360"/>
                    </a:lnTo>
                    <a:lnTo>
                      <a:pt x="1247" y="338"/>
                    </a:lnTo>
                    <a:lnTo>
                      <a:pt x="1226" y="319"/>
                    </a:lnTo>
                    <a:lnTo>
                      <a:pt x="1203" y="305"/>
                    </a:lnTo>
                    <a:lnTo>
                      <a:pt x="1177" y="298"/>
                    </a:lnTo>
                    <a:lnTo>
                      <a:pt x="1151" y="294"/>
                    </a:lnTo>
                    <a:close/>
                    <a:moveTo>
                      <a:pt x="946" y="170"/>
                    </a:moveTo>
                    <a:lnTo>
                      <a:pt x="914" y="243"/>
                    </a:lnTo>
                    <a:lnTo>
                      <a:pt x="938" y="247"/>
                    </a:lnTo>
                    <a:lnTo>
                      <a:pt x="962" y="243"/>
                    </a:lnTo>
                    <a:lnTo>
                      <a:pt x="985" y="235"/>
                    </a:lnTo>
                    <a:lnTo>
                      <a:pt x="1004" y="222"/>
                    </a:lnTo>
                    <a:lnTo>
                      <a:pt x="1019" y="203"/>
                    </a:lnTo>
                    <a:lnTo>
                      <a:pt x="946" y="170"/>
                    </a:lnTo>
                    <a:close/>
                    <a:moveTo>
                      <a:pt x="1461" y="0"/>
                    </a:moveTo>
                    <a:lnTo>
                      <a:pt x="1480" y="4"/>
                    </a:lnTo>
                    <a:lnTo>
                      <a:pt x="1498" y="12"/>
                    </a:lnTo>
                    <a:lnTo>
                      <a:pt x="1512" y="24"/>
                    </a:lnTo>
                    <a:lnTo>
                      <a:pt x="1522" y="38"/>
                    </a:lnTo>
                    <a:lnTo>
                      <a:pt x="1529" y="55"/>
                    </a:lnTo>
                    <a:lnTo>
                      <a:pt x="1530" y="74"/>
                    </a:lnTo>
                    <a:lnTo>
                      <a:pt x="1528" y="93"/>
                    </a:lnTo>
                    <a:lnTo>
                      <a:pt x="1195" y="1159"/>
                    </a:lnTo>
                    <a:lnTo>
                      <a:pt x="1188" y="1176"/>
                    </a:lnTo>
                    <a:lnTo>
                      <a:pt x="1176" y="1189"/>
                    </a:lnTo>
                    <a:lnTo>
                      <a:pt x="1162" y="1200"/>
                    </a:lnTo>
                    <a:lnTo>
                      <a:pt x="1145" y="1207"/>
                    </a:lnTo>
                    <a:lnTo>
                      <a:pt x="1127" y="1209"/>
                    </a:lnTo>
                    <a:lnTo>
                      <a:pt x="71" y="1209"/>
                    </a:lnTo>
                    <a:lnTo>
                      <a:pt x="49" y="1206"/>
                    </a:lnTo>
                    <a:lnTo>
                      <a:pt x="28" y="1195"/>
                    </a:lnTo>
                    <a:lnTo>
                      <a:pt x="13" y="1181"/>
                    </a:lnTo>
                    <a:lnTo>
                      <a:pt x="3" y="1160"/>
                    </a:lnTo>
                    <a:lnTo>
                      <a:pt x="0" y="1138"/>
                    </a:lnTo>
                    <a:lnTo>
                      <a:pt x="3" y="1115"/>
                    </a:lnTo>
                    <a:lnTo>
                      <a:pt x="13" y="1096"/>
                    </a:lnTo>
                    <a:lnTo>
                      <a:pt x="28" y="1081"/>
                    </a:lnTo>
                    <a:lnTo>
                      <a:pt x="49" y="1071"/>
                    </a:lnTo>
                    <a:lnTo>
                      <a:pt x="71" y="1067"/>
                    </a:lnTo>
                    <a:lnTo>
                      <a:pt x="1075" y="1067"/>
                    </a:lnTo>
                    <a:lnTo>
                      <a:pt x="1205" y="650"/>
                    </a:lnTo>
                    <a:lnTo>
                      <a:pt x="783" y="465"/>
                    </a:lnTo>
                    <a:lnTo>
                      <a:pt x="930" y="130"/>
                    </a:lnTo>
                    <a:lnTo>
                      <a:pt x="1314" y="298"/>
                    </a:lnTo>
                    <a:lnTo>
                      <a:pt x="1392" y="50"/>
                    </a:lnTo>
                    <a:lnTo>
                      <a:pt x="1399" y="33"/>
                    </a:lnTo>
                    <a:lnTo>
                      <a:pt x="1411" y="19"/>
                    </a:lnTo>
                    <a:lnTo>
                      <a:pt x="1426" y="8"/>
                    </a:lnTo>
                    <a:lnTo>
                      <a:pt x="1443" y="2"/>
                    </a:lnTo>
                    <a:lnTo>
                      <a:pt x="14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47"/>
              <p:cNvSpPr>
                <a:spLocks noEditPoints="1"/>
              </p:cNvSpPr>
              <p:nvPr/>
            </p:nvSpPr>
            <p:spPr bwMode="auto">
              <a:xfrm>
                <a:off x="525463" y="2554288"/>
                <a:ext cx="50800" cy="60325"/>
              </a:xfrm>
              <a:custGeom>
                <a:avLst/>
                <a:gdLst>
                  <a:gd name="T0" fmla="*/ 71 w 159"/>
                  <a:gd name="T1" fmla="*/ 143 h 192"/>
                  <a:gd name="T2" fmla="*/ 79 w 159"/>
                  <a:gd name="T3" fmla="*/ 143 h 192"/>
                  <a:gd name="T4" fmla="*/ 85 w 159"/>
                  <a:gd name="T5" fmla="*/ 141 h 192"/>
                  <a:gd name="T6" fmla="*/ 87 w 159"/>
                  <a:gd name="T7" fmla="*/ 138 h 192"/>
                  <a:gd name="T8" fmla="*/ 90 w 159"/>
                  <a:gd name="T9" fmla="*/ 136 h 192"/>
                  <a:gd name="T10" fmla="*/ 90 w 159"/>
                  <a:gd name="T11" fmla="*/ 129 h 192"/>
                  <a:gd name="T12" fmla="*/ 87 w 159"/>
                  <a:gd name="T13" fmla="*/ 123 h 192"/>
                  <a:gd name="T14" fmla="*/ 82 w 159"/>
                  <a:gd name="T15" fmla="*/ 116 h 192"/>
                  <a:gd name="T16" fmla="*/ 82 w 159"/>
                  <a:gd name="T17" fmla="*/ 44 h 192"/>
                  <a:gd name="T18" fmla="*/ 77 w 159"/>
                  <a:gd name="T19" fmla="*/ 46 h 192"/>
                  <a:gd name="T20" fmla="*/ 73 w 159"/>
                  <a:gd name="T21" fmla="*/ 51 h 192"/>
                  <a:gd name="T22" fmla="*/ 72 w 159"/>
                  <a:gd name="T23" fmla="*/ 57 h 192"/>
                  <a:gd name="T24" fmla="*/ 74 w 159"/>
                  <a:gd name="T25" fmla="*/ 63 h 192"/>
                  <a:gd name="T26" fmla="*/ 79 w 159"/>
                  <a:gd name="T27" fmla="*/ 70 h 192"/>
                  <a:gd name="T28" fmla="*/ 86 w 159"/>
                  <a:gd name="T29" fmla="*/ 44 h 192"/>
                  <a:gd name="T30" fmla="*/ 129 w 159"/>
                  <a:gd name="T31" fmla="*/ 10 h 192"/>
                  <a:gd name="T32" fmla="*/ 140 w 159"/>
                  <a:gd name="T33" fmla="*/ 38 h 192"/>
                  <a:gd name="T34" fmla="*/ 159 w 159"/>
                  <a:gd name="T35" fmla="*/ 55 h 192"/>
                  <a:gd name="T36" fmla="*/ 136 w 159"/>
                  <a:gd name="T37" fmla="*/ 73 h 192"/>
                  <a:gd name="T38" fmla="*/ 110 w 159"/>
                  <a:gd name="T39" fmla="*/ 52 h 192"/>
                  <a:gd name="T40" fmla="*/ 100 w 159"/>
                  <a:gd name="T41" fmla="*/ 91 h 192"/>
                  <a:gd name="T42" fmla="*/ 117 w 159"/>
                  <a:gd name="T43" fmla="*/ 112 h 192"/>
                  <a:gd name="T44" fmla="*/ 123 w 159"/>
                  <a:gd name="T45" fmla="*/ 133 h 192"/>
                  <a:gd name="T46" fmla="*/ 115 w 159"/>
                  <a:gd name="T47" fmla="*/ 157 h 192"/>
                  <a:gd name="T48" fmla="*/ 96 w 159"/>
                  <a:gd name="T49" fmla="*/ 169 h 192"/>
                  <a:gd name="T50" fmla="*/ 59 w 159"/>
                  <a:gd name="T51" fmla="*/ 168 h 192"/>
                  <a:gd name="T52" fmla="*/ 29 w 159"/>
                  <a:gd name="T53" fmla="*/ 182 h 192"/>
                  <a:gd name="T54" fmla="*/ 17 w 159"/>
                  <a:gd name="T55" fmla="*/ 148 h 192"/>
                  <a:gd name="T56" fmla="*/ 0 w 159"/>
                  <a:gd name="T57" fmla="*/ 132 h 192"/>
                  <a:gd name="T58" fmla="*/ 16 w 159"/>
                  <a:gd name="T59" fmla="*/ 107 h 192"/>
                  <a:gd name="T60" fmla="*/ 32 w 159"/>
                  <a:gd name="T61" fmla="*/ 124 h 192"/>
                  <a:gd name="T62" fmla="*/ 50 w 159"/>
                  <a:gd name="T63" fmla="*/ 136 h 192"/>
                  <a:gd name="T64" fmla="*/ 60 w 159"/>
                  <a:gd name="T65" fmla="*/ 94 h 192"/>
                  <a:gd name="T66" fmla="*/ 41 w 159"/>
                  <a:gd name="T67" fmla="*/ 67 h 192"/>
                  <a:gd name="T68" fmla="*/ 43 w 159"/>
                  <a:gd name="T69" fmla="*/ 38 h 192"/>
                  <a:gd name="T70" fmla="*/ 56 w 159"/>
                  <a:gd name="T71" fmla="*/ 21 h 192"/>
                  <a:gd name="T72" fmla="*/ 82 w 159"/>
                  <a:gd name="T73" fmla="*/ 15 h 192"/>
                  <a:gd name="T74" fmla="*/ 110 w 159"/>
                  <a:gd name="T7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9" h="192">
                    <a:moveTo>
                      <a:pt x="82" y="116"/>
                    </a:moveTo>
                    <a:lnTo>
                      <a:pt x="71" y="143"/>
                    </a:lnTo>
                    <a:lnTo>
                      <a:pt x="75" y="143"/>
                    </a:lnTo>
                    <a:lnTo>
                      <a:pt x="79" y="143"/>
                    </a:lnTo>
                    <a:lnTo>
                      <a:pt x="82" y="142"/>
                    </a:lnTo>
                    <a:lnTo>
                      <a:pt x="85" y="141"/>
                    </a:lnTo>
                    <a:lnTo>
                      <a:pt x="86" y="139"/>
                    </a:lnTo>
                    <a:lnTo>
                      <a:pt x="87" y="138"/>
                    </a:lnTo>
                    <a:lnTo>
                      <a:pt x="88" y="137"/>
                    </a:lnTo>
                    <a:lnTo>
                      <a:pt x="90" y="136"/>
                    </a:lnTo>
                    <a:lnTo>
                      <a:pt x="90" y="132"/>
                    </a:lnTo>
                    <a:lnTo>
                      <a:pt x="90" y="129"/>
                    </a:lnTo>
                    <a:lnTo>
                      <a:pt x="90" y="126"/>
                    </a:lnTo>
                    <a:lnTo>
                      <a:pt x="87" y="123"/>
                    </a:lnTo>
                    <a:lnTo>
                      <a:pt x="85" y="119"/>
                    </a:lnTo>
                    <a:lnTo>
                      <a:pt x="82" y="116"/>
                    </a:lnTo>
                    <a:close/>
                    <a:moveTo>
                      <a:pt x="86" y="44"/>
                    </a:moveTo>
                    <a:lnTo>
                      <a:pt x="82" y="44"/>
                    </a:lnTo>
                    <a:lnTo>
                      <a:pt x="80" y="44"/>
                    </a:lnTo>
                    <a:lnTo>
                      <a:pt x="77" y="46"/>
                    </a:lnTo>
                    <a:lnTo>
                      <a:pt x="74" y="48"/>
                    </a:lnTo>
                    <a:lnTo>
                      <a:pt x="73" y="51"/>
                    </a:lnTo>
                    <a:lnTo>
                      <a:pt x="72" y="54"/>
                    </a:lnTo>
                    <a:lnTo>
                      <a:pt x="72" y="57"/>
                    </a:lnTo>
                    <a:lnTo>
                      <a:pt x="72" y="61"/>
                    </a:lnTo>
                    <a:lnTo>
                      <a:pt x="74" y="63"/>
                    </a:lnTo>
                    <a:lnTo>
                      <a:pt x="75" y="67"/>
                    </a:lnTo>
                    <a:lnTo>
                      <a:pt x="79" y="70"/>
                    </a:lnTo>
                    <a:lnTo>
                      <a:pt x="90" y="44"/>
                    </a:lnTo>
                    <a:lnTo>
                      <a:pt x="86" y="44"/>
                    </a:lnTo>
                    <a:close/>
                    <a:moveTo>
                      <a:pt x="110" y="0"/>
                    </a:moveTo>
                    <a:lnTo>
                      <a:pt x="129" y="10"/>
                    </a:lnTo>
                    <a:lnTo>
                      <a:pt x="121" y="26"/>
                    </a:lnTo>
                    <a:lnTo>
                      <a:pt x="140" y="38"/>
                    </a:lnTo>
                    <a:lnTo>
                      <a:pt x="156" y="52"/>
                    </a:lnTo>
                    <a:lnTo>
                      <a:pt x="159" y="55"/>
                    </a:lnTo>
                    <a:lnTo>
                      <a:pt x="138" y="75"/>
                    </a:lnTo>
                    <a:lnTo>
                      <a:pt x="136" y="73"/>
                    </a:lnTo>
                    <a:lnTo>
                      <a:pt x="123" y="61"/>
                    </a:lnTo>
                    <a:lnTo>
                      <a:pt x="110" y="52"/>
                    </a:lnTo>
                    <a:lnTo>
                      <a:pt x="96" y="86"/>
                    </a:lnTo>
                    <a:lnTo>
                      <a:pt x="100" y="91"/>
                    </a:lnTo>
                    <a:lnTo>
                      <a:pt x="110" y="102"/>
                    </a:lnTo>
                    <a:lnTo>
                      <a:pt x="117" y="112"/>
                    </a:lnTo>
                    <a:lnTo>
                      <a:pt x="122" y="120"/>
                    </a:lnTo>
                    <a:lnTo>
                      <a:pt x="123" y="133"/>
                    </a:lnTo>
                    <a:lnTo>
                      <a:pt x="119" y="148"/>
                    </a:lnTo>
                    <a:lnTo>
                      <a:pt x="115" y="157"/>
                    </a:lnTo>
                    <a:lnTo>
                      <a:pt x="106" y="164"/>
                    </a:lnTo>
                    <a:lnTo>
                      <a:pt x="96" y="169"/>
                    </a:lnTo>
                    <a:lnTo>
                      <a:pt x="79" y="172"/>
                    </a:lnTo>
                    <a:lnTo>
                      <a:pt x="59" y="168"/>
                    </a:lnTo>
                    <a:lnTo>
                      <a:pt x="49" y="192"/>
                    </a:lnTo>
                    <a:lnTo>
                      <a:pt x="29" y="182"/>
                    </a:lnTo>
                    <a:lnTo>
                      <a:pt x="40" y="161"/>
                    </a:lnTo>
                    <a:lnTo>
                      <a:pt x="17" y="148"/>
                    </a:lnTo>
                    <a:lnTo>
                      <a:pt x="2" y="133"/>
                    </a:lnTo>
                    <a:lnTo>
                      <a:pt x="0" y="132"/>
                    </a:lnTo>
                    <a:lnTo>
                      <a:pt x="12" y="104"/>
                    </a:lnTo>
                    <a:lnTo>
                      <a:pt x="16" y="107"/>
                    </a:lnTo>
                    <a:lnTo>
                      <a:pt x="23" y="116"/>
                    </a:lnTo>
                    <a:lnTo>
                      <a:pt x="32" y="124"/>
                    </a:lnTo>
                    <a:lnTo>
                      <a:pt x="42" y="130"/>
                    </a:lnTo>
                    <a:lnTo>
                      <a:pt x="50" y="136"/>
                    </a:lnTo>
                    <a:lnTo>
                      <a:pt x="66" y="100"/>
                    </a:lnTo>
                    <a:lnTo>
                      <a:pt x="60" y="94"/>
                    </a:lnTo>
                    <a:lnTo>
                      <a:pt x="48" y="80"/>
                    </a:lnTo>
                    <a:lnTo>
                      <a:pt x="41" y="67"/>
                    </a:lnTo>
                    <a:lnTo>
                      <a:pt x="38" y="52"/>
                    </a:lnTo>
                    <a:lnTo>
                      <a:pt x="43" y="38"/>
                    </a:lnTo>
                    <a:lnTo>
                      <a:pt x="48" y="29"/>
                    </a:lnTo>
                    <a:lnTo>
                      <a:pt x="56" y="21"/>
                    </a:lnTo>
                    <a:lnTo>
                      <a:pt x="67" y="17"/>
                    </a:lnTo>
                    <a:lnTo>
                      <a:pt x="82" y="15"/>
                    </a:lnTo>
                    <a:lnTo>
                      <a:pt x="102" y="19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8"/>
              <p:cNvSpPr>
                <a:spLocks noEditPoints="1"/>
              </p:cNvSpPr>
              <p:nvPr/>
            </p:nvSpPr>
            <p:spPr bwMode="auto">
              <a:xfrm>
                <a:off x="350838" y="2355850"/>
                <a:ext cx="260350" cy="138113"/>
              </a:xfrm>
              <a:custGeom>
                <a:avLst/>
                <a:gdLst>
                  <a:gd name="T0" fmla="*/ 663 w 820"/>
                  <a:gd name="T1" fmla="*/ 331 h 432"/>
                  <a:gd name="T2" fmla="*/ 613 w 820"/>
                  <a:gd name="T3" fmla="*/ 350 h 432"/>
                  <a:gd name="T4" fmla="*/ 576 w 820"/>
                  <a:gd name="T5" fmla="*/ 386 h 432"/>
                  <a:gd name="T6" fmla="*/ 692 w 820"/>
                  <a:gd name="T7" fmla="*/ 330 h 432"/>
                  <a:gd name="T8" fmla="*/ 44 w 820"/>
                  <a:gd name="T9" fmla="*/ 299 h 432"/>
                  <a:gd name="T10" fmla="*/ 131 w 820"/>
                  <a:gd name="T11" fmla="*/ 295 h 432"/>
                  <a:gd name="T12" fmla="*/ 120 w 820"/>
                  <a:gd name="T13" fmla="*/ 262 h 432"/>
                  <a:gd name="T14" fmla="*/ 94 w 820"/>
                  <a:gd name="T15" fmla="*/ 237 h 432"/>
                  <a:gd name="T16" fmla="*/ 691 w 820"/>
                  <a:gd name="T17" fmla="*/ 119 h 432"/>
                  <a:gd name="T18" fmla="*/ 692 w 820"/>
                  <a:gd name="T19" fmla="*/ 155 h 432"/>
                  <a:gd name="T20" fmla="*/ 711 w 820"/>
                  <a:gd name="T21" fmla="*/ 183 h 432"/>
                  <a:gd name="T22" fmla="*/ 745 w 820"/>
                  <a:gd name="T23" fmla="*/ 202 h 432"/>
                  <a:gd name="T24" fmla="*/ 691 w 820"/>
                  <a:gd name="T25" fmla="*/ 119 h 432"/>
                  <a:gd name="T26" fmla="*/ 401 w 820"/>
                  <a:gd name="T27" fmla="*/ 101 h 432"/>
                  <a:gd name="T28" fmla="*/ 345 w 820"/>
                  <a:gd name="T29" fmla="*/ 118 h 432"/>
                  <a:gd name="T30" fmla="*/ 300 w 820"/>
                  <a:gd name="T31" fmla="*/ 150 h 432"/>
                  <a:gd name="T32" fmla="*/ 269 w 820"/>
                  <a:gd name="T33" fmla="*/ 193 h 432"/>
                  <a:gd name="T34" fmla="*/ 262 w 820"/>
                  <a:gd name="T35" fmla="*/ 239 h 432"/>
                  <a:gd name="T36" fmla="*/ 276 w 820"/>
                  <a:gd name="T37" fmla="*/ 281 h 432"/>
                  <a:gd name="T38" fmla="*/ 310 w 820"/>
                  <a:gd name="T39" fmla="*/ 313 h 432"/>
                  <a:gd name="T40" fmla="*/ 361 w 820"/>
                  <a:gd name="T41" fmla="*/ 331 h 432"/>
                  <a:gd name="T42" fmla="*/ 419 w 820"/>
                  <a:gd name="T43" fmla="*/ 331 h 432"/>
                  <a:gd name="T44" fmla="*/ 475 w 820"/>
                  <a:gd name="T45" fmla="*/ 313 h 432"/>
                  <a:gd name="T46" fmla="*/ 520 w 820"/>
                  <a:gd name="T47" fmla="*/ 282 h 432"/>
                  <a:gd name="T48" fmla="*/ 550 w 820"/>
                  <a:gd name="T49" fmla="*/ 238 h 432"/>
                  <a:gd name="T50" fmla="*/ 558 w 820"/>
                  <a:gd name="T51" fmla="*/ 192 h 432"/>
                  <a:gd name="T52" fmla="*/ 544 w 820"/>
                  <a:gd name="T53" fmla="*/ 151 h 432"/>
                  <a:gd name="T54" fmla="*/ 511 w 820"/>
                  <a:gd name="T55" fmla="*/ 119 h 432"/>
                  <a:gd name="T56" fmla="*/ 460 w 820"/>
                  <a:gd name="T57" fmla="*/ 101 h 432"/>
                  <a:gd name="T58" fmla="*/ 158 w 820"/>
                  <a:gd name="T59" fmla="*/ 32 h 432"/>
                  <a:gd name="T60" fmla="*/ 156 w 820"/>
                  <a:gd name="T61" fmla="*/ 101 h 432"/>
                  <a:gd name="T62" fmla="*/ 207 w 820"/>
                  <a:gd name="T63" fmla="*/ 82 h 432"/>
                  <a:gd name="T64" fmla="*/ 244 w 820"/>
                  <a:gd name="T65" fmla="*/ 46 h 432"/>
                  <a:gd name="T66" fmla="*/ 137 w 820"/>
                  <a:gd name="T67" fmla="*/ 0 h 432"/>
                  <a:gd name="T68" fmla="*/ 682 w 820"/>
                  <a:gd name="T69" fmla="*/ 432 h 432"/>
                  <a:gd name="T70" fmla="*/ 137 w 820"/>
                  <a:gd name="T7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0" h="432">
                    <a:moveTo>
                      <a:pt x="692" y="330"/>
                    </a:moveTo>
                    <a:lnTo>
                      <a:pt x="663" y="331"/>
                    </a:lnTo>
                    <a:lnTo>
                      <a:pt x="637" y="338"/>
                    </a:lnTo>
                    <a:lnTo>
                      <a:pt x="613" y="350"/>
                    </a:lnTo>
                    <a:lnTo>
                      <a:pt x="592" y="365"/>
                    </a:lnTo>
                    <a:lnTo>
                      <a:pt x="576" y="386"/>
                    </a:lnTo>
                    <a:lnTo>
                      <a:pt x="661" y="399"/>
                    </a:lnTo>
                    <a:lnTo>
                      <a:pt x="692" y="330"/>
                    </a:lnTo>
                    <a:close/>
                    <a:moveTo>
                      <a:pt x="75" y="230"/>
                    </a:moveTo>
                    <a:lnTo>
                      <a:pt x="44" y="299"/>
                    </a:lnTo>
                    <a:lnTo>
                      <a:pt x="130" y="313"/>
                    </a:lnTo>
                    <a:lnTo>
                      <a:pt x="131" y="295"/>
                    </a:lnTo>
                    <a:lnTo>
                      <a:pt x="129" y="277"/>
                    </a:lnTo>
                    <a:lnTo>
                      <a:pt x="120" y="262"/>
                    </a:lnTo>
                    <a:lnTo>
                      <a:pt x="109" y="249"/>
                    </a:lnTo>
                    <a:lnTo>
                      <a:pt x="94" y="237"/>
                    </a:lnTo>
                    <a:lnTo>
                      <a:pt x="75" y="230"/>
                    </a:lnTo>
                    <a:close/>
                    <a:moveTo>
                      <a:pt x="691" y="119"/>
                    </a:moveTo>
                    <a:lnTo>
                      <a:pt x="689" y="137"/>
                    </a:lnTo>
                    <a:lnTo>
                      <a:pt x="692" y="155"/>
                    </a:lnTo>
                    <a:lnTo>
                      <a:pt x="699" y="170"/>
                    </a:lnTo>
                    <a:lnTo>
                      <a:pt x="711" y="183"/>
                    </a:lnTo>
                    <a:lnTo>
                      <a:pt x="726" y="194"/>
                    </a:lnTo>
                    <a:lnTo>
                      <a:pt x="745" y="202"/>
                    </a:lnTo>
                    <a:lnTo>
                      <a:pt x="776" y="133"/>
                    </a:lnTo>
                    <a:lnTo>
                      <a:pt x="691" y="119"/>
                    </a:lnTo>
                    <a:close/>
                    <a:moveTo>
                      <a:pt x="430" y="99"/>
                    </a:moveTo>
                    <a:lnTo>
                      <a:pt x="401" y="101"/>
                    </a:lnTo>
                    <a:lnTo>
                      <a:pt x="373" y="107"/>
                    </a:lnTo>
                    <a:lnTo>
                      <a:pt x="345" y="118"/>
                    </a:lnTo>
                    <a:lnTo>
                      <a:pt x="321" y="132"/>
                    </a:lnTo>
                    <a:lnTo>
                      <a:pt x="300" y="150"/>
                    </a:lnTo>
                    <a:lnTo>
                      <a:pt x="282" y="170"/>
                    </a:lnTo>
                    <a:lnTo>
                      <a:pt x="269" y="193"/>
                    </a:lnTo>
                    <a:lnTo>
                      <a:pt x="263" y="217"/>
                    </a:lnTo>
                    <a:lnTo>
                      <a:pt x="262" y="239"/>
                    </a:lnTo>
                    <a:lnTo>
                      <a:pt x="265" y="262"/>
                    </a:lnTo>
                    <a:lnTo>
                      <a:pt x="276" y="281"/>
                    </a:lnTo>
                    <a:lnTo>
                      <a:pt x="291" y="299"/>
                    </a:lnTo>
                    <a:lnTo>
                      <a:pt x="310" y="313"/>
                    </a:lnTo>
                    <a:lnTo>
                      <a:pt x="333" y="324"/>
                    </a:lnTo>
                    <a:lnTo>
                      <a:pt x="361" y="331"/>
                    </a:lnTo>
                    <a:lnTo>
                      <a:pt x="391" y="333"/>
                    </a:lnTo>
                    <a:lnTo>
                      <a:pt x="419" y="331"/>
                    </a:lnTo>
                    <a:lnTo>
                      <a:pt x="448" y="324"/>
                    </a:lnTo>
                    <a:lnTo>
                      <a:pt x="475" y="313"/>
                    </a:lnTo>
                    <a:lnTo>
                      <a:pt x="499" y="299"/>
                    </a:lnTo>
                    <a:lnTo>
                      <a:pt x="520" y="282"/>
                    </a:lnTo>
                    <a:lnTo>
                      <a:pt x="538" y="262"/>
                    </a:lnTo>
                    <a:lnTo>
                      <a:pt x="550" y="238"/>
                    </a:lnTo>
                    <a:lnTo>
                      <a:pt x="557" y="215"/>
                    </a:lnTo>
                    <a:lnTo>
                      <a:pt x="558" y="192"/>
                    </a:lnTo>
                    <a:lnTo>
                      <a:pt x="554" y="170"/>
                    </a:lnTo>
                    <a:lnTo>
                      <a:pt x="544" y="151"/>
                    </a:lnTo>
                    <a:lnTo>
                      <a:pt x="530" y="133"/>
                    </a:lnTo>
                    <a:lnTo>
                      <a:pt x="511" y="119"/>
                    </a:lnTo>
                    <a:lnTo>
                      <a:pt x="487" y="108"/>
                    </a:lnTo>
                    <a:lnTo>
                      <a:pt x="460" y="101"/>
                    </a:lnTo>
                    <a:lnTo>
                      <a:pt x="430" y="99"/>
                    </a:lnTo>
                    <a:close/>
                    <a:moveTo>
                      <a:pt x="158" y="32"/>
                    </a:moveTo>
                    <a:lnTo>
                      <a:pt x="129" y="102"/>
                    </a:lnTo>
                    <a:lnTo>
                      <a:pt x="156" y="101"/>
                    </a:lnTo>
                    <a:lnTo>
                      <a:pt x="183" y="94"/>
                    </a:lnTo>
                    <a:lnTo>
                      <a:pt x="207" y="82"/>
                    </a:lnTo>
                    <a:lnTo>
                      <a:pt x="229" y="65"/>
                    </a:lnTo>
                    <a:lnTo>
                      <a:pt x="244" y="46"/>
                    </a:lnTo>
                    <a:lnTo>
                      <a:pt x="158" y="32"/>
                    </a:lnTo>
                    <a:close/>
                    <a:moveTo>
                      <a:pt x="137" y="0"/>
                    </a:moveTo>
                    <a:lnTo>
                      <a:pt x="820" y="111"/>
                    </a:lnTo>
                    <a:lnTo>
                      <a:pt x="682" y="432"/>
                    </a:lnTo>
                    <a:lnTo>
                      <a:pt x="0" y="321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9"/>
              <p:cNvSpPr>
                <a:spLocks noEditPoints="1"/>
              </p:cNvSpPr>
              <p:nvPr/>
            </p:nvSpPr>
            <p:spPr bwMode="auto">
              <a:xfrm>
                <a:off x="452438" y="2397125"/>
                <a:ext cx="55563" cy="55563"/>
              </a:xfrm>
              <a:custGeom>
                <a:avLst/>
                <a:gdLst>
                  <a:gd name="T0" fmla="*/ 80 w 171"/>
                  <a:gd name="T1" fmla="*/ 131 h 178"/>
                  <a:gd name="T2" fmla="*/ 96 w 171"/>
                  <a:gd name="T3" fmla="*/ 128 h 178"/>
                  <a:gd name="T4" fmla="*/ 101 w 171"/>
                  <a:gd name="T5" fmla="*/ 122 h 178"/>
                  <a:gd name="T6" fmla="*/ 101 w 171"/>
                  <a:gd name="T7" fmla="*/ 116 h 178"/>
                  <a:gd name="T8" fmla="*/ 98 w 171"/>
                  <a:gd name="T9" fmla="*/ 111 h 178"/>
                  <a:gd name="T10" fmla="*/ 90 w 171"/>
                  <a:gd name="T11" fmla="*/ 105 h 178"/>
                  <a:gd name="T12" fmla="*/ 88 w 171"/>
                  <a:gd name="T13" fmla="*/ 42 h 178"/>
                  <a:gd name="T14" fmla="*/ 80 w 171"/>
                  <a:gd name="T15" fmla="*/ 45 h 178"/>
                  <a:gd name="T16" fmla="*/ 75 w 171"/>
                  <a:gd name="T17" fmla="*/ 50 h 178"/>
                  <a:gd name="T18" fmla="*/ 74 w 171"/>
                  <a:gd name="T19" fmla="*/ 56 h 178"/>
                  <a:gd name="T20" fmla="*/ 77 w 171"/>
                  <a:gd name="T21" fmla="*/ 62 h 178"/>
                  <a:gd name="T22" fmla="*/ 83 w 171"/>
                  <a:gd name="T23" fmla="*/ 67 h 178"/>
                  <a:gd name="T24" fmla="*/ 112 w 171"/>
                  <a:gd name="T25" fmla="*/ 0 h 178"/>
                  <a:gd name="T26" fmla="*/ 127 w 171"/>
                  <a:gd name="T27" fmla="*/ 20 h 178"/>
                  <a:gd name="T28" fmla="*/ 169 w 171"/>
                  <a:gd name="T29" fmla="*/ 36 h 178"/>
                  <a:gd name="T30" fmla="*/ 151 w 171"/>
                  <a:gd name="T31" fmla="*/ 59 h 178"/>
                  <a:gd name="T32" fmla="*/ 133 w 171"/>
                  <a:gd name="T33" fmla="*/ 50 h 178"/>
                  <a:gd name="T34" fmla="*/ 103 w 171"/>
                  <a:gd name="T35" fmla="*/ 78 h 178"/>
                  <a:gd name="T36" fmla="*/ 126 w 171"/>
                  <a:gd name="T37" fmla="*/ 92 h 178"/>
                  <a:gd name="T38" fmla="*/ 139 w 171"/>
                  <a:gd name="T39" fmla="*/ 113 h 178"/>
                  <a:gd name="T40" fmla="*/ 131 w 171"/>
                  <a:gd name="T41" fmla="*/ 135 h 178"/>
                  <a:gd name="T42" fmla="*/ 112 w 171"/>
                  <a:gd name="T43" fmla="*/ 149 h 178"/>
                  <a:gd name="T44" fmla="*/ 69 w 171"/>
                  <a:gd name="T45" fmla="*/ 155 h 178"/>
                  <a:gd name="T46" fmla="*/ 37 w 171"/>
                  <a:gd name="T47" fmla="*/ 174 h 178"/>
                  <a:gd name="T48" fmla="*/ 21 w 171"/>
                  <a:gd name="T49" fmla="*/ 146 h 178"/>
                  <a:gd name="T50" fmla="*/ 0 w 171"/>
                  <a:gd name="T51" fmla="*/ 136 h 178"/>
                  <a:gd name="T52" fmla="*/ 15 w 171"/>
                  <a:gd name="T53" fmla="*/ 111 h 178"/>
                  <a:gd name="T54" fmla="*/ 37 w 171"/>
                  <a:gd name="T55" fmla="*/ 123 h 178"/>
                  <a:gd name="T56" fmla="*/ 57 w 171"/>
                  <a:gd name="T57" fmla="*/ 129 h 178"/>
                  <a:gd name="T58" fmla="*/ 64 w 171"/>
                  <a:gd name="T59" fmla="*/ 91 h 178"/>
                  <a:gd name="T60" fmla="*/ 40 w 171"/>
                  <a:gd name="T61" fmla="*/ 70 h 178"/>
                  <a:gd name="T62" fmla="*/ 40 w 171"/>
                  <a:gd name="T63" fmla="*/ 45 h 178"/>
                  <a:gd name="T64" fmla="*/ 53 w 171"/>
                  <a:gd name="T65" fmla="*/ 29 h 178"/>
                  <a:gd name="T66" fmla="*/ 83 w 171"/>
                  <a:gd name="T67" fmla="*/ 18 h 178"/>
                  <a:gd name="T68" fmla="*/ 112 w 171"/>
                  <a:gd name="T6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1" h="178">
                    <a:moveTo>
                      <a:pt x="90" y="105"/>
                    </a:moveTo>
                    <a:lnTo>
                      <a:pt x="80" y="131"/>
                    </a:lnTo>
                    <a:lnTo>
                      <a:pt x="90" y="130"/>
                    </a:lnTo>
                    <a:lnTo>
                      <a:pt x="96" y="128"/>
                    </a:lnTo>
                    <a:lnTo>
                      <a:pt x="99" y="124"/>
                    </a:lnTo>
                    <a:lnTo>
                      <a:pt x="101" y="122"/>
                    </a:lnTo>
                    <a:lnTo>
                      <a:pt x="101" y="118"/>
                    </a:lnTo>
                    <a:lnTo>
                      <a:pt x="101" y="116"/>
                    </a:lnTo>
                    <a:lnTo>
                      <a:pt x="100" y="113"/>
                    </a:lnTo>
                    <a:lnTo>
                      <a:pt x="98" y="111"/>
                    </a:lnTo>
                    <a:lnTo>
                      <a:pt x="95" y="109"/>
                    </a:lnTo>
                    <a:lnTo>
                      <a:pt x="90" y="105"/>
                    </a:lnTo>
                    <a:close/>
                    <a:moveTo>
                      <a:pt x="94" y="42"/>
                    </a:moveTo>
                    <a:lnTo>
                      <a:pt x="88" y="42"/>
                    </a:lnTo>
                    <a:lnTo>
                      <a:pt x="82" y="44"/>
                    </a:lnTo>
                    <a:lnTo>
                      <a:pt x="80" y="45"/>
                    </a:lnTo>
                    <a:lnTo>
                      <a:pt x="77" y="48"/>
                    </a:lnTo>
                    <a:lnTo>
                      <a:pt x="75" y="50"/>
                    </a:lnTo>
                    <a:lnTo>
                      <a:pt x="74" y="54"/>
                    </a:lnTo>
                    <a:lnTo>
                      <a:pt x="74" y="56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0" y="65"/>
                    </a:lnTo>
                    <a:lnTo>
                      <a:pt x="83" y="67"/>
                    </a:lnTo>
                    <a:lnTo>
                      <a:pt x="94" y="42"/>
                    </a:lnTo>
                    <a:close/>
                    <a:moveTo>
                      <a:pt x="112" y="0"/>
                    </a:moveTo>
                    <a:lnTo>
                      <a:pt x="134" y="4"/>
                    </a:lnTo>
                    <a:lnTo>
                      <a:pt x="127" y="20"/>
                    </a:lnTo>
                    <a:lnTo>
                      <a:pt x="150" y="26"/>
                    </a:lnTo>
                    <a:lnTo>
                      <a:pt x="169" y="36"/>
                    </a:lnTo>
                    <a:lnTo>
                      <a:pt x="171" y="37"/>
                    </a:lnTo>
                    <a:lnTo>
                      <a:pt x="151" y="59"/>
                    </a:lnTo>
                    <a:lnTo>
                      <a:pt x="149" y="57"/>
                    </a:lnTo>
                    <a:lnTo>
                      <a:pt x="133" y="50"/>
                    </a:lnTo>
                    <a:lnTo>
                      <a:pt x="117" y="44"/>
                    </a:lnTo>
                    <a:lnTo>
                      <a:pt x="103" y="78"/>
                    </a:lnTo>
                    <a:lnTo>
                      <a:pt x="109" y="80"/>
                    </a:lnTo>
                    <a:lnTo>
                      <a:pt x="126" y="92"/>
                    </a:lnTo>
                    <a:lnTo>
                      <a:pt x="136" y="103"/>
                    </a:lnTo>
                    <a:lnTo>
                      <a:pt x="139" y="113"/>
                    </a:lnTo>
                    <a:lnTo>
                      <a:pt x="137" y="125"/>
                    </a:lnTo>
                    <a:lnTo>
                      <a:pt x="131" y="135"/>
                    </a:lnTo>
                    <a:lnTo>
                      <a:pt x="123" y="143"/>
                    </a:lnTo>
                    <a:lnTo>
                      <a:pt x="112" y="149"/>
                    </a:lnTo>
                    <a:lnTo>
                      <a:pt x="93" y="155"/>
                    </a:lnTo>
                    <a:lnTo>
                      <a:pt x="69" y="155"/>
                    </a:lnTo>
                    <a:lnTo>
                      <a:pt x="59" y="178"/>
                    </a:lnTo>
                    <a:lnTo>
                      <a:pt x="37" y="174"/>
                    </a:lnTo>
                    <a:lnTo>
                      <a:pt x="46" y="153"/>
                    </a:lnTo>
                    <a:lnTo>
                      <a:pt x="21" y="146"/>
                    </a:lnTo>
                    <a:lnTo>
                      <a:pt x="1" y="137"/>
                    </a:lnTo>
                    <a:lnTo>
                      <a:pt x="0" y="136"/>
                    </a:lnTo>
                    <a:lnTo>
                      <a:pt x="12" y="109"/>
                    </a:lnTo>
                    <a:lnTo>
                      <a:pt x="15" y="111"/>
                    </a:lnTo>
                    <a:lnTo>
                      <a:pt x="25" y="117"/>
                    </a:lnTo>
                    <a:lnTo>
                      <a:pt x="37" y="123"/>
                    </a:lnTo>
                    <a:lnTo>
                      <a:pt x="46" y="126"/>
                    </a:lnTo>
                    <a:lnTo>
                      <a:pt x="57" y="129"/>
                    </a:lnTo>
                    <a:lnTo>
                      <a:pt x="71" y="96"/>
                    </a:lnTo>
                    <a:lnTo>
                      <a:pt x="64" y="91"/>
                    </a:lnTo>
                    <a:lnTo>
                      <a:pt x="49" y="81"/>
                    </a:lnTo>
                    <a:lnTo>
                      <a:pt x="40" y="70"/>
                    </a:lnTo>
                    <a:lnTo>
                      <a:pt x="37" y="59"/>
                    </a:lnTo>
                    <a:lnTo>
                      <a:pt x="40" y="45"/>
                    </a:lnTo>
                    <a:lnTo>
                      <a:pt x="45" y="36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83" y="18"/>
                    </a:lnTo>
                    <a:lnTo>
                      <a:pt x="105" y="17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0"/>
              <p:cNvSpPr>
                <a:spLocks noEditPoints="1"/>
              </p:cNvSpPr>
              <p:nvPr/>
            </p:nvSpPr>
            <p:spPr bwMode="auto">
              <a:xfrm>
                <a:off x="174625" y="2413000"/>
                <a:ext cx="231775" cy="266700"/>
              </a:xfrm>
              <a:custGeom>
                <a:avLst/>
                <a:gdLst>
                  <a:gd name="T0" fmla="*/ 534 w 730"/>
                  <a:gd name="T1" fmla="*/ 696 h 840"/>
                  <a:gd name="T2" fmla="*/ 501 w 730"/>
                  <a:gd name="T3" fmla="*/ 711 h 840"/>
                  <a:gd name="T4" fmla="*/ 559 w 730"/>
                  <a:gd name="T5" fmla="*/ 787 h 840"/>
                  <a:gd name="T6" fmla="*/ 573 w 730"/>
                  <a:gd name="T7" fmla="*/ 700 h 840"/>
                  <a:gd name="T8" fmla="*/ 617 w 730"/>
                  <a:gd name="T9" fmla="*/ 433 h 840"/>
                  <a:gd name="T10" fmla="*/ 616 w 730"/>
                  <a:gd name="T11" fmla="*/ 490 h 840"/>
                  <a:gd name="T12" fmla="*/ 637 w 730"/>
                  <a:gd name="T13" fmla="*/ 546 h 840"/>
                  <a:gd name="T14" fmla="*/ 689 w 730"/>
                  <a:gd name="T15" fmla="*/ 493 h 840"/>
                  <a:gd name="T16" fmla="*/ 77 w 730"/>
                  <a:gd name="T17" fmla="*/ 271 h 840"/>
                  <a:gd name="T18" fmla="*/ 113 w 730"/>
                  <a:gd name="T19" fmla="*/ 409 h 840"/>
                  <a:gd name="T20" fmla="*/ 115 w 730"/>
                  <a:gd name="T21" fmla="*/ 352 h 840"/>
                  <a:gd name="T22" fmla="*/ 94 w 730"/>
                  <a:gd name="T23" fmla="*/ 296 h 840"/>
                  <a:gd name="T24" fmla="*/ 333 w 730"/>
                  <a:gd name="T25" fmla="*/ 259 h 840"/>
                  <a:gd name="T26" fmla="*/ 292 w 730"/>
                  <a:gd name="T27" fmla="*/ 271 h 840"/>
                  <a:gd name="T28" fmla="*/ 260 w 730"/>
                  <a:gd name="T29" fmla="*/ 299 h 840"/>
                  <a:gd name="T30" fmla="*/ 239 w 730"/>
                  <a:gd name="T31" fmla="*/ 348 h 840"/>
                  <a:gd name="T32" fmla="*/ 236 w 730"/>
                  <a:gd name="T33" fmla="*/ 409 h 840"/>
                  <a:gd name="T34" fmla="*/ 253 w 730"/>
                  <a:gd name="T35" fmla="*/ 470 h 840"/>
                  <a:gd name="T36" fmla="*/ 286 w 730"/>
                  <a:gd name="T37" fmla="*/ 524 h 840"/>
                  <a:gd name="T38" fmla="*/ 331 w 730"/>
                  <a:gd name="T39" fmla="*/ 564 h 840"/>
                  <a:gd name="T40" fmla="*/ 377 w 730"/>
                  <a:gd name="T41" fmla="*/ 580 h 840"/>
                  <a:gd name="T42" fmla="*/ 420 w 730"/>
                  <a:gd name="T43" fmla="*/ 579 h 840"/>
                  <a:gd name="T44" fmla="*/ 456 w 730"/>
                  <a:gd name="T45" fmla="*/ 559 h 840"/>
                  <a:gd name="T46" fmla="*/ 483 w 730"/>
                  <a:gd name="T47" fmla="*/ 521 h 840"/>
                  <a:gd name="T48" fmla="*/ 496 w 730"/>
                  <a:gd name="T49" fmla="*/ 464 h 840"/>
                  <a:gd name="T50" fmla="*/ 489 w 730"/>
                  <a:gd name="T51" fmla="*/ 402 h 840"/>
                  <a:gd name="T52" fmla="*/ 464 w 730"/>
                  <a:gd name="T53" fmla="*/ 342 h 840"/>
                  <a:gd name="T54" fmla="*/ 422 w 730"/>
                  <a:gd name="T55" fmla="*/ 293 h 840"/>
                  <a:gd name="T56" fmla="*/ 377 w 730"/>
                  <a:gd name="T57" fmla="*/ 267 h 840"/>
                  <a:gd name="T58" fmla="*/ 333 w 730"/>
                  <a:gd name="T59" fmla="*/ 259 h 840"/>
                  <a:gd name="T60" fmla="*/ 138 w 730"/>
                  <a:gd name="T61" fmla="*/ 131 h 840"/>
                  <a:gd name="T62" fmla="*/ 178 w 730"/>
                  <a:gd name="T63" fmla="*/ 146 h 840"/>
                  <a:gd name="T64" fmla="*/ 215 w 730"/>
                  <a:gd name="T65" fmla="*/ 140 h 840"/>
                  <a:gd name="T66" fmla="*/ 243 w 730"/>
                  <a:gd name="T67" fmla="*/ 115 h 840"/>
                  <a:gd name="T68" fmla="*/ 158 w 730"/>
                  <a:gd name="T69" fmla="*/ 0 h 840"/>
                  <a:gd name="T70" fmla="*/ 573 w 730"/>
                  <a:gd name="T71" fmla="*/ 840 h 840"/>
                  <a:gd name="T72" fmla="*/ 158 w 730"/>
                  <a:gd name="T73" fmla="*/ 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0" h="840">
                    <a:moveTo>
                      <a:pt x="553" y="696"/>
                    </a:moveTo>
                    <a:lnTo>
                      <a:pt x="534" y="696"/>
                    </a:lnTo>
                    <a:lnTo>
                      <a:pt x="516" y="701"/>
                    </a:lnTo>
                    <a:lnTo>
                      <a:pt x="501" y="711"/>
                    </a:lnTo>
                    <a:lnTo>
                      <a:pt x="487" y="726"/>
                    </a:lnTo>
                    <a:lnTo>
                      <a:pt x="559" y="787"/>
                    </a:lnTo>
                    <a:lnTo>
                      <a:pt x="593" y="710"/>
                    </a:lnTo>
                    <a:lnTo>
                      <a:pt x="573" y="700"/>
                    </a:lnTo>
                    <a:lnTo>
                      <a:pt x="553" y="696"/>
                    </a:lnTo>
                    <a:close/>
                    <a:moveTo>
                      <a:pt x="617" y="433"/>
                    </a:moveTo>
                    <a:lnTo>
                      <a:pt x="614" y="460"/>
                    </a:lnTo>
                    <a:lnTo>
                      <a:pt x="616" y="490"/>
                    </a:lnTo>
                    <a:lnTo>
                      <a:pt x="624" y="518"/>
                    </a:lnTo>
                    <a:lnTo>
                      <a:pt x="637" y="546"/>
                    </a:lnTo>
                    <a:lnTo>
                      <a:pt x="655" y="570"/>
                    </a:lnTo>
                    <a:lnTo>
                      <a:pt x="689" y="493"/>
                    </a:lnTo>
                    <a:lnTo>
                      <a:pt x="617" y="433"/>
                    </a:lnTo>
                    <a:close/>
                    <a:moveTo>
                      <a:pt x="77" y="271"/>
                    </a:moveTo>
                    <a:lnTo>
                      <a:pt x="42" y="348"/>
                    </a:lnTo>
                    <a:lnTo>
                      <a:pt x="113" y="409"/>
                    </a:lnTo>
                    <a:lnTo>
                      <a:pt x="117" y="380"/>
                    </a:lnTo>
                    <a:lnTo>
                      <a:pt x="115" y="352"/>
                    </a:lnTo>
                    <a:lnTo>
                      <a:pt x="108" y="323"/>
                    </a:lnTo>
                    <a:lnTo>
                      <a:pt x="94" y="296"/>
                    </a:lnTo>
                    <a:lnTo>
                      <a:pt x="77" y="271"/>
                    </a:lnTo>
                    <a:close/>
                    <a:moveTo>
                      <a:pt x="333" y="259"/>
                    </a:moveTo>
                    <a:lnTo>
                      <a:pt x="311" y="262"/>
                    </a:lnTo>
                    <a:lnTo>
                      <a:pt x="292" y="271"/>
                    </a:lnTo>
                    <a:lnTo>
                      <a:pt x="274" y="283"/>
                    </a:lnTo>
                    <a:lnTo>
                      <a:pt x="260" y="299"/>
                    </a:lnTo>
                    <a:lnTo>
                      <a:pt x="248" y="321"/>
                    </a:lnTo>
                    <a:lnTo>
                      <a:pt x="239" y="348"/>
                    </a:lnTo>
                    <a:lnTo>
                      <a:pt x="235" y="378"/>
                    </a:lnTo>
                    <a:lnTo>
                      <a:pt x="236" y="409"/>
                    </a:lnTo>
                    <a:lnTo>
                      <a:pt x="242" y="440"/>
                    </a:lnTo>
                    <a:lnTo>
                      <a:pt x="253" y="470"/>
                    </a:lnTo>
                    <a:lnTo>
                      <a:pt x="268" y="498"/>
                    </a:lnTo>
                    <a:lnTo>
                      <a:pt x="286" y="524"/>
                    </a:lnTo>
                    <a:lnTo>
                      <a:pt x="309" y="547"/>
                    </a:lnTo>
                    <a:lnTo>
                      <a:pt x="331" y="564"/>
                    </a:lnTo>
                    <a:lnTo>
                      <a:pt x="354" y="574"/>
                    </a:lnTo>
                    <a:lnTo>
                      <a:pt x="377" y="580"/>
                    </a:lnTo>
                    <a:lnTo>
                      <a:pt x="398" y="582"/>
                    </a:lnTo>
                    <a:lnTo>
                      <a:pt x="420" y="579"/>
                    </a:lnTo>
                    <a:lnTo>
                      <a:pt x="439" y="571"/>
                    </a:lnTo>
                    <a:lnTo>
                      <a:pt x="456" y="559"/>
                    </a:lnTo>
                    <a:lnTo>
                      <a:pt x="471" y="541"/>
                    </a:lnTo>
                    <a:lnTo>
                      <a:pt x="483" y="521"/>
                    </a:lnTo>
                    <a:lnTo>
                      <a:pt x="492" y="492"/>
                    </a:lnTo>
                    <a:lnTo>
                      <a:pt x="496" y="464"/>
                    </a:lnTo>
                    <a:lnTo>
                      <a:pt x="495" y="433"/>
                    </a:lnTo>
                    <a:lnTo>
                      <a:pt x="489" y="402"/>
                    </a:lnTo>
                    <a:lnTo>
                      <a:pt x="478" y="371"/>
                    </a:lnTo>
                    <a:lnTo>
                      <a:pt x="464" y="342"/>
                    </a:lnTo>
                    <a:lnTo>
                      <a:pt x="445" y="316"/>
                    </a:lnTo>
                    <a:lnTo>
                      <a:pt x="422" y="293"/>
                    </a:lnTo>
                    <a:lnTo>
                      <a:pt x="399" y="278"/>
                    </a:lnTo>
                    <a:lnTo>
                      <a:pt x="377" y="267"/>
                    </a:lnTo>
                    <a:lnTo>
                      <a:pt x="355" y="260"/>
                    </a:lnTo>
                    <a:lnTo>
                      <a:pt x="333" y="259"/>
                    </a:lnTo>
                    <a:close/>
                    <a:moveTo>
                      <a:pt x="172" y="54"/>
                    </a:moveTo>
                    <a:lnTo>
                      <a:pt x="138" y="131"/>
                    </a:lnTo>
                    <a:lnTo>
                      <a:pt x="158" y="141"/>
                    </a:lnTo>
                    <a:lnTo>
                      <a:pt x="178" y="146"/>
                    </a:lnTo>
                    <a:lnTo>
                      <a:pt x="197" y="146"/>
                    </a:lnTo>
                    <a:lnTo>
                      <a:pt x="215" y="140"/>
                    </a:lnTo>
                    <a:lnTo>
                      <a:pt x="230" y="130"/>
                    </a:lnTo>
                    <a:lnTo>
                      <a:pt x="243" y="115"/>
                    </a:lnTo>
                    <a:lnTo>
                      <a:pt x="172" y="54"/>
                    </a:lnTo>
                    <a:close/>
                    <a:moveTo>
                      <a:pt x="158" y="0"/>
                    </a:moveTo>
                    <a:lnTo>
                      <a:pt x="730" y="486"/>
                    </a:lnTo>
                    <a:lnTo>
                      <a:pt x="573" y="840"/>
                    </a:lnTo>
                    <a:lnTo>
                      <a:pt x="0" y="354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EditPoints="1"/>
              </p:cNvSpPr>
              <p:nvPr/>
            </p:nvSpPr>
            <p:spPr bwMode="auto">
              <a:xfrm>
                <a:off x="265113" y="2513013"/>
                <a:ext cx="50800" cy="65088"/>
              </a:xfrm>
              <a:custGeom>
                <a:avLst/>
                <a:gdLst>
                  <a:gd name="T0" fmla="*/ 69 w 159"/>
                  <a:gd name="T1" fmla="*/ 157 h 208"/>
                  <a:gd name="T2" fmla="*/ 81 w 159"/>
                  <a:gd name="T3" fmla="*/ 161 h 208"/>
                  <a:gd name="T4" fmla="*/ 87 w 159"/>
                  <a:gd name="T5" fmla="*/ 156 h 208"/>
                  <a:gd name="T6" fmla="*/ 89 w 159"/>
                  <a:gd name="T7" fmla="*/ 151 h 208"/>
                  <a:gd name="T8" fmla="*/ 88 w 159"/>
                  <a:gd name="T9" fmla="*/ 143 h 208"/>
                  <a:gd name="T10" fmla="*/ 85 w 159"/>
                  <a:gd name="T11" fmla="*/ 135 h 208"/>
                  <a:gd name="T12" fmla="*/ 81 w 159"/>
                  <a:gd name="T13" fmla="*/ 44 h 208"/>
                  <a:gd name="T14" fmla="*/ 76 w 159"/>
                  <a:gd name="T15" fmla="*/ 46 h 208"/>
                  <a:gd name="T16" fmla="*/ 73 w 159"/>
                  <a:gd name="T17" fmla="*/ 55 h 208"/>
                  <a:gd name="T18" fmla="*/ 75 w 159"/>
                  <a:gd name="T19" fmla="*/ 64 h 208"/>
                  <a:gd name="T20" fmla="*/ 80 w 159"/>
                  <a:gd name="T21" fmla="*/ 74 h 208"/>
                  <a:gd name="T22" fmla="*/ 88 w 159"/>
                  <a:gd name="T23" fmla="*/ 45 h 208"/>
                  <a:gd name="T24" fmla="*/ 81 w 159"/>
                  <a:gd name="T25" fmla="*/ 44 h 208"/>
                  <a:gd name="T26" fmla="*/ 131 w 159"/>
                  <a:gd name="T27" fmla="*/ 17 h 208"/>
                  <a:gd name="T28" fmla="*/ 142 w 159"/>
                  <a:gd name="T29" fmla="*/ 55 h 208"/>
                  <a:gd name="T30" fmla="*/ 159 w 159"/>
                  <a:gd name="T31" fmla="*/ 80 h 208"/>
                  <a:gd name="T32" fmla="*/ 136 w 159"/>
                  <a:gd name="T33" fmla="*/ 94 h 208"/>
                  <a:gd name="T34" fmla="*/ 111 w 159"/>
                  <a:gd name="T35" fmla="*/ 62 h 208"/>
                  <a:gd name="T36" fmla="*/ 100 w 159"/>
                  <a:gd name="T37" fmla="*/ 105 h 208"/>
                  <a:gd name="T38" fmla="*/ 117 w 159"/>
                  <a:gd name="T39" fmla="*/ 135 h 208"/>
                  <a:gd name="T40" fmla="*/ 122 w 159"/>
                  <a:gd name="T41" fmla="*/ 163 h 208"/>
                  <a:gd name="T42" fmla="*/ 112 w 159"/>
                  <a:gd name="T43" fmla="*/ 188 h 208"/>
                  <a:gd name="T44" fmla="*/ 93 w 159"/>
                  <a:gd name="T45" fmla="*/ 197 h 208"/>
                  <a:gd name="T46" fmla="*/ 70 w 159"/>
                  <a:gd name="T47" fmla="*/ 192 h 208"/>
                  <a:gd name="T48" fmla="*/ 47 w 159"/>
                  <a:gd name="T49" fmla="*/ 208 h 208"/>
                  <a:gd name="T50" fmla="*/ 38 w 159"/>
                  <a:gd name="T51" fmla="*/ 169 h 208"/>
                  <a:gd name="T52" fmla="*/ 1 w 159"/>
                  <a:gd name="T53" fmla="*/ 125 h 208"/>
                  <a:gd name="T54" fmla="*/ 13 w 159"/>
                  <a:gd name="T55" fmla="*/ 94 h 208"/>
                  <a:gd name="T56" fmla="*/ 32 w 159"/>
                  <a:gd name="T57" fmla="*/ 124 h 208"/>
                  <a:gd name="T58" fmla="*/ 49 w 159"/>
                  <a:gd name="T59" fmla="*/ 142 h 208"/>
                  <a:gd name="T60" fmla="*/ 60 w 159"/>
                  <a:gd name="T61" fmla="*/ 96 h 208"/>
                  <a:gd name="T62" fmla="*/ 42 w 159"/>
                  <a:gd name="T63" fmla="*/ 57 h 208"/>
                  <a:gd name="T64" fmla="*/ 45 w 159"/>
                  <a:gd name="T65" fmla="*/ 24 h 208"/>
                  <a:gd name="T66" fmla="*/ 59 w 159"/>
                  <a:gd name="T67" fmla="*/ 9 h 208"/>
                  <a:gd name="T68" fmla="*/ 86 w 159"/>
                  <a:gd name="T69" fmla="*/ 9 h 208"/>
                  <a:gd name="T70" fmla="*/ 112 w 159"/>
                  <a:gd name="T7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9" h="208">
                    <a:moveTo>
                      <a:pt x="81" y="129"/>
                    </a:moveTo>
                    <a:lnTo>
                      <a:pt x="69" y="157"/>
                    </a:lnTo>
                    <a:lnTo>
                      <a:pt x="76" y="160"/>
                    </a:lnTo>
                    <a:lnTo>
                      <a:pt x="81" y="161"/>
                    </a:lnTo>
                    <a:lnTo>
                      <a:pt x="85" y="158"/>
                    </a:lnTo>
                    <a:lnTo>
                      <a:pt x="87" y="156"/>
                    </a:lnTo>
                    <a:lnTo>
                      <a:pt x="88" y="155"/>
                    </a:lnTo>
                    <a:lnTo>
                      <a:pt x="89" y="151"/>
                    </a:lnTo>
                    <a:lnTo>
                      <a:pt x="89" y="146"/>
                    </a:lnTo>
                    <a:lnTo>
                      <a:pt x="88" y="143"/>
                    </a:lnTo>
                    <a:lnTo>
                      <a:pt x="87" y="139"/>
                    </a:lnTo>
                    <a:lnTo>
                      <a:pt x="85" y="135"/>
                    </a:lnTo>
                    <a:lnTo>
                      <a:pt x="81" y="129"/>
                    </a:lnTo>
                    <a:close/>
                    <a:moveTo>
                      <a:pt x="81" y="44"/>
                    </a:moveTo>
                    <a:lnTo>
                      <a:pt x="79" y="44"/>
                    </a:lnTo>
                    <a:lnTo>
                      <a:pt x="76" y="46"/>
                    </a:lnTo>
                    <a:lnTo>
                      <a:pt x="75" y="49"/>
                    </a:lnTo>
                    <a:lnTo>
                      <a:pt x="73" y="55"/>
                    </a:lnTo>
                    <a:lnTo>
                      <a:pt x="74" y="60"/>
                    </a:lnTo>
                    <a:lnTo>
                      <a:pt x="75" y="64"/>
                    </a:lnTo>
                    <a:lnTo>
                      <a:pt x="76" y="68"/>
                    </a:lnTo>
                    <a:lnTo>
                      <a:pt x="80" y="74"/>
                    </a:lnTo>
                    <a:lnTo>
                      <a:pt x="92" y="46"/>
                    </a:lnTo>
                    <a:lnTo>
                      <a:pt x="88" y="45"/>
                    </a:lnTo>
                    <a:lnTo>
                      <a:pt x="85" y="44"/>
                    </a:lnTo>
                    <a:lnTo>
                      <a:pt x="81" y="44"/>
                    </a:lnTo>
                    <a:close/>
                    <a:moveTo>
                      <a:pt x="112" y="0"/>
                    </a:moveTo>
                    <a:lnTo>
                      <a:pt x="131" y="17"/>
                    </a:lnTo>
                    <a:lnTo>
                      <a:pt x="123" y="35"/>
                    </a:lnTo>
                    <a:lnTo>
                      <a:pt x="142" y="55"/>
                    </a:lnTo>
                    <a:lnTo>
                      <a:pt x="157" y="76"/>
                    </a:lnTo>
                    <a:lnTo>
                      <a:pt x="159" y="80"/>
                    </a:lnTo>
                    <a:lnTo>
                      <a:pt x="138" y="98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11" y="62"/>
                    </a:lnTo>
                    <a:lnTo>
                      <a:pt x="95" y="98"/>
                    </a:lnTo>
                    <a:lnTo>
                      <a:pt x="100" y="105"/>
                    </a:lnTo>
                    <a:lnTo>
                      <a:pt x="110" y="121"/>
                    </a:lnTo>
                    <a:lnTo>
                      <a:pt x="117" y="135"/>
                    </a:lnTo>
                    <a:lnTo>
                      <a:pt x="120" y="146"/>
                    </a:lnTo>
                    <a:lnTo>
                      <a:pt x="122" y="163"/>
                    </a:lnTo>
                    <a:lnTo>
                      <a:pt x="118" y="177"/>
                    </a:lnTo>
                    <a:lnTo>
                      <a:pt x="112" y="188"/>
                    </a:lnTo>
                    <a:lnTo>
                      <a:pt x="104" y="194"/>
                    </a:lnTo>
                    <a:lnTo>
                      <a:pt x="93" y="197"/>
                    </a:lnTo>
                    <a:lnTo>
                      <a:pt x="82" y="195"/>
                    </a:lnTo>
                    <a:lnTo>
                      <a:pt x="70" y="192"/>
                    </a:lnTo>
                    <a:lnTo>
                      <a:pt x="57" y="183"/>
                    </a:lnTo>
                    <a:lnTo>
                      <a:pt x="47" y="208"/>
                    </a:lnTo>
                    <a:lnTo>
                      <a:pt x="28" y="192"/>
                    </a:lnTo>
                    <a:lnTo>
                      <a:pt x="38" y="169"/>
                    </a:lnTo>
                    <a:lnTo>
                      <a:pt x="17" y="148"/>
                    </a:lnTo>
                    <a:lnTo>
                      <a:pt x="1" y="125"/>
                    </a:lnTo>
                    <a:lnTo>
                      <a:pt x="0" y="124"/>
                    </a:lnTo>
                    <a:lnTo>
                      <a:pt x="13" y="94"/>
                    </a:lnTo>
                    <a:lnTo>
                      <a:pt x="16" y="99"/>
                    </a:lnTo>
                    <a:lnTo>
                      <a:pt x="32" y="124"/>
                    </a:lnTo>
                    <a:lnTo>
                      <a:pt x="42" y="133"/>
                    </a:lnTo>
                    <a:lnTo>
                      <a:pt x="49" y="142"/>
                    </a:lnTo>
                    <a:lnTo>
                      <a:pt x="66" y="105"/>
                    </a:lnTo>
                    <a:lnTo>
                      <a:pt x="60" y="96"/>
                    </a:lnTo>
                    <a:lnTo>
                      <a:pt x="48" y="76"/>
                    </a:lnTo>
                    <a:lnTo>
                      <a:pt x="42" y="57"/>
                    </a:lnTo>
                    <a:lnTo>
                      <a:pt x="41" y="40"/>
                    </a:lnTo>
                    <a:lnTo>
                      <a:pt x="45" y="24"/>
                    </a:lnTo>
                    <a:lnTo>
                      <a:pt x="51" y="14"/>
                    </a:lnTo>
                    <a:lnTo>
                      <a:pt x="59" y="9"/>
                    </a:lnTo>
                    <a:lnTo>
                      <a:pt x="69" y="7"/>
                    </a:lnTo>
                    <a:lnTo>
                      <a:pt x="86" y="9"/>
                    </a:lnTo>
                    <a:lnTo>
                      <a:pt x="104" y="19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 56"/>
            <p:cNvSpPr>
              <a:spLocks noEditPoints="1"/>
            </p:cNvSpPr>
            <p:nvPr/>
          </p:nvSpPr>
          <p:spPr bwMode="auto">
            <a:xfrm>
              <a:off x="3865241" y="4807381"/>
              <a:ext cx="695642" cy="455004"/>
            </a:xfrm>
            <a:custGeom>
              <a:avLst/>
              <a:gdLst>
                <a:gd name="T0" fmla="*/ 2611 w 3496"/>
                <a:gd name="T1" fmla="*/ 1781 h 2287"/>
                <a:gd name="T2" fmla="*/ 2569 w 3496"/>
                <a:gd name="T3" fmla="*/ 1980 h 2287"/>
                <a:gd name="T4" fmla="*/ 2696 w 3496"/>
                <a:gd name="T5" fmla="*/ 2111 h 2287"/>
                <a:gd name="T6" fmla="*/ 2895 w 3496"/>
                <a:gd name="T7" fmla="*/ 2073 h 2287"/>
                <a:gd name="T8" fmla="*/ 2971 w 3496"/>
                <a:gd name="T9" fmla="*/ 1881 h 2287"/>
                <a:gd name="T10" fmla="*/ 2866 w 3496"/>
                <a:gd name="T11" fmla="*/ 1730 h 2287"/>
                <a:gd name="T12" fmla="*/ 846 w 3496"/>
                <a:gd name="T13" fmla="*/ 1721 h 2287"/>
                <a:gd name="T14" fmla="*/ 710 w 3496"/>
                <a:gd name="T15" fmla="*/ 1877 h 2287"/>
                <a:gd name="T16" fmla="*/ 762 w 3496"/>
                <a:gd name="T17" fmla="*/ 2061 h 2287"/>
                <a:gd name="T18" fmla="*/ 945 w 3496"/>
                <a:gd name="T19" fmla="*/ 2118 h 2287"/>
                <a:gd name="T20" fmla="*/ 1104 w 3496"/>
                <a:gd name="T21" fmla="*/ 1986 h 2287"/>
                <a:gd name="T22" fmla="*/ 1083 w 3496"/>
                <a:gd name="T23" fmla="*/ 1792 h 2287"/>
                <a:gd name="T24" fmla="*/ 918 w 3496"/>
                <a:gd name="T25" fmla="*/ 1708 h 2287"/>
                <a:gd name="T26" fmla="*/ 2353 w 3496"/>
                <a:gd name="T27" fmla="*/ 1812 h 2287"/>
                <a:gd name="T28" fmla="*/ 2467 w 3496"/>
                <a:gd name="T29" fmla="*/ 1701 h 2287"/>
                <a:gd name="T30" fmla="*/ 2684 w 3496"/>
                <a:gd name="T31" fmla="*/ 1554 h 2287"/>
                <a:gd name="T32" fmla="*/ 2950 w 3496"/>
                <a:gd name="T33" fmla="*/ 1586 h 2287"/>
                <a:gd name="T34" fmla="*/ 3117 w 3496"/>
                <a:gd name="T35" fmla="*/ 1779 h 2287"/>
                <a:gd name="T36" fmla="*/ 3265 w 3496"/>
                <a:gd name="T37" fmla="*/ 1778 h 2287"/>
                <a:gd name="T38" fmla="*/ 2793 w 3496"/>
                <a:gd name="T39" fmla="*/ 1255 h 2287"/>
                <a:gd name="T40" fmla="*/ 2649 w 3496"/>
                <a:gd name="T41" fmla="*/ 1136 h 2287"/>
                <a:gd name="T42" fmla="*/ 2425 w 3496"/>
                <a:gd name="T43" fmla="*/ 588 h 2287"/>
                <a:gd name="T44" fmla="*/ 2353 w 3496"/>
                <a:gd name="T45" fmla="*/ 34 h 2287"/>
                <a:gd name="T46" fmla="*/ 2458 w 3496"/>
                <a:gd name="T47" fmla="*/ 188 h 2287"/>
                <a:gd name="T48" fmla="*/ 3031 w 3496"/>
                <a:gd name="T49" fmla="*/ 430 h 2287"/>
                <a:gd name="T50" fmla="*/ 3438 w 3496"/>
                <a:gd name="T51" fmla="*/ 1101 h 2287"/>
                <a:gd name="T52" fmla="*/ 3496 w 3496"/>
                <a:gd name="T53" fmla="*/ 1178 h 2287"/>
                <a:gd name="T54" fmla="*/ 3426 w 3496"/>
                <a:gd name="T55" fmla="*/ 1822 h 2287"/>
                <a:gd name="T56" fmla="*/ 3258 w 3496"/>
                <a:gd name="T57" fmla="*/ 1976 h 2287"/>
                <a:gd name="T58" fmla="*/ 3073 w 3496"/>
                <a:gd name="T59" fmla="*/ 2116 h 2287"/>
                <a:gd name="T60" fmla="*/ 2851 w 3496"/>
                <a:gd name="T61" fmla="*/ 2275 h 2287"/>
                <a:gd name="T62" fmla="*/ 2577 w 3496"/>
                <a:gd name="T63" fmla="*/ 2241 h 2287"/>
                <a:gd name="T64" fmla="*/ 2410 w 3496"/>
                <a:gd name="T65" fmla="*/ 2033 h 2287"/>
                <a:gd name="T66" fmla="*/ 2252 w 3496"/>
                <a:gd name="T67" fmla="*/ 1947 h 2287"/>
                <a:gd name="T68" fmla="*/ 2055 w 3496"/>
                <a:gd name="T69" fmla="*/ 1989 h 2287"/>
                <a:gd name="T70" fmla="*/ 1159 w 3496"/>
                <a:gd name="T71" fmla="*/ 2186 h 2287"/>
                <a:gd name="T72" fmla="*/ 902 w 3496"/>
                <a:gd name="T73" fmla="*/ 2287 h 2287"/>
                <a:gd name="T74" fmla="*/ 651 w 3496"/>
                <a:gd name="T75" fmla="*/ 2186 h 2287"/>
                <a:gd name="T76" fmla="*/ 482 w 3496"/>
                <a:gd name="T77" fmla="*/ 1989 h 2287"/>
                <a:gd name="T78" fmla="*/ 310 w 3496"/>
                <a:gd name="T79" fmla="*/ 1913 h 2287"/>
                <a:gd name="T80" fmla="*/ 252 w 3496"/>
                <a:gd name="T81" fmla="*/ 1734 h 2287"/>
                <a:gd name="T82" fmla="*/ 137 w 3496"/>
                <a:gd name="T83" fmla="*/ 1396 h 2287"/>
                <a:gd name="T84" fmla="*/ 170 w 3496"/>
                <a:gd name="T85" fmla="*/ 1284 h 2287"/>
                <a:gd name="T86" fmla="*/ 1324 w 3496"/>
                <a:gd name="T87" fmla="*/ 1269 h 2287"/>
                <a:gd name="T88" fmla="*/ 1423 w 3496"/>
                <a:gd name="T89" fmla="*/ 1147 h 2287"/>
                <a:gd name="T90" fmla="*/ 1343 w 3496"/>
                <a:gd name="T91" fmla="*/ 1031 h 2287"/>
                <a:gd name="T92" fmla="*/ 377 w 3496"/>
                <a:gd name="T93" fmla="*/ 984 h 2287"/>
                <a:gd name="T94" fmla="*/ 410 w 3496"/>
                <a:gd name="T95" fmla="*/ 871 h 2287"/>
                <a:gd name="T96" fmla="*/ 1411 w 3496"/>
                <a:gd name="T97" fmla="*/ 832 h 2287"/>
                <a:gd name="T98" fmla="*/ 1451 w 3496"/>
                <a:gd name="T99" fmla="*/ 685 h 2287"/>
                <a:gd name="T100" fmla="*/ 80 w 3496"/>
                <a:gd name="T101" fmla="*/ 613 h 2287"/>
                <a:gd name="T102" fmla="*/ 0 w 3496"/>
                <a:gd name="T103" fmla="*/ 531 h 2287"/>
                <a:gd name="T104" fmla="*/ 84 w 3496"/>
                <a:gd name="T105" fmla="*/ 449 h 2287"/>
                <a:gd name="T106" fmla="*/ 1451 w 3496"/>
                <a:gd name="T107" fmla="*/ 422 h 2287"/>
                <a:gd name="T108" fmla="*/ 1487 w 3496"/>
                <a:gd name="T109" fmla="*/ 281 h 2287"/>
                <a:gd name="T110" fmla="*/ 399 w 3496"/>
                <a:gd name="T111" fmla="*/ 216 h 2287"/>
                <a:gd name="T112" fmla="*/ 479 w 3496"/>
                <a:gd name="T113" fmla="*/ 3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96" h="2287">
                  <a:moveTo>
                    <a:pt x="2772" y="1708"/>
                  </a:moveTo>
                  <a:lnTo>
                    <a:pt x="2734" y="1711"/>
                  </a:lnTo>
                  <a:lnTo>
                    <a:pt x="2699" y="1721"/>
                  </a:lnTo>
                  <a:lnTo>
                    <a:pt x="2666" y="1735"/>
                  </a:lnTo>
                  <a:lnTo>
                    <a:pt x="2638" y="1757"/>
                  </a:lnTo>
                  <a:lnTo>
                    <a:pt x="2611" y="1781"/>
                  </a:lnTo>
                  <a:lnTo>
                    <a:pt x="2591" y="1810"/>
                  </a:lnTo>
                  <a:lnTo>
                    <a:pt x="2574" y="1842"/>
                  </a:lnTo>
                  <a:lnTo>
                    <a:pt x="2563" y="1877"/>
                  </a:lnTo>
                  <a:lnTo>
                    <a:pt x="2559" y="1914"/>
                  </a:lnTo>
                  <a:lnTo>
                    <a:pt x="2561" y="1948"/>
                  </a:lnTo>
                  <a:lnTo>
                    <a:pt x="2569" y="1980"/>
                  </a:lnTo>
                  <a:lnTo>
                    <a:pt x="2580" y="2010"/>
                  </a:lnTo>
                  <a:lnTo>
                    <a:pt x="2596" y="2036"/>
                  </a:lnTo>
                  <a:lnTo>
                    <a:pt x="2616" y="2061"/>
                  </a:lnTo>
                  <a:lnTo>
                    <a:pt x="2640" y="2081"/>
                  </a:lnTo>
                  <a:lnTo>
                    <a:pt x="2666" y="2098"/>
                  </a:lnTo>
                  <a:lnTo>
                    <a:pt x="2696" y="2111"/>
                  </a:lnTo>
                  <a:lnTo>
                    <a:pt x="2727" y="2118"/>
                  </a:lnTo>
                  <a:lnTo>
                    <a:pt x="2761" y="2121"/>
                  </a:lnTo>
                  <a:lnTo>
                    <a:pt x="2798" y="2118"/>
                  </a:lnTo>
                  <a:lnTo>
                    <a:pt x="2833" y="2109"/>
                  </a:lnTo>
                  <a:lnTo>
                    <a:pt x="2866" y="2093"/>
                  </a:lnTo>
                  <a:lnTo>
                    <a:pt x="2895" y="2073"/>
                  </a:lnTo>
                  <a:lnTo>
                    <a:pt x="2921" y="2048"/>
                  </a:lnTo>
                  <a:lnTo>
                    <a:pt x="2943" y="2019"/>
                  </a:lnTo>
                  <a:lnTo>
                    <a:pt x="2959" y="1986"/>
                  </a:lnTo>
                  <a:lnTo>
                    <a:pt x="2969" y="1951"/>
                  </a:lnTo>
                  <a:lnTo>
                    <a:pt x="2974" y="1914"/>
                  </a:lnTo>
                  <a:lnTo>
                    <a:pt x="2971" y="1881"/>
                  </a:lnTo>
                  <a:lnTo>
                    <a:pt x="2964" y="1849"/>
                  </a:lnTo>
                  <a:lnTo>
                    <a:pt x="2952" y="1819"/>
                  </a:lnTo>
                  <a:lnTo>
                    <a:pt x="2936" y="1792"/>
                  </a:lnTo>
                  <a:lnTo>
                    <a:pt x="2916" y="1768"/>
                  </a:lnTo>
                  <a:lnTo>
                    <a:pt x="2893" y="1747"/>
                  </a:lnTo>
                  <a:lnTo>
                    <a:pt x="2866" y="1730"/>
                  </a:lnTo>
                  <a:lnTo>
                    <a:pt x="2836" y="1718"/>
                  </a:lnTo>
                  <a:lnTo>
                    <a:pt x="2806" y="1710"/>
                  </a:lnTo>
                  <a:lnTo>
                    <a:pt x="2772" y="1708"/>
                  </a:lnTo>
                  <a:close/>
                  <a:moveTo>
                    <a:pt x="918" y="1708"/>
                  </a:moveTo>
                  <a:lnTo>
                    <a:pt x="881" y="1711"/>
                  </a:lnTo>
                  <a:lnTo>
                    <a:pt x="846" y="1721"/>
                  </a:lnTo>
                  <a:lnTo>
                    <a:pt x="813" y="1735"/>
                  </a:lnTo>
                  <a:lnTo>
                    <a:pt x="783" y="1757"/>
                  </a:lnTo>
                  <a:lnTo>
                    <a:pt x="758" y="1781"/>
                  </a:lnTo>
                  <a:lnTo>
                    <a:pt x="736" y="1810"/>
                  </a:lnTo>
                  <a:lnTo>
                    <a:pt x="721" y="1842"/>
                  </a:lnTo>
                  <a:lnTo>
                    <a:pt x="710" y="1877"/>
                  </a:lnTo>
                  <a:lnTo>
                    <a:pt x="706" y="1914"/>
                  </a:lnTo>
                  <a:lnTo>
                    <a:pt x="708" y="1948"/>
                  </a:lnTo>
                  <a:lnTo>
                    <a:pt x="714" y="1980"/>
                  </a:lnTo>
                  <a:lnTo>
                    <a:pt x="726" y="2010"/>
                  </a:lnTo>
                  <a:lnTo>
                    <a:pt x="743" y="2036"/>
                  </a:lnTo>
                  <a:lnTo>
                    <a:pt x="762" y="2061"/>
                  </a:lnTo>
                  <a:lnTo>
                    <a:pt x="786" y="2081"/>
                  </a:lnTo>
                  <a:lnTo>
                    <a:pt x="813" y="2098"/>
                  </a:lnTo>
                  <a:lnTo>
                    <a:pt x="842" y="2111"/>
                  </a:lnTo>
                  <a:lnTo>
                    <a:pt x="874" y="2118"/>
                  </a:lnTo>
                  <a:lnTo>
                    <a:pt x="908" y="2121"/>
                  </a:lnTo>
                  <a:lnTo>
                    <a:pt x="945" y="2118"/>
                  </a:lnTo>
                  <a:lnTo>
                    <a:pt x="980" y="2109"/>
                  </a:lnTo>
                  <a:lnTo>
                    <a:pt x="1012" y="2093"/>
                  </a:lnTo>
                  <a:lnTo>
                    <a:pt x="1041" y="2073"/>
                  </a:lnTo>
                  <a:lnTo>
                    <a:pt x="1067" y="2048"/>
                  </a:lnTo>
                  <a:lnTo>
                    <a:pt x="1088" y="2019"/>
                  </a:lnTo>
                  <a:lnTo>
                    <a:pt x="1104" y="1986"/>
                  </a:lnTo>
                  <a:lnTo>
                    <a:pt x="1115" y="1951"/>
                  </a:lnTo>
                  <a:lnTo>
                    <a:pt x="1119" y="1914"/>
                  </a:lnTo>
                  <a:lnTo>
                    <a:pt x="1118" y="1881"/>
                  </a:lnTo>
                  <a:lnTo>
                    <a:pt x="1111" y="1849"/>
                  </a:lnTo>
                  <a:lnTo>
                    <a:pt x="1099" y="1819"/>
                  </a:lnTo>
                  <a:lnTo>
                    <a:pt x="1083" y="1792"/>
                  </a:lnTo>
                  <a:lnTo>
                    <a:pt x="1063" y="1768"/>
                  </a:lnTo>
                  <a:lnTo>
                    <a:pt x="1039" y="1747"/>
                  </a:lnTo>
                  <a:lnTo>
                    <a:pt x="1013" y="1730"/>
                  </a:lnTo>
                  <a:lnTo>
                    <a:pt x="983" y="1718"/>
                  </a:lnTo>
                  <a:lnTo>
                    <a:pt x="951" y="1710"/>
                  </a:lnTo>
                  <a:lnTo>
                    <a:pt x="918" y="1708"/>
                  </a:lnTo>
                  <a:close/>
                  <a:moveTo>
                    <a:pt x="2425" y="588"/>
                  </a:moveTo>
                  <a:lnTo>
                    <a:pt x="2321" y="1745"/>
                  </a:lnTo>
                  <a:lnTo>
                    <a:pt x="2321" y="1765"/>
                  </a:lnTo>
                  <a:lnTo>
                    <a:pt x="2327" y="1784"/>
                  </a:lnTo>
                  <a:lnTo>
                    <a:pt x="2338" y="1800"/>
                  </a:lnTo>
                  <a:lnTo>
                    <a:pt x="2353" y="1812"/>
                  </a:lnTo>
                  <a:lnTo>
                    <a:pt x="2371" y="1819"/>
                  </a:lnTo>
                  <a:lnTo>
                    <a:pt x="2391" y="1823"/>
                  </a:lnTo>
                  <a:lnTo>
                    <a:pt x="2408" y="1823"/>
                  </a:lnTo>
                  <a:lnTo>
                    <a:pt x="2423" y="1779"/>
                  </a:lnTo>
                  <a:lnTo>
                    <a:pt x="2442" y="1739"/>
                  </a:lnTo>
                  <a:lnTo>
                    <a:pt x="2467" y="1701"/>
                  </a:lnTo>
                  <a:lnTo>
                    <a:pt x="2494" y="1667"/>
                  </a:lnTo>
                  <a:lnTo>
                    <a:pt x="2526" y="1636"/>
                  </a:lnTo>
                  <a:lnTo>
                    <a:pt x="2562" y="1609"/>
                  </a:lnTo>
                  <a:lnTo>
                    <a:pt x="2600" y="1586"/>
                  </a:lnTo>
                  <a:lnTo>
                    <a:pt x="2641" y="1566"/>
                  </a:lnTo>
                  <a:lnTo>
                    <a:pt x="2684" y="1554"/>
                  </a:lnTo>
                  <a:lnTo>
                    <a:pt x="2729" y="1545"/>
                  </a:lnTo>
                  <a:lnTo>
                    <a:pt x="2776" y="1542"/>
                  </a:lnTo>
                  <a:lnTo>
                    <a:pt x="2823" y="1545"/>
                  </a:lnTo>
                  <a:lnTo>
                    <a:pt x="2867" y="1554"/>
                  </a:lnTo>
                  <a:lnTo>
                    <a:pt x="2910" y="1566"/>
                  </a:lnTo>
                  <a:lnTo>
                    <a:pt x="2950" y="1586"/>
                  </a:lnTo>
                  <a:lnTo>
                    <a:pt x="2986" y="1609"/>
                  </a:lnTo>
                  <a:lnTo>
                    <a:pt x="3020" y="1636"/>
                  </a:lnTo>
                  <a:lnTo>
                    <a:pt x="3051" y="1667"/>
                  </a:lnTo>
                  <a:lnTo>
                    <a:pt x="3078" y="1701"/>
                  </a:lnTo>
                  <a:lnTo>
                    <a:pt x="3099" y="1739"/>
                  </a:lnTo>
                  <a:lnTo>
                    <a:pt x="3117" y="1779"/>
                  </a:lnTo>
                  <a:lnTo>
                    <a:pt x="3130" y="1823"/>
                  </a:lnTo>
                  <a:lnTo>
                    <a:pt x="3185" y="1823"/>
                  </a:lnTo>
                  <a:lnTo>
                    <a:pt x="3208" y="1819"/>
                  </a:lnTo>
                  <a:lnTo>
                    <a:pt x="3231" y="1810"/>
                  </a:lnTo>
                  <a:lnTo>
                    <a:pt x="3250" y="1796"/>
                  </a:lnTo>
                  <a:lnTo>
                    <a:pt x="3265" y="1778"/>
                  </a:lnTo>
                  <a:lnTo>
                    <a:pt x="3275" y="1758"/>
                  </a:lnTo>
                  <a:lnTo>
                    <a:pt x="3281" y="1734"/>
                  </a:lnTo>
                  <a:lnTo>
                    <a:pt x="3323" y="1263"/>
                  </a:lnTo>
                  <a:lnTo>
                    <a:pt x="2858" y="1263"/>
                  </a:lnTo>
                  <a:lnTo>
                    <a:pt x="2825" y="1261"/>
                  </a:lnTo>
                  <a:lnTo>
                    <a:pt x="2793" y="1255"/>
                  </a:lnTo>
                  <a:lnTo>
                    <a:pt x="2762" y="1244"/>
                  </a:lnTo>
                  <a:lnTo>
                    <a:pt x="2734" y="1229"/>
                  </a:lnTo>
                  <a:lnTo>
                    <a:pt x="2709" y="1210"/>
                  </a:lnTo>
                  <a:lnTo>
                    <a:pt x="2686" y="1189"/>
                  </a:lnTo>
                  <a:lnTo>
                    <a:pt x="2665" y="1163"/>
                  </a:lnTo>
                  <a:lnTo>
                    <a:pt x="2649" y="1136"/>
                  </a:lnTo>
                  <a:lnTo>
                    <a:pt x="2637" y="1106"/>
                  </a:lnTo>
                  <a:lnTo>
                    <a:pt x="2629" y="1075"/>
                  </a:lnTo>
                  <a:lnTo>
                    <a:pt x="2626" y="1042"/>
                  </a:lnTo>
                  <a:lnTo>
                    <a:pt x="2626" y="1009"/>
                  </a:lnTo>
                  <a:lnTo>
                    <a:pt x="2664" y="588"/>
                  </a:lnTo>
                  <a:lnTo>
                    <a:pt x="2425" y="588"/>
                  </a:lnTo>
                  <a:close/>
                  <a:moveTo>
                    <a:pt x="501" y="0"/>
                  </a:moveTo>
                  <a:lnTo>
                    <a:pt x="2231" y="0"/>
                  </a:lnTo>
                  <a:lnTo>
                    <a:pt x="2264" y="2"/>
                  </a:lnTo>
                  <a:lnTo>
                    <a:pt x="2295" y="9"/>
                  </a:lnTo>
                  <a:lnTo>
                    <a:pt x="2325" y="19"/>
                  </a:lnTo>
                  <a:lnTo>
                    <a:pt x="2353" y="34"/>
                  </a:lnTo>
                  <a:lnTo>
                    <a:pt x="2379" y="52"/>
                  </a:lnTo>
                  <a:lnTo>
                    <a:pt x="2403" y="74"/>
                  </a:lnTo>
                  <a:lnTo>
                    <a:pt x="2422" y="100"/>
                  </a:lnTo>
                  <a:lnTo>
                    <a:pt x="2439" y="128"/>
                  </a:lnTo>
                  <a:lnTo>
                    <a:pt x="2451" y="157"/>
                  </a:lnTo>
                  <a:lnTo>
                    <a:pt x="2458" y="188"/>
                  </a:lnTo>
                  <a:lnTo>
                    <a:pt x="2462" y="220"/>
                  </a:lnTo>
                  <a:lnTo>
                    <a:pt x="2461" y="254"/>
                  </a:lnTo>
                  <a:lnTo>
                    <a:pt x="2440" y="422"/>
                  </a:lnTo>
                  <a:lnTo>
                    <a:pt x="2997" y="422"/>
                  </a:lnTo>
                  <a:lnTo>
                    <a:pt x="3015" y="424"/>
                  </a:lnTo>
                  <a:lnTo>
                    <a:pt x="3031" y="430"/>
                  </a:lnTo>
                  <a:lnTo>
                    <a:pt x="3046" y="439"/>
                  </a:lnTo>
                  <a:lnTo>
                    <a:pt x="3059" y="451"/>
                  </a:lnTo>
                  <a:lnTo>
                    <a:pt x="3069" y="466"/>
                  </a:lnTo>
                  <a:lnTo>
                    <a:pt x="3395" y="1097"/>
                  </a:lnTo>
                  <a:lnTo>
                    <a:pt x="3417" y="1097"/>
                  </a:lnTo>
                  <a:lnTo>
                    <a:pt x="3438" y="1101"/>
                  </a:lnTo>
                  <a:lnTo>
                    <a:pt x="3457" y="1108"/>
                  </a:lnTo>
                  <a:lnTo>
                    <a:pt x="3473" y="1121"/>
                  </a:lnTo>
                  <a:lnTo>
                    <a:pt x="3486" y="1136"/>
                  </a:lnTo>
                  <a:lnTo>
                    <a:pt x="3493" y="1155"/>
                  </a:lnTo>
                  <a:lnTo>
                    <a:pt x="3496" y="1176"/>
                  </a:lnTo>
                  <a:lnTo>
                    <a:pt x="3496" y="1178"/>
                  </a:lnTo>
                  <a:lnTo>
                    <a:pt x="3496" y="1180"/>
                  </a:lnTo>
                  <a:lnTo>
                    <a:pt x="3496" y="1184"/>
                  </a:lnTo>
                  <a:lnTo>
                    <a:pt x="3496" y="1186"/>
                  </a:lnTo>
                  <a:lnTo>
                    <a:pt x="3446" y="1745"/>
                  </a:lnTo>
                  <a:lnTo>
                    <a:pt x="3439" y="1784"/>
                  </a:lnTo>
                  <a:lnTo>
                    <a:pt x="3426" y="1822"/>
                  </a:lnTo>
                  <a:lnTo>
                    <a:pt x="3409" y="1857"/>
                  </a:lnTo>
                  <a:lnTo>
                    <a:pt x="3386" y="1889"/>
                  </a:lnTo>
                  <a:lnTo>
                    <a:pt x="3359" y="1916"/>
                  </a:lnTo>
                  <a:lnTo>
                    <a:pt x="3328" y="1941"/>
                  </a:lnTo>
                  <a:lnTo>
                    <a:pt x="3296" y="1961"/>
                  </a:lnTo>
                  <a:lnTo>
                    <a:pt x="3258" y="1976"/>
                  </a:lnTo>
                  <a:lnTo>
                    <a:pt x="3221" y="1985"/>
                  </a:lnTo>
                  <a:lnTo>
                    <a:pt x="3181" y="1989"/>
                  </a:lnTo>
                  <a:lnTo>
                    <a:pt x="3130" y="1989"/>
                  </a:lnTo>
                  <a:lnTo>
                    <a:pt x="3116" y="2033"/>
                  </a:lnTo>
                  <a:lnTo>
                    <a:pt x="3098" y="2077"/>
                  </a:lnTo>
                  <a:lnTo>
                    <a:pt x="3073" y="2116"/>
                  </a:lnTo>
                  <a:lnTo>
                    <a:pt x="3046" y="2153"/>
                  </a:lnTo>
                  <a:lnTo>
                    <a:pt x="3014" y="2186"/>
                  </a:lnTo>
                  <a:lnTo>
                    <a:pt x="2978" y="2215"/>
                  </a:lnTo>
                  <a:lnTo>
                    <a:pt x="2938" y="2241"/>
                  </a:lnTo>
                  <a:lnTo>
                    <a:pt x="2896" y="2260"/>
                  </a:lnTo>
                  <a:lnTo>
                    <a:pt x="2851" y="2275"/>
                  </a:lnTo>
                  <a:lnTo>
                    <a:pt x="2805" y="2284"/>
                  </a:lnTo>
                  <a:lnTo>
                    <a:pt x="2757" y="2287"/>
                  </a:lnTo>
                  <a:lnTo>
                    <a:pt x="2708" y="2284"/>
                  </a:lnTo>
                  <a:lnTo>
                    <a:pt x="2662" y="2275"/>
                  </a:lnTo>
                  <a:lnTo>
                    <a:pt x="2619" y="2260"/>
                  </a:lnTo>
                  <a:lnTo>
                    <a:pt x="2577" y="2241"/>
                  </a:lnTo>
                  <a:lnTo>
                    <a:pt x="2539" y="2215"/>
                  </a:lnTo>
                  <a:lnTo>
                    <a:pt x="2505" y="2186"/>
                  </a:lnTo>
                  <a:lnTo>
                    <a:pt x="2474" y="2153"/>
                  </a:lnTo>
                  <a:lnTo>
                    <a:pt x="2449" y="2116"/>
                  </a:lnTo>
                  <a:lnTo>
                    <a:pt x="2426" y="2077"/>
                  </a:lnTo>
                  <a:lnTo>
                    <a:pt x="2410" y="2033"/>
                  </a:lnTo>
                  <a:lnTo>
                    <a:pt x="2400" y="1989"/>
                  </a:lnTo>
                  <a:lnTo>
                    <a:pt x="2387" y="1989"/>
                  </a:lnTo>
                  <a:lnTo>
                    <a:pt x="2350" y="1985"/>
                  </a:lnTo>
                  <a:lnTo>
                    <a:pt x="2315" y="1978"/>
                  </a:lnTo>
                  <a:lnTo>
                    <a:pt x="2283" y="1964"/>
                  </a:lnTo>
                  <a:lnTo>
                    <a:pt x="2252" y="1947"/>
                  </a:lnTo>
                  <a:lnTo>
                    <a:pt x="2225" y="1925"/>
                  </a:lnTo>
                  <a:lnTo>
                    <a:pt x="2196" y="1946"/>
                  </a:lnTo>
                  <a:lnTo>
                    <a:pt x="2164" y="1964"/>
                  </a:lnTo>
                  <a:lnTo>
                    <a:pt x="2129" y="1977"/>
                  </a:lnTo>
                  <a:lnTo>
                    <a:pt x="2093" y="1985"/>
                  </a:lnTo>
                  <a:lnTo>
                    <a:pt x="2055" y="1989"/>
                  </a:lnTo>
                  <a:lnTo>
                    <a:pt x="1275" y="1989"/>
                  </a:lnTo>
                  <a:lnTo>
                    <a:pt x="1263" y="2033"/>
                  </a:lnTo>
                  <a:lnTo>
                    <a:pt x="1243" y="2077"/>
                  </a:lnTo>
                  <a:lnTo>
                    <a:pt x="1220" y="2116"/>
                  </a:lnTo>
                  <a:lnTo>
                    <a:pt x="1192" y="2153"/>
                  </a:lnTo>
                  <a:lnTo>
                    <a:pt x="1159" y="2186"/>
                  </a:lnTo>
                  <a:lnTo>
                    <a:pt x="1124" y="2215"/>
                  </a:lnTo>
                  <a:lnTo>
                    <a:pt x="1085" y="2241"/>
                  </a:lnTo>
                  <a:lnTo>
                    <a:pt x="1043" y="2260"/>
                  </a:lnTo>
                  <a:lnTo>
                    <a:pt x="998" y="2275"/>
                  </a:lnTo>
                  <a:lnTo>
                    <a:pt x="951" y="2284"/>
                  </a:lnTo>
                  <a:lnTo>
                    <a:pt x="902" y="2287"/>
                  </a:lnTo>
                  <a:lnTo>
                    <a:pt x="854" y="2284"/>
                  </a:lnTo>
                  <a:lnTo>
                    <a:pt x="808" y="2275"/>
                  </a:lnTo>
                  <a:lnTo>
                    <a:pt x="764" y="2260"/>
                  </a:lnTo>
                  <a:lnTo>
                    <a:pt x="724" y="2241"/>
                  </a:lnTo>
                  <a:lnTo>
                    <a:pt x="685" y="2215"/>
                  </a:lnTo>
                  <a:lnTo>
                    <a:pt x="651" y="2186"/>
                  </a:lnTo>
                  <a:lnTo>
                    <a:pt x="621" y="2153"/>
                  </a:lnTo>
                  <a:lnTo>
                    <a:pt x="594" y="2116"/>
                  </a:lnTo>
                  <a:lnTo>
                    <a:pt x="573" y="2077"/>
                  </a:lnTo>
                  <a:lnTo>
                    <a:pt x="557" y="2033"/>
                  </a:lnTo>
                  <a:lnTo>
                    <a:pt x="545" y="1989"/>
                  </a:lnTo>
                  <a:lnTo>
                    <a:pt x="482" y="1989"/>
                  </a:lnTo>
                  <a:lnTo>
                    <a:pt x="450" y="1985"/>
                  </a:lnTo>
                  <a:lnTo>
                    <a:pt x="418" y="1979"/>
                  </a:lnTo>
                  <a:lnTo>
                    <a:pt x="388" y="1968"/>
                  </a:lnTo>
                  <a:lnTo>
                    <a:pt x="360" y="1955"/>
                  </a:lnTo>
                  <a:lnTo>
                    <a:pt x="334" y="1935"/>
                  </a:lnTo>
                  <a:lnTo>
                    <a:pt x="310" y="1913"/>
                  </a:lnTo>
                  <a:lnTo>
                    <a:pt x="291" y="1889"/>
                  </a:lnTo>
                  <a:lnTo>
                    <a:pt x="274" y="1861"/>
                  </a:lnTo>
                  <a:lnTo>
                    <a:pt x="262" y="1831"/>
                  </a:lnTo>
                  <a:lnTo>
                    <a:pt x="255" y="1800"/>
                  </a:lnTo>
                  <a:lnTo>
                    <a:pt x="251" y="1767"/>
                  </a:lnTo>
                  <a:lnTo>
                    <a:pt x="252" y="1734"/>
                  </a:lnTo>
                  <a:lnTo>
                    <a:pt x="281" y="1438"/>
                  </a:lnTo>
                  <a:lnTo>
                    <a:pt x="208" y="1438"/>
                  </a:lnTo>
                  <a:lnTo>
                    <a:pt x="186" y="1435"/>
                  </a:lnTo>
                  <a:lnTo>
                    <a:pt x="167" y="1426"/>
                  </a:lnTo>
                  <a:lnTo>
                    <a:pt x="150" y="1413"/>
                  </a:lnTo>
                  <a:lnTo>
                    <a:pt x="137" y="1396"/>
                  </a:lnTo>
                  <a:lnTo>
                    <a:pt x="130" y="1377"/>
                  </a:lnTo>
                  <a:lnTo>
                    <a:pt x="128" y="1355"/>
                  </a:lnTo>
                  <a:lnTo>
                    <a:pt x="131" y="1332"/>
                  </a:lnTo>
                  <a:lnTo>
                    <a:pt x="140" y="1313"/>
                  </a:lnTo>
                  <a:lnTo>
                    <a:pt x="153" y="1296"/>
                  </a:lnTo>
                  <a:lnTo>
                    <a:pt x="170" y="1284"/>
                  </a:lnTo>
                  <a:lnTo>
                    <a:pt x="190" y="1275"/>
                  </a:lnTo>
                  <a:lnTo>
                    <a:pt x="213" y="1272"/>
                  </a:lnTo>
                  <a:lnTo>
                    <a:pt x="297" y="1272"/>
                  </a:lnTo>
                  <a:lnTo>
                    <a:pt x="297" y="1272"/>
                  </a:lnTo>
                  <a:lnTo>
                    <a:pt x="1295" y="1272"/>
                  </a:lnTo>
                  <a:lnTo>
                    <a:pt x="1324" y="1269"/>
                  </a:lnTo>
                  <a:lnTo>
                    <a:pt x="1350" y="1259"/>
                  </a:lnTo>
                  <a:lnTo>
                    <a:pt x="1373" y="1244"/>
                  </a:lnTo>
                  <a:lnTo>
                    <a:pt x="1393" y="1225"/>
                  </a:lnTo>
                  <a:lnTo>
                    <a:pt x="1408" y="1203"/>
                  </a:lnTo>
                  <a:lnTo>
                    <a:pt x="1419" y="1176"/>
                  </a:lnTo>
                  <a:lnTo>
                    <a:pt x="1423" y="1147"/>
                  </a:lnTo>
                  <a:lnTo>
                    <a:pt x="1421" y="1122"/>
                  </a:lnTo>
                  <a:lnTo>
                    <a:pt x="1413" y="1097"/>
                  </a:lnTo>
                  <a:lnTo>
                    <a:pt x="1402" y="1076"/>
                  </a:lnTo>
                  <a:lnTo>
                    <a:pt x="1386" y="1057"/>
                  </a:lnTo>
                  <a:lnTo>
                    <a:pt x="1366" y="1042"/>
                  </a:lnTo>
                  <a:lnTo>
                    <a:pt x="1343" y="1031"/>
                  </a:lnTo>
                  <a:lnTo>
                    <a:pt x="1319" y="1025"/>
                  </a:lnTo>
                  <a:lnTo>
                    <a:pt x="448" y="1025"/>
                  </a:lnTo>
                  <a:lnTo>
                    <a:pt x="426" y="1022"/>
                  </a:lnTo>
                  <a:lnTo>
                    <a:pt x="407" y="1013"/>
                  </a:lnTo>
                  <a:lnTo>
                    <a:pt x="390" y="1001"/>
                  </a:lnTo>
                  <a:lnTo>
                    <a:pt x="377" y="984"/>
                  </a:lnTo>
                  <a:lnTo>
                    <a:pt x="370" y="965"/>
                  </a:lnTo>
                  <a:lnTo>
                    <a:pt x="368" y="942"/>
                  </a:lnTo>
                  <a:lnTo>
                    <a:pt x="371" y="920"/>
                  </a:lnTo>
                  <a:lnTo>
                    <a:pt x="379" y="901"/>
                  </a:lnTo>
                  <a:lnTo>
                    <a:pt x="393" y="884"/>
                  </a:lnTo>
                  <a:lnTo>
                    <a:pt x="410" y="871"/>
                  </a:lnTo>
                  <a:lnTo>
                    <a:pt x="430" y="862"/>
                  </a:lnTo>
                  <a:lnTo>
                    <a:pt x="453" y="859"/>
                  </a:lnTo>
                  <a:lnTo>
                    <a:pt x="1334" y="859"/>
                  </a:lnTo>
                  <a:lnTo>
                    <a:pt x="1361" y="856"/>
                  </a:lnTo>
                  <a:lnTo>
                    <a:pt x="1388" y="846"/>
                  </a:lnTo>
                  <a:lnTo>
                    <a:pt x="1411" y="832"/>
                  </a:lnTo>
                  <a:lnTo>
                    <a:pt x="1430" y="812"/>
                  </a:lnTo>
                  <a:lnTo>
                    <a:pt x="1446" y="789"/>
                  </a:lnTo>
                  <a:lnTo>
                    <a:pt x="1456" y="764"/>
                  </a:lnTo>
                  <a:lnTo>
                    <a:pt x="1460" y="735"/>
                  </a:lnTo>
                  <a:lnTo>
                    <a:pt x="1458" y="709"/>
                  </a:lnTo>
                  <a:lnTo>
                    <a:pt x="1451" y="685"/>
                  </a:lnTo>
                  <a:lnTo>
                    <a:pt x="1439" y="664"/>
                  </a:lnTo>
                  <a:lnTo>
                    <a:pt x="1423" y="645"/>
                  </a:lnTo>
                  <a:lnTo>
                    <a:pt x="1404" y="630"/>
                  </a:lnTo>
                  <a:lnTo>
                    <a:pt x="1383" y="619"/>
                  </a:lnTo>
                  <a:lnTo>
                    <a:pt x="1358" y="613"/>
                  </a:lnTo>
                  <a:lnTo>
                    <a:pt x="80" y="613"/>
                  </a:lnTo>
                  <a:lnTo>
                    <a:pt x="58" y="609"/>
                  </a:lnTo>
                  <a:lnTo>
                    <a:pt x="38" y="601"/>
                  </a:lnTo>
                  <a:lnTo>
                    <a:pt x="22" y="588"/>
                  </a:lnTo>
                  <a:lnTo>
                    <a:pt x="11" y="572"/>
                  </a:lnTo>
                  <a:lnTo>
                    <a:pt x="2" y="552"/>
                  </a:lnTo>
                  <a:lnTo>
                    <a:pt x="0" y="531"/>
                  </a:lnTo>
                  <a:lnTo>
                    <a:pt x="3" y="508"/>
                  </a:lnTo>
                  <a:lnTo>
                    <a:pt x="13" y="489"/>
                  </a:lnTo>
                  <a:lnTo>
                    <a:pt x="26" y="472"/>
                  </a:lnTo>
                  <a:lnTo>
                    <a:pt x="43" y="459"/>
                  </a:lnTo>
                  <a:lnTo>
                    <a:pt x="63" y="451"/>
                  </a:lnTo>
                  <a:lnTo>
                    <a:pt x="84" y="449"/>
                  </a:lnTo>
                  <a:lnTo>
                    <a:pt x="1049" y="449"/>
                  </a:lnTo>
                  <a:lnTo>
                    <a:pt x="1049" y="448"/>
                  </a:lnTo>
                  <a:lnTo>
                    <a:pt x="1378" y="448"/>
                  </a:lnTo>
                  <a:lnTo>
                    <a:pt x="1405" y="444"/>
                  </a:lnTo>
                  <a:lnTo>
                    <a:pt x="1429" y="436"/>
                  </a:lnTo>
                  <a:lnTo>
                    <a:pt x="1451" y="422"/>
                  </a:lnTo>
                  <a:lnTo>
                    <a:pt x="1470" y="404"/>
                  </a:lnTo>
                  <a:lnTo>
                    <a:pt x="1484" y="383"/>
                  </a:lnTo>
                  <a:lnTo>
                    <a:pt x="1493" y="358"/>
                  </a:lnTo>
                  <a:lnTo>
                    <a:pt x="1496" y="332"/>
                  </a:lnTo>
                  <a:lnTo>
                    <a:pt x="1494" y="305"/>
                  </a:lnTo>
                  <a:lnTo>
                    <a:pt x="1487" y="281"/>
                  </a:lnTo>
                  <a:lnTo>
                    <a:pt x="1473" y="259"/>
                  </a:lnTo>
                  <a:lnTo>
                    <a:pt x="1456" y="241"/>
                  </a:lnTo>
                  <a:lnTo>
                    <a:pt x="1435" y="228"/>
                  </a:lnTo>
                  <a:lnTo>
                    <a:pt x="1410" y="219"/>
                  </a:lnTo>
                  <a:lnTo>
                    <a:pt x="1384" y="216"/>
                  </a:lnTo>
                  <a:lnTo>
                    <a:pt x="399" y="216"/>
                  </a:lnTo>
                  <a:lnTo>
                    <a:pt x="416" y="78"/>
                  </a:lnTo>
                  <a:lnTo>
                    <a:pt x="421" y="56"/>
                  </a:lnTo>
                  <a:lnTo>
                    <a:pt x="430" y="38"/>
                  </a:lnTo>
                  <a:lnTo>
                    <a:pt x="443" y="22"/>
                  </a:lnTo>
                  <a:lnTo>
                    <a:pt x="460" y="11"/>
                  </a:lnTo>
                  <a:lnTo>
                    <a:pt x="479" y="3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105134" y="3051632"/>
              <a:ext cx="553397" cy="609231"/>
              <a:chOff x="-547688" y="1873250"/>
              <a:chExt cx="1778000" cy="1957387"/>
            </a:xfrm>
            <a:solidFill>
              <a:schemeClr val="bg1"/>
            </a:solidFill>
          </p:grpSpPr>
          <p:sp>
            <p:nvSpPr>
              <p:cNvPr id="75" name="Freeform 61"/>
              <p:cNvSpPr>
                <a:spLocks noEditPoints="1"/>
              </p:cNvSpPr>
              <p:nvPr/>
            </p:nvSpPr>
            <p:spPr bwMode="auto">
              <a:xfrm>
                <a:off x="-547688" y="1873250"/>
                <a:ext cx="1778000" cy="1957387"/>
              </a:xfrm>
              <a:custGeom>
                <a:avLst/>
                <a:gdLst>
                  <a:gd name="T0" fmla="*/ 1096 w 3361"/>
                  <a:gd name="T1" fmla="*/ 3371 h 3700"/>
                  <a:gd name="T2" fmla="*/ 1176 w 3361"/>
                  <a:gd name="T3" fmla="*/ 3417 h 3700"/>
                  <a:gd name="T4" fmla="*/ 1256 w 3361"/>
                  <a:gd name="T5" fmla="*/ 3371 h 3700"/>
                  <a:gd name="T6" fmla="*/ 1084 w 3361"/>
                  <a:gd name="T7" fmla="*/ 3232 h 3700"/>
                  <a:gd name="T8" fmla="*/ 2232 w 3361"/>
                  <a:gd name="T9" fmla="*/ 765 h 3700"/>
                  <a:gd name="T10" fmla="*/ 2001 w 3361"/>
                  <a:gd name="T11" fmla="*/ 881 h 3700"/>
                  <a:gd name="T12" fmla="*/ 1828 w 3361"/>
                  <a:gd name="T13" fmla="*/ 1071 h 3700"/>
                  <a:gd name="T14" fmla="*/ 1733 w 3361"/>
                  <a:gd name="T15" fmla="*/ 1314 h 3700"/>
                  <a:gd name="T16" fmla="*/ 1733 w 3361"/>
                  <a:gd name="T17" fmla="*/ 1589 h 3700"/>
                  <a:gd name="T18" fmla="*/ 1781 w 3361"/>
                  <a:gd name="T19" fmla="*/ 1767 h 3700"/>
                  <a:gd name="T20" fmla="*/ 2168 w 3361"/>
                  <a:gd name="T21" fmla="*/ 2121 h 3700"/>
                  <a:gd name="T22" fmla="*/ 2318 w 3361"/>
                  <a:gd name="T23" fmla="*/ 2153 h 3700"/>
                  <a:gd name="T24" fmla="*/ 2566 w 3361"/>
                  <a:gd name="T25" fmla="*/ 2149 h 3700"/>
                  <a:gd name="T26" fmla="*/ 2809 w 3361"/>
                  <a:gd name="T27" fmla="*/ 2053 h 3700"/>
                  <a:gd name="T28" fmla="*/ 2998 w 3361"/>
                  <a:gd name="T29" fmla="*/ 1881 h 3700"/>
                  <a:gd name="T30" fmla="*/ 3115 w 3361"/>
                  <a:gd name="T31" fmla="*/ 1649 h 3700"/>
                  <a:gd name="T32" fmla="*/ 3140 w 3361"/>
                  <a:gd name="T33" fmla="*/ 1381 h 3700"/>
                  <a:gd name="T34" fmla="*/ 3067 w 3361"/>
                  <a:gd name="T35" fmla="*/ 1127 h 3700"/>
                  <a:gd name="T36" fmla="*/ 2911 w 3361"/>
                  <a:gd name="T37" fmla="*/ 923 h 3700"/>
                  <a:gd name="T38" fmla="*/ 2693 w 3361"/>
                  <a:gd name="T39" fmla="*/ 786 h 3700"/>
                  <a:gd name="T40" fmla="*/ 2431 w 3361"/>
                  <a:gd name="T41" fmla="*/ 737 h 3700"/>
                  <a:gd name="T42" fmla="*/ 224 w 3361"/>
                  <a:gd name="T43" fmla="*/ 643 h 3700"/>
                  <a:gd name="T44" fmla="*/ 186 w 3361"/>
                  <a:gd name="T45" fmla="*/ 723 h 3700"/>
                  <a:gd name="T46" fmla="*/ 1539 w 3361"/>
                  <a:gd name="T47" fmla="*/ 2503 h 3700"/>
                  <a:gd name="T48" fmla="*/ 1451 w 3361"/>
                  <a:gd name="T49" fmla="*/ 2489 h 3700"/>
                  <a:gd name="T50" fmla="*/ 1404 w 3361"/>
                  <a:gd name="T51" fmla="*/ 2417 h 3700"/>
                  <a:gd name="T52" fmla="*/ 1533 w 3361"/>
                  <a:gd name="T53" fmla="*/ 1692 h 3700"/>
                  <a:gd name="T54" fmla="*/ 1505 w 3361"/>
                  <a:gd name="T55" fmla="*/ 1366 h 3700"/>
                  <a:gd name="T56" fmla="*/ 1586 w 3361"/>
                  <a:gd name="T57" fmla="*/ 1061 h 3700"/>
                  <a:gd name="T58" fmla="*/ 1761 w 3361"/>
                  <a:gd name="T59" fmla="*/ 806 h 3700"/>
                  <a:gd name="T60" fmla="*/ 2009 w 3361"/>
                  <a:gd name="T61" fmla="*/ 621 h 3700"/>
                  <a:gd name="T62" fmla="*/ 890 w 3361"/>
                  <a:gd name="T63" fmla="*/ 289 h 3700"/>
                  <a:gd name="T64" fmla="*/ 845 w 3361"/>
                  <a:gd name="T65" fmla="*/ 369 h 3700"/>
                  <a:gd name="T66" fmla="*/ 890 w 3361"/>
                  <a:gd name="T67" fmla="*/ 449 h 3700"/>
                  <a:gd name="T68" fmla="*/ 1378 w 3361"/>
                  <a:gd name="T69" fmla="*/ 458 h 3700"/>
                  <a:gd name="T70" fmla="*/ 1442 w 3361"/>
                  <a:gd name="T71" fmla="*/ 394 h 3700"/>
                  <a:gd name="T72" fmla="*/ 1418 w 3361"/>
                  <a:gd name="T73" fmla="*/ 304 h 3700"/>
                  <a:gd name="T74" fmla="*/ 937 w 3361"/>
                  <a:gd name="T75" fmla="*/ 276 h 3700"/>
                  <a:gd name="T76" fmla="*/ 2148 w 3361"/>
                  <a:gd name="T77" fmla="*/ 12 h 3700"/>
                  <a:gd name="T78" fmla="*/ 2282 w 3361"/>
                  <a:gd name="T79" fmla="*/ 99 h 3700"/>
                  <a:gd name="T80" fmla="*/ 2349 w 3361"/>
                  <a:gd name="T81" fmla="*/ 246 h 3700"/>
                  <a:gd name="T82" fmla="*/ 2431 w 3361"/>
                  <a:gd name="T83" fmla="*/ 518 h 3700"/>
                  <a:gd name="T84" fmla="*/ 2740 w 3361"/>
                  <a:gd name="T85" fmla="*/ 571 h 3700"/>
                  <a:gd name="T86" fmla="*/ 3005 w 3361"/>
                  <a:gd name="T87" fmla="*/ 716 h 3700"/>
                  <a:gd name="T88" fmla="*/ 3207 w 3361"/>
                  <a:gd name="T89" fmla="*/ 936 h 3700"/>
                  <a:gd name="T90" fmla="*/ 3331 w 3361"/>
                  <a:gd name="T91" fmla="*/ 1214 h 3700"/>
                  <a:gd name="T92" fmla="*/ 3357 w 3361"/>
                  <a:gd name="T93" fmla="*/ 1530 h 3700"/>
                  <a:gd name="T94" fmla="*/ 3281 w 3361"/>
                  <a:gd name="T95" fmla="*/ 1829 h 3700"/>
                  <a:gd name="T96" fmla="*/ 3115 w 3361"/>
                  <a:gd name="T97" fmla="*/ 2080 h 3700"/>
                  <a:gd name="T98" fmla="*/ 2878 w 3361"/>
                  <a:gd name="T99" fmla="*/ 2265 h 3700"/>
                  <a:gd name="T100" fmla="*/ 2590 w 3361"/>
                  <a:gd name="T101" fmla="*/ 2367 h 3700"/>
                  <a:gd name="T102" fmla="*/ 2352 w 3361"/>
                  <a:gd name="T103" fmla="*/ 3413 h 3700"/>
                  <a:gd name="T104" fmla="*/ 2306 w 3361"/>
                  <a:gd name="T105" fmla="*/ 3570 h 3700"/>
                  <a:gd name="T106" fmla="*/ 2186 w 3361"/>
                  <a:gd name="T107" fmla="*/ 3673 h 3700"/>
                  <a:gd name="T108" fmla="*/ 287 w 3361"/>
                  <a:gd name="T109" fmla="*/ 3700 h 3700"/>
                  <a:gd name="T110" fmla="*/ 132 w 3361"/>
                  <a:gd name="T111" fmla="*/ 3654 h 3700"/>
                  <a:gd name="T112" fmla="*/ 27 w 3361"/>
                  <a:gd name="T113" fmla="*/ 3533 h 3700"/>
                  <a:gd name="T114" fmla="*/ 0 w 3361"/>
                  <a:gd name="T115" fmla="*/ 289 h 3700"/>
                  <a:gd name="T116" fmla="*/ 46 w 3361"/>
                  <a:gd name="T117" fmla="*/ 132 h 3700"/>
                  <a:gd name="T118" fmla="*/ 167 w 3361"/>
                  <a:gd name="T119" fmla="*/ 27 h 3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61" h="3700">
                    <a:moveTo>
                      <a:pt x="1084" y="3232"/>
                    </a:moveTo>
                    <a:lnTo>
                      <a:pt x="1084" y="3325"/>
                    </a:lnTo>
                    <a:lnTo>
                      <a:pt x="1087" y="3350"/>
                    </a:lnTo>
                    <a:lnTo>
                      <a:pt x="1096" y="3371"/>
                    </a:lnTo>
                    <a:lnTo>
                      <a:pt x="1111" y="3390"/>
                    </a:lnTo>
                    <a:lnTo>
                      <a:pt x="1130" y="3405"/>
                    </a:lnTo>
                    <a:lnTo>
                      <a:pt x="1151" y="3414"/>
                    </a:lnTo>
                    <a:lnTo>
                      <a:pt x="1176" y="3417"/>
                    </a:lnTo>
                    <a:lnTo>
                      <a:pt x="1201" y="3414"/>
                    </a:lnTo>
                    <a:lnTo>
                      <a:pt x="1223" y="3405"/>
                    </a:lnTo>
                    <a:lnTo>
                      <a:pt x="1241" y="3390"/>
                    </a:lnTo>
                    <a:lnTo>
                      <a:pt x="1256" y="3371"/>
                    </a:lnTo>
                    <a:lnTo>
                      <a:pt x="1265" y="3350"/>
                    </a:lnTo>
                    <a:lnTo>
                      <a:pt x="1268" y="3325"/>
                    </a:lnTo>
                    <a:lnTo>
                      <a:pt x="1268" y="3232"/>
                    </a:lnTo>
                    <a:lnTo>
                      <a:pt x="1084" y="3232"/>
                    </a:lnTo>
                    <a:close/>
                    <a:moveTo>
                      <a:pt x="2431" y="737"/>
                    </a:moveTo>
                    <a:lnTo>
                      <a:pt x="2362" y="739"/>
                    </a:lnTo>
                    <a:lnTo>
                      <a:pt x="2296" y="749"/>
                    </a:lnTo>
                    <a:lnTo>
                      <a:pt x="2232" y="765"/>
                    </a:lnTo>
                    <a:lnTo>
                      <a:pt x="2170" y="786"/>
                    </a:lnTo>
                    <a:lnTo>
                      <a:pt x="2110" y="813"/>
                    </a:lnTo>
                    <a:lnTo>
                      <a:pt x="2054" y="845"/>
                    </a:lnTo>
                    <a:lnTo>
                      <a:pt x="2001" y="881"/>
                    </a:lnTo>
                    <a:lnTo>
                      <a:pt x="1951" y="923"/>
                    </a:lnTo>
                    <a:lnTo>
                      <a:pt x="1906" y="968"/>
                    </a:lnTo>
                    <a:lnTo>
                      <a:pt x="1864" y="1018"/>
                    </a:lnTo>
                    <a:lnTo>
                      <a:pt x="1828" y="1071"/>
                    </a:lnTo>
                    <a:lnTo>
                      <a:pt x="1796" y="1127"/>
                    </a:lnTo>
                    <a:lnTo>
                      <a:pt x="1769" y="1187"/>
                    </a:lnTo>
                    <a:lnTo>
                      <a:pt x="1748" y="1249"/>
                    </a:lnTo>
                    <a:lnTo>
                      <a:pt x="1733" y="1314"/>
                    </a:lnTo>
                    <a:lnTo>
                      <a:pt x="1722" y="1381"/>
                    </a:lnTo>
                    <a:lnTo>
                      <a:pt x="1719" y="1449"/>
                    </a:lnTo>
                    <a:lnTo>
                      <a:pt x="1722" y="1520"/>
                    </a:lnTo>
                    <a:lnTo>
                      <a:pt x="1733" y="1589"/>
                    </a:lnTo>
                    <a:lnTo>
                      <a:pt x="1750" y="1655"/>
                    </a:lnTo>
                    <a:lnTo>
                      <a:pt x="1773" y="1722"/>
                    </a:lnTo>
                    <a:lnTo>
                      <a:pt x="1780" y="1743"/>
                    </a:lnTo>
                    <a:lnTo>
                      <a:pt x="1781" y="1767"/>
                    </a:lnTo>
                    <a:lnTo>
                      <a:pt x="1778" y="1789"/>
                    </a:lnTo>
                    <a:lnTo>
                      <a:pt x="1662" y="2247"/>
                    </a:lnTo>
                    <a:lnTo>
                      <a:pt x="2147" y="2124"/>
                    </a:lnTo>
                    <a:lnTo>
                      <a:pt x="2168" y="2121"/>
                    </a:lnTo>
                    <a:lnTo>
                      <a:pt x="2189" y="2122"/>
                    </a:lnTo>
                    <a:lnTo>
                      <a:pt x="2208" y="2127"/>
                    </a:lnTo>
                    <a:lnTo>
                      <a:pt x="2263" y="2141"/>
                    </a:lnTo>
                    <a:lnTo>
                      <a:pt x="2318" y="2153"/>
                    </a:lnTo>
                    <a:lnTo>
                      <a:pt x="2375" y="2159"/>
                    </a:lnTo>
                    <a:lnTo>
                      <a:pt x="2431" y="2162"/>
                    </a:lnTo>
                    <a:lnTo>
                      <a:pt x="2500" y="2158"/>
                    </a:lnTo>
                    <a:lnTo>
                      <a:pt x="2566" y="2149"/>
                    </a:lnTo>
                    <a:lnTo>
                      <a:pt x="2631" y="2133"/>
                    </a:lnTo>
                    <a:lnTo>
                      <a:pt x="2693" y="2112"/>
                    </a:lnTo>
                    <a:lnTo>
                      <a:pt x="2752" y="2085"/>
                    </a:lnTo>
                    <a:lnTo>
                      <a:pt x="2809" y="2053"/>
                    </a:lnTo>
                    <a:lnTo>
                      <a:pt x="2862" y="2016"/>
                    </a:lnTo>
                    <a:lnTo>
                      <a:pt x="2911" y="1975"/>
                    </a:lnTo>
                    <a:lnTo>
                      <a:pt x="2956" y="1929"/>
                    </a:lnTo>
                    <a:lnTo>
                      <a:pt x="2998" y="1881"/>
                    </a:lnTo>
                    <a:lnTo>
                      <a:pt x="3035" y="1828"/>
                    </a:lnTo>
                    <a:lnTo>
                      <a:pt x="3067" y="1770"/>
                    </a:lnTo>
                    <a:lnTo>
                      <a:pt x="3094" y="1711"/>
                    </a:lnTo>
                    <a:lnTo>
                      <a:pt x="3115" y="1649"/>
                    </a:lnTo>
                    <a:lnTo>
                      <a:pt x="3131" y="1584"/>
                    </a:lnTo>
                    <a:lnTo>
                      <a:pt x="3140" y="1517"/>
                    </a:lnTo>
                    <a:lnTo>
                      <a:pt x="3143" y="1449"/>
                    </a:lnTo>
                    <a:lnTo>
                      <a:pt x="3140" y="1381"/>
                    </a:lnTo>
                    <a:lnTo>
                      <a:pt x="3131" y="1314"/>
                    </a:lnTo>
                    <a:lnTo>
                      <a:pt x="3115" y="1249"/>
                    </a:lnTo>
                    <a:lnTo>
                      <a:pt x="3094" y="1187"/>
                    </a:lnTo>
                    <a:lnTo>
                      <a:pt x="3067" y="1127"/>
                    </a:lnTo>
                    <a:lnTo>
                      <a:pt x="3035" y="1071"/>
                    </a:lnTo>
                    <a:lnTo>
                      <a:pt x="2998" y="1018"/>
                    </a:lnTo>
                    <a:lnTo>
                      <a:pt x="2956" y="968"/>
                    </a:lnTo>
                    <a:lnTo>
                      <a:pt x="2911" y="923"/>
                    </a:lnTo>
                    <a:lnTo>
                      <a:pt x="2862" y="881"/>
                    </a:lnTo>
                    <a:lnTo>
                      <a:pt x="2809" y="845"/>
                    </a:lnTo>
                    <a:lnTo>
                      <a:pt x="2752" y="813"/>
                    </a:lnTo>
                    <a:lnTo>
                      <a:pt x="2693" y="786"/>
                    </a:lnTo>
                    <a:lnTo>
                      <a:pt x="2631" y="765"/>
                    </a:lnTo>
                    <a:lnTo>
                      <a:pt x="2566" y="749"/>
                    </a:lnTo>
                    <a:lnTo>
                      <a:pt x="2500" y="739"/>
                    </a:lnTo>
                    <a:lnTo>
                      <a:pt x="2431" y="737"/>
                    </a:lnTo>
                    <a:close/>
                    <a:moveTo>
                      <a:pt x="287" y="621"/>
                    </a:moveTo>
                    <a:lnTo>
                      <a:pt x="265" y="623"/>
                    </a:lnTo>
                    <a:lnTo>
                      <a:pt x="242" y="631"/>
                    </a:lnTo>
                    <a:lnTo>
                      <a:pt x="224" y="643"/>
                    </a:lnTo>
                    <a:lnTo>
                      <a:pt x="208" y="659"/>
                    </a:lnTo>
                    <a:lnTo>
                      <a:pt x="196" y="678"/>
                    </a:lnTo>
                    <a:lnTo>
                      <a:pt x="188" y="699"/>
                    </a:lnTo>
                    <a:lnTo>
                      <a:pt x="186" y="723"/>
                    </a:lnTo>
                    <a:lnTo>
                      <a:pt x="186" y="3046"/>
                    </a:lnTo>
                    <a:lnTo>
                      <a:pt x="2168" y="3046"/>
                    </a:lnTo>
                    <a:lnTo>
                      <a:pt x="2168" y="2344"/>
                    </a:lnTo>
                    <a:lnTo>
                      <a:pt x="1539" y="2503"/>
                    </a:lnTo>
                    <a:lnTo>
                      <a:pt x="1512" y="2507"/>
                    </a:lnTo>
                    <a:lnTo>
                      <a:pt x="1490" y="2506"/>
                    </a:lnTo>
                    <a:lnTo>
                      <a:pt x="1470" y="2499"/>
                    </a:lnTo>
                    <a:lnTo>
                      <a:pt x="1451" y="2489"/>
                    </a:lnTo>
                    <a:lnTo>
                      <a:pt x="1434" y="2475"/>
                    </a:lnTo>
                    <a:lnTo>
                      <a:pt x="1421" y="2457"/>
                    </a:lnTo>
                    <a:lnTo>
                      <a:pt x="1410" y="2438"/>
                    </a:lnTo>
                    <a:lnTo>
                      <a:pt x="1404" y="2417"/>
                    </a:lnTo>
                    <a:lnTo>
                      <a:pt x="1403" y="2394"/>
                    </a:lnTo>
                    <a:lnTo>
                      <a:pt x="1406" y="2371"/>
                    </a:lnTo>
                    <a:lnTo>
                      <a:pt x="1558" y="1770"/>
                    </a:lnTo>
                    <a:lnTo>
                      <a:pt x="1533" y="1692"/>
                    </a:lnTo>
                    <a:lnTo>
                      <a:pt x="1515" y="1612"/>
                    </a:lnTo>
                    <a:lnTo>
                      <a:pt x="1505" y="1531"/>
                    </a:lnTo>
                    <a:lnTo>
                      <a:pt x="1502" y="1449"/>
                    </a:lnTo>
                    <a:lnTo>
                      <a:pt x="1505" y="1366"/>
                    </a:lnTo>
                    <a:lnTo>
                      <a:pt x="1515" y="1286"/>
                    </a:lnTo>
                    <a:lnTo>
                      <a:pt x="1533" y="1208"/>
                    </a:lnTo>
                    <a:lnTo>
                      <a:pt x="1557" y="1133"/>
                    </a:lnTo>
                    <a:lnTo>
                      <a:pt x="1586" y="1061"/>
                    </a:lnTo>
                    <a:lnTo>
                      <a:pt x="1622" y="991"/>
                    </a:lnTo>
                    <a:lnTo>
                      <a:pt x="1664" y="925"/>
                    </a:lnTo>
                    <a:lnTo>
                      <a:pt x="1710" y="863"/>
                    </a:lnTo>
                    <a:lnTo>
                      <a:pt x="1761" y="806"/>
                    </a:lnTo>
                    <a:lnTo>
                      <a:pt x="1817" y="751"/>
                    </a:lnTo>
                    <a:lnTo>
                      <a:pt x="1877" y="703"/>
                    </a:lnTo>
                    <a:lnTo>
                      <a:pt x="1941" y="659"/>
                    </a:lnTo>
                    <a:lnTo>
                      <a:pt x="2009" y="621"/>
                    </a:lnTo>
                    <a:lnTo>
                      <a:pt x="287" y="621"/>
                    </a:lnTo>
                    <a:close/>
                    <a:moveTo>
                      <a:pt x="937" y="276"/>
                    </a:moveTo>
                    <a:lnTo>
                      <a:pt x="912" y="280"/>
                    </a:lnTo>
                    <a:lnTo>
                      <a:pt x="890" y="289"/>
                    </a:lnTo>
                    <a:lnTo>
                      <a:pt x="872" y="304"/>
                    </a:lnTo>
                    <a:lnTo>
                      <a:pt x="857" y="322"/>
                    </a:lnTo>
                    <a:lnTo>
                      <a:pt x="847" y="344"/>
                    </a:lnTo>
                    <a:lnTo>
                      <a:pt x="845" y="369"/>
                    </a:lnTo>
                    <a:lnTo>
                      <a:pt x="847" y="394"/>
                    </a:lnTo>
                    <a:lnTo>
                      <a:pt x="857" y="415"/>
                    </a:lnTo>
                    <a:lnTo>
                      <a:pt x="872" y="434"/>
                    </a:lnTo>
                    <a:lnTo>
                      <a:pt x="890" y="449"/>
                    </a:lnTo>
                    <a:lnTo>
                      <a:pt x="912" y="458"/>
                    </a:lnTo>
                    <a:lnTo>
                      <a:pt x="937" y="461"/>
                    </a:lnTo>
                    <a:lnTo>
                      <a:pt x="1353" y="461"/>
                    </a:lnTo>
                    <a:lnTo>
                      <a:pt x="1378" y="458"/>
                    </a:lnTo>
                    <a:lnTo>
                      <a:pt x="1399" y="449"/>
                    </a:lnTo>
                    <a:lnTo>
                      <a:pt x="1418" y="434"/>
                    </a:lnTo>
                    <a:lnTo>
                      <a:pt x="1433" y="415"/>
                    </a:lnTo>
                    <a:lnTo>
                      <a:pt x="1442" y="394"/>
                    </a:lnTo>
                    <a:lnTo>
                      <a:pt x="1445" y="369"/>
                    </a:lnTo>
                    <a:lnTo>
                      <a:pt x="1442" y="344"/>
                    </a:lnTo>
                    <a:lnTo>
                      <a:pt x="1433" y="322"/>
                    </a:lnTo>
                    <a:lnTo>
                      <a:pt x="1418" y="304"/>
                    </a:lnTo>
                    <a:lnTo>
                      <a:pt x="1399" y="289"/>
                    </a:lnTo>
                    <a:lnTo>
                      <a:pt x="1378" y="280"/>
                    </a:lnTo>
                    <a:lnTo>
                      <a:pt x="1353" y="276"/>
                    </a:lnTo>
                    <a:lnTo>
                      <a:pt x="937" y="276"/>
                    </a:lnTo>
                    <a:close/>
                    <a:moveTo>
                      <a:pt x="287" y="0"/>
                    </a:moveTo>
                    <a:lnTo>
                      <a:pt x="2065" y="0"/>
                    </a:lnTo>
                    <a:lnTo>
                      <a:pt x="2108" y="3"/>
                    </a:lnTo>
                    <a:lnTo>
                      <a:pt x="2148" y="12"/>
                    </a:lnTo>
                    <a:lnTo>
                      <a:pt x="2186" y="27"/>
                    </a:lnTo>
                    <a:lnTo>
                      <a:pt x="2222" y="47"/>
                    </a:lnTo>
                    <a:lnTo>
                      <a:pt x="2253" y="71"/>
                    </a:lnTo>
                    <a:lnTo>
                      <a:pt x="2282" y="99"/>
                    </a:lnTo>
                    <a:lnTo>
                      <a:pt x="2306" y="132"/>
                    </a:lnTo>
                    <a:lnTo>
                      <a:pt x="2325" y="167"/>
                    </a:lnTo>
                    <a:lnTo>
                      <a:pt x="2340" y="205"/>
                    </a:lnTo>
                    <a:lnTo>
                      <a:pt x="2349" y="246"/>
                    </a:lnTo>
                    <a:lnTo>
                      <a:pt x="2352" y="289"/>
                    </a:lnTo>
                    <a:lnTo>
                      <a:pt x="2352" y="521"/>
                    </a:lnTo>
                    <a:lnTo>
                      <a:pt x="2392" y="519"/>
                    </a:lnTo>
                    <a:lnTo>
                      <a:pt x="2431" y="518"/>
                    </a:lnTo>
                    <a:lnTo>
                      <a:pt x="2511" y="521"/>
                    </a:lnTo>
                    <a:lnTo>
                      <a:pt x="2590" y="531"/>
                    </a:lnTo>
                    <a:lnTo>
                      <a:pt x="2665" y="548"/>
                    </a:lnTo>
                    <a:lnTo>
                      <a:pt x="2740" y="571"/>
                    </a:lnTo>
                    <a:lnTo>
                      <a:pt x="2811" y="599"/>
                    </a:lnTo>
                    <a:lnTo>
                      <a:pt x="2878" y="633"/>
                    </a:lnTo>
                    <a:lnTo>
                      <a:pt x="2943" y="672"/>
                    </a:lnTo>
                    <a:lnTo>
                      <a:pt x="3005" y="716"/>
                    </a:lnTo>
                    <a:lnTo>
                      <a:pt x="3061" y="765"/>
                    </a:lnTo>
                    <a:lnTo>
                      <a:pt x="3115" y="818"/>
                    </a:lnTo>
                    <a:lnTo>
                      <a:pt x="3163" y="875"/>
                    </a:lnTo>
                    <a:lnTo>
                      <a:pt x="3207" y="936"/>
                    </a:lnTo>
                    <a:lnTo>
                      <a:pt x="3247" y="1002"/>
                    </a:lnTo>
                    <a:lnTo>
                      <a:pt x="3281" y="1070"/>
                    </a:lnTo>
                    <a:lnTo>
                      <a:pt x="3309" y="1141"/>
                    </a:lnTo>
                    <a:lnTo>
                      <a:pt x="3331" y="1214"/>
                    </a:lnTo>
                    <a:lnTo>
                      <a:pt x="3347" y="1291"/>
                    </a:lnTo>
                    <a:lnTo>
                      <a:pt x="3357" y="1369"/>
                    </a:lnTo>
                    <a:lnTo>
                      <a:pt x="3361" y="1449"/>
                    </a:lnTo>
                    <a:lnTo>
                      <a:pt x="3357" y="1530"/>
                    </a:lnTo>
                    <a:lnTo>
                      <a:pt x="3347" y="1608"/>
                    </a:lnTo>
                    <a:lnTo>
                      <a:pt x="3331" y="1684"/>
                    </a:lnTo>
                    <a:lnTo>
                      <a:pt x="3309" y="1758"/>
                    </a:lnTo>
                    <a:lnTo>
                      <a:pt x="3281" y="1829"/>
                    </a:lnTo>
                    <a:lnTo>
                      <a:pt x="3247" y="1896"/>
                    </a:lnTo>
                    <a:lnTo>
                      <a:pt x="3207" y="1962"/>
                    </a:lnTo>
                    <a:lnTo>
                      <a:pt x="3163" y="2023"/>
                    </a:lnTo>
                    <a:lnTo>
                      <a:pt x="3115" y="2080"/>
                    </a:lnTo>
                    <a:lnTo>
                      <a:pt x="3061" y="2133"/>
                    </a:lnTo>
                    <a:lnTo>
                      <a:pt x="3005" y="2182"/>
                    </a:lnTo>
                    <a:lnTo>
                      <a:pt x="2943" y="2226"/>
                    </a:lnTo>
                    <a:lnTo>
                      <a:pt x="2878" y="2265"/>
                    </a:lnTo>
                    <a:lnTo>
                      <a:pt x="2811" y="2299"/>
                    </a:lnTo>
                    <a:lnTo>
                      <a:pt x="2740" y="2327"/>
                    </a:lnTo>
                    <a:lnTo>
                      <a:pt x="2665" y="2350"/>
                    </a:lnTo>
                    <a:lnTo>
                      <a:pt x="2590" y="2367"/>
                    </a:lnTo>
                    <a:lnTo>
                      <a:pt x="2511" y="2377"/>
                    </a:lnTo>
                    <a:lnTo>
                      <a:pt x="2431" y="2380"/>
                    </a:lnTo>
                    <a:lnTo>
                      <a:pt x="2352" y="2377"/>
                    </a:lnTo>
                    <a:lnTo>
                      <a:pt x="2352" y="3413"/>
                    </a:lnTo>
                    <a:lnTo>
                      <a:pt x="2349" y="3455"/>
                    </a:lnTo>
                    <a:lnTo>
                      <a:pt x="2340" y="3495"/>
                    </a:lnTo>
                    <a:lnTo>
                      <a:pt x="2325" y="3533"/>
                    </a:lnTo>
                    <a:lnTo>
                      <a:pt x="2306" y="3570"/>
                    </a:lnTo>
                    <a:lnTo>
                      <a:pt x="2282" y="3601"/>
                    </a:lnTo>
                    <a:lnTo>
                      <a:pt x="2253" y="3629"/>
                    </a:lnTo>
                    <a:lnTo>
                      <a:pt x="2222" y="3654"/>
                    </a:lnTo>
                    <a:lnTo>
                      <a:pt x="2186" y="3673"/>
                    </a:lnTo>
                    <a:lnTo>
                      <a:pt x="2148" y="3688"/>
                    </a:lnTo>
                    <a:lnTo>
                      <a:pt x="2108" y="3697"/>
                    </a:lnTo>
                    <a:lnTo>
                      <a:pt x="2065" y="3700"/>
                    </a:lnTo>
                    <a:lnTo>
                      <a:pt x="287" y="3700"/>
                    </a:lnTo>
                    <a:lnTo>
                      <a:pt x="245" y="3697"/>
                    </a:lnTo>
                    <a:lnTo>
                      <a:pt x="205" y="3688"/>
                    </a:lnTo>
                    <a:lnTo>
                      <a:pt x="167" y="3673"/>
                    </a:lnTo>
                    <a:lnTo>
                      <a:pt x="132" y="3654"/>
                    </a:lnTo>
                    <a:lnTo>
                      <a:pt x="99" y="3629"/>
                    </a:lnTo>
                    <a:lnTo>
                      <a:pt x="71" y="3601"/>
                    </a:lnTo>
                    <a:lnTo>
                      <a:pt x="46" y="3570"/>
                    </a:lnTo>
                    <a:lnTo>
                      <a:pt x="27" y="3533"/>
                    </a:lnTo>
                    <a:lnTo>
                      <a:pt x="12" y="3495"/>
                    </a:lnTo>
                    <a:lnTo>
                      <a:pt x="3" y="3455"/>
                    </a:lnTo>
                    <a:lnTo>
                      <a:pt x="0" y="3413"/>
                    </a:lnTo>
                    <a:lnTo>
                      <a:pt x="0" y="289"/>
                    </a:lnTo>
                    <a:lnTo>
                      <a:pt x="3" y="246"/>
                    </a:lnTo>
                    <a:lnTo>
                      <a:pt x="12" y="205"/>
                    </a:lnTo>
                    <a:lnTo>
                      <a:pt x="27" y="167"/>
                    </a:lnTo>
                    <a:lnTo>
                      <a:pt x="46" y="132"/>
                    </a:lnTo>
                    <a:lnTo>
                      <a:pt x="71" y="99"/>
                    </a:lnTo>
                    <a:lnTo>
                      <a:pt x="99" y="71"/>
                    </a:lnTo>
                    <a:lnTo>
                      <a:pt x="132" y="47"/>
                    </a:lnTo>
                    <a:lnTo>
                      <a:pt x="167" y="27"/>
                    </a:lnTo>
                    <a:lnTo>
                      <a:pt x="205" y="12"/>
                    </a:lnTo>
                    <a:lnTo>
                      <a:pt x="245" y="3"/>
                    </a:lnTo>
                    <a:lnTo>
                      <a:pt x="2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2"/>
              <p:cNvSpPr>
                <a:spLocks/>
              </p:cNvSpPr>
              <p:nvPr/>
            </p:nvSpPr>
            <p:spPr bwMode="auto">
              <a:xfrm>
                <a:off x="587375" y="2362200"/>
                <a:ext cx="285750" cy="519112"/>
              </a:xfrm>
              <a:custGeom>
                <a:avLst/>
                <a:gdLst>
                  <a:gd name="T0" fmla="*/ 351 w 540"/>
                  <a:gd name="T1" fmla="*/ 2 h 983"/>
                  <a:gd name="T2" fmla="*/ 368 w 540"/>
                  <a:gd name="T3" fmla="*/ 28 h 983"/>
                  <a:gd name="T4" fmla="*/ 436 w 540"/>
                  <a:gd name="T5" fmla="*/ 136 h 983"/>
                  <a:gd name="T6" fmla="*/ 499 w 540"/>
                  <a:gd name="T7" fmla="*/ 170 h 983"/>
                  <a:gd name="T8" fmla="*/ 507 w 540"/>
                  <a:gd name="T9" fmla="*/ 184 h 983"/>
                  <a:gd name="T10" fmla="*/ 446 w 540"/>
                  <a:gd name="T11" fmla="*/ 294 h 983"/>
                  <a:gd name="T12" fmla="*/ 434 w 540"/>
                  <a:gd name="T13" fmla="*/ 304 h 983"/>
                  <a:gd name="T14" fmla="*/ 407 w 540"/>
                  <a:gd name="T15" fmla="*/ 302 h 983"/>
                  <a:gd name="T16" fmla="*/ 338 w 540"/>
                  <a:gd name="T17" fmla="*/ 276 h 983"/>
                  <a:gd name="T18" fmla="*/ 271 w 540"/>
                  <a:gd name="T19" fmla="*/ 271 h 983"/>
                  <a:gd name="T20" fmla="*/ 220 w 540"/>
                  <a:gd name="T21" fmla="*/ 280 h 983"/>
                  <a:gd name="T22" fmla="*/ 179 w 540"/>
                  <a:gd name="T23" fmla="*/ 302 h 983"/>
                  <a:gd name="T24" fmla="*/ 170 w 540"/>
                  <a:gd name="T25" fmla="*/ 341 h 983"/>
                  <a:gd name="T26" fmla="*/ 187 w 540"/>
                  <a:gd name="T27" fmla="*/ 374 h 983"/>
                  <a:gd name="T28" fmla="*/ 240 w 540"/>
                  <a:gd name="T29" fmla="*/ 402 h 983"/>
                  <a:gd name="T30" fmla="*/ 322 w 540"/>
                  <a:gd name="T31" fmla="*/ 427 h 983"/>
                  <a:gd name="T32" fmla="*/ 391 w 540"/>
                  <a:gd name="T33" fmla="*/ 452 h 983"/>
                  <a:gd name="T34" fmla="*/ 458 w 540"/>
                  <a:gd name="T35" fmla="*/ 490 h 983"/>
                  <a:gd name="T36" fmla="*/ 511 w 540"/>
                  <a:gd name="T37" fmla="*/ 546 h 983"/>
                  <a:gd name="T38" fmla="*/ 539 w 540"/>
                  <a:gd name="T39" fmla="*/ 626 h 983"/>
                  <a:gd name="T40" fmla="*/ 530 w 540"/>
                  <a:gd name="T41" fmla="*/ 723 h 983"/>
                  <a:gd name="T42" fmla="*/ 479 w 540"/>
                  <a:gd name="T43" fmla="*/ 802 h 983"/>
                  <a:gd name="T44" fmla="*/ 398 w 540"/>
                  <a:gd name="T45" fmla="*/ 852 h 983"/>
                  <a:gd name="T46" fmla="*/ 365 w 540"/>
                  <a:gd name="T47" fmla="*/ 964 h 983"/>
                  <a:gd name="T48" fmla="*/ 339 w 540"/>
                  <a:gd name="T49" fmla="*/ 983 h 983"/>
                  <a:gd name="T50" fmla="*/ 213 w 540"/>
                  <a:gd name="T51" fmla="*/ 973 h 983"/>
                  <a:gd name="T52" fmla="*/ 205 w 540"/>
                  <a:gd name="T53" fmla="*/ 869 h 983"/>
                  <a:gd name="T54" fmla="*/ 96 w 540"/>
                  <a:gd name="T55" fmla="*/ 832 h 983"/>
                  <a:gd name="T56" fmla="*/ 8 w 540"/>
                  <a:gd name="T57" fmla="*/ 767 h 983"/>
                  <a:gd name="T58" fmla="*/ 2 w 540"/>
                  <a:gd name="T59" fmla="*/ 737 h 983"/>
                  <a:gd name="T60" fmla="*/ 96 w 540"/>
                  <a:gd name="T61" fmla="*/ 649 h 983"/>
                  <a:gd name="T62" fmla="*/ 125 w 540"/>
                  <a:gd name="T63" fmla="*/ 655 h 983"/>
                  <a:gd name="T64" fmla="*/ 203 w 540"/>
                  <a:gd name="T65" fmla="*/ 702 h 983"/>
                  <a:gd name="T66" fmla="*/ 267 w 540"/>
                  <a:gd name="T67" fmla="*/ 712 h 983"/>
                  <a:gd name="T68" fmla="*/ 343 w 540"/>
                  <a:gd name="T69" fmla="*/ 699 h 983"/>
                  <a:gd name="T70" fmla="*/ 378 w 540"/>
                  <a:gd name="T71" fmla="*/ 669 h 983"/>
                  <a:gd name="T72" fmla="*/ 375 w 540"/>
                  <a:gd name="T73" fmla="*/ 638 h 983"/>
                  <a:gd name="T74" fmla="*/ 351 w 540"/>
                  <a:gd name="T75" fmla="*/ 614 h 983"/>
                  <a:gd name="T76" fmla="*/ 288 w 540"/>
                  <a:gd name="T77" fmla="*/ 587 h 983"/>
                  <a:gd name="T78" fmla="*/ 210 w 540"/>
                  <a:gd name="T79" fmla="*/ 563 h 983"/>
                  <a:gd name="T80" fmla="*/ 139 w 540"/>
                  <a:gd name="T81" fmla="*/ 534 h 983"/>
                  <a:gd name="T82" fmla="*/ 73 w 540"/>
                  <a:gd name="T83" fmla="*/ 490 h 983"/>
                  <a:gd name="T84" fmla="*/ 25 w 540"/>
                  <a:gd name="T85" fmla="*/ 423 h 983"/>
                  <a:gd name="T86" fmla="*/ 7 w 540"/>
                  <a:gd name="T87" fmla="*/ 327 h 983"/>
                  <a:gd name="T88" fmla="*/ 32 w 540"/>
                  <a:gd name="T89" fmla="*/ 230 h 983"/>
                  <a:gd name="T90" fmla="*/ 99 w 540"/>
                  <a:gd name="T91" fmla="*/ 158 h 983"/>
                  <a:gd name="T92" fmla="*/ 205 w 540"/>
                  <a:gd name="T93" fmla="*/ 116 h 983"/>
                  <a:gd name="T94" fmla="*/ 213 w 540"/>
                  <a:gd name="T95" fmla="*/ 8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0" h="983">
                    <a:moveTo>
                      <a:pt x="233" y="0"/>
                    </a:moveTo>
                    <a:lnTo>
                      <a:pt x="339" y="0"/>
                    </a:lnTo>
                    <a:lnTo>
                      <a:pt x="351" y="2"/>
                    </a:lnTo>
                    <a:lnTo>
                      <a:pt x="359" y="8"/>
                    </a:lnTo>
                    <a:lnTo>
                      <a:pt x="365" y="17"/>
                    </a:lnTo>
                    <a:lnTo>
                      <a:pt x="368" y="28"/>
                    </a:lnTo>
                    <a:lnTo>
                      <a:pt x="368" y="116"/>
                    </a:lnTo>
                    <a:lnTo>
                      <a:pt x="402" y="125"/>
                    </a:lnTo>
                    <a:lnTo>
                      <a:pt x="436" y="136"/>
                    </a:lnTo>
                    <a:lnTo>
                      <a:pt x="467" y="150"/>
                    </a:lnTo>
                    <a:lnTo>
                      <a:pt x="495" y="167"/>
                    </a:lnTo>
                    <a:lnTo>
                      <a:pt x="499" y="170"/>
                    </a:lnTo>
                    <a:lnTo>
                      <a:pt x="503" y="174"/>
                    </a:lnTo>
                    <a:lnTo>
                      <a:pt x="506" y="178"/>
                    </a:lnTo>
                    <a:lnTo>
                      <a:pt x="507" y="184"/>
                    </a:lnTo>
                    <a:lnTo>
                      <a:pt x="507" y="195"/>
                    </a:lnTo>
                    <a:lnTo>
                      <a:pt x="504" y="205"/>
                    </a:lnTo>
                    <a:lnTo>
                      <a:pt x="446" y="294"/>
                    </a:lnTo>
                    <a:lnTo>
                      <a:pt x="443" y="299"/>
                    </a:lnTo>
                    <a:lnTo>
                      <a:pt x="438" y="302"/>
                    </a:lnTo>
                    <a:lnTo>
                      <a:pt x="434" y="304"/>
                    </a:lnTo>
                    <a:lnTo>
                      <a:pt x="428" y="307"/>
                    </a:lnTo>
                    <a:lnTo>
                      <a:pt x="417" y="307"/>
                    </a:lnTo>
                    <a:lnTo>
                      <a:pt x="407" y="302"/>
                    </a:lnTo>
                    <a:lnTo>
                      <a:pt x="388" y="292"/>
                    </a:lnTo>
                    <a:lnTo>
                      <a:pt x="364" y="283"/>
                    </a:lnTo>
                    <a:lnTo>
                      <a:pt x="338" y="276"/>
                    </a:lnTo>
                    <a:lnTo>
                      <a:pt x="312" y="272"/>
                    </a:lnTo>
                    <a:lnTo>
                      <a:pt x="286" y="271"/>
                    </a:lnTo>
                    <a:lnTo>
                      <a:pt x="271" y="271"/>
                    </a:lnTo>
                    <a:lnTo>
                      <a:pt x="254" y="272"/>
                    </a:lnTo>
                    <a:lnTo>
                      <a:pt x="237" y="275"/>
                    </a:lnTo>
                    <a:lnTo>
                      <a:pt x="220" y="280"/>
                    </a:lnTo>
                    <a:lnTo>
                      <a:pt x="203" y="285"/>
                    </a:lnTo>
                    <a:lnTo>
                      <a:pt x="190" y="292"/>
                    </a:lnTo>
                    <a:lnTo>
                      <a:pt x="179" y="302"/>
                    </a:lnTo>
                    <a:lnTo>
                      <a:pt x="171" y="314"/>
                    </a:lnTo>
                    <a:lnTo>
                      <a:pt x="169" y="327"/>
                    </a:lnTo>
                    <a:lnTo>
                      <a:pt x="170" y="341"/>
                    </a:lnTo>
                    <a:lnTo>
                      <a:pt x="173" y="353"/>
                    </a:lnTo>
                    <a:lnTo>
                      <a:pt x="178" y="364"/>
                    </a:lnTo>
                    <a:lnTo>
                      <a:pt x="187" y="374"/>
                    </a:lnTo>
                    <a:lnTo>
                      <a:pt x="201" y="383"/>
                    </a:lnTo>
                    <a:lnTo>
                      <a:pt x="218" y="392"/>
                    </a:lnTo>
                    <a:lnTo>
                      <a:pt x="240" y="402"/>
                    </a:lnTo>
                    <a:lnTo>
                      <a:pt x="267" y="411"/>
                    </a:lnTo>
                    <a:lnTo>
                      <a:pt x="301" y="422"/>
                    </a:lnTo>
                    <a:lnTo>
                      <a:pt x="322" y="427"/>
                    </a:lnTo>
                    <a:lnTo>
                      <a:pt x="345" y="435"/>
                    </a:lnTo>
                    <a:lnTo>
                      <a:pt x="368" y="443"/>
                    </a:lnTo>
                    <a:lnTo>
                      <a:pt x="391" y="452"/>
                    </a:lnTo>
                    <a:lnTo>
                      <a:pt x="414" y="464"/>
                    </a:lnTo>
                    <a:lnTo>
                      <a:pt x="436" y="475"/>
                    </a:lnTo>
                    <a:lnTo>
                      <a:pt x="458" y="490"/>
                    </a:lnTo>
                    <a:lnTo>
                      <a:pt x="477" y="505"/>
                    </a:lnTo>
                    <a:lnTo>
                      <a:pt x="495" y="524"/>
                    </a:lnTo>
                    <a:lnTo>
                      <a:pt x="511" y="546"/>
                    </a:lnTo>
                    <a:lnTo>
                      <a:pt x="523" y="570"/>
                    </a:lnTo>
                    <a:lnTo>
                      <a:pt x="532" y="597"/>
                    </a:lnTo>
                    <a:lnTo>
                      <a:pt x="539" y="626"/>
                    </a:lnTo>
                    <a:lnTo>
                      <a:pt x="540" y="660"/>
                    </a:lnTo>
                    <a:lnTo>
                      <a:pt x="538" y="693"/>
                    </a:lnTo>
                    <a:lnTo>
                      <a:pt x="530" y="723"/>
                    </a:lnTo>
                    <a:lnTo>
                      <a:pt x="517" y="752"/>
                    </a:lnTo>
                    <a:lnTo>
                      <a:pt x="500" y="778"/>
                    </a:lnTo>
                    <a:lnTo>
                      <a:pt x="479" y="802"/>
                    </a:lnTo>
                    <a:lnTo>
                      <a:pt x="453" y="823"/>
                    </a:lnTo>
                    <a:lnTo>
                      <a:pt x="427" y="839"/>
                    </a:lnTo>
                    <a:lnTo>
                      <a:pt x="398" y="852"/>
                    </a:lnTo>
                    <a:lnTo>
                      <a:pt x="368" y="862"/>
                    </a:lnTo>
                    <a:lnTo>
                      <a:pt x="368" y="954"/>
                    </a:lnTo>
                    <a:lnTo>
                      <a:pt x="365" y="964"/>
                    </a:lnTo>
                    <a:lnTo>
                      <a:pt x="359" y="973"/>
                    </a:lnTo>
                    <a:lnTo>
                      <a:pt x="351" y="980"/>
                    </a:lnTo>
                    <a:lnTo>
                      <a:pt x="339" y="983"/>
                    </a:lnTo>
                    <a:lnTo>
                      <a:pt x="233" y="983"/>
                    </a:lnTo>
                    <a:lnTo>
                      <a:pt x="222" y="980"/>
                    </a:lnTo>
                    <a:lnTo>
                      <a:pt x="213" y="973"/>
                    </a:lnTo>
                    <a:lnTo>
                      <a:pt x="208" y="964"/>
                    </a:lnTo>
                    <a:lnTo>
                      <a:pt x="205" y="954"/>
                    </a:lnTo>
                    <a:lnTo>
                      <a:pt x="205" y="869"/>
                    </a:lnTo>
                    <a:lnTo>
                      <a:pt x="167" y="861"/>
                    </a:lnTo>
                    <a:lnTo>
                      <a:pt x="131" y="848"/>
                    </a:lnTo>
                    <a:lnTo>
                      <a:pt x="96" y="832"/>
                    </a:lnTo>
                    <a:lnTo>
                      <a:pt x="63" y="813"/>
                    </a:lnTo>
                    <a:lnTo>
                      <a:pt x="34" y="792"/>
                    </a:lnTo>
                    <a:lnTo>
                      <a:pt x="8" y="767"/>
                    </a:lnTo>
                    <a:lnTo>
                      <a:pt x="2" y="758"/>
                    </a:lnTo>
                    <a:lnTo>
                      <a:pt x="0" y="747"/>
                    </a:lnTo>
                    <a:lnTo>
                      <a:pt x="2" y="737"/>
                    </a:lnTo>
                    <a:lnTo>
                      <a:pt x="9" y="728"/>
                    </a:lnTo>
                    <a:lnTo>
                      <a:pt x="86" y="654"/>
                    </a:lnTo>
                    <a:lnTo>
                      <a:pt x="96" y="649"/>
                    </a:lnTo>
                    <a:lnTo>
                      <a:pt x="106" y="646"/>
                    </a:lnTo>
                    <a:lnTo>
                      <a:pt x="116" y="649"/>
                    </a:lnTo>
                    <a:lnTo>
                      <a:pt x="125" y="655"/>
                    </a:lnTo>
                    <a:lnTo>
                      <a:pt x="148" y="675"/>
                    </a:lnTo>
                    <a:lnTo>
                      <a:pt x="174" y="689"/>
                    </a:lnTo>
                    <a:lnTo>
                      <a:pt x="203" y="702"/>
                    </a:lnTo>
                    <a:lnTo>
                      <a:pt x="235" y="710"/>
                    </a:lnTo>
                    <a:lnTo>
                      <a:pt x="266" y="712"/>
                    </a:lnTo>
                    <a:lnTo>
                      <a:pt x="267" y="712"/>
                    </a:lnTo>
                    <a:lnTo>
                      <a:pt x="295" y="711"/>
                    </a:lnTo>
                    <a:lnTo>
                      <a:pt x="321" y="706"/>
                    </a:lnTo>
                    <a:lnTo>
                      <a:pt x="343" y="699"/>
                    </a:lnTo>
                    <a:lnTo>
                      <a:pt x="361" y="690"/>
                    </a:lnTo>
                    <a:lnTo>
                      <a:pt x="372" y="679"/>
                    </a:lnTo>
                    <a:lnTo>
                      <a:pt x="378" y="669"/>
                    </a:lnTo>
                    <a:lnTo>
                      <a:pt x="379" y="660"/>
                    </a:lnTo>
                    <a:lnTo>
                      <a:pt x="378" y="649"/>
                    </a:lnTo>
                    <a:lnTo>
                      <a:pt x="375" y="638"/>
                    </a:lnTo>
                    <a:lnTo>
                      <a:pt x="371" y="629"/>
                    </a:lnTo>
                    <a:lnTo>
                      <a:pt x="363" y="622"/>
                    </a:lnTo>
                    <a:lnTo>
                      <a:pt x="351" y="614"/>
                    </a:lnTo>
                    <a:lnTo>
                      <a:pt x="335" y="605"/>
                    </a:lnTo>
                    <a:lnTo>
                      <a:pt x="315" y="597"/>
                    </a:lnTo>
                    <a:lnTo>
                      <a:pt x="288" y="587"/>
                    </a:lnTo>
                    <a:lnTo>
                      <a:pt x="255" y="576"/>
                    </a:lnTo>
                    <a:lnTo>
                      <a:pt x="232" y="570"/>
                    </a:lnTo>
                    <a:lnTo>
                      <a:pt x="210" y="563"/>
                    </a:lnTo>
                    <a:lnTo>
                      <a:pt x="186" y="554"/>
                    </a:lnTo>
                    <a:lnTo>
                      <a:pt x="162" y="545"/>
                    </a:lnTo>
                    <a:lnTo>
                      <a:pt x="139" y="534"/>
                    </a:lnTo>
                    <a:lnTo>
                      <a:pt x="116" y="521"/>
                    </a:lnTo>
                    <a:lnTo>
                      <a:pt x="94" y="506"/>
                    </a:lnTo>
                    <a:lnTo>
                      <a:pt x="73" y="490"/>
                    </a:lnTo>
                    <a:lnTo>
                      <a:pt x="55" y="469"/>
                    </a:lnTo>
                    <a:lnTo>
                      <a:pt x="39" y="448"/>
                    </a:lnTo>
                    <a:lnTo>
                      <a:pt x="25" y="423"/>
                    </a:lnTo>
                    <a:lnTo>
                      <a:pt x="16" y="395"/>
                    </a:lnTo>
                    <a:lnTo>
                      <a:pt x="9" y="362"/>
                    </a:lnTo>
                    <a:lnTo>
                      <a:pt x="7" y="327"/>
                    </a:lnTo>
                    <a:lnTo>
                      <a:pt x="9" y="292"/>
                    </a:lnTo>
                    <a:lnTo>
                      <a:pt x="18" y="260"/>
                    </a:lnTo>
                    <a:lnTo>
                      <a:pt x="32" y="230"/>
                    </a:lnTo>
                    <a:lnTo>
                      <a:pt x="50" y="203"/>
                    </a:lnTo>
                    <a:lnTo>
                      <a:pt x="72" y="179"/>
                    </a:lnTo>
                    <a:lnTo>
                      <a:pt x="99" y="158"/>
                    </a:lnTo>
                    <a:lnTo>
                      <a:pt x="131" y="140"/>
                    </a:lnTo>
                    <a:lnTo>
                      <a:pt x="166" y="126"/>
                    </a:lnTo>
                    <a:lnTo>
                      <a:pt x="205" y="116"/>
                    </a:lnTo>
                    <a:lnTo>
                      <a:pt x="205" y="28"/>
                    </a:lnTo>
                    <a:lnTo>
                      <a:pt x="208" y="17"/>
                    </a:lnTo>
                    <a:lnTo>
                      <a:pt x="213" y="8"/>
                    </a:lnTo>
                    <a:lnTo>
                      <a:pt x="222" y="2"/>
                    </a:lnTo>
                    <a:lnTo>
                      <a:pt x="2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109433" y="2686212"/>
              <a:ext cx="635562" cy="594970"/>
              <a:chOff x="1022350" y="2490788"/>
              <a:chExt cx="1739900" cy="1628775"/>
            </a:xfrm>
            <a:solidFill>
              <a:schemeClr val="bg1"/>
            </a:solidFill>
          </p:grpSpPr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1354138" y="2641600"/>
                <a:ext cx="209550" cy="58738"/>
              </a:xfrm>
              <a:custGeom>
                <a:avLst/>
                <a:gdLst>
                  <a:gd name="T0" fmla="*/ 72 w 527"/>
                  <a:gd name="T1" fmla="*/ 0 h 145"/>
                  <a:gd name="T2" fmla="*/ 455 w 527"/>
                  <a:gd name="T3" fmla="*/ 0 h 145"/>
                  <a:gd name="T4" fmla="*/ 477 w 527"/>
                  <a:gd name="T5" fmla="*/ 4 h 145"/>
                  <a:gd name="T6" fmla="*/ 497 w 527"/>
                  <a:gd name="T7" fmla="*/ 15 h 145"/>
                  <a:gd name="T8" fmla="*/ 512 w 527"/>
                  <a:gd name="T9" fmla="*/ 31 h 145"/>
                  <a:gd name="T10" fmla="*/ 523 w 527"/>
                  <a:gd name="T11" fmla="*/ 50 h 145"/>
                  <a:gd name="T12" fmla="*/ 527 w 527"/>
                  <a:gd name="T13" fmla="*/ 72 h 145"/>
                  <a:gd name="T14" fmla="*/ 523 w 527"/>
                  <a:gd name="T15" fmla="*/ 96 h 145"/>
                  <a:gd name="T16" fmla="*/ 512 w 527"/>
                  <a:gd name="T17" fmla="*/ 115 h 145"/>
                  <a:gd name="T18" fmla="*/ 497 w 527"/>
                  <a:gd name="T19" fmla="*/ 131 h 145"/>
                  <a:gd name="T20" fmla="*/ 477 w 527"/>
                  <a:gd name="T21" fmla="*/ 141 h 145"/>
                  <a:gd name="T22" fmla="*/ 455 w 527"/>
                  <a:gd name="T23" fmla="*/ 145 h 145"/>
                  <a:gd name="T24" fmla="*/ 72 w 527"/>
                  <a:gd name="T25" fmla="*/ 145 h 145"/>
                  <a:gd name="T26" fmla="*/ 49 w 527"/>
                  <a:gd name="T27" fmla="*/ 141 h 145"/>
                  <a:gd name="T28" fmla="*/ 29 w 527"/>
                  <a:gd name="T29" fmla="*/ 131 h 145"/>
                  <a:gd name="T30" fmla="*/ 13 w 527"/>
                  <a:gd name="T31" fmla="*/ 115 h 145"/>
                  <a:gd name="T32" fmla="*/ 4 w 527"/>
                  <a:gd name="T33" fmla="*/ 96 h 145"/>
                  <a:gd name="T34" fmla="*/ 0 w 527"/>
                  <a:gd name="T35" fmla="*/ 72 h 145"/>
                  <a:gd name="T36" fmla="*/ 4 w 527"/>
                  <a:gd name="T37" fmla="*/ 50 h 145"/>
                  <a:gd name="T38" fmla="*/ 13 w 527"/>
                  <a:gd name="T39" fmla="*/ 31 h 145"/>
                  <a:gd name="T40" fmla="*/ 29 w 527"/>
                  <a:gd name="T41" fmla="*/ 15 h 145"/>
                  <a:gd name="T42" fmla="*/ 49 w 527"/>
                  <a:gd name="T43" fmla="*/ 4 h 145"/>
                  <a:gd name="T44" fmla="*/ 72 w 527"/>
                  <a:gd name="T4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7" h="145">
                    <a:moveTo>
                      <a:pt x="72" y="0"/>
                    </a:moveTo>
                    <a:lnTo>
                      <a:pt x="455" y="0"/>
                    </a:lnTo>
                    <a:lnTo>
                      <a:pt x="477" y="4"/>
                    </a:lnTo>
                    <a:lnTo>
                      <a:pt x="497" y="15"/>
                    </a:lnTo>
                    <a:lnTo>
                      <a:pt x="512" y="31"/>
                    </a:lnTo>
                    <a:lnTo>
                      <a:pt x="523" y="50"/>
                    </a:lnTo>
                    <a:lnTo>
                      <a:pt x="527" y="72"/>
                    </a:lnTo>
                    <a:lnTo>
                      <a:pt x="523" y="96"/>
                    </a:lnTo>
                    <a:lnTo>
                      <a:pt x="512" y="115"/>
                    </a:lnTo>
                    <a:lnTo>
                      <a:pt x="497" y="131"/>
                    </a:lnTo>
                    <a:lnTo>
                      <a:pt x="477" y="141"/>
                    </a:lnTo>
                    <a:lnTo>
                      <a:pt x="455" y="145"/>
                    </a:lnTo>
                    <a:lnTo>
                      <a:pt x="72" y="145"/>
                    </a:lnTo>
                    <a:lnTo>
                      <a:pt x="49" y="141"/>
                    </a:lnTo>
                    <a:lnTo>
                      <a:pt x="29" y="131"/>
                    </a:lnTo>
                    <a:lnTo>
                      <a:pt x="13" y="115"/>
                    </a:lnTo>
                    <a:lnTo>
                      <a:pt x="4" y="96"/>
                    </a:lnTo>
                    <a:lnTo>
                      <a:pt x="0" y="72"/>
                    </a:lnTo>
                    <a:lnTo>
                      <a:pt x="4" y="50"/>
                    </a:lnTo>
                    <a:lnTo>
                      <a:pt x="13" y="31"/>
                    </a:lnTo>
                    <a:lnTo>
                      <a:pt x="29" y="15"/>
                    </a:lnTo>
                    <a:lnTo>
                      <a:pt x="49" y="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7"/>
              <p:cNvSpPr>
                <a:spLocks noEditPoints="1"/>
              </p:cNvSpPr>
              <p:nvPr/>
            </p:nvSpPr>
            <p:spPr bwMode="auto">
              <a:xfrm>
                <a:off x="1022350" y="2490788"/>
                <a:ext cx="1739900" cy="1628775"/>
              </a:xfrm>
              <a:custGeom>
                <a:avLst/>
                <a:gdLst>
                  <a:gd name="T0" fmla="*/ 3996 w 4385"/>
                  <a:gd name="T1" fmla="*/ 3271 h 4105"/>
                  <a:gd name="T2" fmla="*/ 3380 w 4385"/>
                  <a:gd name="T3" fmla="*/ 2477 h 4105"/>
                  <a:gd name="T4" fmla="*/ 3351 w 4385"/>
                  <a:gd name="T5" fmla="*/ 2895 h 4105"/>
                  <a:gd name="T6" fmla="*/ 3400 w 4385"/>
                  <a:gd name="T7" fmla="*/ 2963 h 4105"/>
                  <a:gd name="T8" fmla="*/ 3827 w 4385"/>
                  <a:gd name="T9" fmla="*/ 2952 h 4105"/>
                  <a:gd name="T10" fmla="*/ 3856 w 4385"/>
                  <a:gd name="T11" fmla="*/ 2534 h 4105"/>
                  <a:gd name="T12" fmla="*/ 3807 w 4385"/>
                  <a:gd name="T13" fmla="*/ 2466 h 4105"/>
                  <a:gd name="T14" fmla="*/ 2696 w 4385"/>
                  <a:gd name="T15" fmla="*/ 2466 h 4105"/>
                  <a:gd name="T16" fmla="*/ 2647 w 4385"/>
                  <a:gd name="T17" fmla="*/ 2534 h 4105"/>
                  <a:gd name="T18" fmla="*/ 2676 w 4385"/>
                  <a:gd name="T19" fmla="*/ 2952 h 4105"/>
                  <a:gd name="T20" fmla="*/ 3103 w 4385"/>
                  <a:gd name="T21" fmla="*/ 2963 h 4105"/>
                  <a:gd name="T22" fmla="*/ 3152 w 4385"/>
                  <a:gd name="T23" fmla="*/ 2895 h 4105"/>
                  <a:gd name="T24" fmla="*/ 3121 w 4385"/>
                  <a:gd name="T25" fmla="*/ 2477 h 4105"/>
                  <a:gd name="T26" fmla="*/ 1985 w 4385"/>
                  <a:gd name="T27" fmla="*/ 2462 h 4105"/>
                  <a:gd name="T28" fmla="*/ 1917 w 4385"/>
                  <a:gd name="T29" fmla="*/ 2511 h 4105"/>
                  <a:gd name="T30" fmla="*/ 1927 w 4385"/>
                  <a:gd name="T31" fmla="*/ 2938 h 4105"/>
                  <a:gd name="T32" fmla="*/ 2345 w 4385"/>
                  <a:gd name="T33" fmla="*/ 2967 h 4105"/>
                  <a:gd name="T34" fmla="*/ 2415 w 4385"/>
                  <a:gd name="T35" fmla="*/ 2918 h 4105"/>
                  <a:gd name="T36" fmla="*/ 2404 w 4385"/>
                  <a:gd name="T37" fmla="*/ 2491 h 4105"/>
                  <a:gd name="T38" fmla="*/ 1985 w 4385"/>
                  <a:gd name="T39" fmla="*/ 2462 h 4105"/>
                  <a:gd name="T40" fmla="*/ 3365 w 4385"/>
                  <a:gd name="T41" fmla="*/ 1897 h 4105"/>
                  <a:gd name="T42" fmla="*/ 3355 w 4385"/>
                  <a:gd name="T43" fmla="*/ 2322 h 4105"/>
                  <a:gd name="T44" fmla="*/ 3423 w 4385"/>
                  <a:gd name="T45" fmla="*/ 2371 h 4105"/>
                  <a:gd name="T46" fmla="*/ 3841 w 4385"/>
                  <a:gd name="T47" fmla="*/ 2342 h 4105"/>
                  <a:gd name="T48" fmla="*/ 3852 w 4385"/>
                  <a:gd name="T49" fmla="*/ 1917 h 4105"/>
                  <a:gd name="T50" fmla="*/ 3784 w 4385"/>
                  <a:gd name="T51" fmla="*/ 1867 h 4105"/>
                  <a:gd name="T52" fmla="*/ 2676 w 4385"/>
                  <a:gd name="T53" fmla="*/ 1881 h 4105"/>
                  <a:gd name="T54" fmla="*/ 2647 w 4385"/>
                  <a:gd name="T55" fmla="*/ 2299 h 4105"/>
                  <a:gd name="T56" fmla="*/ 2696 w 4385"/>
                  <a:gd name="T57" fmla="*/ 2369 h 4105"/>
                  <a:gd name="T58" fmla="*/ 3121 w 4385"/>
                  <a:gd name="T59" fmla="*/ 2358 h 4105"/>
                  <a:gd name="T60" fmla="*/ 3152 w 4385"/>
                  <a:gd name="T61" fmla="*/ 1939 h 4105"/>
                  <a:gd name="T62" fmla="*/ 3103 w 4385"/>
                  <a:gd name="T63" fmla="*/ 1871 h 4105"/>
                  <a:gd name="T64" fmla="*/ 1963 w 4385"/>
                  <a:gd name="T65" fmla="*/ 1871 h 4105"/>
                  <a:gd name="T66" fmla="*/ 1913 w 4385"/>
                  <a:gd name="T67" fmla="*/ 1939 h 4105"/>
                  <a:gd name="T68" fmla="*/ 1943 w 4385"/>
                  <a:gd name="T69" fmla="*/ 2358 h 4105"/>
                  <a:gd name="T70" fmla="*/ 2369 w 4385"/>
                  <a:gd name="T71" fmla="*/ 2369 h 4105"/>
                  <a:gd name="T72" fmla="*/ 2419 w 4385"/>
                  <a:gd name="T73" fmla="*/ 2299 h 4105"/>
                  <a:gd name="T74" fmla="*/ 2388 w 4385"/>
                  <a:gd name="T75" fmla="*/ 1881 h 4105"/>
                  <a:gd name="T76" fmla="*/ 2288 w 4385"/>
                  <a:gd name="T77" fmla="*/ 1168 h 4105"/>
                  <a:gd name="T78" fmla="*/ 2220 w 4385"/>
                  <a:gd name="T79" fmla="*/ 1217 h 4105"/>
                  <a:gd name="T80" fmla="*/ 2229 w 4385"/>
                  <a:gd name="T81" fmla="*/ 1546 h 4105"/>
                  <a:gd name="T82" fmla="*/ 3784 w 4385"/>
                  <a:gd name="T83" fmla="*/ 1575 h 4105"/>
                  <a:gd name="T84" fmla="*/ 3852 w 4385"/>
                  <a:gd name="T85" fmla="*/ 1526 h 4105"/>
                  <a:gd name="T86" fmla="*/ 3841 w 4385"/>
                  <a:gd name="T87" fmla="*/ 1197 h 4105"/>
                  <a:gd name="T88" fmla="*/ 2288 w 4385"/>
                  <a:gd name="T89" fmla="*/ 1168 h 4105"/>
                  <a:gd name="T90" fmla="*/ 1723 w 4385"/>
                  <a:gd name="T91" fmla="*/ 1547 h 4105"/>
                  <a:gd name="T92" fmla="*/ 1824 w 4385"/>
                  <a:gd name="T93" fmla="*/ 0 h 4105"/>
                  <a:gd name="T94" fmla="*/ 1892 w 4385"/>
                  <a:gd name="T95" fmla="*/ 49 h 4105"/>
                  <a:gd name="T96" fmla="*/ 4249 w 4385"/>
                  <a:gd name="T97" fmla="*/ 806 h 4105"/>
                  <a:gd name="T98" fmla="*/ 4299 w 4385"/>
                  <a:gd name="T99" fmla="*/ 876 h 4105"/>
                  <a:gd name="T100" fmla="*/ 4385 w 4385"/>
                  <a:gd name="T101" fmla="*/ 3255 h 4105"/>
                  <a:gd name="T102" fmla="*/ 4356 w 4385"/>
                  <a:gd name="T103" fmla="*/ 4092 h 4105"/>
                  <a:gd name="T104" fmla="*/ 49 w 4385"/>
                  <a:gd name="T105" fmla="*/ 4101 h 4105"/>
                  <a:gd name="T106" fmla="*/ 0 w 4385"/>
                  <a:gd name="T107" fmla="*/ 4033 h 4105"/>
                  <a:gd name="T108" fmla="*/ 87 w 4385"/>
                  <a:gd name="T109" fmla="*/ 2149 h 4105"/>
                  <a:gd name="T110" fmla="*/ 116 w 4385"/>
                  <a:gd name="T111" fmla="*/ 817 h 4105"/>
                  <a:gd name="T112" fmla="*/ 511 w 4385"/>
                  <a:gd name="T113" fmla="*/ 72 h 4105"/>
                  <a:gd name="T114" fmla="*/ 560 w 4385"/>
                  <a:gd name="T115" fmla="*/ 3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85" h="4105">
                    <a:moveTo>
                      <a:pt x="389" y="3271"/>
                    </a:moveTo>
                    <a:lnTo>
                      <a:pt x="389" y="3829"/>
                    </a:lnTo>
                    <a:lnTo>
                      <a:pt x="3996" y="3829"/>
                    </a:lnTo>
                    <a:lnTo>
                      <a:pt x="3996" y="3271"/>
                    </a:lnTo>
                    <a:lnTo>
                      <a:pt x="389" y="3271"/>
                    </a:lnTo>
                    <a:close/>
                    <a:moveTo>
                      <a:pt x="3423" y="2462"/>
                    </a:moveTo>
                    <a:lnTo>
                      <a:pt x="3400" y="2466"/>
                    </a:lnTo>
                    <a:lnTo>
                      <a:pt x="3380" y="2477"/>
                    </a:lnTo>
                    <a:lnTo>
                      <a:pt x="3365" y="2491"/>
                    </a:lnTo>
                    <a:lnTo>
                      <a:pt x="3355" y="2511"/>
                    </a:lnTo>
                    <a:lnTo>
                      <a:pt x="3351" y="2534"/>
                    </a:lnTo>
                    <a:lnTo>
                      <a:pt x="3351" y="2895"/>
                    </a:lnTo>
                    <a:lnTo>
                      <a:pt x="3355" y="2918"/>
                    </a:lnTo>
                    <a:lnTo>
                      <a:pt x="3365" y="2938"/>
                    </a:lnTo>
                    <a:lnTo>
                      <a:pt x="3380" y="2952"/>
                    </a:lnTo>
                    <a:lnTo>
                      <a:pt x="3400" y="2963"/>
                    </a:lnTo>
                    <a:lnTo>
                      <a:pt x="3423" y="2967"/>
                    </a:lnTo>
                    <a:lnTo>
                      <a:pt x="3784" y="2967"/>
                    </a:lnTo>
                    <a:lnTo>
                      <a:pt x="3807" y="2963"/>
                    </a:lnTo>
                    <a:lnTo>
                      <a:pt x="3827" y="2952"/>
                    </a:lnTo>
                    <a:lnTo>
                      <a:pt x="3841" y="2938"/>
                    </a:lnTo>
                    <a:lnTo>
                      <a:pt x="3852" y="2918"/>
                    </a:lnTo>
                    <a:lnTo>
                      <a:pt x="3856" y="2895"/>
                    </a:lnTo>
                    <a:lnTo>
                      <a:pt x="3856" y="2534"/>
                    </a:lnTo>
                    <a:lnTo>
                      <a:pt x="3852" y="2511"/>
                    </a:lnTo>
                    <a:lnTo>
                      <a:pt x="3841" y="2491"/>
                    </a:lnTo>
                    <a:lnTo>
                      <a:pt x="3827" y="2477"/>
                    </a:lnTo>
                    <a:lnTo>
                      <a:pt x="3807" y="2466"/>
                    </a:lnTo>
                    <a:lnTo>
                      <a:pt x="3784" y="2462"/>
                    </a:lnTo>
                    <a:lnTo>
                      <a:pt x="3423" y="2462"/>
                    </a:lnTo>
                    <a:close/>
                    <a:moveTo>
                      <a:pt x="2719" y="2462"/>
                    </a:moveTo>
                    <a:lnTo>
                      <a:pt x="2696" y="2466"/>
                    </a:lnTo>
                    <a:lnTo>
                      <a:pt x="2676" y="2477"/>
                    </a:lnTo>
                    <a:lnTo>
                      <a:pt x="2660" y="2491"/>
                    </a:lnTo>
                    <a:lnTo>
                      <a:pt x="2651" y="2511"/>
                    </a:lnTo>
                    <a:lnTo>
                      <a:pt x="2647" y="2534"/>
                    </a:lnTo>
                    <a:lnTo>
                      <a:pt x="2647" y="2895"/>
                    </a:lnTo>
                    <a:lnTo>
                      <a:pt x="2651" y="2918"/>
                    </a:lnTo>
                    <a:lnTo>
                      <a:pt x="2660" y="2938"/>
                    </a:lnTo>
                    <a:lnTo>
                      <a:pt x="2676" y="2952"/>
                    </a:lnTo>
                    <a:lnTo>
                      <a:pt x="2696" y="2963"/>
                    </a:lnTo>
                    <a:lnTo>
                      <a:pt x="2719" y="2967"/>
                    </a:lnTo>
                    <a:lnTo>
                      <a:pt x="3079" y="2967"/>
                    </a:lnTo>
                    <a:lnTo>
                      <a:pt x="3103" y="2963"/>
                    </a:lnTo>
                    <a:lnTo>
                      <a:pt x="3121" y="2952"/>
                    </a:lnTo>
                    <a:lnTo>
                      <a:pt x="3137" y="2938"/>
                    </a:lnTo>
                    <a:lnTo>
                      <a:pt x="3148" y="2918"/>
                    </a:lnTo>
                    <a:lnTo>
                      <a:pt x="3152" y="2895"/>
                    </a:lnTo>
                    <a:lnTo>
                      <a:pt x="3152" y="2534"/>
                    </a:lnTo>
                    <a:lnTo>
                      <a:pt x="3148" y="2511"/>
                    </a:lnTo>
                    <a:lnTo>
                      <a:pt x="3137" y="2491"/>
                    </a:lnTo>
                    <a:lnTo>
                      <a:pt x="3121" y="2477"/>
                    </a:lnTo>
                    <a:lnTo>
                      <a:pt x="3103" y="2466"/>
                    </a:lnTo>
                    <a:lnTo>
                      <a:pt x="3079" y="2462"/>
                    </a:lnTo>
                    <a:lnTo>
                      <a:pt x="2719" y="2462"/>
                    </a:lnTo>
                    <a:close/>
                    <a:moveTo>
                      <a:pt x="1985" y="2462"/>
                    </a:moveTo>
                    <a:lnTo>
                      <a:pt x="1963" y="2466"/>
                    </a:lnTo>
                    <a:lnTo>
                      <a:pt x="1943" y="2477"/>
                    </a:lnTo>
                    <a:lnTo>
                      <a:pt x="1927" y="2491"/>
                    </a:lnTo>
                    <a:lnTo>
                      <a:pt x="1917" y="2511"/>
                    </a:lnTo>
                    <a:lnTo>
                      <a:pt x="1913" y="2534"/>
                    </a:lnTo>
                    <a:lnTo>
                      <a:pt x="1913" y="2895"/>
                    </a:lnTo>
                    <a:lnTo>
                      <a:pt x="1917" y="2918"/>
                    </a:lnTo>
                    <a:lnTo>
                      <a:pt x="1927" y="2938"/>
                    </a:lnTo>
                    <a:lnTo>
                      <a:pt x="1943" y="2952"/>
                    </a:lnTo>
                    <a:lnTo>
                      <a:pt x="1963" y="2963"/>
                    </a:lnTo>
                    <a:lnTo>
                      <a:pt x="1985" y="2967"/>
                    </a:lnTo>
                    <a:lnTo>
                      <a:pt x="2345" y="2967"/>
                    </a:lnTo>
                    <a:lnTo>
                      <a:pt x="2369" y="2963"/>
                    </a:lnTo>
                    <a:lnTo>
                      <a:pt x="2388" y="2952"/>
                    </a:lnTo>
                    <a:lnTo>
                      <a:pt x="2404" y="2938"/>
                    </a:lnTo>
                    <a:lnTo>
                      <a:pt x="2415" y="2918"/>
                    </a:lnTo>
                    <a:lnTo>
                      <a:pt x="2419" y="2895"/>
                    </a:lnTo>
                    <a:lnTo>
                      <a:pt x="2419" y="2534"/>
                    </a:lnTo>
                    <a:lnTo>
                      <a:pt x="2415" y="2511"/>
                    </a:lnTo>
                    <a:lnTo>
                      <a:pt x="2404" y="2491"/>
                    </a:lnTo>
                    <a:lnTo>
                      <a:pt x="2388" y="2477"/>
                    </a:lnTo>
                    <a:lnTo>
                      <a:pt x="2369" y="2466"/>
                    </a:lnTo>
                    <a:lnTo>
                      <a:pt x="2345" y="2462"/>
                    </a:lnTo>
                    <a:lnTo>
                      <a:pt x="1985" y="2462"/>
                    </a:lnTo>
                    <a:close/>
                    <a:moveTo>
                      <a:pt x="3423" y="1867"/>
                    </a:moveTo>
                    <a:lnTo>
                      <a:pt x="3400" y="1871"/>
                    </a:lnTo>
                    <a:lnTo>
                      <a:pt x="3380" y="1881"/>
                    </a:lnTo>
                    <a:lnTo>
                      <a:pt x="3365" y="1897"/>
                    </a:lnTo>
                    <a:lnTo>
                      <a:pt x="3355" y="1917"/>
                    </a:lnTo>
                    <a:lnTo>
                      <a:pt x="3351" y="1939"/>
                    </a:lnTo>
                    <a:lnTo>
                      <a:pt x="3351" y="2299"/>
                    </a:lnTo>
                    <a:lnTo>
                      <a:pt x="3355" y="2322"/>
                    </a:lnTo>
                    <a:lnTo>
                      <a:pt x="3365" y="2342"/>
                    </a:lnTo>
                    <a:lnTo>
                      <a:pt x="3380" y="2358"/>
                    </a:lnTo>
                    <a:lnTo>
                      <a:pt x="3400" y="2369"/>
                    </a:lnTo>
                    <a:lnTo>
                      <a:pt x="3423" y="2371"/>
                    </a:lnTo>
                    <a:lnTo>
                      <a:pt x="3784" y="2371"/>
                    </a:lnTo>
                    <a:lnTo>
                      <a:pt x="3807" y="2369"/>
                    </a:lnTo>
                    <a:lnTo>
                      <a:pt x="3827" y="2358"/>
                    </a:lnTo>
                    <a:lnTo>
                      <a:pt x="3841" y="2342"/>
                    </a:lnTo>
                    <a:lnTo>
                      <a:pt x="3852" y="2322"/>
                    </a:lnTo>
                    <a:lnTo>
                      <a:pt x="3856" y="2299"/>
                    </a:lnTo>
                    <a:lnTo>
                      <a:pt x="3856" y="1939"/>
                    </a:lnTo>
                    <a:lnTo>
                      <a:pt x="3852" y="1917"/>
                    </a:lnTo>
                    <a:lnTo>
                      <a:pt x="3841" y="1897"/>
                    </a:lnTo>
                    <a:lnTo>
                      <a:pt x="3827" y="1881"/>
                    </a:lnTo>
                    <a:lnTo>
                      <a:pt x="3807" y="1871"/>
                    </a:lnTo>
                    <a:lnTo>
                      <a:pt x="3784" y="1867"/>
                    </a:lnTo>
                    <a:lnTo>
                      <a:pt x="3423" y="1867"/>
                    </a:lnTo>
                    <a:close/>
                    <a:moveTo>
                      <a:pt x="2719" y="1867"/>
                    </a:moveTo>
                    <a:lnTo>
                      <a:pt x="2696" y="1871"/>
                    </a:lnTo>
                    <a:lnTo>
                      <a:pt x="2676" y="1881"/>
                    </a:lnTo>
                    <a:lnTo>
                      <a:pt x="2660" y="1897"/>
                    </a:lnTo>
                    <a:lnTo>
                      <a:pt x="2651" y="1917"/>
                    </a:lnTo>
                    <a:lnTo>
                      <a:pt x="2647" y="1939"/>
                    </a:lnTo>
                    <a:lnTo>
                      <a:pt x="2647" y="2299"/>
                    </a:lnTo>
                    <a:lnTo>
                      <a:pt x="2651" y="2322"/>
                    </a:lnTo>
                    <a:lnTo>
                      <a:pt x="2660" y="2342"/>
                    </a:lnTo>
                    <a:lnTo>
                      <a:pt x="2676" y="2358"/>
                    </a:lnTo>
                    <a:lnTo>
                      <a:pt x="2696" y="2369"/>
                    </a:lnTo>
                    <a:lnTo>
                      <a:pt x="2719" y="2371"/>
                    </a:lnTo>
                    <a:lnTo>
                      <a:pt x="3079" y="2371"/>
                    </a:lnTo>
                    <a:lnTo>
                      <a:pt x="3103" y="2369"/>
                    </a:lnTo>
                    <a:lnTo>
                      <a:pt x="3121" y="2358"/>
                    </a:lnTo>
                    <a:lnTo>
                      <a:pt x="3137" y="2342"/>
                    </a:lnTo>
                    <a:lnTo>
                      <a:pt x="3148" y="2322"/>
                    </a:lnTo>
                    <a:lnTo>
                      <a:pt x="3152" y="2299"/>
                    </a:lnTo>
                    <a:lnTo>
                      <a:pt x="3152" y="1939"/>
                    </a:lnTo>
                    <a:lnTo>
                      <a:pt x="3148" y="1917"/>
                    </a:lnTo>
                    <a:lnTo>
                      <a:pt x="3137" y="1897"/>
                    </a:lnTo>
                    <a:lnTo>
                      <a:pt x="3121" y="1881"/>
                    </a:lnTo>
                    <a:lnTo>
                      <a:pt x="3103" y="1871"/>
                    </a:lnTo>
                    <a:lnTo>
                      <a:pt x="3079" y="1867"/>
                    </a:lnTo>
                    <a:lnTo>
                      <a:pt x="2719" y="1867"/>
                    </a:lnTo>
                    <a:close/>
                    <a:moveTo>
                      <a:pt x="1985" y="1867"/>
                    </a:moveTo>
                    <a:lnTo>
                      <a:pt x="1963" y="1871"/>
                    </a:lnTo>
                    <a:lnTo>
                      <a:pt x="1943" y="1881"/>
                    </a:lnTo>
                    <a:lnTo>
                      <a:pt x="1927" y="1897"/>
                    </a:lnTo>
                    <a:lnTo>
                      <a:pt x="1917" y="1917"/>
                    </a:lnTo>
                    <a:lnTo>
                      <a:pt x="1913" y="1939"/>
                    </a:lnTo>
                    <a:lnTo>
                      <a:pt x="1913" y="2299"/>
                    </a:lnTo>
                    <a:lnTo>
                      <a:pt x="1917" y="2322"/>
                    </a:lnTo>
                    <a:lnTo>
                      <a:pt x="1927" y="2342"/>
                    </a:lnTo>
                    <a:lnTo>
                      <a:pt x="1943" y="2358"/>
                    </a:lnTo>
                    <a:lnTo>
                      <a:pt x="1963" y="2369"/>
                    </a:lnTo>
                    <a:lnTo>
                      <a:pt x="1985" y="2371"/>
                    </a:lnTo>
                    <a:lnTo>
                      <a:pt x="2345" y="2371"/>
                    </a:lnTo>
                    <a:lnTo>
                      <a:pt x="2369" y="2369"/>
                    </a:lnTo>
                    <a:lnTo>
                      <a:pt x="2388" y="2358"/>
                    </a:lnTo>
                    <a:lnTo>
                      <a:pt x="2404" y="2342"/>
                    </a:lnTo>
                    <a:lnTo>
                      <a:pt x="2415" y="2322"/>
                    </a:lnTo>
                    <a:lnTo>
                      <a:pt x="2419" y="2299"/>
                    </a:lnTo>
                    <a:lnTo>
                      <a:pt x="2419" y="1939"/>
                    </a:lnTo>
                    <a:lnTo>
                      <a:pt x="2415" y="1917"/>
                    </a:lnTo>
                    <a:lnTo>
                      <a:pt x="2404" y="1897"/>
                    </a:lnTo>
                    <a:lnTo>
                      <a:pt x="2388" y="1881"/>
                    </a:lnTo>
                    <a:lnTo>
                      <a:pt x="2369" y="1871"/>
                    </a:lnTo>
                    <a:lnTo>
                      <a:pt x="2345" y="1867"/>
                    </a:lnTo>
                    <a:lnTo>
                      <a:pt x="1985" y="1867"/>
                    </a:lnTo>
                    <a:close/>
                    <a:moveTo>
                      <a:pt x="2288" y="1168"/>
                    </a:moveTo>
                    <a:lnTo>
                      <a:pt x="2265" y="1172"/>
                    </a:lnTo>
                    <a:lnTo>
                      <a:pt x="2245" y="1181"/>
                    </a:lnTo>
                    <a:lnTo>
                      <a:pt x="2229" y="1197"/>
                    </a:lnTo>
                    <a:lnTo>
                      <a:pt x="2220" y="1217"/>
                    </a:lnTo>
                    <a:lnTo>
                      <a:pt x="2216" y="1240"/>
                    </a:lnTo>
                    <a:lnTo>
                      <a:pt x="2216" y="1504"/>
                    </a:lnTo>
                    <a:lnTo>
                      <a:pt x="2220" y="1526"/>
                    </a:lnTo>
                    <a:lnTo>
                      <a:pt x="2229" y="1546"/>
                    </a:lnTo>
                    <a:lnTo>
                      <a:pt x="2245" y="1561"/>
                    </a:lnTo>
                    <a:lnTo>
                      <a:pt x="2265" y="1571"/>
                    </a:lnTo>
                    <a:lnTo>
                      <a:pt x="2288" y="1575"/>
                    </a:lnTo>
                    <a:lnTo>
                      <a:pt x="3784" y="1575"/>
                    </a:lnTo>
                    <a:lnTo>
                      <a:pt x="3807" y="1571"/>
                    </a:lnTo>
                    <a:lnTo>
                      <a:pt x="3827" y="1561"/>
                    </a:lnTo>
                    <a:lnTo>
                      <a:pt x="3841" y="1546"/>
                    </a:lnTo>
                    <a:lnTo>
                      <a:pt x="3852" y="1526"/>
                    </a:lnTo>
                    <a:lnTo>
                      <a:pt x="3856" y="1504"/>
                    </a:lnTo>
                    <a:lnTo>
                      <a:pt x="3856" y="1240"/>
                    </a:lnTo>
                    <a:lnTo>
                      <a:pt x="3852" y="1217"/>
                    </a:lnTo>
                    <a:lnTo>
                      <a:pt x="3841" y="1197"/>
                    </a:lnTo>
                    <a:lnTo>
                      <a:pt x="3827" y="1181"/>
                    </a:lnTo>
                    <a:lnTo>
                      <a:pt x="3807" y="1172"/>
                    </a:lnTo>
                    <a:lnTo>
                      <a:pt x="3784" y="1168"/>
                    </a:lnTo>
                    <a:lnTo>
                      <a:pt x="2288" y="1168"/>
                    </a:lnTo>
                    <a:close/>
                    <a:moveTo>
                      <a:pt x="684" y="181"/>
                    </a:moveTo>
                    <a:lnTo>
                      <a:pt x="684" y="1547"/>
                    </a:lnTo>
                    <a:lnTo>
                      <a:pt x="684" y="1547"/>
                    </a:lnTo>
                    <a:lnTo>
                      <a:pt x="1723" y="1547"/>
                    </a:lnTo>
                    <a:lnTo>
                      <a:pt x="1723" y="181"/>
                    </a:lnTo>
                    <a:lnTo>
                      <a:pt x="684" y="181"/>
                    </a:lnTo>
                    <a:close/>
                    <a:moveTo>
                      <a:pt x="584" y="0"/>
                    </a:moveTo>
                    <a:lnTo>
                      <a:pt x="1824" y="0"/>
                    </a:lnTo>
                    <a:lnTo>
                      <a:pt x="1847" y="3"/>
                    </a:lnTo>
                    <a:lnTo>
                      <a:pt x="1867" y="13"/>
                    </a:lnTo>
                    <a:lnTo>
                      <a:pt x="1883" y="29"/>
                    </a:lnTo>
                    <a:lnTo>
                      <a:pt x="1892" y="49"/>
                    </a:lnTo>
                    <a:lnTo>
                      <a:pt x="1896" y="72"/>
                    </a:lnTo>
                    <a:lnTo>
                      <a:pt x="1896" y="802"/>
                    </a:lnTo>
                    <a:lnTo>
                      <a:pt x="4227" y="802"/>
                    </a:lnTo>
                    <a:lnTo>
                      <a:pt x="4249" y="806"/>
                    </a:lnTo>
                    <a:lnTo>
                      <a:pt x="4269" y="817"/>
                    </a:lnTo>
                    <a:lnTo>
                      <a:pt x="4285" y="833"/>
                    </a:lnTo>
                    <a:lnTo>
                      <a:pt x="4295" y="852"/>
                    </a:lnTo>
                    <a:lnTo>
                      <a:pt x="4299" y="876"/>
                    </a:lnTo>
                    <a:lnTo>
                      <a:pt x="4299" y="2170"/>
                    </a:lnTo>
                    <a:lnTo>
                      <a:pt x="4385" y="3248"/>
                    </a:lnTo>
                    <a:lnTo>
                      <a:pt x="4385" y="3252"/>
                    </a:lnTo>
                    <a:lnTo>
                      <a:pt x="4385" y="3255"/>
                    </a:lnTo>
                    <a:lnTo>
                      <a:pt x="4385" y="4033"/>
                    </a:lnTo>
                    <a:lnTo>
                      <a:pt x="4381" y="4056"/>
                    </a:lnTo>
                    <a:lnTo>
                      <a:pt x="4372" y="4076"/>
                    </a:lnTo>
                    <a:lnTo>
                      <a:pt x="4356" y="4092"/>
                    </a:lnTo>
                    <a:lnTo>
                      <a:pt x="4336" y="4101"/>
                    </a:lnTo>
                    <a:lnTo>
                      <a:pt x="4313" y="4105"/>
                    </a:lnTo>
                    <a:lnTo>
                      <a:pt x="72" y="4105"/>
                    </a:lnTo>
                    <a:lnTo>
                      <a:pt x="49" y="4101"/>
                    </a:lnTo>
                    <a:lnTo>
                      <a:pt x="29" y="4092"/>
                    </a:lnTo>
                    <a:lnTo>
                      <a:pt x="13" y="4076"/>
                    </a:lnTo>
                    <a:lnTo>
                      <a:pt x="4" y="4056"/>
                    </a:lnTo>
                    <a:lnTo>
                      <a:pt x="0" y="4033"/>
                    </a:lnTo>
                    <a:lnTo>
                      <a:pt x="0" y="3255"/>
                    </a:lnTo>
                    <a:lnTo>
                      <a:pt x="0" y="3252"/>
                    </a:lnTo>
                    <a:lnTo>
                      <a:pt x="0" y="3250"/>
                    </a:lnTo>
                    <a:lnTo>
                      <a:pt x="87" y="2149"/>
                    </a:lnTo>
                    <a:lnTo>
                      <a:pt x="87" y="876"/>
                    </a:lnTo>
                    <a:lnTo>
                      <a:pt x="91" y="852"/>
                    </a:lnTo>
                    <a:lnTo>
                      <a:pt x="100" y="833"/>
                    </a:lnTo>
                    <a:lnTo>
                      <a:pt x="116" y="817"/>
                    </a:lnTo>
                    <a:lnTo>
                      <a:pt x="136" y="806"/>
                    </a:lnTo>
                    <a:lnTo>
                      <a:pt x="159" y="802"/>
                    </a:lnTo>
                    <a:lnTo>
                      <a:pt x="511" y="802"/>
                    </a:lnTo>
                    <a:lnTo>
                      <a:pt x="511" y="72"/>
                    </a:lnTo>
                    <a:lnTo>
                      <a:pt x="515" y="49"/>
                    </a:lnTo>
                    <a:lnTo>
                      <a:pt x="525" y="29"/>
                    </a:lnTo>
                    <a:lnTo>
                      <a:pt x="541" y="13"/>
                    </a:lnTo>
                    <a:lnTo>
                      <a:pt x="560" y="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1354138" y="2797175"/>
                <a:ext cx="209550" cy="57150"/>
              </a:xfrm>
              <a:custGeom>
                <a:avLst/>
                <a:gdLst>
                  <a:gd name="T0" fmla="*/ 72 w 527"/>
                  <a:gd name="T1" fmla="*/ 0 h 144"/>
                  <a:gd name="T2" fmla="*/ 455 w 527"/>
                  <a:gd name="T3" fmla="*/ 0 h 144"/>
                  <a:gd name="T4" fmla="*/ 477 w 527"/>
                  <a:gd name="T5" fmla="*/ 2 h 144"/>
                  <a:gd name="T6" fmla="*/ 497 w 527"/>
                  <a:gd name="T7" fmla="*/ 13 h 144"/>
                  <a:gd name="T8" fmla="*/ 512 w 527"/>
                  <a:gd name="T9" fmla="*/ 29 h 144"/>
                  <a:gd name="T10" fmla="*/ 523 w 527"/>
                  <a:gd name="T11" fmla="*/ 49 h 144"/>
                  <a:gd name="T12" fmla="*/ 527 w 527"/>
                  <a:gd name="T13" fmla="*/ 72 h 144"/>
                  <a:gd name="T14" fmla="*/ 523 w 527"/>
                  <a:gd name="T15" fmla="*/ 94 h 144"/>
                  <a:gd name="T16" fmla="*/ 512 w 527"/>
                  <a:gd name="T17" fmla="*/ 114 h 144"/>
                  <a:gd name="T18" fmla="*/ 497 w 527"/>
                  <a:gd name="T19" fmla="*/ 129 h 144"/>
                  <a:gd name="T20" fmla="*/ 477 w 527"/>
                  <a:gd name="T21" fmla="*/ 140 h 144"/>
                  <a:gd name="T22" fmla="*/ 455 w 527"/>
                  <a:gd name="T23" fmla="*/ 144 h 144"/>
                  <a:gd name="T24" fmla="*/ 72 w 527"/>
                  <a:gd name="T25" fmla="*/ 144 h 144"/>
                  <a:gd name="T26" fmla="*/ 49 w 527"/>
                  <a:gd name="T27" fmla="*/ 140 h 144"/>
                  <a:gd name="T28" fmla="*/ 29 w 527"/>
                  <a:gd name="T29" fmla="*/ 129 h 144"/>
                  <a:gd name="T30" fmla="*/ 13 w 527"/>
                  <a:gd name="T31" fmla="*/ 114 h 144"/>
                  <a:gd name="T32" fmla="*/ 4 w 527"/>
                  <a:gd name="T33" fmla="*/ 94 h 144"/>
                  <a:gd name="T34" fmla="*/ 0 w 527"/>
                  <a:gd name="T35" fmla="*/ 72 h 144"/>
                  <a:gd name="T36" fmla="*/ 4 w 527"/>
                  <a:gd name="T37" fmla="*/ 49 h 144"/>
                  <a:gd name="T38" fmla="*/ 13 w 527"/>
                  <a:gd name="T39" fmla="*/ 29 h 144"/>
                  <a:gd name="T40" fmla="*/ 29 w 527"/>
                  <a:gd name="T41" fmla="*/ 13 h 144"/>
                  <a:gd name="T42" fmla="*/ 49 w 527"/>
                  <a:gd name="T43" fmla="*/ 2 h 144"/>
                  <a:gd name="T44" fmla="*/ 72 w 527"/>
                  <a:gd name="T4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7" h="144">
                    <a:moveTo>
                      <a:pt x="72" y="0"/>
                    </a:moveTo>
                    <a:lnTo>
                      <a:pt x="455" y="0"/>
                    </a:lnTo>
                    <a:lnTo>
                      <a:pt x="477" y="2"/>
                    </a:lnTo>
                    <a:lnTo>
                      <a:pt x="497" y="13"/>
                    </a:lnTo>
                    <a:lnTo>
                      <a:pt x="512" y="29"/>
                    </a:lnTo>
                    <a:lnTo>
                      <a:pt x="523" y="49"/>
                    </a:lnTo>
                    <a:lnTo>
                      <a:pt x="527" y="72"/>
                    </a:lnTo>
                    <a:lnTo>
                      <a:pt x="523" y="94"/>
                    </a:lnTo>
                    <a:lnTo>
                      <a:pt x="512" y="114"/>
                    </a:lnTo>
                    <a:lnTo>
                      <a:pt x="497" y="129"/>
                    </a:lnTo>
                    <a:lnTo>
                      <a:pt x="477" y="140"/>
                    </a:lnTo>
                    <a:lnTo>
                      <a:pt x="455" y="144"/>
                    </a:lnTo>
                    <a:lnTo>
                      <a:pt x="72" y="144"/>
                    </a:lnTo>
                    <a:lnTo>
                      <a:pt x="49" y="140"/>
                    </a:lnTo>
                    <a:lnTo>
                      <a:pt x="29" y="129"/>
                    </a:lnTo>
                    <a:lnTo>
                      <a:pt x="13" y="114"/>
                    </a:lnTo>
                    <a:lnTo>
                      <a:pt x="4" y="94"/>
                    </a:lnTo>
                    <a:lnTo>
                      <a:pt x="0" y="72"/>
                    </a:lnTo>
                    <a:lnTo>
                      <a:pt x="4" y="49"/>
                    </a:lnTo>
                    <a:lnTo>
                      <a:pt x="13" y="29"/>
                    </a:lnTo>
                    <a:lnTo>
                      <a:pt x="29" y="13"/>
                    </a:lnTo>
                    <a:lnTo>
                      <a:pt x="49" y="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1354138" y="2951163"/>
                <a:ext cx="209550" cy="57150"/>
              </a:xfrm>
              <a:custGeom>
                <a:avLst/>
                <a:gdLst>
                  <a:gd name="T0" fmla="*/ 72 w 527"/>
                  <a:gd name="T1" fmla="*/ 0 h 144"/>
                  <a:gd name="T2" fmla="*/ 455 w 527"/>
                  <a:gd name="T3" fmla="*/ 0 h 144"/>
                  <a:gd name="T4" fmla="*/ 477 w 527"/>
                  <a:gd name="T5" fmla="*/ 3 h 144"/>
                  <a:gd name="T6" fmla="*/ 497 w 527"/>
                  <a:gd name="T7" fmla="*/ 13 h 144"/>
                  <a:gd name="T8" fmla="*/ 512 w 527"/>
                  <a:gd name="T9" fmla="*/ 29 h 144"/>
                  <a:gd name="T10" fmla="*/ 523 w 527"/>
                  <a:gd name="T11" fmla="*/ 49 h 144"/>
                  <a:gd name="T12" fmla="*/ 527 w 527"/>
                  <a:gd name="T13" fmla="*/ 72 h 144"/>
                  <a:gd name="T14" fmla="*/ 523 w 527"/>
                  <a:gd name="T15" fmla="*/ 95 h 144"/>
                  <a:gd name="T16" fmla="*/ 512 w 527"/>
                  <a:gd name="T17" fmla="*/ 115 h 144"/>
                  <a:gd name="T18" fmla="*/ 497 w 527"/>
                  <a:gd name="T19" fmla="*/ 129 h 144"/>
                  <a:gd name="T20" fmla="*/ 477 w 527"/>
                  <a:gd name="T21" fmla="*/ 140 h 144"/>
                  <a:gd name="T22" fmla="*/ 455 w 527"/>
                  <a:gd name="T23" fmla="*/ 144 h 144"/>
                  <a:gd name="T24" fmla="*/ 72 w 527"/>
                  <a:gd name="T25" fmla="*/ 144 h 144"/>
                  <a:gd name="T26" fmla="*/ 49 w 527"/>
                  <a:gd name="T27" fmla="*/ 140 h 144"/>
                  <a:gd name="T28" fmla="*/ 29 w 527"/>
                  <a:gd name="T29" fmla="*/ 129 h 144"/>
                  <a:gd name="T30" fmla="*/ 13 w 527"/>
                  <a:gd name="T31" fmla="*/ 115 h 144"/>
                  <a:gd name="T32" fmla="*/ 4 w 527"/>
                  <a:gd name="T33" fmla="*/ 95 h 144"/>
                  <a:gd name="T34" fmla="*/ 0 w 527"/>
                  <a:gd name="T35" fmla="*/ 72 h 144"/>
                  <a:gd name="T36" fmla="*/ 4 w 527"/>
                  <a:gd name="T37" fmla="*/ 49 h 144"/>
                  <a:gd name="T38" fmla="*/ 13 w 527"/>
                  <a:gd name="T39" fmla="*/ 29 h 144"/>
                  <a:gd name="T40" fmla="*/ 29 w 527"/>
                  <a:gd name="T41" fmla="*/ 13 h 144"/>
                  <a:gd name="T42" fmla="*/ 49 w 527"/>
                  <a:gd name="T43" fmla="*/ 3 h 144"/>
                  <a:gd name="T44" fmla="*/ 72 w 527"/>
                  <a:gd name="T4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7" h="144">
                    <a:moveTo>
                      <a:pt x="72" y="0"/>
                    </a:moveTo>
                    <a:lnTo>
                      <a:pt x="455" y="0"/>
                    </a:lnTo>
                    <a:lnTo>
                      <a:pt x="477" y="3"/>
                    </a:lnTo>
                    <a:lnTo>
                      <a:pt x="497" y="13"/>
                    </a:lnTo>
                    <a:lnTo>
                      <a:pt x="512" y="29"/>
                    </a:lnTo>
                    <a:lnTo>
                      <a:pt x="523" y="49"/>
                    </a:lnTo>
                    <a:lnTo>
                      <a:pt x="527" y="72"/>
                    </a:lnTo>
                    <a:lnTo>
                      <a:pt x="523" y="95"/>
                    </a:lnTo>
                    <a:lnTo>
                      <a:pt x="512" y="115"/>
                    </a:lnTo>
                    <a:lnTo>
                      <a:pt x="497" y="129"/>
                    </a:lnTo>
                    <a:lnTo>
                      <a:pt x="477" y="140"/>
                    </a:lnTo>
                    <a:lnTo>
                      <a:pt x="455" y="144"/>
                    </a:lnTo>
                    <a:lnTo>
                      <a:pt x="72" y="144"/>
                    </a:lnTo>
                    <a:lnTo>
                      <a:pt x="49" y="140"/>
                    </a:lnTo>
                    <a:lnTo>
                      <a:pt x="29" y="129"/>
                    </a:lnTo>
                    <a:lnTo>
                      <a:pt x="13" y="115"/>
                    </a:lnTo>
                    <a:lnTo>
                      <a:pt x="4" y="95"/>
                    </a:lnTo>
                    <a:lnTo>
                      <a:pt x="0" y="72"/>
                    </a:lnTo>
                    <a:lnTo>
                      <a:pt x="4" y="49"/>
                    </a:lnTo>
                    <a:lnTo>
                      <a:pt x="13" y="29"/>
                    </a:lnTo>
                    <a:lnTo>
                      <a:pt x="29" y="13"/>
                    </a:lnTo>
                    <a:lnTo>
                      <a:pt x="49" y="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124693" y="4289811"/>
              <a:ext cx="487842" cy="566422"/>
              <a:chOff x="1789113" y="2598738"/>
              <a:chExt cx="709612" cy="823913"/>
            </a:xfrm>
            <a:solidFill>
              <a:schemeClr val="bg1"/>
            </a:solidFill>
          </p:grpSpPr>
          <p:sp>
            <p:nvSpPr>
              <p:cNvPr id="89" name="Freeform 84"/>
              <p:cNvSpPr>
                <a:spLocks noEditPoints="1"/>
              </p:cNvSpPr>
              <p:nvPr/>
            </p:nvSpPr>
            <p:spPr bwMode="auto">
              <a:xfrm>
                <a:off x="1789113" y="2598738"/>
                <a:ext cx="709612" cy="823913"/>
              </a:xfrm>
              <a:custGeom>
                <a:avLst/>
                <a:gdLst>
                  <a:gd name="T0" fmla="*/ 2352 w 3127"/>
                  <a:gd name="T1" fmla="*/ 445 h 3633"/>
                  <a:gd name="T2" fmla="*/ 2352 w 3127"/>
                  <a:gd name="T3" fmla="*/ 776 h 3633"/>
                  <a:gd name="T4" fmla="*/ 2683 w 3127"/>
                  <a:gd name="T5" fmla="*/ 776 h 3633"/>
                  <a:gd name="T6" fmla="*/ 2352 w 3127"/>
                  <a:gd name="T7" fmla="*/ 445 h 3633"/>
                  <a:gd name="T8" fmla="*/ 259 w 3127"/>
                  <a:gd name="T9" fmla="*/ 261 h 3633"/>
                  <a:gd name="T10" fmla="*/ 259 w 3127"/>
                  <a:gd name="T11" fmla="*/ 3372 h 3633"/>
                  <a:gd name="T12" fmla="*/ 2868 w 3127"/>
                  <a:gd name="T13" fmla="*/ 3372 h 3633"/>
                  <a:gd name="T14" fmla="*/ 2868 w 3127"/>
                  <a:gd name="T15" fmla="*/ 1035 h 3633"/>
                  <a:gd name="T16" fmla="*/ 2092 w 3127"/>
                  <a:gd name="T17" fmla="*/ 1035 h 3633"/>
                  <a:gd name="T18" fmla="*/ 2092 w 3127"/>
                  <a:gd name="T19" fmla="*/ 261 h 3633"/>
                  <a:gd name="T20" fmla="*/ 259 w 3127"/>
                  <a:gd name="T21" fmla="*/ 261 h 3633"/>
                  <a:gd name="T22" fmla="*/ 0 w 3127"/>
                  <a:gd name="T23" fmla="*/ 0 h 3633"/>
                  <a:gd name="T24" fmla="*/ 2276 w 3127"/>
                  <a:gd name="T25" fmla="*/ 0 h 3633"/>
                  <a:gd name="T26" fmla="*/ 3127 w 3127"/>
                  <a:gd name="T27" fmla="*/ 852 h 3633"/>
                  <a:gd name="T28" fmla="*/ 3127 w 3127"/>
                  <a:gd name="T29" fmla="*/ 3633 h 3633"/>
                  <a:gd name="T30" fmla="*/ 0 w 3127"/>
                  <a:gd name="T31" fmla="*/ 3633 h 3633"/>
                  <a:gd name="T32" fmla="*/ 0 w 3127"/>
                  <a:gd name="T33" fmla="*/ 0 h 3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27" h="3633">
                    <a:moveTo>
                      <a:pt x="2352" y="445"/>
                    </a:moveTo>
                    <a:lnTo>
                      <a:pt x="2352" y="776"/>
                    </a:lnTo>
                    <a:lnTo>
                      <a:pt x="2683" y="776"/>
                    </a:lnTo>
                    <a:lnTo>
                      <a:pt x="2352" y="445"/>
                    </a:lnTo>
                    <a:close/>
                    <a:moveTo>
                      <a:pt x="259" y="261"/>
                    </a:moveTo>
                    <a:lnTo>
                      <a:pt x="259" y="3372"/>
                    </a:lnTo>
                    <a:lnTo>
                      <a:pt x="2868" y="3372"/>
                    </a:lnTo>
                    <a:lnTo>
                      <a:pt x="2868" y="1035"/>
                    </a:lnTo>
                    <a:lnTo>
                      <a:pt x="2092" y="1035"/>
                    </a:lnTo>
                    <a:lnTo>
                      <a:pt x="2092" y="261"/>
                    </a:lnTo>
                    <a:lnTo>
                      <a:pt x="259" y="261"/>
                    </a:lnTo>
                    <a:close/>
                    <a:moveTo>
                      <a:pt x="0" y="0"/>
                    </a:moveTo>
                    <a:lnTo>
                      <a:pt x="2276" y="0"/>
                    </a:lnTo>
                    <a:lnTo>
                      <a:pt x="3127" y="852"/>
                    </a:lnTo>
                    <a:lnTo>
                      <a:pt x="3127" y="3633"/>
                    </a:lnTo>
                    <a:lnTo>
                      <a:pt x="0" y="36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85"/>
              <p:cNvSpPr>
                <a:spLocks noChangeArrowheads="1"/>
              </p:cNvSpPr>
              <p:nvPr/>
            </p:nvSpPr>
            <p:spPr bwMode="auto">
              <a:xfrm>
                <a:off x="2103438" y="2921001"/>
                <a:ext cx="285750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6"/>
              <p:cNvSpPr>
                <a:spLocks/>
              </p:cNvSpPr>
              <p:nvPr/>
            </p:nvSpPr>
            <p:spPr bwMode="auto">
              <a:xfrm>
                <a:off x="1884363" y="3001963"/>
                <a:ext cx="173037" cy="149225"/>
              </a:xfrm>
              <a:custGeom>
                <a:avLst/>
                <a:gdLst>
                  <a:gd name="T0" fmla="*/ 574 w 758"/>
                  <a:gd name="T1" fmla="*/ 0 h 657"/>
                  <a:gd name="T2" fmla="*/ 758 w 758"/>
                  <a:gd name="T3" fmla="*/ 184 h 657"/>
                  <a:gd name="T4" fmla="*/ 285 w 758"/>
                  <a:gd name="T5" fmla="*/ 657 h 657"/>
                  <a:gd name="T6" fmla="*/ 0 w 758"/>
                  <a:gd name="T7" fmla="*/ 370 h 657"/>
                  <a:gd name="T8" fmla="*/ 183 w 758"/>
                  <a:gd name="T9" fmla="*/ 187 h 657"/>
                  <a:gd name="T10" fmla="*/ 285 w 758"/>
                  <a:gd name="T11" fmla="*/ 288 h 657"/>
                  <a:gd name="T12" fmla="*/ 574 w 758"/>
                  <a:gd name="T13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8" h="657">
                    <a:moveTo>
                      <a:pt x="574" y="0"/>
                    </a:moveTo>
                    <a:lnTo>
                      <a:pt x="758" y="184"/>
                    </a:lnTo>
                    <a:lnTo>
                      <a:pt x="285" y="657"/>
                    </a:lnTo>
                    <a:lnTo>
                      <a:pt x="0" y="370"/>
                    </a:lnTo>
                    <a:lnTo>
                      <a:pt x="183" y="187"/>
                    </a:lnTo>
                    <a:lnTo>
                      <a:pt x="285" y="288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7"/>
              <p:cNvSpPr>
                <a:spLocks/>
              </p:cNvSpPr>
              <p:nvPr/>
            </p:nvSpPr>
            <p:spPr bwMode="auto">
              <a:xfrm>
                <a:off x="1884363" y="3149601"/>
                <a:ext cx="173037" cy="147638"/>
              </a:xfrm>
              <a:custGeom>
                <a:avLst/>
                <a:gdLst>
                  <a:gd name="T0" fmla="*/ 574 w 758"/>
                  <a:gd name="T1" fmla="*/ 0 h 655"/>
                  <a:gd name="T2" fmla="*/ 758 w 758"/>
                  <a:gd name="T3" fmla="*/ 183 h 655"/>
                  <a:gd name="T4" fmla="*/ 285 w 758"/>
                  <a:gd name="T5" fmla="*/ 655 h 655"/>
                  <a:gd name="T6" fmla="*/ 0 w 758"/>
                  <a:gd name="T7" fmla="*/ 369 h 655"/>
                  <a:gd name="T8" fmla="*/ 183 w 758"/>
                  <a:gd name="T9" fmla="*/ 186 h 655"/>
                  <a:gd name="T10" fmla="*/ 285 w 758"/>
                  <a:gd name="T11" fmla="*/ 288 h 655"/>
                  <a:gd name="T12" fmla="*/ 574 w 758"/>
                  <a:gd name="T13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8" h="655">
                    <a:moveTo>
                      <a:pt x="574" y="0"/>
                    </a:moveTo>
                    <a:lnTo>
                      <a:pt x="758" y="183"/>
                    </a:lnTo>
                    <a:lnTo>
                      <a:pt x="285" y="655"/>
                    </a:lnTo>
                    <a:lnTo>
                      <a:pt x="0" y="369"/>
                    </a:lnTo>
                    <a:lnTo>
                      <a:pt x="183" y="186"/>
                    </a:lnTo>
                    <a:lnTo>
                      <a:pt x="285" y="288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8"/>
              <p:cNvSpPr>
                <a:spLocks/>
              </p:cNvSpPr>
              <p:nvPr/>
            </p:nvSpPr>
            <p:spPr bwMode="auto">
              <a:xfrm>
                <a:off x="1884363" y="2855913"/>
                <a:ext cx="173037" cy="149225"/>
              </a:xfrm>
              <a:custGeom>
                <a:avLst/>
                <a:gdLst>
                  <a:gd name="T0" fmla="*/ 574 w 758"/>
                  <a:gd name="T1" fmla="*/ 0 h 656"/>
                  <a:gd name="T2" fmla="*/ 758 w 758"/>
                  <a:gd name="T3" fmla="*/ 184 h 656"/>
                  <a:gd name="T4" fmla="*/ 285 w 758"/>
                  <a:gd name="T5" fmla="*/ 656 h 656"/>
                  <a:gd name="T6" fmla="*/ 0 w 758"/>
                  <a:gd name="T7" fmla="*/ 370 h 656"/>
                  <a:gd name="T8" fmla="*/ 183 w 758"/>
                  <a:gd name="T9" fmla="*/ 186 h 656"/>
                  <a:gd name="T10" fmla="*/ 285 w 758"/>
                  <a:gd name="T11" fmla="*/ 289 h 656"/>
                  <a:gd name="T12" fmla="*/ 574 w 758"/>
                  <a:gd name="T13" fmla="*/ 0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8" h="656">
                    <a:moveTo>
                      <a:pt x="574" y="0"/>
                    </a:moveTo>
                    <a:lnTo>
                      <a:pt x="758" y="184"/>
                    </a:lnTo>
                    <a:lnTo>
                      <a:pt x="285" y="656"/>
                    </a:lnTo>
                    <a:lnTo>
                      <a:pt x="0" y="370"/>
                    </a:lnTo>
                    <a:lnTo>
                      <a:pt x="183" y="186"/>
                    </a:lnTo>
                    <a:lnTo>
                      <a:pt x="285" y="289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89"/>
              <p:cNvSpPr>
                <a:spLocks noChangeArrowheads="1"/>
              </p:cNvSpPr>
              <p:nvPr/>
            </p:nvSpPr>
            <p:spPr bwMode="auto">
              <a:xfrm>
                <a:off x="2103438" y="3067051"/>
                <a:ext cx="285750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90"/>
              <p:cNvSpPr>
                <a:spLocks noChangeArrowheads="1"/>
              </p:cNvSpPr>
              <p:nvPr/>
            </p:nvSpPr>
            <p:spPr bwMode="auto">
              <a:xfrm>
                <a:off x="2103438" y="3214688"/>
                <a:ext cx="285750" cy="587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3605900" y="3044182"/>
              <a:ext cx="1637325" cy="1511378"/>
            </a:xfrm>
            <a:prstGeom prst="roundRect">
              <a:avLst>
                <a:gd name="adj" fmla="val 572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898220" y="3274547"/>
              <a:ext cx="1052684" cy="1050648"/>
              <a:chOff x="1146175" y="2854325"/>
              <a:chExt cx="822326" cy="820738"/>
            </a:xfrm>
            <a:solidFill>
              <a:schemeClr val="bg1"/>
            </a:solidFill>
          </p:grpSpPr>
          <p:sp>
            <p:nvSpPr>
              <p:cNvPr id="78" name="Freeform 67"/>
              <p:cNvSpPr>
                <a:spLocks/>
              </p:cNvSpPr>
              <p:nvPr/>
            </p:nvSpPr>
            <p:spPr bwMode="auto">
              <a:xfrm>
                <a:off x="1146175" y="3008313"/>
                <a:ext cx="719138" cy="461963"/>
              </a:xfrm>
              <a:custGeom>
                <a:avLst/>
                <a:gdLst>
                  <a:gd name="T0" fmla="*/ 0 w 3171"/>
                  <a:gd name="T1" fmla="*/ 0 h 2034"/>
                  <a:gd name="T2" fmla="*/ 640 w 3171"/>
                  <a:gd name="T3" fmla="*/ 0 h 2034"/>
                  <a:gd name="T4" fmla="*/ 1433 w 3171"/>
                  <a:gd name="T5" fmla="*/ 1807 h 2034"/>
                  <a:gd name="T6" fmla="*/ 3171 w 3171"/>
                  <a:gd name="T7" fmla="*/ 1807 h 2034"/>
                  <a:gd name="T8" fmla="*/ 3171 w 3171"/>
                  <a:gd name="T9" fmla="*/ 2034 h 2034"/>
                  <a:gd name="T10" fmla="*/ 1285 w 3171"/>
                  <a:gd name="T11" fmla="*/ 2034 h 2034"/>
                  <a:gd name="T12" fmla="*/ 492 w 3171"/>
                  <a:gd name="T13" fmla="*/ 226 h 2034"/>
                  <a:gd name="T14" fmla="*/ 0 w 3171"/>
                  <a:gd name="T15" fmla="*/ 226 h 2034"/>
                  <a:gd name="T16" fmla="*/ 0 w 3171"/>
                  <a:gd name="T17" fmla="*/ 0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71" h="2034">
                    <a:moveTo>
                      <a:pt x="0" y="0"/>
                    </a:moveTo>
                    <a:lnTo>
                      <a:pt x="640" y="0"/>
                    </a:lnTo>
                    <a:lnTo>
                      <a:pt x="1433" y="1807"/>
                    </a:lnTo>
                    <a:lnTo>
                      <a:pt x="3171" y="1807"/>
                    </a:lnTo>
                    <a:lnTo>
                      <a:pt x="3171" y="2034"/>
                    </a:lnTo>
                    <a:lnTo>
                      <a:pt x="1285" y="2034"/>
                    </a:lnTo>
                    <a:lnTo>
                      <a:pt x="492" y="226"/>
                    </a:lnTo>
                    <a:lnTo>
                      <a:pt x="0" y="2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8"/>
              <p:cNvSpPr>
                <a:spLocks/>
              </p:cNvSpPr>
              <p:nvPr/>
            </p:nvSpPr>
            <p:spPr bwMode="auto">
              <a:xfrm>
                <a:off x="1454150" y="3521075"/>
                <a:ext cx="153988" cy="153988"/>
              </a:xfrm>
              <a:custGeom>
                <a:avLst/>
                <a:gdLst>
                  <a:gd name="T0" fmla="*/ 341 w 680"/>
                  <a:gd name="T1" fmla="*/ 0 h 678"/>
                  <a:gd name="T2" fmla="*/ 386 w 680"/>
                  <a:gd name="T3" fmla="*/ 3 h 678"/>
                  <a:gd name="T4" fmla="*/ 431 w 680"/>
                  <a:gd name="T5" fmla="*/ 12 h 678"/>
                  <a:gd name="T6" fmla="*/ 473 w 680"/>
                  <a:gd name="T7" fmla="*/ 28 h 678"/>
                  <a:gd name="T8" fmla="*/ 512 w 680"/>
                  <a:gd name="T9" fmla="*/ 46 h 678"/>
                  <a:gd name="T10" fmla="*/ 548 w 680"/>
                  <a:gd name="T11" fmla="*/ 72 h 678"/>
                  <a:gd name="T12" fmla="*/ 581 w 680"/>
                  <a:gd name="T13" fmla="*/ 100 h 678"/>
                  <a:gd name="T14" fmla="*/ 610 w 680"/>
                  <a:gd name="T15" fmla="*/ 132 h 678"/>
                  <a:gd name="T16" fmla="*/ 634 w 680"/>
                  <a:gd name="T17" fmla="*/ 168 h 678"/>
                  <a:gd name="T18" fmla="*/ 654 w 680"/>
                  <a:gd name="T19" fmla="*/ 208 h 678"/>
                  <a:gd name="T20" fmla="*/ 668 w 680"/>
                  <a:gd name="T21" fmla="*/ 250 h 678"/>
                  <a:gd name="T22" fmla="*/ 677 w 680"/>
                  <a:gd name="T23" fmla="*/ 294 h 678"/>
                  <a:gd name="T24" fmla="*/ 680 w 680"/>
                  <a:gd name="T25" fmla="*/ 340 h 678"/>
                  <a:gd name="T26" fmla="*/ 677 w 680"/>
                  <a:gd name="T27" fmla="*/ 385 h 678"/>
                  <a:gd name="T28" fmla="*/ 668 w 680"/>
                  <a:gd name="T29" fmla="*/ 430 h 678"/>
                  <a:gd name="T30" fmla="*/ 654 w 680"/>
                  <a:gd name="T31" fmla="*/ 472 h 678"/>
                  <a:gd name="T32" fmla="*/ 634 w 680"/>
                  <a:gd name="T33" fmla="*/ 510 h 678"/>
                  <a:gd name="T34" fmla="*/ 610 w 680"/>
                  <a:gd name="T35" fmla="*/ 546 h 678"/>
                  <a:gd name="T36" fmla="*/ 581 w 680"/>
                  <a:gd name="T37" fmla="*/ 579 h 678"/>
                  <a:gd name="T38" fmla="*/ 548 w 680"/>
                  <a:gd name="T39" fmla="*/ 608 h 678"/>
                  <a:gd name="T40" fmla="*/ 512 w 680"/>
                  <a:gd name="T41" fmla="*/ 632 h 678"/>
                  <a:gd name="T42" fmla="*/ 473 w 680"/>
                  <a:gd name="T43" fmla="*/ 652 h 678"/>
                  <a:gd name="T44" fmla="*/ 431 w 680"/>
                  <a:gd name="T45" fmla="*/ 666 h 678"/>
                  <a:gd name="T46" fmla="*/ 386 w 680"/>
                  <a:gd name="T47" fmla="*/ 675 h 678"/>
                  <a:gd name="T48" fmla="*/ 341 w 680"/>
                  <a:gd name="T49" fmla="*/ 678 h 678"/>
                  <a:gd name="T50" fmla="*/ 295 w 680"/>
                  <a:gd name="T51" fmla="*/ 675 h 678"/>
                  <a:gd name="T52" fmla="*/ 251 w 680"/>
                  <a:gd name="T53" fmla="*/ 666 h 678"/>
                  <a:gd name="T54" fmla="*/ 209 w 680"/>
                  <a:gd name="T55" fmla="*/ 652 h 678"/>
                  <a:gd name="T56" fmla="*/ 169 w 680"/>
                  <a:gd name="T57" fmla="*/ 632 h 678"/>
                  <a:gd name="T58" fmla="*/ 133 w 680"/>
                  <a:gd name="T59" fmla="*/ 608 h 678"/>
                  <a:gd name="T60" fmla="*/ 101 w 680"/>
                  <a:gd name="T61" fmla="*/ 579 h 678"/>
                  <a:gd name="T62" fmla="*/ 72 w 680"/>
                  <a:gd name="T63" fmla="*/ 546 h 678"/>
                  <a:gd name="T64" fmla="*/ 47 w 680"/>
                  <a:gd name="T65" fmla="*/ 510 h 678"/>
                  <a:gd name="T66" fmla="*/ 28 w 680"/>
                  <a:gd name="T67" fmla="*/ 472 h 678"/>
                  <a:gd name="T68" fmla="*/ 13 w 680"/>
                  <a:gd name="T69" fmla="*/ 430 h 678"/>
                  <a:gd name="T70" fmla="*/ 4 w 680"/>
                  <a:gd name="T71" fmla="*/ 385 h 678"/>
                  <a:gd name="T72" fmla="*/ 0 w 680"/>
                  <a:gd name="T73" fmla="*/ 340 h 678"/>
                  <a:gd name="T74" fmla="*/ 4 w 680"/>
                  <a:gd name="T75" fmla="*/ 294 h 678"/>
                  <a:gd name="T76" fmla="*/ 13 w 680"/>
                  <a:gd name="T77" fmla="*/ 250 h 678"/>
                  <a:gd name="T78" fmla="*/ 28 w 680"/>
                  <a:gd name="T79" fmla="*/ 208 h 678"/>
                  <a:gd name="T80" fmla="*/ 47 w 680"/>
                  <a:gd name="T81" fmla="*/ 168 h 678"/>
                  <a:gd name="T82" fmla="*/ 72 w 680"/>
                  <a:gd name="T83" fmla="*/ 132 h 678"/>
                  <a:gd name="T84" fmla="*/ 101 w 680"/>
                  <a:gd name="T85" fmla="*/ 100 h 678"/>
                  <a:gd name="T86" fmla="*/ 133 w 680"/>
                  <a:gd name="T87" fmla="*/ 72 h 678"/>
                  <a:gd name="T88" fmla="*/ 169 w 680"/>
                  <a:gd name="T89" fmla="*/ 46 h 678"/>
                  <a:gd name="T90" fmla="*/ 209 w 680"/>
                  <a:gd name="T91" fmla="*/ 28 h 678"/>
                  <a:gd name="T92" fmla="*/ 251 w 680"/>
                  <a:gd name="T93" fmla="*/ 12 h 678"/>
                  <a:gd name="T94" fmla="*/ 295 w 680"/>
                  <a:gd name="T95" fmla="*/ 3 h 678"/>
                  <a:gd name="T96" fmla="*/ 341 w 680"/>
                  <a:gd name="T97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0" h="678">
                    <a:moveTo>
                      <a:pt x="341" y="0"/>
                    </a:moveTo>
                    <a:lnTo>
                      <a:pt x="386" y="3"/>
                    </a:lnTo>
                    <a:lnTo>
                      <a:pt x="431" y="12"/>
                    </a:lnTo>
                    <a:lnTo>
                      <a:pt x="473" y="28"/>
                    </a:lnTo>
                    <a:lnTo>
                      <a:pt x="512" y="46"/>
                    </a:lnTo>
                    <a:lnTo>
                      <a:pt x="548" y="72"/>
                    </a:lnTo>
                    <a:lnTo>
                      <a:pt x="581" y="100"/>
                    </a:lnTo>
                    <a:lnTo>
                      <a:pt x="610" y="132"/>
                    </a:lnTo>
                    <a:lnTo>
                      <a:pt x="634" y="168"/>
                    </a:lnTo>
                    <a:lnTo>
                      <a:pt x="654" y="208"/>
                    </a:lnTo>
                    <a:lnTo>
                      <a:pt x="668" y="250"/>
                    </a:lnTo>
                    <a:lnTo>
                      <a:pt x="677" y="294"/>
                    </a:lnTo>
                    <a:lnTo>
                      <a:pt x="680" y="340"/>
                    </a:lnTo>
                    <a:lnTo>
                      <a:pt x="677" y="385"/>
                    </a:lnTo>
                    <a:lnTo>
                      <a:pt x="668" y="430"/>
                    </a:lnTo>
                    <a:lnTo>
                      <a:pt x="654" y="472"/>
                    </a:lnTo>
                    <a:lnTo>
                      <a:pt x="634" y="510"/>
                    </a:lnTo>
                    <a:lnTo>
                      <a:pt x="610" y="546"/>
                    </a:lnTo>
                    <a:lnTo>
                      <a:pt x="581" y="579"/>
                    </a:lnTo>
                    <a:lnTo>
                      <a:pt x="548" y="608"/>
                    </a:lnTo>
                    <a:lnTo>
                      <a:pt x="512" y="632"/>
                    </a:lnTo>
                    <a:lnTo>
                      <a:pt x="473" y="652"/>
                    </a:lnTo>
                    <a:lnTo>
                      <a:pt x="431" y="666"/>
                    </a:lnTo>
                    <a:lnTo>
                      <a:pt x="386" y="675"/>
                    </a:lnTo>
                    <a:lnTo>
                      <a:pt x="341" y="678"/>
                    </a:lnTo>
                    <a:lnTo>
                      <a:pt x="295" y="675"/>
                    </a:lnTo>
                    <a:lnTo>
                      <a:pt x="251" y="666"/>
                    </a:lnTo>
                    <a:lnTo>
                      <a:pt x="209" y="652"/>
                    </a:lnTo>
                    <a:lnTo>
                      <a:pt x="169" y="632"/>
                    </a:lnTo>
                    <a:lnTo>
                      <a:pt x="133" y="608"/>
                    </a:lnTo>
                    <a:lnTo>
                      <a:pt x="101" y="579"/>
                    </a:lnTo>
                    <a:lnTo>
                      <a:pt x="72" y="546"/>
                    </a:lnTo>
                    <a:lnTo>
                      <a:pt x="47" y="510"/>
                    </a:lnTo>
                    <a:lnTo>
                      <a:pt x="28" y="472"/>
                    </a:lnTo>
                    <a:lnTo>
                      <a:pt x="13" y="430"/>
                    </a:lnTo>
                    <a:lnTo>
                      <a:pt x="4" y="385"/>
                    </a:lnTo>
                    <a:lnTo>
                      <a:pt x="0" y="340"/>
                    </a:lnTo>
                    <a:lnTo>
                      <a:pt x="4" y="294"/>
                    </a:lnTo>
                    <a:lnTo>
                      <a:pt x="13" y="250"/>
                    </a:lnTo>
                    <a:lnTo>
                      <a:pt x="28" y="208"/>
                    </a:lnTo>
                    <a:lnTo>
                      <a:pt x="47" y="168"/>
                    </a:lnTo>
                    <a:lnTo>
                      <a:pt x="72" y="132"/>
                    </a:lnTo>
                    <a:lnTo>
                      <a:pt x="101" y="100"/>
                    </a:lnTo>
                    <a:lnTo>
                      <a:pt x="133" y="72"/>
                    </a:lnTo>
                    <a:lnTo>
                      <a:pt x="169" y="46"/>
                    </a:lnTo>
                    <a:lnTo>
                      <a:pt x="209" y="28"/>
                    </a:lnTo>
                    <a:lnTo>
                      <a:pt x="251" y="12"/>
                    </a:lnTo>
                    <a:lnTo>
                      <a:pt x="295" y="3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9"/>
              <p:cNvSpPr>
                <a:spLocks/>
              </p:cNvSpPr>
              <p:nvPr/>
            </p:nvSpPr>
            <p:spPr bwMode="auto">
              <a:xfrm>
                <a:off x="1711325" y="3521075"/>
                <a:ext cx="153988" cy="153988"/>
              </a:xfrm>
              <a:custGeom>
                <a:avLst/>
                <a:gdLst>
                  <a:gd name="T0" fmla="*/ 339 w 680"/>
                  <a:gd name="T1" fmla="*/ 0 h 678"/>
                  <a:gd name="T2" fmla="*/ 386 w 680"/>
                  <a:gd name="T3" fmla="*/ 3 h 678"/>
                  <a:gd name="T4" fmla="*/ 430 w 680"/>
                  <a:gd name="T5" fmla="*/ 12 h 678"/>
                  <a:gd name="T6" fmla="*/ 472 w 680"/>
                  <a:gd name="T7" fmla="*/ 28 h 678"/>
                  <a:gd name="T8" fmla="*/ 511 w 680"/>
                  <a:gd name="T9" fmla="*/ 46 h 678"/>
                  <a:gd name="T10" fmla="*/ 548 w 680"/>
                  <a:gd name="T11" fmla="*/ 72 h 678"/>
                  <a:gd name="T12" fmla="*/ 580 w 680"/>
                  <a:gd name="T13" fmla="*/ 100 h 678"/>
                  <a:gd name="T14" fmla="*/ 608 w 680"/>
                  <a:gd name="T15" fmla="*/ 132 h 678"/>
                  <a:gd name="T16" fmla="*/ 634 w 680"/>
                  <a:gd name="T17" fmla="*/ 168 h 678"/>
                  <a:gd name="T18" fmla="*/ 652 w 680"/>
                  <a:gd name="T19" fmla="*/ 208 h 678"/>
                  <a:gd name="T20" fmla="*/ 668 w 680"/>
                  <a:gd name="T21" fmla="*/ 250 h 678"/>
                  <a:gd name="T22" fmla="*/ 677 w 680"/>
                  <a:gd name="T23" fmla="*/ 294 h 678"/>
                  <a:gd name="T24" fmla="*/ 680 w 680"/>
                  <a:gd name="T25" fmla="*/ 340 h 678"/>
                  <a:gd name="T26" fmla="*/ 677 w 680"/>
                  <a:gd name="T27" fmla="*/ 385 h 678"/>
                  <a:gd name="T28" fmla="*/ 668 w 680"/>
                  <a:gd name="T29" fmla="*/ 430 h 678"/>
                  <a:gd name="T30" fmla="*/ 652 w 680"/>
                  <a:gd name="T31" fmla="*/ 472 h 678"/>
                  <a:gd name="T32" fmla="*/ 634 w 680"/>
                  <a:gd name="T33" fmla="*/ 510 h 678"/>
                  <a:gd name="T34" fmla="*/ 608 w 680"/>
                  <a:gd name="T35" fmla="*/ 546 h 678"/>
                  <a:gd name="T36" fmla="*/ 580 w 680"/>
                  <a:gd name="T37" fmla="*/ 579 h 678"/>
                  <a:gd name="T38" fmla="*/ 548 w 680"/>
                  <a:gd name="T39" fmla="*/ 608 h 678"/>
                  <a:gd name="T40" fmla="*/ 511 w 680"/>
                  <a:gd name="T41" fmla="*/ 632 h 678"/>
                  <a:gd name="T42" fmla="*/ 472 w 680"/>
                  <a:gd name="T43" fmla="*/ 652 h 678"/>
                  <a:gd name="T44" fmla="*/ 430 w 680"/>
                  <a:gd name="T45" fmla="*/ 666 h 678"/>
                  <a:gd name="T46" fmla="*/ 386 w 680"/>
                  <a:gd name="T47" fmla="*/ 675 h 678"/>
                  <a:gd name="T48" fmla="*/ 339 w 680"/>
                  <a:gd name="T49" fmla="*/ 678 h 678"/>
                  <a:gd name="T50" fmla="*/ 294 w 680"/>
                  <a:gd name="T51" fmla="*/ 675 h 678"/>
                  <a:gd name="T52" fmla="*/ 249 w 680"/>
                  <a:gd name="T53" fmla="*/ 666 h 678"/>
                  <a:gd name="T54" fmla="*/ 207 w 680"/>
                  <a:gd name="T55" fmla="*/ 652 h 678"/>
                  <a:gd name="T56" fmla="*/ 169 w 680"/>
                  <a:gd name="T57" fmla="*/ 632 h 678"/>
                  <a:gd name="T58" fmla="*/ 132 w 680"/>
                  <a:gd name="T59" fmla="*/ 608 h 678"/>
                  <a:gd name="T60" fmla="*/ 99 w 680"/>
                  <a:gd name="T61" fmla="*/ 579 h 678"/>
                  <a:gd name="T62" fmla="*/ 71 w 680"/>
                  <a:gd name="T63" fmla="*/ 546 h 678"/>
                  <a:gd name="T64" fmla="*/ 46 w 680"/>
                  <a:gd name="T65" fmla="*/ 510 h 678"/>
                  <a:gd name="T66" fmla="*/ 26 w 680"/>
                  <a:gd name="T67" fmla="*/ 472 h 678"/>
                  <a:gd name="T68" fmla="*/ 12 w 680"/>
                  <a:gd name="T69" fmla="*/ 430 h 678"/>
                  <a:gd name="T70" fmla="*/ 3 w 680"/>
                  <a:gd name="T71" fmla="*/ 385 h 678"/>
                  <a:gd name="T72" fmla="*/ 0 w 680"/>
                  <a:gd name="T73" fmla="*/ 340 h 678"/>
                  <a:gd name="T74" fmla="*/ 3 w 680"/>
                  <a:gd name="T75" fmla="*/ 294 h 678"/>
                  <a:gd name="T76" fmla="*/ 12 w 680"/>
                  <a:gd name="T77" fmla="*/ 250 h 678"/>
                  <a:gd name="T78" fmla="*/ 26 w 680"/>
                  <a:gd name="T79" fmla="*/ 208 h 678"/>
                  <a:gd name="T80" fmla="*/ 46 w 680"/>
                  <a:gd name="T81" fmla="*/ 168 h 678"/>
                  <a:gd name="T82" fmla="*/ 71 w 680"/>
                  <a:gd name="T83" fmla="*/ 132 h 678"/>
                  <a:gd name="T84" fmla="*/ 99 w 680"/>
                  <a:gd name="T85" fmla="*/ 100 h 678"/>
                  <a:gd name="T86" fmla="*/ 132 w 680"/>
                  <a:gd name="T87" fmla="*/ 72 h 678"/>
                  <a:gd name="T88" fmla="*/ 169 w 680"/>
                  <a:gd name="T89" fmla="*/ 46 h 678"/>
                  <a:gd name="T90" fmla="*/ 207 w 680"/>
                  <a:gd name="T91" fmla="*/ 28 h 678"/>
                  <a:gd name="T92" fmla="*/ 249 w 680"/>
                  <a:gd name="T93" fmla="*/ 12 h 678"/>
                  <a:gd name="T94" fmla="*/ 294 w 680"/>
                  <a:gd name="T95" fmla="*/ 3 h 678"/>
                  <a:gd name="T96" fmla="*/ 339 w 680"/>
                  <a:gd name="T97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0" h="678">
                    <a:moveTo>
                      <a:pt x="339" y="0"/>
                    </a:moveTo>
                    <a:lnTo>
                      <a:pt x="386" y="3"/>
                    </a:lnTo>
                    <a:lnTo>
                      <a:pt x="430" y="12"/>
                    </a:lnTo>
                    <a:lnTo>
                      <a:pt x="472" y="28"/>
                    </a:lnTo>
                    <a:lnTo>
                      <a:pt x="511" y="46"/>
                    </a:lnTo>
                    <a:lnTo>
                      <a:pt x="548" y="72"/>
                    </a:lnTo>
                    <a:lnTo>
                      <a:pt x="580" y="100"/>
                    </a:lnTo>
                    <a:lnTo>
                      <a:pt x="608" y="132"/>
                    </a:lnTo>
                    <a:lnTo>
                      <a:pt x="634" y="168"/>
                    </a:lnTo>
                    <a:lnTo>
                      <a:pt x="652" y="208"/>
                    </a:lnTo>
                    <a:lnTo>
                      <a:pt x="668" y="250"/>
                    </a:lnTo>
                    <a:lnTo>
                      <a:pt x="677" y="294"/>
                    </a:lnTo>
                    <a:lnTo>
                      <a:pt x="680" y="340"/>
                    </a:lnTo>
                    <a:lnTo>
                      <a:pt x="677" y="385"/>
                    </a:lnTo>
                    <a:lnTo>
                      <a:pt x="668" y="430"/>
                    </a:lnTo>
                    <a:lnTo>
                      <a:pt x="652" y="472"/>
                    </a:lnTo>
                    <a:lnTo>
                      <a:pt x="634" y="510"/>
                    </a:lnTo>
                    <a:lnTo>
                      <a:pt x="608" y="546"/>
                    </a:lnTo>
                    <a:lnTo>
                      <a:pt x="580" y="579"/>
                    </a:lnTo>
                    <a:lnTo>
                      <a:pt x="548" y="608"/>
                    </a:lnTo>
                    <a:lnTo>
                      <a:pt x="511" y="632"/>
                    </a:lnTo>
                    <a:lnTo>
                      <a:pt x="472" y="652"/>
                    </a:lnTo>
                    <a:lnTo>
                      <a:pt x="430" y="666"/>
                    </a:lnTo>
                    <a:lnTo>
                      <a:pt x="386" y="675"/>
                    </a:lnTo>
                    <a:lnTo>
                      <a:pt x="339" y="678"/>
                    </a:lnTo>
                    <a:lnTo>
                      <a:pt x="294" y="675"/>
                    </a:lnTo>
                    <a:lnTo>
                      <a:pt x="249" y="666"/>
                    </a:lnTo>
                    <a:lnTo>
                      <a:pt x="207" y="652"/>
                    </a:lnTo>
                    <a:lnTo>
                      <a:pt x="169" y="632"/>
                    </a:lnTo>
                    <a:lnTo>
                      <a:pt x="132" y="608"/>
                    </a:lnTo>
                    <a:lnTo>
                      <a:pt x="99" y="579"/>
                    </a:lnTo>
                    <a:lnTo>
                      <a:pt x="71" y="546"/>
                    </a:lnTo>
                    <a:lnTo>
                      <a:pt x="46" y="510"/>
                    </a:lnTo>
                    <a:lnTo>
                      <a:pt x="26" y="472"/>
                    </a:lnTo>
                    <a:lnTo>
                      <a:pt x="12" y="430"/>
                    </a:lnTo>
                    <a:lnTo>
                      <a:pt x="3" y="385"/>
                    </a:lnTo>
                    <a:lnTo>
                      <a:pt x="0" y="340"/>
                    </a:lnTo>
                    <a:lnTo>
                      <a:pt x="3" y="294"/>
                    </a:lnTo>
                    <a:lnTo>
                      <a:pt x="12" y="250"/>
                    </a:lnTo>
                    <a:lnTo>
                      <a:pt x="26" y="208"/>
                    </a:lnTo>
                    <a:lnTo>
                      <a:pt x="46" y="168"/>
                    </a:lnTo>
                    <a:lnTo>
                      <a:pt x="71" y="132"/>
                    </a:lnTo>
                    <a:lnTo>
                      <a:pt x="99" y="100"/>
                    </a:lnTo>
                    <a:lnTo>
                      <a:pt x="132" y="72"/>
                    </a:lnTo>
                    <a:lnTo>
                      <a:pt x="169" y="46"/>
                    </a:lnTo>
                    <a:lnTo>
                      <a:pt x="207" y="28"/>
                    </a:lnTo>
                    <a:lnTo>
                      <a:pt x="249" y="12"/>
                    </a:lnTo>
                    <a:lnTo>
                      <a:pt x="294" y="3"/>
                    </a:lnTo>
                    <a:lnTo>
                      <a:pt x="3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0"/>
              <p:cNvSpPr>
                <a:spLocks noEditPoints="1"/>
              </p:cNvSpPr>
              <p:nvPr/>
            </p:nvSpPr>
            <p:spPr bwMode="auto">
              <a:xfrm>
                <a:off x="1608138" y="2854325"/>
                <a:ext cx="360363" cy="358775"/>
              </a:xfrm>
              <a:custGeom>
                <a:avLst/>
                <a:gdLst>
                  <a:gd name="T0" fmla="*/ 680 w 1586"/>
                  <a:gd name="T1" fmla="*/ 678 h 1582"/>
                  <a:gd name="T2" fmla="*/ 340 w 1586"/>
                  <a:gd name="T3" fmla="*/ 904 h 1582"/>
                  <a:gd name="T4" fmla="*/ 680 w 1586"/>
                  <a:gd name="T5" fmla="*/ 1243 h 1582"/>
                  <a:gd name="T6" fmla="*/ 906 w 1586"/>
                  <a:gd name="T7" fmla="*/ 904 h 1582"/>
                  <a:gd name="T8" fmla="*/ 1245 w 1586"/>
                  <a:gd name="T9" fmla="*/ 678 h 1582"/>
                  <a:gd name="T10" fmla="*/ 906 w 1586"/>
                  <a:gd name="T11" fmla="*/ 340 h 1582"/>
                  <a:gd name="T12" fmla="*/ 792 w 1586"/>
                  <a:gd name="T13" fmla="*/ 0 h 1582"/>
                  <a:gd name="T14" fmla="*/ 936 w 1586"/>
                  <a:gd name="T15" fmla="*/ 13 h 1582"/>
                  <a:gd name="T16" fmla="*/ 1069 w 1586"/>
                  <a:gd name="T17" fmla="*/ 50 h 1582"/>
                  <a:gd name="T18" fmla="*/ 1192 w 1586"/>
                  <a:gd name="T19" fmla="*/ 108 h 1582"/>
                  <a:gd name="T20" fmla="*/ 1304 w 1586"/>
                  <a:gd name="T21" fmla="*/ 186 h 1582"/>
                  <a:gd name="T22" fmla="*/ 1399 w 1586"/>
                  <a:gd name="T23" fmla="*/ 282 h 1582"/>
                  <a:gd name="T24" fmla="*/ 1478 w 1586"/>
                  <a:gd name="T25" fmla="*/ 393 h 1582"/>
                  <a:gd name="T26" fmla="*/ 1536 w 1586"/>
                  <a:gd name="T27" fmla="*/ 516 h 1582"/>
                  <a:gd name="T28" fmla="*/ 1572 w 1586"/>
                  <a:gd name="T29" fmla="*/ 649 h 1582"/>
                  <a:gd name="T30" fmla="*/ 1586 w 1586"/>
                  <a:gd name="T31" fmla="*/ 792 h 1582"/>
                  <a:gd name="T32" fmla="*/ 1572 w 1586"/>
                  <a:gd name="T33" fmla="*/ 933 h 1582"/>
                  <a:gd name="T34" fmla="*/ 1536 w 1586"/>
                  <a:gd name="T35" fmla="*/ 1068 h 1582"/>
                  <a:gd name="T36" fmla="*/ 1478 w 1586"/>
                  <a:gd name="T37" fmla="*/ 1191 h 1582"/>
                  <a:gd name="T38" fmla="*/ 1399 w 1586"/>
                  <a:gd name="T39" fmla="*/ 1301 h 1582"/>
                  <a:gd name="T40" fmla="*/ 1304 w 1586"/>
                  <a:gd name="T41" fmla="*/ 1396 h 1582"/>
                  <a:gd name="T42" fmla="*/ 1192 w 1586"/>
                  <a:gd name="T43" fmla="*/ 1474 h 1582"/>
                  <a:gd name="T44" fmla="*/ 1069 w 1586"/>
                  <a:gd name="T45" fmla="*/ 1532 h 1582"/>
                  <a:gd name="T46" fmla="*/ 936 w 1586"/>
                  <a:gd name="T47" fmla="*/ 1569 h 1582"/>
                  <a:gd name="T48" fmla="*/ 792 w 1586"/>
                  <a:gd name="T49" fmla="*/ 1582 h 1582"/>
                  <a:gd name="T50" fmla="*/ 650 w 1586"/>
                  <a:gd name="T51" fmla="*/ 1569 h 1582"/>
                  <a:gd name="T52" fmla="*/ 516 w 1586"/>
                  <a:gd name="T53" fmla="*/ 1532 h 1582"/>
                  <a:gd name="T54" fmla="*/ 392 w 1586"/>
                  <a:gd name="T55" fmla="*/ 1474 h 1582"/>
                  <a:gd name="T56" fmla="*/ 282 w 1586"/>
                  <a:gd name="T57" fmla="*/ 1396 h 1582"/>
                  <a:gd name="T58" fmla="*/ 186 w 1586"/>
                  <a:gd name="T59" fmla="*/ 1301 h 1582"/>
                  <a:gd name="T60" fmla="*/ 108 w 1586"/>
                  <a:gd name="T61" fmla="*/ 1191 h 1582"/>
                  <a:gd name="T62" fmla="*/ 50 w 1586"/>
                  <a:gd name="T63" fmla="*/ 1068 h 1582"/>
                  <a:gd name="T64" fmla="*/ 13 w 1586"/>
                  <a:gd name="T65" fmla="*/ 933 h 1582"/>
                  <a:gd name="T66" fmla="*/ 0 w 1586"/>
                  <a:gd name="T67" fmla="*/ 792 h 1582"/>
                  <a:gd name="T68" fmla="*/ 13 w 1586"/>
                  <a:gd name="T69" fmla="*/ 649 h 1582"/>
                  <a:gd name="T70" fmla="*/ 50 w 1586"/>
                  <a:gd name="T71" fmla="*/ 516 h 1582"/>
                  <a:gd name="T72" fmla="*/ 108 w 1586"/>
                  <a:gd name="T73" fmla="*/ 393 h 1582"/>
                  <a:gd name="T74" fmla="*/ 186 w 1586"/>
                  <a:gd name="T75" fmla="*/ 282 h 1582"/>
                  <a:gd name="T76" fmla="*/ 282 w 1586"/>
                  <a:gd name="T77" fmla="*/ 186 h 1582"/>
                  <a:gd name="T78" fmla="*/ 392 w 1586"/>
                  <a:gd name="T79" fmla="*/ 108 h 1582"/>
                  <a:gd name="T80" fmla="*/ 516 w 1586"/>
                  <a:gd name="T81" fmla="*/ 50 h 1582"/>
                  <a:gd name="T82" fmla="*/ 650 w 1586"/>
                  <a:gd name="T83" fmla="*/ 13 h 1582"/>
                  <a:gd name="T84" fmla="*/ 792 w 1586"/>
                  <a:gd name="T85" fmla="*/ 0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86" h="1582">
                    <a:moveTo>
                      <a:pt x="680" y="340"/>
                    </a:moveTo>
                    <a:lnTo>
                      <a:pt x="680" y="678"/>
                    </a:lnTo>
                    <a:lnTo>
                      <a:pt x="340" y="678"/>
                    </a:lnTo>
                    <a:lnTo>
                      <a:pt x="340" y="904"/>
                    </a:lnTo>
                    <a:lnTo>
                      <a:pt x="680" y="904"/>
                    </a:lnTo>
                    <a:lnTo>
                      <a:pt x="680" y="1243"/>
                    </a:lnTo>
                    <a:lnTo>
                      <a:pt x="906" y="1243"/>
                    </a:lnTo>
                    <a:lnTo>
                      <a:pt x="906" y="904"/>
                    </a:lnTo>
                    <a:lnTo>
                      <a:pt x="1245" y="904"/>
                    </a:lnTo>
                    <a:lnTo>
                      <a:pt x="1245" y="678"/>
                    </a:lnTo>
                    <a:lnTo>
                      <a:pt x="906" y="678"/>
                    </a:lnTo>
                    <a:lnTo>
                      <a:pt x="906" y="340"/>
                    </a:lnTo>
                    <a:lnTo>
                      <a:pt x="680" y="340"/>
                    </a:lnTo>
                    <a:close/>
                    <a:moveTo>
                      <a:pt x="792" y="0"/>
                    </a:moveTo>
                    <a:lnTo>
                      <a:pt x="865" y="4"/>
                    </a:lnTo>
                    <a:lnTo>
                      <a:pt x="936" y="13"/>
                    </a:lnTo>
                    <a:lnTo>
                      <a:pt x="1004" y="29"/>
                    </a:lnTo>
                    <a:lnTo>
                      <a:pt x="1069" y="50"/>
                    </a:lnTo>
                    <a:lnTo>
                      <a:pt x="1133" y="76"/>
                    </a:lnTo>
                    <a:lnTo>
                      <a:pt x="1192" y="108"/>
                    </a:lnTo>
                    <a:lnTo>
                      <a:pt x="1250" y="145"/>
                    </a:lnTo>
                    <a:lnTo>
                      <a:pt x="1304" y="186"/>
                    </a:lnTo>
                    <a:lnTo>
                      <a:pt x="1353" y="232"/>
                    </a:lnTo>
                    <a:lnTo>
                      <a:pt x="1399" y="282"/>
                    </a:lnTo>
                    <a:lnTo>
                      <a:pt x="1440" y="336"/>
                    </a:lnTo>
                    <a:lnTo>
                      <a:pt x="1478" y="393"/>
                    </a:lnTo>
                    <a:lnTo>
                      <a:pt x="1510" y="452"/>
                    </a:lnTo>
                    <a:lnTo>
                      <a:pt x="1536" y="516"/>
                    </a:lnTo>
                    <a:lnTo>
                      <a:pt x="1557" y="581"/>
                    </a:lnTo>
                    <a:lnTo>
                      <a:pt x="1572" y="649"/>
                    </a:lnTo>
                    <a:lnTo>
                      <a:pt x="1582" y="719"/>
                    </a:lnTo>
                    <a:lnTo>
                      <a:pt x="1586" y="792"/>
                    </a:lnTo>
                    <a:lnTo>
                      <a:pt x="1582" y="863"/>
                    </a:lnTo>
                    <a:lnTo>
                      <a:pt x="1572" y="933"/>
                    </a:lnTo>
                    <a:lnTo>
                      <a:pt x="1557" y="1002"/>
                    </a:lnTo>
                    <a:lnTo>
                      <a:pt x="1536" y="1068"/>
                    </a:lnTo>
                    <a:lnTo>
                      <a:pt x="1510" y="1130"/>
                    </a:lnTo>
                    <a:lnTo>
                      <a:pt x="1478" y="1191"/>
                    </a:lnTo>
                    <a:lnTo>
                      <a:pt x="1440" y="1247"/>
                    </a:lnTo>
                    <a:lnTo>
                      <a:pt x="1399" y="1301"/>
                    </a:lnTo>
                    <a:lnTo>
                      <a:pt x="1353" y="1350"/>
                    </a:lnTo>
                    <a:lnTo>
                      <a:pt x="1304" y="1396"/>
                    </a:lnTo>
                    <a:lnTo>
                      <a:pt x="1250" y="1437"/>
                    </a:lnTo>
                    <a:lnTo>
                      <a:pt x="1192" y="1474"/>
                    </a:lnTo>
                    <a:lnTo>
                      <a:pt x="1133" y="1506"/>
                    </a:lnTo>
                    <a:lnTo>
                      <a:pt x="1069" y="1532"/>
                    </a:lnTo>
                    <a:lnTo>
                      <a:pt x="1004" y="1553"/>
                    </a:lnTo>
                    <a:lnTo>
                      <a:pt x="936" y="1569"/>
                    </a:lnTo>
                    <a:lnTo>
                      <a:pt x="865" y="1579"/>
                    </a:lnTo>
                    <a:lnTo>
                      <a:pt x="792" y="1582"/>
                    </a:lnTo>
                    <a:lnTo>
                      <a:pt x="721" y="1579"/>
                    </a:lnTo>
                    <a:lnTo>
                      <a:pt x="650" y="1569"/>
                    </a:lnTo>
                    <a:lnTo>
                      <a:pt x="582" y="1553"/>
                    </a:lnTo>
                    <a:lnTo>
                      <a:pt x="516" y="1532"/>
                    </a:lnTo>
                    <a:lnTo>
                      <a:pt x="453" y="1506"/>
                    </a:lnTo>
                    <a:lnTo>
                      <a:pt x="392" y="1474"/>
                    </a:lnTo>
                    <a:lnTo>
                      <a:pt x="335" y="1437"/>
                    </a:lnTo>
                    <a:lnTo>
                      <a:pt x="282" y="1396"/>
                    </a:lnTo>
                    <a:lnTo>
                      <a:pt x="233" y="1350"/>
                    </a:lnTo>
                    <a:lnTo>
                      <a:pt x="186" y="1301"/>
                    </a:lnTo>
                    <a:lnTo>
                      <a:pt x="146" y="1247"/>
                    </a:lnTo>
                    <a:lnTo>
                      <a:pt x="108" y="1191"/>
                    </a:lnTo>
                    <a:lnTo>
                      <a:pt x="76" y="1130"/>
                    </a:lnTo>
                    <a:lnTo>
                      <a:pt x="50" y="1068"/>
                    </a:lnTo>
                    <a:lnTo>
                      <a:pt x="29" y="1002"/>
                    </a:lnTo>
                    <a:lnTo>
                      <a:pt x="13" y="933"/>
                    </a:lnTo>
                    <a:lnTo>
                      <a:pt x="4" y="863"/>
                    </a:lnTo>
                    <a:lnTo>
                      <a:pt x="0" y="792"/>
                    </a:lnTo>
                    <a:lnTo>
                      <a:pt x="4" y="719"/>
                    </a:lnTo>
                    <a:lnTo>
                      <a:pt x="13" y="649"/>
                    </a:lnTo>
                    <a:lnTo>
                      <a:pt x="29" y="581"/>
                    </a:lnTo>
                    <a:lnTo>
                      <a:pt x="50" y="516"/>
                    </a:lnTo>
                    <a:lnTo>
                      <a:pt x="76" y="452"/>
                    </a:lnTo>
                    <a:lnTo>
                      <a:pt x="108" y="393"/>
                    </a:lnTo>
                    <a:lnTo>
                      <a:pt x="146" y="336"/>
                    </a:lnTo>
                    <a:lnTo>
                      <a:pt x="186" y="282"/>
                    </a:lnTo>
                    <a:lnTo>
                      <a:pt x="233" y="232"/>
                    </a:lnTo>
                    <a:lnTo>
                      <a:pt x="282" y="186"/>
                    </a:lnTo>
                    <a:lnTo>
                      <a:pt x="335" y="145"/>
                    </a:lnTo>
                    <a:lnTo>
                      <a:pt x="392" y="108"/>
                    </a:lnTo>
                    <a:lnTo>
                      <a:pt x="453" y="76"/>
                    </a:lnTo>
                    <a:lnTo>
                      <a:pt x="516" y="50"/>
                    </a:lnTo>
                    <a:lnTo>
                      <a:pt x="582" y="29"/>
                    </a:lnTo>
                    <a:lnTo>
                      <a:pt x="650" y="13"/>
                    </a:lnTo>
                    <a:lnTo>
                      <a:pt x="721" y="4"/>
                    </a:lnTo>
                    <a:lnTo>
                      <a:pt x="7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1"/>
              <p:cNvSpPr>
                <a:spLocks/>
              </p:cNvSpPr>
              <p:nvPr/>
            </p:nvSpPr>
            <p:spPr bwMode="auto">
              <a:xfrm>
                <a:off x="1403350" y="3111500"/>
                <a:ext cx="520700" cy="255588"/>
              </a:xfrm>
              <a:custGeom>
                <a:avLst/>
                <a:gdLst>
                  <a:gd name="T0" fmla="*/ 0 w 2299"/>
                  <a:gd name="T1" fmla="*/ 0 h 1130"/>
                  <a:gd name="T2" fmla="*/ 741 w 2299"/>
                  <a:gd name="T3" fmla="*/ 0 h 1130"/>
                  <a:gd name="T4" fmla="*/ 771 w 2299"/>
                  <a:gd name="T5" fmla="*/ 73 h 1130"/>
                  <a:gd name="T6" fmla="*/ 805 w 2299"/>
                  <a:gd name="T7" fmla="*/ 142 h 1130"/>
                  <a:gd name="T8" fmla="*/ 844 w 2299"/>
                  <a:gd name="T9" fmla="*/ 209 h 1130"/>
                  <a:gd name="T10" fmla="*/ 888 w 2299"/>
                  <a:gd name="T11" fmla="*/ 272 h 1130"/>
                  <a:gd name="T12" fmla="*/ 936 w 2299"/>
                  <a:gd name="T13" fmla="*/ 332 h 1130"/>
                  <a:gd name="T14" fmla="*/ 989 w 2299"/>
                  <a:gd name="T15" fmla="*/ 387 h 1130"/>
                  <a:gd name="T16" fmla="*/ 1046 w 2299"/>
                  <a:gd name="T17" fmla="*/ 439 h 1130"/>
                  <a:gd name="T18" fmla="*/ 1107 w 2299"/>
                  <a:gd name="T19" fmla="*/ 487 h 1130"/>
                  <a:gd name="T20" fmla="*/ 1171 w 2299"/>
                  <a:gd name="T21" fmla="*/ 529 h 1130"/>
                  <a:gd name="T22" fmla="*/ 1238 w 2299"/>
                  <a:gd name="T23" fmla="*/ 567 h 1130"/>
                  <a:gd name="T24" fmla="*/ 1308 w 2299"/>
                  <a:gd name="T25" fmla="*/ 600 h 1130"/>
                  <a:gd name="T26" fmla="*/ 1381 w 2299"/>
                  <a:gd name="T27" fmla="*/ 628 h 1130"/>
                  <a:gd name="T28" fmla="*/ 1457 w 2299"/>
                  <a:gd name="T29" fmla="*/ 649 h 1130"/>
                  <a:gd name="T30" fmla="*/ 1535 w 2299"/>
                  <a:gd name="T31" fmla="*/ 665 h 1130"/>
                  <a:gd name="T32" fmla="*/ 1616 w 2299"/>
                  <a:gd name="T33" fmla="*/ 675 h 1130"/>
                  <a:gd name="T34" fmla="*/ 1697 w 2299"/>
                  <a:gd name="T35" fmla="*/ 678 h 1130"/>
                  <a:gd name="T36" fmla="*/ 1772 w 2299"/>
                  <a:gd name="T37" fmla="*/ 675 h 1130"/>
                  <a:gd name="T38" fmla="*/ 1845 w 2299"/>
                  <a:gd name="T39" fmla="*/ 667 h 1130"/>
                  <a:gd name="T40" fmla="*/ 1917 w 2299"/>
                  <a:gd name="T41" fmla="*/ 654 h 1130"/>
                  <a:gd name="T42" fmla="*/ 1986 w 2299"/>
                  <a:gd name="T43" fmla="*/ 635 h 1130"/>
                  <a:gd name="T44" fmla="*/ 2053 w 2299"/>
                  <a:gd name="T45" fmla="*/ 612 h 1130"/>
                  <a:gd name="T46" fmla="*/ 2118 w 2299"/>
                  <a:gd name="T47" fmla="*/ 585 h 1130"/>
                  <a:gd name="T48" fmla="*/ 2181 w 2299"/>
                  <a:gd name="T49" fmla="*/ 553 h 1130"/>
                  <a:gd name="T50" fmla="*/ 2242 w 2299"/>
                  <a:gd name="T51" fmla="*/ 518 h 1130"/>
                  <a:gd name="T52" fmla="*/ 2299 w 2299"/>
                  <a:gd name="T53" fmla="*/ 478 h 1130"/>
                  <a:gd name="T54" fmla="*/ 2038 w 2299"/>
                  <a:gd name="T55" fmla="*/ 1130 h 1130"/>
                  <a:gd name="T56" fmla="*/ 452 w 2299"/>
                  <a:gd name="T57" fmla="*/ 1130 h 1130"/>
                  <a:gd name="T58" fmla="*/ 0 w 2299"/>
                  <a:gd name="T59" fmla="*/ 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99" h="1130">
                    <a:moveTo>
                      <a:pt x="0" y="0"/>
                    </a:moveTo>
                    <a:lnTo>
                      <a:pt x="741" y="0"/>
                    </a:lnTo>
                    <a:lnTo>
                      <a:pt x="771" y="73"/>
                    </a:lnTo>
                    <a:lnTo>
                      <a:pt x="805" y="142"/>
                    </a:lnTo>
                    <a:lnTo>
                      <a:pt x="844" y="209"/>
                    </a:lnTo>
                    <a:lnTo>
                      <a:pt x="888" y="272"/>
                    </a:lnTo>
                    <a:lnTo>
                      <a:pt x="936" y="332"/>
                    </a:lnTo>
                    <a:lnTo>
                      <a:pt x="989" y="387"/>
                    </a:lnTo>
                    <a:lnTo>
                      <a:pt x="1046" y="439"/>
                    </a:lnTo>
                    <a:lnTo>
                      <a:pt x="1107" y="487"/>
                    </a:lnTo>
                    <a:lnTo>
                      <a:pt x="1171" y="529"/>
                    </a:lnTo>
                    <a:lnTo>
                      <a:pt x="1238" y="567"/>
                    </a:lnTo>
                    <a:lnTo>
                      <a:pt x="1308" y="600"/>
                    </a:lnTo>
                    <a:lnTo>
                      <a:pt x="1381" y="628"/>
                    </a:lnTo>
                    <a:lnTo>
                      <a:pt x="1457" y="649"/>
                    </a:lnTo>
                    <a:lnTo>
                      <a:pt x="1535" y="665"/>
                    </a:lnTo>
                    <a:lnTo>
                      <a:pt x="1616" y="675"/>
                    </a:lnTo>
                    <a:lnTo>
                      <a:pt x="1697" y="678"/>
                    </a:lnTo>
                    <a:lnTo>
                      <a:pt x="1772" y="675"/>
                    </a:lnTo>
                    <a:lnTo>
                      <a:pt x="1845" y="667"/>
                    </a:lnTo>
                    <a:lnTo>
                      <a:pt x="1917" y="654"/>
                    </a:lnTo>
                    <a:lnTo>
                      <a:pt x="1986" y="635"/>
                    </a:lnTo>
                    <a:lnTo>
                      <a:pt x="2053" y="612"/>
                    </a:lnTo>
                    <a:lnTo>
                      <a:pt x="2118" y="585"/>
                    </a:lnTo>
                    <a:lnTo>
                      <a:pt x="2181" y="553"/>
                    </a:lnTo>
                    <a:lnTo>
                      <a:pt x="2242" y="518"/>
                    </a:lnTo>
                    <a:lnTo>
                      <a:pt x="2299" y="478"/>
                    </a:lnTo>
                    <a:lnTo>
                      <a:pt x="2038" y="1130"/>
                    </a:lnTo>
                    <a:lnTo>
                      <a:pt x="452" y="11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2764728" y="4050670"/>
              <a:ext cx="679980" cy="822776"/>
            </a:xfrm>
            <a:custGeom>
              <a:avLst/>
              <a:gdLst>
                <a:gd name="T0" fmla="*/ 1935 w 3000"/>
                <a:gd name="T1" fmla="*/ 2297 h 3632"/>
                <a:gd name="T2" fmla="*/ 1927 w 3000"/>
                <a:gd name="T3" fmla="*/ 2863 h 3632"/>
                <a:gd name="T4" fmla="*/ 1838 w 3000"/>
                <a:gd name="T5" fmla="*/ 2883 h 3632"/>
                <a:gd name="T6" fmla="*/ 1801 w 3000"/>
                <a:gd name="T7" fmla="*/ 2340 h 3632"/>
                <a:gd name="T8" fmla="*/ 1853 w 3000"/>
                <a:gd name="T9" fmla="*/ 2256 h 3632"/>
                <a:gd name="T10" fmla="*/ 1740 w 3000"/>
                <a:gd name="T11" fmla="*/ 2170 h 3632"/>
                <a:gd name="T12" fmla="*/ 1664 w 3000"/>
                <a:gd name="T13" fmla="*/ 2350 h 3632"/>
                <a:gd name="T14" fmla="*/ 1717 w 3000"/>
                <a:gd name="T15" fmla="*/ 2955 h 3632"/>
                <a:gd name="T16" fmla="*/ 1909 w 3000"/>
                <a:gd name="T17" fmla="*/ 3009 h 3632"/>
                <a:gd name="T18" fmla="*/ 2058 w 3000"/>
                <a:gd name="T19" fmla="*/ 2903 h 3632"/>
                <a:gd name="T20" fmla="*/ 2069 w 3000"/>
                <a:gd name="T21" fmla="*/ 2274 h 3632"/>
                <a:gd name="T22" fmla="*/ 1945 w 3000"/>
                <a:gd name="T23" fmla="*/ 2143 h 3632"/>
                <a:gd name="T24" fmla="*/ 1238 w 3000"/>
                <a:gd name="T25" fmla="*/ 1774 h 3632"/>
                <a:gd name="T26" fmla="*/ 1262 w 3000"/>
                <a:gd name="T27" fmla="*/ 2333 h 3632"/>
                <a:gd name="T28" fmla="*/ 1193 w 3000"/>
                <a:gd name="T29" fmla="*/ 2394 h 3632"/>
                <a:gd name="T30" fmla="*/ 1124 w 3000"/>
                <a:gd name="T31" fmla="*/ 2333 h 3632"/>
                <a:gd name="T32" fmla="*/ 1145 w 3000"/>
                <a:gd name="T33" fmla="*/ 1774 h 3632"/>
                <a:gd name="T34" fmla="*/ 1320 w 3000"/>
                <a:gd name="T35" fmla="*/ 3001 h 3632"/>
                <a:gd name="T36" fmla="*/ 1089 w 3000"/>
                <a:gd name="T37" fmla="*/ 1658 h 3632"/>
                <a:gd name="T38" fmla="*/ 988 w 3000"/>
                <a:gd name="T39" fmla="*/ 1814 h 3632"/>
                <a:gd name="T40" fmla="*/ 1020 w 3000"/>
                <a:gd name="T41" fmla="*/ 2436 h 3632"/>
                <a:gd name="T42" fmla="*/ 1193 w 3000"/>
                <a:gd name="T43" fmla="*/ 2517 h 3632"/>
                <a:gd name="T44" fmla="*/ 1366 w 3000"/>
                <a:gd name="T45" fmla="*/ 2436 h 3632"/>
                <a:gd name="T46" fmla="*/ 1397 w 3000"/>
                <a:gd name="T47" fmla="*/ 1814 h 3632"/>
                <a:gd name="T48" fmla="*/ 1296 w 3000"/>
                <a:gd name="T49" fmla="*/ 1658 h 3632"/>
                <a:gd name="T50" fmla="*/ 1117 w 3000"/>
                <a:gd name="T51" fmla="*/ 1087 h 3632"/>
                <a:gd name="T52" fmla="*/ 1000 w 3000"/>
                <a:gd name="T53" fmla="*/ 1179 h 3632"/>
                <a:gd name="T54" fmla="*/ 881 w 3000"/>
                <a:gd name="T55" fmla="*/ 1087 h 3632"/>
                <a:gd name="T56" fmla="*/ 817 w 3000"/>
                <a:gd name="T57" fmla="*/ 1115 h 3632"/>
                <a:gd name="T58" fmla="*/ 881 w 3000"/>
                <a:gd name="T59" fmla="*/ 1291 h 3632"/>
                <a:gd name="T60" fmla="*/ 1068 w 3000"/>
                <a:gd name="T61" fmla="*/ 1323 h 3632"/>
                <a:gd name="T62" fmla="*/ 1188 w 3000"/>
                <a:gd name="T63" fmla="*/ 1181 h 3632"/>
                <a:gd name="T64" fmla="*/ 1121 w 3000"/>
                <a:gd name="T65" fmla="*/ 1004 h 3632"/>
                <a:gd name="T66" fmla="*/ 2070 w 3000"/>
                <a:gd name="T67" fmla="*/ 1153 h 3632"/>
                <a:gd name="T68" fmla="*/ 1919 w 3000"/>
                <a:gd name="T69" fmla="*/ 1153 h 3632"/>
                <a:gd name="T70" fmla="*/ 1851 w 3000"/>
                <a:gd name="T71" fmla="*/ 1032 h 3632"/>
                <a:gd name="T72" fmla="*/ 1821 w 3000"/>
                <a:gd name="T73" fmla="*/ 1214 h 3632"/>
                <a:gd name="T74" fmla="*/ 1964 w 3000"/>
                <a:gd name="T75" fmla="*/ 1332 h 3632"/>
                <a:gd name="T76" fmla="*/ 2142 w 3000"/>
                <a:gd name="T77" fmla="*/ 1268 h 3632"/>
                <a:gd name="T78" fmla="*/ 2174 w 3000"/>
                <a:gd name="T79" fmla="*/ 1081 h 3632"/>
                <a:gd name="T80" fmla="*/ 1428 w 3000"/>
                <a:gd name="T81" fmla="*/ 256 h 3632"/>
                <a:gd name="T82" fmla="*/ 1236 w 3000"/>
                <a:gd name="T83" fmla="*/ 481 h 3632"/>
                <a:gd name="T84" fmla="*/ 1785 w 3000"/>
                <a:gd name="T85" fmla="*/ 542 h 3632"/>
                <a:gd name="T86" fmla="*/ 1601 w 3000"/>
                <a:gd name="T87" fmla="*/ 276 h 3632"/>
                <a:gd name="T88" fmla="*/ 1601 w 3000"/>
                <a:gd name="T89" fmla="*/ 14 h 3632"/>
                <a:gd name="T90" fmla="*/ 1874 w 3000"/>
                <a:gd name="T91" fmla="*/ 214 h 3632"/>
                <a:gd name="T92" fmla="*/ 2056 w 3000"/>
                <a:gd name="T93" fmla="*/ 599 h 3632"/>
                <a:gd name="T94" fmla="*/ 2796 w 3000"/>
                <a:gd name="T95" fmla="*/ 739 h 3632"/>
                <a:gd name="T96" fmla="*/ 2790 w 3000"/>
                <a:gd name="T97" fmla="*/ 1002 h 3632"/>
                <a:gd name="T98" fmla="*/ 2784 w 3000"/>
                <a:gd name="T99" fmla="*/ 1357 h 3632"/>
                <a:gd name="T100" fmla="*/ 2783 w 3000"/>
                <a:gd name="T101" fmla="*/ 1678 h 3632"/>
                <a:gd name="T102" fmla="*/ 2796 w 3000"/>
                <a:gd name="T103" fmla="*/ 1946 h 3632"/>
                <a:gd name="T104" fmla="*/ 2826 w 3000"/>
                <a:gd name="T105" fmla="*/ 2323 h 3632"/>
                <a:gd name="T106" fmla="*/ 2862 w 3000"/>
                <a:gd name="T107" fmla="*/ 2723 h 3632"/>
                <a:gd name="T108" fmla="*/ 2893 w 3000"/>
                <a:gd name="T109" fmla="*/ 3039 h 3632"/>
                <a:gd name="T110" fmla="*/ 2905 w 3000"/>
                <a:gd name="T111" fmla="*/ 3166 h 3632"/>
                <a:gd name="T112" fmla="*/ 216 w 3000"/>
                <a:gd name="T113" fmla="*/ 3433 h 3632"/>
                <a:gd name="T114" fmla="*/ 985 w 3000"/>
                <a:gd name="T115" fmla="*/ 454 h 3632"/>
                <a:gd name="T116" fmla="*/ 1202 w 3000"/>
                <a:gd name="T117" fmla="*/ 123 h 3632"/>
                <a:gd name="T118" fmla="*/ 1496 w 3000"/>
                <a:gd name="T119" fmla="*/ 0 h 3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0" h="3632">
                  <a:moveTo>
                    <a:pt x="1871" y="2255"/>
                  </a:moveTo>
                  <a:lnTo>
                    <a:pt x="1888" y="2256"/>
                  </a:lnTo>
                  <a:lnTo>
                    <a:pt x="1903" y="2261"/>
                  </a:lnTo>
                  <a:lnTo>
                    <a:pt x="1916" y="2269"/>
                  </a:lnTo>
                  <a:lnTo>
                    <a:pt x="1927" y="2281"/>
                  </a:lnTo>
                  <a:lnTo>
                    <a:pt x="1935" y="2297"/>
                  </a:lnTo>
                  <a:lnTo>
                    <a:pt x="1940" y="2316"/>
                  </a:lnTo>
                  <a:lnTo>
                    <a:pt x="1941" y="2340"/>
                  </a:lnTo>
                  <a:lnTo>
                    <a:pt x="1941" y="2804"/>
                  </a:lnTo>
                  <a:lnTo>
                    <a:pt x="1940" y="2828"/>
                  </a:lnTo>
                  <a:lnTo>
                    <a:pt x="1935" y="2847"/>
                  </a:lnTo>
                  <a:lnTo>
                    <a:pt x="1927" y="2863"/>
                  </a:lnTo>
                  <a:lnTo>
                    <a:pt x="1916" y="2874"/>
                  </a:lnTo>
                  <a:lnTo>
                    <a:pt x="1903" y="2883"/>
                  </a:lnTo>
                  <a:lnTo>
                    <a:pt x="1888" y="2888"/>
                  </a:lnTo>
                  <a:lnTo>
                    <a:pt x="1871" y="2890"/>
                  </a:lnTo>
                  <a:lnTo>
                    <a:pt x="1853" y="2888"/>
                  </a:lnTo>
                  <a:lnTo>
                    <a:pt x="1838" y="2883"/>
                  </a:lnTo>
                  <a:lnTo>
                    <a:pt x="1825" y="2874"/>
                  </a:lnTo>
                  <a:lnTo>
                    <a:pt x="1814" y="2863"/>
                  </a:lnTo>
                  <a:lnTo>
                    <a:pt x="1807" y="2847"/>
                  </a:lnTo>
                  <a:lnTo>
                    <a:pt x="1802" y="2828"/>
                  </a:lnTo>
                  <a:lnTo>
                    <a:pt x="1801" y="2804"/>
                  </a:lnTo>
                  <a:lnTo>
                    <a:pt x="1801" y="2340"/>
                  </a:lnTo>
                  <a:lnTo>
                    <a:pt x="1802" y="2316"/>
                  </a:lnTo>
                  <a:lnTo>
                    <a:pt x="1807" y="2297"/>
                  </a:lnTo>
                  <a:lnTo>
                    <a:pt x="1814" y="2281"/>
                  </a:lnTo>
                  <a:lnTo>
                    <a:pt x="1825" y="2269"/>
                  </a:lnTo>
                  <a:lnTo>
                    <a:pt x="1838" y="2261"/>
                  </a:lnTo>
                  <a:lnTo>
                    <a:pt x="1853" y="2256"/>
                  </a:lnTo>
                  <a:lnTo>
                    <a:pt x="1871" y="2255"/>
                  </a:lnTo>
                  <a:close/>
                  <a:moveTo>
                    <a:pt x="1871" y="2133"/>
                  </a:moveTo>
                  <a:lnTo>
                    <a:pt x="1832" y="2136"/>
                  </a:lnTo>
                  <a:lnTo>
                    <a:pt x="1798" y="2143"/>
                  </a:lnTo>
                  <a:lnTo>
                    <a:pt x="1767" y="2153"/>
                  </a:lnTo>
                  <a:lnTo>
                    <a:pt x="1740" y="2170"/>
                  </a:lnTo>
                  <a:lnTo>
                    <a:pt x="1717" y="2190"/>
                  </a:lnTo>
                  <a:lnTo>
                    <a:pt x="1698" y="2213"/>
                  </a:lnTo>
                  <a:lnTo>
                    <a:pt x="1683" y="2241"/>
                  </a:lnTo>
                  <a:lnTo>
                    <a:pt x="1672" y="2274"/>
                  </a:lnTo>
                  <a:lnTo>
                    <a:pt x="1666" y="2310"/>
                  </a:lnTo>
                  <a:lnTo>
                    <a:pt x="1664" y="2350"/>
                  </a:lnTo>
                  <a:lnTo>
                    <a:pt x="1664" y="2795"/>
                  </a:lnTo>
                  <a:lnTo>
                    <a:pt x="1666" y="2835"/>
                  </a:lnTo>
                  <a:lnTo>
                    <a:pt x="1672" y="2871"/>
                  </a:lnTo>
                  <a:lnTo>
                    <a:pt x="1683" y="2903"/>
                  </a:lnTo>
                  <a:lnTo>
                    <a:pt x="1698" y="2931"/>
                  </a:lnTo>
                  <a:lnTo>
                    <a:pt x="1717" y="2955"/>
                  </a:lnTo>
                  <a:lnTo>
                    <a:pt x="1740" y="2975"/>
                  </a:lnTo>
                  <a:lnTo>
                    <a:pt x="1767" y="2991"/>
                  </a:lnTo>
                  <a:lnTo>
                    <a:pt x="1798" y="3002"/>
                  </a:lnTo>
                  <a:lnTo>
                    <a:pt x="1832" y="3009"/>
                  </a:lnTo>
                  <a:lnTo>
                    <a:pt x="1871" y="3012"/>
                  </a:lnTo>
                  <a:lnTo>
                    <a:pt x="1909" y="3009"/>
                  </a:lnTo>
                  <a:lnTo>
                    <a:pt x="1945" y="3002"/>
                  </a:lnTo>
                  <a:lnTo>
                    <a:pt x="1975" y="2991"/>
                  </a:lnTo>
                  <a:lnTo>
                    <a:pt x="2003" y="2975"/>
                  </a:lnTo>
                  <a:lnTo>
                    <a:pt x="2025" y="2955"/>
                  </a:lnTo>
                  <a:lnTo>
                    <a:pt x="2044" y="2931"/>
                  </a:lnTo>
                  <a:lnTo>
                    <a:pt x="2058" y="2903"/>
                  </a:lnTo>
                  <a:lnTo>
                    <a:pt x="2069" y="2871"/>
                  </a:lnTo>
                  <a:lnTo>
                    <a:pt x="2076" y="2835"/>
                  </a:lnTo>
                  <a:lnTo>
                    <a:pt x="2079" y="2795"/>
                  </a:lnTo>
                  <a:lnTo>
                    <a:pt x="2079" y="2350"/>
                  </a:lnTo>
                  <a:lnTo>
                    <a:pt x="2076" y="2310"/>
                  </a:lnTo>
                  <a:lnTo>
                    <a:pt x="2069" y="2274"/>
                  </a:lnTo>
                  <a:lnTo>
                    <a:pt x="2058" y="2241"/>
                  </a:lnTo>
                  <a:lnTo>
                    <a:pt x="2044" y="2213"/>
                  </a:lnTo>
                  <a:lnTo>
                    <a:pt x="2025" y="2190"/>
                  </a:lnTo>
                  <a:lnTo>
                    <a:pt x="2003" y="2170"/>
                  </a:lnTo>
                  <a:lnTo>
                    <a:pt x="1975" y="2153"/>
                  </a:lnTo>
                  <a:lnTo>
                    <a:pt x="1945" y="2143"/>
                  </a:lnTo>
                  <a:lnTo>
                    <a:pt x="1909" y="2136"/>
                  </a:lnTo>
                  <a:lnTo>
                    <a:pt x="1871" y="2133"/>
                  </a:lnTo>
                  <a:close/>
                  <a:moveTo>
                    <a:pt x="1193" y="1759"/>
                  </a:moveTo>
                  <a:lnTo>
                    <a:pt x="1209" y="1762"/>
                  </a:lnTo>
                  <a:lnTo>
                    <a:pt x="1225" y="1766"/>
                  </a:lnTo>
                  <a:lnTo>
                    <a:pt x="1238" y="1774"/>
                  </a:lnTo>
                  <a:lnTo>
                    <a:pt x="1249" y="1786"/>
                  </a:lnTo>
                  <a:lnTo>
                    <a:pt x="1257" y="1803"/>
                  </a:lnTo>
                  <a:lnTo>
                    <a:pt x="1262" y="1821"/>
                  </a:lnTo>
                  <a:lnTo>
                    <a:pt x="1263" y="1846"/>
                  </a:lnTo>
                  <a:lnTo>
                    <a:pt x="1263" y="2309"/>
                  </a:lnTo>
                  <a:lnTo>
                    <a:pt x="1262" y="2333"/>
                  </a:lnTo>
                  <a:lnTo>
                    <a:pt x="1257" y="2353"/>
                  </a:lnTo>
                  <a:lnTo>
                    <a:pt x="1249" y="2368"/>
                  </a:lnTo>
                  <a:lnTo>
                    <a:pt x="1238" y="2380"/>
                  </a:lnTo>
                  <a:lnTo>
                    <a:pt x="1225" y="2388"/>
                  </a:lnTo>
                  <a:lnTo>
                    <a:pt x="1209" y="2392"/>
                  </a:lnTo>
                  <a:lnTo>
                    <a:pt x="1193" y="2394"/>
                  </a:lnTo>
                  <a:lnTo>
                    <a:pt x="1174" y="2392"/>
                  </a:lnTo>
                  <a:lnTo>
                    <a:pt x="1158" y="2388"/>
                  </a:lnTo>
                  <a:lnTo>
                    <a:pt x="1145" y="2380"/>
                  </a:lnTo>
                  <a:lnTo>
                    <a:pt x="1136" y="2368"/>
                  </a:lnTo>
                  <a:lnTo>
                    <a:pt x="1128" y="2353"/>
                  </a:lnTo>
                  <a:lnTo>
                    <a:pt x="1124" y="2333"/>
                  </a:lnTo>
                  <a:lnTo>
                    <a:pt x="1122" y="2309"/>
                  </a:lnTo>
                  <a:lnTo>
                    <a:pt x="1122" y="1846"/>
                  </a:lnTo>
                  <a:lnTo>
                    <a:pt x="1124" y="1821"/>
                  </a:lnTo>
                  <a:lnTo>
                    <a:pt x="1128" y="1803"/>
                  </a:lnTo>
                  <a:lnTo>
                    <a:pt x="1136" y="1786"/>
                  </a:lnTo>
                  <a:lnTo>
                    <a:pt x="1145" y="1774"/>
                  </a:lnTo>
                  <a:lnTo>
                    <a:pt x="1158" y="1766"/>
                  </a:lnTo>
                  <a:lnTo>
                    <a:pt x="1174" y="1762"/>
                  </a:lnTo>
                  <a:lnTo>
                    <a:pt x="1193" y="1759"/>
                  </a:lnTo>
                  <a:close/>
                  <a:moveTo>
                    <a:pt x="1731" y="1648"/>
                  </a:moveTo>
                  <a:lnTo>
                    <a:pt x="1193" y="3001"/>
                  </a:lnTo>
                  <a:lnTo>
                    <a:pt x="1320" y="3001"/>
                  </a:lnTo>
                  <a:lnTo>
                    <a:pt x="1859" y="1648"/>
                  </a:lnTo>
                  <a:lnTo>
                    <a:pt x="1731" y="1648"/>
                  </a:lnTo>
                  <a:close/>
                  <a:moveTo>
                    <a:pt x="1193" y="1638"/>
                  </a:moveTo>
                  <a:lnTo>
                    <a:pt x="1154" y="1641"/>
                  </a:lnTo>
                  <a:lnTo>
                    <a:pt x="1119" y="1648"/>
                  </a:lnTo>
                  <a:lnTo>
                    <a:pt x="1089" y="1658"/>
                  </a:lnTo>
                  <a:lnTo>
                    <a:pt x="1061" y="1675"/>
                  </a:lnTo>
                  <a:lnTo>
                    <a:pt x="1039" y="1695"/>
                  </a:lnTo>
                  <a:lnTo>
                    <a:pt x="1020" y="1718"/>
                  </a:lnTo>
                  <a:lnTo>
                    <a:pt x="1004" y="1746"/>
                  </a:lnTo>
                  <a:lnTo>
                    <a:pt x="994" y="1779"/>
                  </a:lnTo>
                  <a:lnTo>
                    <a:pt x="988" y="1814"/>
                  </a:lnTo>
                  <a:lnTo>
                    <a:pt x="985" y="1854"/>
                  </a:lnTo>
                  <a:lnTo>
                    <a:pt x="985" y="2300"/>
                  </a:lnTo>
                  <a:lnTo>
                    <a:pt x="988" y="2340"/>
                  </a:lnTo>
                  <a:lnTo>
                    <a:pt x="994" y="2375"/>
                  </a:lnTo>
                  <a:lnTo>
                    <a:pt x="1004" y="2408"/>
                  </a:lnTo>
                  <a:lnTo>
                    <a:pt x="1020" y="2436"/>
                  </a:lnTo>
                  <a:lnTo>
                    <a:pt x="1039" y="2460"/>
                  </a:lnTo>
                  <a:lnTo>
                    <a:pt x="1061" y="2480"/>
                  </a:lnTo>
                  <a:lnTo>
                    <a:pt x="1089" y="2496"/>
                  </a:lnTo>
                  <a:lnTo>
                    <a:pt x="1119" y="2507"/>
                  </a:lnTo>
                  <a:lnTo>
                    <a:pt x="1154" y="2514"/>
                  </a:lnTo>
                  <a:lnTo>
                    <a:pt x="1193" y="2517"/>
                  </a:lnTo>
                  <a:lnTo>
                    <a:pt x="1231" y="2514"/>
                  </a:lnTo>
                  <a:lnTo>
                    <a:pt x="1265" y="2507"/>
                  </a:lnTo>
                  <a:lnTo>
                    <a:pt x="1296" y="2496"/>
                  </a:lnTo>
                  <a:lnTo>
                    <a:pt x="1323" y="2480"/>
                  </a:lnTo>
                  <a:lnTo>
                    <a:pt x="1347" y="2460"/>
                  </a:lnTo>
                  <a:lnTo>
                    <a:pt x="1366" y="2436"/>
                  </a:lnTo>
                  <a:lnTo>
                    <a:pt x="1380" y="2408"/>
                  </a:lnTo>
                  <a:lnTo>
                    <a:pt x="1391" y="2375"/>
                  </a:lnTo>
                  <a:lnTo>
                    <a:pt x="1397" y="2340"/>
                  </a:lnTo>
                  <a:lnTo>
                    <a:pt x="1399" y="2300"/>
                  </a:lnTo>
                  <a:lnTo>
                    <a:pt x="1399" y="1854"/>
                  </a:lnTo>
                  <a:lnTo>
                    <a:pt x="1397" y="1814"/>
                  </a:lnTo>
                  <a:lnTo>
                    <a:pt x="1391" y="1779"/>
                  </a:lnTo>
                  <a:lnTo>
                    <a:pt x="1380" y="1746"/>
                  </a:lnTo>
                  <a:lnTo>
                    <a:pt x="1366" y="1718"/>
                  </a:lnTo>
                  <a:lnTo>
                    <a:pt x="1347" y="1695"/>
                  </a:lnTo>
                  <a:lnTo>
                    <a:pt x="1323" y="1675"/>
                  </a:lnTo>
                  <a:lnTo>
                    <a:pt x="1296" y="1658"/>
                  </a:lnTo>
                  <a:lnTo>
                    <a:pt x="1265" y="1648"/>
                  </a:lnTo>
                  <a:lnTo>
                    <a:pt x="1231" y="1641"/>
                  </a:lnTo>
                  <a:lnTo>
                    <a:pt x="1193" y="1638"/>
                  </a:lnTo>
                  <a:close/>
                  <a:moveTo>
                    <a:pt x="1121" y="1004"/>
                  </a:moveTo>
                  <a:lnTo>
                    <a:pt x="1119" y="1060"/>
                  </a:lnTo>
                  <a:lnTo>
                    <a:pt x="1117" y="1087"/>
                  </a:lnTo>
                  <a:lnTo>
                    <a:pt x="1108" y="1112"/>
                  </a:lnTo>
                  <a:lnTo>
                    <a:pt x="1093" y="1134"/>
                  </a:lnTo>
                  <a:lnTo>
                    <a:pt x="1074" y="1153"/>
                  </a:lnTo>
                  <a:lnTo>
                    <a:pt x="1052" y="1167"/>
                  </a:lnTo>
                  <a:lnTo>
                    <a:pt x="1027" y="1176"/>
                  </a:lnTo>
                  <a:lnTo>
                    <a:pt x="1000" y="1179"/>
                  </a:lnTo>
                  <a:lnTo>
                    <a:pt x="971" y="1176"/>
                  </a:lnTo>
                  <a:lnTo>
                    <a:pt x="946" y="1167"/>
                  </a:lnTo>
                  <a:lnTo>
                    <a:pt x="924" y="1153"/>
                  </a:lnTo>
                  <a:lnTo>
                    <a:pt x="905" y="1134"/>
                  </a:lnTo>
                  <a:lnTo>
                    <a:pt x="891" y="1112"/>
                  </a:lnTo>
                  <a:lnTo>
                    <a:pt x="881" y="1087"/>
                  </a:lnTo>
                  <a:lnTo>
                    <a:pt x="877" y="1060"/>
                  </a:lnTo>
                  <a:lnTo>
                    <a:pt x="879" y="1007"/>
                  </a:lnTo>
                  <a:lnTo>
                    <a:pt x="856" y="1030"/>
                  </a:lnTo>
                  <a:lnTo>
                    <a:pt x="838" y="1056"/>
                  </a:lnTo>
                  <a:lnTo>
                    <a:pt x="825" y="1085"/>
                  </a:lnTo>
                  <a:lnTo>
                    <a:pt x="817" y="1115"/>
                  </a:lnTo>
                  <a:lnTo>
                    <a:pt x="815" y="1148"/>
                  </a:lnTo>
                  <a:lnTo>
                    <a:pt x="817" y="1181"/>
                  </a:lnTo>
                  <a:lnTo>
                    <a:pt x="826" y="1213"/>
                  </a:lnTo>
                  <a:lnTo>
                    <a:pt x="840" y="1242"/>
                  </a:lnTo>
                  <a:lnTo>
                    <a:pt x="858" y="1268"/>
                  </a:lnTo>
                  <a:lnTo>
                    <a:pt x="881" y="1291"/>
                  </a:lnTo>
                  <a:lnTo>
                    <a:pt x="907" y="1309"/>
                  </a:lnTo>
                  <a:lnTo>
                    <a:pt x="937" y="1323"/>
                  </a:lnTo>
                  <a:lnTo>
                    <a:pt x="969" y="1331"/>
                  </a:lnTo>
                  <a:lnTo>
                    <a:pt x="1002" y="1335"/>
                  </a:lnTo>
                  <a:lnTo>
                    <a:pt x="1036" y="1331"/>
                  </a:lnTo>
                  <a:lnTo>
                    <a:pt x="1068" y="1323"/>
                  </a:lnTo>
                  <a:lnTo>
                    <a:pt x="1097" y="1309"/>
                  </a:lnTo>
                  <a:lnTo>
                    <a:pt x="1124" y="1291"/>
                  </a:lnTo>
                  <a:lnTo>
                    <a:pt x="1147" y="1268"/>
                  </a:lnTo>
                  <a:lnTo>
                    <a:pt x="1164" y="1242"/>
                  </a:lnTo>
                  <a:lnTo>
                    <a:pt x="1179" y="1213"/>
                  </a:lnTo>
                  <a:lnTo>
                    <a:pt x="1188" y="1181"/>
                  </a:lnTo>
                  <a:lnTo>
                    <a:pt x="1191" y="1148"/>
                  </a:lnTo>
                  <a:lnTo>
                    <a:pt x="1188" y="1114"/>
                  </a:lnTo>
                  <a:lnTo>
                    <a:pt x="1179" y="1082"/>
                  </a:lnTo>
                  <a:lnTo>
                    <a:pt x="1164" y="1053"/>
                  </a:lnTo>
                  <a:lnTo>
                    <a:pt x="1144" y="1026"/>
                  </a:lnTo>
                  <a:lnTo>
                    <a:pt x="1121" y="1004"/>
                  </a:lnTo>
                  <a:close/>
                  <a:moveTo>
                    <a:pt x="2114" y="1003"/>
                  </a:moveTo>
                  <a:lnTo>
                    <a:pt x="2115" y="1060"/>
                  </a:lnTo>
                  <a:lnTo>
                    <a:pt x="2112" y="1087"/>
                  </a:lnTo>
                  <a:lnTo>
                    <a:pt x="2104" y="1113"/>
                  </a:lnTo>
                  <a:lnTo>
                    <a:pt x="2089" y="1135"/>
                  </a:lnTo>
                  <a:lnTo>
                    <a:pt x="2070" y="1153"/>
                  </a:lnTo>
                  <a:lnTo>
                    <a:pt x="2048" y="1167"/>
                  </a:lnTo>
                  <a:lnTo>
                    <a:pt x="2022" y="1176"/>
                  </a:lnTo>
                  <a:lnTo>
                    <a:pt x="1994" y="1180"/>
                  </a:lnTo>
                  <a:lnTo>
                    <a:pt x="1966" y="1176"/>
                  </a:lnTo>
                  <a:lnTo>
                    <a:pt x="1941" y="1167"/>
                  </a:lnTo>
                  <a:lnTo>
                    <a:pt x="1919" y="1153"/>
                  </a:lnTo>
                  <a:lnTo>
                    <a:pt x="1900" y="1135"/>
                  </a:lnTo>
                  <a:lnTo>
                    <a:pt x="1885" y="1113"/>
                  </a:lnTo>
                  <a:lnTo>
                    <a:pt x="1877" y="1087"/>
                  </a:lnTo>
                  <a:lnTo>
                    <a:pt x="1874" y="1060"/>
                  </a:lnTo>
                  <a:lnTo>
                    <a:pt x="1872" y="1010"/>
                  </a:lnTo>
                  <a:lnTo>
                    <a:pt x="1851" y="1032"/>
                  </a:lnTo>
                  <a:lnTo>
                    <a:pt x="1833" y="1058"/>
                  </a:lnTo>
                  <a:lnTo>
                    <a:pt x="1820" y="1086"/>
                  </a:lnTo>
                  <a:lnTo>
                    <a:pt x="1812" y="1117"/>
                  </a:lnTo>
                  <a:lnTo>
                    <a:pt x="1809" y="1148"/>
                  </a:lnTo>
                  <a:lnTo>
                    <a:pt x="1812" y="1182"/>
                  </a:lnTo>
                  <a:lnTo>
                    <a:pt x="1821" y="1214"/>
                  </a:lnTo>
                  <a:lnTo>
                    <a:pt x="1836" y="1243"/>
                  </a:lnTo>
                  <a:lnTo>
                    <a:pt x="1853" y="1269"/>
                  </a:lnTo>
                  <a:lnTo>
                    <a:pt x="1876" y="1291"/>
                  </a:lnTo>
                  <a:lnTo>
                    <a:pt x="1903" y="1310"/>
                  </a:lnTo>
                  <a:lnTo>
                    <a:pt x="1932" y="1323"/>
                  </a:lnTo>
                  <a:lnTo>
                    <a:pt x="1964" y="1332"/>
                  </a:lnTo>
                  <a:lnTo>
                    <a:pt x="1998" y="1335"/>
                  </a:lnTo>
                  <a:lnTo>
                    <a:pt x="2031" y="1332"/>
                  </a:lnTo>
                  <a:lnTo>
                    <a:pt x="2063" y="1323"/>
                  </a:lnTo>
                  <a:lnTo>
                    <a:pt x="2093" y="1309"/>
                  </a:lnTo>
                  <a:lnTo>
                    <a:pt x="2119" y="1291"/>
                  </a:lnTo>
                  <a:lnTo>
                    <a:pt x="2142" y="1268"/>
                  </a:lnTo>
                  <a:lnTo>
                    <a:pt x="2160" y="1242"/>
                  </a:lnTo>
                  <a:lnTo>
                    <a:pt x="2175" y="1214"/>
                  </a:lnTo>
                  <a:lnTo>
                    <a:pt x="2183" y="1182"/>
                  </a:lnTo>
                  <a:lnTo>
                    <a:pt x="2187" y="1148"/>
                  </a:lnTo>
                  <a:lnTo>
                    <a:pt x="2183" y="1114"/>
                  </a:lnTo>
                  <a:lnTo>
                    <a:pt x="2174" y="1081"/>
                  </a:lnTo>
                  <a:lnTo>
                    <a:pt x="2158" y="1052"/>
                  </a:lnTo>
                  <a:lnTo>
                    <a:pt x="2139" y="1025"/>
                  </a:lnTo>
                  <a:lnTo>
                    <a:pt x="2114" y="1003"/>
                  </a:lnTo>
                  <a:close/>
                  <a:moveTo>
                    <a:pt x="1496" y="239"/>
                  </a:moveTo>
                  <a:lnTo>
                    <a:pt x="1462" y="244"/>
                  </a:lnTo>
                  <a:lnTo>
                    <a:pt x="1428" y="256"/>
                  </a:lnTo>
                  <a:lnTo>
                    <a:pt x="1393" y="276"/>
                  </a:lnTo>
                  <a:lnTo>
                    <a:pt x="1359" y="303"/>
                  </a:lnTo>
                  <a:lnTo>
                    <a:pt x="1326" y="338"/>
                  </a:lnTo>
                  <a:lnTo>
                    <a:pt x="1294" y="379"/>
                  </a:lnTo>
                  <a:lnTo>
                    <a:pt x="1264" y="427"/>
                  </a:lnTo>
                  <a:lnTo>
                    <a:pt x="1236" y="481"/>
                  </a:lnTo>
                  <a:lnTo>
                    <a:pt x="1209" y="542"/>
                  </a:lnTo>
                  <a:lnTo>
                    <a:pt x="1186" y="608"/>
                  </a:lnTo>
                  <a:lnTo>
                    <a:pt x="1166" y="678"/>
                  </a:lnTo>
                  <a:lnTo>
                    <a:pt x="1828" y="678"/>
                  </a:lnTo>
                  <a:lnTo>
                    <a:pt x="1808" y="608"/>
                  </a:lnTo>
                  <a:lnTo>
                    <a:pt x="1785" y="542"/>
                  </a:lnTo>
                  <a:lnTo>
                    <a:pt x="1758" y="481"/>
                  </a:lnTo>
                  <a:lnTo>
                    <a:pt x="1730" y="427"/>
                  </a:lnTo>
                  <a:lnTo>
                    <a:pt x="1699" y="379"/>
                  </a:lnTo>
                  <a:lnTo>
                    <a:pt x="1668" y="338"/>
                  </a:lnTo>
                  <a:lnTo>
                    <a:pt x="1635" y="303"/>
                  </a:lnTo>
                  <a:lnTo>
                    <a:pt x="1601" y="276"/>
                  </a:lnTo>
                  <a:lnTo>
                    <a:pt x="1566" y="256"/>
                  </a:lnTo>
                  <a:lnTo>
                    <a:pt x="1532" y="244"/>
                  </a:lnTo>
                  <a:lnTo>
                    <a:pt x="1496" y="239"/>
                  </a:lnTo>
                  <a:close/>
                  <a:moveTo>
                    <a:pt x="1496" y="0"/>
                  </a:moveTo>
                  <a:lnTo>
                    <a:pt x="1550" y="4"/>
                  </a:lnTo>
                  <a:lnTo>
                    <a:pt x="1601" y="14"/>
                  </a:lnTo>
                  <a:lnTo>
                    <a:pt x="1651" y="32"/>
                  </a:lnTo>
                  <a:lnTo>
                    <a:pt x="1699" y="56"/>
                  </a:lnTo>
                  <a:lnTo>
                    <a:pt x="1747" y="87"/>
                  </a:lnTo>
                  <a:lnTo>
                    <a:pt x="1791" y="123"/>
                  </a:lnTo>
                  <a:lnTo>
                    <a:pt x="1833" y="165"/>
                  </a:lnTo>
                  <a:lnTo>
                    <a:pt x="1874" y="214"/>
                  </a:lnTo>
                  <a:lnTo>
                    <a:pt x="1911" y="266"/>
                  </a:lnTo>
                  <a:lnTo>
                    <a:pt x="1946" y="325"/>
                  </a:lnTo>
                  <a:lnTo>
                    <a:pt x="1978" y="387"/>
                  </a:lnTo>
                  <a:lnTo>
                    <a:pt x="2008" y="454"/>
                  </a:lnTo>
                  <a:lnTo>
                    <a:pt x="2034" y="525"/>
                  </a:lnTo>
                  <a:lnTo>
                    <a:pt x="2056" y="599"/>
                  </a:lnTo>
                  <a:lnTo>
                    <a:pt x="2076" y="678"/>
                  </a:lnTo>
                  <a:lnTo>
                    <a:pt x="2798" y="678"/>
                  </a:lnTo>
                  <a:lnTo>
                    <a:pt x="2798" y="683"/>
                  </a:lnTo>
                  <a:lnTo>
                    <a:pt x="2797" y="694"/>
                  </a:lnTo>
                  <a:lnTo>
                    <a:pt x="2797" y="713"/>
                  </a:lnTo>
                  <a:lnTo>
                    <a:pt x="2796" y="739"/>
                  </a:lnTo>
                  <a:lnTo>
                    <a:pt x="2796" y="772"/>
                  </a:lnTo>
                  <a:lnTo>
                    <a:pt x="2795" y="809"/>
                  </a:lnTo>
                  <a:lnTo>
                    <a:pt x="2794" y="851"/>
                  </a:lnTo>
                  <a:lnTo>
                    <a:pt x="2792" y="898"/>
                  </a:lnTo>
                  <a:lnTo>
                    <a:pt x="2791" y="949"/>
                  </a:lnTo>
                  <a:lnTo>
                    <a:pt x="2790" y="1002"/>
                  </a:lnTo>
                  <a:lnTo>
                    <a:pt x="2789" y="1058"/>
                  </a:lnTo>
                  <a:lnTo>
                    <a:pt x="2788" y="1117"/>
                  </a:lnTo>
                  <a:lnTo>
                    <a:pt x="2787" y="1176"/>
                  </a:lnTo>
                  <a:lnTo>
                    <a:pt x="2785" y="1236"/>
                  </a:lnTo>
                  <a:lnTo>
                    <a:pt x="2784" y="1297"/>
                  </a:lnTo>
                  <a:lnTo>
                    <a:pt x="2784" y="1357"/>
                  </a:lnTo>
                  <a:lnTo>
                    <a:pt x="2783" y="1417"/>
                  </a:lnTo>
                  <a:lnTo>
                    <a:pt x="2783" y="1474"/>
                  </a:lnTo>
                  <a:lnTo>
                    <a:pt x="2783" y="1530"/>
                  </a:lnTo>
                  <a:lnTo>
                    <a:pt x="2783" y="1583"/>
                  </a:lnTo>
                  <a:lnTo>
                    <a:pt x="2783" y="1633"/>
                  </a:lnTo>
                  <a:lnTo>
                    <a:pt x="2783" y="1678"/>
                  </a:lnTo>
                  <a:lnTo>
                    <a:pt x="2784" y="1719"/>
                  </a:lnTo>
                  <a:lnTo>
                    <a:pt x="2785" y="1756"/>
                  </a:lnTo>
                  <a:lnTo>
                    <a:pt x="2787" y="1797"/>
                  </a:lnTo>
                  <a:lnTo>
                    <a:pt x="2789" y="1842"/>
                  </a:lnTo>
                  <a:lnTo>
                    <a:pt x="2792" y="1892"/>
                  </a:lnTo>
                  <a:lnTo>
                    <a:pt x="2796" y="1946"/>
                  </a:lnTo>
                  <a:lnTo>
                    <a:pt x="2800" y="2003"/>
                  </a:lnTo>
                  <a:lnTo>
                    <a:pt x="2804" y="2063"/>
                  </a:lnTo>
                  <a:lnTo>
                    <a:pt x="2809" y="2125"/>
                  </a:lnTo>
                  <a:lnTo>
                    <a:pt x="2815" y="2191"/>
                  </a:lnTo>
                  <a:lnTo>
                    <a:pt x="2820" y="2256"/>
                  </a:lnTo>
                  <a:lnTo>
                    <a:pt x="2826" y="2323"/>
                  </a:lnTo>
                  <a:lnTo>
                    <a:pt x="2832" y="2391"/>
                  </a:lnTo>
                  <a:lnTo>
                    <a:pt x="2838" y="2459"/>
                  </a:lnTo>
                  <a:lnTo>
                    <a:pt x="2843" y="2527"/>
                  </a:lnTo>
                  <a:lnTo>
                    <a:pt x="2851" y="2594"/>
                  </a:lnTo>
                  <a:lnTo>
                    <a:pt x="2857" y="2659"/>
                  </a:lnTo>
                  <a:lnTo>
                    <a:pt x="2862" y="2723"/>
                  </a:lnTo>
                  <a:lnTo>
                    <a:pt x="2868" y="2784"/>
                  </a:lnTo>
                  <a:lnTo>
                    <a:pt x="2873" y="2843"/>
                  </a:lnTo>
                  <a:lnTo>
                    <a:pt x="2879" y="2898"/>
                  </a:lnTo>
                  <a:lnTo>
                    <a:pt x="2884" y="2948"/>
                  </a:lnTo>
                  <a:lnTo>
                    <a:pt x="2889" y="2996"/>
                  </a:lnTo>
                  <a:lnTo>
                    <a:pt x="2893" y="3039"/>
                  </a:lnTo>
                  <a:lnTo>
                    <a:pt x="2897" y="3075"/>
                  </a:lnTo>
                  <a:lnTo>
                    <a:pt x="2899" y="3107"/>
                  </a:lnTo>
                  <a:lnTo>
                    <a:pt x="2903" y="3132"/>
                  </a:lnTo>
                  <a:lnTo>
                    <a:pt x="2904" y="3151"/>
                  </a:lnTo>
                  <a:lnTo>
                    <a:pt x="2905" y="3163"/>
                  </a:lnTo>
                  <a:lnTo>
                    <a:pt x="2905" y="3166"/>
                  </a:lnTo>
                  <a:lnTo>
                    <a:pt x="2811" y="3380"/>
                  </a:lnTo>
                  <a:lnTo>
                    <a:pt x="3000" y="3499"/>
                  </a:lnTo>
                  <a:lnTo>
                    <a:pt x="3000" y="3632"/>
                  </a:lnTo>
                  <a:lnTo>
                    <a:pt x="0" y="3632"/>
                  </a:lnTo>
                  <a:lnTo>
                    <a:pt x="0" y="3499"/>
                  </a:lnTo>
                  <a:lnTo>
                    <a:pt x="216" y="3433"/>
                  </a:lnTo>
                  <a:lnTo>
                    <a:pt x="40" y="3219"/>
                  </a:lnTo>
                  <a:lnTo>
                    <a:pt x="216" y="678"/>
                  </a:lnTo>
                  <a:lnTo>
                    <a:pt x="918" y="678"/>
                  </a:lnTo>
                  <a:lnTo>
                    <a:pt x="937" y="599"/>
                  </a:lnTo>
                  <a:lnTo>
                    <a:pt x="959" y="525"/>
                  </a:lnTo>
                  <a:lnTo>
                    <a:pt x="985" y="454"/>
                  </a:lnTo>
                  <a:lnTo>
                    <a:pt x="1015" y="387"/>
                  </a:lnTo>
                  <a:lnTo>
                    <a:pt x="1047" y="325"/>
                  </a:lnTo>
                  <a:lnTo>
                    <a:pt x="1083" y="266"/>
                  </a:lnTo>
                  <a:lnTo>
                    <a:pt x="1119" y="214"/>
                  </a:lnTo>
                  <a:lnTo>
                    <a:pt x="1160" y="165"/>
                  </a:lnTo>
                  <a:lnTo>
                    <a:pt x="1202" y="123"/>
                  </a:lnTo>
                  <a:lnTo>
                    <a:pt x="1246" y="87"/>
                  </a:lnTo>
                  <a:lnTo>
                    <a:pt x="1294" y="56"/>
                  </a:lnTo>
                  <a:lnTo>
                    <a:pt x="1342" y="32"/>
                  </a:lnTo>
                  <a:lnTo>
                    <a:pt x="1392" y="14"/>
                  </a:lnTo>
                  <a:lnTo>
                    <a:pt x="1443" y="4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7427912" y="1678028"/>
            <a:ext cx="3429000" cy="573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427912" y="2241233"/>
            <a:ext cx="3429000" cy="347213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50808" y="6002700"/>
            <a:ext cx="5500804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2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E-Commerce Slides</a:t>
            </a:r>
          </a:p>
        </p:txBody>
      </p:sp>
      <p:sp>
        <p:nvSpPr>
          <p:cNvPr id="332" name="Freeform 273"/>
          <p:cNvSpPr>
            <a:spLocks/>
          </p:cNvSpPr>
          <p:nvPr/>
        </p:nvSpPr>
        <p:spPr bwMode="auto">
          <a:xfrm>
            <a:off x="2323426" y="2028980"/>
            <a:ext cx="2084077" cy="3865016"/>
          </a:xfrm>
          <a:custGeom>
            <a:avLst/>
            <a:gdLst>
              <a:gd name="T0" fmla="*/ 149 w 1760"/>
              <a:gd name="T1" fmla="*/ 0 h 3264"/>
              <a:gd name="T2" fmla="*/ 1276 w 1760"/>
              <a:gd name="T3" fmla="*/ 70 h 3264"/>
              <a:gd name="T4" fmla="*/ 1292 w 1760"/>
              <a:gd name="T5" fmla="*/ 72 h 3264"/>
              <a:gd name="T6" fmla="*/ 1305 w 1760"/>
              <a:gd name="T7" fmla="*/ 80 h 3264"/>
              <a:gd name="T8" fmla="*/ 1313 w 1760"/>
              <a:gd name="T9" fmla="*/ 92 h 3264"/>
              <a:gd name="T10" fmla="*/ 1319 w 1760"/>
              <a:gd name="T11" fmla="*/ 106 h 3264"/>
              <a:gd name="T12" fmla="*/ 1322 w 1760"/>
              <a:gd name="T13" fmla="*/ 123 h 3264"/>
              <a:gd name="T14" fmla="*/ 1324 w 1760"/>
              <a:gd name="T15" fmla="*/ 143 h 3264"/>
              <a:gd name="T16" fmla="*/ 1324 w 1760"/>
              <a:gd name="T17" fmla="*/ 165 h 3264"/>
              <a:gd name="T18" fmla="*/ 1324 w 1760"/>
              <a:gd name="T19" fmla="*/ 189 h 3264"/>
              <a:gd name="T20" fmla="*/ 1324 w 1760"/>
              <a:gd name="T21" fmla="*/ 214 h 3264"/>
              <a:gd name="T22" fmla="*/ 1326 w 1760"/>
              <a:gd name="T23" fmla="*/ 240 h 3264"/>
              <a:gd name="T24" fmla="*/ 1327 w 1760"/>
              <a:gd name="T25" fmla="*/ 267 h 3264"/>
              <a:gd name="T26" fmla="*/ 1724 w 1760"/>
              <a:gd name="T27" fmla="*/ 2813 h 3264"/>
              <a:gd name="T28" fmla="*/ 1733 w 1760"/>
              <a:gd name="T29" fmla="*/ 2859 h 3264"/>
              <a:gd name="T30" fmla="*/ 1741 w 1760"/>
              <a:gd name="T31" fmla="*/ 2896 h 3264"/>
              <a:gd name="T32" fmla="*/ 1747 w 1760"/>
              <a:gd name="T33" fmla="*/ 2926 h 3264"/>
              <a:gd name="T34" fmla="*/ 1753 w 1760"/>
              <a:gd name="T35" fmla="*/ 2950 h 3264"/>
              <a:gd name="T36" fmla="*/ 1756 w 1760"/>
              <a:gd name="T37" fmla="*/ 2968 h 3264"/>
              <a:gd name="T38" fmla="*/ 1759 w 1760"/>
              <a:gd name="T39" fmla="*/ 2981 h 3264"/>
              <a:gd name="T40" fmla="*/ 1760 w 1760"/>
              <a:gd name="T41" fmla="*/ 2990 h 3264"/>
              <a:gd name="T42" fmla="*/ 1759 w 1760"/>
              <a:gd name="T43" fmla="*/ 2997 h 3264"/>
              <a:gd name="T44" fmla="*/ 1758 w 1760"/>
              <a:gd name="T45" fmla="*/ 3001 h 3264"/>
              <a:gd name="T46" fmla="*/ 1753 w 1760"/>
              <a:gd name="T47" fmla="*/ 3002 h 3264"/>
              <a:gd name="T48" fmla="*/ 1747 w 1760"/>
              <a:gd name="T49" fmla="*/ 3003 h 3264"/>
              <a:gd name="T50" fmla="*/ 1739 w 1760"/>
              <a:gd name="T51" fmla="*/ 3005 h 3264"/>
              <a:gd name="T52" fmla="*/ 1730 w 1760"/>
              <a:gd name="T53" fmla="*/ 3006 h 3264"/>
              <a:gd name="T54" fmla="*/ 576 w 1760"/>
              <a:gd name="T55" fmla="*/ 3260 h 3264"/>
              <a:gd name="T56" fmla="*/ 546 w 1760"/>
              <a:gd name="T57" fmla="*/ 3264 h 3264"/>
              <a:gd name="T58" fmla="*/ 513 w 1760"/>
              <a:gd name="T59" fmla="*/ 3259 h 3264"/>
              <a:gd name="T60" fmla="*/ 481 w 1760"/>
              <a:gd name="T61" fmla="*/ 3248 h 3264"/>
              <a:gd name="T62" fmla="*/ 453 w 1760"/>
              <a:gd name="T63" fmla="*/ 3230 h 3264"/>
              <a:gd name="T64" fmla="*/ 424 w 1760"/>
              <a:gd name="T65" fmla="*/ 3206 h 3264"/>
              <a:gd name="T66" fmla="*/ 400 w 1760"/>
              <a:gd name="T67" fmla="*/ 3179 h 3264"/>
              <a:gd name="T68" fmla="*/ 379 w 1760"/>
              <a:gd name="T69" fmla="*/ 3147 h 3264"/>
              <a:gd name="T70" fmla="*/ 364 w 1760"/>
              <a:gd name="T71" fmla="*/ 3113 h 3264"/>
              <a:gd name="T72" fmla="*/ 353 w 1760"/>
              <a:gd name="T73" fmla="*/ 3075 h 3264"/>
              <a:gd name="T74" fmla="*/ 1 w 1760"/>
              <a:gd name="T75" fmla="*/ 256 h 3264"/>
              <a:gd name="T76" fmla="*/ 0 w 1760"/>
              <a:gd name="T77" fmla="*/ 219 h 3264"/>
              <a:gd name="T78" fmla="*/ 4 w 1760"/>
              <a:gd name="T79" fmla="*/ 182 h 3264"/>
              <a:gd name="T80" fmla="*/ 11 w 1760"/>
              <a:gd name="T81" fmla="*/ 147 h 3264"/>
              <a:gd name="T82" fmla="*/ 23 w 1760"/>
              <a:gd name="T83" fmla="*/ 113 h 3264"/>
              <a:gd name="T84" fmla="*/ 38 w 1760"/>
              <a:gd name="T85" fmla="*/ 81 h 3264"/>
              <a:gd name="T86" fmla="*/ 56 w 1760"/>
              <a:gd name="T87" fmla="*/ 54 h 3264"/>
              <a:gd name="T88" fmla="*/ 76 w 1760"/>
              <a:gd name="T89" fmla="*/ 30 h 3264"/>
              <a:gd name="T90" fmla="*/ 99 w 1760"/>
              <a:gd name="T91" fmla="*/ 13 h 3264"/>
              <a:gd name="T92" fmla="*/ 123 w 1760"/>
              <a:gd name="T93" fmla="*/ 3 h 3264"/>
              <a:gd name="T94" fmla="*/ 149 w 1760"/>
              <a:gd name="T9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0" h="3264">
                <a:moveTo>
                  <a:pt x="149" y="0"/>
                </a:moveTo>
                <a:lnTo>
                  <a:pt x="1276" y="70"/>
                </a:lnTo>
                <a:lnTo>
                  <a:pt x="1292" y="72"/>
                </a:lnTo>
                <a:lnTo>
                  <a:pt x="1305" y="80"/>
                </a:lnTo>
                <a:lnTo>
                  <a:pt x="1313" y="92"/>
                </a:lnTo>
                <a:lnTo>
                  <a:pt x="1319" y="106"/>
                </a:lnTo>
                <a:lnTo>
                  <a:pt x="1322" y="123"/>
                </a:lnTo>
                <a:lnTo>
                  <a:pt x="1324" y="143"/>
                </a:lnTo>
                <a:lnTo>
                  <a:pt x="1324" y="165"/>
                </a:lnTo>
                <a:lnTo>
                  <a:pt x="1324" y="189"/>
                </a:lnTo>
                <a:lnTo>
                  <a:pt x="1324" y="214"/>
                </a:lnTo>
                <a:lnTo>
                  <a:pt x="1326" y="240"/>
                </a:lnTo>
                <a:lnTo>
                  <a:pt x="1327" y="267"/>
                </a:lnTo>
                <a:lnTo>
                  <a:pt x="1724" y="2813"/>
                </a:lnTo>
                <a:lnTo>
                  <a:pt x="1733" y="2859"/>
                </a:lnTo>
                <a:lnTo>
                  <a:pt x="1741" y="2896"/>
                </a:lnTo>
                <a:lnTo>
                  <a:pt x="1747" y="2926"/>
                </a:lnTo>
                <a:lnTo>
                  <a:pt x="1753" y="2950"/>
                </a:lnTo>
                <a:lnTo>
                  <a:pt x="1756" y="2968"/>
                </a:lnTo>
                <a:lnTo>
                  <a:pt x="1759" y="2981"/>
                </a:lnTo>
                <a:lnTo>
                  <a:pt x="1760" y="2990"/>
                </a:lnTo>
                <a:lnTo>
                  <a:pt x="1759" y="2997"/>
                </a:lnTo>
                <a:lnTo>
                  <a:pt x="1758" y="3001"/>
                </a:lnTo>
                <a:lnTo>
                  <a:pt x="1753" y="3002"/>
                </a:lnTo>
                <a:lnTo>
                  <a:pt x="1747" y="3003"/>
                </a:lnTo>
                <a:lnTo>
                  <a:pt x="1739" y="3005"/>
                </a:lnTo>
                <a:lnTo>
                  <a:pt x="1730" y="3006"/>
                </a:lnTo>
                <a:lnTo>
                  <a:pt x="576" y="3260"/>
                </a:lnTo>
                <a:lnTo>
                  <a:pt x="546" y="3264"/>
                </a:lnTo>
                <a:lnTo>
                  <a:pt x="513" y="3259"/>
                </a:lnTo>
                <a:lnTo>
                  <a:pt x="481" y="3248"/>
                </a:lnTo>
                <a:lnTo>
                  <a:pt x="453" y="3230"/>
                </a:lnTo>
                <a:lnTo>
                  <a:pt x="424" y="3206"/>
                </a:lnTo>
                <a:lnTo>
                  <a:pt x="400" y="3179"/>
                </a:lnTo>
                <a:lnTo>
                  <a:pt x="379" y="3147"/>
                </a:lnTo>
                <a:lnTo>
                  <a:pt x="364" y="3113"/>
                </a:lnTo>
                <a:lnTo>
                  <a:pt x="353" y="3075"/>
                </a:lnTo>
                <a:lnTo>
                  <a:pt x="1" y="256"/>
                </a:lnTo>
                <a:lnTo>
                  <a:pt x="0" y="219"/>
                </a:lnTo>
                <a:lnTo>
                  <a:pt x="4" y="182"/>
                </a:lnTo>
                <a:lnTo>
                  <a:pt x="11" y="147"/>
                </a:lnTo>
                <a:lnTo>
                  <a:pt x="23" y="113"/>
                </a:lnTo>
                <a:lnTo>
                  <a:pt x="38" y="81"/>
                </a:lnTo>
                <a:lnTo>
                  <a:pt x="56" y="54"/>
                </a:lnTo>
                <a:lnTo>
                  <a:pt x="76" y="30"/>
                </a:lnTo>
                <a:lnTo>
                  <a:pt x="99" y="13"/>
                </a:lnTo>
                <a:lnTo>
                  <a:pt x="123" y="3"/>
                </a:lnTo>
                <a:lnTo>
                  <a:pt x="14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Freeform 274"/>
          <p:cNvSpPr>
            <a:spLocks/>
          </p:cNvSpPr>
          <p:nvPr/>
        </p:nvSpPr>
        <p:spPr bwMode="auto">
          <a:xfrm>
            <a:off x="2376712" y="2004114"/>
            <a:ext cx="2200123" cy="3910013"/>
          </a:xfrm>
          <a:custGeom>
            <a:avLst/>
            <a:gdLst>
              <a:gd name="T0" fmla="*/ 165 w 1858"/>
              <a:gd name="T1" fmla="*/ 0 h 3302"/>
              <a:gd name="T2" fmla="*/ 1281 w 1858"/>
              <a:gd name="T3" fmla="*/ 41 h 3302"/>
              <a:gd name="T4" fmla="*/ 1308 w 1858"/>
              <a:gd name="T5" fmla="*/ 46 h 3302"/>
              <a:gd name="T6" fmla="*/ 1334 w 1858"/>
              <a:gd name="T7" fmla="*/ 59 h 3302"/>
              <a:gd name="T8" fmla="*/ 1359 w 1858"/>
              <a:gd name="T9" fmla="*/ 78 h 3302"/>
              <a:gd name="T10" fmla="*/ 1382 w 1858"/>
              <a:gd name="T11" fmla="*/ 102 h 3302"/>
              <a:gd name="T12" fmla="*/ 1401 w 1858"/>
              <a:gd name="T13" fmla="*/ 130 h 3302"/>
              <a:gd name="T14" fmla="*/ 1417 w 1858"/>
              <a:gd name="T15" fmla="*/ 163 h 3302"/>
              <a:gd name="T16" fmla="*/ 1429 w 1858"/>
              <a:gd name="T17" fmla="*/ 198 h 3302"/>
              <a:gd name="T18" fmla="*/ 1435 w 1858"/>
              <a:gd name="T19" fmla="*/ 235 h 3302"/>
              <a:gd name="T20" fmla="*/ 1854 w 1858"/>
              <a:gd name="T21" fmla="*/ 2908 h 3302"/>
              <a:gd name="T22" fmla="*/ 1858 w 1858"/>
              <a:gd name="T23" fmla="*/ 2943 h 3302"/>
              <a:gd name="T24" fmla="*/ 1858 w 1858"/>
              <a:gd name="T25" fmla="*/ 2978 h 3302"/>
              <a:gd name="T26" fmla="*/ 1852 w 1858"/>
              <a:gd name="T27" fmla="*/ 3011 h 3302"/>
              <a:gd name="T28" fmla="*/ 1840 w 1858"/>
              <a:gd name="T29" fmla="*/ 3040 h 3302"/>
              <a:gd name="T30" fmla="*/ 1824 w 1858"/>
              <a:gd name="T31" fmla="*/ 3066 h 3302"/>
              <a:gd name="T32" fmla="*/ 1804 w 1858"/>
              <a:gd name="T33" fmla="*/ 3087 h 3302"/>
              <a:gd name="T34" fmla="*/ 1781 w 1858"/>
              <a:gd name="T35" fmla="*/ 3103 h 3302"/>
              <a:gd name="T36" fmla="*/ 1755 w 1858"/>
              <a:gd name="T37" fmla="*/ 3112 h 3302"/>
              <a:gd name="T38" fmla="*/ 603 w 1858"/>
              <a:gd name="T39" fmla="*/ 3297 h 3302"/>
              <a:gd name="T40" fmla="*/ 569 w 1858"/>
              <a:gd name="T41" fmla="*/ 3302 h 3302"/>
              <a:gd name="T42" fmla="*/ 535 w 1858"/>
              <a:gd name="T43" fmla="*/ 3299 h 3302"/>
              <a:gd name="T44" fmla="*/ 503 w 1858"/>
              <a:gd name="T45" fmla="*/ 3290 h 3302"/>
              <a:gd name="T46" fmla="*/ 473 w 1858"/>
              <a:gd name="T47" fmla="*/ 3276 h 3302"/>
              <a:gd name="T48" fmla="*/ 446 w 1858"/>
              <a:gd name="T49" fmla="*/ 3256 h 3302"/>
              <a:gd name="T50" fmla="*/ 422 w 1858"/>
              <a:gd name="T51" fmla="*/ 3231 h 3302"/>
              <a:gd name="T52" fmla="*/ 402 w 1858"/>
              <a:gd name="T53" fmla="*/ 3202 h 3302"/>
              <a:gd name="T54" fmla="*/ 387 w 1858"/>
              <a:gd name="T55" fmla="*/ 3170 h 3302"/>
              <a:gd name="T56" fmla="*/ 376 w 1858"/>
              <a:gd name="T57" fmla="*/ 3133 h 3302"/>
              <a:gd name="T58" fmla="*/ 0 w 1858"/>
              <a:gd name="T59" fmla="*/ 210 h 3302"/>
              <a:gd name="T60" fmla="*/ 0 w 1858"/>
              <a:gd name="T61" fmla="*/ 170 h 3302"/>
              <a:gd name="T62" fmla="*/ 6 w 1858"/>
              <a:gd name="T63" fmla="*/ 134 h 3302"/>
              <a:gd name="T64" fmla="*/ 18 w 1858"/>
              <a:gd name="T65" fmla="*/ 101 h 3302"/>
              <a:gd name="T66" fmla="*/ 33 w 1858"/>
              <a:gd name="T67" fmla="*/ 71 h 3302"/>
              <a:gd name="T68" fmla="*/ 53 w 1858"/>
              <a:gd name="T69" fmla="*/ 46 h 3302"/>
              <a:gd name="T70" fmla="*/ 76 w 1858"/>
              <a:gd name="T71" fmla="*/ 26 h 3302"/>
              <a:gd name="T72" fmla="*/ 104 w 1858"/>
              <a:gd name="T73" fmla="*/ 11 h 3302"/>
              <a:gd name="T74" fmla="*/ 134 w 1858"/>
              <a:gd name="T75" fmla="*/ 3 h 3302"/>
              <a:gd name="T76" fmla="*/ 165 w 1858"/>
              <a:gd name="T77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8" h="3302">
                <a:moveTo>
                  <a:pt x="165" y="0"/>
                </a:moveTo>
                <a:lnTo>
                  <a:pt x="1281" y="41"/>
                </a:lnTo>
                <a:lnTo>
                  <a:pt x="1308" y="46"/>
                </a:lnTo>
                <a:lnTo>
                  <a:pt x="1334" y="59"/>
                </a:lnTo>
                <a:lnTo>
                  <a:pt x="1359" y="78"/>
                </a:lnTo>
                <a:lnTo>
                  <a:pt x="1382" y="102"/>
                </a:lnTo>
                <a:lnTo>
                  <a:pt x="1401" y="130"/>
                </a:lnTo>
                <a:lnTo>
                  <a:pt x="1417" y="163"/>
                </a:lnTo>
                <a:lnTo>
                  <a:pt x="1429" y="198"/>
                </a:lnTo>
                <a:lnTo>
                  <a:pt x="1435" y="235"/>
                </a:lnTo>
                <a:lnTo>
                  <a:pt x="1854" y="2908"/>
                </a:lnTo>
                <a:lnTo>
                  <a:pt x="1858" y="2943"/>
                </a:lnTo>
                <a:lnTo>
                  <a:pt x="1858" y="2978"/>
                </a:lnTo>
                <a:lnTo>
                  <a:pt x="1852" y="3011"/>
                </a:lnTo>
                <a:lnTo>
                  <a:pt x="1840" y="3040"/>
                </a:lnTo>
                <a:lnTo>
                  <a:pt x="1824" y="3066"/>
                </a:lnTo>
                <a:lnTo>
                  <a:pt x="1804" y="3087"/>
                </a:lnTo>
                <a:lnTo>
                  <a:pt x="1781" y="3103"/>
                </a:lnTo>
                <a:lnTo>
                  <a:pt x="1755" y="3112"/>
                </a:lnTo>
                <a:lnTo>
                  <a:pt x="603" y="3297"/>
                </a:lnTo>
                <a:lnTo>
                  <a:pt x="569" y="3302"/>
                </a:lnTo>
                <a:lnTo>
                  <a:pt x="535" y="3299"/>
                </a:lnTo>
                <a:lnTo>
                  <a:pt x="503" y="3290"/>
                </a:lnTo>
                <a:lnTo>
                  <a:pt x="473" y="3276"/>
                </a:lnTo>
                <a:lnTo>
                  <a:pt x="446" y="3256"/>
                </a:lnTo>
                <a:lnTo>
                  <a:pt x="422" y="3231"/>
                </a:lnTo>
                <a:lnTo>
                  <a:pt x="402" y="3202"/>
                </a:lnTo>
                <a:lnTo>
                  <a:pt x="387" y="3170"/>
                </a:lnTo>
                <a:lnTo>
                  <a:pt x="376" y="3133"/>
                </a:lnTo>
                <a:lnTo>
                  <a:pt x="0" y="210"/>
                </a:lnTo>
                <a:lnTo>
                  <a:pt x="0" y="170"/>
                </a:lnTo>
                <a:lnTo>
                  <a:pt x="6" y="134"/>
                </a:lnTo>
                <a:lnTo>
                  <a:pt x="18" y="101"/>
                </a:lnTo>
                <a:lnTo>
                  <a:pt x="33" y="71"/>
                </a:lnTo>
                <a:lnTo>
                  <a:pt x="53" y="46"/>
                </a:lnTo>
                <a:lnTo>
                  <a:pt x="76" y="26"/>
                </a:lnTo>
                <a:lnTo>
                  <a:pt x="104" y="11"/>
                </a:lnTo>
                <a:lnTo>
                  <a:pt x="134" y="3"/>
                </a:lnTo>
                <a:lnTo>
                  <a:pt x="16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Freeform 275"/>
          <p:cNvSpPr>
            <a:spLocks/>
          </p:cNvSpPr>
          <p:nvPr/>
        </p:nvSpPr>
        <p:spPr bwMode="auto">
          <a:xfrm>
            <a:off x="2426446" y="2057400"/>
            <a:ext cx="2134996" cy="3790416"/>
          </a:xfrm>
          <a:custGeom>
            <a:avLst/>
            <a:gdLst>
              <a:gd name="T0" fmla="*/ 144 w 1803"/>
              <a:gd name="T1" fmla="*/ 0 h 3201"/>
              <a:gd name="T2" fmla="*/ 1252 w 1803"/>
              <a:gd name="T3" fmla="*/ 35 h 3201"/>
              <a:gd name="T4" fmla="*/ 1279 w 1803"/>
              <a:gd name="T5" fmla="*/ 42 h 3201"/>
              <a:gd name="T6" fmla="*/ 1306 w 1803"/>
              <a:gd name="T7" fmla="*/ 56 h 3201"/>
              <a:gd name="T8" fmla="*/ 1330 w 1803"/>
              <a:gd name="T9" fmla="*/ 77 h 3201"/>
              <a:gd name="T10" fmla="*/ 1351 w 1803"/>
              <a:gd name="T11" fmla="*/ 103 h 3201"/>
              <a:gd name="T12" fmla="*/ 1368 w 1803"/>
              <a:gd name="T13" fmla="*/ 133 h 3201"/>
              <a:gd name="T14" fmla="*/ 1380 w 1803"/>
              <a:gd name="T15" fmla="*/ 167 h 3201"/>
              <a:gd name="T16" fmla="*/ 1388 w 1803"/>
              <a:gd name="T17" fmla="*/ 205 h 3201"/>
              <a:gd name="T18" fmla="*/ 1799 w 1803"/>
              <a:gd name="T19" fmla="*/ 2842 h 3201"/>
              <a:gd name="T20" fmla="*/ 1803 w 1803"/>
              <a:gd name="T21" fmla="*/ 2873 h 3201"/>
              <a:gd name="T22" fmla="*/ 1802 w 1803"/>
              <a:gd name="T23" fmla="*/ 2903 h 3201"/>
              <a:gd name="T24" fmla="*/ 1796 w 1803"/>
              <a:gd name="T25" fmla="*/ 2932 h 3201"/>
              <a:gd name="T26" fmla="*/ 1786 w 1803"/>
              <a:gd name="T27" fmla="*/ 2957 h 3201"/>
              <a:gd name="T28" fmla="*/ 1773 w 1803"/>
              <a:gd name="T29" fmla="*/ 2981 h 3201"/>
              <a:gd name="T30" fmla="*/ 1756 w 1803"/>
              <a:gd name="T31" fmla="*/ 2999 h 3201"/>
              <a:gd name="T32" fmla="*/ 1735 w 1803"/>
              <a:gd name="T33" fmla="*/ 3012 h 3201"/>
              <a:gd name="T34" fmla="*/ 1711 w 1803"/>
              <a:gd name="T35" fmla="*/ 3020 h 3201"/>
              <a:gd name="T36" fmla="*/ 567 w 1803"/>
              <a:gd name="T37" fmla="*/ 3197 h 3201"/>
              <a:gd name="T38" fmla="*/ 534 w 1803"/>
              <a:gd name="T39" fmla="*/ 3201 h 3201"/>
              <a:gd name="T40" fmla="*/ 502 w 1803"/>
              <a:gd name="T41" fmla="*/ 3197 h 3201"/>
              <a:gd name="T42" fmla="*/ 472 w 1803"/>
              <a:gd name="T43" fmla="*/ 3186 h 3201"/>
              <a:gd name="T44" fmla="*/ 443 w 1803"/>
              <a:gd name="T45" fmla="*/ 3169 h 3201"/>
              <a:gd name="T46" fmla="*/ 418 w 1803"/>
              <a:gd name="T47" fmla="*/ 3148 h 3201"/>
              <a:gd name="T48" fmla="*/ 397 w 1803"/>
              <a:gd name="T49" fmla="*/ 3121 h 3201"/>
              <a:gd name="T50" fmla="*/ 381 w 1803"/>
              <a:gd name="T51" fmla="*/ 3089 h 3201"/>
              <a:gd name="T52" fmla="*/ 372 w 1803"/>
              <a:gd name="T53" fmla="*/ 3053 h 3201"/>
              <a:gd name="T54" fmla="*/ 0 w 1803"/>
              <a:gd name="T55" fmla="*/ 182 h 3201"/>
              <a:gd name="T56" fmla="*/ 0 w 1803"/>
              <a:gd name="T57" fmla="*/ 144 h 3201"/>
              <a:gd name="T58" fmla="*/ 7 w 1803"/>
              <a:gd name="T59" fmla="*/ 108 h 3201"/>
              <a:gd name="T60" fmla="*/ 20 w 1803"/>
              <a:gd name="T61" fmla="*/ 77 h 3201"/>
              <a:gd name="T62" fmla="*/ 37 w 1803"/>
              <a:gd name="T63" fmla="*/ 50 h 3201"/>
              <a:gd name="T64" fmla="*/ 58 w 1803"/>
              <a:gd name="T65" fmla="*/ 29 h 3201"/>
              <a:gd name="T66" fmla="*/ 84 w 1803"/>
              <a:gd name="T67" fmla="*/ 12 h 3201"/>
              <a:gd name="T68" fmla="*/ 113 w 1803"/>
              <a:gd name="T69" fmla="*/ 2 h 3201"/>
              <a:gd name="T70" fmla="*/ 144 w 1803"/>
              <a:gd name="T71" fmla="*/ 0 h 3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03" h="3201">
                <a:moveTo>
                  <a:pt x="144" y="0"/>
                </a:moveTo>
                <a:lnTo>
                  <a:pt x="1252" y="35"/>
                </a:lnTo>
                <a:lnTo>
                  <a:pt x="1279" y="42"/>
                </a:lnTo>
                <a:lnTo>
                  <a:pt x="1306" y="56"/>
                </a:lnTo>
                <a:lnTo>
                  <a:pt x="1330" y="77"/>
                </a:lnTo>
                <a:lnTo>
                  <a:pt x="1351" y="103"/>
                </a:lnTo>
                <a:lnTo>
                  <a:pt x="1368" y="133"/>
                </a:lnTo>
                <a:lnTo>
                  <a:pt x="1380" y="167"/>
                </a:lnTo>
                <a:lnTo>
                  <a:pt x="1388" y="205"/>
                </a:lnTo>
                <a:lnTo>
                  <a:pt x="1799" y="2842"/>
                </a:lnTo>
                <a:lnTo>
                  <a:pt x="1803" y="2873"/>
                </a:lnTo>
                <a:lnTo>
                  <a:pt x="1802" y="2903"/>
                </a:lnTo>
                <a:lnTo>
                  <a:pt x="1796" y="2932"/>
                </a:lnTo>
                <a:lnTo>
                  <a:pt x="1786" y="2957"/>
                </a:lnTo>
                <a:lnTo>
                  <a:pt x="1773" y="2981"/>
                </a:lnTo>
                <a:lnTo>
                  <a:pt x="1756" y="2999"/>
                </a:lnTo>
                <a:lnTo>
                  <a:pt x="1735" y="3012"/>
                </a:lnTo>
                <a:lnTo>
                  <a:pt x="1711" y="3020"/>
                </a:lnTo>
                <a:lnTo>
                  <a:pt x="567" y="3197"/>
                </a:lnTo>
                <a:lnTo>
                  <a:pt x="534" y="3201"/>
                </a:lnTo>
                <a:lnTo>
                  <a:pt x="502" y="3197"/>
                </a:lnTo>
                <a:lnTo>
                  <a:pt x="472" y="3186"/>
                </a:lnTo>
                <a:lnTo>
                  <a:pt x="443" y="3169"/>
                </a:lnTo>
                <a:lnTo>
                  <a:pt x="418" y="3148"/>
                </a:lnTo>
                <a:lnTo>
                  <a:pt x="397" y="3121"/>
                </a:lnTo>
                <a:lnTo>
                  <a:pt x="381" y="3089"/>
                </a:lnTo>
                <a:lnTo>
                  <a:pt x="372" y="3053"/>
                </a:lnTo>
                <a:lnTo>
                  <a:pt x="0" y="182"/>
                </a:lnTo>
                <a:lnTo>
                  <a:pt x="0" y="144"/>
                </a:lnTo>
                <a:lnTo>
                  <a:pt x="7" y="108"/>
                </a:lnTo>
                <a:lnTo>
                  <a:pt x="20" y="77"/>
                </a:lnTo>
                <a:lnTo>
                  <a:pt x="37" y="50"/>
                </a:lnTo>
                <a:lnTo>
                  <a:pt x="58" y="29"/>
                </a:lnTo>
                <a:lnTo>
                  <a:pt x="84" y="12"/>
                </a:lnTo>
                <a:lnTo>
                  <a:pt x="113" y="2"/>
                </a:lnTo>
                <a:lnTo>
                  <a:pt x="144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Freeform 276"/>
          <p:cNvSpPr>
            <a:spLocks/>
          </p:cNvSpPr>
          <p:nvPr/>
        </p:nvSpPr>
        <p:spPr bwMode="auto">
          <a:xfrm>
            <a:off x="2523545" y="2497898"/>
            <a:ext cx="1936061" cy="2980468"/>
          </a:xfrm>
          <a:custGeom>
            <a:avLst/>
            <a:gdLst>
              <a:gd name="T0" fmla="*/ 0 w 1635"/>
              <a:gd name="T1" fmla="*/ 0 h 2517"/>
              <a:gd name="T2" fmla="*/ 1272 w 1635"/>
              <a:gd name="T3" fmla="*/ 0 h 2517"/>
              <a:gd name="T4" fmla="*/ 1635 w 1635"/>
              <a:gd name="T5" fmla="*/ 2347 h 2517"/>
              <a:gd name="T6" fmla="*/ 348 w 1635"/>
              <a:gd name="T7" fmla="*/ 2517 h 2517"/>
              <a:gd name="T8" fmla="*/ 0 w 1635"/>
              <a:gd name="T9" fmla="*/ 0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2517">
                <a:moveTo>
                  <a:pt x="0" y="0"/>
                </a:moveTo>
                <a:lnTo>
                  <a:pt x="1272" y="0"/>
                </a:lnTo>
                <a:lnTo>
                  <a:pt x="1635" y="2347"/>
                </a:lnTo>
                <a:lnTo>
                  <a:pt x="348" y="251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Freeform 277"/>
          <p:cNvSpPr>
            <a:spLocks/>
          </p:cNvSpPr>
          <p:nvPr/>
        </p:nvSpPr>
        <p:spPr bwMode="auto">
          <a:xfrm>
            <a:off x="3617686" y="5433368"/>
            <a:ext cx="236827" cy="246300"/>
          </a:xfrm>
          <a:custGeom>
            <a:avLst/>
            <a:gdLst>
              <a:gd name="T0" fmla="*/ 99 w 200"/>
              <a:gd name="T1" fmla="*/ 0 h 208"/>
              <a:gd name="T2" fmla="*/ 127 w 200"/>
              <a:gd name="T3" fmla="*/ 4 h 208"/>
              <a:gd name="T4" fmla="*/ 150 w 200"/>
              <a:gd name="T5" fmla="*/ 14 h 208"/>
              <a:gd name="T6" fmla="*/ 170 w 200"/>
              <a:gd name="T7" fmla="*/ 30 h 208"/>
              <a:gd name="T8" fmla="*/ 186 w 200"/>
              <a:gd name="T9" fmla="*/ 51 h 208"/>
              <a:gd name="T10" fmla="*/ 196 w 200"/>
              <a:gd name="T11" fmla="*/ 76 h 208"/>
              <a:gd name="T12" fmla="*/ 200 w 200"/>
              <a:gd name="T13" fmla="*/ 103 h 208"/>
              <a:gd name="T14" fmla="*/ 196 w 200"/>
              <a:gd name="T15" fmla="*/ 132 h 208"/>
              <a:gd name="T16" fmla="*/ 186 w 200"/>
              <a:gd name="T17" fmla="*/ 157 h 208"/>
              <a:gd name="T18" fmla="*/ 170 w 200"/>
              <a:gd name="T19" fmla="*/ 178 h 208"/>
              <a:gd name="T20" fmla="*/ 150 w 200"/>
              <a:gd name="T21" fmla="*/ 194 h 208"/>
              <a:gd name="T22" fmla="*/ 127 w 200"/>
              <a:gd name="T23" fmla="*/ 204 h 208"/>
              <a:gd name="T24" fmla="*/ 99 w 200"/>
              <a:gd name="T25" fmla="*/ 208 h 208"/>
              <a:gd name="T26" fmla="*/ 73 w 200"/>
              <a:gd name="T27" fmla="*/ 204 h 208"/>
              <a:gd name="T28" fmla="*/ 50 w 200"/>
              <a:gd name="T29" fmla="*/ 194 h 208"/>
              <a:gd name="T30" fmla="*/ 29 w 200"/>
              <a:gd name="T31" fmla="*/ 178 h 208"/>
              <a:gd name="T32" fmla="*/ 14 w 200"/>
              <a:gd name="T33" fmla="*/ 157 h 208"/>
              <a:gd name="T34" fmla="*/ 4 w 200"/>
              <a:gd name="T35" fmla="*/ 132 h 208"/>
              <a:gd name="T36" fmla="*/ 0 w 200"/>
              <a:gd name="T37" fmla="*/ 103 h 208"/>
              <a:gd name="T38" fmla="*/ 4 w 200"/>
              <a:gd name="T39" fmla="*/ 76 h 208"/>
              <a:gd name="T40" fmla="*/ 14 w 200"/>
              <a:gd name="T41" fmla="*/ 51 h 208"/>
              <a:gd name="T42" fmla="*/ 29 w 200"/>
              <a:gd name="T43" fmla="*/ 30 h 208"/>
              <a:gd name="T44" fmla="*/ 50 w 200"/>
              <a:gd name="T45" fmla="*/ 14 h 208"/>
              <a:gd name="T46" fmla="*/ 73 w 200"/>
              <a:gd name="T47" fmla="*/ 4 h 208"/>
              <a:gd name="T48" fmla="*/ 99 w 200"/>
              <a:gd name="T4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208">
                <a:moveTo>
                  <a:pt x="99" y="0"/>
                </a:moveTo>
                <a:lnTo>
                  <a:pt x="127" y="4"/>
                </a:lnTo>
                <a:lnTo>
                  <a:pt x="150" y="14"/>
                </a:lnTo>
                <a:lnTo>
                  <a:pt x="170" y="30"/>
                </a:lnTo>
                <a:lnTo>
                  <a:pt x="186" y="51"/>
                </a:lnTo>
                <a:lnTo>
                  <a:pt x="196" y="76"/>
                </a:lnTo>
                <a:lnTo>
                  <a:pt x="200" y="103"/>
                </a:lnTo>
                <a:lnTo>
                  <a:pt x="196" y="132"/>
                </a:lnTo>
                <a:lnTo>
                  <a:pt x="186" y="157"/>
                </a:lnTo>
                <a:lnTo>
                  <a:pt x="170" y="178"/>
                </a:lnTo>
                <a:lnTo>
                  <a:pt x="150" y="194"/>
                </a:lnTo>
                <a:lnTo>
                  <a:pt x="127" y="204"/>
                </a:lnTo>
                <a:lnTo>
                  <a:pt x="99" y="208"/>
                </a:lnTo>
                <a:lnTo>
                  <a:pt x="73" y="204"/>
                </a:lnTo>
                <a:lnTo>
                  <a:pt x="50" y="194"/>
                </a:lnTo>
                <a:lnTo>
                  <a:pt x="29" y="178"/>
                </a:lnTo>
                <a:lnTo>
                  <a:pt x="14" y="157"/>
                </a:lnTo>
                <a:lnTo>
                  <a:pt x="4" y="132"/>
                </a:lnTo>
                <a:lnTo>
                  <a:pt x="0" y="103"/>
                </a:lnTo>
                <a:lnTo>
                  <a:pt x="4" y="76"/>
                </a:lnTo>
                <a:lnTo>
                  <a:pt x="14" y="51"/>
                </a:lnTo>
                <a:lnTo>
                  <a:pt x="29" y="30"/>
                </a:lnTo>
                <a:lnTo>
                  <a:pt x="50" y="14"/>
                </a:lnTo>
                <a:lnTo>
                  <a:pt x="73" y="4"/>
                </a:lnTo>
                <a:lnTo>
                  <a:pt x="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Freeform 278"/>
          <p:cNvSpPr>
            <a:spLocks/>
          </p:cNvSpPr>
          <p:nvPr/>
        </p:nvSpPr>
        <p:spPr bwMode="auto">
          <a:xfrm>
            <a:off x="2990094" y="2280017"/>
            <a:ext cx="593252" cy="60391"/>
          </a:xfrm>
          <a:custGeom>
            <a:avLst/>
            <a:gdLst>
              <a:gd name="T0" fmla="*/ 26 w 501"/>
              <a:gd name="T1" fmla="*/ 0 h 51"/>
              <a:gd name="T2" fmla="*/ 475 w 501"/>
              <a:gd name="T3" fmla="*/ 0 h 51"/>
              <a:gd name="T4" fmla="*/ 488 w 501"/>
              <a:gd name="T5" fmla="*/ 4 h 51"/>
              <a:gd name="T6" fmla="*/ 497 w 501"/>
              <a:gd name="T7" fmla="*/ 12 h 51"/>
              <a:gd name="T8" fmla="*/ 501 w 501"/>
              <a:gd name="T9" fmla="*/ 25 h 51"/>
              <a:gd name="T10" fmla="*/ 497 w 501"/>
              <a:gd name="T11" fmla="*/ 38 h 51"/>
              <a:gd name="T12" fmla="*/ 488 w 501"/>
              <a:gd name="T13" fmla="*/ 47 h 51"/>
              <a:gd name="T14" fmla="*/ 475 w 501"/>
              <a:gd name="T15" fmla="*/ 51 h 51"/>
              <a:gd name="T16" fmla="*/ 26 w 501"/>
              <a:gd name="T17" fmla="*/ 50 h 51"/>
              <a:gd name="T18" fmla="*/ 13 w 501"/>
              <a:gd name="T19" fmla="*/ 47 h 51"/>
              <a:gd name="T20" fmla="*/ 4 w 501"/>
              <a:gd name="T21" fmla="*/ 38 h 51"/>
              <a:gd name="T22" fmla="*/ 0 w 501"/>
              <a:gd name="T23" fmla="*/ 25 h 51"/>
              <a:gd name="T24" fmla="*/ 4 w 501"/>
              <a:gd name="T25" fmla="*/ 12 h 51"/>
              <a:gd name="T26" fmla="*/ 13 w 501"/>
              <a:gd name="T27" fmla="*/ 3 h 51"/>
              <a:gd name="T28" fmla="*/ 26 w 501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1" h="51">
                <a:moveTo>
                  <a:pt x="26" y="0"/>
                </a:moveTo>
                <a:lnTo>
                  <a:pt x="475" y="0"/>
                </a:lnTo>
                <a:lnTo>
                  <a:pt x="488" y="4"/>
                </a:lnTo>
                <a:lnTo>
                  <a:pt x="497" y="12"/>
                </a:lnTo>
                <a:lnTo>
                  <a:pt x="501" y="25"/>
                </a:lnTo>
                <a:lnTo>
                  <a:pt x="497" y="38"/>
                </a:lnTo>
                <a:lnTo>
                  <a:pt x="488" y="47"/>
                </a:lnTo>
                <a:lnTo>
                  <a:pt x="475" y="51"/>
                </a:lnTo>
                <a:lnTo>
                  <a:pt x="26" y="50"/>
                </a:lnTo>
                <a:lnTo>
                  <a:pt x="13" y="47"/>
                </a:lnTo>
                <a:lnTo>
                  <a:pt x="4" y="38"/>
                </a:lnTo>
                <a:lnTo>
                  <a:pt x="0" y="25"/>
                </a:lnTo>
                <a:lnTo>
                  <a:pt x="4" y="12"/>
                </a:lnTo>
                <a:lnTo>
                  <a:pt x="13" y="3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6008015" y="1448449"/>
            <a:ext cx="1217902" cy="12179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008015" y="5182898"/>
            <a:ext cx="1217902" cy="1217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8159273" y="3315673"/>
            <a:ext cx="1217902" cy="12179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2831489" y="3359317"/>
            <a:ext cx="1320172" cy="1101674"/>
            <a:chOff x="1743342" y="2432534"/>
            <a:chExt cx="874207" cy="729520"/>
          </a:xfrm>
          <a:solidFill>
            <a:schemeClr val="bg1"/>
          </a:solidFill>
        </p:grpSpPr>
        <p:sp>
          <p:nvSpPr>
            <p:cNvPr id="355" name="Freeform 11"/>
            <p:cNvSpPr>
              <a:spLocks noEditPoints="1"/>
            </p:cNvSpPr>
            <p:nvPr/>
          </p:nvSpPr>
          <p:spPr bwMode="auto">
            <a:xfrm>
              <a:off x="1743342" y="2432534"/>
              <a:ext cx="712574" cy="716919"/>
            </a:xfrm>
            <a:custGeom>
              <a:avLst/>
              <a:gdLst>
                <a:gd name="T0" fmla="*/ 677 w 3279"/>
                <a:gd name="T1" fmla="*/ 2600 h 3300"/>
                <a:gd name="T2" fmla="*/ 1048 w 3279"/>
                <a:gd name="T3" fmla="*/ 2869 h 3300"/>
                <a:gd name="T4" fmla="*/ 997 w 3279"/>
                <a:gd name="T5" fmla="*/ 2600 h 3300"/>
                <a:gd name="T6" fmla="*/ 609 w 3279"/>
                <a:gd name="T7" fmla="*/ 2385 h 3300"/>
                <a:gd name="T8" fmla="*/ 401 w 3279"/>
                <a:gd name="T9" fmla="*/ 1885 h 3300"/>
                <a:gd name="T10" fmla="*/ 665 w 3279"/>
                <a:gd name="T11" fmla="*/ 2090 h 3300"/>
                <a:gd name="T12" fmla="*/ 867 w 3279"/>
                <a:gd name="T13" fmla="*/ 1930 h 3300"/>
                <a:gd name="T14" fmla="*/ 739 w 3279"/>
                <a:gd name="T15" fmla="*/ 1173 h 3300"/>
                <a:gd name="T16" fmla="*/ 442 w 3279"/>
                <a:gd name="T17" fmla="*/ 1370 h 3300"/>
                <a:gd name="T18" fmla="*/ 867 w 3279"/>
                <a:gd name="T19" fmla="*/ 1370 h 3300"/>
                <a:gd name="T20" fmla="*/ 2244 w 3279"/>
                <a:gd name="T21" fmla="*/ 540 h 3300"/>
                <a:gd name="T22" fmla="*/ 2519 w 3279"/>
                <a:gd name="T23" fmla="*/ 844 h 3300"/>
                <a:gd name="T24" fmla="*/ 2796 w 3279"/>
                <a:gd name="T25" fmla="*/ 916 h 3300"/>
                <a:gd name="T26" fmla="*/ 2488 w 3279"/>
                <a:gd name="T27" fmla="*/ 578 h 3300"/>
                <a:gd name="T28" fmla="*/ 1133 w 3279"/>
                <a:gd name="T29" fmla="*/ 391 h 3300"/>
                <a:gd name="T30" fmla="*/ 743 w 3279"/>
                <a:gd name="T31" fmla="*/ 636 h 3300"/>
                <a:gd name="T32" fmla="*/ 458 w 3279"/>
                <a:gd name="T33" fmla="*/ 995 h 3300"/>
                <a:gd name="T34" fmla="*/ 875 w 3279"/>
                <a:gd name="T35" fmla="*/ 813 h 3300"/>
                <a:gd name="T36" fmla="*/ 1094 w 3279"/>
                <a:gd name="T37" fmla="*/ 463 h 3300"/>
                <a:gd name="T38" fmla="*/ 1553 w 3279"/>
                <a:gd name="T39" fmla="*/ 339 h 3300"/>
                <a:gd name="T40" fmla="*/ 1386 w 3279"/>
                <a:gd name="T41" fmla="*/ 531 h 3300"/>
                <a:gd name="T42" fmla="*/ 1531 w 3279"/>
                <a:gd name="T43" fmla="*/ 706 h 3300"/>
                <a:gd name="T44" fmla="*/ 1978 w 3279"/>
                <a:gd name="T45" fmla="*/ 655 h 3300"/>
                <a:gd name="T46" fmla="*/ 1815 w 3279"/>
                <a:gd name="T47" fmla="*/ 396 h 3300"/>
                <a:gd name="T48" fmla="*/ 1651 w 3279"/>
                <a:gd name="T49" fmla="*/ 306 h 3300"/>
                <a:gd name="T50" fmla="*/ 2048 w 3279"/>
                <a:gd name="T51" fmla="*/ 47 h 3300"/>
                <a:gd name="T52" fmla="*/ 2503 w 3279"/>
                <a:gd name="T53" fmla="*/ 236 h 3300"/>
                <a:gd name="T54" fmla="*/ 2890 w 3279"/>
                <a:gd name="T55" fmla="*/ 559 h 3300"/>
                <a:gd name="T56" fmla="*/ 3165 w 3279"/>
                <a:gd name="T57" fmla="*/ 990 h 3300"/>
                <a:gd name="T58" fmla="*/ 2869 w 3279"/>
                <a:gd name="T59" fmla="*/ 1380 h 3300"/>
                <a:gd name="T60" fmla="*/ 2563 w 3279"/>
                <a:gd name="T61" fmla="*/ 1173 h 3300"/>
                <a:gd name="T62" fmla="*/ 2435 w 3279"/>
                <a:gd name="T63" fmla="*/ 1380 h 3300"/>
                <a:gd name="T64" fmla="*/ 2095 w 3279"/>
                <a:gd name="T65" fmla="*/ 1030 h 3300"/>
                <a:gd name="T66" fmla="*/ 1529 w 3279"/>
                <a:gd name="T67" fmla="*/ 941 h 3300"/>
                <a:gd name="T68" fmla="*/ 1326 w 3279"/>
                <a:gd name="T69" fmla="*/ 957 h 3300"/>
                <a:gd name="T70" fmla="*/ 1216 w 3279"/>
                <a:gd name="T71" fmla="*/ 1036 h 3300"/>
                <a:gd name="T72" fmla="*/ 1161 w 3279"/>
                <a:gd name="T73" fmla="*/ 1129 h 3300"/>
                <a:gd name="T74" fmla="*/ 1160 w 3279"/>
                <a:gd name="T75" fmla="*/ 1342 h 3300"/>
                <a:gd name="T76" fmla="*/ 1369 w 3279"/>
                <a:gd name="T77" fmla="*/ 1534 h 3300"/>
                <a:gd name="T78" fmla="*/ 1164 w 3279"/>
                <a:gd name="T79" fmla="*/ 1997 h 3300"/>
                <a:gd name="T80" fmla="*/ 1424 w 3279"/>
                <a:gd name="T81" fmla="*/ 2297 h 3300"/>
                <a:gd name="T82" fmla="*/ 1651 w 3279"/>
                <a:gd name="T83" fmla="*/ 2597 h 3300"/>
                <a:gd name="T84" fmla="*/ 1354 w 3279"/>
                <a:gd name="T85" fmla="*/ 2709 h 3300"/>
                <a:gd name="T86" fmla="*/ 1520 w 3279"/>
                <a:gd name="T87" fmla="*/ 2935 h 3300"/>
                <a:gd name="T88" fmla="*/ 1682 w 3279"/>
                <a:gd name="T89" fmla="*/ 2990 h 3300"/>
                <a:gd name="T90" fmla="*/ 1847 w 3279"/>
                <a:gd name="T91" fmla="*/ 2868 h 3300"/>
                <a:gd name="T92" fmla="*/ 1793 w 3279"/>
                <a:gd name="T93" fmla="*/ 3127 h 3300"/>
                <a:gd name="T94" fmla="*/ 1730 w 3279"/>
                <a:gd name="T95" fmla="*/ 3298 h 3300"/>
                <a:gd name="T96" fmla="*/ 1254 w 3279"/>
                <a:gd name="T97" fmla="*/ 3252 h 3300"/>
                <a:gd name="T98" fmla="*/ 798 w 3279"/>
                <a:gd name="T99" fmla="*/ 3063 h 3300"/>
                <a:gd name="T100" fmla="*/ 414 w 3279"/>
                <a:gd name="T101" fmla="*/ 2742 h 3300"/>
                <a:gd name="T102" fmla="*/ 144 w 3279"/>
                <a:gd name="T103" fmla="*/ 2327 h 3300"/>
                <a:gd name="T104" fmla="*/ 12 w 3279"/>
                <a:gd name="T105" fmla="*/ 1851 h 3300"/>
                <a:gd name="T106" fmla="*/ 27 w 3279"/>
                <a:gd name="T107" fmla="*/ 1350 h 3300"/>
                <a:gd name="T108" fmla="*/ 188 w 3279"/>
                <a:gd name="T109" fmla="*/ 884 h 3300"/>
                <a:gd name="T110" fmla="*/ 483 w 3279"/>
                <a:gd name="T111" fmla="*/ 483 h 3300"/>
                <a:gd name="T112" fmla="*/ 885 w 3279"/>
                <a:gd name="T113" fmla="*/ 187 h 3300"/>
                <a:gd name="T114" fmla="*/ 1351 w 3279"/>
                <a:gd name="T115" fmla="*/ 26 h 3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9" h="3300">
                  <a:moveTo>
                    <a:pt x="458" y="2305"/>
                  </a:moveTo>
                  <a:lnTo>
                    <a:pt x="505" y="2384"/>
                  </a:lnTo>
                  <a:lnTo>
                    <a:pt x="558" y="2459"/>
                  </a:lnTo>
                  <a:lnTo>
                    <a:pt x="615" y="2531"/>
                  </a:lnTo>
                  <a:lnTo>
                    <a:pt x="677" y="2600"/>
                  </a:lnTo>
                  <a:lnTo>
                    <a:pt x="743" y="2663"/>
                  </a:lnTo>
                  <a:lnTo>
                    <a:pt x="814" y="2722"/>
                  </a:lnTo>
                  <a:lnTo>
                    <a:pt x="888" y="2777"/>
                  </a:lnTo>
                  <a:lnTo>
                    <a:pt x="966" y="2825"/>
                  </a:lnTo>
                  <a:lnTo>
                    <a:pt x="1048" y="2869"/>
                  </a:lnTo>
                  <a:lnTo>
                    <a:pt x="1133" y="2908"/>
                  </a:lnTo>
                  <a:lnTo>
                    <a:pt x="1094" y="2838"/>
                  </a:lnTo>
                  <a:lnTo>
                    <a:pt x="1059" y="2759"/>
                  </a:lnTo>
                  <a:lnTo>
                    <a:pt x="1026" y="2681"/>
                  </a:lnTo>
                  <a:lnTo>
                    <a:pt x="997" y="2600"/>
                  </a:lnTo>
                  <a:lnTo>
                    <a:pt x="970" y="2513"/>
                  </a:lnTo>
                  <a:lnTo>
                    <a:pt x="875" y="2486"/>
                  </a:lnTo>
                  <a:lnTo>
                    <a:pt x="782" y="2457"/>
                  </a:lnTo>
                  <a:lnTo>
                    <a:pt x="694" y="2423"/>
                  </a:lnTo>
                  <a:lnTo>
                    <a:pt x="609" y="2385"/>
                  </a:lnTo>
                  <a:lnTo>
                    <a:pt x="528" y="2345"/>
                  </a:lnTo>
                  <a:lnTo>
                    <a:pt x="458" y="2305"/>
                  </a:lnTo>
                  <a:close/>
                  <a:moveTo>
                    <a:pt x="342" y="1795"/>
                  </a:moveTo>
                  <a:lnTo>
                    <a:pt x="367" y="1840"/>
                  </a:lnTo>
                  <a:lnTo>
                    <a:pt x="401" y="1885"/>
                  </a:lnTo>
                  <a:lnTo>
                    <a:pt x="442" y="1929"/>
                  </a:lnTo>
                  <a:lnTo>
                    <a:pt x="488" y="1972"/>
                  </a:lnTo>
                  <a:lnTo>
                    <a:pt x="542" y="2013"/>
                  </a:lnTo>
                  <a:lnTo>
                    <a:pt x="600" y="2052"/>
                  </a:lnTo>
                  <a:lnTo>
                    <a:pt x="665" y="2090"/>
                  </a:lnTo>
                  <a:lnTo>
                    <a:pt x="739" y="2127"/>
                  </a:lnTo>
                  <a:lnTo>
                    <a:pt x="816" y="2161"/>
                  </a:lnTo>
                  <a:lnTo>
                    <a:pt x="898" y="2190"/>
                  </a:lnTo>
                  <a:lnTo>
                    <a:pt x="881" y="2062"/>
                  </a:lnTo>
                  <a:lnTo>
                    <a:pt x="867" y="1930"/>
                  </a:lnTo>
                  <a:lnTo>
                    <a:pt x="859" y="1795"/>
                  </a:lnTo>
                  <a:lnTo>
                    <a:pt x="342" y="1795"/>
                  </a:lnTo>
                  <a:close/>
                  <a:moveTo>
                    <a:pt x="898" y="1109"/>
                  </a:moveTo>
                  <a:lnTo>
                    <a:pt x="816" y="1140"/>
                  </a:lnTo>
                  <a:lnTo>
                    <a:pt x="739" y="1173"/>
                  </a:lnTo>
                  <a:lnTo>
                    <a:pt x="665" y="1209"/>
                  </a:lnTo>
                  <a:lnTo>
                    <a:pt x="600" y="1247"/>
                  </a:lnTo>
                  <a:lnTo>
                    <a:pt x="540" y="1287"/>
                  </a:lnTo>
                  <a:lnTo>
                    <a:pt x="488" y="1328"/>
                  </a:lnTo>
                  <a:lnTo>
                    <a:pt x="442" y="1370"/>
                  </a:lnTo>
                  <a:lnTo>
                    <a:pt x="401" y="1414"/>
                  </a:lnTo>
                  <a:lnTo>
                    <a:pt x="367" y="1459"/>
                  </a:lnTo>
                  <a:lnTo>
                    <a:pt x="342" y="1505"/>
                  </a:lnTo>
                  <a:lnTo>
                    <a:pt x="859" y="1505"/>
                  </a:lnTo>
                  <a:lnTo>
                    <a:pt x="867" y="1370"/>
                  </a:lnTo>
                  <a:lnTo>
                    <a:pt x="881" y="1237"/>
                  </a:lnTo>
                  <a:lnTo>
                    <a:pt x="898" y="1109"/>
                  </a:lnTo>
                  <a:close/>
                  <a:moveTo>
                    <a:pt x="2169" y="391"/>
                  </a:moveTo>
                  <a:lnTo>
                    <a:pt x="2207" y="463"/>
                  </a:lnTo>
                  <a:lnTo>
                    <a:pt x="2244" y="540"/>
                  </a:lnTo>
                  <a:lnTo>
                    <a:pt x="2275" y="618"/>
                  </a:lnTo>
                  <a:lnTo>
                    <a:pt x="2305" y="700"/>
                  </a:lnTo>
                  <a:lnTo>
                    <a:pt x="2331" y="786"/>
                  </a:lnTo>
                  <a:lnTo>
                    <a:pt x="2427" y="813"/>
                  </a:lnTo>
                  <a:lnTo>
                    <a:pt x="2519" y="844"/>
                  </a:lnTo>
                  <a:lnTo>
                    <a:pt x="2608" y="877"/>
                  </a:lnTo>
                  <a:lnTo>
                    <a:pt x="2693" y="914"/>
                  </a:lnTo>
                  <a:lnTo>
                    <a:pt x="2774" y="955"/>
                  </a:lnTo>
                  <a:lnTo>
                    <a:pt x="2844" y="995"/>
                  </a:lnTo>
                  <a:lnTo>
                    <a:pt x="2796" y="916"/>
                  </a:lnTo>
                  <a:lnTo>
                    <a:pt x="2744" y="840"/>
                  </a:lnTo>
                  <a:lnTo>
                    <a:pt x="2686" y="768"/>
                  </a:lnTo>
                  <a:lnTo>
                    <a:pt x="2625" y="700"/>
                  </a:lnTo>
                  <a:lnTo>
                    <a:pt x="2558" y="636"/>
                  </a:lnTo>
                  <a:lnTo>
                    <a:pt x="2488" y="578"/>
                  </a:lnTo>
                  <a:lnTo>
                    <a:pt x="2413" y="523"/>
                  </a:lnTo>
                  <a:lnTo>
                    <a:pt x="2335" y="474"/>
                  </a:lnTo>
                  <a:lnTo>
                    <a:pt x="2253" y="430"/>
                  </a:lnTo>
                  <a:lnTo>
                    <a:pt x="2169" y="391"/>
                  </a:lnTo>
                  <a:close/>
                  <a:moveTo>
                    <a:pt x="1133" y="391"/>
                  </a:moveTo>
                  <a:lnTo>
                    <a:pt x="1048" y="430"/>
                  </a:lnTo>
                  <a:lnTo>
                    <a:pt x="966" y="474"/>
                  </a:lnTo>
                  <a:lnTo>
                    <a:pt x="888" y="523"/>
                  </a:lnTo>
                  <a:lnTo>
                    <a:pt x="814" y="578"/>
                  </a:lnTo>
                  <a:lnTo>
                    <a:pt x="743" y="636"/>
                  </a:lnTo>
                  <a:lnTo>
                    <a:pt x="677" y="700"/>
                  </a:lnTo>
                  <a:lnTo>
                    <a:pt x="615" y="768"/>
                  </a:lnTo>
                  <a:lnTo>
                    <a:pt x="558" y="840"/>
                  </a:lnTo>
                  <a:lnTo>
                    <a:pt x="505" y="916"/>
                  </a:lnTo>
                  <a:lnTo>
                    <a:pt x="458" y="995"/>
                  </a:lnTo>
                  <a:lnTo>
                    <a:pt x="528" y="955"/>
                  </a:lnTo>
                  <a:lnTo>
                    <a:pt x="609" y="914"/>
                  </a:lnTo>
                  <a:lnTo>
                    <a:pt x="694" y="877"/>
                  </a:lnTo>
                  <a:lnTo>
                    <a:pt x="782" y="844"/>
                  </a:lnTo>
                  <a:lnTo>
                    <a:pt x="875" y="813"/>
                  </a:lnTo>
                  <a:lnTo>
                    <a:pt x="970" y="786"/>
                  </a:lnTo>
                  <a:lnTo>
                    <a:pt x="997" y="700"/>
                  </a:lnTo>
                  <a:lnTo>
                    <a:pt x="1026" y="618"/>
                  </a:lnTo>
                  <a:lnTo>
                    <a:pt x="1059" y="540"/>
                  </a:lnTo>
                  <a:lnTo>
                    <a:pt x="1094" y="463"/>
                  </a:lnTo>
                  <a:lnTo>
                    <a:pt x="1133" y="391"/>
                  </a:lnTo>
                  <a:close/>
                  <a:moveTo>
                    <a:pt x="1651" y="306"/>
                  </a:moveTo>
                  <a:lnTo>
                    <a:pt x="1619" y="309"/>
                  </a:lnTo>
                  <a:lnTo>
                    <a:pt x="1587" y="320"/>
                  </a:lnTo>
                  <a:lnTo>
                    <a:pt x="1553" y="339"/>
                  </a:lnTo>
                  <a:lnTo>
                    <a:pt x="1520" y="364"/>
                  </a:lnTo>
                  <a:lnTo>
                    <a:pt x="1486" y="396"/>
                  </a:lnTo>
                  <a:lnTo>
                    <a:pt x="1452" y="435"/>
                  </a:lnTo>
                  <a:lnTo>
                    <a:pt x="1419" y="480"/>
                  </a:lnTo>
                  <a:lnTo>
                    <a:pt x="1386" y="531"/>
                  </a:lnTo>
                  <a:lnTo>
                    <a:pt x="1354" y="590"/>
                  </a:lnTo>
                  <a:lnTo>
                    <a:pt x="1324" y="655"/>
                  </a:lnTo>
                  <a:lnTo>
                    <a:pt x="1296" y="724"/>
                  </a:lnTo>
                  <a:lnTo>
                    <a:pt x="1412" y="712"/>
                  </a:lnTo>
                  <a:lnTo>
                    <a:pt x="1531" y="706"/>
                  </a:lnTo>
                  <a:lnTo>
                    <a:pt x="1651" y="703"/>
                  </a:lnTo>
                  <a:lnTo>
                    <a:pt x="1771" y="706"/>
                  </a:lnTo>
                  <a:lnTo>
                    <a:pt x="1890" y="712"/>
                  </a:lnTo>
                  <a:lnTo>
                    <a:pt x="2007" y="724"/>
                  </a:lnTo>
                  <a:lnTo>
                    <a:pt x="1978" y="655"/>
                  </a:lnTo>
                  <a:lnTo>
                    <a:pt x="1947" y="590"/>
                  </a:lnTo>
                  <a:lnTo>
                    <a:pt x="1915" y="531"/>
                  </a:lnTo>
                  <a:lnTo>
                    <a:pt x="1882" y="480"/>
                  </a:lnTo>
                  <a:lnTo>
                    <a:pt x="1850" y="435"/>
                  </a:lnTo>
                  <a:lnTo>
                    <a:pt x="1815" y="396"/>
                  </a:lnTo>
                  <a:lnTo>
                    <a:pt x="1782" y="364"/>
                  </a:lnTo>
                  <a:lnTo>
                    <a:pt x="1748" y="339"/>
                  </a:lnTo>
                  <a:lnTo>
                    <a:pt x="1715" y="320"/>
                  </a:lnTo>
                  <a:lnTo>
                    <a:pt x="1682" y="309"/>
                  </a:lnTo>
                  <a:lnTo>
                    <a:pt x="1651" y="306"/>
                  </a:lnTo>
                  <a:close/>
                  <a:moveTo>
                    <a:pt x="1651" y="0"/>
                  </a:moveTo>
                  <a:lnTo>
                    <a:pt x="1752" y="2"/>
                  </a:lnTo>
                  <a:lnTo>
                    <a:pt x="1852" y="12"/>
                  </a:lnTo>
                  <a:lnTo>
                    <a:pt x="1951" y="26"/>
                  </a:lnTo>
                  <a:lnTo>
                    <a:pt x="2048" y="47"/>
                  </a:lnTo>
                  <a:lnTo>
                    <a:pt x="2144" y="74"/>
                  </a:lnTo>
                  <a:lnTo>
                    <a:pt x="2237" y="106"/>
                  </a:lnTo>
                  <a:lnTo>
                    <a:pt x="2328" y="144"/>
                  </a:lnTo>
                  <a:lnTo>
                    <a:pt x="2417" y="187"/>
                  </a:lnTo>
                  <a:lnTo>
                    <a:pt x="2503" y="236"/>
                  </a:lnTo>
                  <a:lnTo>
                    <a:pt x="2586" y="290"/>
                  </a:lnTo>
                  <a:lnTo>
                    <a:pt x="2667" y="350"/>
                  </a:lnTo>
                  <a:lnTo>
                    <a:pt x="2745" y="413"/>
                  </a:lnTo>
                  <a:lnTo>
                    <a:pt x="2818" y="483"/>
                  </a:lnTo>
                  <a:lnTo>
                    <a:pt x="2890" y="559"/>
                  </a:lnTo>
                  <a:lnTo>
                    <a:pt x="2956" y="639"/>
                  </a:lnTo>
                  <a:lnTo>
                    <a:pt x="3017" y="722"/>
                  </a:lnTo>
                  <a:lnTo>
                    <a:pt x="3072" y="808"/>
                  </a:lnTo>
                  <a:lnTo>
                    <a:pt x="3121" y="897"/>
                  </a:lnTo>
                  <a:lnTo>
                    <a:pt x="3165" y="990"/>
                  </a:lnTo>
                  <a:lnTo>
                    <a:pt x="3203" y="1084"/>
                  </a:lnTo>
                  <a:lnTo>
                    <a:pt x="3234" y="1181"/>
                  </a:lnTo>
                  <a:lnTo>
                    <a:pt x="3260" y="1280"/>
                  </a:lnTo>
                  <a:lnTo>
                    <a:pt x="3279" y="1380"/>
                  </a:lnTo>
                  <a:lnTo>
                    <a:pt x="2869" y="1380"/>
                  </a:lnTo>
                  <a:lnTo>
                    <a:pt x="2822" y="1335"/>
                  </a:lnTo>
                  <a:lnTo>
                    <a:pt x="2767" y="1291"/>
                  </a:lnTo>
                  <a:lnTo>
                    <a:pt x="2705" y="1250"/>
                  </a:lnTo>
                  <a:lnTo>
                    <a:pt x="2636" y="1209"/>
                  </a:lnTo>
                  <a:lnTo>
                    <a:pt x="2563" y="1173"/>
                  </a:lnTo>
                  <a:lnTo>
                    <a:pt x="2485" y="1140"/>
                  </a:lnTo>
                  <a:lnTo>
                    <a:pt x="2403" y="1109"/>
                  </a:lnTo>
                  <a:lnTo>
                    <a:pt x="2417" y="1197"/>
                  </a:lnTo>
                  <a:lnTo>
                    <a:pt x="2427" y="1289"/>
                  </a:lnTo>
                  <a:lnTo>
                    <a:pt x="2435" y="1380"/>
                  </a:lnTo>
                  <a:lnTo>
                    <a:pt x="2146" y="1380"/>
                  </a:lnTo>
                  <a:lnTo>
                    <a:pt x="2136" y="1287"/>
                  </a:lnTo>
                  <a:lnTo>
                    <a:pt x="2125" y="1197"/>
                  </a:lnTo>
                  <a:lnTo>
                    <a:pt x="2111" y="1112"/>
                  </a:lnTo>
                  <a:lnTo>
                    <a:pt x="2095" y="1030"/>
                  </a:lnTo>
                  <a:lnTo>
                    <a:pt x="2004" y="1016"/>
                  </a:lnTo>
                  <a:lnTo>
                    <a:pt x="1911" y="1005"/>
                  </a:lnTo>
                  <a:lnTo>
                    <a:pt x="1815" y="997"/>
                  </a:lnTo>
                  <a:lnTo>
                    <a:pt x="1719" y="994"/>
                  </a:lnTo>
                  <a:lnTo>
                    <a:pt x="1529" y="941"/>
                  </a:lnTo>
                  <a:lnTo>
                    <a:pt x="1488" y="934"/>
                  </a:lnTo>
                  <a:lnTo>
                    <a:pt x="1448" y="931"/>
                  </a:lnTo>
                  <a:lnTo>
                    <a:pt x="1405" y="934"/>
                  </a:lnTo>
                  <a:lnTo>
                    <a:pt x="1365" y="942"/>
                  </a:lnTo>
                  <a:lnTo>
                    <a:pt x="1326" y="957"/>
                  </a:lnTo>
                  <a:lnTo>
                    <a:pt x="1290" y="975"/>
                  </a:lnTo>
                  <a:lnTo>
                    <a:pt x="1255" y="1000"/>
                  </a:lnTo>
                  <a:lnTo>
                    <a:pt x="1225" y="1027"/>
                  </a:lnTo>
                  <a:lnTo>
                    <a:pt x="1224" y="1030"/>
                  </a:lnTo>
                  <a:lnTo>
                    <a:pt x="1216" y="1036"/>
                  </a:lnTo>
                  <a:lnTo>
                    <a:pt x="1208" y="1047"/>
                  </a:lnTo>
                  <a:lnTo>
                    <a:pt x="1197" y="1063"/>
                  </a:lnTo>
                  <a:lnTo>
                    <a:pt x="1185" y="1081"/>
                  </a:lnTo>
                  <a:lnTo>
                    <a:pt x="1172" y="1105"/>
                  </a:lnTo>
                  <a:lnTo>
                    <a:pt x="1161" y="1129"/>
                  </a:lnTo>
                  <a:lnTo>
                    <a:pt x="1152" y="1158"/>
                  </a:lnTo>
                  <a:lnTo>
                    <a:pt x="1143" y="1205"/>
                  </a:lnTo>
                  <a:lnTo>
                    <a:pt x="1142" y="1251"/>
                  </a:lnTo>
                  <a:lnTo>
                    <a:pt x="1147" y="1297"/>
                  </a:lnTo>
                  <a:lnTo>
                    <a:pt x="1160" y="1342"/>
                  </a:lnTo>
                  <a:lnTo>
                    <a:pt x="1153" y="1423"/>
                  </a:lnTo>
                  <a:lnTo>
                    <a:pt x="1149" y="1505"/>
                  </a:lnTo>
                  <a:lnTo>
                    <a:pt x="1298" y="1505"/>
                  </a:lnTo>
                  <a:lnTo>
                    <a:pt x="1332" y="1522"/>
                  </a:lnTo>
                  <a:lnTo>
                    <a:pt x="1369" y="1534"/>
                  </a:lnTo>
                  <a:lnTo>
                    <a:pt x="1486" y="1566"/>
                  </a:lnTo>
                  <a:lnTo>
                    <a:pt x="1549" y="1795"/>
                  </a:lnTo>
                  <a:lnTo>
                    <a:pt x="1149" y="1795"/>
                  </a:lnTo>
                  <a:lnTo>
                    <a:pt x="1154" y="1897"/>
                  </a:lnTo>
                  <a:lnTo>
                    <a:pt x="1164" y="1997"/>
                  </a:lnTo>
                  <a:lnTo>
                    <a:pt x="1175" y="2092"/>
                  </a:lnTo>
                  <a:lnTo>
                    <a:pt x="1190" y="2183"/>
                  </a:lnTo>
                  <a:lnTo>
                    <a:pt x="1207" y="2269"/>
                  </a:lnTo>
                  <a:lnTo>
                    <a:pt x="1314" y="2286"/>
                  </a:lnTo>
                  <a:lnTo>
                    <a:pt x="1424" y="2297"/>
                  </a:lnTo>
                  <a:lnTo>
                    <a:pt x="1536" y="2305"/>
                  </a:lnTo>
                  <a:lnTo>
                    <a:pt x="1651" y="2307"/>
                  </a:lnTo>
                  <a:lnTo>
                    <a:pt x="1692" y="2307"/>
                  </a:lnTo>
                  <a:lnTo>
                    <a:pt x="1771" y="2595"/>
                  </a:lnTo>
                  <a:lnTo>
                    <a:pt x="1651" y="2597"/>
                  </a:lnTo>
                  <a:lnTo>
                    <a:pt x="1531" y="2595"/>
                  </a:lnTo>
                  <a:lnTo>
                    <a:pt x="1412" y="2588"/>
                  </a:lnTo>
                  <a:lnTo>
                    <a:pt x="1296" y="2575"/>
                  </a:lnTo>
                  <a:lnTo>
                    <a:pt x="1324" y="2645"/>
                  </a:lnTo>
                  <a:lnTo>
                    <a:pt x="1354" y="2709"/>
                  </a:lnTo>
                  <a:lnTo>
                    <a:pt x="1386" y="2768"/>
                  </a:lnTo>
                  <a:lnTo>
                    <a:pt x="1419" y="2819"/>
                  </a:lnTo>
                  <a:lnTo>
                    <a:pt x="1452" y="2864"/>
                  </a:lnTo>
                  <a:lnTo>
                    <a:pt x="1486" y="2903"/>
                  </a:lnTo>
                  <a:lnTo>
                    <a:pt x="1520" y="2935"/>
                  </a:lnTo>
                  <a:lnTo>
                    <a:pt x="1553" y="2961"/>
                  </a:lnTo>
                  <a:lnTo>
                    <a:pt x="1587" y="2979"/>
                  </a:lnTo>
                  <a:lnTo>
                    <a:pt x="1619" y="2990"/>
                  </a:lnTo>
                  <a:lnTo>
                    <a:pt x="1651" y="2994"/>
                  </a:lnTo>
                  <a:lnTo>
                    <a:pt x="1682" y="2990"/>
                  </a:lnTo>
                  <a:lnTo>
                    <a:pt x="1714" y="2979"/>
                  </a:lnTo>
                  <a:lnTo>
                    <a:pt x="1747" y="2961"/>
                  </a:lnTo>
                  <a:lnTo>
                    <a:pt x="1780" y="2936"/>
                  </a:lnTo>
                  <a:lnTo>
                    <a:pt x="1814" y="2906"/>
                  </a:lnTo>
                  <a:lnTo>
                    <a:pt x="1847" y="2868"/>
                  </a:lnTo>
                  <a:lnTo>
                    <a:pt x="1870" y="2948"/>
                  </a:lnTo>
                  <a:lnTo>
                    <a:pt x="1842" y="2989"/>
                  </a:lnTo>
                  <a:lnTo>
                    <a:pt x="1820" y="3031"/>
                  </a:lnTo>
                  <a:lnTo>
                    <a:pt x="1803" y="3078"/>
                  </a:lnTo>
                  <a:lnTo>
                    <a:pt x="1793" y="3127"/>
                  </a:lnTo>
                  <a:lnTo>
                    <a:pt x="1790" y="3178"/>
                  </a:lnTo>
                  <a:lnTo>
                    <a:pt x="1792" y="3217"/>
                  </a:lnTo>
                  <a:lnTo>
                    <a:pt x="1798" y="3256"/>
                  </a:lnTo>
                  <a:lnTo>
                    <a:pt x="1809" y="3292"/>
                  </a:lnTo>
                  <a:lnTo>
                    <a:pt x="1730" y="3298"/>
                  </a:lnTo>
                  <a:lnTo>
                    <a:pt x="1651" y="3300"/>
                  </a:lnTo>
                  <a:lnTo>
                    <a:pt x="1549" y="3297"/>
                  </a:lnTo>
                  <a:lnTo>
                    <a:pt x="1449" y="3288"/>
                  </a:lnTo>
                  <a:lnTo>
                    <a:pt x="1351" y="3273"/>
                  </a:lnTo>
                  <a:lnTo>
                    <a:pt x="1254" y="3252"/>
                  </a:lnTo>
                  <a:lnTo>
                    <a:pt x="1158" y="3225"/>
                  </a:lnTo>
                  <a:lnTo>
                    <a:pt x="1065" y="3194"/>
                  </a:lnTo>
                  <a:lnTo>
                    <a:pt x="974" y="3156"/>
                  </a:lnTo>
                  <a:lnTo>
                    <a:pt x="885" y="3112"/>
                  </a:lnTo>
                  <a:lnTo>
                    <a:pt x="798" y="3063"/>
                  </a:lnTo>
                  <a:lnTo>
                    <a:pt x="715" y="3009"/>
                  </a:lnTo>
                  <a:lnTo>
                    <a:pt x="634" y="2951"/>
                  </a:lnTo>
                  <a:lnTo>
                    <a:pt x="558" y="2886"/>
                  </a:lnTo>
                  <a:lnTo>
                    <a:pt x="483" y="2817"/>
                  </a:lnTo>
                  <a:lnTo>
                    <a:pt x="414" y="2742"/>
                  </a:lnTo>
                  <a:lnTo>
                    <a:pt x="350" y="2666"/>
                  </a:lnTo>
                  <a:lnTo>
                    <a:pt x="290" y="2585"/>
                  </a:lnTo>
                  <a:lnTo>
                    <a:pt x="237" y="2502"/>
                  </a:lnTo>
                  <a:lnTo>
                    <a:pt x="188" y="2416"/>
                  </a:lnTo>
                  <a:lnTo>
                    <a:pt x="144" y="2327"/>
                  </a:lnTo>
                  <a:lnTo>
                    <a:pt x="106" y="2236"/>
                  </a:lnTo>
                  <a:lnTo>
                    <a:pt x="74" y="2142"/>
                  </a:lnTo>
                  <a:lnTo>
                    <a:pt x="48" y="2047"/>
                  </a:lnTo>
                  <a:lnTo>
                    <a:pt x="27" y="1950"/>
                  </a:lnTo>
                  <a:lnTo>
                    <a:pt x="12" y="1851"/>
                  </a:lnTo>
                  <a:lnTo>
                    <a:pt x="2" y="1751"/>
                  </a:lnTo>
                  <a:lnTo>
                    <a:pt x="0" y="1650"/>
                  </a:lnTo>
                  <a:lnTo>
                    <a:pt x="2" y="1548"/>
                  </a:lnTo>
                  <a:lnTo>
                    <a:pt x="12" y="1448"/>
                  </a:lnTo>
                  <a:lnTo>
                    <a:pt x="27" y="1350"/>
                  </a:lnTo>
                  <a:lnTo>
                    <a:pt x="48" y="1252"/>
                  </a:lnTo>
                  <a:lnTo>
                    <a:pt x="74" y="1157"/>
                  </a:lnTo>
                  <a:lnTo>
                    <a:pt x="106" y="1064"/>
                  </a:lnTo>
                  <a:lnTo>
                    <a:pt x="144" y="973"/>
                  </a:lnTo>
                  <a:lnTo>
                    <a:pt x="188" y="884"/>
                  </a:lnTo>
                  <a:lnTo>
                    <a:pt x="237" y="797"/>
                  </a:lnTo>
                  <a:lnTo>
                    <a:pt x="290" y="714"/>
                  </a:lnTo>
                  <a:lnTo>
                    <a:pt x="350" y="634"/>
                  </a:lnTo>
                  <a:lnTo>
                    <a:pt x="414" y="557"/>
                  </a:lnTo>
                  <a:lnTo>
                    <a:pt x="483" y="483"/>
                  </a:lnTo>
                  <a:lnTo>
                    <a:pt x="558" y="413"/>
                  </a:lnTo>
                  <a:lnTo>
                    <a:pt x="634" y="350"/>
                  </a:lnTo>
                  <a:lnTo>
                    <a:pt x="715" y="290"/>
                  </a:lnTo>
                  <a:lnTo>
                    <a:pt x="798" y="236"/>
                  </a:lnTo>
                  <a:lnTo>
                    <a:pt x="885" y="187"/>
                  </a:lnTo>
                  <a:lnTo>
                    <a:pt x="974" y="144"/>
                  </a:lnTo>
                  <a:lnTo>
                    <a:pt x="1065" y="106"/>
                  </a:lnTo>
                  <a:lnTo>
                    <a:pt x="1158" y="74"/>
                  </a:lnTo>
                  <a:lnTo>
                    <a:pt x="1254" y="47"/>
                  </a:lnTo>
                  <a:lnTo>
                    <a:pt x="1351" y="26"/>
                  </a:lnTo>
                  <a:lnTo>
                    <a:pt x="1449" y="12"/>
                  </a:lnTo>
                  <a:lnTo>
                    <a:pt x="1549" y="2"/>
                  </a:lnTo>
                  <a:lnTo>
                    <a:pt x="16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reeform 12"/>
            <p:cNvSpPr>
              <a:spLocks noEditPoints="1"/>
            </p:cNvSpPr>
            <p:nvPr/>
          </p:nvSpPr>
          <p:spPr bwMode="auto">
            <a:xfrm>
              <a:off x="2027937" y="2669769"/>
              <a:ext cx="589612" cy="492285"/>
            </a:xfrm>
            <a:custGeom>
              <a:avLst/>
              <a:gdLst>
                <a:gd name="T0" fmla="*/ 1258 w 2716"/>
                <a:gd name="T1" fmla="*/ 748 h 2265"/>
                <a:gd name="T2" fmla="*/ 1371 w 2716"/>
                <a:gd name="T3" fmla="*/ 1394 h 2265"/>
                <a:gd name="T4" fmla="*/ 1381 w 2716"/>
                <a:gd name="T5" fmla="*/ 1403 h 2265"/>
                <a:gd name="T6" fmla="*/ 1551 w 2716"/>
                <a:gd name="T7" fmla="*/ 1398 h 2265"/>
                <a:gd name="T8" fmla="*/ 1668 w 2716"/>
                <a:gd name="T9" fmla="*/ 750 h 2265"/>
                <a:gd name="T10" fmla="*/ 1659 w 2716"/>
                <a:gd name="T11" fmla="*/ 744 h 2265"/>
                <a:gd name="T12" fmla="*/ 711 w 2716"/>
                <a:gd name="T13" fmla="*/ 745 h 2265"/>
                <a:gd name="T14" fmla="*/ 708 w 2716"/>
                <a:gd name="T15" fmla="*/ 756 h 2265"/>
                <a:gd name="T16" fmla="*/ 881 w 2716"/>
                <a:gd name="T17" fmla="*/ 1367 h 2265"/>
                <a:gd name="T18" fmla="*/ 892 w 2716"/>
                <a:gd name="T19" fmla="*/ 1398 h 2265"/>
                <a:gd name="T20" fmla="*/ 903 w 2716"/>
                <a:gd name="T21" fmla="*/ 1403 h 2265"/>
                <a:gd name="T22" fmla="*/ 1127 w 2716"/>
                <a:gd name="T23" fmla="*/ 1399 h 2265"/>
                <a:gd name="T24" fmla="*/ 1130 w 2716"/>
                <a:gd name="T25" fmla="*/ 1388 h 2265"/>
                <a:gd name="T26" fmla="*/ 981 w 2716"/>
                <a:gd name="T27" fmla="*/ 744 h 2265"/>
                <a:gd name="T28" fmla="*/ 1944 w 2716"/>
                <a:gd name="T29" fmla="*/ 744 h 2265"/>
                <a:gd name="T30" fmla="*/ 1795 w 2716"/>
                <a:gd name="T31" fmla="*/ 1391 h 2265"/>
                <a:gd name="T32" fmla="*/ 1798 w 2716"/>
                <a:gd name="T33" fmla="*/ 1400 h 2265"/>
                <a:gd name="T34" fmla="*/ 2029 w 2716"/>
                <a:gd name="T35" fmla="*/ 1402 h 2265"/>
                <a:gd name="T36" fmla="*/ 2217 w 2716"/>
                <a:gd name="T37" fmla="*/ 756 h 2265"/>
                <a:gd name="T38" fmla="*/ 2213 w 2716"/>
                <a:gd name="T39" fmla="*/ 745 h 2265"/>
                <a:gd name="T40" fmla="*/ 127 w 2716"/>
                <a:gd name="T41" fmla="*/ 0 h 2265"/>
                <a:gd name="T42" fmla="*/ 472 w 2716"/>
                <a:gd name="T43" fmla="*/ 92 h 2265"/>
                <a:gd name="T44" fmla="*/ 536 w 2716"/>
                <a:gd name="T45" fmla="*/ 170 h 2265"/>
                <a:gd name="T46" fmla="*/ 2639 w 2716"/>
                <a:gd name="T47" fmla="*/ 466 h 2265"/>
                <a:gd name="T48" fmla="*/ 2712 w 2716"/>
                <a:gd name="T49" fmla="*/ 559 h 2265"/>
                <a:gd name="T50" fmla="*/ 2685 w 2716"/>
                <a:gd name="T51" fmla="*/ 676 h 2265"/>
                <a:gd name="T52" fmla="*/ 2578 w 2716"/>
                <a:gd name="T53" fmla="*/ 727 h 2265"/>
                <a:gd name="T54" fmla="*/ 2213 w 2716"/>
                <a:gd name="T55" fmla="*/ 1648 h 2265"/>
                <a:gd name="T56" fmla="*/ 2113 w 2716"/>
                <a:gd name="T57" fmla="*/ 1694 h 2265"/>
                <a:gd name="T58" fmla="*/ 1016 w 2716"/>
                <a:gd name="T59" fmla="*/ 1813 h 2265"/>
                <a:gd name="T60" fmla="*/ 1136 w 2716"/>
                <a:gd name="T61" fmla="*/ 1819 h 2265"/>
                <a:gd name="T62" fmla="*/ 1337 w 2716"/>
                <a:gd name="T63" fmla="*/ 1830 h 2265"/>
                <a:gd name="T64" fmla="*/ 1580 w 2716"/>
                <a:gd name="T65" fmla="*/ 1844 h 2265"/>
                <a:gd name="T66" fmla="*/ 1825 w 2716"/>
                <a:gd name="T67" fmla="*/ 1861 h 2265"/>
                <a:gd name="T68" fmla="*/ 2034 w 2716"/>
                <a:gd name="T69" fmla="*/ 1878 h 2265"/>
                <a:gd name="T70" fmla="*/ 2175 w 2716"/>
                <a:gd name="T71" fmla="*/ 1899 h 2265"/>
                <a:gd name="T72" fmla="*/ 2278 w 2716"/>
                <a:gd name="T73" fmla="*/ 1981 h 2265"/>
                <a:gd name="T74" fmla="*/ 2302 w 2716"/>
                <a:gd name="T75" fmla="*/ 2116 h 2265"/>
                <a:gd name="T76" fmla="*/ 2223 w 2716"/>
                <a:gd name="T77" fmla="*/ 2233 h 2265"/>
                <a:gd name="T78" fmla="*/ 2081 w 2716"/>
                <a:gd name="T79" fmla="*/ 2261 h 2265"/>
                <a:gd name="T80" fmla="*/ 1963 w 2716"/>
                <a:gd name="T81" fmla="*/ 2183 h 2265"/>
                <a:gd name="T82" fmla="*/ 1931 w 2716"/>
                <a:gd name="T83" fmla="*/ 2071 h 2265"/>
                <a:gd name="T84" fmla="*/ 1013 w 2716"/>
                <a:gd name="T85" fmla="*/ 2150 h 2265"/>
                <a:gd name="T86" fmla="*/ 913 w 2716"/>
                <a:gd name="T87" fmla="*/ 2250 h 2265"/>
                <a:gd name="T88" fmla="*/ 767 w 2716"/>
                <a:gd name="T89" fmla="*/ 2250 h 2265"/>
                <a:gd name="T90" fmla="*/ 667 w 2716"/>
                <a:gd name="T91" fmla="*/ 2150 h 2265"/>
                <a:gd name="T92" fmla="*/ 666 w 2716"/>
                <a:gd name="T93" fmla="*/ 2010 h 2265"/>
                <a:gd name="T94" fmla="*/ 756 w 2716"/>
                <a:gd name="T95" fmla="*/ 1910 h 2265"/>
                <a:gd name="T96" fmla="*/ 50 w 2716"/>
                <a:gd name="T97" fmla="*/ 227 h 2265"/>
                <a:gd name="T98" fmla="*/ 1 w 2716"/>
                <a:gd name="T99" fmla="*/ 143 h 2265"/>
                <a:gd name="T100" fmla="*/ 31 w 2716"/>
                <a:gd name="T101" fmla="*/ 45 h 2265"/>
                <a:gd name="T102" fmla="*/ 127 w 2716"/>
                <a:gd name="T103" fmla="*/ 0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2265">
                  <a:moveTo>
                    <a:pt x="1265" y="744"/>
                  </a:moveTo>
                  <a:lnTo>
                    <a:pt x="1263" y="744"/>
                  </a:lnTo>
                  <a:lnTo>
                    <a:pt x="1260" y="745"/>
                  </a:lnTo>
                  <a:lnTo>
                    <a:pt x="1258" y="748"/>
                  </a:lnTo>
                  <a:lnTo>
                    <a:pt x="1257" y="750"/>
                  </a:lnTo>
                  <a:lnTo>
                    <a:pt x="1255" y="753"/>
                  </a:lnTo>
                  <a:lnTo>
                    <a:pt x="1255" y="755"/>
                  </a:lnTo>
                  <a:lnTo>
                    <a:pt x="1371" y="1394"/>
                  </a:lnTo>
                  <a:lnTo>
                    <a:pt x="1373" y="1398"/>
                  </a:lnTo>
                  <a:lnTo>
                    <a:pt x="1375" y="1400"/>
                  </a:lnTo>
                  <a:lnTo>
                    <a:pt x="1377" y="1402"/>
                  </a:lnTo>
                  <a:lnTo>
                    <a:pt x="1381" y="1403"/>
                  </a:lnTo>
                  <a:lnTo>
                    <a:pt x="1543" y="1403"/>
                  </a:lnTo>
                  <a:lnTo>
                    <a:pt x="1546" y="1402"/>
                  </a:lnTo>
                  <a:lnTo>
                    <a:pt x="1549" y="1400"/>
                  </a:lnTo>
                  <a:lnTo>
                    <a:pt x="1551" y="1398"/>
                  </a:lnTo>
                  <a:lnTo>
                    <a:pt x="1552" y="1394"/>
                  </a:lnTo>
                  <a:lnTo>
                    <a:pt x="1668" y="755"/>
                  </a:lnTo>
                  <a:lnTo>
                    <a:pt x="1668" y="753"/>
                  </a:lnTo>
                  <a:lnTo>
                    <a:pt x="1668" y="750"/>
                  </a:lnTo>
                  <a:lnTo>
                    <a:pt x="1667" y="748"/>
                  </a:lnTo>
                  <a:lnTo>
                    <a:pt x="1664" y="745"/>
                  </a:lnTo>
                  <a:lnTo>
                    <a:pt x="1662" y="744"/>
                  </a:lnTo>
                  <a:lnTo>
                    <a:pt x="1659" y="744"/>
                  </a:lnTo>
                  <a:lnTo>
                    <a:pt x="1265" y="744"/>
                  </a:lnTo>
                  <a:close/>
                  <a:moveTo>
                    <a:pt x="717" y="744"/>
                  </a:moveTo>
                  <a:lnTo>
                    <a:pt x="714" y="744"/>
                  </a:lnTo>
                  <a:lnTo>
                    <a:pt x="711" y="745"/>
                  </a:lnTo>
                  <a:lnTo>
                    <a:pt x="709" y="748"/>
                  </a:lnTo>
                  <a:lnTo>
                    <a:pt x="708" y="750"/>
                  </a:lnTo>
                  <a:lnTo>
                    <a:pt x="708" y="753"/>
                  </a:lnTo>
                  <a:lnTo>
                    <a:pt x="708" y="756"/>
                  </a:lnTo>
                  <a:lnTo>
                    <a:pt x="876" y="1348"/>
                  </a:lnTo>
                  <a:lnTo>
                    <a:pt x="876" y="1350"/>
                  </a:lnTo>
                  <a:lnTo>
                    <a:pt x="878" y="1358"/>
                  </a:lnTo>
                  <a:lnTo>
                    <a:pt x="881" y="1367"/>
                  </a:lnTo>
                  <a:lnTo>
                    <a:pt x="885" y="1378"/>
                  </a:lnTo>
                  <a:lnTo>
                    <a:pt x="888" y="1389"/>
                  </a:lnTo>
                  <a:lnTo>
                    <a:pt x="889" y="1394"/>
                  </a:lnTo>
                  <a:lnTo>
                    <a:pt x="892" y="1398"/>
                  </a:lnTo>
                  <a:lnTo>
                    <a:pt x="894" y="1400"/>
                  </a:lnTo>
                  <a:lnTo>
                    <a:pt x="898" y="1402"/>
                  </a:lnTo>
                  <a:lnTo>
                    <a:pt x="900" y="1403"/>
                  </a:lnTo>
                  <a:lnTo>
                    <a:pt x="903" y="1403"/>
                  </a:lnTo>
                  <a:lnTo>
                    <a:pt x="907" y="1403"/>
                  </a:lnTo>
                  <a:lnTo>
                    <a:pt x="1121" y="1403"/>
                  </a:lnTo>
                  <a:lnTo>
                    <a:pt x="1125" y="1402"/>
                  </a:lnTo>
                  <a:lnTo>
                    <a:pt x="1127" y="1399"/>
                  </a:lnTo>
                  <a:lnTo>
                    <a:pt x="1130" y="1397"/>
                  </a:lnTo>
                  <a:lnTo>
                    <a:pt x="1130" y="1393"/>
                  </a:lnTo>
                  <a:lnTo>
                    <a:pt x="1130" y="1389"/>
                  </a:lnTo>
                  <a:lnTo>
                    <a:pt x="1130" y="1388"/>
                  </a:lnTo>
                  <a:lnTo>
                    <a:pt x="987" y="752"/>
                  </a:lnTo>
                  <a:lnTo>
                    <a:pt x="986" y="748"/>
                  </a:lnTo>
                  <a:lnTo>
                    <a:pt x="983" y="745"/>
                  </a:lnTo>
                  <a:lnTo>
                    <a:pt x="981" y="744"/>
                  </a:lnTo>
                  <a:lnTo>
                    <a:pt x="977" y="744"/>
                  </a:lnTo>
                  <a:lnTo>
                    <a:pt x="717" y="744"/>
                  </a:lnTo>
                  <a:close/>
                  <a:moveTo>
                    <a:pt x="1946" y="744"/>
                  </a:moveTo>
                  <a:lnTo>
                    <a:pt x="1944" y="744"/>
                  </a:lnTo>
                  <a:lnTo>
                    <a:pt x="1940" y="745"/>
                  </a:lnTo>
                  <a:lnTo>
                    <a:pt x="1939" y="748"/>
                  </a:lnTo>
                  <a:lnTo>
                    <a:pt x="1937" y="752"/>
                  </a:lnTo>
                  <a:lnTo>
                    <a:pt x="1795" y="1391"/>
                  </a:lnTo>
                  <a:lnTo>
                    <a:pt x="1793" y="1393"/>
                  </a:lnTo>
                  <a:lnTo>
                    <a:pt x="1795" y="1397"/>
                  </a:lnTo>
                  <a:lnTo>
                    <a:pt x="1796" y="1399"/>
                  </a:lnTo>
                  <a:lnTo>
                    <a:pt x="1798" y="1400"/>
                  </a:lnTo>
                  <a:lnTo>
                    <a:pt x="1801" y="1402"/>
                  </a:lnTo>
                  <a:lnTo>
                    <a:pt x="1803" y="1403"/>
                  </a:lnTo>
                  <a:lnTo>
                    <a:pt x="2025" y="1403"/>
                  </a:lnTo>
                  <a:lnTo>
                    <a:pt x="2029" y="1402"/>
                  </a:lnTo>
                  <a:lnTo>
                    <a:pt x="2031" y="1400"/>
                  </a:lnTo>
                  <a:lnTo>
                    <a:pt x="2034" y="1398"/>
                  </a:lnTo>
                  <a:lnTo>
                    <a:pt x="2035" y="1395"/>
                  </a:lnTo>
                  <a:lnTo>
                    <a:pt x="2217" y="756"/>
                  </a:lnTo>
                  <a:lnTo>
                    <a:pt x="2217" y="753"/>
                  </a:lnTo>
                  <a:lnTo>
                    <a:pt x="2216" y="750"/>
                  </a:lnTo>
                  <a:lnTo>
                    <a:pt x="2214" y="748"/>
                  </a:lnTo>
                  <a:lnTo>
                    <a:pt x="2213" y="745"/>
                  </a:lnTo>
                  <a:lnTo>
                    <a:pt x="2209" y="744"/>
                  </a:lnTo>
                  <a:lnTo>
                    <a:pt x="2207" y="744"/>
                  </a:lnTo>
                  <a:lnTo>
                    <a:pt x="1946" y="744"/>
                  </a:lnTo>
                  <a:close/>
                  <a:moveTo>
                    <a:pt x="127" y="0"/>
                  </a:moveTo>
                  <a:lnTo>
                    <a:pt x="144" y="2"/>
                  </a:lnTo>
                  <a:lnTo>
                    <a:pt x="160" y="5"/>
                  </a:lnTo>
                  <a:lnTo>
                    <a:pt x="448" y="83"/>
                  </a:lnTo>
                  <a:lnTo>
                    <a:pt x="472" y="92"/>
                  </a:lnTo>
                  <a:lnTo>
                    <a:pt x="494" y="106"/>
                  </a:lnTo>
                  <a:lnTo>
                    <a:pt x="512" y="125"/>
                  </a:lnTo>
                  <a:lnTo>
                    <a:pt x="526" y="145"/>
                  </a:lnTo>
                  <a:lnTo>
                    <a:pt x="536" y="170"/>
                  </a:lnTo>
                  <a:lnTo>
                    <a:pt x="619" y="453"/>
                  </a:lnTo>
                  <a:lnTo>
                    <a:pt x="2578" y="453"/>
                  </a:lnTo>
                  <a:lnTo>
                    <a:pt x="2610" y="456"/>
                  </a:lnTo>
                  <a:lnTo>
                    <a:pt x="2639" y="466"/>
                  </a:lnTo>
                  <a:lnTo>
                    <a:pt x="2665" y="483"/>
                  </a:lnTo>
                  <a:lnTo>
                    <a:pt x="2685" y="504"/>
                  </a:lnTo>
                  <a:lnTo>
                    <a:pt x="2702" y="530"/>
                  </a:lnTo>
                  <a:lnTo>
                    <a:pt x="2712" y="559"/>
                  </a:lnTo>
                  <a:lnTo>
                    <a:pt x="2716" y="591"/>
                  </a:lnTo>
                  <a:lnTo>
                    <a:pt x="2712" y="621"/>
                  </a:lnTo>
                  <a:lnTo>
                    <a:pt x="2702" y="650"/>
                  </a:lnTo>
                  <a:lnTo>
                    <a:pt x="2685" y="676"/>
                  </a:lnTo>
                  <a:lnTo>
                    <a:pt x="2665" y="697"/>
                  </a:lnTo>
                  <a:lnTo>
                    <a:pt x="2639" y="714"/>
                  </a:lnTo>
                  <a:lnTo>
                    <a:pt x="2610" y="724"/>
                  </a:lnTo>
                  <a:lnTo>
                    <a:pt x="2578" y="727"/>
                  </a:lnTo>
                  <a:lnTo>
                    <a:pt x="2488" y="727"/>
                  </a:lnTo>
                  <a:lnTo>
                    <a:pt x="2240" y="1598"/>
                  </a:lnTo>
                  <a:lnTo>
                    <a:pt x="2229" y="1625"/>
                  </a:lnTo>
                  <a:lnTo>
                    <a:pt x="2213" y="1648"/>
                  </a:lnTo>
                  <a:lnTo>
                    <a:pt x="2192" y="1667"/>
                  </a:lnTo>
                  <a:lnTo>
                    <a:pt x="2169" y="1682"/>
                  </a:lnTo>
                  <a:lnTo>
                    <a:pt x="2142" y="1691"/>
                  </a:lnTo>
                  <a:lnTo>
                    <a:pt x="2113" y="1694"/>
                  </a:lnTo>
                  <a:lnTo>
                    <a:pt x="969" y="1694"/>
                  </a:lnTo>
                  <a:lnTo>
                    <a:pt x="999" y="1811"/>
                  </a:lnTo>
                  <a:lnTo>
                    <a:pt x="1004" y="1811"/>
                  </a:lnTo>
                  <a:lnTo>
                    <a:pt x="1016" y="1813"/>
                  </a:lnTo>
                  <a:lnTo>
                    <a:pt x="1036" y="1814"/>
                  </a:lnTo>
                  <a:lnTo>
                    <a:pt x="1063" y="1815"/>
                  </a:lnTo>
                  <a:lnTo>
                    <a:pt x="1097" y="1816"/>
                  </a:lnTo>
                  <a:lnTo>
                    <a:pt x="1136" y="1819"/>
                  </a:lnTo>
                  <a:lnTo>
                    <a:pt x="1180" y="1821"/>
                  </a:lnTo>
                  <a:lnTo>
                    <a:pt x="1229" y="1824"/>
                  </a:lnTo>
                  <a:lnTo>
                    <a:pt x="1281" y="1826"/>
                  </a:lnTo>
                  <a:lnTo>
                    <a:pt x="1337" y="1830"/>
                  </a:lnTo>
                  <a:lnTo>
                    <a:pt x="1395" y="1833"/>
                  </a:lnTo>
                  <a:lnTo>
                    <a:pt x="1456" y="1837"/>
                  </a:lnTo>
                  <a:lnTo>
                    <a:pt x="1517" y="1841"/>
                  </a:lnTo>
                  <a:lnTo>
                    <a:pt x="1580" y="1844"/>
                  </a:lnTo>
                  <a:lnTo>
                    <a:pt x="1642" y="1848"/>
                  </a:lnTo>
                  <a:lnTo>
                    <a:pt x="1704" y="1853"/>
                  </a:lnTo>
                  <a:lnTo>
                    <a:pt x="1765" y="1856"/>
                  </a:lnTo>
                  <a:lnTo>
                    <a:pt x="1825" y="1861"/>
                  </a:lnTo>
                  <a:lnTo>
                    <a:pt x="1883" y="1865"/>
                  </a:lnTo>
                  <a:lnTo>
                    <a:pt x="1936" y="1870"/>
                  </a:lnTo>
                  <a:lnTo>
                    <a:pt x="1987" y="1875"/>
                  </a:lnTo>
                  <a:lnTo>
                    <a:pt x="2034" y="1878"/>
                  </a:lnTo>
                  <a:lnTo>
                    <a:pt x="2075" y="1883"/>
                  </a:lnTo>
                  <a:lnTo>
                    <a:pt x="2111" y="1888"/>
                  </a:lnTo>
                  <a:lnTo>
                    <a:pt x="2141" y="1892"/>
                  </a:lnTo>
                  <a:lnTo>
                    <a:pt x="2175" y="1899"/>
                  </a:lnTo>
                  <a:lnTo>
                    <a:pt x="2206" y="1913"/>
                  </a:lnTo>
                  <a:lnTo>
                    <a:pt x="2234" y="1931"/>
                  </a:lnTo>
                  <a:lnTo>
                    <a:pt x="2258" y="1954"/>
                  </a:lnTo>
                  <a:lnTo>
                    <a:pt x="2278" y="1981"/>
                  </a:lnTo>
                  <a:lnTo>
                    <a:pt x="2294" y="2010"/>
                  </a:lnTo>
                  <a:lnTo>
                    <a:pt x="2302" y="2043"/>
                  </a:lnTo>
                  <a:lnTo>
                    <a:pt x="2306" y="2078"/>
                  </a:lnTo>
                  <a:lnTo>
                    <a:pt x="2302" y="2116"/>
                  </a:lnTo>
                  <a:lnTo>
                    <a:pt x="2291" y="2150"/>
                  </a:lnTo>
                  <a:lnTo>
                    <a:pt x="2274" y="2183"/>
                  </a:lnTo>
                  <a:lnTo>
                    <a:pt x="2251" y="2210"/>
                  </a:lnTo>
                  <a:lnTo>
                    <a:pt x="2223" y="2233"/>
                  </a:lnTo>
                  <a:lnTo>
                    <a:pt x="2191" y="2250"/>
                  </a:lnTo>
                  <a:lnTo>
                    <a:pt x="2156" y="2261"/>
                  </a:lnTo>
                  <a:lnTo>
                    <a:pt x="2118" y="2265"/>
                  </a:lnTo>
                  <a:lnTo>
                    <a:pt x="2081" y="2261"/>
                  </a:lnTo>
                  <a:lnTo>
                    <a:pt x="2046" y="2250"/>
                  </a:lnTo>
                  <a:lnTo>
                    <a:pt x="2014" y="2233"/>
                  </a:lnTo>
                  <a:lnTo>
                    <a:pt x="1986" y="2210"/>
                  </a:lnTo>
                  <a:lnTo>
                    <a:pt x="1963" y="2183"/>
                  </a:lnTo>
                  <a:lnTo>
                    <a:pt x="1946" y="2150"/>
                  </a:lnTo>
                  <a:lnTo>
                    <a:pt x="1935" y="2116"/>
                  </a:lnTo>
                  <a:lnTo>
                    <a:pt x="1931" y="2078"/>
                  </a:lnTo>
                  <a:lnTo>
                    <a:pt x="1931" y="2071"/>
                  </a:lnTo>
                  <a:lnTo>
                    <a:pt x="1027" y="2071"/>
                  </a:lnTo>
                  <a:lnTo>
                    <a:pt x="1027" y="2078"/>
                  </a:lnTo>
                  <a:lnTo>
                    <a:pt x="1024" y="2116"/>
                  </a:lnTo>
                  <a:lnTo>
                    <a:pt x="1013" y="2150"/>
                  </a:lnTo>
                  <a:lnTo>
                    <a:pt x="996" y="2183"/>
                  </a:lnTo>
                  <a:lnTo>
                    <a:pt x="972" y="2210"/>
                  </a:lnTo>
                  <a:lnTo>
                    <a:pt x="944" y="2233"/>
                  </a:lnTo>
                  <a:lnTo>
                    <a:pt x="913" y="2250"/>
                  </a:lnTo>
                  <a:lnTo>
                    <a:pt x="877" y="2261"/>
                  </a:lnTo>
                  <a:lnTo>
                    <a:pt x="839" y="2265"/>
                  </a:lnTo>
                  <a:lnTo>
                    <a:pt x="803" y="2261"/>
                  </a:lnTo>
                  <a:lnTo>
                    <a:pt x="767" y="2250"/>
                  </a:lnTo>
                  <a:lnTo>
                    <a:pt x="736" y="2233"/>
                  </a:lnTo>
                  <a:lnTo>
                    <a:pt x="708" y="2210"/>
                  </a:lnTo>
                  <a:lnTo>
                    <a:pt x="684" y="2183"/>
                  </a:lnTo>
                  <a:lnTo>
                    <a:pt x="667" y="2150"/>
                  </a:lnTo>
                  <a:lnTo>
                    <a:pt x="656" y="2116"/>
                  </a:lnTo>
                  <a:lnTo>
                    <a:pt x="653" y="2078"/>
                  </a:lnTo>
                  <a:lnTo>
                    <a:pt x="656" y="2043"/>
                  </a:lnTo>
                  <a:lnTo>
                    <a:pt x="666" y="2010"/>
                  </a:lnTo>
                  <a:lnTo>
                    <a:pt x="681" y="1978"/>
                  </a:lnTo>
                  <a:lnTo>
                    <a:pt x="702" y="1952"/>
                  </a:lnTo>
                  <a:lnTo>
                    <a:pt x="727" y="1928"/>
                  </a:lnTo>
                  <a:lnTo>
                    <a:pt x="756" y="1910"/>
                  </a:lnTo>
                  <a:lnTo>
                    <a:pt x="312" y="309"/>
                  </a:lnTo>
                  <a:lnTo>
                    <a:pt x="94" y="249"/>
                  </a:lnTo>
                  <a:lnTo>
                    <a:pt x="71" y="241"/>
                  </a:lnTo>
                  <a:lnTo>
                    <a:pt x="50" y="227"/>
                  </a:lnTo>
                  <a:lnTo>
                    <a:pt x="32" y="210"/>
                  </a:lnTo>
                  <a:lnTo>
                    <a:pt x="17" y="191"/>
                  </a:lnTo>
                  <a:lnTo>
                    <a:pt x="7" y="167"/>
                  </a:lnTo>
                  <a:lnTo>
                    <a:pt x="1" y="143"/>
                  </a:lnTo>
                  <a:lnTo>
                    <a:pt x="0" y="119"/>
                  </a:lnTo>
                  <a:lnTo>
                    <a:pt x="5" y="94"/>
                  </a:lnTo>
                  <a:lnTo>
                    <a:pt x="15" y="69"/>
                  </a:lnTo>
                  <a:lnTo>
                    <a:pt x="31" y="45"/>
                  </a:lnTo>
                  <a:lnTo>
                    <a:pt x="50" y="27"/>
                  </a:lnTo>
                  <a:lnTo>
                    <a:pt x="73" y="13"/>
                  </a:lnTo>
                  <a:lnTo>
                    <a:pt x="99" y="4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8" name="Freeform 56"/>
          <p:cNvSpPr>
            <a:spLocks noEditPoints="1"/>
          </p:cNvSpPr>
          <p:nvPr/>
        </p:nvSpPr>
        <p:spPr bwMode="auto">
          <a:xfrm>
            <a:off x="6247320" y="1838017"/>
            <a:ext cx="780592" cy="510568"/>
          </a:xfrm>
          <a:custGeom>
            <a:avLst/>
            <a:gdLst>
              <a:gd name="T0" fmla="*/ 2611 w 3496"/>
              <a:gd name="T1" fmla="*/ 1781 h 2287"/>
              <a:gd name="T2" fmla="*/ 2569 w 3496"/>
              <a:gd name="T3" fmla="*/ 1980 h 2287"/>
              <a:gd name="T4" fmla="*/ 2696 w 3496"/>
              <a:gd name="T5" fmla="*/ 2111 h 2287"/>
              <a:gd name="T6" fmla="*/ 2895 w 3496"/>
              <a:gd name="T7" fmla="*/ 2073 h 2287"/>
              <a:gd name="T8" fmla="*/ 2971 w 3496"/>
              <a:gd name="T9" fmla="*/ 1881 h 2287"/>
              <a:gd name="T10" fmla="*/ 2866 w 3496"/>
              <a:gd name="T11" fmla="*/ 1730 h 2287"/>
              <a:gd name="T12" fmla="*/ 846 w 3496"/>
              <a:gd name="T13" fmla="*/ 1721 h 2287"/>
              <a:gd name="T14" fmla="*/ 710 w 3496"/>
              <a:gd name="T15" fmla="*/ 1877 h 2287"/>
              <a:gd name="T16" fmla="*/ 762 w 3496"/>
              <a:gd name="T17" fmla="*/ 2061 h 2287"/>
              <a:gd name="T18" fmla="*/ 945 w 3496"/>
              <a:gd name="T19" fmla="*/ 2118 h 2287"/>
              <a:gd name="T20" fmla="*/ 1104 w 3496"/>
              <a:gd name="T21" fmla="*/ 1986 h 2287"/>
              <a:gd name="T22" fmla="*/ 1083 w 3496"/>
              <a:gd name="T23" fmla="*/ 1792 h 2287"/>
              <a:gd name="T24" fmla="*/ 918 w 3496"/>
              <a:gd name="T25" fmla="*/ 1708 h 2287"/>
              <a:gd name="T26" fmla="*/ 2353 w 3496"/>
              <a:gd name="T27" fmla="*/ 1812 h 2287"/>
              <a:gd name="T28" fmla="*/ 2467 w 3496"/>
              <a:gd name="T29" fmla="*/ 1701 h 2287"/>
              <a:gd name="T30" fmla="*/ 2684 w 3496"/>
              <a:gd name="T31" fmla="*/ 1554 h 2287"/>
              <a:gd name="T32" fmla="*/ 2950 w 3496"/>
              <a:gd name="T33" fmla="*/ 1586 h 2287"/>
              <a:gd name="T34" fmla="*/ 3117 w 3496"/>
              <a:gd name="T35" fmla="*/ 1779 h 2287"/>
              <a:gd name="T36" fmla="*/ 3265 w 3496"/>
              <a:gd name="T37" fmla="*/ 1778 h 2287"/>
              <a:gd name="T38" fmla="*/ 2793 w 3496"/>
              <a:gd name="T39" fmla="*/ 1255 h 2287"/>
              <a:gd name="T40" fmla="*/ 2649 w 3496"/>
              <a:gd name="T41" fmla="*/ 1136 h 2287"/>
              <a:gd name="T42" fmla="*/ 2425 w 3496"/>
              <a:gd name="T43" fmla="*/ 588 h 2287"/>
              <a:gd name="T44" fmla="*/ 2353 w 3496"/>
              <a:gd name="T45" fmla="*/ 34 h 2287"/>
              <a:gd name="T46" fmla="*/ 2458 w 3496"/>
              <a:gd name="T47" fmla="*/ 188 h 2287"/>
              <a:gd name="T48" fmla="*/ 3031 w 3496"/>
              <a:gd name="T49" fmla="*/ 430 h 2287"/>
              <a:gd name="T50" fmla="*/ 3438 w 3496"/>
              <a:gd name="T51" fmla="*/ 1101 h 2287"/>
              <a:gd name="T52" fmla="*/ 3496 w 3496"/>
              <a:gd name="T53" fmla="*/ 1178 h 2287"/>
              <a:gd name="T54" fmla="*/ 3426 w 3496"/>
              <a:gd name="T55" fmla="*/ 1822 h 2287"/>
              <a:gd name="T56" fmla="*/ 3258 w 3496"/>
              <a:gd name="T57" fmla="*/ 1976 h 2287"/>
              <a:gd name="T58" fmla="*/ 3073 w 3496"/>
              <a:gd name="T59" fmla="*/ 2116 h 2287"/>
              <a:gd name="T60" fmla="*/ 2851 w 3496"/>
              <a:gd name="T61" fmla="*/ 2275 h 2287"/>
              <a:gd name="T62" fmla="*/ 2577 w 3496"/>
              <a:gd name="T63" fmla="*/ 2241 h 2287"/>
              <a:gd name="T64" fmla="*/ 2410 w 3496"/>
              <a:gd name="T65" fmla="*/ 2033 h 2287"/>
              <a:gd name="T66" fmla="*/ 2252 w 3496"/>
              <a:gd name="T67" fmla="*/ 1947 h 2287"/>
              <a:gd name="T68" fmla="*/ 2055 w 3496"/>
              <a:gd name="T69" fmla="*/ 1989 h 2287"/>
              <a:gd name="T70" fmla="*/ 1159 w 3496"/>
              <a:gd name="T71" fmla="*/ 2186 h 2287"/>
              <a:gd name="T72" fmla="*/ 902 w 3496"/>
              <a:gd name="T73" fmla="*/ 2287 h 2287"/>
              <a:gd name="T74" fmla="*/ 651 w 3496"/>
              <a:gd name="T75" fmla="*/ 2186 h 2287"/>
              <a:gd name="T76" fmla="*/ 482 w 3496"/>
              <a:gd name="T77" fmla="*/ 1989 h 2287"/>
              <a:gd name="T78" fmla="*/ 310 w 3496"/>
              <a:gd name="T79" fmla="*/ 1913 h 2287"/>
              <a:gd name="T80" fmla="*/ 252 w 3496"/>
              <a:gd name="T81" fmla="*/ 1734 h 2287"/>
              <a:gd name="T82" fmla="*/ 137 w 3496"/>
              <a:gd name="T83" fmla="*/ 1396 h 2287"/>
              <a:gd name="T84" fmla="*/ 170 w 3496"/>
              <a:gd name="T85" fmla="*/ 1284 h 2287"/>
              <a:gd name="T86" fmla="*/ 1324 w 3496"/>
              <a:gd name="T87" fmla="*/ 1269 h 2287"/>
              <a:gd name="T88" fmla="*/ 1423 w 3496"/>
              <a:gd name="T89" fmla="*/ 1147 h 2287"/>
              <a:gd name="T90" fmla="*/ 1343 w 3496"/>
              <a:gd name="T91" fmla="*/ 1031 h 2287"/>
              <a:gd name="T92" fmla="*/ 377 w 3496"/>
              <a:gd name="T93" fmla="*/ 984 h 2287"/>
              <a:gd name="T94" fmla="*/ 410 w 3496"/>
              <a:gd name="T95" fmla="*/ 871 h 2287"/>
              <a:gd name="T96" fmla="*/ 1411 w 3496"/>
              <a:gd name="T97" fmla="*/ 832 h 2287"/>
              <a:gd name="T98" fmla="*/ 1451 w 3496"/>
              <a:gd name="T99" fmla="*/ 685 h 2287"/>
              <a:gd name="T100" fmla="*/ 80 w 3496"/>
              <a:gd name="T101" fmla="*/ 613 h 2287"/>
              <a:gd name="T102" fmla="*/ 0 w 3496"/>
              <a:gd name="T103" fmla="*/ 531 h 2287"/>
              <a:gd name="T104" fmla="*/ 84 w 3496"/>
              <a:gd name="T105" fmla="*/ 449 h 2287"/>
              <a:gd name="T106" fmla="*/ 1451 w 3496"/>
              <a:gd name="T107" fmla="*/ 422 h 2287"/>
              <a:gd name="T108" fmla="*/ 1487 w 3496"/>
              <a:gd name="T109" fmla="*/ 281 h 2287"/>
              <a:gd name="T110" fmla="*/ 399 w 3496"/>
              <a:gd name="T111" fmla="*/ 216 h 2287"/>
              <a:gd name="T112" fmla="*/ 479 w 3496"/>
              <a:gd name="T113" fmla="*/ 3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96" h="2287">
                <a:moveTo>
                  <a:pt x="2772" y="1708"/>
                </a:moveTo>
                <a:lnTo>
                  <a:pt x="2734" y="1711"/>
                </a:lnTo>
                <a:lnTo>
                  <a:pt x="2699" y="1721"/>
                </a:lnTo>
                <a:lnTo>
                  <a:pt x="2666" y="1735"/>
                </a:lnTo>
                <a:lnTo>
                  <a:pt x="2638" y="1757"/>
                </a:lnTo>
                <a:lnTo>
                  <a:pt x="2611" y="1781"/>
                </a:lnTo>
                <a:lnTo>
                  <a:pt x="2591" y="1810"/>
                </a:lnTo>
                <a:lnTo>
                  <a:pt x="2574" y="1842"/>
                </a:lnTo>
                <a:lnTo>
                  <a:pt x="2563" y="1877"/>
                </a:lnTo>
                <a:lnTo>
                  <a:pt x="2559" y="1914"/>
                </a:lnTo>
                <a:lnTo>
                  <a:pt x="2561" y="1948"/>
                </a:lnTo>
                <a:lnTo>
                  <a:pt x="2569" y="1980"/>
                </a:lnTo>
                <a:lnTo>
                  <a:pt x="2580" y="2010"/>
                </a:lnTo>
                <a:lnTo>
                  <a:pt x="2596" y="2036"/>
                </a:lnTo>
                <a:lnTo>
                  <a:pt x="2616" y="2061"/>
                </a:lnTo>
                <a:lnTo>
                  <a:pt x="2640" y="2081"/>
                </a:lnTo>
                <a:lnTo>
                  <a:pt x="2666" y="2098"/>
                </a:lnTo>
                <a:lnTo>
                  <a:pt x="2696" y="2111"/>
                </a:lnTo>
                <a:lnTo>
                  <a:pt x="2727" y="2118"/>
                </a:lnTo>
                <a:lnTo>
                  <a:pt x="2761" y="2121"/>
                </a:lnTo>
                <a:lnTo>
                  <a:pt x="2798" y="2118"/>
                </a:lnTo>
                <a:lnTo>
                  <a:pt x="2833" y="2109"/>
                </a:lnTo>
                <a:lnTo>
                  <a:pt x="2866" y="2093"/>
                </a:lnTo>
                <a:lnTo>
                  <a:pt x="2895" y="2073"/>
                </a:lnTo>
                <a:lnTo>
                  <a:pt x="2921" y="2048"/>
                </a:lnTo>
                <a:lnTo>
                  <a:pt x="2943" y="2019"/>
                </a:lnTo>
                <a:lnTo>
                  <a:pt x="2959" y="1986"/>
                </a:lnTo>
                <a:lnTo>
                  <a:pt x="2969" y="1951"/>
                </a:lnTo>
                <a:lnTo>
                  <a:pt x="2974" y="1914"/>
                </a:lnTo>
                <a:lnTo>
                  <a:pt x="2971" y="1881"/>
                </a:lnTo>
                <a:lnTo>
                  <a:pt x="2964" y="1849"/>
                </a:lnTo>
                <a:lnTo>
                  <a:pt x="2952" y="1819"/>
                </a:lnTo>
                <a:lnTo>
                  <a:pt x="2936" y="1792"/>
                </a:lnTo>
                <a:lnTo>
                  <a:pt x="2916" y="1768"/>
                </a:lnTo>
                <a:lnTo>
                  <a:pt x="2893" y="1747"/>
                </a:lnTo>
                <a:lnTo>
                  <a:pt x="2866" y="1730"/>
                </a:lnTo>
                <a:lnTo>
                  <a:pt x="2836" y="1718"/>
                </a:lnTo>
                <a:lnTo>
                  <a:pt x="2806" y="1710"/>
                </a:lnTo>
                <a:lnTo>
                  <a:pt x="2772" y="1708"/>
                </a:lnTo>
                <a:close/>
                <a:moveTo>
                  <a:pt x="918" y="1708"/>
                </a:moveTo>
                <a:lnTo>
                  <a:pt x="881" y="1711"/>
                </a:lnTo>
                <a:lnTo>
                  <a:pt x="846" y="1721"/>
                </a:lnTo>
                <a:lnTo>
                  <a:pt x="813" y="1735"/>
                </a:lnTo>
                <a:lnTo>
                  <a:pt x="783" y="1757"/>
                </a:lnTo>
                <a:lnTo>
                  <a:pt x="758" y="1781"/>
                </a:lnTo>
                <a:lnTo>
                  <a:pt x="736" y="1810"/>
                </a:lnTo>
                <a:lnTo>
                  <a:pt x="721" y="1842"/>
                </a:lnTo>
                <a:lnTo>
                  <a:pt x="710" y="1877"/>
                </a:lnTo>
                <a:lnTo>
                  <a:pt x="706" y="1914"/>
                </a:lnTo>
                <a:lnTo>
                  <a:pt x="708" y="1948"/>
                </a:lnTo>
                <a:lnTo>
                  <a:pt x="714" y="1980"/>
                </a:lnTo>
                <a:lnTo>
                  <a:pt x="726" y="2010"/>
                </a:lnTo>
                <a:lnTo>
                  <a:pt x="743" y="2036"/>
                </a:lnTo>
                <a:lnTo>
                  <a:pt x="762" y="2061"/>
                </a:lnTo>
                <a:lnTo>
                  <a:pt x="786" y="2081"/>
                </a:lnTo>
                <a:lnTo>
                  <a:pt x="813" y="2098"/>
                </a:lnTo>
                <a:lnTo>
                  <a:pt x="842" y="2111"/>
                </a:lnTo>
                <a:lnTo>
                  <a:pt x="874" y="2118"/>
                </a:lnTo>
                <a:lnTo>
                  <a:pt x="908" y="2121"/>
                </a:lnTo>
                <a:lnTo>
                  <a:pt x="945" y="2118"/>
                </a:lnTo>
                <a:lnTo>
                  <a:pt x="980" y="2109"/>
                </a:lnTo>
                <a:lnTo>
                  <a:pt x="1012" y="2093"/>
                </a:lnTo>
                <a:lnTo>
                  <a:pt x="1041" y="2073"/>
                </a:lnTo>
                <a:lnTo>
                  <a:pt x="1067" y="2048"/>
                </a:lnTo>
                <a:lnTo>
                  <a:pt x="1088" y="2019"/>
                </a:lnTo>
                <a:lnTo>
                  <a:pt x="1104" y="1986"/>
                </a:lnTo>
                <a:lnTo>
                  <a:pt x="1115" y="1951"/>
                </a:lnTo>
                <a:lnTo>
                  <a:pt x="1119" y="1914"/>
                </a:lnTo>
                <a:lnTo>
                  <a:pt x="1118" y="1881"/>
                </a:lnTo>
                <a:lnTo>
                  <a:pt x="1111" y="1849"/>
                </a:lnTo>
                <a:lnTo>
                  <a:pt x="1099" y="1819"/>
                </a:lnTo>
                <a:lnTo>
                  <a:pt x="1083" y="1792"/>
                </a:lnTo>
                <a:lnTo>
                  <a:pt x="1063" y="1768"/>
                </a:lnTo>
                <a:lnTo>
                  <a:pt x="1039" y="1747"/>
                </a:lnTo>
                <a:lnTo>
                  <a:pt x="1013" y="1730"/>
                </a:lnTo>
                <a:lnTo>
                  <a:pt x="983" y="1718"/>
                </a:lnTo>
                <a:lnTo>
                  <a:pt x="951" y="1710"/>
                </a:lnTo>
                <a:lnTo>
                  <a:pt x="918" y="1708"/>
                </a:lnTo>
                <a:close/>
                <a:moveTo>
                  <a:pt x="2425" y="588"/>
                </a:moveTo>
                <a:lnTo>
                  <a:pt x="2321" y="1745"/>
                </a:lnTo>
                <a:lnTo>
                  <a:pt x="2321" y="1765"/>
                </a:lnTo>
                <a:lnTo>
                  <a:pt x="2327" y="1784"/>
                </a:lnTo>
                <a:lnTo>
                  <a:pt x="2338" y="1800"/>
                </a:lnTo>
                <a:lnTo>
                  <a:pt x="2353" y="1812"/>
                </a:lnTo>
                <a:lnTo>
                  <a:pt x="2371" y="1819"/>
                </a:lnTo>
                <a:lnTo>
                  <a:pt x="2391" y="1823"/>
                </a:lnTo>
                <a:lnTo>
                  <a:pt x="2408" y="1823"/>
                </a:lnTo>
                <a:lnTo>
                  <a:pt x="2423" y="1779"/>
                </a:lnTo>
                <a:lnTo>
                  <a:pt x="2442" y="1739"/>
                </a:lnTo>
                <a:lnTo>
                  <a:pt x="2467" y="1701"/>
                </a:lnTo>
                <a:lnTo>
                  <a:pt x="2494" y="1667"/>
                </a:lnTo>
                <a:lnTo>
                  <a:pt x="2526" y="1636"/>
                </a:lnTo>
                <a:lnTo>
                  <a:pt x="2562" y="1609"/>
                </a:lnTo>
                <a:lnTo>
                  <a:pt x="2600" y="1586"/>
                </a:lnTo>
                <a:lnTo>
                  <a:pt x="2641" y="1566"/>
                </a:lnTo>
                <a:lnTo>
                  <a:pt x="2684" y="1554"/>
                </a:lnTo>
                <a:lnTo>
                  <a:pt x="2729" y="1545"/>
                </a:lnTo>
                <a:lnTo>
                  <a:pt x="2776" y="1542"/>
                </a:lnTo>
                <a:lnTo>
                  <a:pt x="2823" y="1545"/>
                </a:lnTo>
                <a:lnTo>
                  <a:pt x="2867" y="1554"/>
                </a:lnTo>
                <a:lnTo>
                  <a:pt x="2910" y="1566"/>
                </a:lnTo>
                <a:lnTo>
                  <a:pt x="2950" y="1586"/>
                </a:lnTo>
                <a:lnTo>
                  <a:pt x="2986" y="1609"/>
                </a:lnTo>
                <a:lnTo>
                  <a:pt x="3020" y="1636"/>
                </a:lnTo>
                <a:lnTo>
                  <a:pt x="3051" y="1667"/>
                </a:lnTo>
                <a:lnTo>
                  <a:pt x="3078" y="1701"/>
                </a:lnTo>
                <a:lnTo>
                  <a:pt x="3099" y="1739"/>
                </a:lnTo>
                <a:lnTo>
                  <a:pt x="3117" y="1779"/>
                </a:lnTo>
                <a:lnTo>
                  <a:pt x="3130" y="1823"/>
                </a:lnTo>
                <a:lnTo>
                  <a:pt x="3185" y="1823"/>
                </a:lnTo>
                <a:lnTo>
                  <a:pt x="3208" y="1819"/>
                </a:lnTo>
                <a:lnTo>
                  <a:pt x="3231" y="1810"/>
                </a:lnTo>
                <a:lnTo>
                  <a:pt x="3250" y="1796"/>
                </a:lnTo>
                <a:lnTo>
                  <a:pt x="3265" y="1778"/>
                </a:lnTo>
                <a:lnTo>
                  <a:pt x="3275" y="1758"/>
                </a:lnTo>
                <a:lnTo>
                  <a:pt x="3281" y="1734"/>
                </a:lnTo>
                <a:lnTo>
                  <a:pt x="3323" y="1263"/>
                </a:lnTo>
                <a:lnTo>
                  <a:pt x="2858" y="1263"/>
                </a:lnTo>
                <a:lnTo>
                  <a:pt x="2825" y="1261"/>
                </a:lnTo>
                <a:lnTo>
                  <a:pt x="2793" y="1255"/>
                </a:lnTo>
                <a:lnTo>
                  <a:pt x="2762" y="1244"/>
                </a:lnTo>
                <a:lnTo>
                  <a:pt x="2734" y="1229"/>
                </a:lnTo>
                <a:lnTo>
                  <a:pt x="2709" y="1210"/>
                </a:lnTo>
                <a:lnTo>
                  <a:pt x="2686" y="1189"/>
                </a:lnTo>
                <a:lnTo>
                  <a:pt x="2665" y="1163"/>
                </a:lnTo>
                <a:lnTo>
                  <a:pt x="2649" y="1136"/>
                </a:lnTo>
                <a:lnTo>
                  <a:pt x="2637" y="1106"/>
                </a:lnTo>
                <a:lnTo>
                  <a:pt x="2629" y="1075"/>
                </a:lnTo>
                <a:lnTo>
                  <a:pt x="2626" y="1042"/>
                </a:lnTo>
                <a:lnTo>
                  <a:pt x="2626" y="1009"/>
                </a:lnTo>
                <a:lnTo>
                  <a:pt x="2664" y="588"/>
                </a:lnTo>
                <a:lnTo>
                  <a:pt x="2425" y="588"/>
                </a:lnTo>
                <a:close/>
                <a:moveTo>
                  <a:pt x="501" y="0"/>
                </a:moveTo>
                <a:lnTo>
                  <a:pt x="2231" y="0"/>
                </a:lnTo>
                <a:lnTo>
                  <a:pt x="2264" y="2"/>
                </a:lnTo>
                <a:lnTo>
                  <a:pt x="2295" y="9"/>
                </a:lnTo>
                <a:lnTo>
                  <a:pt x="2325" y="19"/>
                </a:lnTo>
                <a:lnTo>
                  <a:pt x="2353" y="34"/>
                </a:lnTo>
                <a:lnTo>
                  <a:pt x="2379" y="52"/>
                </a:lnTo>
                <a:lnTo>
                  <a:pt x="2403" y="74"/>
                </a:lnTo>
                <a:lnTo>
                  <a:pt x="2422" y="100"/>
                </a:lnTo>
                <a:lnTo>
                  <a:pt x="2439" y="128"/>
                </a:lnTo>
                <a:lnTo>
                  <a:pt x="2451" y="157"/>
                </a:lnTo>
                <a:lnTo>
                  <a:pt x="2458" y="188"/>
                </a:lnTo>
                <a:lnTo>
                  <a:pt x="2462" y="220"/>
                </a:lnTo>
                <a:lnTo>
                  <a:pt x="2461" y="254"/>
                </a:lnTo>
                <a:lnTo>
                  <a:pt x="2440" y="422"/>
                </a:lnTo>
                <a:lnTo>
                  <a:pt x="2997" y="422"/>
                </a:lnTo>
                <a:lnTo>
                  <a:pt x="3015" y="424"/>
                </a:lnTo>
                <a:lnTo>
                  <a:pt x="3031" y="430"/>
                </a:lnTo>
                <a:lnTo>
                  <a:pt x="3046" y="439"/>
                </a:lnTo>
                <a:lnTo>
                  <a:pt x="3059" y="451"/>
                </a:lnTo>
                <a:lnTo>
                  <a:pt x="3069" y="466"/>
                </a:lnTo>
                <a:lnTo>
                  <a:pt x="3395" y="1097"/>
                </a:lnTo>
                <a:lnTo>
                  <a:pt x="3417" y="1097"/>
                </a:lnTo>
                <a:lnTo>
                  <a:pt x="3438" y="1101"/>
                </a:lnTo>
                <a:lnTo>
                  <a:pt x="3457" y="1108"/>
                </a:lnTo>
                <a:lnTo>
                  <a:pt x="3473" y="1121"/>
                </a:lnTo>
                <a:lnTo>
                  <a:pt x="3486" y="1136"/>
                </a:lnTo>
                <a:lnTo>
                  <a:pt x="3493" y="1155"/>
                </a:lnTo>
                <a:lnTo>
                  <a:pt x="3496" y="1176"/>
                </a:lnTo>
                <a:lnTo>
                  <a:pt x="3496" y="1178"/>
                </a:lnTo>
                <a:lnTo>
                  <a:pt x="3496" y="1180"/>
                </a:lnTo>
                <a:lnTo>
                  <a:pt x="3496" y="1184"/>
                </a:lnTo>
                <a:lnTo>
                  <a:pt x="3496" y="1186"/>
                </a:lnTo>
                <a:lnTo>
                  <a:pt x="3446" y="1745"/>
                </a:lnTo>
                <a:lnTo>
                  <a:pt x="3439" y="1784"/>
                </a:lnTo>
                <a:lnTo>
                  <a:pt x="3426" y="1822"/>
                </a:lnTo>
                <a:lnTo>
                  <a:pt x="3409" y="1857"/>
                </a:lnTo>
                <a:lnTo>
                  <a:pt x="3386" y="1889"/>
                </a:lnTo>
                <a:lnTo>
                  <a:pt x="3359" y="1916"/>
                </a:lnTo>
                <a:lnTo>
                  <a:pt x="3328" y="1941"/>
                </a:lnTo>
                <a:lnTo>
                  <a:pt x="3296" y="1961"/>
                </a:lnTo>
                <a:lnTo>
                  <a:pt x="3258" y="1976"/>
                </a:lnTo>
                <a:lnTo>
                  <a:pt x="3221" y="1985"/>
                </a:lnTo>
                <a:lnTo>
                  <a:pt x="3181" y="1989"/>
                </a:lnTo>
                <a:lnTo>
                  <a:pt x="3130" y="1989"/>
                </a:lnTo>
                <a:lnTo>
                  <a:pt x="3116" y="2033"/>
                </a:lnTo>
                <a:lnTo>
                  <a:pt x="3098" y="2077"/>
                </a:lnTo>
                <a:lnTo>
                  <a:pt x="3073" y="2116"/>
                </a:lnTo>
                <a:lnTo>
                  <a:pt x="3046" y="2153"/>
                </a:lnTo>
                <a:lnTo>
                  <a:pt x="3014" y="2186"/>
                </a:lnTo>
                <a:lnTo>
                  <a:pt x="2978" y="2215"/>
                </a:lnTo>
                <a:lnTo>
                  <a:pt x="2938" y="2241"/>
                </a:lnTo>
                <a:lnTo>
                  <a:pt x="2896" y="2260"/>
                </a:lnTo>
                <a:lnTo>
                  <a:pt x="2851" y="2275"/>
                </a:lnTo>
                <a:lnTo>
                  <a:pt x="2805" y="2284"/>
                </a:lnTo>
                <a:lnTo>
                  <a:pt x="2757" y="2287"/>
                </a:lnTo>
                <a:lnTo>
                  <a:pt x="2708" y="2284"/>
                </a:lnTo>
                <a:lnTo>
                  <a:pt x="2662" y="2275"/>
                </a:lnTo>
                <a:lnTo>
                  <a:pt x="2619" y="2260"/>
                </a:lnTo>
                <a:lnTo>
                  <a:pt x="2577" y="2241"/>
                </a:lnTo>
                <a:lnTo>
                  <a:pt x="2539" y="2215"/>
                </a:lnTo>
                <a:lnTo>
                  <a:pt x="2505" y="2186"/>
                </a:lnTo>
                <a:lnTo>
                  <a:pt x="2474" y="2153"/>
                </a:lnTo>
                <a:lnTo>
                  <a:pt x="2449" y="2116"/>
                </a:lnTo>
                <a:lnTo>
                  <a:pt x="2426" y="2077"/>
                </a:lnTo>
                <a:lnTo>
                  <a:pt x="2410" y="2033"/>
                </a:lnTo>
                <a:lnTo>
                  <a:pt x="2400" y="1989"/>
                </a:lnTo>
                <a:lnTo>
                  <a:pt x="2387" y="1989"/>
                </a:lnTo>
                <a:lnTo>
                  <a:pt x="2350" y="1985"/>
                </a:lnTo>
                <a:lnTo>
                  <a:pt x="2315" y="1978"/>
                </a:lnTo>
                <a:lnTo>
                  <a:pt x="2283" y="1964"/>
                </a:lnTo>
                <a:lnTo>
                  <a:pt x="2252" y="1947"/>
                </a:lnTo>
                <a:lnTo>
                  <a:pt x="2225" y="1925"/>
                </a:lnTo>
                <a:lnTo>
                  <a:pt x="2196" y="1946"/>
                </a:lnTo>
                <a:lnTo>
                  <a:pt x="2164" y="1964"/>
                </a:lnTo>
                <a:lnTo>
                  <a:pt x="2129" y="1977"/>
                </a:lnTo>
                <a:lnTo>
                  <a:pt x="2093" y="1985"/>
                </a:lnTo>
                <a:lnTo>
                  <a:pt x="2055" y="1989"/>
                </a:lnTo>
                <a:lnTo>
                  <a:pt x="1275" y="1989"/>
                </a:lnTo>
                <a:lnTo>
                  <a:pt x="1263" y="2033"/>
                </a:lnTo>
                <a:lnTo>
                  <a:pt x="1243" y="2077"/>
                </a:lnTo>
                <a:lnTo>
                  <a:pt x="1220" y="2116"/>
                </a:lnTo>
                <a:lnTo>
                  <a:pt x="1192" y="2153"/>
                </a:lnTo>
                <a:lnTo>
                  <a:pt x="1159" y="2186"/>
                </a:lnTo>
                <a:lnTo>
                  <a:pt x="1124" y="2215"/>
                </a:lnTo>
                <a:lnTo>
                  <a:pt x="1085" y="2241"/>
                </a:lnTo>
                <a:lnTo>
                  <a:pt x="1043" y="2260"/>
                </a:lnTo>
                <a:lnTo>
                  <a:pt x="998" y="2275"/>
                </a:lnTo>
                <a:lnTo>
                  <a:pt x="951" y="2284"/>
                </a:lnTo>
                <a:lnTo>
                  <a:pt x="902" y="2287"/>
                </a:lnTo>
                <a:lnTo>
                  <a:pt x="854" y="2284"/>
                </a:lnTo>
                <a:lnTo>
                  <a:pt x="808" y="2275"/>
                </a:lnTo>
                <a:lnTo>
                  <a:pt x="764" y="2260"/>
                </a:lnTo>
                <a:lnTo>
                  <a:pt x="724" y="2241"/>
                </a:lnTo>
                <a:lnTo>
                  <a:pt x="685" y="2215"/>
                </a:lnTo>
                <a:lnTo>
                  <a:pt x="651" y="2186"/>
                </a:lnTo>
                <a:lnTo>
                  <a:pt x="621" y="2153"/>
                </a:lnTo>
                <a:lnTo>
                  <a:pt x="594" y="2116"/>
                </a:lnTo>
                <a:lnTo>
                  <a:pt x="573" y="2077"/>
                </a:lnTo>
                <a:lnTo>
                  <a:pt x="557" y="2033"/>
                </a:lnTo>
                <a:lnTo>
                  <a:pt x="545" y="1989"/>
                </a:lnTo>
                <a:lnTo>
                  <a:pt x="482" y="1989"/>
                </a:lnTo>
                <a:lnTo>
                  <a:pt x="450" y="1985"/>
                </a:lnTo>
                <a:lnTo>
                  <a:pt x="418" y="1979"/>
                </a:lnTo>
                <a:lnTo>
                  <a:pt x="388" y="1968"/>
                </a:lnTo>
                <a:lnTo>
                  <a:pt x="360" y="1955"/>
                </a:lnTo>
                <a:lnTo>
                  <a:pt x="334" y="1935"/>
                </a:lnTo>
                <a:lnTo>
                  <a:pt x="310" y="1913"/>
                </a:lnTo>
                <a:lnTo>
                  <a:pt x="291" y="1889"/>
                </a:lnTo>
                <a:lnTo>
                  <a:pt x="274" y="1861"/>
                </a:lnTo>
                <a:lnTo>
                  <a:pt x="262" y="1831"/>
                </a:lnTo>
                <a:lnTo>
                  <a:pt x="255" y="1800"/>
                </a:lnTo>
                <a:lnTo>
                  <a:pt x="251" y="1767"/>
                </a:lnTo>
                <a:lnTo>
                  <a:pt x="252" y="1734"/>
                </a:lnTo>
                <a:lnTo>
                  <a:pt x="281" y="1438"/>
                </a:lnTo>
                <a:lnTo>
                  <a:pt x="208" y="1438"/>
                </a:lnTo>
                <a:lnTo>
                  <a:pt x="186" y="1435"/>
                </a:lnTo>
                <a:lnTo>
                  <a:pt x="167" y="1426"/>
                </a:lnTo>
                <a:lnTo>
                  <a:pt x="150" y="1413"/>
                </a:lnTo>
                <a:lnTo>
                  <a:pt x="137" y="1396"/>
                </a:lnTo>
                <a:lnTo>
                  <a:pt x="130" y="1377"/>
                </a:lnTo>
                <a:lnTo>
                  <a:pt x="128" y="1355"/>
                </a:lnTo>
                <a:lnTo>
                  <a:pt x="131" y="1332"/>
                </a:lnTo>
                <a:lnTo>
                  <a:pt x="140" y="1313"/>
                </a:lnTo>
                <a:lnTo>
                  <a:pt x="153" y="1296"/>
                </a:lnTo>
                <a:lnTo>
                  <a:pt x="170" y="1284"/>
                </a:lnTo>
                <a:lnTo>
                  <a:pt x="190" y="1275"/>
                </a:lnTo>
                <a:lnTo>
                  <a:pt x="213" y="1272"/>
                </a:lnTo>
                <a:lnTo>
                  <a:pt x="297" y="1272"/>
                </a:lnTo>
                <a:lnTo>
                  <a:pt x="297" y="1272"/>
                </a:lnTo>
                <a:lnTo>
                  <a:pt x="1295" y="1272"/>
                </a:lnTo>
                <a:lnTo>
                  <a:pt x="1324" y="1269"/>
                </a:lnTo>
                <a:lnTo>
                  <a:pt x="1350" y="1259"/>
                </a:lnTo>
                <a:lnTo>
                  <a:pt x="1373" y="1244"/>
                </a:lnTo>
                <a:lnTo>
                  <a:pt x="1393" y="1225"/>
                </a:lnTo>
                <a:lnTo>
                  <a:pt x="1408" y="1203"/>
                </a:lnTo>
                <a:lnTo>
                  <a:pt x="1419" y="1176"/>
                </a:lnTo>
                <a:lnTo>
                  <a:pt x="1423" y="1147"/>
                </a:lnTo>
                <a:lnTo>
                  <a:pt x="1421" y="1122"/>
                </a:lnTo>
                <a:lnTo>
                  <a:pt x="1413" y="1097"/>
                </a:lnTo>
                <a:lnTo>
                  <a:pt x="1402" y="1076"/>
                </a:lnTo>
                <a:lnTo>
                  <a:pt x="1386" y="1057"/>
                </a:lnTo>
                <a:lnTo>
                  <a:pt x="1366" y="1042"/>
                </a:lnTo>
                <a:lnTo>
                  <a:pt x="1343" y="1031"/>
                </a:lnTo>
                <a:lnTo>
                  <a:pt x="1319" y="1025"/>
                </a:lnTo>
                <a:lnTo>
                  <a:pt x="448" y="1025"/>
                </a:lnTo>
                <a:lnTo>
                  <a:pt x="426" y="1022"/>
                </a:lnTo>
                <a:lnTo>
                  <a:pt x="407" y="1013"/>
                </a:lnTo>
                <a:lnTo>
                  <a:pt x="390" y="1001"/>
                </a:lnTo>
                <a:lnTo>
                  <a:pt x="377" y="984"/>
                </a:lnTo>
                <a:lnTo>
                  <a:pt x="370" y="965"/>
                </a:lnTo>
                <a:lnTo>
                  <a:pt x="368" y="942"/>
                </a:lnTo>
                <a:lnTo>
                  <a:pt x="371" y="920"/>
                </a:lnTo>
                <a:lnTo>
                  <a:pt x="379" y="901"/>
                </a:lnTo>
                <a:lnTo>
                  <a:pt x="393" y="884"/>
                </a:lnTo>
                <a:lnTo>
                  <a:pt x="410" y="871"/>
                </a:lnTo>
                <a:lnTo>
                  <a:pt x="430" y="862"/>
                </a:lnTo>
                <a:lnTo>
                  <a:pt x="453" y="859"/>
                </a:lnTo>
                <a:lnTo>
                  <a:pt x="1334" y="859"/>
                </a:lnTo>
                <a:lnTo>
                  <a:pt x="1361" y="856"/>
                </a:lnTo>
                <a:lnTo>
                  <a:pt x="1388" y="846"/>
                </a:lnTo>
                <a:lnTo>
                  <a:pt x="1411" y="832"/>
                </a:lnTo>
                <a:lnTo>
                  <a:pt x="1430" y="812"/>
                </a:lnTo>
                <a:lnTo>
                  <a:pt x="1446" y="789"/>
                </a:lnTo>
                <a:lnTo>
                  <a:pt x="1456" y="764"/>
                </a:lnTo>
                <a:lnTo>
                  <a:pt x="1460" y="735"/>
                </a:lnTo>
                <a:lnTo>
                  <a:pt x="1458" y="709"/>
                </a:lnTo>
                <a:lnTo>
                  <a:pt x="1451" y="685"/>
                </a:lnTo>
                <a:lnTo>
                  <a:pt x="1439" y="664"/>
                </a:lnTo>
                <a:lnTo>
                  <a:pt x="1423" y="645"/>
                </a:lnTo>
                <a:lnTo>
                  <a:pt x="1404" y="630"/>
                </a:lnTo>
                <a:lnTo>
                  <a:pt x="1383" y="619"/>
                </a:lnTo>
                <a:lnTo>
                  <a:pt x="1358" y="613"/>
                </a:lnTo>
                <a:lnTo>
                  <a:pt x="80" y="613"/>
                </a:lnTo>
                <a:lnTo>
                  <a:pt x="58" y="609"/>
                </a:lnTo>
                <a:lnTo>
                  <a:pt x="38" y="601"/>
                </a:lnTo>
                <a:lnTo>
                  <a:pt x="22" y="588"/>
                </a:lnTo>
                <a:lnTo>
                  <a:pt x="11" y="572"/>
                </a:lnTo>
                <a:lnTo>
                  <a:pt x="2" y="552"/>
                </a:lnTo>
                <a:lnTo>
                  <a:pt x="0" y="531"/>
                </a:lnTo>
                <a:lnTo>
                  <a:pt x="3" y="508"/>
                </a:lnTo>
                <a:lnTo>
                  <a:pt x="13" y="489"/>
                </a:lnTo>
                <a:lnTo>
                  <a:pt x="26" y="472"/>
                </a:lnTo>
                <a:lnTo>
                  <a:pt x="43" y="459"/>
                </a:lnTo>
                <a:lnTo>
                  <a:pt x="63" y="451"/>
                </a:lnTo>
                <a:lnTo>
                  <a:pt x="84" y="449"/>
                </a:lnTo>
                <a:lnTo>
                  <a:pt x="1049" y="449"/>
                </a:lnTo>
                <a:lnTo>
                  <a:pt x="1049" y="448"/>
                </a:lnTo>
                <a:lnTo>
                  <a:pt x="1378" y="448"/>
                </a:lnTo>
                <a:lnTo>
                  <a:pt x="1405" y="444"/>
                </a:lnTo>
                <a:lnTo>
                  <a:pt x="1429" y="436"/>
                </a:lnTo>
                <a:lnTo>
                  <a:pt x="1451" y="422"/>
                </a:lnTo>
                <a:lnTo>
                  <a:pt x="1470" y="404"/>
                </a:lnTo>
                <a:lnTo>
                  <a:pt x="1484" y="383"/>
                </a:lnTo>
                <a:lnTo>
                  <a:pt x="1493" y="358"/>
                </a:lnTo>
                <a:lnTo>
                  <a:pt x="1496" y="332"/>
                </a:lnTo>
                <a:lnTo>
                  <a:pt x="1494" y="305"/>
                </a:lnTo>
                <a:lnTo>
                  <a:pt x="1487" y="281"/>
                </a:lnTo>
                <a:lnTo>
                  <a:pt x="1473" y="259"/>
                </a:lnTo>
                <a:lnTo>
                  <a:pt x="1456" y="241"/>
                </a:lnTo>
                <a:lnTo>
                  <a:pt x="1435" y="228"/>
                </a:lnTo>
                <a:lnTo>
                  <a:pt x="1410" y="219"/>
                </a:lnTo>
                <a:lnTo>
                  <a:pt x="1384" y="216"/>
                </a:lnTo>
                <a:lnTo>
                  <a:pt x="399" y="216"/>
                </a:lnTo>
                <a:lnTo>
                  <a:pt x="416" y="78"/>
                </a:lnTo>
                <a:lnTo>
                  <a:pt x="421" y="56"/>
                </a:lnTo>
                <a:lnTo>
                  <a:pt x="430" y="38"/>
                </a:lnTo>
                <a:lnTo>
                  <a:pt x="443" y="22"/>
                </a:lnTo>
                <a:lnTo>
                  <a:pt x="460" y="11"/>
                </a:lnTo>
                <a:lnTo>
                  <a:pt x="479" y="3"/>
                </a:lnTo>
                <a:lnTo>
                  <a:pt x="50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9" name="Group 358"/>
          <p:cNvGrpSpPr/>
          <p:nvPr/>
        </p:nvGrpSpPr>
        <p:grpSpPr>
          <a:xfrm>
            <a:off x="6247320" y="5466790"/>
            <a:ext cx="651375" cy="650117"/>
            <a:chOff x="1146175" y="2854325"/>
            <a:chExt cx="822326" cy="820738"/>
          </a:xfrm>
          <a:solidFill>
            <a:schemeClr val="bg1"/>
          </a:solidFill>
        </p:grpSpPr>
        <p:sp>
          <p:nvSpPr>
            <p:cNvPr id="360" name="Freeform 67"/>
            <p:cNvSpPr>
              <a:spLocks/>
            </p:cNvSpPr>
            <p:nvPr/>
          </p:nvSpPr>
          <p:spPr bwMode="auto">
            <a:xfrm>
              <a:off x="1146175" y="3008313"/>
              <a:ext cx="719138" cy="461963"/>
            </a:xfrm>
            <a:custGeom>
              <a:avLst/>
              <a:gdLst>
                <a:gd name="T0" fmla="*/ 0 w 3171"/>
                <a:gd name="T1" fmla="*/ 0 h 2034"/>
                <a:gd name="T2" fmla="*/ 640 w 3171"/>
                <a:gd name="T3" fmla="*/ 0 h 2034"/>
                <a:gd name="T4" fmla="*/ 1433 w 3171"/>
                <a:gd name="T5" fmla="*/ 1807 h 2034"/>
                <a:gd name="T6" fmla="*/ 3171 w 3171"/>
                <a:gd name="T7" fmla="*/ 1807 h 2034"/>
                <a:gd name="T8" fmla="*/ 3171 w 3171"/>
                <a:gd name="T9" fmla="*/ 2034 h 2034"/>
                <a:gd name="T10" fmla="*/ 1285 w 3171"/>
                <a:gd name="T11" fmla="*/ 2034 h 2034"/>
                <a:gd name="T12" fmla="*/ 492 w 3171"/>
                <a:gd name="T13" fmla="*/ 226 h 2034"/>
                <a:gd name="T14" fmla="*/ 0 w 3171"/>
                <a:gd name="T15" fmla="*/ 226 h 2034"/>
                <a:gd name="T16" fmla="*/ 0 w 3171"/>
                <a:gd name="T17" fmla="*/ 0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1" h="2034">
                  <a:moveTo>
                    <a:pt x="0" y="0"/>
                  </a:moveTo>
                  <a:lnTo>
                    <a:pt x="640" y="0"/>
                  </a:lnTo>
                  <a:lnTo>
                    <a:pt x="1433" y="1807"/>
                  </a:lnTo>
                  <a:lnTo>
                    <a:pt x="3171" y="1807"/>
                  </a:lnTo>
                  <a:lnTo>
                    <a:pt x="3171" y="2034"/>
                  </a:lnTo>
                  <a:lnTo>
                    <a:pt x="1285" y="2034"/>
                  </a:lnTo>
                  <a:lnTo>
                    <a:pt x="49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Freeform 68"/>
            <p:cNvSpPr>
              <a:spLocks/>
            </p:cNvSpPr>
            <p:nvPr/>
          </p:nvSpPr>
          <p:spPr bwMode="auto">
            <a:xfrm>
              <a:off x="1454150" y="3521075"/>
              <a:ext cx="153988" cy="153988"/>
            </a:xfrm>
            <a:custGeom>
              <a:avLst/>
              <a:gdLst>
                <a:gd name="T0" fmla="*/ 341 w 680"/>
                <a:gd name="T1" fmla="*/ 0 h 678"/>
                <a:gd name="T2" fmla="*/ 386 w 680"/>
                <a:gd name="T3" fmla="*/ 3 h 678"/>
                <a:gd name="T4" fmla="*/ 431 w 680"/>
                <a:gd name="T5" fmla="*/ 12 h 678"/>
                <a:gd name="T6" fmla="*/ 473 w 680"/>
                <a:gd name="T7" fmla="*/ 28 h 678"/>
                <a:gd name="T8" fmla="*/ 512 w 680"/>
                <a:gd name="T9" fmla="*/ 46 h 678"/>
                <a:gd name="T10" fmla="*/ 548 w 680"/>
                <a:gd name="T11" fmla="*/ 72 h 678"/>
                <a:gd name="T12" fmla="*/ 581 w 680"/>
                <a:gd name="T13" fmla="*/ 100 h 678"/>
                <a:gd name="T14" fmla="*/ 610 w 680"/>
                <a:gd name="T15" fmla="*/ 132 h 678"/>
                <a:gd name="T16" fmla="*/ 634 w 680"/>
                <a:gd name="T17" fmla="*/ 168 h 678"/>
                <a:gd name="T18" fmla="*/ 654 w 680"/>
                <a:gd name="T19" fmla="*/ 208 h 678"/>
                <a:gd name="T20" fmla="*/ 668 w 680"/>
                <a:gd name="T21" fmla="*/ 250 h 678"/>
                <a:gd name="T22" fmla="*/ 677 w 680"/>
                <a:gd name="T23" fmla="*/ 294 h 678"/>
                <a:gd name="T24" fmla="*/ 680 w 680"/>
                <a:gd name="T25" fmla="*/ 340 h 678"/>
                <a:gd name="T26" fmla="*/ 677 w 680"/>
                <a:gd name="T27" fmla="*/ 385 h 678"/>
                <a:gd name="T28" fmla="*/ 668 w 680"/>
                <a:gd name="T29" fmla="*/ 430 h 678"/>
                <a:gd name="T30" fmla="*/ 654 w 680"/>
                <a:gd name="T31" fmla="*/ 472 h 678"/>
                <a:gd name="T32" fmla="*/ 634 w 680"/>
                <a:gd name="T33" fmla="*/ 510 h 678"/>
                <a:gd name="T34" fmla="*/ 610 w 680"/>
                <a:gd name="T35" fmla="*/ 546 h 678"/>
                <a:gd name="T36" fmla="*/ 581 w 680"/>
                <a:gd name="T37" fmla="*/ 579 h 678"/>
                <a:gd name="T38" fmla="*/ 548 w 680"/>
                <a:gd name="T39" fmla="*/ 608 h 678"/>
                <a:gd name="T40" fmla="*/ 512 w 680"/>
                <a:gd name="T41" fmla="*/ 632 h 678"/>
                <a:gd name="T42" fmla="*/ 473 w 680"/>
                <a:gd name="T43" fmla="*/ 652 h 678"/>
                <a:gd name="T44" fmla="*/ 431 w 680"/>
                <a:gd name="T45" fmla="*/ 666 h 678"/>
                <a:gd name="T46" fmla="*/ 386 w 680"/>
                <a:gd name="T47" fmla="*/ 675 h 678"/>
                <a:gd name="T48" fmla="*/ 341 w 680"/>
                <a:gd name="T49" fmla="*/ 678 h 678"/>
                <a:gd name="T50" fmla="*/ 295 w 680"/>
                <a:gd name="T51" fmla="*/ 675 h 678"/>
                <a:gd name="T52" fmla="*/ 251 w 680"/>
                <a:gd name="T53" fmla="*/ 666 h 678"/>
                <a:gd name="T54" fmla="*/ 209 w 680"/>
                <a:gd name="T55" fmla="*/ 652 h 678"/>
                <a:gd name="T56" fmla="*/ 169 w 680"/>
                <a:gd name="T57" fmla="*/ 632 h 678"/>
                <a:gd name="T58" fmla="*/ 133 w 680"/>
                <a:gd name="T59" fmla="*/ 608 h 678"/>
                <a:gd name="T60" fmla="*/ 101 w 680"/>
                <a:gd name="T61" fmla="*/ 579 h 678"/>
                <a:gd name="T62" fmla="*/ 72 w 680"/>
                <a:gd name="T63" fmla="*/ 546 h 678"/>
                <a:gd name="T64" fmla="*/ 47 w 680"/>
                <a:gd name="T65" fmla="*/ 510 h 678"/>
                <a:gd name="T66" fmla="*/ 28 w 680"/>
                <a:gd name="T67" fmla="*/ 472 h 678"/>
                <a:gd name="T68" fmla="*/ 13 w 680"/>
                <a:gd name="T69" fmla="*/ 430 h 678"/>
                <a:gd name="T70" fmla="*/ 4 w 680"/>
                <a:gd name="T71" fmla="*/ 385 h 678"/>
                <a:gd name="T72" fmla="*/ 0 w 680"/>
                <a:gd name="T73" fmla="*/ 340 h 678"/>
                <a:gd name="T74" fmla="*/ 4 w 680"/>
                <a:gd name="T75" fmla="*/ 294 h 678"/>
                <a:gd name="T76" fmla="*/ 13 w 680"/>
                <a:gd name="T77" fmla="*/ 250 h 678"/>
                <a:gd name="T78" fmla="*/ 28 w 680"/>
                <a:gd name="T79" fmla="*/ 208 h 678"/>
                <a:gd name="T80" fmla="*/ 47 w 680"/>
                <a:gd name="T81" fmla="*/ 168 h 678"/>
                <a:gd name="T82" fmla="*/ 72 w 680"/>
                <a:gd name="T83" fmla="*/ 132 h 678"/>
                <a:gd name="T84" fmla="*/ 101 w 680"/>
                <a:gd name="T85" fmla="*/ 100 h 678"/>
                <a:gd name="T86" fmla="*/ 133 w 680"/>
                <a:gd name="T87" fmla="*/ 72 h 678"/>
                <a:gd name="T88" fmla="*/ 169 w 680"/>
                <a:gd name="T89" fmla="*/ 46 h 678"/>
                <a:gd name="T90" fmla="*/ 209 w 680"/>
                <a:gd name="T91" fmla="*/ 28 h 678"/>
                <a:gd name="T92" fmla="*/ 251 w 680"/>
                <a:gd name="T93" fmla="*/ 12 h 678"/>
                <a:gd name="T94" fmla="*/ 295 w 680"/>
                <a:gd name="T95" fmla="*/ 3 h 678"/>
                <a:gd name="T96" fmla="*/ 341 w 680"/>
                <a:gd name="T9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0" h="678">
                  <a:moveTo>
                    <a:pt x="341" y="0"/>
                  </a:moveTo>
                  <a:lnTo>
                    <a:pt x="386" y="3"/>
                  </a:lnTo>
                  <a:lnTo>
                    <a:pt x="431" y="12"/>
                  </a:lnTo>
                  <a:lnTo>
                    <a:pt x="473" y="28"/>
                  </a:lnTo>
                  <a:lnTo>
                    <a:pt x="512" y="46"/>
                  </a:lnTo>
                  <a:lnTo>
                    <a:pt x="548" y="72"/>
                  </a:lnTo>
                  <a:lnTo>
                    <a:pt x="581" y="100"/>
                  </a:lnTo>
                  <a:lnTo>
                    <a:pt x="610" y="132"/>
                  </a:lnTo>
                  <a:lnTo>
                    <a:pt x="634" y="168"/>
                  </a:lnTo>
                  <a:lnTo>
                    <a:pt x="654" y="208"/>
                  </a:lnTo>
                  <a:lnTo>
                    <a:pt x="668" y="250"/>
                  </a:lnTo>
                  <a:lnTo>
                    <a:pt x="677" y="294"/>
                  </a:lnTo>
                  <a:lnTo>
                    <a:pt x="680" y="340"/>
                  </a:lnTo>
                  <a:lnTo>
                    <a:pt x="677" y="385"/>
                  </a:lnTo>
                  <a:lnTo>
                    <a:pt x="668" y="430"/>
                  </a:lnTo>
                  <a:lnTo>
                    <a:pt x="654" y="472"/>
                  </a:lnTo>
                  <a:lnTo>
                    <a:pt x="634" y="510"/>
                  </a:lnTo>
                  <a:lnTo>
                    <a:pt x="610" y="546"/>
                  </a:lnTo>
                  <a:lnTo>
                    <a:pt x="581" y="579"/>
                  </a:lnTo>
                  <a:lnTo>
                    <a:pt x="548" y="608"/>
                  </a:lnTo>
                  <a:lnTo>
                    <a:pt x="512" y="632"/>
                  </a:lnTo>
                  <a:lnTo>
                    <a:pt x="473" y="652"/>
                  </a:lnTo>
                  <a:lnTo>
                    <a:pt x="431" y="666"/>
                  </a:lnTo>
                  <a:lnTo>
                    <a:pt x="386" y="675"/>
                  </a:lnTo>
                  <a:lnTo>
                    <a:pt x="341" y="678"/>
                  </a:lnTo>
                  <a:lnTo>
                    <a:pt x="295" y="675"/>
                  </a:lnTo>
                  <a:lnTo>
                    <a:pt x="251" y="666"/>
                  </a:lnTo>
                  <a:lnTo>
                    <a:pt x="209" y="652"/>
                  </a:lnTo>
                  <a:lnTo>
                    <a:pt x="169" y="632"/>
                  </a:lnTo>
                  <a:lnTo>
                    <a:pt x="133" y="608"/>
                  </a:lnTo>
                  <a:lnTo>
                    <a:pt x="101" y="579"/>
                  </a:lnTo>
                  <a:lnTo>
                    <a:pt x="72" y="546"/>
                  </a:lnTo>
                  <a:lnTo>
                    <a:pt x="47" y="510"/>
                  </a:lnTo>
                  <a:lnTo>
                    <a:pt x="28" y="472"/>
                  </a:lnTo>
                  <a:lnTo>
                    <a:pt x="13" y="430"/>
                  </a:lnTo>
                  <a:lnTo>
                    <a:pt x="4" y="385"/>
                  </a:lnTo>
                  <a:lnTo>
                    <a:pt x="0" y="340"/>
                  </a:lnTo>
                  <a:lnTo>
                    <a:pt x="4" y="294"/>
                  </a:lnTo>
                  <a:lnTo>
                    <a:pt x="13" y="250"/>
                  </a:lnTo>
                  <a:lnTo>
                    <a:pt x="28" y="208"/>
                  </a:lnTo>
                  <a:lnTo>
                    <a:pt x="47" y="168"/>
                  </a:lnTo>
                  <a:lnTo>
                    <a:pt x="72" y="132"/>
                  </a:lnTo>
                  <a:lnTo>
                    <a:pt x="101" y="100"/>
                  </a:lnTo>
                  <a:lnTo>
                    <a:pt x="133" y="72"/>
                  </a:lnTo>
                  <a:lnTo>
                    <a:pt x="169" y="46"/>
                  </a:lnTo>
                  <a:lnTo>
                    <a:pt x="209" y="28"/>
                  </a:lnTo>
                  <a:lnTo>
                    <a:pt x="251" y="12"/>
                  </a:lnTo>
                  <a:lnTo>
                    <a:pt x="295" y="3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Freeform 69"/>
            <p:cNvSpPr>
              <a:spLocks/>
            </p:cNvSpPr>
            <p:nvPr/>
          </p:nvSpPr>
          <p:spPr bwMode="auto">
            <a:xfrm>
              <a:off x="1711325" y="3521075"/>
              <a:ext cx="153988" cy="153988"/>
            </a:xfrm>
            <a:custGeom>
              <a:avLst/>
              <a:gdLst>
                <a:gd name="T0" fmla="*/ 339 w 680"/>
                <a:gd name="T1" fmla="*/ 0 h 678"/>
                <a:gd name="T2" fmla="*/ 386 w 680"/>
                <a:gd name="T3" fmla="*/ 3 h 678"/>
                <a:gd name="T4" fmla="*/ 430 w 680"/>
                <a:gd name="T5" fmla="*/ 12 h 678"/>
                <a:gd name="T6" fmla="*/ 472 w 680"/>
                <a:gd name="T7" fmla="*/ 28 h 678"/>
                <a:gd name="T8" fmla="*/ 511 w 680"/>
                <a:gd name="T9" fmla="*/ 46 h 678"/>
                <a:gd name="T10" fmla="*/ 548 w 680"/>
                <a:gd name="T11" fmla="*/ 72 h 678"/>
                <a:gd name="T12" fmla="*/ 580 w 680"/>
                <a:gd name="T13" fmla="*/ 100 h 678"/>
                <a:gd name="T14" fmla="*/ 608 w 680"/>
                <a:gd name="T15" fmla="*/ 132 h 678"/>
                <a:gd name="T16" fmla="*/ 634 w 680"/>
                <a:gd name="T17" fmla="*/ 168 h 678"/>
                <a:gd name="T18" fmla="*/ 652 w 680"/>
                <a:gd name="T19" fmla="*/ 208 h 678"/>
                <a:gd name="T20" fmla="*/ 668 w 680"/>
                <a:gd name="T21" fmla="*/ 250 h 678"/>
                <a:gd name="T22" fmla="*/ 677 w 680"/>
                <a:gd name="T23" fmla="*/ 294 h 678"/>
                <a:gd name="T24" fmla="*/ 680 w 680"/>
                <a:gd name="T25" fmla="*/ 340 h 678"/>
                <a:gd name="T26" fmla="*/ 677 w 680"/>
                <a:gd name="T27" fmla="*/ 385 h 678"/>
                <a:gd name="T28" fmla="*/ 668 w 680"/>
                <a:gd name="T29" fmla="*/ 430 h 678"/>
                <a:gd name="T30" fmla="*/ 652 w 680"/>
                <a:gd name="T31" fmla="*/ 472 h 678"/>
                <a:gd name="T32" fmla="*/ 634 w 680"/>
                <a:gd name="T33" fmla="*/ 510 h 678"/>
                <a:gd name="T34" fmla="*/ 608 w 680"/>
                <a:gd name="T35" fmla="*/ 546 h 678"/>
                <a:gd name="T36" fmla="*/ 580 w 680"/>
                <a:gd name="T37" fmla="*/ 579 h 678"/>
                <a:gd name="T38" fmla="*/ 548 w 680"/>
                <a:gd name="T39" fmla="*/ 608 h 678"/>
                <a:gd name="T40" fmla="*/ 511 w 680"/>
                <a:gd name="T41" fmla="*/ 632 h 678"/>
                <a:gd name="T42" fmla="*/ 472 w 680"/>
                <a:gd name="T43" fmla="*/ 652 h 678"/>
                <a:gd name="T44" fmla="*/ 430 w 680"/>
                <a:gd name="T45" fmla="*/ 666 h 678"/>
                <a:gd name="T46" fmla="*/ 386 w 680"/>
                <a:gd name="T47" fmla="*/ 675 h 678"/>
                <a:gd name="T48" fmla="*/ 339 w 680"/>
                <a:gd name="T49" fmla="*/ 678 h 678"/>
                <a:gd name="T50" fmla="*/ 294 w 680"/>
                <a:gd name="T51" fmla="*/ 675 h 678"/>
                <a:gd name="T52" fmla="*/ 249 w 680"/>
                <a:gd name="T53" fmla="*/ 666 h 678"/>
                <a:gd name="T54" fmla="*/ 207 w 680"/>
                <a:gd name="T55" fmla="*/ 652 h 678"/>
                <a:gd name="T56" fmla="*/ 169 w 680"/>
                <a:gd name="T57" fmla="*/ 632 h 678"/>
                <a:gd name="T58" fmla="*/ 132 w 680"/>
                <a:gd name="T59" fmla="*/ 608 h 678"/>
                <a:gd name="T60" fmla="*/ 99 w 680"/>
                <a:gd name="T61" fmla="*/ 579 h 678"/>
                <a:gd name="T62" fmla="*/ 71 w 680"/>
                <a:gd name="T63" fmla="*/ 546 h 678"/>
                <a:gd name="T64" fmla="*/ 46 w 680"/>
                <a:gd name="T65" fmla="*/ 510 h 678"/>
                <a:gd name="T66" fmla="*/ 26 w 680"/>
                <a:gd name="T67" fmla="*/ 472 h 678"/>
                <a:gd name="T68" fmla="*/ 12 w 680"/>
                <a:gd name="T69" fmla="*/ 430 h 678"/>
                <a:gd name="T70" fmla="*/ 3 w 680"/>
                <a:gd name="T71" fmla="*/ 385 h 678"/>
                <a:gd name="T72" fmla="*/ 0 w 680"/>
                <a:gd name="T73" fmla="*/ 340 h 678"/>
                <a:gd name="T74" fmla="*/ 3 w 680"/>
                <a:gd name="T75" fmla="*/ 294 h 678"/>
                <a:gd name="T76" fmla="*/ 12 w 680"/>
                <a:gd name="T77" fmla="*/ 250 h 678"/>
                <a:gd name="T78" fmla="*/ 26 w 680"/>
                <a:gd name="T79" fmla="*/ 208 h 678"/>
                <a:gd name="T80" fmla="*/ 46 w 680"/>
                <a:gd name="T81" fmla="*/ 168 h 678"/>
                <a:gd name="T82" fmla="*/ 71 w 680"/>
                <a:gd name="T83" fmla="*/ 132 h 678"/>
                <a:gd name="T84" fmla="*/ 99 w 680"/>
                <a:gd name="T85" fmla="*/ 100 h 678"/>
                <a:gd name="T86" fmla="*/ 132 w 680"/>
                <a:gd name="T87" fmla="*/ 72 h 678"/>
                <a:gd name="T88" fmla="*/ 169 w 680"/>
                <a:gd name="T89" fmla="*/ 46 h 678"/>
                <a:gd name="T90" fmla="*/ 207 w 680"/>
                <a:gd name="T91" fmla="*/ 28 h 678"/>
                <a:gd name="T92" fmla="*/ 249 w 680"/>
                <a:gd name="T93" fmla="*/ 12 h 678"/>
                <a:gd name="T94" fmla="*/ 294 w 680"/>
                <a:gd name="T95" fmla="*/ 3 h 678"/>
                <a:gd name="T96" fmla="*/ 339 w 680"/>
                <a:gd name="T9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0" h="678">
                  <a:moveTo>
                    <a:pt x="339" y="0"/>
                  </a:moveTo>
                  <a:lnTo>
                    <a:pt x="386" y="3"/>
                  </a:lnTo>
                  <a:lnTo>
                    <a:pt x="430" y="12"/>
                  </a:lnTo>
                  <a:lnTo>
                    <a:pt x="472" y="28"/>
                  </a:lnTo>
                  <a:lnTo>
                    <a:pt x="511" y="46"/>
                  </a:lnTo>
                  <a:lnTo>
                    <a:pt x="548" y="72"/>
                  </a:lnTo>
                  <a:lnTo>
                    <a:pt x="580" y="100"/>
                  </a:lnTo>
                  <a:lnTo>
                    <a:pt x="608" y="132"/>
                  </a:lnTo>
                  <a:lnTo>
                    <a:pt x="634" y="168"/>
                  </a:lnTo>
                  <a:lnTo>
                    <a:pt x="652" y="208"/>
                  </a:lnTo>
                  <a:lnTo>
                    <a:pt x="668" y="250"/>
                  </a:lnTo>
                  <a:lnTo>
                    <a:pt x="677" y="294"/>
                  </a:lnTo>
                  <a:lnTo>
                    <a:pt x="680" y="340"/>
                  </a:lnTo>
                  <a:lnTo>
                    <a:pt x="677" y="385"/>
                  </a:lnTo>
                  <a:lnTo>
                    <a:pt x="668" y="430"/>
                  </a:lnTo>
                  <a:lnTo>
                    <a:pt x="652" y="472"/>
                  </a:lnTo>
                  <a:lnTo>
                    <a:pt x="634" y="510"/>
                  </a:lnTo>
                  <a:lnTo>
                    <a:pt x="608" y="546"/>
                  </a:lnTo>
                  <a:lnTo>
                    <a:pt x="580" y="579"/>
                  </a:lnTo>
                  <a:lnTo>
                    <a:pt x="548" y="608"/>
                  </a:lnTo>
                  <a:lnTo>
                    <a:pt x="511" y="632"/>
                  </a:lnTo>
                  <a:lnTo>
                    <a:pt x="472" y="652"/>
                  </a:lnTo>
                  <a:lnTo>
                    <a:pt x="430" y="666"/>
                  </a:lnTo>
                  <a:lnTo>
                    <a:pt x="386" y="675"/>
                  </a:lnTo>
                  <a:lnTo>
                    <a:pt x="339" y="678"/>
                  </a:lnTo>
                  <a:lnTo>
                    <a:pt x="294" y="675"/>
                  </a:lnTo>
                  <a:lnTo>
                    <a:pt x="249" y="666"/>
                  </a:lnTo>
                  <a:lnTo>
                    <a:pt x="207" y="652"/>
                  </a:lnTo>
                  <a:lnTo>
                    <a:pt x="169" y="632"/>
                  </a:lnTo>
                  <a:lnTo>
                    <a:pt x="132" y="608"/>
                  </a:lnTo>
                  <a:lnTo>
                    <a:pt x="99" y="579"/>
                  </a:lnTo>
                  <a:lnTo>
                    <a:pt x="71" y="546"/>
                  </a:lnTo>
                  <a:lnTo>
                    <a:pt x="46" y="510"/>
                  </a:lnTo>
                  <a:lnTo>
                    <a:pt x="26" y="472"/>
                  </a:lnTo>
                  <a:lnTo>
                    <a:pt x="12" y="430"/>
                  </a:lnTo>
                  <a:lnTo>
                    <a:pt x="3" y="385"/>
                  </a:lnTo>
                  <a:lnTo>
                    <a:pt x="0" y="340"/>
                  </a:lnTo>
                  <a:lnTo>
                    <a:pt x="3" y="294"/>
                  </a:lnTo>
                  <a:lnTo>
                    <a:pt x="12" y="250"/>
                  </a:lnTo>
                  <a:lnTo>
                    <a:pt x="26" y="208"/>
                  </a:lnTo>
                  <a:lnTo>
                    <a:pt x="46" y="168"/>
                  </a:lnTo>
                  <a:lnTo>
                    <a:pt x="71" y="132"/>
                  </a:lnTo>
                  <a:lnTo>
                    <a:pt x="99" y="100"/>
                  </a:lnTo>
                  <a:lnTo>
                    <a:pt x="132" y="72"/>
                  </a:lnTo>
                  <a:lnTo>
                    <a:pt x="169" y="46"/>
                  </a:lnTo>
                  <a:lnTo>
                    <a:pt x="207" y="28"/>
                  </a:lnTo>
                  <a:lnTo>
                    <a:pt x="249" y="12"/>
                  </a:lnTo>
                  <a:lnTo>
                    <a:pt x="294" y="3"/>
                  </a:lnTo>
                  <a:lnTo>
                    <a:pt x="3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Freeform 70"/>
            <p:cNvSpPr>
              <a:spLocks noEditPoints="1"/>
            </p:cNvSpPr>
            <p:nvPr/>
          </p:nvSpPr>
          <p:spPr bwMode="auto">
            <a:xfrm>
              <a:off x="1608138" y="2854325"/>
              <a:ext cx="360363" cy="358775"/>
            </a:xfrm>
            <a:custGeom>
              <a:avLst/>
              <a:gdLst>
                <a:gd name="T0" fmla="*/ 680 w 1586"/>
                <a:gd name="T1" fmla="*/ 678 h 1582"/>
                <a:gd name="T2" fmla="*/ 340 w 1586"/>
                <a:gd name="T3" fmla="*/ 904 h 1582"/>
                <a:gd name="T4" fmla="*/ 680 w 1586"/>
                <a:gd name="T5" fmla="*/ 1243 h 1582"/>
                <a:gd name="T6" fmla="*/ 906 w 1586"/>
                <a:gd name="T7" fmla="*/ 904 h 1582"/>
                <a:gd name="T8" fmla="*/ 1245 w 1586"/>
                <a:gd name="T9" fmla="*/ 678 h 1582"/>
                <a:gd name="T10" fmla="*/ 906 w 1586"/>
                <a:gd name="T11" fmla="*/ 340 h 1582"/>
                <a:gd name="T12" fmla="*/ 792 w 1586"/>
                <a:gd name="T13" fmla="*/ 0 h 1582"/>
                <a:gd name="T14" fmla="*/ 936 w 1586"/>
                <a:gd name="T15" fmla="*/ 13 h 1582"/>
                <a:gd name="T16" fmla="*/ 1069 w 1586"/>
                <a:gd name="T17" fmla="*/ 50 h 1582"/>
                <a:gd name="T18" fmla="*/ 1192 w 1586"/>
                <a:gd name="T19" fmla="*/ 108 h 1582"/>
                <a:gd name="T20" fmla="*/ 1304 w 1586"/>
                <a:gd name="T21" fmla="*/ 186 h 1582"/>
                <a:gd name="T22" fmla="*/ 1399 w 1586"/>
                <a:gd name="T23" fmla="*/ 282 h 1582"/>
                <a:gd name="T24" fmla="*/ 1478 w 1586"/>
                <a:gd name="T25" fmla="*/ 393 h 1582"/>
                <a:gd name="T26" fmla="*/ 1536 w 1586"/>
                <a:gd name="T27" fmla="*/ 516 h 1582"/>
                <a:gd name="T28" fmla="*/ 1572 w 1586"/>
                <a:gd name="T29" fmla="*/ 649 h 1582"/>
                <a:gd name="T30" fmla="*/ 1586 w 1586"/>
                <a:gd name="T31" fmla="*/ 792 h 1582"/>
                <a:gd name="T32" fmla="*/ 1572 w 1586"/>
                <a:gd name="T33" fmla="*/ 933 h 1582"/>
                <a:gd name="T34" fmla="*/ 1536 w 1586"/>
                <a:gd name="T35" fmla="*/ 1068 h 1582"/>
                <a:gd name="T36" fmla="*/ 1478 w 1586"/>
                <a:gd name="T37" fmla="*/ 1191 h 1582"/>
                <a:gd name="T38" fmla="*/ 1399 w 1586"/>
                <a:gd name="T39" fmla="*/ 1301 h 1582"/>
                <a:gd name="T40" fmla="*/ 1304 w 1586"/>
                <a:gd name="T41" fmla="*/ 1396 h 1582"/>
                <a:gd name="T42" fmla="*/ 1192 w 1586"/>
                <a:gd name="T43" fmla="*/ 1474 h 1582"/>
                <a:gd name="T44" fmla="*/ 1069 w 1586"/>
                <a:gd name="T45" fmla="*/ 1532 h 1582"/>
                <a:gd name="T46" fmla="*/ 936 w 1586"/>
                <a:gd name="T47" fmla="*/ 1569 h 1582"/>
                <a:gd name="T48" fmla="*/ 792 w 1586"/>
                <a:gd name="T49" fmla="*/ 1582 h 1582"/>
                <a:gd name="T50" fmla="*/ 650 w 1586"/>
                <a:gd name="T51" fmla="*/ 1569 h 1582"/>
                <a:gd name="T52" fmla="*/ 516 w 1586"/>
                <a:gd name="T53" fmla="*/ 1532 h 1582"/>
                <a:gd name="T54" fmla="*/ 392 w 1586"/>
                <a:gd name="T55" fmla="*/ 1474 h 1582"/>
                <a:gd name="T56" fmla="*/ 282 w 1586"/>
                <a:gd name="T57" fmla="*/ 1396 h 1582"/>
                <a:gd name="T58" fmla="*/ 186 w 1586"/>
                <a:gd name="T59" fmla="*/ 1301 h 1582"/>
                <a:gd name="T60" fmla="*/ 108 w 1586"/>
                <a:gd name="T61" fmla="*/ 1191 h 1582"/>
                <a:gd name="T62" fmla="*/ 50 w 1586"/>
                <a:gd name="T63" fmla="*/ 1068 h 1582"/>
                <a:gd name="T64" fmla="*/ 13 w 1586"/>
                <a:gd name="T65" fmla="*/ 933 h 1582"/>
                <a:gd name="T66" fmla="*/ 0 w 1586"/>
                <a:gd name="T67" fmla="*/ 792 h 1582"/>
                <a:gd name="T68" fmla="*/ 13 w 1586"/>
                <a:gd name="T69" fmla="*/ 649 h 1582"/>
                <a:gd name="T70" fmla="*/ 50 w 1586"/>
                <a:gd name="T71" fmla="*/ 516 h 1582"/>
                <a:gd name="T72" fmla="*/ 108 w 1586"/>
                <a:gd name="T73" fmla="*/ 393 h 1582"/>
                <a:gd name="T74" fmla="*/ 186 w 1586"/>
                <a:gd name="T75" fmla="*/ 282 h 1582"/>
                <a:gd name="T76" fmla="*/ 282 w 1586"/>
                <a:gd name="T77" fmla="*/ 186 h 1582"/>
                <a:gd name="T78" fmla="*/ 392 w 1586"/>
                <a:gd name="T79" fmla="*/ 108 h 1582"/>
                <a:gd name="T80" fmla="*/ 516 w 1586"/>
                <a:gd name="T81" fmla="*/ 50 h 1582"/>
                <a:gd name="T82" fmla="*/ 650 w 1586"/>
                <a:gd name="T83" fmla="*/ 13 h 1582"/>
                <a:gd name="T84" fmla="*/ 792 w 1586"/>
                <a:gd name="T85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6" h="1582">
                  <a:moveTo>
                    <a:pt x="680" y="340"/>
                  </a:moveTo>
                  <a:lnTo>
                    <a:pt x="680" y="678"/>
                  </a:lnTo>
                  <a:lnTo>
                    <a:pt x="340" y="678"/>
                  </a:lnTo>
                  <a:lnTo>
                    <a:pt x="340" y="904"/>
                  </a:lnTo>
                  <a:lnTo>
                    <a:pt x="680" y="904"/>
                  </a:lnTo>
                  <a:lnTo>
                    <a:pt x="680" y="1243"/>
                  </a:lnTo>
                  <a:lnTo>
                    <a:pt x="906" y="1243"/>
                  </a:lnTo>
                  <a:lnTo>
                    <a:pt x="906" y="904"/>
                  </a:lnTo>
                  <a:lnTo>
                    <a:pt x="1245" y="904"/>
                  </a:lnTo>
                  <a:lnTo>
                    <a:pt x="1245" y="678"/>
                  </a:lnTo>
                  <a:lnTo>
                    <a:pt x="906" y="678"/>
                  </a:lnTo>
                  <a:lnTo>
                    <a:pt x="906" y="340"/>
                  </a:lnTo>
                  <a:lnTo>
                    <a:pt x="680" y="340"/>
                  </a:lnTo>
                  <a:close/>
                  <a:moveTo>
                    <a:pt x="792" y="0"/>
                  </a:moveTo>
                  <a:lnTo>
                    <a:pt x="865" y="4"/>
                  </a:lnTo>
                  <a:lnTo>
                    <a:pt x="936" y="13"/>
                  </a:lnTo>
                  <a:lnTo>
                    <a:pt x="1004" y="29"/>
                  </a:lnTo>
                  <a:lnTo>
                    <a:pt x="1069" y="50"/>
                  </a:lnTo>
                  <a:lnTo>
                    <a:pt x="1133" y="76"/>
                  </a:lnTo>
                  <a:lnTo>
                    <a:pt x="1192" y="108"/>
                  </a:lnTo>
                  <a:lnTo>
                    <a:pt x="1250" y="145"/>
                  </a:lnTo>
                  <a:lnTo>
                    <a:pt x="1304" y="186"/>
                  </a:lnTo>
                  <a:lnTo>
                    <a:pt x="1353" y="232"/>
                  </a:lnTo>
                  <a:lnTo>
                    <a:pt x="1399" y="282"/>
                  </a:lnTo>
                  <a:lnTo>
                    <a:pt x="1440" y="336"/>
                  </a:lnTo>
                  <a:lnTo>
                    <a:pt x="1478" y="393"/>
                  </a:lnTo>
                  <a:lnTo>
                    <a:pt x="1510" y="452"/>
                  </a:lnTo>
                  <a:lnTo>
                    <a:pt x="1536" y="516"/>
                  </a:lnTo>
                  <a:lnTo>
                    <a:pt x="1557" y="581"/>
                  </a:lnTo>
                  <a:lnTo>
                    <a:pt x="1572" y="649"/>
                  </a:lnTo>
                  <a:lnTo>
                    <a:pt x="1582" y="719"/>
                  </a:lnTo>
                  <a:lnTo>
                    <a:pt x="1586" y="792"/>
                  </a:lnTo>
                  <a:lnTo>
                    <a:pt x="1582" y="863"/>
                  </a:lnTo>
                  <a:lnTo>
                    <a:pt x="1572" y="933"/>
                  </a:lnTo>
                  <a:lnTo>
                    <a:pt x="1557" y="1002"/>
                  </a:lnTo>
                  <a:lnTo>
                    <a:pt x="1536" y="1068"/>
                  </a:lnTo>
                  <a:lnTo>
                    <a:pt x="1510" y="1130"/>
                  </a:lnTo>
                  <a:lnTo>
                    <a:pt x="1478" y="1191"/>
                  </a:lnTo>
                  <a:lnTo>
                    <a:pt x="1440" y="1247"/>
                  </a:lnTo>
                  <a:lnTo>
                    <a:pt x="1399" y="1301"/>
                  </a:lnTo>
                  <a:lnTo>
                    <a:pt x="1353" y="1350"/>
                  </a:lnTo>
                  <a:lnTo>
                    <a:pt x="1304" y="1396"/>
                  </a:lnTo>
                  <a:lnTo>
                    <a:pt x="1250" y="1437"/>
                  </a:lnTo>
                  <a:lnTo>
                    <a:pt x="1192" y="1474"/>
                  </a:lnTo>
                  <a:lnTo>
                    <a:pt x="1133" y="1506"/>
                  </a:lnTo>
                  <a:lnTo>
                    <a:pt x="1069" y="1532"/>
                  </a:lnTo>
                  <a:lnTo>
                    <a:pt x="1004" y="1553"/>
                  </a:lnTo>
                  <a:lnTo>
                    <a:pt x="936" y="1569"/>
                  </a:lnTo>
                  <a:lnTo>
                    <a:pt x="865" y="1579"/>
                  </a:lnTo>
                  <a:lnTo>
                    <a:pt x="792" y="1582"/>
                  </a:lnTo>
                  <a:lnTo>
                    <a:pt x="721" y="1579"/>
                  </a:lnTo>
                  <a:lnTo>
                    <a:pt x="650" y="1569"/>
                  </a:lnTo>
                  <a:lnTo>
                    <a:pt x="582" y="1553"/>
                  </a:lnTo>
                  <a:lnTo>
                    <a:pt x="516" y="1532"/>
                  </a:lnTo>
                  <a:lnTo>
                    <a:pt x="453" y="1506"/>
                  </a:lnTo>
                  <a:lnTo>
                    <a:pt x="392" y="1474"/>
                  </a:lnTo>
                  <a:lnTo>
                    <a:pt x="335" y="1437"/>
                  </a:lnTo>
                  <a:lnTo>
                    <a:pt x="282" y="1396"/>
                  </a:lnTo>
                  <a:lnTo>
                    <a:pt x="233" y="1350"/>
                  </a:lnTo>
                  <a:lnTo>
                    <a:pt x="186" y="1301"/>
                  </a:lnTo>
                  <a:lnTo>
                    <a:pt x="146" y="1247"/>
                  </a:lnTo>
                  <a:lnTo>
                    <a:pt x="108" y="1191"/>
                  </a:lnTo>
                  <a:lnTo>
                    <a:pt x="76" y="1130"/>
                  </a:lnTo>
                  <a:lnTo>
                    <a:pt x="50" y="1068"/>
                  </a:lnTo>
                  <a:lnTo>
                    <a:pt x="29" y="1002"/>
                  </a:lnTo>
                  <a:lnTo>
                    <a:pt x="13" y="933"/>
                  </a:lnTo>
                  <a:lnTo>
                    <a:pt x="4" y="863"/>
                  </a:lnTo>
                  <a:lnTo>
                    <a:pt x="0" y="792"/>
                  </a:lnTo>
                  <a:lnTo>
                    <a:pt x="4" y="719"/>
                  </a:lnTo>
                  <a:lnTo>
                    <a:pt x="13" y="649"/>
                  </a:lnTo>
                  <a:lnTo>
                    <a:pt x="29" y="581"/>
                  </a:lnTo>
                  <a:lnTo>
                    <a:pt x="50" y="516"/>
                  </a:lnTo>
                  <a:lnTo>
                    <a:pt x="76" y="452"/>
                  </a:lnTo>
                  <a:lnTo>
                    <a:pt x="108" y="393"/>
                  </a:lnTo>
                  <a:lnTo>
                    <a:pt x="146" y="336"/>
                  </a:lnTo>
                  <a:lnTo>
                    <a:pt x="186" y="282"/>
                  </a:lnTo>
                  <a:lnTo>
                    <a:pt x="233" y="232"/>
                  </a:lnTo>
                  <a:lnTo>
                    <a:pt x="282" y="186"/>
                  </a:lnTo>
                  <a:lnTo>
                    <a:pt x="335" y="145"/>
                  </a:lnTo>
                  <a:lnTo>
                    <a:pt x="392" y="108"/>
                  </a:lnTo>
                  <a:lnTo>
                    <a:pt x="453" y="76"/>
                  </a:lnTo>
                  <a:lnTo>
                    <a:pt x="516" y="50"/>
                  </a:lnTo>
                  <a:lnTo>
                    <a:pt x="582" y="29"/>
                  </a:lnTo>
                  <a:lnTo>
                    <a:pt x="650" y="13"/>
                  </a:lnTo>
                  <a:lnTo>
                    <a:pt x="721" y="4"/>
                  </a:lnTo>
                  <a:lnTo>
                    <a:pt x="7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Freeform 71"/>
            <p:cNvSpPr>
              <a:spLocks/>
            </p:cNvSpPr>
            <p:nvPr/>
          </p:nvSpPr>
          <p:spPr bwMode="auto">
            <a:xfrm>
              <a:off x="1403350" y="3111500"/>
              <a:ext cx="520700" cy="255588"/>
            </a:xfrm>
            <a:custGeom>
              <a:avLst/>
              <a:gdLst>
                <a:gd name="T0" fmla="*/ 0 w 2299"/>
                <a:gd name="T1" fmla="*/ 0 h 1130"/>
                <a:gd name="T2" fmla="*/ 741 w 2299"/>
                <a:gd name="T3" fmla="*/ 0 h 1130"/>
                <a:gd name="T4" fmla="*/ 771 w 2299"/>
                <a:gd name="T5" fmla="*/ 73 h 1130"/>
                <a:gd name="T6" fmla="*/ 805 w 2299"/>
                <a:gd name="T7" fmla="*/ 142 h 1130"/>
                <a:gd name="T8" fmla="*/ 844 w 2299"/>
                <a:gd name="T9" fmla="*/ 209 h 1130"/>
                <a:gd name="T10" fmla="*/ 888 w 2299"/>
                <a:gd name="T11" fmla="*/ 272 h 1130"/>
                <a:gd name="T12" fmla="*/ 936 w 2299"/>
                <a:gd name="T13" fmla="*/ 332 h 1130"/>
                <a:gd name="T14" fmla="*/ 989 w 2299"/>
                <a:gd name="T15" fmla="*/ 387 h 1130"/>
                <a:gd name="T16" fmla="*/ 1046 w 2299"/>
                <a:gd name="T17" fmla="*/ 439 h 1130"/>
                <a:gd name="T18" fmla="*/ 1107 w 2299"/>
                <a:gd name="T19" fmla="*/ 487 h 1130"/>
                <a:gd name="T20" fmla="*/ 1171 w 2299"/>
                <a:gd name="T21" fmla="*/ 529 h 1130"/>
                <a:gd name="T22" fmla="*/ 1238 w 2299"/>
                <a:gd name="T23" fmla="*/ 567 h 1130"/>
                <a:gd name="T24" fmla="*/ 1308 w 2299"/>
                <a:gd name="T25" fmla="*/ 600 h 1130"/>
                <a:gd name="T26" fmla="*/ 1381 w 2299"/>
                <a:gd name="T27" fmla="*/ 628 h 1130"/>
                <a:gd name="T28" fmla="*/ 1457 w 2299"/>
                <a:gd name="T29" fmla="*/ 649 h 1130"/>
                <a:gd name="T30" fmla="*/ 1535 w 2299"/>
                <a:gd name="T31" fmla="*/ 665 h 1130"/>
                <a:gd name="T32" fmla="*/ 1616 w 2299"/>
                <a:gd name="T33" fmla="*/ 675 h 1130"/>
                <a:gd name="T34" fmla="*/ 1697 w 2299"/>
                <a:gd name="T35" fmla="*/ 678 h 1130"/>
                <a:gd name="T36" fmla="*/ 1772 w 2299"/>
                <a:gd name="T37" fmla="*/ 675 h 1130"/>
                <a:gd name="T38" fmla="*/ 1845 w 2299"/>
                <a:gd name="T39" fmla="*/ 667 h 1130"/>
                <a:gd name="T40" fmla="*/ 1917 w 2299"/>
                <a:gd name="T41" fmla="*/ 654 h 1130"/>
                <a:gd name="T42" fmla="*/ 1986 w 2299"/>
                <a:gd name="T43" fmla="*/ 635 h 1130"/>
                <a:gd name="T44" fmla="*/ 2053 w 2299"/>
                <a:gd name="T45" fmla="*/ 612 h 1130"/>
                <a:gd name="T46" fmla="*/ 2118 w 2299"/>
                <a:gd name="T47" fmla="*/ 585 h 1130"/>
                <a:gd name="T48" fmla="*/ 2181 w 2299"/>
                <a:gd name="T49" fmla="*/ 553 h 1130"/>
                <a:gd name="T50" fmla="*/ 2242 w 2299"/>
                <a:gd name="T51" fmla="*/ 518 h 1130"/>
                <a:gd name="T52" fmla="*/ 2299 w 2299"/>
                <a:gd name="T53" fmla="*/ 478 h 1130"/>
                <a:gd name="T54" fmla="*/ 2038 w 2299"/>
                <a:gd name="T55" fmla="*/ 1130 h 1130"/>
                <a:gd name="T56" fmla="*/ 452 w 2299"/>
                <a:gd name="T57" fmla="*/ 1130 h 1130"/>
                <a:gd name="T58" fmla="*/ 0 w 2299"/>
                <a:gd name="T5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99" h="1130">
                  <a:moveTo>
                    <a:pt x="0" y="0"/>
                  </a:moveTo>
                  <a:lnTo>
                    <a:pt x="741" y="0"/>
                  </a:lnTo>
                  <a:lnTo>
                    <a:pt x="771" y="73"/>
                  </a:lnTo>
                  <a:lnTo>
                    <a:pt x="805" y="142"/>
                  </a:lnTo>
                  <a:lnTo>
                    <a:pt x="844" y="209"/>
                  </a:lnTo>
                  <a:lnTo>
                    <a:pt x="888" y="272"/>
                  </a:lnTo>
                  <a:lnTo>
                    <a:pt x="936" y="332"/>
                  </a:lnTo>
                  <a:lnTo>
                    <a:pt x="989" y="387"/>
                  </a:lnTo>
                  <a:lnTo>
                    <a:pt x="1046" y="439"/>
                  </a:lnTo>
                  <a:lnTo>
                    <a:pt x="1107" y="487"/>
                  </a:lnTo>
                  <a:lnTo>
                    <a:pt x="1171" y="529"/>
                  </a:lnTo>
                  <a:lnTo>
                    <a:pt x="1238" y="567"/>
                  </a:lnTo>
                  <a:lnTo>
                    <a:pt x="1308" y="600"/>
                  </a:lnTo>
                  <a:lnTo>
                    <a:pt x="1381" y="628"/>
                  </a:lnTo>
                  <a:lnTo>
                    <a:pt x="1457" y="649"/>
                  </a:lnTo>
                  <a:lnTo>
                    <a:pt x="1535" y="665"/>
                  </a:lnTo>
                  <a:lnTo>
                    <a:pt x="1616" y="675"/>
                  </a:lnTo>
                  <a:lnTo>
                    <a:pt x="1697" y="678"/>
                  </a:lnTo>
                  <a:lnTo>
                    <a:pt x="1772" y="675"/>
                  </a:lnTo>
                  <a:lnTo>
                    <a:pt x="1845" y="667"/>
                  </a:lnTo>
                  <a:lnTo>
                    <a:pt x="1917" y="654"/>
                  </a:lnTo>
                  <a:lnTo>
                    <a:pt x="1986" y="635"/>
                  </a:lnTo>
                  <a:lnTo>
                    <a:pt x="2053" y="612"/>
                  </a:lnTo>
                  <a:lnTo>
                    <a:pt x="2118" y="585"/>
                  </a:lnTo>
                  <a:lnTo>
                    <a:pt x="2181" y="553"/>
                  </a:lnTo>
                  <a:lnTo>
                    <a:pt x="2242" y="518"/>
                  </a:lnTo>
                  <a:lnTo>
                    <a:pt x="2299" y="478"/>
                  </a:lnTo>
                  <a:lnTo>
                    <a:pt x="2038" y="1130"/>
                  </a:lnTo>
                  <a:lnTo>
                    <a:pt x="452" y="11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8450443" y="3603154"/>
            <a:ext cx="635562" cy="594970"/>
            <a:chOff x="1022350" y="2490788"/>
            <a:chExt cx="1739900" cy="1628775"/>
          </a:xfrm>
          <a:solidFill>
            <a:schemeClr val="bg1"/>
          </a:solidFill>
        </p:grpSpPr>
        <p:sp>
          <p:nvSpPr>
            <p:cNvPr id="366" name="Freeform 76"/>
            <p:cNvSpPr>
              <a:spLocks/>
            </p:cNvSpPr>
            <p:nvPr/>
          </p:nvSpPr>
          <p:spPr bwMode="auto">
            <a:xfrm>
              <a:off x="1354138" y="2641600"/>
              <a:ext cx="209550" cy="58738"/>
            </a:xfrm>
            <a:custGeom>
              <a:avLst/>
              <a:gdLst>
                <a:gd name="T0" fmla="*/ 72 w 527"/>
                <a:gd name="T1" fmla="*/ 0 h 145"/>
                <a:gd name="T2" fmla="*/ 455 w 527"/>
                <a:gd name="T3" fmla="*/ 0 h 145"/>
                <a:gd name="T4" fmla="*/ 477 w 527"/>
                <a:gd name="T5" fmla="*/ 4 h 145"/>
                <a:gd name="T6" fmla="*/ 497 w 527"/>
                <a:gd name="T7" fmla="*/ 15 h 145"/>
                <a:gd name="T8" fmla="*/ 512 w 527"/>
                <a:gd name="T9" fmla="*/ 31 h 145"/>
                <a:gd name="T10" fmla="*/ 523 w 527"/>
                <a:gd name="T11" fmla="*/ 50 h 145"/>
                <a:gd name="T12" fmla="*/ 527 w 527"/>
                <a:gd name="T13" fmla="*/ 72 h 145"/>
                <a:gd name="T14" fmla="*/ 523 w 527"/>
                <a:gd name="T15" fmla="*/ 96 h 145"/>
                <a:gd name="T16" fmla="*/ 512 w 527"/>
                <a:gd name="T17" fmla="*/ 115 h 145"/>
                <a:gd name="T18" fmla="*/ 497 w 527"/>
                <a:gd name="T19" fmla="*/ 131 h 145"/>
                <a:gd name="T20" fmla="*/ 477 w 527"/>
                <a:gd name="T21" fmla="*/ 141 h 145"/>
                <a:gd name="T22" fmla="*/ 455 w 527"/>
                <a:gd name="T23" fmla="*/ 145 h 145"/>
                <a:gd name="T24" fmla="*/ 72 w 527"/>
                <a:gd name="T25" fmla="*/ 145 h 145"/>
                <a:gd name="T26" fmla="*/ 49 w 527"/>
                <a:gd name="T27" fmla="*/ 141 h 145"/>
                <a:gd name="T28" fmla="*/ 29 w 527"/>
                <a:gd name="T29" fmla="*/ 131 h 145"/>
                <a:gd name="T30" fmla="*/ 13 w 527"/>
                <a:gd name="T31" fmla="*/ 115 h 145"/>
                <a:gd name="T32" fmla="*/ 4 w 527"/>
                <a:gd name="T33" fmla="*/ 96 h 145"/>
                <a:gd name="T34" fmla="*/ 0 w 527"/>
                <a:gd name="T35" fmla="*/ 72 h 145"/>
                <a:gd name="T36" fmla="*/ 4 w 527"/>
                <a:gd name="T37" fmla="*/ 50 h 145"/>
                <a:gd name="T38" fmla="*/ 13 w 527"/>
                <a:gd name="T39" fmla="*/ 31 h 145"/>
                <a:gd name="T40" fmla="*/ 29 w 527"/>
                <a:gd name="T41" fmla="*/ 15 h 145"/>
                <a:gd name="T42" fmla="*/ 49 w 527"/>
                <a:gd name="T43" fmla="*/ 4 h 145"/>
                <a:gd name="T44" fmla="*/ 72 w 527"/>
                <a:gd name="T4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7" h="145">
                  <a:moveTo>
                    <a:pt x="72" y="0"/>
                  </a:moveTo>
                  <a:lnTo>
                    <a:pt x="455" y="0"/>
                  </a:lnTo>
                  <a:lnTo>
                    <a:pt x="477" y="4"/>
                  </a:lnTo>
                  <a:lnTo>
                    <a:pt x="497" y="15"/>
                  </a:lnTo>
                  <a:lnTo>
                    <a:pt x="512" y="31"/>
                  </a:lnTo>
                  <a:lnTo>
                    <a:pt x="523" y="50"/>
                  </a:lnTo>
                  <a:lnTo>
                    <a:pt x="527" y="72"/>
                  </a:lnTo>
                  <a:lnTo>
                    <a:pt x="523" y="96"/>
                  </a:lnTo>
                  <a:lnTo>
                    <a:pt x="512" y="115"/>
                  </a:lnTo>
                  <a:lnTo>
                    <a:pt x="497" y="131"/>
                  </a:lnTo>
                  <a:lnTo>
                    <a:pt x="477" y="141"/>
                  </a:lnTo>
                  <a:lnTo>
                    <a:pt x="455" y="145"/>
                  </a:lnTo>
                  <a:lnTo>
                    <a:pt x="72" y="145"/>
                  </a:lnTo>
                  <a:lnTo>
                    <a:pt x="49" y="141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4" y="96"/>
                  </a:lnTo>
                  <a:lnTo>
                    <a:pt x="0" y="72"/>
                  </a:lnTo>
                  <a:lnTo>
                    <a:pt x="4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Freeform 77"/>
            <p:cNvSpPr>
              <a:spLocks noEditPoints="1"/>
            </p:cNvSpPr>
            <p:nvPr/>
          </p:nvSpPr>
          <p:spPr bwMode="auto">
            <a:xfrm>
              <a:off x="1022350" y="2490788"/>
              <a:ext cx="1739900" cy="1628775"/>
            </a:xfrm>
            <a:custGeom>
              <a:avLst/>
              <a:gdLst>
                <a:gd name="T0" fmla="*/ 3996 w 4385"/>
                <a:gd name="T1" fmla="*/ 3271 h 4105"/>
                <a:gd name="T2" fmla="*/ 3380 w 4385"/>
                <a:gd name="T3" fmla="*/ 2477 h 4105"/>
                <a:gd name="T4" fmla="*/ 3351 w 4385"/>
                <a:gd name="T5" fmla="*/ 2895 h 4105"/>
                <a:gd name="T6" fmla="*/ 3400 w 4385"/>
                <a:gd name="T7" fmla="*/ 2963 h 4105"/>
                <a:gd name="T8" fmla="*/ 3827 w 4385"/>
                <a:gd name="T9" fmla="*/ 2952 h 4105"/>
                <a:gd name="T10" fmla="*/ 3856 w 4385"/>
                <a:gd name="T11" fmla="*/ 2534 h 4105"/>
                <a:gd name="T12" fmla="*/ 3807 w 4385"/>
                <a:gd name="T13" fmla="*/ 2466 h 4105"/>
                <a:gd name="T14" fmla="*/ 2696 w 4385"/>
                <a:gd name="T15" fmla="*/ 2466 h 4105"/>
                <a:gd name="T16" fmla="*/ 2647 w 4385"/>
                <a:gd name="T17" fmla="*/ 2534 h 4105"/>
                <a:gd name="T18" fmla="*/ 2676 w 4385"/>
                <a:gd name="T19" fmla="*/ 2952 h 4105"/>
                <a:gd name="T20" fmla="*/ 3103 w 4385"/>
                <a:gd name="T21" fmla="*/ 2963 h 4105"/>
                <a:gd name="T22" fmla="*/ 3152 w 4385"/>
                <a:gd name="T23" fmla="*/ 2895 h 4105"/>
                <a:gd name="T24" fmla="*/ 3121 w 4385"/>
                <a:gd name="T25" fmla="*/ 2477 h 4105"/>
                <a:gd name="T26" fmla="*/ 1985 w 4385"/>
                <a:gd name="T27" fmla="*/ 2462 h 4105"/>
                <a:gd name="T28" fmla="*/ 1917 w 4385"/>
                <a:gd name="T29" fmla="*/ 2511 h 4105"/>
                <a:gd name="T30" fmla="*/ 1927 w 4385"/>
                <a:gd name="T31" fmla="*/ 2938 h 4105"/>
                <a:gd name="T32" fmla="*/ 2345 w 4385"/>
                <a:gd name="T33" fmla="*/ 2967 h 4105"/>
                <a:gd name="T34" fmla="*/ 2415 w 4385"/>
                <a:gd name="T35" fmla="*/ 2918 h 4105"/>
                <a:gd name="T36" fmla="*/ 2404 w 4385"/>
                <a:gd name="T37" fmla="*/ 2491 h 4105"/>
                <a:gd name="T38" fmla="*/ 1985 w 4385"/>
                <a:gd name="T39" fmla="*/ 2462 h 4105"/>
                <a:gd name="T40" fmla="*/ 3365 w 4385"/>
                <a:gd name="T41" fmla="*/ 1897 h 4105"/>
                <a:gd name="T42" fmla="*/ 3355 w 4385"/>
                <a:gd name="T43" fmla="*/ 2322 h 4105"/>
                <a:gd name="T44" fmla="*/ 3423 w 4385"/>
                <a:gd name="T45" fmla="*/ 2371 h 4105"/>
                <a:gd name="T46" fmla="*/ 3841 w 4385"/>
                <a:gd name="T47" fmla="*/ 2342 h 4105"/>
                <a:gd name="T48" fmla="*/ 3852 w 4385"/>
                <a:gd name="T49" fmla="*/ 1917 h 4105"/>
                <a:gd name="T50" fmla="*/ 3784 w 4385"/>
                <a:gd name="T51" fmla="*/ 1867 h 4105"/>
                <a:gd name="T52" fmla="*/ 2676 w 4385"/>
                <a:gd name="T53" fmla="*/ 1881 h 4105"/>
                <a:gd name="T54" fmla="*/ 2647 w 4385"/>
                <a:gd name="T55" fmla="*/ 2299 h 4105"/>
                <a:gd name="T56" fmla="*/ 2696 w 4385"/>
                <a:gd name="T57" fmla="*/ 2369 h 4105"/>
                <a:gd name="T58" fmla="*/ 3121 w 4385"/>
                <a:gd name="T59" fmla="*/ 2358 h 4105"/>
                <a:gd name="T60" fmla="*/ 3152 w 4385"/>
                <a:gd name="T61" fmla="*/ 1939 h 4105"/>
                <a:gd name="T62" fmla="*/ 3103 w 4385"/>
                <a:gd name="T63" fmla="*/ 1871 h 4105"/>
                <a:gd name="T64" fmla="*/ 1963 w 4385"/>
                <a:gd name="T65" fmla="*/ 1871 h 4105"/>
                <a:gd name="T66" fmla="*/ 1913 w 4385"/>
                <a:gd name="T67" fmla="*/ 1939 h 4105"/>
                <a:gd name="T68" fmla="*/ 1943 w 4385"/>
                <a:gd name="T69" fmla="*/ 2358 h 4105"/>
                <a:gd name="T70" fmla="*/ 2369 w 4385"/>
                <a:gd name="T71" fmla="*/ 2369 h 4105"/>
                <a:gd name="T72" fmla="*/ 2419 w 4385"/>
                <a:gd name="T73" fmla="*/ 2299 h 4105"/>
                <a:gd name="T74" fmla="*/ 2388 w 4385"/>
                <a:gd name="T75" fmla="*/ 1881 h 4105"/>
                <a:gd name="T76" fmla="*/ 2288 w 4385"/>
                <a:gd name="T77" fmla="*/ 1168 h 4105"/>
                <a:gd name="T78" fmla="*/ 2220 w 4385"/>
                <a:gd name="T79" fmla="*/ 1217 h 4105"/>
                <a:gd name="T80" fmla="*/ 2229 w 4385"/>
                <a:gd name="T81" fmla="*/ 1546 h 4105"/>
                <a:gd name="T82" fmla="*/ 3784 w 4385"/>
                <a:gd name="T83" fmla="*/ 1575 h 4105"/>
                <a:gd name="T84" fmla="*/ 3852 w 4385"/>
                <a:gd name="T85" fmla="*/ 1526 h 4105"/>
                <a:gd name="T86" fmla="*/ 3841 w 4385"/>
                <a:gd name="T87" fmla="*/ 1197 h 4105"/>
                <a:gd name="T88" fmla="*/ 2288 w 4385"/>
                <a:gd name="T89" fmla="*/ 1168 h 4105"/>
                <a:gd name="T90" fmla="*/ 1723 w 4385"/>
                <a:gd name="T91" fmla="*/ 1547 h 4105"/>
                <a:gd name="T92" fmla="*/ 1824 w 4385"/>
                <a:gd name="T93" fmla="*/ 0 h 4105"/>
                <a:gd name="T94" fmla="*/ 1892 w 4385"/>
                <a:gd name="T95" fmla="*/ 49 h 4105"/>
                <a:gd name="T96" fmla="*/ 4249 w 4385"/>
                <a:gd name="T97" fmla="*/ 806 h 4105"/>
                <a:gd name="T98" fmla="*/ 4299 w 4385"/>
                <a:gd name="T99" fmla="*/ 876 h 4105"/>
                <a:gd name="T100" fmla="*/ 4385 w 4385"/>
                <a:gd name="T101" fmla="*/ 3255 h 4105"/>
                <a:gd name="T102" fmla="*/ 4356 w 4385"/>
                <a:gd name="T103" fmla="*/ 4092 h 4105"/>
                <a:gd name="T104" fmla="*/ 49 w 4385"/>
                <a:gd name="T105" fmla="*/ 4101 h 4105"/>
                <a:gd name="T106" fmla="*/ 0 w 4385"/>
                <a:gd name="T107" fmla="*/ 4033 h 4105"/>
                <a:gd name="T108" fmla="*/ 87 w 4385"/>
                <a:gd name="T109" fmla="*/ 2149 h 4105"/>
                <a:gd name="T110" fmla="*/ 116 w 4385"/>
                <a:gd name="T111" fmla="*/ 817 h 4105"/>
                <a:gd name="T112" fmla="*/ 511 w 4385"/>
                <a:gd name="T113" fmla="*/ 72 h 4105"/>
                <a:gd name="T114" fmla="*/ 560 w 4385"/>
                <a:gd name="T115" fmla="*/ 3 h 4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85" h="4105">
                  <a:moveTo>
                    <a:pt x="389" y="3271"/>
                  </a:moveTo>
                  <a:lnTo>
                    <a:pt x="389" y="3829"/>
                  </a:lnTo>
                  <a:lnTo>
                    <a:pt x="3996" y="3829"/>
                  </a:lnTo>
                  <a:lnTo>
                    <a:pt x="3996" y="3271"/>
                  </a:lnTo>
                  <a:lnTo>
                    <a:pt x="389" y="3271"/>
                  </a:lnTo>
                  <a:close/>
                  <a:moveTo>
                    <a:pt x="3423" y="2462"/>
                  </a:moveTo>
                  <a:lnTo>
                    <a:pt x="3400" y="2466"/>
                  </a:lnTo>
                  <a:lnTo>
                    <a:pt x="3380" y="2477"/>
                  </a:lnTo>
                  <a:lnTo>
                    <a:pt x="3365" y="2491"/>
                  </a:lnTo>
                  <a:lnTo>
                    <a:pt x="3355" y="2511"/>
                  </a:lnTo>
                  <a:lnTo>
                    <a:pt x="3351" y="2534"/>
                  </a:lnTo>
                  <a:lnTo>
                    <a:pt x="3351" y="2895"/>
                  </a:lnTo>
                  <a:lnTo>
                    <a:pt x="3355" y="2918"/>
                  </a:lnTo>
                  <a:lnTo>
                    <a:pt x="3365" y="2938"/>
                  </a:lnTo>
                  <a:lnTo>
                    <a:pt x="3380" y="2952"/>
                  </a:lnTo>
                  <a:lnTo>
                    <a:pt x="3400" y="2963"/>
                  </a:lnTo>
                  <a:lnTo>
                    <a:pt x="3423" y="2967"/>
                  </a:lnTo>
                  <a:lnTo>
                    <a:pt x="3784" y="2967"/>
                  </a:lnTo>
                  <a:lnTo>
                    <a:pt x="3807" y="2963"/>
                  </a:lnTo>
                  <a:lnTo>
                    <a:pt x="3827" y="2952"/>
                  </a:lnTo>
                  <a:lnTo>
                    <a:pt x="3841" y="2938"/>
                  </a:lnTo>
                  <a:lnTo>
                    <a:pt x="3852" y="2918"/>
                  </a:lnTo>
                  <a:lnTo>
                    <a:pt x="3856" y="2895"/>
                  </a:lnTo>
                  <a:lnTo>
                    <a:pt x="3856" y="2534"/>
                  </a:lnTo>
                  <a:lnTo>
                    <a:pt x="3852" y="2511"/>
                  </a:lnTo>
                  <a:lnTo>
                    <a:pt x="3841" y="2491"/>
                  </a:lnTo>
                  <a:lnTo>
                    <a:pt x="3827" y="2477"/>
                  </a:lnTo>
                  <a:lnTo>
                    <a:pt x="3807" y="2466"/>
                  </a:lnTo>
                  <a:lnTo>
                    <a:pt x="3784" y="2462"/>
                  </a:lnTo>
                  <a:lnTo>
                    <a:pt x="3423" y="2462"/>
                  </a:lnTo>
                  <a:close/>
                  <a:moveTo>
                    <a:pt x="2719" y="2462"/>
                  </a:moveTo>
                  <a:lnTo>
                    <a:pt x="2696" y="2466"/>
                  </a:lnTo>
                  <a:lnTo>
                    <a:pt x="2676" y="2477"/>
                  </a:lnTo>
                  <a:lnTo>
                    <a:pt x="2660" y="2491"/>
                  </a:lnTo>
                  <a:lnTo>
                    <a:pt x="2651" y="2511"/>
                  </a:lnTo>
                  <a:lnTo>
                    <a:pt x="2647" y="2534"/>
                  </a:lnTo>
                  <a:lnTo>
                    <a:pt x="2647" y="2895"/>
                  </a:lnTo>
                  <a:lnTo>
                    <a:pt x="2651" y="2918"/>
                  </a:lnTo>
                  <a:lnTo>
                    <a:pt x="2660" y="2938"/>
                  </a:lnTo>
                  <a:lnTo>
                    <a:pt x="2676" y="2952"/>
                  </a:lnTo>
                  <a:lnTo>
                    <a:pt x="2696" y="2963"/>
                  </a:lnTo>
                  <a:lnTo>
                    <a:pt x="2719" y="2967"/>
                  </a:lnTo>
                  <a:lnTo>
                    <a:pt x="3079" y="2967"/>
                  </a:lnTo>
                  <a:lnTo>
                    <a:pt x="3103" y="2963"/>
                  </a:lnTo>
                  <a:lnTo>
                    <a:pt x="3121" y="2952"/>
                  </a:lnTo>
                  <a:lnTo>
                    <a:pt x="3137" y="2938"/>
                  </a:lnTo>
                  <a:lnTo>
                    <a:pt x="3148" y="2918"/>
                  </a:lnTo>
                  <a:lnTo>
                    <a:pt x="3152" y="2895"/>
                  </a:lnTo>
                  <a:lnTo>
                    <a:pt x="3152" y="2534"/>
                  </a:lnTo>
                  <a:lnTo>
                    <a:pt x="3148" y="2511"/>
                  </a:lnTo>
                  <a:lnTo>
                    <a:pt x="3137" y="2491"/>
                  </a:lnTo>
                  <a:lnTo>
                    <a:pt x="3121" y="2477"/>
                  </a:lnTo>
                  <a:lnTo>
                    <a:pt x="3103" y="2466"/>
                  </a:lnTo>
                  <a:lnTo>
                    <a:pt x="3079" y="2462"/>
                  </a:lnTo>
                  <a:lnTo>
                    <a:pt x="2719" y="2462"/>
                  </a:lnTo>
                  <a:close/>
                  <a:moveTo>
                    <a:pt x="1985" y="2462"/>
                  </a:moveTo>
                  <a:lnTo>
                    <a:pt x="1963" y="2466"/>
                  </a:lnTo>
                  <a:lnTo>
                    <a:pt x="1943" y="2477"/>
                  </a:lnTo>
                  <a:lnTo>
                    <a:pt x="1927" y="2491"/>
                  </a:lnTo>
                  <a:lnTo>
                    <a:pt x="1917" y="2511"/>
                  </a:lnTo>
                  <a:lnTo>
                    <a:pt x="1913" y="2534"/>
                  </a:lnTo>
                  <a:lnTo>
                    <a:pt x="1913" y="2895"/>
                  </a:lnTo>
                  <a:lnTo>
                    <a:pt x="1917" y="2918"/>
                  </a:lnTo>
                  <a:lnTo>
                    <a:pt x="1927" y="2938"/>
                  </a:lnTo>
                  <a:lnTo>
                    <a:pt x="1943" y="2952"/>
                  </a:lnTo>
                  <a:lnTo>
                    <a:pt x="1963" y="2963"/>
                  </a:lnTo>
                  <a:lnTo>
                    <a:pt x="1985" y="2967"/>
                  </a:lnTo>
                  <a:lnTo>
                    <a:pt x="2345" y="2967"/>
                  </a:lnTo>
                  <a:lnTo>
                    <a:pt x="2369" y="2963"/>
                  </a:lnTo>
                  <a:lnTo>
                    <a:pt x="2388" y="2952"/>
                  </a:lnTo>
                  <a:lnTo>
                    <a:pt x="2404" y="2938"/>
                  </a:lnTo>
                  <a:lnTo>
                    <a:pt x="2415" y="2918"/>
                  </a:lnTo>
                  <a:lnTo>
                    <a:pt x="2419" y="2895"/>
                  </a:lnTo>
                  <a:lnTo>
                    <a:pt x="2419" y="2534"/>
                  </a:lnTo>
                  <a:lnTo>
                    <a:pt x="2415" y="2511"/>
                  </a:lnTo>
                  <a:lnTo>
                    <a:pt x="2404" y="2491"/>
                  </a:lnTo>
                  <a:lnTo>
                    <a:pt x="2388" y="2477"/>
                  </a:lnTo>
                  <a:lnTo>
                    <a:pt x="2369" y="2466"/>
                  </a:lnTo>
                  <a:lnTo>
                    <a:pt x="2345" y="2462"/>
                  </a:lnTo>
                  <a:lnTo>
                    <a:pt x="1985" y="2462"/>
                  </a:lnTo>
                  <a:close/>
                  <a:moveTo>
                    <a:pt x="3423" y="1867"/>
                  </a:moveTo>
                  <a:lnTo>
                    <a:pt x="3400" y="1871"/>
                  </a:lnTo>
                  <a:lnTo>
                    <a:pt x="3380" y="1881"/>
                  </a:lnTo>
                  <a:lnTo>
                    <a:pt x="3365" y="1897"/>
                  </a:lnTo>
                  <a:lnTo>
                    <a:pt x="3355" y="1917"/>
                  </a:lnTo>
                  <a:lnTo>
                    <a:pt x="3351" y="1939"/>
                  </a:lnTo>
                  <a:lnTo>
                    <a:pt x="3351" y="2299"/>
                  </a:lnTo>
                  <a:lnTo>
                    <a:pt x="3355" y="2322"/>
                  </a:lnTo>
                  <a:lnTo>
                    <a:pt x="3365" y="2342"/>
                  </a:lnTo>
                  <a:lnTo>
                    <a:pt x="3380" y="2358"/>
                  </a:lnTo>
                  <a:lnTo>
                    <a:pt x="3400" y="2369"/>
                  </a:lnTo>
                  <a:lnTo>
                    <a:pt x="3423" y="2371"/>
                  </a:lnTo>
                  <a:lnTo>
                    <a:pt x="3784" y="2371"/>
                  </a:lnTo>
                  <a:lnTo>
                    <a:pt x="3807" y="2369"/>
                  </a:lnTo>
                  <a:lnTo>
                    <a:pt x="3827" y="2358"/>
                  </a:lnTo>
                  <a:lnTo>
                    <a:pt x="3841" y="2342"/>
                  </a:lnTo>
                  <a:lnTo>
                    <a:pt x="3852" y="2322"/>
                  </a:lnTo>
                  <a:lnTo>
                    <a:pt x="3856" y="2299"/>
                  </a:lnTo>
                  <a:lnTo>
                    <a:pt x="3856" y="1939"/>
                  </a:lnTo>
                  <a:lnTo>
                    <a:pt x="3852" y="1917"/>
                  </a:lnTo>
                  <a:lnTo>
                    <a:pt x="3841" y="1897"/>
                  </a:lnTo>
                  <a:lnTo>
                    <a:pt x="3827" y="1881"/>
                  </a:lnTo>
                  <a:lnTo>
                    <a:pt x="3807" y="1871"/>
                  </a:lnTo>
                  <a:lnTo>
                    <a:pt x="3784" y="1867"/>
                  </a:lnTo>
                  <a:lnTo>
                    <a:pt x="3423" y="1867"/>
                  </a:lnTo>
                  <a:close/>
                  <a:moveTo>
                    <a:pt x="2719" y="1867"/>
                  </a:moveTo>
                  <a:lnTo>
                    <a:pt x="2696" y="1871"/>
                  </a:lnTo>
                  <a:lnTo>
                    <a:pt x="2676" y="1881"/>
                  </a:lnTo>
                  <a:lnTo>
                    <a:pt x="2660" y="1897"/>
                  </a:lnTo>
                  <a:lnTo>
                    <a:pt x="2651" y="1917"/>
                  </a:lnTo>
                  <a:lnTo>
                    <a:pt x="2647" y="1939"/>
                  </a:lnTo>
                  <a:lnTo>
                    <a:pt x="2647" y="2299"/>
                  </a:lnTo>
                  <a:lnTo>
                    <a:pt x="2651" y="2322"/>
                  </a:lnTo>
                  <a:lnTo>
                    <a:pt x="2660" y="2342"/>
                  </a:lnTo>
                  <a:lnTo>
                    <a:pt x="2676" y="2358"/>
                  </a:lnTo>
                  <a:lnTo>
                    <a:pt x="2696" y="2369"/>
                  </a:lnTo>
                  <a:lnTo>
                    <a:pt x="2719" y="2371"/>
                  </a:lnTo>
                  <a:lnTo>
                    <a:pt x="3079" y="2371"/>
                  </a:lnTo>
                  <a:lnTo>
                    <a:pt x="3103" y="2369"/>
                  </a:lnTo>
                  <a:lnTo>
                    <a:pt x="3121" y="2358"/>
                  </a:lnTo>
                  <a:lnTo>
                    <a:pt x="3137" y="2342"/>
                  </a:lnTo>
                  <a:lnTo>
                    <a:pt x="3148" y="2322"/>
                  </a:lnTo>
                  <a:lnTo>
                    <a:pt x="3152" y="2299"/>
                  </a:lnTo>
                  <a:lnTo>
                    <a:pt x="3152" y="1939"/>
                  </a:lnTo>
                  <a:lnTo>
                    <a:pt x="3148" y="1917"/>
                  </a:lnTo>
                  <a:lnTo>
                    <a:pt x="3137" y="1897"/>
                  </a:lnTo>
                  <a:lnTo>
                    <a:pt x="3121" y="1881"/>
                  </a:lnTo>
                  <a:lnTo>
                    <a:pt x="3103" y="1871"/>
                  </a:lnTo>
                  <a:lnTo>
                    <a:pt x="3079" y="1867"/>
                  </a:lnTo>
                  <a:lnTo>
                    <a:pt x="2719" y="1867"/>
                  </a:lnTo>
                  <a:close/>
                  <a:moveTo>
                    <a:pt x="1985" y="1867"/>
                  </a:moveTo>
                  <a:lnTo>
                    <a:pt x="1963" y="1871"/>
                  </a:lnTo>
                  <a:lnTo>
                    <a:pt x="1943" y="1881"/>
                  </a:lnTo>
                  <a:lnTo>
                    <a:pt x="1927" y="1897"/>
                  </a:lnTo>
                  <a:lnTo>
                    <a:pt x="1917" y="1917"/>
                  </a:lnTo>
                  <a:lnTo>
                    <a:pt x="1913" y="1939"/>
                  </a:lnTo>
                  <a:lnTo>
                    <a:pt x="1913" y="2299"/>
                  </a:lnTo>
                  <a:lnTo>
                    <a:pt x="1917" y="2322"/>
                  </a:lnTo>
                  <a:lnTo>
                    <a:pt x="1927" y="2342"/>
                  </a:lnTo>
                  <a:lnTo>
                    <a:pt x="1943" y="2358"/>
                  </a:lnTo>
                  <a:lnTo>
                    <a:pt x="1963" y="2369"/>
                  </a:lnTo>
                  <a:lnTo>
                    <a:pt x="1985" y="2371"/>
                  </a:lnTo>
                  <a:lnTo>
                    <a:pt x="2345" y="2371"/>
                  </a:lnTo>
                  <a:lnTo>
                    <a:pt x="2369" y="2369"/>
                  </a:lnTo>
                  <a:lnTo>
                    <a:pt x="2388" y="2358"/>
                  </a:lnTo>
                  <a:lnTo>
                    <a:pt x="2404" y="2342"/>
                  </a:lnTo>
                  <a:lnTo>
                    <a:pt x="2415" y="2322"/>
                  </a:lnTo>
                  <a:lnTo>
                    <a:pt x="2419" y="2299"/>
                  </a:lnTo>
                  <a:lnTo>
                    <a:pt x="2419" y="1939"/>
                  </a:lnTo>
                  <a:lnTo>
                    <a:pt x="2415" y="1917"/>
                  </a:lnTo>
                  <a:lnTo>
                    <a:pt x="2404" y="1897"/>
                  </a:lnTo>
                  <a:lnTo>
                    <a:pt x="2388" y="1881"/>
                  </a:lnTo>
                  <a:lnTo>
                    <a:pt x="2369" y="1871"/>
                  </a:lnTo>
                  <a:lnTo>
                    <a:pt x="2345" y="1867"/>
                  </a:lnTo>
                  <a:lnTo>
                    <a:pt x="1985" y="1867"/>
                  </a:lnTo>
                  <a:close/>
                  <a:moveTo>
                    <a:pt x="2288" y="1168"/>
                  </a:moveTo>
                  <a:lnTo>
                    <a:pt x="2265" y="1172"/>
                  </a:lnTo>
                  <a:lnTo>
                    <a:pt x="2245" y="1181"/>
                  </a:lnTo>
                  <a:lnTo>
                    <a:pt x="2229" y="1197"/>
                  </a:lnTo>
                  <a:lnTo>
                    <a:pt x="2220" y="1217"/>
                  </a:lnTo>
                  <a:lnTo>
                    <a:pt x="2216" y="1240"/>
                  </a:lnTo>
                  <a:lnTo>
                    <a:pt x="2216" y="1504"/>
                  </a:lnTo>
                  <a:lnTo>
                    <a:pt x="2220" y="1526"/>
                  </a:lnTo>
                  <a:lnTo>
                    <a:pt x="2229" y="1546"/>
                  </a:lnTo>
                  <a:lnTo>
                    <a:pt x="2245" y="1561"/>
                  </a:lnTo>
                  <a:lnTo>
                    <a:pt x="2265" y="1571"/>
                  </a:lnTo>
                  <a:lnTo>
                    <a:pt x="2288" y="1575"/>
                  </a:lnTo>
                  <a:lnTo>
                    <a:pt x="3784" y="1575"/>
                  </a:lnTo>
                  <a:lnTo>
                    <a:pt x="3807" y="1571"/>
                  </a:lnTo>
                  <a:lnTo>
                    <a:pt x="3827" y="1561"/>
                  </a:lnTo>
                  <a:lnTo>
                    <a:pt x="3841" y="1546"/>
                  </a:lnTo>
                  <a:lnTo>
                    <a:pt x="3852" y="1526"/>
                  </a:lnTo>
                  <a:lnTo>
                    <a:pt x="3856" y="1504"/>
                  </a:lnTo>
                  <a:lnTo>
                    <a:pt x="3856" y="1240"/>
                  </a:lnTo>
                  <a:lnTo>
                    <a:pt x="3852" y="1217"/>
                  </a:lnTo>
                  <a:lnTo>
                    <a:pt x="3841" y="1197"/>
                  </a:lnTo>
                  <a:lnTo>
                    <a:pt x="3827" y="1181"/>
                  </a:lnTo>
                  <a:lnTo>
                    <a:pt x="3807" y="1172"/>
                  </a:lnTo>
                  <a:lnTo>
                    <a:pt x="3784" y="1168"/>
                  </a:lnTo>
                  <a:lnTo>
                    <a:pt x="2288" y="1168"/>
                  </a:lnTo>
                  <a:close/>
                  <a:moveTo>
                    <a:pt x="684" y="181"/>
                  </a:moveTo>
                  <a:lnTo>
                    <a:pt x="684" y="1547"/>
                  </a:lnTo>
                  <a:lnTo>
                    <a:pt x="684" y="1547"/>
                  </a:lnTo>
                  <a:lnTo>
                    <a:pt x="1723" y="1547"/>
                  </a:lnTo>
                  <a:lnTo>
                    <a:pt x="1723" y="181"/>
                  </a:lnTo>
                  <a:lnTo>
                    <a:pt x="684" y="181"/>
                  </a:lnTo>
                  <a:close/>
                  <a:moveTo>
                    <a:pt x="584" y="0"/>
                  </a:moveTo>
                  <a:lnTo>
                    <a:pt x="1824" y="0"/>
                  </a:lnTo>
                  <a:lnTo>
                    <a:pt x="1847" y="3"/>
                  </a:lnTo>
                  <a:lnTo>
                    <a:pt x="1867" y="13"/>
                  </a:lnTo>
                  <a:lnTo>
                    <a:pt x="1883" y="29"/>
                  </a:lnTo>
                  <a:lnTo>
                    <a:pt x="1892" y="49"/>
                  </a:lnTo>
                  <a:lnTo>
                    <a:pt x="1896" y="72"/>
                  </a:lnTo>
                  <a:lnTo>
                    <a:pt x="1896" y="802"/>
                  </a:lnTo>
                  <a:lnTo>
                    <a:pt x="4227" y="802"/>
                  </a:lnTo>
                  <a:lnTo>
                    <a:pt x="4249" y="806"/>
                  </a:lnTo>
                  <a:lnTo>
                    <a:pt x="4269" y="817"/>
                  </a:lnTo>
                  <a:lnTo>
                    <a:pt x="4285" y="833"/>
                  </a:lnTo>
                  <a:lnTo>
                    <a:pt x="4295" y="852"/>
                  </a:lnTo>
                  <a:lnTo>
                    <a:pt x="4299" y="876"/>
                  </a:lnTo>
                  <a:lnTo>
                    <a:pt x="4299" y="2170"/>
                  </a:lnTo>
                  <a:lnTo>
                    <a:pt x="4385" y="3248"/>
                  </a:lnTo>
                  <a:lnTo>
                    <a:pt x="4385" y="3252"/>
                  </a:lnTo>
                  <a:lnTo>
                    <a:pt x="4385" y="3255"/>
                  </a:lnTo>
                  <a:lnTo>
                    <a:pt x="4385" y="4033"/>
                  </a:lnTo>
                  <a:lnTo>
                    <a:pt x="4381" y="4056"/>
                  </a:lnTo>
                  <a:lnTo>
                    <a:pt x="4372" y="4076"/>
                  </a:lnTo>
                  <a:lnTo>
                    <a:pt x="4356" y="4092"/>
                  </a:lnTo>
                  <a:lnTo>
                    <a:pt x="4336" y="4101"/>
                  </a:lnTo>
                  <a:lnTo>
                    <a:pt x="4313" y="4105"/>
                  </a:lnTo>
                  <a:lnTo>
                    <a:pt x="72" y="4105"/>
                  </a:lnTo>
                  <a:lnTo>
                    <a:pt x="49" y="4101"/>
                  </a:lnTo>
                  <a:lnTo>
                    <a:pt x="29" y="4092"/>
                  </a:lnTo>
                  <a:lnTo>
                    <a:pt x="13" y="4076"/>
                  </a:lnTo>
                  <a:lnTo>
                    <a:pt x="4" y="4056"/>
                  </a:lnTo>
                  <a:lnTo>
                    <a:pt x="0" y="4033"/>
                  </a:lnTo>
                  <a:lnTo>
                    <a:pt x="0" y="3255"/>
                  </a:lnTo>
                  <a:lnTo>
                    <a:pt x="0" y="3252"/>
                  </a:lnTo>
                  <a:lnTo>
                    <a:pt x="0" y="3250"/>
                  </a:lnTo>
                  <a:lnTo>
                    <a:pt x="87" y="2149"/>
                  </a:lnTo>
                  <a:lnTo>
                    <a:pt x="87" y="876"/>
                  </a:lnTo>
                  <a:lnTo>
                    <a:pt x="91" y="852"/>
                  </a:lnTo>
                  <a:lnTo>
                    <a:pt x="100" y="833"/>
                  </a:lnTo>
                  <a:lnTo>
                    <a:pt x="116" y="817"/>
                  </a:lnTo>
                  <a:lnTo>
                    <a:pt x="136" y="806"/>
                  </a:lnTo>
                  <a:lnTo>
                    <a:pt x="159" y="802"/>
                  </a:lnTo>
                  <a:lnTo>
                    <a:pt x="511" y="802"/>
                  </a:lnTo>
                  <a:lnTo>
                    <a:pt x="511" y="72"/>
                  </a:lnTo>
                  <a:lnTo>
                    <a:pt x="515" y="49"/>
                  </a:lnTo>
                  <a:lnTo>
                    <a:pt x="525" y="29"/>
                  </a:lnTo>
                  <a:lnTo>
                    <a:pt x="541" y="13"/>
                  </a:lnTo>
                  <a:lnTo>
                    <a:pt x="560" y="3"/>
                  </a:lnTo>
                  <a:lnTo>
                    <a:pt x="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Freeform 78"/>
            <p:cNvSpPr>
              <a:spLocks/>
            </p:cNvSpPr>
            <p:nvPr/>
          </p:nvSpPr>
          <p:spPr bwMode="auto">
            <a:xfrm>
              <a:off x="1354138" y="2797175"/>
              <a:ext cx="209550" cy="57150"/>
            </a:xfrm>
            <a:custGeom>
              <a:avLst/>
              <a:gdLst>
                <a:gd name="T0" fmla="*/ 72 w 527"/>
                <a:gd name="T1" fmla="*/ 0 h 144"/>
                <a:gd name="T2" fmla="*/ 455 w 527"/>
                <a:gd name="T3" fmla="*/ 0 h 144"/>
                <a:gd name="T4" fmla="*/ 477 w 527"/>
                <a:gd name="T5" fmla="*/ 2 h 144"/>
                <a:gd name="T6" fmla="*/ 497 w 527"/>
                <a:gd name="T7" fmla="*/ 13 h 144"/>
                <a:gd name="T8" fmla="*/ 512 w 527"/>
                <a:gd name="T9" fmla="*/ 29 h 144"/>
                <a:gd name="T10" fmla="*/ 523 w 527"/>
                <a:gd name="T11" fmla="*/ 49 h 144"/>
                <a:gd name="T12" fmla="*/ 527 w 527"/>
                <a:gd name="T13" fmla="*/ 72 h 144"/>
                <a:gd name="T14" fmla="*/ 523 w 527"/>
                <a:gd name="T15" fmla="*/ 94 h 144"/>
                <a:gd name="T16" fmla="*/ 512 w 527"/>
                <a:gd name="T17" fmla="*/ 114 h 144"/>
                <a:gd name="T18" fmla="*/ 497 w 527"/>
                <a:gd name="T19" fmla="*/ 129 h 144"/>
                <a:gd name="T20" fmla="*/ 477 w 527"/>
                <a:gd name="T21" fmla="*/ 140 h 144"/>
                <a:gd name="T22" fmla="*/ 455 w 527"/>
                <a:gd name="T23" fmla="*/ 144 h 144"/>
                <a:gd name="T24" fmla="*/ 72 w 527"/>
                <a:gd name="T25" fmla="*/ 144 h 144"/>
                <a:gd name="T26" fmla="*/ 49 w 527"/>
                <a:gd name="T27" fmla="*/ 140 h 144"/>
                <a:gd name="T28" fmla="*/ 29 w 527"/>
                <a:gd name="T29" fmla="*/ 129 h 144"/>
                <a:gd name="T30" fmla="*/ 13 w 527"/>
                <a:gd name="T31" fmla="*/ 114 h 144"/>
                <a:gd name="T32" fmla="*/ 4 w 527"/>
                <a:gd name="T33" fmla="*/ 94 h 144"/>
                <a:gd name="T34" fmla="*/ 0 w 527"/>
                <a:gd name="T35" fmla="*/ 72 h 144"/>
                <a:gd name="T36" fmla="*/ 4 w 527"/>
                <a:gd name="T37" fmla="*/ 49 h 144"/>
                <a:gd name="T38" fmla="*/ 13 w 527"/>
                <a:gd name="T39" fmla="*/ 29 h 144"/>
                <a:gd name="T40" fmla="*/ 29 w 527"/>
                <a:gd name="T41" fmla="*/ 13 h 144"/>
                <a:gd name="T42" fmla="*/ 49 w 527"/>
                <a:gd name="T43" fmla="*/ 2 h 144"/>
                <a:gd name="T44" fmla="*/ 72 w 527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7" h="144">
                  <a:moveTo>
                    <a:pt x="72" y="0"/>
                  </a:moveTo>
                  <a:lnTo>
                    <a:pt x="455" y="0"/>
                  </a:lnTo>
                  <a:lnTo>
                    <a:pt x="477" y="2"/>
                  </a:lnTo>
                  <a:lnTo>
                    <a:pt x="497" y="13"/>
                  </a:lnTo>
                  <a:lnTo>
                    <a:pt x="512" y="29"/>
                  </a:lnTo>
                  <a:lnTo>
                    <a:pt x="523" y="49"/>
                  </a:lnTo>
                  <a:lnTo>
                    <a:pt x="527" y="72"/>
                  </a:lnTo>
                  <a:lnTo>
                    <a:pt x="523" y="94"/>
                  </a:lnTo>
                  <a:lnTo>
                    <a:pt x="512" y="114"/>
                  </a:lnTo>
                  <a:lnTo>
                    <a:pt x="497" y="129"/>
                  </a:lnTo>
                  <a:lnTo>
                    <a:pt x="477" y="140"/>
                  </a:lnTo>
                  <a:lnTo>
                    <a:pt x="455" y="144"/>
                  </a:lnTo>
                  <a:lnTo>
                    <a:pt x="72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3" y="114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9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Freeform 79"/>
            <p:cNvSpPr>
              <a:spLocks/>
            </p:cNvSpPr>
            <p:nvPr/>
          </p:nvSpPr>
          <p:spPr bwMode="auto">
            <a:xfrm>
              <a:off x="1354138" y="2951163"/>
              <a:ext cx="209550" cy="57150"/>
            </a:xfrm>
            <a:custGeom>
              <a:avLst/>
              <a:gdLst>
                <a:gd name="T0" fmla="*/ 72 w 527"/>
                <a:gd name="T1" fmla="*/ 0 h 144"/>
                <a:gd name="T2" fmla="*/ 455 w 527"/>
                <a:gd name="T3" fmla="*/ 0 h 144"/>
                <a:gd name="T4" fmla="*/ 477 w 527"/>
                <a:gd name="T5" fmla="*/ 3 h 144"/>
                <a:gd name="T6" fmla="*/ 497 w 527"/>
                <a:gd name="T7" fmla="*/ 13 h 144"/>
                <a:gd name="T8" fmla="*/ 512 w 527"/>
                <a:gd name="T9" fmla="*/ 29 h 144"/>
                <a:gd name="T10" fmla="*/ 523 w 527"/>
                <a:gd name="T11" fmla="*/ 49 h 144"/>
                <a:gd name="T12" fmla="*/ 527 w 527"/>
                <a:gd name="T13" fmla="*/ 72 h 144"/>
                <a:gd name="T14" fmla="*/ 523 w 527"/>
                <a:gd name="T15" fmla="*/ 95 h 144"/>
                <a:gd name="T16" fmla="*/ 512 w 527"/>
                <a:gd name="T17" fmla="*/ 115 h 144"/>
                <a:gd name="T18" fmla="*/ 497 w 527"/>
                <a:gd name="T19" fmla="*/ 129 h 144"/>
                <a:gd name="T20" fmla="*/ 477 w 527"/>
                <a:gd name="T21" fmla="*/ 140 h 144"/>
                <a:gd name="T22" fmla="*/ 455 w 527"/>
                <a:gd name="T23" fmla="*/ 144 h 144"/>
                <a:gd name="T24" fmla="*/ 72 w 527"/>
                <a:gd name="T25" fmla="*/ 144 h 144"/>
                <a:gd name="T26" fmla="*/ 49 w 527"/>
                <a:gd name="T27" fmla="*/ 140 h 144"/>
                <a:gd name="T28" fmla="*/ 29 w 527"/>
                <a:gd name="T29" fmla="*/ 129 h 144"/>
                <a:gd name="T30" fmla="*/ 13 w 527"/>
                <a:gd name="T31" fmla="*/ 115 h 144"/>
                <a:gd name="T32" fmla="*/ 4 w 527"/>
                <a:gd name="T33" fmla="*/ 95 h 144"/>
                <a:gd name="T34" fmla="*/ 0 w 527"/>
                <a:gd name="T35" fmla="*/ 72 h 144"/>
                <a:gd name="T36" fmla="*/ 4 w 527"/>
                <a:gd name="T37" fmla="*/ 49 h 144"/>
                <a:gd name="T38" fmla="*/ 13 w 527"/>
                <a:gd name="T39" fmla="*/ 29 h 144"/>
                <a:gd name="T40" fmla="*/ 29 w 527"/>
                <a:gd name="T41" fmla="*/ 13 h 144"/>
                <a:gd name="T42" fmla="*/ 49 w 527"/>
                <a:gd name="T43" fmla="*/ 3 h 144"/>
                <a:gd name="T44" fmla="*/ 72 w 527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7" h="144">
                  <a:moveTo>
                    <a:pt x="72" y="0"/>
                  </a:moveTo>
                  <a:lnTo>
                    <a:pt x="455" y="0"/>
                  </a:lnTo>
                  <a:lnTo>
                    <a:pt x="477" y="3"/>
                  </a:lnTo>
                  <a:lnTo>
                    <a:pt x="497" y="13"/>
                  </a:lnTo>
                  <a:lnTo>
                    <a:pt x="512" y="29"/>
                  </a:lnTo>
                  <a:lnTo>
                    <a:pt x="523" y="49"/>
                  </a:lnTo>
                  <a:lnTo>
                    <a:pt x="527" y="72"/>
                  </a:lnTo>
                  <a:lnTo>
                    <a:pt x="523" y="95"/>
                  </a:lnTo>
                  <a:lnTo>
                    <a:pt x="512" y="115"/>
                  </a:lnTo>
                  <a:lnTo>
                    <a:pt x="497" y="129"/>
                  </a:lnTo>
                  <a:lnTo>
                    <a:pt x="477" y="140"/>
                  </a:lnTo>
                  <a:lnTo>
                    <a:pt x="455" y="144"/>
                  </a:lnTo>
                  <a:lnTo>
                    <a:pt x="72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3" y="115"/>
                  </a:lnTo>
                  <a:lnTo>
                    <a:pt x="4" y="95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9" y="3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5066325" y="373321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5066325" y="339951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374" name="Curved Down Arrow 373"/>
          <p:cNvSpPr/>
          <p:nvPr/>
        </p:nvSpPr>
        <p:spPr>
          <a:xfrm rot="8419303">
            <a:off x="7217205" y="5166844"/>
            <a:ext cx="2587516" cy="899884"/>
          </a:xfrm>
          <a:prstGeom prst="curved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5" name="Curved Down Arrow 374"/>
          <p:cNvSpPr/>
          <p:nvPr/>
        </p:nvSpPr>
        <p:spPr>
          <a:xfrm rot="2420906">
            <a:off x="7277883" y="1774268"/>
            <a:ext cx="2587516" cy="899884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Right Arrow 376"/>
          <p:cNvSpPr/>
          <p:nvPr/>
        </p:nvSpPr>
        <p:spPr>
          <a:xfrm rot="19539399">
            <a:off x="4647223" y="2397471"/>
            <a:ext cx="838200" cy="637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ight Arrow 377"/>
          <p:cNvSpPr/>
          <p:nvPr/>
        </p:nvSpPr>
        <p:spPr>
          <a:xfrm rot="2060601" flipH="1">
            <a:off x="4647538" y="4922888"/>
            <a:ext cx="1100966" cy="6373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49166" y="6129403"/>
            <a:ext cx="3105060" cy="2457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7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>
          <a:xfrm>
            <a:off x="8293889" y="2620072"/>
            <a:ext cx="1197135" cy="15256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789328" y="3777563"/>
            <a:ext cx="1197135" cy="15256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311662" y="4917124"/>
            <a:ext cx="1197135" cy="15256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803393" y="6055660"/>
            <a:ext cx="1197135" cy="15256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E-Commerce Slides</a:t>
            </a:r>
          </a:p>
        </p:txBody>
      </p:sp>
      <p:sp>
        <p:nvSpPr>
          <p:cNvPr id="2" name="Oval 1"/>
          <p:cNvSpPr/>
          <p:nvPr/>
        </p:nvSpPr>
        <p:spPr>
          <a:xfrm>
            <a:off x="3858549" y="4961865"/>
            <a:ext cx="1154628" cy="1154629"/>
          </a:xfrm>
          <a:prstGeom prst="ellipse">
            <a:avLst/>
          </a:prstGeom>
          <a:solidFill>
            <a:schemeClr val="accent2"/>
          </a:solidFill>
          <a:ln w="165100"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42890" y="3807235"/>
            <a:ext cx="1154628" cy="1154629"/>
          </a:xfrm>
          <a:prstGeom prst="ellipse">
            <a:avLst/>
          </a:prstGeom>
          <a:solidFill>
            <a:schemeClr val="tx2"/>
          </a:solidFill>
          <a:ln w="165100"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827231" y="2652607"/>
            <a:ext cx="1154628" cy="1154629"/>
          </a:xfrm>
          <a:prstGeom prst="ellipse">
            <a:avLst/>
          </a:prstGeom>
          <a:solidFill>
            <a:schemeClr val="accent4"/>
          </a:solidFill>
          <a:ln w="165100"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311574" y="1497978"/>
            <a:ext cx="1154628" cy="1154629"/>
          </a:xfrm>
          <a:prstGeom prst="ellipse">
            <a:avLst/>
          </a:prstGeom>
          <a:solidFill>
            <a:schemeClr val="accent1"/>
          </a:solidFill>
          <a:ln w="165100"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Down Arrow 5"/>
          <p:cNvSpPr/>
          <p:nvPr/>
        </p:nvSpPr>
        <p:spPr>
          <a:xfrm rot="19700751">
            <a:off x="6606920" y="1270607"/>
            <a:ext cx="1857086" cy="737849"/>
          </a:xfrm>
          <a:prstGeom prst="curvedDownArrow">
            <a:avLst>
              <a:gd name="adj1" fmla="val 25000"/>
              <a:gd name="adj2" fmla="val 82377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Down Arrow 41"/>
          <p:cNvSpPr/>
          <p:nvPr/>
        </p:nvSpPr>
        <p:spPr>
          <a:xfrm rot="19674775">
            <a:off x="3672177" y="3620714"/>
            <a:ext cx="1857086" cy="737849"/>
          </a:xfrm>
          <a:prstGeom prst="curvedDownArrow">
            <a:avLst>
              <a:gd name="adj1" fmla="val 25000"/>
              <a:gd name="adj2" fmla="val 82377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Down Arrow 42"/>
          <p:cNvSpPr/>
          <p:nvPr/>
        </p:nvSpPr>
        <p:spPr>
          <a:xfrm rot="8424338" flipH="1">
            <a:off x="6734705" y="4233843"/>
            <a:ext cx="1857086" cy="737849"/>
          </a:xfrm>
          <a:prstGeom prst="curvedDownArrow">
            <a:avLst>
              <a:gd name="adj1" fmla="val 25000"/>
              <a:gd name="adj2" fmla="val 82377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43695" y="5149843"/>
            <a:ext cx="2767878" cy="889367"/>
            <a:chOff x="8391122" y="2519783"/>
            <a:chExt cx="2858475" cy="918477"/>
          </a:xfrm>
        </p:grpSpPr>
        <p:sp>
          <p:nvSpPr>
            <p:cNvPr id="44" name="TextBox 43"/>
            <p:cNvSpPr txBox="1"/>
            <p:nvPr/>
          </p:nvSpPr>
          <p:spPr>
            <a:xfrm>
              <a:off x="8391122" y="2853485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91122" y="2519783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96104" y="2464753"/>
            <a:ext cx="2767878" cy="889367"/>
            <a:chOff x="8391122" y="2519783"/>
            <a:chExt cx="2858475" cy="918477"/>
          </a:xfrm>
        </p:grpSpPr>
        <p:sp>
          <p:nvSpPr>
            <p:cNvPr id="48" name="TextBox 47"/>
            <p:cNvSpPr txBox="1"/>
            <p:nvPr/>
          </p:nvSpPr>
          <p:spPr>
            <a:xfrm>
              <a:off x="8391122" y="2853485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91122" y="2519783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519477" y="2822158"/>
            <a:ext cx="2767878" cy="889367"/>
            <a:chOff x="8391122" y="2519783"/>
            <a:chExt cx="2858475" cy="918477"/>
          </a:xfrm>
        </p:grpSpPr>
        <p:sp>
          <p:nvSpPr>
            <p:cNvPr id="51" name="TextBox 50"/>
            <p:cNvSpPr txBox="1"/>
            <p:nvPr/>
          </p:nvSpPr>
          <p:spPr>
            <a:xfrm>
              <a:off x="8391122" y="2853485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91122" y="2519783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01470" y="5128162"/>
            <a:ext cx="2767878" cy="889367"/>
            <a:chOff x="8391122" y="2519783"/>
            <a:chExt cx="2858475" cy="918477"/>
          </a:xfrm>
        </p:grpSpPr>
        <p:sp>
          <p:nvSpPr>
            <p:cNvPr id="54" name="TextBox 53"/>
            <p:cNvSpPr txBox="1"/>
            <p:nvPr/>
          </p:nvSpPr>
          <p:spPr>
            <a:xfrm>
              <a:off x="8391122" y="2853485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91122" y="2519783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27582" y="5340197"/>
            <a:ext cx="416562" cy="397965"/>
            <a:chOff x="-534988" y="2255838"/>
            <a:chExt cx="1244601" cy="1189037"/>
          </a:xfrm>
          <a:solidFill>
            <a:schemeClr val="bg1"/>
          </a:solidFill>
        </p:grpSpPr>
        <p:sp>
          <p:nvSpPr>
            <p:cNvPr id="58" name="Freeform 42"/>
            <p:cNvSpPr>
              <a:spLocks/>
            </p:cNvSpPr>
            <p:nvPr/>
          </p:nvSpPr>
          <p:spPr bwMode="auto">
            <a:xfrm>
              <a:off x="-377825" y="2255838"/>
              <a:ext cx="279400" cy="279400"/>
            </a:xfrm>
            <a:custGeom>
              <a:avLst/>
              <a:gdLst>
                <a:gd name="T0" fmla="*/ 440 w 879"/>
                <a:gd name="T1" fmla="*/ 0 h 879"/>
                <a:gd name="T2" fmla="*/ 494 w 879"/>
                <a:gd name="T3" fmla="*/ 2 h 879"/>
                <a:gd name="T4" fmla="*/ 548 w 879"/>
                <a:gd name="T5" fmla="*/ 13 h 879"/>
                <a:gd name="T6" fmla="*/ 598 w 879"/>
                <a:gd name="T7" fmla="*/ 28 h 879"/>
                <a:gd name="T8" fmla="*/ 646 w 879"/>
                <a:gd name="T9" fmla="*/ 51 h 879"/>
                <a:gd name="T10" fmla="*/ 691 w 879"/>
                <a:gd name="T11" fmla="*/ 78 h 879"/>
                <a:gd name="T12" fmla="*/ 731 w 879"/>
                <a:gd name="T13" fmla="*/ 111 h 879"/>
                <a:gd name="T14" fmla="*/ 768 w 879"/>
                <a:gd name="T15" fmla="*/ 148 h 879"/>
                <a:gd name="T16" fmla="*/ 801 w 879"/>
                <a:gd name="T17" fmla="*/ 188 h 879"/>
                <a:gd name="T18" fmla="*/ 828 w 879"/>
                <a:gd name="T19" fmla="*/ 232 h 879"/>
                <a:gd name="T20" fmla="*/ 849 w 879"/>
                <a:gd name="T21" fmla="*/ 280 h 879"/>
                <a:gd name="T22" fmla="*/ 866 w 879"/>
                <a:gd name="T23" fmla="*/ 331 h 879"/>
                <a:gd name="T24" fmla="*/ 876 w 879"/>
                <a:gd name="T25" fmla="*/ 383 h 879"/>
                <a:gd name="T26" fmla="*/ 879 w 879"/>
                <a:gd name="T27" fmla="*/ 439 h 879"/>
                <a:gd name="T28" fmla="*/ 876 w 879"/>
                <a:gd name="T29" fmla="*/ 494 h 879"/>
                <a:gd name="T30" fmla="*/ 866 w 879"/>
                <a:gd name="T31" fmla="*/ 548 h 879"/>
                <a:gd name="T32" fmla="*/ 849 w 879"/>
                <a:gd name="T33" fmla="*/ 598 h 879"/>
                <a:gd name="T34" fmla="*/ 828 w 879"/>
                <a:gd name="T35" fmla="*/ 646 h 879"/>
                <a:gd name="T36" fmla="*/ 801 w 879"/>
                <a:gd name="T37" fmla="*/ 691 h 879"/>
                <a:gd name="T38" fmla="*/ 768 w 879"/>
                <a:gd name="T39" fmla="*/ 731 h 879"/>
                <a:gd name="T40" fmla="*/ 731 w 879"/>
                <a:gd name="T41" fmla="*/ 768 h 879"/>
                <a:gd name="T42" fmla="*/ 691 w 879"/>
                <a:gd name="T43" fmla="*/ 800 h 879"/>
                <a:gd name="T44" fmla="*/ 646 w 879"/>
                <a:gd name="T45" fmla="*/ 828 h 879"/>
                <a:gd name="T46" fmla="*/ 598 w 879"/>
                <a:gd name="T47" fmla="*/ 849 h 879"/>
                <a:gd name="T48" fmla="*/ 548 w 879"/>
                <a:gd name="T49" fmla="*/ 866 h 879"/>
                <a:gd name="T50" fmla="*/ 494 w 879"/>
                <a:gd name="T51" fmla="*/ 875 h 879"/>
                <a:gd name="T52" fmla="*/ 440 w 879"/>
                <a:gd name="T53" fmla="*/ 879 h 879"/>
                <a:gd name="T54" fmla="*/ 385 w 879"/>
                <a:gd name="T55" fmla="*/ 875 h 879"/>
                <a:gd name="T56" fmla="*/ 331 w 879"/>
                <a:gd name="T57" fmla="*/ 866 h 879"/>
                <a:gd name="T58" fmla="*/ 280 w 879"/>
                <a:gd name="T59" fmla="*/ 849 h 879"/>
                <a:gd name="T60" fmla="*/ 232 w 879"/>
                <a:gd name="T61" fmla="*/ 828 h 879"/>
                <a:gd name="T62" fmla="*/ 188 w 879"/>
                <a:gd name="T63" fmla="*/ 800 h 879"/>
                <a:gd name="T64" fmla="*/ 148 w 879"/>
                <a:gd name="T65" fmla="*/ 768 h 879"/>
                <a:gd name="T66" fmla="*/ 111 w 879"/>
                <a:gd name="T67" fmla="*/ 731 h 879"/>
                <a:gd name="T68" fmla="*/ 79 w 879"/>
                <a:gd name="T69" fmla="*/ 691 h 879"/>
                <a:gd name="T70" fmla="*/ 51 w 879"/>
                <a:gd name="T71" fmla="*/ 646 h 879"/>
                <a:gd name="T72" fmla="*/ 29 w 879"/>
                <a:gd name="T73" fmla="*/ 598 h 879"/>
                <a:gd name="T74" fmla="*/ 13 w 879"/>
                <a:gd name="T75" fmla="*/ 548 h 879"/>
                <a:gd name="T76" fmla="*/ 3 w 879"/>
                <a:gd name="T77" fmla="*/ 494 h 879"/>
                <a:gd name="T78" fmla="*/ 0 w 879"/>
                <a:gd name="T79" fmla="*/ 439 h 879"/>
                <a:gd name="T80" fmla="*/ 3 w 879"/>
                <a:gd name="T81" fmla="*/ 383 h 879"/>
                <a:gd name="T82" fmla="*/ 13 w 879"/>
                <a:gd name="T83" fmla="*/ 331 h 879"/>
                <a:gd name="T84" fmla="*/ 29 w 879"/>
                <a:gd name="T85" fmla="*/ 280 h 879"/>
                <a:gd name="T86" fmla="*/ 51 w 879"/>
                <a:gd name="T87" fmla="*/ 232 h 879"/>
                <a:gd name="T88" fmla="*/ 79 w 879"/>
                <a:gd name="T89" fmla="*/ 188 h 879"/>
                <a:gd name="T90" fmla="*/ 111 w 879"/>
                <a:gd name="T91" fmla="*/ 148 h 879"/>
                <a:gd name="T92" fmla="*/ 148 w 879"/>
                <a:gd name="T93" fmla="*/ 111 h 879"/>
                <a:gd name="T94" fmla="*/ 188 w 879"/>
                <a:gd name="T95" fmla="*/ 78 h 879"/>
                <a:gd name="T96" fmla="*/ 232 w 879"/>
                <a:gd name="T97" fmla="*/ 51 h 879"/>
                <a:gd name="T98" fmla="*/ 280 w 879"/>
                <a:gd name="T99" fmla="*/ 28 h 879"/>
                <a:gd name="T100" fmla="*/ 331 w 879"/>
                <a:gd name="T101" fmla="*/ 13 h 879"/>
                <a:gd name="T102" fmla="*/ 385 w 879"/>
                <a:gd name="T103" fmla="*/ 2 h 879"/>
                <a:gd name="T104" fmla="*/ 440 w 879"/>
                <a:gd name="T10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9" h="879">
                  <a:moveTo>
                    <a:pt x="440" y="0"/>
                  </a:moveTo>
                  <a:lnTo>
                    <a:pt x="494" y="2"/>
                  </a:lnTo>
                  <a:lnTo>
                    <a:pt x="548" y="13"/>
                  </a:lnTo>
                  <a:lnTo>
                    <a:pt x="598" y="28"/>
                  </a:lnTo>
                  <a:lnTo>
                    <a:pt x="646" y="51"/>
                  </a:lnTo>
                  <a:lnTo>
                    <a:pt x="691" y="78"/>
                  </a:lnTo>
                  <a:lnTo>
                    <a:pt x="731" y="111"/>
                  </a:lnTo>
                  <a:lnTo>
                    <a:pt x="768" y="148"/>
                  </a:lnTo>
                  <a:lnTo>
                    <a:pt x="801" y="188"/>
                  </a:lnTo>
                  <a:lnTo>
                    <a:pt x="828" y="232"/>
                  </a:lnTo>
                  <a:lnTo>
                    <a:pt x="849" y="280"/>
                  </a:lnTo>
                  <a:lnTo>
                    <a:pt x="866" y="331"/>
                  </a:lnTo>
                  <a:lnTo>
                    <a:pt x="876" y="383"/>
                  </a:lnTo>
                  <a:lnTo>
                    <a:pt x="879" y="439"/>
                  </a:lnTo>
                  <a:lnTo>
                    <a:pt x="876" y="494"/>
                  </a:lnTo>
                  <a:lnTo>
                    <a:pt x="866" y="548"/>
                  </a:lnTo>
                  <a:lnTo>
                    <a:pt x="849" y="598"/>
                  </a:lnTo>
                  <a:lnTo>
                    <a:pt x="828" y="646"/>
                  </a:lnTo>
                  <a:lnTo>
                    <a:pt x="801" y="691"/>
                  </a:lnTo>
                  <a:lnTo>
                    <a:pt x="768" y="731"/>
                  </a:lnTo>
                  <a:lnTo>
                    <a:pt x="731" y="768"/>
                  </a:lnTo>
                  <a:lnTo>
                    <a:pt x="691" y="800"/>
                  </a:lnTo>
                  <a:lnTo>
                    <a:pt x="646" y="828"/>
                  </a:lnTo>
                  <a:lnTo>
                    <a:pt x="598" y="849"/>
                  </a:lnTo>
                  <a:lnTo>
                    <a:pt x="548" y="866"/>
                  </a:lnTo>
                  <a:lnTo>
                    <a:pt x="494" y="875"/>
                  </a:lnTo>
                  <a:lnTo>
                    <a:pt x="440" y="879"/>
                  </a:lnTo>
                  <a:lnTo>
                    <a:pt x="385" y="875"/>
                  </a:lnTo>
                  <a:lnTo>
                    <a:pt x="331" y="866"/>
                  </a:lnTo>
                  <a:lnTo>
                    <a:pt x="280" y="849"/>
                  </a:lnTo>
                  <a:lnTo>
                    <a:pt x="232" y="828"/>
                  </a:lnTo>
                  <a:lnTo>
                    <a:pt x="188" y="800"/>
                  </a:lnTo>
                  <a:lnTo>
                    <a:pt x="148" y="768"/>
                  </a:lnTo>
                  <a:lnTo>
                    <a:pt x="111" y="731"/>
                  </a:lnTo>
                  <a:lnTo>
                    <a:pt x="79" y="691"/>
                  </a:lnTo>
                  <a:lnTo>
                    <a:pt x="51" y="646"/>
                  </a:lnTo>
                  <a:lnTo>
                    <a:pt x="29" y="598"/>
                  </a:lnTo>
                  <a:lnTo>
                    <a:pt x="13" y="548"/>
                  </a:lnTo>
                  <a:lnTo>
                    <a:pt x="3" y="494"/>
                  </a:lnTo>
                  <a:lnTo>
                    <a:pt x="0" y="439"/>
                  </a:lnTo>
                  <a:lnTo>
                    <a:pt x="3" y="383"/>
                  </a:lnTo>
                  <a:lnTo>
                    <a:pt x="13" y="331"/>
                  </a:lnTo>
                  <a:lnTo>
                    <a:pt x="29" y="280"/>
                  </a:lnTo>
                  <a:lnTo>
                    <a:pt x="51" y="232"/>
                  </a:lnTo>
                  <a:lnTo>
                    <a:pt x="79" y="188"/>
                  </a:lnTo>
                  <a:lnTo>
                    <a:pt x="111" y="148"/>
                  </a:lnTo>
                  <a:lnTo>
                    <a:pt x="148" y="111"/>
                  </a:lnTo>
                  <a:lnTo>
                    <a:pt x="188" y="78"/>
                  </a:lnTo>
                  <a:lnTo>
                    <a:pt x="232" y="51"/>
                  </a:lnTo>
                  <a:lnTo>
                    <a:pt x="280" y="28"/>
                  </a:lnTo>
                  <a:lnTo>
                    <a:pt x="331" y="13"/>
                  </a:lnTo>
                  <a:lnTo>
                    <a:pt x="385" y="2"/>
                  </a:lnTo>
                  <a:lnTo>
                    <a:pt x="4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3"/>
            <p:cNvSpPr>
              <a:spLocks/>
            </p:cNvSpPr>
            <p:nvPr/>
          </p:nvSpPr>
          <p:spPr bwMode="auto">
            <a:xfrm>
              <a:off x="-398463" y="2538413"/>
              <a:ext cx="542925" cy="901700"/>
            </a:xfrm>
            <a:custGeom>
              <a:avLst/>
              <a:gdLst>
                <a:gd name="T0" fmla="*/ 448 w 1709"/>
                <a:gd name="T1" fmla="*/ 3 h 2837"/>
                <a:gd name="T2" fmla="*/ 492 w 1709"/>
                <a:gd name="T3" fmla="*/ 11 h 2837"/>
                <a:gd name="T4" fmla="*/ 544 w 1709"/>
                <a:gd name="T5" fmla="*/ 25 h 2837"/>
                <a:gd name="T6" fmla="*/ 665 w 1709"/>
                <a:gd name="T7" fmla="*/ 90 h 2837"/>
                <a:gd name="T8" fmla="*/ 760 w 1709"/>
                <a:gd name="T9" fmla="*/ 189 h 2837"/>
                <a:gd name="T10" fmla="*/ 846 w 1709"/>
                <a:gd name="T11" fmla="*/ 305 h 2837"/>
                <a:gd name="T12" fmla="*/ 953 w 1709"/>
                <a:gd name="T13" fmla="*/ 440 h 2837"/>
                <a:gd name="T14" fmla="*/ 1045 w 1709"/>
                <a:gd name="T15" fmla="*/ 533 h 2837"/>
                <a:gd name="T16" fmla="*/ 1133 w 1709"/>
                <a:gd name="T17" fmla="*/ 588 h 2837"/>
                <a:gd name="T18" fmla="*/ 1228 w 1709"/>
                <a:gd name="T19" fmla="*/ 607 h 2837"/>
                <a:gd name="T20" fmla="*/ 1339 w 1709"/>
                <a:gd name="T21" fmla="*/ 592 h 2837"/>
                <a:gd name="T22" fmla="*/ 1477 w 1709"/>
                <a:gd name="T23" fmla="*/ 547 h 2837"/>
                <a:gd name="T24" fmla="*/ 1566 w 1709"/>
                <a:gd name="T25" fmla="*/ 538 h 2837"/>
                <a:gd name="T26" fmla="*/ 1645 w 1709"/>
                <a:gd name="T27" fmla="*/ 573 h 2837"/>
                <a:gd name="T28" fmla="*/ 1697 w 1709"/>
                <a:gd name="T29" fmla="*/ 645 h 2837"/>
                <a:gd name="T30" fmla="*/ 1707 w 1709"/>
                <a:gd name="T31" fmla="*/ 734 h 2837"/>
                <a:gd name="T32" fmla="*/ 1671 w 1709"/>
                <a:gd name="T33" fmla="*/ 813 h 2837"/>
                <a:gd name="T34" fmla="*/ 1600 w 1709"/>
                <a:gd name="T35" fmla="*/ 866 h 2837"/>
                <a:gd name="T36" fmla="*/ 1402 w 1709"/>
                <a:gd name="T37" fmla="*/ 926 h 2837"/>
                <a:gd name="T38" fmla="*/ 1230 w 1709"/>
                <a:gd name="T39" fmla="*/ 944 h 2837"/>
                <a:gd name="T40" fmla="*/ 1071 w 1709"/>
                <a:gd name="T41" fmla="*/ 924 h 2837"/>
                <a:gd name="T42" fmla="*/ 931 w 1709"/>
                <a:gd name="T43" fmla="*/ 865 h 2837"/>
                <a:gd name="T44" fmla="*/ 808 w 1709"/>
                <a:gd name="T45" fmla="*/ 777 h 2837"/>
                <a:gd name="T46" fmla="*/ 1158 w 1709"/>
                <a:gd name="T47" fmla="*/ 1257 h 2837"/>
                <a:gd name="T48" fmla="*/ 1262 w 1709"/>
                <a:gd name="T49" fmla="*/ 1287 h 2837"/>
                <a:gd name="T50" fmla="*/ 1336 w 1709"/>
                <a:gd name="T51" fmla="*/ 1364 h 2837"/>
                <a:gd name="T52" fmla="*/ 1495 w 1709"/>
                <a:gd name="T53" fmla="*/ 2612 h 2837"/>
                <a:gd name="T54" fmla="*/ 1478 w 1709"/>
                <a:gd name="T55" fmla="*/ 2715 h 2837"/>
                <a:gd name="T56" fmla="*/ 1415 w 1709"/>
                <a:gd name="T57" fmla="*/ 2796 h 2837"/>
                <a:gd name="T58" fmla="*/ 1317 w 1709"/>
                <a:gd name="T59" fmla="*/ 2836 h 2837"/>
                <a:gd name="T60" fmla="*/ 1229 w 1709"/>
                <a:gd name="T61" fmla="*/ 2826 h 2837"/>
                <a:gd name="T62" fmla="*/ 1148 w 1709"/>
                <a:gd name="T63" fmla="*/ 2775 h 2837"/>
                <a:gd name="T64" fmla="*/ 1101 w 1709"/>
                <a:gd name="T65" fmla="*/ 2692 h 2837"/>
                <a:gd name="T66" fmla="*/ 436 w 1709"/>
                <a:gd name="T67" fmla="*/ 1661 h 2837"/>
                <a:gd name="T68" fmla="*/ 320 w 1709"/>
                <a:gd name="T69" fmla="*/ 1655 h 2837"/>
                <a:gd name="T70" fmla="*/ 200 w 1709"/>
                <a:gd name="T71" fmla="*/ 1616 h 2837"/>
                <a:gd name="T72" fmla="*/ 98 w 1709"/>
                <a:gd name="T73" fmla="*/ 1544 h 2837"/>
                <a:gd name="T74" fmla="*/ 28 w 1709"/>
                <a:gd name="T75" fmla="*/ 1445 h 2837"/>
                <a:gd name="T76" fmla="*/ 0 w 1709"/>
                <a:gd name="T77" fmla="*/ 1322 h 2837"/>
                <a:gd name="T78" fmla="*/ 13 w 1709"/>
                <a:gd name="T79" fmla="*/ 265 h 2837"/>
                <a:gd name="T80" fmla="*/ 70 w 1709"/>
                <a:gd name="T81" fmla="*/ 158 h 2837"/>
                <a:gd name="T82" fmla="*/ 161 w 1709"/>
                <a:gd name="T83" fmla="*/ 77 h 2837"/>
                <a:gd name="T84" fmla="*/ 269 w 1709"/>
                <a:gd name="T85" fmla="*/ 23 h 2837"/>
                <a:gd name="T86" fmla="*/ 310 w 1709"/>
                <a:gd name="T87" fmla="*/ 12 h 2837"/>
                <a:gd name="T88" fmla="*/ 348 w 1709"/>
                <a:gd name="T89" fmla="*/ 5 h 2837"/>
                <a:gd name="T90" fmla="*/ 407 w 1709"/>
                <a:gd name="T91" fmla="*/ 0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09" h="2837">
                  <a:moveTo>
                    <a:pt x="407" y="0"/>
                  </a:moveTo>
                  <a:lnTo>
                    <a:pt x="428" y="0"/>
                  </a:lnTo>
                  <a:lnTo>
                    <a:pt x="448" y="3"/>
                  </a:lnTo>
                  <a:lnTo>
                    <a:pt x="466" y="5"/>
                  </a:lnTo>
                  <a:lnTo>
                    <a:pt x="480" y="8"/>
                  </a:lnTo>
                  <a:lnTo>
                    <a:pt x="492" y="11"/>
                  </a:lnTo>
                  <a:lnTo>
                    <a:pt x="500" y="12"/>
                  </a:lnTo>
                  <a:lnTo>
                    <a:pt x="503" y="13"/>
                  </a:lnTo>
                  <a:lnTo>
                    <a:pt x="544" y="25"/>
                  </a:lnTo>
                  <a:lnTo>
                    <a:pt x="586" y="43"/>
                  </a:lnTo>
                  <a:lnTo>
                    <a:pt x="627" y="63"/>
                  </a:lnTo>
                  <a:lnTo>
                    <a:pt x="665" y="90"/>
                  </a:lnTo>
                  <a:lnTo>
                    <a:pt x="700" y="118"/>
                  </a:lnTo>
                  <a:lnTo>
                    <a:pt x="733" y="152"/>
                  </a:lnTo>
                  <a:lnTo>
                    <a:pt x="760" y="189"/>
                  </a:lnTo>
                  <a:lnTo>
                    <a:pt x="761" y="191"/>
                  </a:lnTo>
                  <a:lnTo>
                    <a:pt x="805" y="251"/>
                  </a:lnTo>
                  <a:lnTo>
                    <a:pt x="846" y="305"/>
                  </a:lnTo>
                  <a:lnTo>
                    <a:pt x="884" y="355"/>
                  </a:lnTo>
                  <a:lnTo>
                    <a:pt x="919" y="399"/>
                  </a:lnTo>
                  <a:lnTo>
                    <a:pt x="953" y="440"/>
                  </a:lnTo>
                  <a:lnTo>
                    <a:pt x="985" y="476"/>
                  </a:lnTo>
                  <a:lnTo>
                    <a:pt x="1015" y="507"/>
                  </a:lnTo>
                  <a:lnTo>
                    <a:pt x="1045" y="533"/>
                  </a:lnTo>
                  <a:lnTo>
                    <a:pt x="1074" y="556"/>
                  </a:lnTo>
                  <a:lnTo>
                    <a:pt x="1104" y="573"/>
                  </a:lnTo>
                  <a:lnTo>
                    <a:pt x="1133" y="588"/>
                  </a:lnTo>
                  <a:lnTo>
                    <a:pt x="1164" y="598"/>
                  </a:lnTo>
                  <a:lnTo>
                    <a:pt x="1195" y="604"/>
                  </a:lnTo>
                  <a:lnTo>
                    <a:pt x="1228" y="607"/>
                  </a:lnTo>
                  <a:lnTo>
                    <a:pt x="1262" y="606"/>
                  </a:lnTo>
                  <a:lnTo>
                    <a:pt x="1299" y="601"/>
                  </a:lnTo>
                  <a:lnTo>
                    <a:pt x="1339" y="592"/>
                  </a:lnTo>
                  <a:lnTo>
                    <a:pt x="1382" y="581"/>
                  </a:lnTo>
                  <a:lnTo>
                    <a:pt x="1427" y="565"/>
                  </a:lnTo>
                  <a:lnTo>
                    <a:pt x="1477" y="547"/>
                  </a:lnTo>
                  <a:lnTo>
                    <a:pt x="1507" y="539"/>
                  </a:lnTo>
                  <a:lnTo>
                    <a:pt x="1536" y="535"/>
                  </a:lnTo>
                  <a:lnTo>
                    <a:pt x="1566" y="538"/>
                  </a:lnTo>
                  <a:lnTo>
                    <a:pt x="1594" y="545"/>
                  </a:lnTo>
                  <a:lnTo>
                    <a:pt x="1621" y="557"/>
                  </a:lnTo>
                  <a:lnTo>
                    <a:pt x="1645" y="573"/>
                  </a:lnTo>
                  <a:lnTo>
                    <a:pt x="1666" y="594"/>
                  </a:lnTo>
                  <a:lnTo>
                    <a:pt x="1684" y="617"/>
                  </a:lnTo>
                  <a:lnTo>
                    <a:pt x="1697" y="645"/>
                  </a:lnTo>
                  <a:lnTo>
                    <a:pt x="1705" y="675"/>
                  </a:lnTo>
                  <a:lnTo>
                    <a:pt x="1709" y="704"/>
                  </a:lnTo>
                  <a:lnTo>
                    <a:pt x="1707" y="734"/>
                  </a:lnTo>
                  <a:lnTo>
                    <a:pt x="1700" y="763"/>
                  </a:lnTo>
                  <a:lnTo>
                    <a:pt x="1688" y="789"/>
                  </a:lnTo>
                  <a:lnTo>
                    <a:pt x="1671" y="813"/>
                  </a:lnTo>
                  <a:lnTo>
                    <a:pt x="1651" y="834"/>
                  </a:lnTo>
                  <a:lnTo>
                    <a:pt x="1627" y="852"/>
                  </a:lnTo>
                  <a:lnTo>
                    <a:pt x="1600" y="866"/>
                  </a:lnTo>
                  <a:lnTo>
                    <a:pt x="1530" y="890"/>
                  </a:lnTo>
                  <a:lnTo>
                    <a:pt x="1464" y="911"/>
                  </a:lnTo>
                  <a:lnTo>
                    <a:pt x="1402" y="926"/>
                  </a:lnTo>
                  <a:lnTo>
                    <a:pt x="1342" y="936"/>
                  </a:lnTo>
                  <a:lnTo>
                    <a:pt x="1285" y="943"/>
                  </a:lnTo>
                  <a:lnTo>
                    <a:pt x="1230" y="944"/>
                  </a:lnTo>
                  <a:lnTo>
                    <a:pt x="1174" y="942"/>
                  </a:lnTo>
                  <a:lnTo>
                    <a:pt x="1121" y="936"/>
                  </a:lnTo>
                  <a:lnTo>
                    <a:pt x="1071" y="924"/>
                  </a:lnTo>
                  <a:lnTo>
                    <a:pt x="1022" y="908"/>
                  </a:lnTo>
                  <a:lnTo>
                    <a:pt x="975" y="889"/>
                  </a:lnTo>
                  <a:lnTo>
                    <a:pt x="931" y="865"/>
                  </a:lnTo>
                  <a:lnTo>
                    <a:pt x="889" y="839"/>
                  </a:lnTo>
                  <a:lnTo>
                    <a:pt x="847" y="809"/>
                  </a:lnTo>
                  <a:lnTo>
                    <a:pt x="808" y="777"/>
                  </a:lnTo>
                  <a:lnTo>
                    <a:pt x="808" y="1257"/>
                  </a:lnTo>
                  <a:lnTo>
                    <a:pt x="1158" y="1257"/>
                  </a:lnTo>
                  <a:lnTo>
                    <a:pt x="1158" y="1257"/>
                  </a:lnTo>
                  <a:lnTo>
                    <a:pt x="1195" y="1261"/>
                  </a:lnTo>
                  <a:lnTo>
                    <a:pt x="1230" y="1270"/>
                  </a:lnTo>
                  <a:lnTo>
                    <a:pt x="1262" y="1287"/>
                  </a:lnTo>
                  <a:lnTo>
                    <a:pt x="1291" y="1308"/>
                  </a:lnTo>
                  <a:lnTo>
                    <a:pt x="1316" y="1335"/>
                  </a:lnTo>
                  <a:lnTo>
                    <a:pt x="1336" y="1364"/>
                  </a:lnTo>
                  <a:lnTo>
                    <a:pt x="1351" y="1399"/>
                  </a:lnTo>
                  <a:lnTo>
                    <a:pt x="1358" y="1436"/>
                  </a:lnTo>
                  <a:lnTo>
                    <a:pt x="1495" y="2612"/>
                  </a:lnTo>
                  <a:lnTo>
                    <a:pt x="1495" y="2648"/>
                  </a:lnTo>
                  <a:lnTo>
                    <a:pt x="1490" y="2683"/>
                  </a:lnTo>
                  <a:lnTo>
                    <a:pt x="1478" y="2715"/>
                  </a:lnTo>
                  <a:lnTo>
                    <a:pt x="1463" y="2746"/>
                  </a:lnTo>
                  <a:lnTo>
                    <a:pt x="1441" y="2773"/>
                  </a:lnTo>
                  <a:lnTo>
                    <a:pt x="1415" y="2796"/>
                  </a:lnTo>
                  <a:lnTo>
                    <a:pt x="1385" y="2814"/>
                  </a:lnTo>
                  <a:lnTo>
                    <a:pt x="1353" y="2827"/>
                  </a:lnTo>
                  <a:lnTo>
                    <a:pt x="1317" y="2836"/>
                  </a:lnTo>
                  <a:lnTo>
                    <a:pt x="1293" y="2837"/>
                  </a:lnTo>
                  <a:lnTo>
                    <a:pt x="1260" y="2835"/>
                  </a:lnTo>
                  <a:lnTo>
                    <a:pt x="1229" y="2826"/>
                  </a:lnTo>
                  <a:lnTo>
                    <a:pt x="1199" y="2813"/>
                  </a:lnTo>
                  <a:lnTo>
                    <a:pt x="1172" y="2796"/>
                  </a:lnTo>
                  <a:lnTo>
                    <a:pt x="1148" y="2775"/>
                  </a:lnTo>
                  <a:lnTo>
                    <a:pt x="1128" y="2750"/>
                  </a:lnTo>
                  <a:lnTo>
                    <a:pt x="1111" y="2723"/>
                  </a:lnTo>
                  <a:lnTo>
                    <a:pt x="1101" y="2692"/>
                  </a:lnTo>
                  <a:lnTo>
                    <a:pt x="1093" y="2658"/>
                  </a:lnTo>
                  <a:lnTo>
                    <a:pt x="978" y="1661"/>
                  </a:lnTo>
                  <a:lnTo>
                    <a:pt x="436" y="1661"/>
                  </a:lnTo>
                  <a:lnTo>
                    <a:pt x="404" y="1664"/>
                  </a:lnTo>
                  <a:lnTo>
                    <a:pt x="362" y="1661"/>
                  </a:lnTo>
                  <a:lnTo>
                    <a:pt x="320" y="1655"/>
                  </a:lnTo>
                  <a:lnTo>
                    <a:pt x="280" y="1646"/>
                  </a:lnTo>
                  <a:lnTo>
                    <a:pt x="239" y="1633"/>
                  </a:lnTo>
                  <a:lnTo>
                    <a:pt x="200" y="1616"/>
                  </a:lnTo>
                  <a:lnTo>
                    <a:pt x="163" y="1596"/>
                  </a:lnTo>
                  <a:lnTo>
                    <a:pt x="130" y="1572"/>
                  </a:lnTo>
                  <a:lnTo>
                    <a:pt x="98" y="1544"/>
                  </a:lnTo>
                  <a:lnTo>
                    <a:pt x="70" y="1515"/>
                  </a:lnTo>
                  <a:lnTo>
                    <a:pt x="47" y="1481"/>
                  </a:lnTo>
                  <a:lnTo>
                    <a:pt x="28" y="1445"/>
                  </a:lnTo>
                  <a:lnTo>
                    <a:pt x="13" y="1407"/>
                  </a:lnTo>
                  <a:lnTo>
                    <a:pt x="4" y="1366"/>
                  </a:lnTo>
                  <a:lnTo>
                    <a:pt x="0" y="1322"/>
                  </a:lnTo>
                  <a:lnTo>
                    <a:pt x="0" y="351"/>
                  </a:lnTo>
                  <a:lnTo>
                    <a:pt x="4" y="307"/>
                  </a:lnTo>
                  <a:lnTo>
                    <a:pt x="13" y="265"/>
                  </a:lnTo>
                  <a:lnTo>
                    <a:pt x="28" y="227"/>
                  </a:lnTo>
                  <a:lnTo>
                    <a:pt x="47" y="191"/>
                  </a:lnTo>
                  <a:lnTo>
                    <a:pt x="70" y="158"/>
                  </a:lnTo>
                  <a:lnTo>
                    <a:pt x="98" y="128"/>
                  </a:lnTo>
                  <a:lnTo>
                    <a:pt x="128" y="100"/>
                  </a:lnTo>
                  <a:lnTo>
                    <a:pt x="161" y="77"/>
                  </a:lnTo>
                  <a:lnTo>
                    <a:pt x="195" y="55"/>
                  </a:lnTo>
                  <a:lnTo>
                    <a:pt x="232" y="37"/>
                  </a:lnTo>
                  <a:lnTo>
                    <a:pt x="269" y="23"/>
                  </a:lnTo>
                  <a:lnTo>
                    <a:pt x="306" y="12"/>
                  </a:lnTo>
                  <a:lnTo>
                    <a:pt x="307" y="12"/>
                  </a:lnTo>
                  <a:lnTo>
                    <a:pt x="310" y="12"/>
                  </a:lnTo>
                  <a:lnTo>
                    <a:pt x="319" y="10"/>
                  </a:lnTo>
                  <a:lnTo>
                    <a:pt x="331" y="9"/>
                  </a:lnTo>
                  <a:lnTo>
                    <a:pt x="348" y="5"/>
                  </a:lnTo>
                  <a:lnTo>
                    <a:pt x="367" y="4"/>
                  </a:lnTo>
                  <a:lnTo>
                    <a:pt x="387" y="2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4"/>
            <p:cNvSpPr>
              <a:spLocks/>
            </p:cNvSpPr>
            <p:nvPr/>
          </p:nvSpPr>
          <p:spPr bwMode="auto">
            <a:xfrm>
              <a:off x="-534988" y="2600325"/>
              <a:ext cx="430213" cy="844550"/>
            </a:xfrm>
            <a:custGeom>
              <a:avLst/>
              <a:gdLst>
                <a:gd name="T0" fmla="*/ 205 w 1355"/>
                <a:gd name="T1" fmla="*/ 4 h 2661"/>
                <a:gd name="T2" fmla="*/ 267 w 1355"/>
                <a:gd name="T3" fmla="*/ 30 h 2661"/>
                <a:gd name="T4" fmla="*/ 312 w 1355"/>
                <a:gd name="T5" fmla="*/ 77 h 2661"/>
                <a:gd name="T6" fmla="*/ 338 w 1355"/>
                <a:gd name="T7" fmla="*/ 137 h 2661"/>
                <a:gd name="T8" fmla="*/ 342 w 1355"/>
                <a:gd name="T9" fmla="*/ 1527 h 2661"/>
                <a:gd name="T10" fmla="*/ 1219 w 1355"/>
                <a:gd name="T11" fmla="*/ 1530 h 2661"/>
                <a:gd name="T12" fmla="*/ 1280 w 1355"/>
                <a:gd name="T13" fmla="*/ 1555 h 2661"/>
                <a:gd name="T14" fmla="*/ 1327 w 1355"/>
                <a:gd name="T15" fmla="*/ 1602 h 2661"/>
                <a:gd name="T16" fmla="*/ 1352 w 1355"/>
                <a:gd name="T17" fmla="*/ 1662 h 2661"/>
                <a:gd name="T18" fmla="*/ 1353 w 1355"/>
                <a:gd name="T19" fmla="*/ 1729 h 2661"/>
                <a:gd name="T20" fmla="*/ 1331 w 1355"/>
                <a:gd name="T21" fmla="*/ 1785 h 2661"/>
                <a:gd name="T22" fmla="*/ 1291 w 1355"/>
                <a:gd name="T23" fmla="*/ 1830 h 2661"/>
                <a:gd name="T24" fmla="*/ 1287 w 1355"/>
                <a:gd name="T25" fmla="*/ 1891 h 2661"/>
                <a:gd name="T26" fmla="*/ 1312 w 1355"/>
                <a:gd name="T27" fmla="*/ 1989 h 2661"/>
                <a:gd name="T28" fmla="*/ 1316 w 1355"/>
                <a:gd name="T29" fmla="*/ 2518 h 2661"/>
                <a:gd name="T30" fmla="*/ 1304 w 1355"/>
                <a:gd name="T31" fmla="*/ 2573 h 2661"/>
                <a:gd name="T32" fmla="*/ 1274 w 1355"/>
                <a:gd name="T33" fmla="*/ 2619 h 2661"/>
                <a:gd name="T34" fmla="*/ 1229 w 1355"/>
                <a:gd name="T35" fmla="*/ 2649 h 2661"/>
                <a:gd name="T36" fmla="*/ 1173 w 1355"/>
                <a:gd name="T37" fmla="*/ 2661 h 2661"/>
                <a:gd name="T38" fmla="*/ 1117 w 1355"/>
                <a:gd name="T39" fmla="*/ 2649 h 2661"/>
                <a:gd name="T40" fmla="*/ 1072 w 1355"/>
                <a:gd name="T41" fmla="*/ 2619 h 2661"/>
                <a:gd name="T42" fmla="*/ 1041 w 1355"/>
                <a:gd name="T43" fmla="*/ 2573 h 2661"/>
                <a:gd name="T44" fmla="*/ 1030 w 1355"/>
                <a:gd name="T45" fmla="*/ 2518 h 2661"/>
                <a:gd name="T46" fmla="*/ 1027 w 1355"/>
                <a:gd name="T47" fmla="*/ 2013 h 2661"/>
                <a:gd name="T48" fmla="*/ 1004 w 1355"/>
                <a:gd name="T49" fmla="*/ 1967 h 2661"/>
                <a:gd name="T50" fmla="*/ 965 w 1355"/>
                <a:gd name="T51" fmla="*/ 1935 h 2661"/>
                <a:gd name="T52" fmla="*/ 913 w 1355"/>
                <a:gd name="T53" fmla="*/ 1923 h 2661"/>
                <a:gd name="T54" fmla="*/ 408 w 1355"/>
                <a:gd name="T55" fmla="*/ 1926 h 2661"/>
                <a:gd name="T56" fmla="*/ 362 w 1355"/>
                <a:gd name="T57" fmla="*/ 1948 h 2661"/>
                <a:gd name="T58" fmla="*/ 331 w 1355"/>
                <a:gd name="T59" fmla="*/ 1989 h 2661"/>
                <a:gd name="T60" fmla="*/ 319 w 1355"/>
                <a:gd name="T61" fmla="*/ 2040 h 2661"/>
                <a:gd name="T62" fmla="*/ 316 w 1355"/>
                <a:gd name="T63" fmla="*/ 2546 h 2661"/>
                <a:gd name="T64" fmla="*/ 294 w 1355"/>
                <a:gd name="T65" fmla="*/ 2598 h 2661"/>
                <a:gd name="T66" fmla="*/ 256 w 1355"/>
                <a:gd name="T67" fmla="*/ 2636 h 2661"/>
                <a:gd name="T68" fmla="*/ 205 w 1355"/>
                <a:gd name="T69" fmla="*/ 2657 h 2661"/>
                <a:gd name="T70" fmla="*/ 146 w 1355"/>
                <a:gd name="T71" fmla="*/ 2657 h 2661"/>
                <a:gd name="T72" fmla="*/ 95 w 1355"/>
                <a:gd name="T73" fmla="*/ 2636 h 2661"/>
                <a:gd name="T74" fmla="*/ 57 w 1355"/>
                <a:gd name="T75" fmla="*/ 2598 h 2661"/>
                <a:gd name="T76" fmla="*/ 36 w 1355"/>
                <a:gd name="T77" fmla="*/ 2546 h 2661"/>
                <a:gd name="T78" fmla="*/ 32 w 1355"/>
                <a:gd name="T79" fmla="*/ 2040 h 2661"/>
                <a:gd name="T80" fmla="*/ 46 w 1355"/>
                <a:gd name="T81" fmla="*/ 1938 h 2661"/>
                <a:gd name="T82" fmla="*/ 83 w 1355"/>
                <a:gd name="T83" fmla="*/ 1843 h 2661"/>
                <a:gd name="T84" fmla="*/ 39 w 1355"/>
                <a:gd name="T85" fmla="*/ 1806 h 2661"/>
                <a:gd name="T86" fmla="*/ 11 w 1355"/>
                <a:gd name="T87" fmla="*/ 1756 h 2661"/>
                <a:gd name="T88" fmla="*/ 0 w 1355"/>
                <a:gd name="T89" fmla="*/ 1697 h 2661"/>
                <a:gd name="T90" fmla="*/ 4 w 1355"/>
                <a:gd name="T91" fmla="*/ 137 h 2661"/>
                <a:gd name="T92" fmla="*/ 29 w 1355"/>
                <a:gd name="T93" fmla="*/ 77 h 2661"/>
                <a:gd name="T94" fmla="*/ 75 w 1355"/>
                <a:gd name="T95" fmla="*/ 30 h 2661"/>
                <a:gd name="T96" fmla="*/ 136 w 1355"/>
                <a:gd name="T97" fmla="*/ 4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55" h="2661">
                  <a:moveTo>
                    <a:pt x="170" y="0"/>
                  </a:moveTo>
                  <a:lnTo>
                    <a:pt x="205" y="4"/>
                  </a:lnTo>
                  <a:lnTo>
                    <a:pt x="237" y="15"/>
                  </a:lnTo>
                  <a:lnTo>
                    <a:pt x="267" y="30"/>
                  </a:lnTo>
                  <a:lnTo>
                    <a:pt x="292" y="50"/>
                  </a:lnTo>
                  <a:lnTo>
                    <a:pt x="312" y="77"/>
                  </a:lnTo>
                  <a:lnTo>
                    <a:pt x="328" y="105"/>
                  </a:lnTo>
                  <a:lnTo>
                    <a:pt x="338" y="137"/>
                  </a:lnTo>
                  <a:lnTo>
                    <a:pt x="342" y="172"/>
                  </a:lnTo>
                  <a:lnTo>
                    <a:pt x="342" y="1527"/>
                  </a:lnTo>
                  <a:lnTo>
                    <a:pt x="1185" y="1527"/>
                  </a:lnTo>
                  <a:lnTo>
                    <a:pt x="1219" y="1530"/>
                  </a:lnTo>
                  <a:lnTo>
                    <a:pt x="1252" y="1540"/>
                  </a:lnTo>
                  <a:lnTo>
                    <a:pt x="1280" y="1555"/>
                  </a:lnTo>
                  <a:lnTo>
                    <a:pt x="1305" y="1577"/>
                  </a:lnTo>
                  <a:lnTo>
                    <a:pt x="1327" y="1602"/>
                  </a:lnTo>
                  <a:lnTo>
                    <a:pt x="1342" y="1630"/>
                  </a:lnTo>
                  <a:lnTo>
                    <a:pt x="1352" y="1662"/>
                  </a:lnTo>
                  <a:lnTo>
                    <a:pt x="1355" y="1697"/>
                  </a:lnTo>
                  <a:lnTo>
                    <a:pt x="1353" y="1729"/>
                  </a:lnTo>
                  <a:lnTo>
                    <a:pt x="1345" y="1759"/>
                  </a:lnTo>
                  <a:lnTo>
                    <a:pt x="1331" y="1785"/>
                  </a:lnTo>
                  <a:lnTo>
                    <a:pt x="1314" y="1810"/>
                  </a:lnTo>
                  <a:lnTo>
                    <a:pt x="1291" y="1830"/>
                  </a:lnTo>
                  <a:lnTo>
                    <a:pt x="1266" y="1847"/>
                  </a:lnTo>
                  <a:lnTo>
                    <a:pt x="1287" y="1891"/>
                  </a:lnTo>
                  <a:lnTo>
                    <a:pt x="1303" y="1939"/>
                  </a:lnTo>
                  <a:lnTo>
                    <a:pt x="1312" y="1989"/>
                  </a:lnTo>
                  <a:lnTo>
                    <a:pt x="1316" y="2040"/>
                  </a:lnTo>
                  <a:lnTo>
                    <a:pt x="1316" y="2518"/>
                  </a:lnTo>
                  <a:lnTo>
                    <a:pt x="1312" y="2546"/>
                  </a:lnTo>
                  <a:lnTo>
                    <a:pt x="1304" y="2573"/>
                  </a:lnTo>
                  <a:lnTo>
                    <a:pt x="1291" y="2598"/>
                  </a:lnTo>
                  <a:lnTo>
                    <a:pt x="1274" y="2619"/>
                  </a:lnTo>
                  <a:lnTo>
                    <a:pt x="1253" y="2636"/>
                  </a:lnTo>
                  <a:lnTo>
                    <a:pt x="1229" y="2649"/>
                  </a:lnTo>
                  <a:lnTo>
                    <a:pt x="1202" y="2657"/>
                  </a:lnTo>
                  <a:lnTo>
                    <a:pt x="1173" y="2661"/>
                  </a:lnTo>
                  <a:lnTo>
                    <a:pt x="1144" y="2657"/>
                  </a:lnTo>
                  <a:lnTo>
                    <a:pt x="1117" y="2649"/>
                  </a:lnTo>
                  <a:lnTo>
                    <a:pt x="1093" y="2636"/>
                  </a:lnTo>
                  <a:lnTo>
                    <a:pt x="1072" y="2619"/>
                  </a:lnTo>
                  <a:lnTo>
                    <a:pt x="1054" y="2598"/>
                  </a:lnTo>
                  <a:lnTo>
                    <a:pt x="1041" y="2573"/>
                  </a:lnTo>
                  <a:lnTo>
                    <a:pt x="1033" y="2546"/>
                  </a:lnTo>
                  <a:lnTo>
                    <a:pt x="1030" y="2518"/>
                  </a:lnTo>
                  <a:lnTo>
                    <a:pt x="1030" y="2040"/>
                  </a:lnTo>
                  <a:lnTo>
                    <a:pt x="1027" y="2013"/>
                  </a:lnTo>
                  <a:lnTo>
                    <a:pt x="1018" y="1989"/>
                  </a:lnTo>
                  <a:lnTo>
                    <a:pt x="1004" y="1967"/>
                  </a:lnTo>
                  <a:lnTo>
                    <a:pt x="986" y="1948"/>
                  </a:lnTo>
                  <a:lnTo>
                    <a:pt x="965" y="1935"/>
                  </a:lnTo>
                  <a:lnTo>
                    <a:pt x="940" y="1926"/>
                  </a:lnTo>
                  <a:lnTo>
                    <a:pt x="913" y="1923"/>
                  </a:lnTo>
                  <a:lnTo>
                    <a:pt x="436" y="1923"/>
                  </a:lnTo>
                  <a:lnTo>
                    <a:pt x="408" y="1926"/>
                  </a:lnTo>
                  <a:lnTo>
                    <a:pt x="385" y="1935"/>
                  </a:lnTo>
                  <a:lnTo>
                    <a:pt x="362" y="1948"/>
                  </a:lnTo>
                  <a:lnTo>
                    <a:pt x="344" y="1967"/>
                  </a:lnTo>
                  <a:lnTo>
                    <a:pt x="331" y="1989"/>
                  </a:lnTo>
                  <a:lnTo>
                    <a:pt x="322" y="2013"/>
                  </a:lnTo>
                  <a:lnTo>
                    <a:pt x="319" y="2040"/>
                  </a:lnTo>
                  <a:lnTo>
                    <a:pt x="319" y="2518"/>
                  </a:lnTo>
                  <a:lnTo>
                    <a:pt x="316" y="2546"/>
                  </a:lnTo>
                  <a:lnTo>
                    <a:pt x="307" y="2573"/>
                  </a:lnTo>
                  <a:lnTo>
                    <a:pt x="294" y="2598"/>
                  </a:lnTo>
                  <a:lnTo>
                    <a:pt x="276" y="2619"/>
                  </a:lnTo>
                  <a:lnTo>
                    <a:pt x="256" y="2636"/>
                  </a:lnTo>
                  <a:lnTo>
                    <a:pt x="231" y="2649"/>
                  </a:lnTo>
                  <a:lnTo>
                    <a:pt x="205" y="2657"/>
                  </a:lnTo>
                  <a:lnTo>
                    <a:pt x="175" y="2661"/>
                  </a:lnTo>
                  <a:lnTo>
                    <a:pt x="146" y="2657"/>
                  </a:lnTo>
                  <a:lnTo>
                    <a:pt x="120" y="2649"/>
                  </a:lnTo>
                  <a:lnTo>
                    <a:pt x="95" y="2636"/>
                  </a:lnTo>
                  <a:lnTo>
                    <a:pt x="75" y="2619"/>
                  </a:lnTo>
                  <a:lnTo>
                    <a:pt x="57" y="2598"/>
                  </a:lnTo>
                  <a:lnTo>
                    <a:pt x="44" y="2573"/>
                  </a:lnTo>
                  <a:lnTo>
                    <a:pt x="36" y="2546"/>
                  </a:lnTo>
                  <a:lnTo>
                    <a:pt x="32" y="2518"/>
                  </a:lnTo>
                  <a:lnTo>
                    <a:pt x="32" y="2040"/>
                  </a:lnTo>
                  <a:lnTo>
                    <a:pt x="36" y="1988"/>
                  </a:lnTo>
                  <a:lnTo>
                    <a:pt x="46" y="1938"/>
                  </a:lnTo>
                  <a:lnTo>
                    <a:pt x="62" y="1889"/>
                  </a:lnTo>
                  <a:lnTo>
                    <a:pt x="83" y="1843"/>
                  </a:lnTo>
                  <a:lnTo>
                    <a:pt x="61" y="1827"/>
                  </a:lnTo>
                  <a:lnTo>
                    <a:pt x="39" y="1806"/>
                  </a:lnTo>
                  <a:lnTo>
                    <a:pt x="23" y="1783"/>
                  </a:lnTo>
                  <a:lnTo>
                    <a:pt x="11" y="1756"/>
                  </a:lnTo>
                  <a:lnTo>
                    <a:pt x="2" y="1728"/>
                  </a:lnTo>
                  <a:lnTo>
                    <a:pt x="0" y="1697"/>
                  </a:lnTo>
                  <a:lnTo>
                    <a:pt x="0" y="172"/>
                  </a:lnTo>
                  <a:lnTo>
                    <a:pt x="4" y="137"/>
                  </a:lnTo>
                  <a:lnTo>
                    <a:pt x="13" y="105"/>
                  </a:lnTo>
                  <a:lnTo>
                    <a:pt x="29" y="77"/>
                  </a:lnTo>
                  <a:lnTo>
                    <a:pt x="50" y="50"/>
                  </a:lnTo>
                  <a:lnTo>
                    <a:pt x="75" y="30"/>
                  </a:lnTo>
                  <a:lnTo>
                    <a:pt x="105" y="15"/>
                  </a:lnTo>
                  <a:lnTo>
                    <a:pt x="136" y="4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>
              <a:off x="3175" y="2849563"/>
              <a:ext cx="706438" cy="566738"/>
            </a:xfrm>
            <a:custGeom>
              <a:avLst/>
              <a:gdLst>
                <a:gd name="T0" fmla="*/ 163 w 2225"/>
                <a:gd name="T1" fmla="*/ 0 h 1781"/>
                <a:gd name="T2" fmla="*/ 2062 w 2225"/>
                <a:gd name="T3" fmla="*/ 0 h 1781"/>
                <a:gd name="T4" fmla="*/ 2094 w 2225"/>
                <a:gd name="T5" fmla="*/ 3 h 1781"/>
                <a:gd name="T6" fmla="*/ 2125 w 2225"/>
                <a:gd name="T7" fmla="*/ 13 h 1781"/>
                <a:gd name="T8" fmla="*/ 2153 w 2225"/>
                <a:gd name="T9" fmla="*/ 28 h 1781"/>
                <a:gd name="T10" fmla="*/ 2177 w 2225"/>
                <a:gd name="T11" fmla="*/ 47 h 1781"/>
                <a:gd name="T12" fmla="*/ 2197 w 2225"/>
                <a:gd name="T13" fmla="*/ 72 h 1781"/>
                <a:gd name="T14" fmla="*/ 2212 w 2225"/>
                <a:gd name="T15" fmla="*/ 100 h 1781"/>
                <a:gd name="T16" fmla="*/ 2221 w 2225"/>
                <a:gd name="T17" fmla="*/ 131 h 1781"/>
                <a:gd name="T18" fmla="*/ 2225 w 2225"/>
                <a:gd name="T19" fmla="*/ 163 h 1781"/>
                <a:gd name="T20" fmla="*/ 2221 w 2225"/>
                <a:gd name="T21" fmla="*/ 196 h 1781"/>
                <a:gd name="T22" fmla="*/ 2212 w 2225"/>
                <a:gd name="T23" fmla="*/ 227 h 1781"/>
                <a:gd name="T24" fmla="*/ 2197 w 2225"/>
                <a:gd name="T25" fmla="*/ 255 h 1781"/>
                <a:gd name="T26" fmla="*/ 2177 w 2225"/>
                <a:gd name="T27" fmla="*/ 280 h 1781"/>
                <a:gd name="T28" fmla="*/ 2153 w 2225"/>
                <a:gd name="T29" fmla="*/ 299 h 1781"/>
                <a:gd name="T30" fmla="*/ 2125 w 2225"/>
                <a:gd name="T31" fmla="*/ 314 h 1781"/>
                <a:gd name="T32" fmla="*/ 2094 w 2225"/>
                <a:gd name="T33" fmla="*/ 324 h 1781"/>
                <a:gd name="T34" fmla="*/ 2062 w 2225"/>
                <a:gd name="T35" fmla="*/ 327 h 1781"/>
                <a:gd name="T36" fmla="*/ 1836 w 2225"/>
                <a:gd name="T37" fmla="*/ 327 h 1781"/>
                <a:gd name="T38" fmla="*/ 1836 w 2225"/>
                <a:gd name="T39" fmla="*/ 1781 h 1781"/>
                <a:gd name="T40" fmla="*/ 388 w 2225"/>
                <a:gd name="T41" fmla="*/ 1781 h 1781"/>
                <a:gd name="T42" fmla="*/ 388 w 2225"/>
                <a:gd name="T43" fmla="*/ 327 h 1781"/>
                <a:gd name="T44" fmla="*/ 163 w 2225"/>
                <a:gd name="T45" fmla="*/ 327 h 1781"/>
                <a:gd name="T46" fmla="*/ 131 w 2225"/>
                <a:gd name="T47" fmla="*/ 324 h 1781"/>
                <a:gd name="T48" fmla="*/ 100 w 2225"/>
                <a:gd name="T49" fmla="*/ 314 h 1781"/>
                <a:gd name="T50" fmla="*/ 73 w 2225"/>
                <a:gd name="T51" fmla="*/ 299 h 1781"/>
                <a:gd name="T52" fmla="*/ 48 w 2225"/>
                <a:gd name="T53" fmla="*/ 280 h 1781"/>
                <a:gd name="T54" fmla="*/ 27 w 2225"/>
                <a:gd name="T55" fmla="*/ 255 h 1781"/>
                <a:gd name="T56" fmla="*/ 13 w 2225"/>
                <a:gd name="T57" fmla="*/ 227 h 1781"/>
                <a:gd name="T58" fmla="*/ 4 w 2225"/>
                <a:gd name="T59" fmla="*/ 196 h 1781"/>
                <a:gd name="T60" fmla="*/ 0 w 2225"/>
                <a:gd name="T61" fmla="*/ 163 h 1781"/>
                <a:gd name="T62" fmla="*/ 4 w 2225"/>
                <a:gd name="T63" fmla="*/ 131 h 1781"/>
                <a:gd name="T64" fmla="*/ 13 w 2225"/>
                <a:gd name="T65" fmla="*/ 100 h 1781"/>
                <a:gd name="T66" fmla="*/ 27 w 2225"/>
                <a:gd name="T67" fmla="*/ 72 h 1781"/>
                <a:gd name="T68" fmla="*/ 48 w 2225"/>
                <a:gd name="T69" fmla="*/ 47 h 1781"/>
                <a:gd name="T70" fmla="*/ 73 w 2225"/>
                <a:gd name="T71" fmla="*/ 28 h 1781"/>
                <a:gd name="T72" fmla="*/ 100 w 2225"/>
                <a:gd name="T73" fmla="*/ 13 h 1781"/>
                <a:gd name="T74" fmla="*/ 131 w 2225"/>
                <a:gd name="T75" fmla="*/ 3 h 1781"/>
                <a:gd name="T76" fmla="*/ 163 w 2225"/>
                <a:gd name="T77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25" h="1781">
                  <a:moveTo>
                    <a:pt x="163" y="0"/>
                  </a:moveTo>
                  <a:lnTo>
                    <a:pt x="2062" y="0"/>
                  </a:lnTo>
                  <a:lnTo>
                    <a:pt x="2094" y="3"/>
                  </a:lnTo>
                  <a:lnTo>
                    <a:pt x="2125" y="13"/>
                  </a:lnTo>
                  <a:lnTo>
                    <a:pt x="2153" y="28"/>
                  </a:lnTo>
                  <a:lnTo>
                    <a:pt x="2177" y="47"/>
                  </a:lnTo>
                  <a:lnTo>
                    <a:pt x="2197" y="72"/>
                  </a:lnTo>
                  <a:lnTo>
                    <a:pt x="2212" y="100"/>
                  </a:lnTo>
                  <a:lnTo>
                    <a:pt x="2221" y="131"/>
                  </a:lnTo>
                  <a:lnTo>
                    <a:pt x="2225" y="163"/>
                  </a:lnTo>
                  <a:lnTo>
                    <a:pt x="2221" y="196"/>
                  </a:lnTo>
                  <a:lnTo>
                    <a:pt x="2212" y="227"/>
                  </a:lnTo>
                  <a:lnTo>
                    <a:pt x="2197" y="255"/>
                  </a:lnTo>
                  <a:lnTo>
                    <a:pt x="2177" y="280"/>
                  </a:lnTo>
                  <a:lnTo>
                    <a:pt x="2153" y="299"/>
                  </a:lnTo>
                  <a:lnTo>
                    <a:pt x="2125" y="314"/>
                  </a:lnTo>
                  <a:lnTo>
                    <a:pt x="2094" y="324"/>
                  </a:lnTo>
                  <a:lnTo>
                    <a:pt x="2062" y="327"/>
                  </a:lnTo>
                  <a:lnTo>
                    <a:pt x="1836" y="327"/>
                  </a:lnTo>
                  <a:lnTo>
                    <a:pt x="1836" y="1781"/>
                  </a:lnTo>
                  <a:lnTo>
                    <a:pt x="388" y="1781"/>
                  </a:lnTo>
                  <a:lnTo>
                    <a:pt x="388" y="327"/>
                  </a:lnTo>
                  <a:lnTo>
                    <a:pt x="163" y="327"/>
                  </a:lnTo>
                  <a:lnTo>
                    <a:pt x="131" y="324"/>
                  </a:lnTo>
                  <a:lnTo>
                    <a:pt x="100" y="314"/>
                  </a:lnTo>
                  <a:lnTo>
                    <a:pt x="73" y="299"/>
                  </a:lnTo>
                  <a:lnTo>
                    <a:pt x="48" y="280"/>
                  </a:lnTo>
                  <a:lnTo>
                    <a:pt x="27" y="255"/>
                  </a:lnTo>
                  <a:lnTo>
                    <a:pt x="13" y="227"/>
                  </a:lnTo>
                  <a:lnTo>
                    <a:pt x="4" y="196"/>
                  </a:lnTo>
                  <a:lnTo>
                    <a:pt x="0" y="163"/>
                  </a:lnTo>
                  <a:lnTo>
                    <a:pt x="4" y="131"/>
                  </a:lnTo>
                  <a:lnTo>
                    <a:pt x="13" y="100"/>
                  </a:lnTo>
                  <a:lnTo>
                    <a:pt x="27" y="72"/>
                  </a:lnTo>
                  <a:lnTo>
                    <a:pt x="48" y="47"/>
                  </a:lnTo>
                  <a:lnTo>
                    <a:pt x="73" y="28"/>
                  </a:lnTo>
                  <a:lnTo>
                    <a:pt x="100" y="13"/>
                  </a:lnTo>
                  <a:lnTo>
                    <a:pt x="131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6"/>
            <p:cNvSpPr>
              <a:spLocks noEditPoints="1"/>
            </p:cNvSpPr>
            <p:nvPr/>
          </p:nvSpPr>
          <p:spPr bwMode="auto">
            <a:xfrm>
              <a:off x="185738" y="2449513"/>
              <a:ext cx="485775" cy="384175"/>
            </a:xfrm>
            <a:custGeom>
              <a:avLst/>
              <a:gdLst>
                <a:gd name="T0" fmla="*/ 824 w 1530"/>
                <a:gd name="T1" fmla="*/ 449 h 1209"/>
                <a:gd name="T2" fmla="*/ 900 w 1530"/>
                <a:gd name="T3" fmla="*/ 456 h 1209"/>
                <a:gd name="T4" fmla="*/ 888 w 1530"/>
                <a:gd name="T5" fmla="*/ 411 h 1209"/>
                <a:gd name="T6" fmla="*/ 856 w 1530"/>
                <a:gd name="T7" fmla="*/ 375 h 1209"/>
                <a:gd name="T8" fmla="*/ 1126 w 1530"/>
                <a:gd name="T9" fmla="*/ 297 h 1209"/>
                <a:gd name="T10" fmla="*/ 1079 w 1530"/>
                <a:gd name="T11" fmla="*/ 315 h 1209"/>
                <a:gd name="T12" fmla="*/ 1042 w 1530"/>
                <a:gd name="T13" fmla="*/ 350 h 1209"/>
                <a:gd name="T14" fmla="*/ 1020 w 1530"/>
                <a:gd name="T15" fmla="*/ 398 h 1209"/>
                <a:gd name="T16" fmla="*/ 1020 w 1530"/>
                <a:gd name="T17" fmla="*/ 449 h 1209"/>
                <a:gd name="T18" fmla="*/ 1038 w 1530"/>
                <a:gd name="T19" fmla="*/ 497 h 1209"/>
                <a:gd name="T20" fmla="*/ 1073 w 1530"/>
                <a:gd name="T21" fmla="*/ 534 h 1209"/>
                <a:gd name="T22" fmla="*/ 1124 w 1530"/>
                <a:gd name="T23" fmla="*/ 555 h 1209"/>
                <a:gd name="T24" fmla="*/ 1179 w 1530"/>
                <a:gd name="T25" fmla="*/ 554 h 1209"/>
                <a:gd name="T26" fmla="*/ 1228 w 1530"/>
                <a:gd name="T27" fmla="*/ 531 h 1209"/>
                <a:gd name="T28" fmla="*/ 1280 w 1530"/>
                <a:gd name="T29" fmla="*/ 411 h 1209"/>
                <a:gd name="T30" fmla="*/ 1263 w 1530"/>
                <a:gd name="T31" fmla="*/ 360 h 1209"/>
                <a:gd name="T32" fmla="*/ 1226 w 1530"/>
                <a:gd name="T33" fmla="*/ 319 h 1209"/>
                <a:gd name="T34" fmla="*/ 1177 w 1530"/>
                <a:gd name="T35" fmla="*/ 298 h 1209"/>
                <a:gd name="T36" fmla="*/ 946 w 1530"/>
                <a:gd name="T37" fmla="*/ 170 h 1209"/>
                <a:gd name="T38" fmla="*/ 938 w 1530"/>
                <a:gd name="T39" fmla="*/ 247 h 1209"/>
                <a:gd name="T40" fmla="*/ 985 w 1530"/>
                <a:gd name="T41" fmla="*/ 235 h 1209"/>
                <a:gd name="T42" fmla="*/ 1019 w 1530"/>
                <a:gd name="T43" fmla="*/ 203 h 1209"/>
                <a:gd name="T44" fmla="*/ 1461 w 1530"/>
                <a:gd name="T45" fmla="*/ 0 h 1209"/>
                <a:gd name="T46" fmla="*/ 1498 w 1530"/>
                <a:gd name="T47" fmla="*/ 12 h 1209"/>
                <a:gd name="T48" fmla="*/ 1522 w 1530"/>
                <a:gd name="T49" fmla="*/ 38 h 1209"/>
                <a:gd name="T50" fmla="*/ 1530 w 1530"/>
                <a:gd name="T51" fmla="*/ 74 h 1209"/>
                <a:gd name="T52" fmla="*/ 1195 w 1530"/>
                <a:gd name="T53" fmla="*/ 1159 h 1209"/>
                <a:gd name="T54" fmla="*/ 1176 w 1530"/>
                <a:gd name="T55" fmla="*/ 1189 h 1209"/>
                <a:gd name="T56" fmla="*/ 1145 w 1530"/>
                <a:gd name="T57" fmla="*/ 1207 h 1209"/>
                <a:gd name="T58" fmla="*/ 71 w 1530"/>
                <a:gd name="T59" fmla="*/ 1209 h 1209"/>
                <a:gd name="T60" fmla="*/ 28 w 1530"/>
                <a:gd name="T61" fmla="*/ 1195 h 1209"/>
                <a:gd name="T62" fmla="*/ 3 w 1530"/>
                <a:gd name="T63" fmla="*/ 1160 h 1209"/>
                <a:gd name="T64" fmla="*/ 3 w 1530"/>
                <a:gd name="T65" fmla="*/ 1115 h 1209"/>
                <a:gd name="T66" fmla="*/ 28 w 1530"/>
                <a:gd name="T67" fmla="*/ 1081 h 1209"/>
                <a:gd name="T68" fmla="*/ 71 w 1530"/>
                <a:gd name="T69" fmla="*/ 1067 h 1209"/>
                <a:gd name="T70" fmla="*/ 1205 w 1530"/>
                <a:gd name="T71" fmla="*/ 650 h 1209"/>
                <a:gd name="T72" fmla="*/ 930 w 1530"/>
                <a:gd name="T73" fmla="*/ 130 h 1209"/>
                <a:gd name="T74" fmla="*/ 1392 w 1530"/>
                <a:gd name="T75" fmla="*/ 50 h 1209"/>
                <a:gd name="T76" fmla="*/ 1411 w 1530"/>
                <a:gd name="T77" fmla="*/ 19 h 1209"/>
                <a:gd name="T78" fmla="*/ 1443 w 1530"/>
                <a:gd name="T79" fmla="*/ 2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0" h="1209">
                  <a:moveTo>
                    <a:pt x="856" y="375"/>
                  </a:moveTo>
                  <a:lnTo>
                    <a:pt x="824" y="449"/>
                  </a:lnTo>
                  <a:lnTo>
                    <a:pt x="896" y="481"/>
                  </a:lnTo>
                  <a:lnTo>
                    <a:pt x="900" y="456"/>
                  </a:lnTo>
                  <a:lnTo>
                    <a:pt x="896" y="434"/>
                  </a:lnTo>
                  <a:lnTo>
                    <a:pt x="888" y="411"/>
                  </a:lnTo>
                  <a:lnTo>
                    <a:pt x="875" y="392"/>
                  </a:lnTo>
                  <a:lnTo>
                    <a:pt x="856" y="375"/>
                  </a:lnTo>
                  <a:close/>
                  <a:moveTo>
                    <a:pt x="1151" y="294"/>
                  </a:moveTo>
                  <a:lnTo>
                    <a:pt x="1126" y="297"/>
                  </a:lnTo>
                  <a:lnTo>
                    <a:pt x="1101" y="304"/>
                  </a:lnTo>
                  <a:lnTo>
                    <a:pt x="1079" y="315"/>
                  </a:lnTo>
                  <a:lnTo>
                    <a:pt x="1060" y="330"/>
                  </a:lnTo>
                  <a:lnTo>
                    <a:pt x="1042" y="350"/>
                  </a:lnTo>
                  <a:lnTo>
                    <a:pt x="1029" y="373"/>
                  </a:lnTo>
                  <a:lnTo>
                    <a:pt x="1020" y="398"/>
                  </a:lnTo>
                  <a:lnTo>
                    <a:pt x="1018" y="424"/>
                  </a:lnTo>
                  <a:lnTo>
                    <a:pt x="1020" y="449"/>
                  </a:lnTo>
                  <a:lnTo>
                    <a:pt x="1026" y="474"/>
                  </a:lnTo>
                  <a:lnTo>
                    <a:pt x="1038" y="497"/>
                  </a:lnTo>
                  <a:lnTo>
                    <a:pt x="1054" y="516"/>
                  </a:lnTo>
                  <a:lnTo>
                    <a:pt x="1073" y="534"/>
                  </a:lnTo>
                  <a:lnTo>
                    <a:pt x="1097" y="547"/>
                  </a:lnTo>
                  <a:lnTo>
                    <a:pt x="1124" y="555"/>
                  </a:lnTo>
                  <a:lnTo>
                    <a:pt x="1151" y="558"/>
                  </a:lnTo>
                  <a:lnTo>
                    <a:pt x="1179" y="554"/>
                  </a:lnTo>
                  <a:lnTo>
                    <a:pt x="1204" y="546"/>
                  </a:lnTo>
                  <a:lnTo>
                    <a:pt x="1228" y="531"/>
                  </a:lnTo>
                  <a:lnTo>
                    <a:pt x="1248" y="512"/>
                  </a:lnTo>
                  <a:lnTo>
                    <a:pt x="1280" y="411"/>
                  </a:lnTo>
                  <a:lnTo>
                    <a:pt x="1274" y="385"/>
                  </a:lnTo>
                  <a:lnTo>
                    <a:pt x="1263" y="360"/>
                  </a:lnTo>
                  <a:lnTo>
                    <a:pt x="1247" y="338"/>
                  </a:lnTo>
                  <a:lnTo>
                    <a:pt x="1226" y="319"/>
                  </a:lnTo>
                  <a:lnTo>
                    <a:pt x="1203" y="305"/>
                  </a:lnTo>
                  <a:lnTo>
                    <a:pt x="1177" y="298"/>
                  </a:lnTo>
                  <a:lnTo>
                    <a:pt x="1151" y="294"/>
                  </a:lnTo>
                  <a:close/>
                  <a:moveTo>
                    <a:pt x="946" y="170"/>
                  </a:moveTo>
                  <a:lnTo>
                    <a:pt x="914" y="243"/>
                  </a:lnTo>
                  <a:lnTo>
                    <a:pt x="938" y="247"/>
                  </a:lnTo>
                  <a:lnTo>
                    <a:pt x="962" y="243"/>
                  </a:lnTo>
                  <a:lnTo>
                    <a:pt x="985" y="235"/>
                  </a:lnTo>
                  <a:lnTo>
                    <a:pt x="1004" y="222"/>
                  </a:lnTo>
                  <a:lnTo>
                    <a:pt x="1019" y="203"/>
                  </a:lnTo>
                  <a:lnTo>
                    <a:pt x="946" y="170"/>
                  </a:lnTo>
                  <a:close/>
                  <a:moveTo>
                    <a:pt x="1461" y="0"/>
                  </a:moveTo>
                  <a:lnTo>
                    <a:pt x="1480" y="4"/>
                  </a:lnTo>
                  <a:lnTo>
                    <a:pt x="1498" y="12"/>
                  </a:lnTo>
                  <a:lnTo>
                    <a:pt x="1512" y="24"/>
                  </a:lnTo>
                  <a:lnTo>
                    <a:pt x="1522" y="38"/>
                  </a:lnTo>
                  <a:lnTo>
                    <a:pt x="1529" y="55"/>
                  </a:lnTo>
                  <a:lnTo>
                    <a:pt x="1530" y="74"/>
                  </a:lnTo>
                  <a:lnTo>
                    <a:pt x="1528" y="93"/>
                  </a:lnTo>
                  <a:lnTo>
                    <a:pt x="1195" y="1159"/>
                  </a:lnTo>
                  <a:lnTo>
                    <a:pt x="1188" y="1176"/>
                  </a:lnTo>
                  <a:lnTo>
                    <a:pt x="1176" y="1189"/>
                  </a:lnTo>
                  <a:lnTo>
                    <a:pt x="1162" y="1200"/>
                  </a:lnTo>
                  <a:lnTo>
                    <a:pt x="1145" y="1207"/>
                  </a:lnTo>
                  <a:lnTo>
                    <a:pt x="1127" y="1209"/>
                  </a:lnTo>
                  <a:lnTo>
                    <a:pt x="71" y="1209"/>
                  </a:lnTo>
                  <a:lnTo>
                    <a:pt x="49" y="1206"/>
                  </a:lnTo>
                  <a:lnTo>
                    <a:pt x="28" y="1195"/>
                  </a:lnTo>
                  <a:lnTo>
                    <a:pt x="13" y="1181"/>
                  </a:lnTo>
                  <a:lnTo>
                    <a:pt x="3" y="1160"/>
                  </a:lnTo>
                  <a:lnTo>
                    <a:pt x="0" y="1138"/>
                  </a:lnTo>
                  <a:lnTo>
                    <a:pt x="3" y="1115"/>
                  </a:lnTo>
                  <a:lnTo>
                    <a:pt x="13" y="1096"/>
                  </a:lnTo>
                  <a:lnTo>
                    <a:pt x="28" y="1081"/>
                  </a:lnTo>
                  <a:lnTo>
                    <a:pt x="49" y="1071"/>
                  </a:lnTo>
                  <a:lnTo>
                    <a:pt x="71" y="1067"/>
                  </a:lnTo>
                  <a:lnTo>
                    <a:pt x="1075" y="1067"/>
                  </a:lnTo>
                  <a:lnTo>
                    <a:pt x="1205" y="650"/>
                  </a:lnTo>
                  <a:lnTo>
                    <a:pt x="783" y="465"/>
                  </a:lnTo>
                  <a:lnTo>
                    <a:pt x="930" y="130"/>
                  </a:lnTo>
                  <a:lnTo>
                    <a:pt x="1314" y="298"/>
                  </a:lnTo>
                  <a:lnTo>
                    <a:pt x="1392" y="50"/>
                  </a:lnTo>
                  <a:lnTo>
                    <a:pt x="1399" y="33"/>
                  </a:lnTo>
                  <a:lnTo>
                    <a:pt x="1411" y="19"/>
                  </a:lnTo>
                  <a:lnTo>
                    <a:pt x="1426" y="8"/>
                  </a:lnTo>
                  <a:lnTo>
                    <a:pt x="1443" y="2"/>
                  </a:lnTo>
                  <a:lnTo>
                    <a:pt x="1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"/>
            <p:cNvSpPr>
              <a:spLocks noEditPoints="1"/>
            </p:cNvSpPr>
            <p:nvPr/>
          </p:nvSpPr>
          <p:spPr bwMode="auto">
            <a:xfrm>
              <a:off x="525463" y="2554288"/>
              <a:ext cx="50800" cy="60325"/>
            </a:xfrm>
            <a:custGeom>
              <a:avLst/>
              <a:gdLst>
                <a:gd name="T0" fmla="*/ 71 w 159"/>
                <a:gd name="T1" fmla="*/ 143 h 192"/>
                <a:gd name="T2" fmla="*/ 79 w 159"/>
                <a:gd name="T3" fmla="*/ 143 h 192"/>
                <a:gd name="T4" fmla="*/ 85 w 159"/>
                <a:gd name="T5" fmla="*/ 141 h 192"/>
                <a:gd name="T6" fmla="*/ 87 w 159"/>
                <a:gd name="T7" fmla="*/ 138 h 192"/>
                <a:gd name="T8" fmla="*/ 90 w 159"/>
                <a:gd name="T9" fmla="*/ 136 h 192"/>
                <a:gd name="T10" fmla="*/ 90 w 159"/>
                <a:gd name="T11" fmla="*/ 129 h 192"/>
                <a:gd name="T12" fmla="*/ 87 w 159"/>
                <a:gd name="T13" fmla="*/ 123 h 192"/>
                <a:gd name="T14" fmla="*/ 82 w 159"/>
                <a:gd name="T15" fmla="*/ 116 h 192"/>
                <a:gd name="T16" fmla="*/ 82 w 159"/>
                <a:gd name="T17" fmla="*/ 44 h 192"/>
                <a:gd name="T18" fmla="*/ 77 w 159"/>
                <a:gd name="T19" fmla="*/ 46 h 192"/>
                <a:gd name="T20" fmla="*/ 73 w 159"/>
                <a:gd name="T21" fmla="*/ 51 h 192"/>
                <a:gd name="T22" fmla="*/ 72 w 159"/>
                <a:gd name="T23" fmla="*/ 57 h 192"/>
                <a:gd name="T24" fmla="*/ 74 w 159"/>
                <a:gd name="T25" fmla="*/ 63 h 192"/>
                <a:gd name="T26" fmla="*/ 79 w 159"/>
                <a:gd name="T27" fmla="*/ 70 h 192"/>
                <a:gd name="T28" fmla="*/ 86 w 159"/>
                <a:gd name="T29" fmla="*/ 44 h 192"/>
                <a:gd name="T30" fmla="*/ 129 w 159"/>
                <a:gd name="T31" fmla="*/ 10 h 192"/>
                <a:gd name="T32" fmla="*/ 140 w 159"/>
                <a:gd name="T33" fmla="*/ 38 h 192"/>
                <a:gd name="T34" fmla="*/ 159 w 159"/>
                <a:gd name="T35" fmla="*/ 55 h 192"/>
                <a:gd name="T36" fmla="*/ 136 w 159"/>
                <a:gd name="T37" fmla="*/ 73 h 192"/>
                <a:gd name="T38" fmla="*/ 110 w 159"/>
                <a:gd name="T39" fmla="*/ 52 h 192"/>
                <a:gd name="T40" fmla="*/ 100 w 159"/>
                <a:gd name="T41" fmla="*/ 91 h 192"/>
                <a:gd name="T42" fmla="*/ 117 w 159"/>
                <a:gd name="T43" fmla="*/ 112 h 192"/>
                <a:gd name="T44" fmla="*/ 123 w 159"/>
                <a:gd name="T45" fmla="*/ 133 h 192"/>
                <a:gd name="T46" fmla="*/ 115 w 159"/>
                <a:gd name="T47" fmla="*/ 157 h 192"/>
                <a:gd name="T48" fmla="*/ 96 w 159"/>
                <a:gd name="T49" fmla="*/ 169 h 192"/>
                <a:gd name="T50" fmla="*/ 59 w 159"/>
                <a:gd name="T51" fmla="*/ 168 h 192"/>
                <a:gd name="T52" fmla="*/ 29 w 159"/>
                <a:gd name="T53" fmla="*/ 182 h 192"/>
                <a:gd name="T54" fmla="*/ 17 w 159"/>
                <a:gd name="T55" fmla="*/ 148 h 192"/>
                <a:gd name="T56" fmla="*/ 0 w 159"/>
                <a:gd name="T57" fmla="*/ 132 h 192"/>
                <a:gd name="T58" fmla="*/ 16 w 159"/>
                <a:gd name="T59" fmla="*/ 107 h 192"/>
                <a:gd name="T60" fmla="*/ 32 w 159"/>
                <a:gd name="T61" fmla="*/ 124 h 192"/>
                <a:gd name="T62" fmla="*/ 50 w 159"/>
                <a:gd name="T63" fmla="*/ 136 h 192"/>
                <a:gd name="T64" fmla="*/ 60 w 159"/>
                <a:gd name="T65" fmla="*/ 94 h 192"/>
                <a:gd name="T66" fmla="*/ 41 w 159"/>
                <a:gd name="T67" fmla="*/ 67 h 192"/>
                <a:gd name="T68" fmla="*/ 43 w 159"/>
                <a:gd name="T69" fmla="*/ 38 h 192"/>
                <a:gd name="T70" fmla="*/ 56 w 159"/>
                <a:gd name="T71" fmla="*/ 21 h 192"/>
                <a:gd name="T72" fmla="*/ 82 w 159"/>
                <a:gd name="T73" fmla="*/ 15 h 192"/>
                <a:gd name="T74" fmla="*/ 110 w 159"/>
                <a:gd name="T7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9" h="192">
                  <a:moveTo>
                    <a:pt x="82" y="116"/>
                  </a:moveTo>
                  <a:lnTo>
                    <a:pt x="71" y="143"/>
                  </a:lnTo>
                  <a:lnTo>
                    <a:pt x="75" y="143"/>
                  </a:lnTo>
                  <a:lnTo>
                    <a:pt x="79" y="143"/>
                  </a:lnTo>
                  <a:lnTo>
                    <a:pt x="82" y="142"/>
                  </a:lnTo>
                  <a:lnTo>
                    <a:pt x="85" y="141"/>
                  </a:lnTo>
                  <a:lnTo>
                    <a:pt x="86" y="139"/>
                  </a:lnTo>
                  <a:lnTo>
                    <a:pt x="87" y="138"/>
                  </a:lnTo>
                  <a:lnTo>
                    <a:pt x="88" y="137"/>
                  </a:lnTo>
                  <a:lnTo>
                    <a:pt x="90" y="136"/>
                  </a:lnTo>
                  <a:lnTo>
                    <a:pt x="90" y="132"/>
                  </a:lnTo>
                  <a:lnTo>
                    <a:pt x="90" y="129"/>
                  </a:lnTo>
                  <a:lnTo>
                    <a:pt x="90" y="126"/>
                  </a:lnTo>
                  <a:lnTo>
                    <a:pt x="87" y="123"/>
                  </a:lnTo>
                  <a:lnTo>
                    <a:pt x="85" y="119"/>
                  </a:lnTo>
                  <a:lnTo>
                    <a:pt x="82" y="116"/>
                  </a:lnTo>
                  <a:close/>
                  <a:moveTo>
                    <a:pt x="86" y="44"/>
                  </a:moveTo>
                  <a:lnTo>
                    <a:pt x="82" y="44"/>
                  </a:lnTo>
                  <a:lnTo>
                    <a:pt x="80" y="44"/>
                  </a:lnTo>
                  <a:lnTo>
                    <a:pt x="77" y="46"/>
                  </a:lnTo>
                  <a:lnTo>
                    <a:pt x="74" y="48"/>
                  </a:lnTo>
                  <a:lnTo>
                    <a:pt x="73" y="51"/>
                  </a:lnTo>
                  <a:lnTo>
                    <a:pt x="72" y="54"/>
                  </a:lnTo>
                  <a:lnTo>
                    <a:pt x="72" y="57"/>
                  </a:lnTo>
                  <a:lnTo>
                    <a:pt x="72" y="61"/>
                  </a:lnTo>
                  <a:lnTo>
                    <a:pt x="74" y="63"/>
                  </a:lnTo>
                  <a:lnTo>
                    <a:pt x="75" y="67"/>
                  </a:lnTo>
                  <a:lnTo>
                    <a:pt x="79" y="70"/>
                  </a:lnTo>
                  <a:lnTo>
                    <a:pt x="90" y="44"/>
                  </a:lnTo>
                  <a:lnTo>
                    <a:pt x="86" y="44"/>
                  </a:lnTo>
                  <a:close/>
                  <a:moveTo>
                    <a:pt x="110" y="0"/>
                  </a:moveTo>
                  <a:lnTo>
                    <a:pt x="129" y="10"/>
                  </a:lnTo>
                  <a:lnTo>
                    <a:pt x="121" y="26"/>
                  </a:lnTo>
                  <a:lnTo>
                    <a:pt x="140" y="38"/>
                  </a:lnTo>
                  <a:lnTo>
                    <a:pt x="156" y="52"/>
                  </a:lnTo>
                  <a:lnTo>
                    <a:pt x="159" y="55"/>
                  </a:lnTo>
                  <a:lnTo>
                    <a:pt x="138" y="75"/>
                  </a:lnTo>
                  <a:lnTo>
                    <a:pt x="136" y="73"/>
                  </a:lnTo>
                  <a:lnTo>
                    <a:pt x="123" y="61"/>
                  </a:lnTo>
                  <a:lnTo>
                    <a:pt x="110" y="52"/>
                  </a:lnTo>
                  <a:lnTo>
                    <a:pt x="96" y="86"/>
                  </a:lnTo>
                  <a:lnTo>
                    <a:pt x="100" y="91"/>
                  </a:lnTo>
                  <a:lnTo>
                    <a:pt x="110" y="102"/>
                  </a:lnTo>
                  <a:lnTo>
                    <a:pt x="117" y="112"/>
                  </a:lnTo>
                  <a:lnTo>
                    <a:pt x="122" y="120"/>
                  </a:lnTo>
                  <a:lnTo>
                    <a:pt x="123" y="133"/>
                  </a:lnTo>
                  <a:lnTo>
                    <a:pt x="119" y="148"/>
                  </a:lnTo>
                  <a:lnTo>
                    <a:pt x="115" y="157"/>
                  </a:lnTo>
                  <a:lnTo>
                    <a:pt x="106" y="164"/>
                  </a:lnTo>
                  <a:lnTo>
                    <a:pt x="96" y="169"/>
                  </a:lnTo>
                  <a:lnTo>
                    <a:pt x="79" y="172"/>
                  </a:lnTo>
                  <a:lnTo>
                    <a:pt x="59" y="168"/>
                  </a:lnTo>
                  <a:lnTo>
                    <a:pt x="49" y="192"/>
                  </a:lnTo>
                  <a:lnTo>
                    <a:pt x="29" y="182"/>
                  </a:lnTo>
                  <a:lnTo>
                    <a:pt x="40" y="161"/>
                  </a:lnTo>
                  <a:lnTo>
                    <a:pt x="17" y="148"/>
                  </a:lnTo>
                  <a:lnTo>
                    <a:pt x="2" y="133"/>
                  </a:lnTo>
                  <a:lnTo>
                    <a:pt x="0" y="132"/>
                  </a:lnTo>
                  <a:lnTo>
                    <a:pt x="12" y="104"/>
                  </a:lnTo>
                  <a:lnTo>
                    <a:pt x="16" y="107"/>
                  </a:lnTo>
                  <a:lnTo>
                    <a:pt x="23" y="116"/>
                  </a:lnTo>
                  <a:lnTo>
                    <a:pt x="32" y="124"/>
                  </a:lnTo>
                  <a:lnTo>
                    <a:pt x="42" y="130"/>
                  </a:lnTo>
                  <a:lnTo>
                    <a:pt x="50" y="136"/>
                  </a:lnTo>
                  <a:lnTo>
                    <a:pt x="66" y="100"/>
                  </a:lnTo>
                  <a:lnTo>
                    <a:pt x="60" y="94"/>
                  </a:lnTo>
                  <a:lnTo>
                    <a:pt x="48" y="80"/>
                  </a:lnTo>
                  <a:lnTo>
                    <a:pt x="41" y="67"/>
                  </a:lnTo>
                  <a:lnTo>
                    <a:pt x="38" y="52"/>
                  </a:lnTo>
                  <a:lnTo>
                    <a:pt x="43" y="38"/>
                  </a:lnTo>
                  <a:lnTo>
                    <a:pt x="48" y="29"/>
                  </a:lnTo>
                  <a:lnTo>
                    <a:pt x="56" y="21"/>
                  </a:lnTo>
                  <a:lnTo>
                    <a:pt x="67" y="17"/>
                  </a:lnTo>
                  <a:lnTo>
                    <a:pt x="82" y="15"/>
                  </a:lnTo>
                  <a:lnTo>
                    <a:pt x="102" y="19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8"/>
            <p:cNvSpPr>
              <a:spLocks noEditPoints="1"/>
            </p:cNvSpPr>
            <p:nvPr/>
          </p:nvSpPr>
          <p:spPr bwMode="auto">
            <a:xfrm>
              <a:off x="350838" y="2355850"/>
              <a:ext cx="260350" cy="138113"/>
            </a:xfrm>
            <a:custGeom>
              <a:avLst/>
              <a:gdLst>
                <a:gd name="T0" fmla="*/ 663 w 820"/>
                <a:gd name="T1" fmla="*/ 331 h 432"/>
                <a:gd name="T2" fmla="*/ 613 w 820"/>
                <a:gd name="T3" fmla="*/ 350 h 432"/>
                <a:gd name="T4" fmla="*/ 576 w 820"/>
                <a:gd name="T5" fmla="*/ 386 h 432"/>
                <a:gd name="T6" fmla="*/ 692 w 820"/>
                <a:gd name="T7" fmla="*/ 330 h 432"/>
                <a:gd name="T8" fmla="*/ 44 w 820"/>
                <a:gd name="T9" fmla="*/ 299 h 432"/>
                <a:gd name="T10" fmla="*/ 131 w 820"/>
                <a:gd name="T11" fmla="*/ 295 h 432"/>
                <a:gd name="T12" fmla="*/ 120 w 820"/>
                <a:gd name="T13" fmla="*/ 262 h 432"/>
                <a:gd name="T14" fmla="*/ 94 w 820"/>
                <a:gd name="T15" fmla="*/ 237 h 432"/>
                <a:gd name="T16" fmla="*/ 691 w 820"/>
                <a:gd name="T17" fmla="*/ 119 h 432"/>
                <a:gd name="T18" fmla="*/ 692 w 820"/>
                <a:gd name="T19" fmla="*/ 155 h 432"/>
                <a:gd name="T20" fmla="*/ 711 w 820"/>
                <a:gd name="T21" fmla="*/ 183 h 432"/>
                <a:gd name="T22" fmla="*/ 745 w 820"/>
                <a:gd name="T23" fmla="*/ 202 h 432"/>
                <a:gd name="T24" fmla="*/ 691 w 820"/>
                <a:gd name="T25" fmla="*/ 119 h 432"/>
                <a:gd name="T26" fmla="*/ 401 w 820"/>
                <a:gd name="T27" fmla="*/ 101 h 432"/>
                <a:gd name="T28" fmla="*/ 345 w 820"/>
                <a:gd name="T29" fmla="*/ 118 h 432"/>
                <a:gd name="T30" fmla="*/ 300 w 820"/>
                <a:gd name="T31" fmla="*/ 150 h 432"/>
                <a:gd name="T32" fmla="*/ 269 w 820"/>
                <a:gd name="T33" fmla="*/ 193 h 432"/>
                <a:gd name="T34" fmla="*/ 262 w 820"/>
                <a:gd name="T35" fmla="*/ 239 h 432"/>
                <a:gd name="T36" fmla="*/ 276 w 820"/>
                <a:gd name="T37" fmla="*/ 281 h 432"/>
                <a:gd name="T38" fmla="*/ 310 w 820"/>
                <a:gd name="T39" fmla="*/ 313 h 432"/>
                <a:gd name="T40" fmla="*/ 361 w 820"/>
                <a:gd name="T41" fmla="*/ 331 h 432"/>
                <a:gd name="T42" fmla="*/ 419 w 820"/>
                <a:gd name="T43" fmla="*/ 331 h 432"/>
                <a:gd name="T44" fmla="*/ 475 w 820"/>
                <a:gd name="T45" fmla="*/ 313 h 432"/>
                <a:gd name="T46" fmla="*/ 520 w 820"/>
                <a:gd name="T47" fmla="*/ 282 h 432"/>
                <a:gd name="T48" fmla="*/ 550 w 820"/>
                <a:gd name="T49" fmla="*/ 238 h 432"/>
                <a:gd name="T50" fmla="*/ 558 w 820"/>
                <a:gd name="T51" fmla="*/ 192 h 432"/>
                <a:gd name="T52" fmla="*/ 544 w 820"/>
                <a:gd name="T53" fmla="*/ 151 h 432"/>
                <a:gd name="T54" fmla="*/ 511 w 820"/>
                <a:gd name="T55" fmla="*/ 119 h 432"/>
                <a:gd name="T56" fmla="*/ 460 w 820"/>
                <a:gd name="T57" fmla="*/ 101 h 432"/>
                <a:gd name="T58" fmla="*/ 158 w 820"/>
                <a:gd name="T59" fmla="*/ 32 h 432"/>
                <a:gd name="T60" fmla="*/ 156 w 820"/>
                <a:gd name="T61" fmla="*/ 101 h 432"/>
                <a:gd name="T62" fmla="*/ 207 w 820"/>
                <a:gd name="T63" fmla="*/ 82 h 432"/>
                <a:gd name="T64" fmla="*/ 244 w 820"/>
                <a:gd name="T65" fmla="*/ 46 h 432"/>
                <a:gd name="T66" fmla="*/ 137 w 820"/>
                <a:gd name="T67" fmla="*/ 0 h 432"/>
                <a:gd name="T68" fmla="*/ 682 w 820"/>
                <a:gd name="T69" fmla="*/ 432 h 432"/>
                <a:gd name="T70" fmla="*/ 137 w 820"/>
                <a:gd name="T7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0" h="432">
                  <a:moveTo>
                    <a:pt x="692" y="330"/>
                  </a:moveTo>
                  <a:lnTo>
                    <a:pt x="663" y="331"/>
                  </a:lnTo>
                  <a:lnTo>
                    <a:pt x="637" y="338"/>
                  </a:lnTo>
                  <a:lnTo>
                    <a:pt x="613" y="350"/>
                  </a:lnTo>
                  <a:lnTo>
                    <a:pt x="592" y="365"/>
                  </a:lnTo>
                  <a:lnTo>
                    <a:pt x="576" y="386"/>
                  </a:lnTo>
                  <a:lnTo>
                    <a:pt x="661" y="399"/>
                  </a:lnTo>
                  <a:lnTo>
                    <a:pt x="692" y="330"/>
                  </a:lnTo>
                  <a:close/>
                  <a:moveTo>
                    <a:pt x="75" y="230"/>
                  </a:moveTo>
                  <a:lnTo>
                    <a:pt x="44" y="299"/>
                  </a:lnTo>
                  <a:lnTo>
                    <a:pt x="130" y="313"/>
                  </a:lnTo>
                  <a:lnTo>
                    <a:pt x="131" y="295"/>
                  </a:lnTo>
                  <a:lnTo>
                    <a:pt x="129" y="277"/>
                  </a:lnTo>
                  <a:lnTo>
                    <a:pt x="120" y="262"/>
                  </a:lnTo>
                  <a:lnTo>
                    <a:pt x="109" y="249"/>
                  </a:lnTo>
                  <a:lnTo>
                    <a:pt x="94" y="237"/>
                  </a:lnTo>
                  <a:lnTo>
                    <a:pt x="75" y="230"/>
                  </a:lnTo>
                  <a:close/>
                  <a:moveTo>
                    <a:pt x="691" y="119"/>
                  </a:moveTo>
                  <a:lnTo>
                    <a:pt x="689" y="137"/>
                  </a:lnTo>
                  <a:lnTo>
                    <a:pt x="692" y="155"/>
                  </a:lnTo>
                  <a:lnTo>
                    <a:pt x="699" y="170"/>
                  </a:lnTo>
                  <a:lnTo>
                    <a:pt x="711" y="183"/>
                  </a:lnTo>
                  <a:lnTo>
                    <a:pt x="726" y="194"/>
                  </a:lnTo>
                  <a:lnTo>
                    <a:pt x="745" y="202"/>
                  </a:lnTo>
                  <a:lnTo>
                    <a:pt x="776" y="133"/>
                  </a:lnTo>
                  <a:lnTo>
                    <a:pt x="691" y="119"/>
                  </a:lnTo>
                  <a:close/>
                  <a:moveTo>
                    <a:pt x="430" y="99"/>
                  </a:moveTo>
                  <a:lnTo>
                    <a:pt x="401" y="101"/>
                  </a:lnTo>
                  <a:lnTo>
                    <a:pt x="373" y="107"/>
                  </a:lnTo>
                  <a:lnTo>
                    <a:pt x="345" y="118"/>
                  </a:lnTo>
                  <a:lnTo>
                    <a:pt x="321" y="132"/>
                  </a:lnTo>
                  <a:lnTo>
                    <a:pt x="300" y="150"/>
                  </a:lnTo>
                  <a:lnTo>
                    <a:pt x="282" y="170"/>
                  </a:lnTo>
                  <a:lnTo>
                    <a:pt x="269" y="193"/>
                  </a:lnTo>
                  <a:lnTo>
                    <a:pt x="263" y="217"/>
                  </a:lnTo>
                  <a:lnTo>
                    <a:pt x="262" y="239"/>
                  </a:lnTo>
                  <a:lnTo>
                    <a:pt x="265" y="262"/>
                  </a:lnTo>
                  <a:lnTo>
                    <a:pt x="276" y="281"/>
                  </a:lnTo>
                  <a:lnTo>
                    <a:pt x="291" y="299"/>
                  </a:lnTo>
                  <a:lnTo>
                    <a:pt x="310" y="313"/>
                  </a:lnTo>
                  <a:lnTo>
                    <a:pt x="333" y="324"/>
                  </a:lnTo>
                  <a:lnTo>
                    <a:pt x="361" y="331"/>
                  </a:lnTo>
                  <a:lnTo>
                    <a:pt x="391" y="333"/>
                  </a:lnTo>
                  <a:lnTo>
                    <a:pt x="419" y="331"/>
                  </a:lnTo>
                  <a:lnTo>
                    <a:pt x="448" y="324"/>
                  </a:lnTo>
                  <a:lnTo>
                    <a:pt x="475" y="313"/>
                  </a:lnTo>
                  <a:lnTo>
                    <a:pt x="499" y="299"/>
                  </a:lnTo>
                  <a:lnTo>
                    <a:pt x="520" y="282"/>
                  </a:lnTo>
                  <a:lnTo>
                    <a:pt x="538" y="262"/>
                  </a:lnTo>
                  <a:lnTo>
                    <a:pt x="550" y="238"/>
                  </a:lnTo>
                  <a:lnTo>
                    <a:pt x="557" y="215"/>
                  </a:lnTo>
                  <a:lnTo>
                    <a:pt x="558" y="192"/>
                  </a:lnTo>
                  <a:lnTo>
                    <a:pt x="554" y="170"/>
                  </a:lnTo>
                  <a:lnTo>
                    <a:pt x="544" y="151"/>
                  </a:lnTo>
                  <a:lnTo>
                    <a:pt x="530" y="133"/>
                  </a:lnTo>
                  <a:lnTo>
                    <a:pt x="511" y="119"/>
                  </a:lnTo>
                  <a:lnTo>
                    <a:pt x="487" y="108"/>
                  </a:lnTo>
                  <a:lnTo>
                    <a:pt x="460" y="101"/>
                  </a:lnTo>
                  <a:lnTo>
                    <a:pt x="430" y="99"/>
                  </a:lnTo>
                  <a:close/>
                  <a:moveTo>
                    <a:pt x="158" y="32"/>
                  </a:moveTo>
                  <a:lnTo>
                    <a:pt x="129" y="102"/>
                  </a:lnTo>
                  <a:lnTo>
                    <a:pt x="156" y="101"/>
                  </a:lnTo>
                  <a:lnTo>
                    <a:pt x="183" y="94"/>
                  </a:lnTo>
                  <a:lnTo>
                    <a:pt x="207" y="82"/>
                  </a:lnTo>
                  <a:lnTo>
                    <a:pt x="229" y="65"/>
                  </a:lnTo>
                  <a:lnTo>
                    <a:pt x="244" y="46"/>
                  </a:lnTo>
                  <a:lnTo>
                    <a:pt x="158" y="32"/>
                  </a:lnTo>
                  <a:close/>
                  <a:moveTo>
                    <a:pt x="137" y="0"/>
                  </a:moveTo>
                  <a:lnTo>
                    <a:pt x="820" y="111"/>
                  </a:lnTo>
                  <a:lnTo>
                    <a:pt x="682" y="432"/>
                  </a:lnTo>
                  <a:lnTo>
                    <a:pt x="0" y="321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9"/>
            <p:cNvSpPr>
              <a:spLocks noEditPoints="1"/>
            </p:cNvSpPr>
            <p:nvPr/>
          </p:nvSpPr>
          <p:spPr bwMode="auto">
            <a:xfrm>
              <a:off x="452438" y="2397125"/>
              <a:ext cx="55563" cy="55563"/>
            </a:xfrm>
            <a:custGeom>
              <a:avLst/>
              <a:gdLst>
                <a:gd name="T0" fmla="*/ 80 w 171"/>
                <a:gd name="T1" fmla="*/ 131 h 178"/>
                <a:gd name="T2" fmla="*/ 96 w 171"/>
                <a:gd name="T3" fmla="*/ 128 h 178"/>
                <a:gd name="T4" fmla="*/ 101 w 171"/>
                <a:gd name="T5" fmla="*/ 122 h 178"/>
                <a:gd name="T6" fmla="*/ 101 w 171"/>
                <a:gd name="T7" fmla="*/ 116 h 178"/>
                <a:gd name="T8" fmla="*/ 98 w 171"/>
                <a:gd name="T9" fmla="*/ 111 h 178"/>
                <a:gd name="T10" fmla="*/ 90 w 171"/>
                <a:gd name="T11" fmla="*/ 105 h 178"/>
                <a:gd name="T12" fmla="*/ 88 w 171"/>
                <a:gd name="T13" fmla="*/ 42 h 178"/>
                <a:gd name="T14" fmla="*/ 80 w 171"/>
                <a:gd name="T15" fmla="*/ 45 h 178"/>
                <a:gd name="T16" fmla="*/ 75 w 171"/>
                <a:gd name="T17" fmla="*/ 50 h 178"/>
                <a:gd name="T18" fmla="*/ 74 w 171"/>
                <a:gd name="T19" fmla="*/ 56 h 178"/>
                <a:gd name="T20" fmla="*/ 77 w 171"/>
                <a:gd name="T21" fmla="*/ 62 h 178"/>
                <a:gd name="T22" fmla="*/ 83 w 171"/>
                <a:gd name="T23" fmla="*/ 67 h 178"/>
                <a:gd name="T24" fmla="*/ 112 w 171"/>
                <a:gd name="T25" fmla="*/ 0 h 178"/>
                <a:gd name="T26" fmla="*/ 127 w 171"/>
                <a:gd name="T27" fmla="*/ 20 h 178"/>
                <a:gd name="T28" fmla="*/ 169 w 171"/>
                <a:gd name="T29" fmla="*/ 36 h 178"/>
                <a:gd name="T30" fmla="*/ 151 w 171"/>
                <a:gd name="T31" fmla="*/ 59 h 178"/>
                <a:gd name="T32" fmla="*/ 133 w 171"/>
                <a:gd name="T33" fmla="*/ 50 h 178"/>
                <a:gd name="T34" fmla="*/ 103 w 171"/>
                <a:gd name="T35" fmla="*/ 78 h 178"/>
                <a:gd name="T36" fmla="*/ 126 w 171"/>
                <a:gd name="T37" fmla="*/ 92 h 178"/>
                <a:gd name="T38" fmla="*/ 139 w 171"/>
                <a:gd name="T39" fmla="*/ 113 h 178"/>
                <a:gd name="T40" fmla="*/ 131 w 171"/>
                <a:gd name="T41" fmla="*/ 135 h 178"/>
                <a:gd name="T42" fmla="*/ 112 w 171"/>
                <a:gd name="T43" fmla="*/ 149 h 178"/>
                <a:gd name="T44" fmla="*/ 69 w 171"/>
                <a:gd name="T45" fmla="*/ 155 h 178"/>
                <a:gd name="T46" fmla="*/ 37 w 171"/>
                <a:gd name="T47" fmla="*/ 174 h 178"/>
                <a:gd name="T48" fmla="*/ 21 w 171"/>
                <a:gd name="T49" fmla="*/ 146 h 178"/>
                <a:gd name="T50" fmla="*/ 0 w 171"/>
                <a:gd name="T51" fmla="*/ 136 h 178"/>
                <a:gd name="T52" fmla="*/ 15 w 171"/>
                <a:gd name="T53" fmla="*/ 111 h 178"/>
                <a:gd name="T54" fmla="*/ 37 w 171"/>
                <a:gd name="T55" fmla="*/ 123 h 178"/>
                <a:gd name="T56" fmla="*/ 57 w 171"/>
                <a:gd name="T57" fmla="*/ 129 h 178"/>
                <a:gd name="T58" fmla="*/ 64 w 171"/>
                <a:gd name="T59" fmla="*/ 91 h 178"/>
                <a:gd name="T60" fmla="*/ 40 w 171"/>
                <a:gd name="T61" fmla="*/ 70 h 178"/>
                <a:gd name="T62" fmla="*/ 40 w 171"/>
                <a:gd name="T63" fmla="*/ 45 h 178"/>
                <a:gd name="T64" fmla="*/ 53 w 171"/>
                <a:gd name="T65" fmla="*/ 29 h 178"/>
                <a:gd name="T66" fmla="*/ 83 w 171"/>
                <a:gd name="T67" fmla="*/ 18 h 178"/>
                <a:gd name="T68" fmla="*/ 112 w 171"/>
                <a:gd name="T6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178">
                  <a:moveTo>
                    <a:pt x="90" y="105"/>
                  </a:moveTo>
                  <a:lnTo>
                    <a:pt x="80" y="131"/>
                  </a:lnTo>
                  <a:lnTo>
                    <a:pt x="90" y="130"/>
                  </a:lnTo>
                  <a:lnTo>
                    <a:pt x="96" y="128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1" y="118"/>
                  </a:lnTo>
                  <a:lnTo>
                    <a:pt x="101" y="116"/>
                  </a:lnTo>
                  <a:lnTo>
                    <a:pt x="100" y="113"/>
                  </a:lnTo>
                  <a:lnTo>
                    <a:pt x="98" y="111"/>
                  </a:lnTo>
                  <a:lnTo>
                    <a:pt x="95" y="109"/>
                  </a:lnTo>
                  <a:lnTo>
                    <a:pt x="90" y="105"/>
                  </a:lnTo>
                  <a:close/>
                  <a:moveTo>
                    <a:pt x="94" y="42"/>
                  </a:moveTo>
                  <a:lnTo>
                    <a:pt x="88" y="42"/>
                  </a:lnTo>
                  <a:lnTo>
                    <a:pt x="82" y="44"/>
                  </a:lnTo>
                  <a:lnTo>
                    <a:pt x="80" y="45"/>
                  </a:lnTo>
                  <a:lnTo>
                    <a:pt x="77" y="48"/>
                  </a:lnTo>
                  <a:lnTo>
                    <a:pt x="75" y="50"/>
                  </a:lnTo>
                  <a:lnTo>
                    <a:pt x="74" y="54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7" y="62"/>
                  </a:lnTo>
                  <a:lnTo>
                    <a:pt x="80" y="65"/>
                  </a:lnTo>
                  <a:lnTo>
                    <a:pt x="83" y="67"/>
                  </a:lnTo>
                  <a:lnTo>
                    <a:pt x="94" y="42"/>
                  </a:lnTo>
                  <a:close/>
                  <a:moveTo>
                    <a:pt x="112" y="0"/>
                  </a:moveTo>
                  <a:lnTo>
                    <a:pt x="134" y="4"/>
                  </a:lnTo>
                  <a:lnTo>
                    <a:pt x="127" y="20"/>
                  </a:lnTo>
                  <a:lnTo>
                    <a:pt x="150" y="26"/>
                  </a:lnTo>
                  <a:lnTo>
                    <a:pt x="169" y="36"/>
                  </a:lnTo>
                  <a:lnTo>
                    <a:pt x="171" y="37"/>
                  </a:lnTo>
                  <a:lnTo>
                    <a:pt x="151" y="59"/>
                  </a:lnTo>
                  <a:lnTo>
                    <a:pt x="149" y="57"/>
                  </a:lnTo>
                  <a:lnTo>
                    <a:pt x="133" y="50"/>
                  </a:lnTo>
                  <a:lnTo>
                    <a:pt x="117" y="44"/>
                  </a:lnTo>
                  <a:lnTo>
                    <a:pt x="103" y="78"/>
                  </a:lnTo>
                  <a:lnTo>
                    <a:pt x="109" y="80"/>
                  </a:lnTo>
                  <a:lnTo>
                    <a:pt x="126" y="92"/>
                  </a:lnTo>
                  <a:lnTo>
                    <a:pt x="136" y="103"/>
                  </a:lnTo>
                  <a:lnTo>
                    <a:pt x="139" y="113"/>
                  </a:lnTo>
                  <a:lnTo>
                    <a:pt x="137" y="125"/>
                  </a:lnTo>
                  <a:lnTo>
                    <a:pt x="131" y="135"/>
                  </a:lnTo>
                  <a:lnTo>
                    <a:pt x="123" y="143"/>
                  </a:lnTo>
                  <a:lnTo>
                    <a:pt x="112" y="149"/>
                  </a:lnTo>
                  <a:lnTo>
                    <a:pt x="93" y="155"/>
                  </a:lnTo>
                  <a:lnTo>
                    <a:pt x="69" y="155"/>
                  </a:lnTo>
                  <a:lnTo>
                    <a:pt x="59" y="178"/>
                  </a:lnTo>
                  <a:lnTo>
                    <a:pt x="37" y="174"/>
                  </a:lnTo>
                  <a:lnTo>
                    <a:pt x="46" y="153"/>
                  </a:lnTo>
                  <a:lnTo>
                    <a:pt x="21" y="146"/>
                  </a:lnTo>
                  <a:lnTo>
                    <a:pt x="1" y="137"/>
                  </a:lnTo>
                  <a:lnTo>
                    <a:pt x="0" y="136"/>
                  </a:lnTo>
                  <a:lnTo>
                    <a:pt x="12" y="109"/>
                  </a:lnTo>
                  <a:lnTo>
                    <a:pt x="15" y="111"/>
                  </a:lnTo>
                  <a:lnTo>
                    <a:pt x="25" y="117"/>
                  </a:lnTo>
                  <a:lnTo>
                    <a:pt x="37" y="123"/>
                  </a:lnTo>
                  <a:lnTo>
                    <a:pt x="46" y="126"/>
                  </a:lnTo>
                  <a:lnTo>
                    <a:pt x="57" y="129"/>
                  </a:lnTo>
                  <a:lnTo>
                    <a:pt x="71" y="96"/>
                  </a:lnTo>
                  <a:lnTo>
                    <a:pt x="64" y="91"/>
                  </a:lnTo>
                  <a:lnTo>
                    <a:pt x="49" y="81"/>
                  </a:lnTo>
                  <a:lnTo>
                    <a:pt x="40" y="70"/>
                  </a:lnTo>
                  <a:lnTo>
                    <a:pt x="37" y="59"/>
                  </a:lnTo>
                  <a:lnTo>
                    <a:pt x="40" y="45"/>
                  </a:lnTo>
                  <a:lnTo>
                    <a:pt x="45" y="36"/>
                  </a:lnTo>
                  <a:lnTo>
                    <a:pt x="53" y="29"/>
                  </a:lnTo>
                  <a:lnTo>
                    <a:pt x="65" y="23"/>
                  </a:lnTo>
                  <a:lnTo>
                    <a:pt x="83" y="18"/>
                  </a:lnTo>
                  <a:lnTo>
                    <a:pt x="105" y="17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0"/>
            <p:cNvSpPr>
              <a:spLocks noEditPoints="1"/>
            </p:cNvSpPr>
            <p:nvPr/>
          </p:nvSpPr>
          <p:spPr bwMode="auto">
            <a:xfrm>
              <a:off x="174625" y="2413000"/>
              <a:ext cx="231775" cy="266700"/>
            </a:xfrm>
            <a:custGeom>
              <a:avLst/>
              <a:gdLst>
                <a:gd name="T0" fmla="*/ 534 w 730"/>
                <a:gd name="T1" fmla="*/ 696 h 840"/>
                <a:gd name="T2" fmla="*/ 501 w 730"/>
                <a:gd name="T3" fmla="*/ 711 h 840"/>
                <a:gd name="T4" fmla="*/ 559 w 730"/>
                <a:gd name="T5" fmla="*/ 787 h 840"/>
                <a:gd name="T6" fmla="*/ 573 w 730"/>
                <a:gd name="T7" fmla="*/ 700 h 840"/>
                <a:gd name="T8" fmla="*/ 617 w 730"/>
                <a:gd name="T9" fmla="*/ 433 h 840"/>
                <a:gd name="T10" fmla="*/ 616 w 730"/>
                <a:gd name="T11" fmla="*/ 490 h 840"/>
                <a:gd name="T12" fmla="*/ 637 w 730"/>
                <a:gd name="T13" fmla="*/ 546 h 840"/>
                <a:gd name="T14" fmla="*/ 689 w 730"/>
                <a:gd name="T15" fmla="*/ 493 h 840"/>
                <a:gd name="T16" fmla="*/ 77 w 730"/>
                <a:gd name="T17" fmla="*/ 271 h 840"/>
                <a:gd name="T18" fmla="*/ 113 w 730"/>
                <a:gd name="T19" fmla="*/ 409 h 840"/>
                <a:gd name="T20" fmla="*/ 115 w 730"/>
                <a:gd name="T21" fmla="*/ 352 h 840"/>
                <a:gd name="T22" fmla="*/ 94 w 730"/>
                <a:gd name="T23" fmla="*/ 296 h 840"/>
                <a:gd name="T24" fmla="*/ 333 w 730"/>
                <a:gd name="T25" fmla="*/ 259 h 840"/>
                <a:gd name="T26" fmla="*/ 292 w 730"/>
                <a:gd name="T27" fmla="*/ 271 h 840"/>
                <a:gd name="T28" fmla="*/ 260 w 730"/>
                <a:gd name="T29" fmla="*/ 299 h 840"/>
                <a:gd name="T30" fmla="*/ 239 w 730"/>
                <a:gd name="T31" fmla="*/ 348 h 840"/>
                <a:gd name="T32" fmla="*/ 236 w 730"/>
                <a:gd name="T33" fmla="*/ 409 h 840"/>
                <a:gd name="T34" fmla="*/ 253 w 730"/>
                <a:gd name="T35" fmla="*/ 470 h 840"/>
                <a:gd name="T36" fmla="*/ 286 w 730"/>
                <a:gd name="T37" fmla="*/ 524 h 840"/>
                <a:gd name="T38" fmla="*/ 331 w 730"/>
                <a:gd name="T39" fmla="*/ 564 h 840"/>
                <a:gd name="T40" fmla="*/ 377 w 730"/>
                <a:gd name="T41" fmla="*/ 580 h 840"/>
                <a:gd name="T42" fmla="*/ 420 w 730"/>
                <a:gd name="T43" fmla="*/ 579 h 840"/>
                <a:gd name="T44" fmla="*/ 456 w 730"/>
                <a:gd name="T45" fmla="*/ 559 h 840"/>
                <a:gd name="T46" fmla="*/ 483 w 730"/>
                <a:gd name="T47" fmla="*/ 521 h 840"/>
                <a:gd name="T48" fmla="*/ 496 w 730"/>
                <a:gd name="T49" fmla="*/ 464 h 840"/>
                <a:gd name="T50" fmla="*/ 489 w 730"/>
                <a:gd name="T51" fmla="*/ 402 h 840"/>
                <a:gd name="T52" fmla="*/ 464 w 730"/>
                <a:gd name="T53" fmla="*/ 342 h 840"/>
                <a:gd name="T54" fmla="*/ 422 w 730"/>
                <a:gd name="T55" fmla="*/ 293 h 840"/>
                <a:gd name="T56" fmla="*/ 377 w 730"/>
                <a:gd name="T57" fmla="*/ 267 h 840"/>
                <a:gd name="T58" fmla="*/ 333 w 730"/>
                <a:gd name="T59" fmla="*/ 259 h 840"/>
                <a:gd name="T60" fmla="*/ 138 w 730"/>
                <a:gd name="T61" fmla="*/ 131 h 840"/>
                <a:gd name="T62" fmla="*/ 178 w 730"/>
                <a:gd name="T63" fmla="*/ 146 h 840"/>
                <a:gd name="T64" fmla="*/ 215 w 730"/>
                <a:gd name="T65" fmla="*/ 140 h 840"/>
                <a:gd name="T66" fmla="*/ 243 w 730"/>
                <a:gd name="T67" fmla="*/ 115 h 840"/>
                <a:gd name="T68" fmla="*/ 158 w 730"/>
                <a:gd name="T69" fmla="*/ 0 h 840"/>
                <a:gd name="T70" fmla="*/ 573 w 730"/>
                <a:gd name="T71" fmla="*/ 840 h 840"/>
                <a:gd name="T72" fmla="*/ 158 w 730"/>
                <a:gd name="T73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0" h="840">
                  <a:moveTo>
                    <a:pt x="553" y="696"/>
                  </a:moveTo>
                  <a:lnTo>
                    <a:pt x="534" y="696"/>
                  </a:lnTo>
                  <a:lnTo>
                    <a:pt x="516" y="701"/>
                  </a:lnTo>
                  <a:lnTo>
                    <a:pt x="501" y="711"/>
                  </a:lnTo>
                  <a:lnTo>
                    <a:pt x="487" y="726"/>
                  </a:lnTo>
                  <a:lnTo>
                    <a:pt x="559" y="787"/>
                  </a:lnTo>
                  <a:lnTo>
                    <a:pt x="593" y="710"/>
                  </a:lnTo>
                  <a:lnTo>
                    <a:pt x="573" y="700"/>
                  </a:lnTo>
                  <a:lnTo>
                    <a:pt x="553" y="696"/>
                  </a:lnTo>
                  <a:close/>
                  <a:moveTo>
                    <a:pt x="617" y="433"/>
                  </a:moveTo>
                  <a:lnTo>
                    <a:pt x="614" y="460"/>
                  </a:lnTo>
                  <a:lnTo>
                    <a:pt x="616" y="490"/>
                  </a:lnTo>
                  <a:lnTo>
                    <a:pt x="624" y="518"/>
                  </a:lnTo>
                  <a:lnTo>
                    <a:pt x="637" y="546"/>
                  </a:lnTo>
                  <a:lnTo>
                    <a:pt x="655" y="570"/>
                  </a:lnTo>
                  <a:lnTo>
                    <a:pt x="689" y="493"/>
                  </a:lnTo>
                  <a:lnTo>
                    <a:pt x="617" y="433"/>
                  </a:lnTo>
                  <a:close/>
                  <a:moveTo>
                    <a:pt x="77" y="271"/>
                  </a:moveTo>
                  <a:lnTo>
                    <a:pt x="42" y="348"/>
                  </a:lnTo>
                  <a:lnTo>
                    <a:pt x="113" y="409"/>
                  </a:lnTo>
                  <a:lnTo>
                    <a:pt x="117" y="380"/>
                  </a:lnTo>
                  <a:lnTo>
                    <a:pt x="115" y="352"/>
                  </a:lnTo>
                  <a:lnTo>
                    <a:pt x="108" y="323"/>
                  </a:lnTo>
                  <a:lnTo>
                    <a:pt x="94" y="296"/>
                  </a:lnTo>
                  <a:lnTo>
                    <a:pt x="77" y="271"/>
                  </a:lnTo>
                  <a:close/>
                  <a:moveTo>
                    <a:pt x="333" y="259"/>
                  </a:moveTo>
                  <a:lnTo>
                    <a:pt x="311" y="262"/>
                  </a:lnTo>
                  <a:lnTo>
                    <a:pt x="292" y="271"/>
                  </a:lnTo>
                  <a:lnTo>
                    <a:pt x="274" y="283"/>
                  </a:lnTo>
                  <a:lnTo>
                    <a:pt x="260" y="299"/>
                  </a:lnTo>
                  <a:lnTo>
                    <a:pt x="248" y="321"/>
                  </a:lnTo>
                  <a:lnTo>
                    <a:pt x="239" y="348"/>
                  </a:lnTo>
                  <a:lnTo>
                    <a:pt x="235" y="378"/>
                  </a:lnTo>
                  <a:lnTo>
                    <a:pt x="236" y="409"/>
                  </a:lnTo>
                  <a:lnTo>
                    <a:pt x="242" y="440"/>
                  </a:lnTo>
                  <a:lnTo>
                    <a:pt x="253" y="470"/>
                  </a:lnTo>
                  <a:lnTo>
                    <a:pt x="268" y="498"/>
                  </a:lnTo>
                  <a:lnTo>
                    <a:pt x="286" y="524"/>
                  </a:lnTo>
                  <a:lnTo>
                    <a:pt x="309" y="547"/>
                  </a:lnTo>
                  <a:lnTo>
                    <a:pt x="331" y="564"/>
                  </a:lnTo>
                  <a:lnTo>
                    <a:pt x="354" y="574"/>
                  </a:lnTo>
                  <a:lnTo>
                    <a:pt x="377" y="580"/>
                  </a:lnTo>
                  <a:lnTo>
                    <a:pt x="398" y="582"/>
                  </a:lnTo>
                  <a:lnTo>
                    <a:pt x="420" y="579"/>
                  </a:lnTo>
                  <a:lnTo>
                    <a:pt x="439" y="571"/>
                  </a:lnTo>
                  <a:lnTo>
                    <a:pt x="456" y="559"/>
                  </a:lnTo>
                  <a:lnTo>
                    <a:pt x="471" y="541"/>
                  </a:lnTo>
                  <a:lnTo>
                    <a:pt x="483" y="521"/>
                  </a:lnTo>
                  <a:lnTo>
                    <a:pt x="492" y="492"/>
                  </a:lnTo>
                  <a:lnTo>
                    <a:pt x="496" y="464"/>
                  </a:lnTo>
                  <a:lnTo>
                    <a:pt x="495" y="433"/>
                  </a:lnTo>
                  <a:lnTo>
                    <a:pt x="489" y="402"/>
                  </a:lnTo>
                  <a:lnTo>
                    <a:pt x="478" y="371"/>
                  </a:lnTo>
                  <a:lnTo>
                    <a:pt x="464" y="342"/>
                  </a:lnTo>
                  <a:lnTo>
                    <a:pt x="445" y="316"/>
                  </a:lnTo>
                  <a:lnTo>
                    <a:pt x="422" y="293"/>
                  </a:lnTo>
                  <a:lnTo>
                    <a:pt x="399" y="278"/>
                  </a:lnTo>
                  <a:lnTo>
                    <a:pt x="377" y="267"/>
                  </a:lnTo>
                  <a:lnTo>
                    <a:pt x="355" y="260"/>
                  </a:lnTo>
                  <a:lnTo>
                    <a:pt x="333" y="259"/>
                  </a:lnTo>
                  <a:close/>
                  <a:moveTo>
                    <a:pt x="172" y="54"/>
                  </a:moveTo>
                  <a:lnTo>
                    <a:pt x="138" y="131"/>
                  </a:lnTo>
                  <a:lnTo>
                    <a:pt x="158" y="141"/>
                  </a:lnTo>
                  <a:lnTo>
                    <a:pt x="178" y="146"/>
                  </a:lnTo>
                  <a:lnTo>
                    <a:pt x="197" y="146"/>
                  </a:lnTo>
                  <a:lnTo>
                    <a:pt x="215" y="140"/>
                  </a:lnTo>
                  <a:lnTo>
                    <a:pt x="230" y="130"/>
                  </a:lnTo>
                  <a:lnTo>
                    <a:pt x="243" y="115"/>
                  </a:lnTo>
                  <a:lnTo>
                    <a:pt x="172" y="54"/>
                  </a:lnTo>
                  <a:close/>
                  <a:moveTo>
                    <a:pt x="158" y="0"/>
                  </a:moveTo>
                  <a:lnTo>
                    <a:pt x="730" y="486"/>
                  </a:lnTo>
                  <a:lnTo>
                    <a:pt x="573" y="840"/>
                  </a:lnTo>
                  <a:lnTo>
                    <a:pt x="0" y="354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1"/>
            <p:cNvSpPr>
              <a:spLocks noEditPoints="1"/>
            </p:cNvSpPr>
            <p:nvPr/>
          </p:nvSpPr>
          <p:spPr bwMode="auto">
            <a:xfrm>
              <a:off x="265113" y="2513013"/>
              <a:ext cx="50800" cy="65088"/>
            </a:xfrm>
            <a:custGeom>
              <a:avLst/>
              <a:gdLst>
                <a:gd name="T0" fmla="*/ 69 w 159"/>
                <a:gd name="T1" fmla="*/ 157 h 208"/>
                <a:gd name="T2" fmla="*/ 81 w 159"/>
                <a:gd name="T3" fmla="*/ 161 h 208"/>
                <a:gd name="T4" fmla="*/ 87 w 159"/>
                <a:gd name="T5" fmla="*/ 156 h 208"/>
                <a:gd name="T6" fmla="*/ 89 w 159"/>
                <a:gd name="T7" fmla="*/ 151 h 208"/>
                <a:gd name="T8" fmla="*/ 88 w 159"/>
                <a:gd name="T9" fmla="*/ 143 h 208"/>
                <a:gd name="T10" fmla="*/ 85 w 159"/>
                <a:gd name="T11" fmla="*/ 135 h 208"/>
                <a:gd name="T12" fmla="*/ 81 w 159"/>
                <a:gd name="T13" fmla="*/ 44 h 208"/>
                <a:gd name="T14" fmla="*/ 76 w 159"/>
                <a:gd name="T15" fmla="*/ 46 h 208"/>
                <a:gd name="T16" fmla="*/ 73 w 159"/>
                <a:gd name="T17" fmla="*/ 55 h 208"/>
                <a:gd name="T18" fmla="*/ 75 w 159"/>
                <a:gd name="T19" fmla="*/ 64 h 208"/>
                <a:gd name="T20" fmla="*/ 80 w 159"/>
                <a:gd name="T21" fmla="*/ 74 h 208"/>
                <a:gd name="T22" fmla="*/ 88 w 159"/>
                <a:gd name="T23" fmla="*/ 45 h 208"/>
                <a:gd name="T24" fmla="*/ 81 w 159"/>
                <a:gd name="T25" fmla="*/ 44 h 208"/>
                <a:gd name="T26" fmla="*/ 131 w 159"/>
                <a:gd name="T27" fmla="*/ 17 h 208"/>
                <a:gd name="T28" fmla="*/ 142 w 159"/>
                <a:gd name="T29" fmla="*/ 55 h 208"/>
                <a:gd name="T30" fmla="*/ 159 w 159"/>
                <a:gd name="T31" fmla="*/ 80 h 208"/>
                <a:gd name="T32" fmla="*/ 136 w 159"/>
                <a:gd name="T33" fmla="*/ 94 h 208"/>
                <a:gd name="T34" fmla="*/ 111 w 159"/>
                <a:gd name="T35" fmla="*/ 62 h 208"/>
                <a:gd name="T36" fmla="*/ 100 w 159"/>
                <a:gd name="T37" fmla="*/ 105 h 208"/>
                <a:gd name="T38" fmla="*/ 117 w 159"/>
                <a:gd name="T39" fmla="*/ 135 h 208"/>
                <a:gd name="T40" fmla="*/ 122 w 159"/>
                <a:gd name="T41" fmla="*/ 163 h 208"/>
                <a:gd name="T42" fmla="*/ 112 w 159"/>
                <a:gd name="T43" fmla="*/ 188 h 208"/>
                <a:gd name="T44" fmla="*/ 93 w 159"/>
                <a:gd name="T45" fmla="*/ 197 h 208"/>
                <a:gd name="T46" fmla="*/ 70 w 159"/>
                <a:gd name="T47" fmla="*/ 192 h 208"/>
                <a:gd name="T48" fmla="*/ 47 w 159"/>
                <a:gd name="T49" fmla="*/ 208 h 208"/>
                <a:gd name="T50" fmla="*/ 38 w 159"/>
                <a:gd name="T51" fmla="*/ 169 h 208"/>
                <a:gd name="T52" fmla="*/ 1 w 159"/>
                <a:gd name="T53" fmla="*/ 125 h 208"/>
                <a:gd name="T54" fmla="*/ 13 w 159"/>
                <a:gd name="T55" fmla="*/ 94 h 208"/>
                <a:gd name="T56" fmla="*/ 32 w 159"/>
                <a:gd name="T57" fmla="*/ 124 h 208"/>
                <a:gd name="T58" fmla="*/ 49 w 159"/>
                <a:gd name="T59" fmla="*/ 142 h 208"/>
                <a:gd name="T60" fmla="*/ 60 w 159"/>
                <a:gd name="T61" fmla="*/ 96 h 208"/>
                <a:gd name="T62" fmla="*/ 42 w 159"/>
                <a:gd name="T63" fmla="*/ 57 h 208"/>
                <a:gd name="T64" fmla="*/ 45 w 159"/>
                <a:gd name="T65" fmla="*/ 24 h 208"/>
                <a:gd name="T66" fmla="*/ 59 w 159"/>
                <a:gd name="T67" fmla="*/ 9 h 208"/>
                <a:gd name="T68" fmla="*/ 86 w 159"/>
                <a:gd name="T69" fmla="*/ 9 h 208"/>
                <a:gd name="T70" fmla="*/ 112 w 159"/>
                <a:gd name="T7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08">
                  <a:moveTo>
                    <a:pt x="81" y="129"/>
                  </a:moveTo>
                  <a:lnTo>
                    <a:pt x="69" y="157"/>
                  </a:lnTo>
                  <a:lnTo>
                    <a:pt x="76" y="160"/>
                  </a:lnTo>
                  <a:lnTo>
                    <a:pt x="81" y="161"/>
                  </a:lnTo>
                  <a:lnTo>
                    <a:pt x="85" y="158"/>
                  </a:lnTo>
                  <a:lnTo>
                    <a:pt x="87" y="156"/>
                  </a:lnTo>
                  <a:lnTo>
                    <a:pt x="88" y="155"/>
                  </a:lnTo>
                  <a:lnTo>
                    <a:pt x="89" y="151"/>
                  </a:lnTo>
                  <a:lnTo>
                    <a:pt x="89" y="146"/>
                  </a:lnTo>
                  <a:lnTo>
                    <a:pt x="88" y="143"/>
                  </a:lnTo>
                  <a:lnTo>
                    <a:pt x="87" y="139"/>
                  </a:lnTo>
                  <a:lnTo>
                    <a:pt x="85" y="135"/>
                  </a:lnTo>
                  <a:lnTo>
                    <a:pt x="81" y="129"/>
                  </a:lnTo>
                  <a:close/>
                  <a:moveTo>
                    <a:pt x="81" y="44"/>
                  </a:moveTo>
                  <a:lnTo>
                    <a:pt x="79" y="44"/>
                  </a:lnTo>
                  <a:lnTo>
                    <a:pt x="76" y="46"/>
                  </a:lnTo>
                  <a:lnTo>
                    <a:pt x="75" y="49"/>
                  </a:lnTo>
                  <a:lnTo>
                    <a:pt x="73" y="55"/>
                  </a:lnTo>
                  <a:lnTo>
                    <a:pt x="74" y="60"/>
                  </a:lnTo>
                  <a:lnTo>
                    <a:pt x="75" y="64"/>
                  </a:lnTo>
                  <a:lnTo>
                    <a:pt x="76" y="68"/>
                  </a:lnTo>
                  <a:lnTo>
                    <a:pt x="80" y="74"/>
                  </a:lnTo>
                  <a:lnTo>
                    <a:pt x="92" y="46"/>
                  </a:lnTo>
                  <a:lnTo>
                    <a:pt x="88" y="45"/>
                  </a:lnTo>
                  <a:lnTo>
                    <a:pt x="85" y="44"/>
                  </a:lnTo>
                  <a:lnTo>
                    <a:pt x="81" y="44"/>
                  </a:lnTo>
                  <a:close/>
                  <a:moveTo>
                    <a:pt x="112" y="0"/>
                  </a:moveTo>
                  <a:lnTo>
                    <a:pt x="131" y="17"/>
                  </a:lnTo>
                  <a:lnTo>
                    <a:pt x="123" y="35"/>
                  </a:lnTo>
                  <a:lnTo>
                    <a:pt x="142" y="55"/>
                  </a:lnTo>
                  <a:lnTo>
                    <a:pt x="157" y="76"/>
                  </a:lnTo>
                  <a:lnTo>
                    <a:pt x="159" y="80"/>
                  </a:lnTo>
                  <a:lnTo>
                    <a:pt x="138" y="98"/>
                  </a:lnTo>
                  <a:lnTo>
                    <a:pt x="136" y="94"/>
                  </a:lnTo>
                  <a:lnTo>
                    <a:pt x="124" y="76"/>
                  </a:lnTo>
                  <a:lnTo>
                    <a:pt x="111" y="62"/>
                  </a:lnTo>
                  <a:lnTo>
                    <a:pt x="95" y="98"/>
                  </a:lnTo>
                  <a:lnTo>
                    <a:pt x="100" y="105"/>
                  </a:lnTo>
                  <a:lnTo>
                    <a:pt x="110" y="121"/>
                  </a:lnTo>
                  <a:lnTo>
                    <a:pt x="117" y="135"/>
                  </a:lnTo>
                  <a:lnTo>
                    <a:pt x="120" y="146"/>
                  </a:lnTo>
                  <a:lnTo>
                    <a:pt x="122" y="163"/>
                  </a:lnTo>
                  <a:lnTo>
                    <a:pt x="118" y="177"/>
                  </a:lnTo>
                  <a:lnTo>
                    <a:pt x="112" y="188"/>
                  </a:lnTo>
                  <a:lnTo>
                    <a:pt x="104" y="194"/>
                  </a:lnTo>
                  <a:lnTo>
                    <a:pt x="93" y="197"/>
                  </a:lnTo>
                  <a:lnTo>
                    <a:pt x="82" y="195"/>
                  </a:lnTo>
                  <a:lnTo>
                    <a:pt x="70" y="192"/>
                  </a:lnTo>
                  <a:lnTo>
                    <a:pt x="57" y="183"/>
                  </a:lnTo>
                  <a:lnTo>
                    <a:pt x="47" y="208"/>
                  </a:lnTo>
                  <a:lnTo>
                    <a:pt x="28" y="192"/>
                  </a:lnTo>
                  <a:lnTo>
                    <a:pt x="38" y="169"/>
                  </a:lnTo>
                  <a:lnTo>
                    <a:pt x="17" y="148"/>
                  </a:lnTo>
                  <a:lnTo>
                    <a:pt x="1" y="125"/>
                  </a:lnTo>
                  <a:lnTo>
                    <a:pt x="0" y="124"/>
                  </a:lnTo>
                  <a:lnTo>
                    <a:pt x="13" y="94"/>
                  </a:lnTo>
                  <a:lnTo>
                    <a:pt x="16" y="99"/>
                  </a:lnTo>
                  <a:lnTo>
                    <a:pt x="32" y="124"/>
                  </a:lnTo>
                  <a:lnTo>
                    <a:pt x="42" y="133"/>
                  </a:lnTo>
                  <a:lnTo>
                    <a:pt x="49" y="142"/>
                  </a:lnTo>
                  <a:lnTo>
                    <a:pt x="66" y="105"/>
                  </a:lnTo>
                  <a:lnTo>
                    <a:pt x="60" y="96"/>
                  </a:lnTo>
                  <a:lnTo>
                    <a:pt x="48" y="76"/>
                  </a:lnTo>
                  <a:lnTo>
                    <a:pt x="42" y="57"/>
                  </a:lnTo>
                  <a:lnTo>
                    <a:pt x="41" y="40"/>
                  </a:lnTo>
                  <a:lnTo>
                    <a:pt x="45" y="24"/>
                  </a:lnTo>
                  <a:lnTo>
                    <a:pt x="51" y="14"/>
                  </a:lnTo>
                  <a:lnTo>
                    <a:pt x="59" y="9"/>
                  </a:lnTo>
                  <a:lnTo>
                    <a:pt x="69" y="7"/>
                  </a:lnTo>
                  <a:lnTo>
                    <a:pt x="86" y="9"/>
                  </a:lnTo>
                  <a:lnTo>
                    <a:pt x="104" y="19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Freeform 56"/>
          <p:cNvSpPr>
            <a:spLocks noEditPoints="1"/>
          </p:cNvSpPr>
          <p:nvPr/>
        </p:nvSpPr>
        <p:spPr bwMode="auto">
          <a:xfrm>
            <a:off x="8637807" y="1911065"/>
            <a:ext cx="502163" cy="328454"/>
          </a:xfrm>
          <a:custGeom>
            <a:avLst/>
            <a:gdLst>
              <a:gd name="T0" fmla="*/ 2611 w 3496"/>
              <a:gd name="T1" fmla="*/ 1781 h 2287"/>
              <a:gd name="T2" fmla="*/ 2569 w 3496"/>
              <a:gd name="T3" fmla="*/ 1980 h 2287"/>
              <a:gd name="T4" fmla="*/ 2696 w 3496"/>
              <a:gd name="T5" fmla="*/ 2111 h 2287"/>
              <a:gd name="T6" fmla="*/ 2895 w 3496"/>
              <a:gd name="T7" fmla="*/ 2073 h 2287"/>
              <a:gd name="T8" fmla="*/ 2971 w 3496"/>
              <a:gd name="T9" fmla="*/ 1881 h 2287"/>
              <a:gd name="T10" fmla="*/ 2866 w 3496"/>
              <a:gd name="T11" fmla="*/ 1730 h 2287"/>
              <a:gd name="T12" fmla="*/ 846 w 3496"/>
              <a:gd name="T13" fmla="*/ 1721 h 2287"/>
              <a:gd name="T14" fmla="*/ 710 w 3496"/>
              <a:gd name="T15" fmla="*/ 1877 h 2287"/>
              <a:gd name="T16" fmla="*/ 762 w 3496"/>
              <a:gd name="T17" fmla="*/ 2061 h 2287"/>
              <a:gd name="T18" fmla="*/ 945 w 3496"/>
              <a:gd name="T19" fmla="*/ 2118 h 2287"/>
              <a:gd name="T20" fmla="*/ 1104 w 3496"/>
              <a:gd name="T21" fmla="*/ 1986 h 2287"/>
              <a:gd name="T22" fmla="*/ 1083 w 3496"/>
              <a:gd name="T23" fmla="*/ 1792 h 2287"/>
              <a:gd name="T24" fmla="*/ 918 w 3496"/>
              <a:gd name="T25" fmla="*/ 1708 h 2287"/>
              <a:gd name="T26" fmla="*/ 2353 w 3496"/>
              <a:gd name="T27" fmla="*/ 1812 h 2287"/>
              <a:gd name="T28" fmla="*/ 2467 w 3496"/>
              <a:gd name="T29" fmla="*/ 1701 h 2287"/>
              <a:gd name="T30" fmla="*/ 2684 w 3496"/>
              <a:gd name="T31" fmla="*/ 1554 h 2287"/>
              <a:gd name="T32" fmla="*/ 2950 w 3496"/>
              <a:gd name="T33" fmla="*/ 1586 h 2287"/>
              <a:gd name="T34" fmla="*/ 3117 w 3496"/>
              <a:gd name="T35" fmla="*/ 1779 h 2287"/>
              <a:gd name="T36" fmla="*/ 3265 w 3496"/>
              <a:gd name="T37" fmla="*/ 1778 h 2287"/>
              <a:gd name="T38" fmla="*/ 2793 w 3496"/>
              <a:gd name="T39" fmla="*/ 1255 h 2287"/>
              <a:gd name="T40" fmla="*/ 2649 w 3496"/>
              <a:gd name="T41" fmla="*/ 1136 h 2287"/>
              <a:gd name="T42" fmla="*/ 2425 w 3496"/>
              <a:gd name="T43" fmla="*/ 588 h 2287"/>
              <a:gd name="T44" fmla="*/ 2353 w 3496"/>
              <a:gd name="T45" fmla="*/ 34 h 2287"/>
              <a:gd name="T46" fmla="*/ 2458 w 3496"/>
              <a:gd name="T47" fmla="*/ 188 h 2287"/>
              <a:gd name="T48" fmla="*/ 3031 w 3496"/>
              <a:gd name="T49" fmla="*/ 430 h 2287"/>
              <a:gd name="T50" fmla="*/ 3438 w 3496"/>
              <a:gd name="T51" fmla="*/ 1101 h 2287"/>
              <a:gd name="T52" fmla="*/ 3496 w 3496"/>
              <a:gd name="T53" fmla="*/ 1178 h 2287"/>
              <a:gd name="T54" fmla="*/ 3426 w 3496"/>
              <a:gd name="T55" fmla="*/ 1822 h 2287"/>
              <a:gd name="T56" fmla="*/ 3258 w 3496"/>
              <a:gd name="T57" fmla="*/ 1976 h 2287"/>
              <a:gd name="T58" fmla="*/ 3073 w 3496"/>
              <a:gd name="T59" fmla="*/ 2116 h 2287"/>
              <a:gd name="T60" fmla="*/ 2851 w 3496"/>
              <a:gd name="T61" fmla="*/ 2275 h 2287"/>
              <a:gd name="T62" fmla="*/ 2577 w 3496"/>
              <a:gd name="T63" fmla="*/ 2241 h 2287"/>
              <a:gd name="T64" fmla="*/ 2410 w 3496"/>
              <a:gd name="T65" fmla="*/ 2033 h 2287"/>
              <a:gd name="T66" fmla="*/ 2252 w 3496"/>
              <a:gd name="T67" fmla="*/ 1947 h 2287"/>
              <a:gd name="T68" fmla="*/ 2055 w 3496"/>
              <a:gd name="T69" fmla="*/ 1989 h 2287"/>
              <a:gd name="T70" fmla="*/ 1159 w 3496"/>
              <a:gd name="T71" fmla="*/ 2186 h 2287"/>
              <a:gd name="T72" fmla="*/ 902 w 3496"/>
              <a:gd name="T73" fmla="*/ 2287 h 2287"/>
              <a:gd name="T74" fmla="*/ 651 w 3496"/>
              <a:gd name="T75" fmla="*/ 2186 h 2287"/>
              <a:gd name="T76" fmla="*/ 482 w 3496"/>
              <a:gd name="T77" fmla="*/ 1989 h 2287"/>
              <a:gd name="T78" fmla="*/ 310 w 3496"/>
              <a:gd name="T79" fmla="*/ 1913 h 2287"/>
              <a:gd name="T80" fmla="*/ 252 w 3496"/>
              <a:gd name="T81" fmla="*/ 1734 h 2287"/>
              <a:gd name="T82" fmla="*/ 137 w 3496"/>
              <a:gd name="T83" fmla="*/ 1396 h 2287"/>
              <a:gd name="T84" fmla="*/ 170 w 3496"/>
              <a:gd name="T85" fmla="*/ 1284 h 2287"/>
              <a:gd name="T86" fmla="*/ 1324 w 3496"/>
              <a:gd name="T87" fmla="*/ 1269 h 2287"/>
              <a:gd name="T88" fmla="*/ 1423 w 3496"/>
              <a:gd name="T89" fmla="*/ 1147 h 2287"/>
              <a:gd name="T90" fmla="*/ 1343 w 3496"/>
              <a:gd name="T91" fmla="*/ 1031 h 2287"/>
              <a:gd name="T92" fmla="*/ 377 w 3496"/>
              <a:gd name="T93" fmla="*/ 984 h 2287"/>
              <a:gd name="T94" fmla="*/ 410 w 3496"/>
              <a:gd name="T95" fmla="*/ 871 h 2287"/>
              <a:gd name="T96" fmla="*/ 1411 w 3496"/>
              <a:gd name="T97" fmla="*/ 832 h 2287"/>
              <a:gd name="T98" fmla="*/ 1451 w 3496"/>
              <a:gd name="T99" fmla="*/ 685 h 2287"/>
              <a:gd name="T100" fmla="*/ 80 w 3496"/>
              <a:gd name="T101" fmla="*/ 613 h 2287"/>
              <a:gd name="T102" fmla="*/ 0 w 3496"/>
              <a:gd name="T103" fmla="*/ 531 h 2287"/>
              <a:gd name="T104" fmla="*/ 84 w 3496"/>
              <a:gd name="T105" fmla="*/ 449 h 2287"/>
              <a:gd name="T106" fmla="*/ 1451 w 3496"/>
              <a:gd name="T107" fmla="*/ 422 h 2287"/>
              <a:gd name="T108" fmla="*/ 1487 w 3496"/>
              <a:gd name="T109" fmla="*/ 281 h 2287"/>
              <a:gd name="T110" fmla="*/ 399 w 3496"/>
              <a:gd name="T111" fmla="*/ 216 h 2287"/>
              <a:gd name="T112" fmla="*/ 479 w 3496"/>
              <a:gd name="T113" fmla="*/ 3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96" h="2287">
                <a:moveTo>
                  <a:pt x="2772" y="1708"/>
                </a:moveTo>
                <a:lnTo>
                  <a:pt x="2734" y="1711"/>
                </a:lnTo>
                <a:lnTo>
                  <a:pt x="2699" y="1721"/>
                </a:lnTo>
                <a:lnTo>
                  <a:pt x="2666" y="1735"/>
                </a:lnTo>
                <a:lnTo>
                  <a:pt x="2638" y="1757"/>
                </a:lnTo>
                <a:lnTo>
                  <a:pt x="2611" y="1781"/>
                </a:lnTo>
                <a:lnTo>
                  <a:pt x="2591" y="1810"/>
                </a:lnTo>
                <a:lnTo>
                  <a:pt x="2574" y="1842"/>
                </a:lnTo>
                <a:lnTo>
                  <a:pt x="2563" y="1877"/>
                </a:lnTo>
                <a:lnTo>
                  <a:pt x="2559" y="1914"/>
                </a:lnTo>
                <a:lnTo>
                  <a:pt x="2561" y="1948"/>
                </a:lnTo>
                <a:lnTo>
                  <a:pt x="2569" y="1980"/>
                </a:lnTo>
                <a:lnTo>
                  <a:pt x="2580" y="2010"/>
                </a:lnTo>
                <a:lnTo>
                  <a:pt x="2596" y="2036"/>
                </a:lnTo>
                <a:lnTo>
                  <a:pt x="2616" y="2061"/>
                </a:lnTo>
                <a:lnTo>
                  <a:pt x="2640" y="2081"/>
                </a:lnTo>
                <a:lnTo>
                  <a:pt x="2666" y="2098"/>
                </a:lnTo>
                <a:lnTo>
                  <a:pt x="2696" y="2111"/>
                </a:lnTo>
                <a:lnTo>
                  <a:pt x="2727" y="2118"/>
                </a:lnTo>
                <a:lnTo>
                  <a:pt x="2761" y="2121"/>
                </a:lnTo>
                <a:lnTo>
                  <a:pt x="2798" y="2118"/>
                </a:lnTo>
                <a:lnTo>
                  <a:pt x="2833" y="2109"/>
                </a:lnTo>
                <a:lnTo>
                  <a:pt x="2866" y="2093"/>
                </a:lnTo>
                <a:lnTo>
                  <a:pt x="2895" y="2073"/>
                </a:lnTo>
                <a:lnTo>
                  <a:pt x="2921" y="2048"/>
                </a:lnTo>
                <a:lnTo>
                  <a:pt x="2943" y="2019"/>
                </a:lnTo>
                <a:lnTo>
                  <a:pt x="2959" y="1986"/>
                </a:lnTo>
                <a:lnTo>
                  <a:pt x="2969" y="1951"/>
                </a:lnTo>
                <a:lnTo>
                  <a:pt x="2974" y="1914"/>
                </a:lnTo>
                <a:lnTo>
                  <a:pt x="2971" y="1881"/>
                </a:lnTo>
                <a:lnTo>
                  <a:pt x="2964" y="1849"/>
                </a:lnTo>
                <a:lnTo>
                  <a:pt x="2952" y="1819"/>
                </a:lnTo>
                <a:lnTo>
                  <a:pt x="2936" y="1792"/>
                </a:lnTo>
                <a:lnTo>
                  <a:pt x="2916" y="1768"/>
                </a:lnTo>
                <a:lnTo>
                  <a:pt x="2893" y="1747"/>
                </a:lnTo>
                <a:lnTo>
                  <a:pt x="2866" y="1730"/>
                </a:lnTo>
                <a:lnTo>
                  <a:pt x="2836" y="1718"/>
                </a:lnTo>
                <a:lnTo>
                  <a:pt x="2806" y="1710"/>
                </a:lnTo>
                <a:lnTo>
                  <a:pt x="2772" y="1708"/>
                </a:lnTo>
                <a:close/>
                <a:moveTo>
                  <a:pt x="918" y="1708"/>
                </a:moveTo>
                <a:lnTo>
                  <a:pt x="881" y="1711"/>
                </a:lnTo>
                <a:lnTo>
                  <a:pt x="846" y="1721"/>
                </a:lnTo>
                <a:lnTo>
                  <a:pt x="813" y="1735"/>
                </a:lnTo>
                <a:lnTo>
                  <a:pt x="783" y="1757"/>
                </a:lnTo>
                <a:lnTo>
                  <a:pt x="758" y="1781"/>
                </a:lnTo>
                <a:lnTo>
                  <a:pt x="736" y="1810"/>
                </a:lnTo>
                <a:lnTo>
                  <a:pt x="721" y="1842"/>
                </a:lnTo>
                <a:lnTo>
                  <a:pt x="710" y="1877"/>
                </a:lnTo>
                <a:lnTo>
                  <a:pt x="706" y="1914"/>
                </a:lnTo>
                <a:lnTo>
                  <a:pt x="708" y="1948"/>
                </a:lnTo>
                <a:lnTo>
                  <a:pt x="714" y="1980"/>
                </a:lnTo>
                <a:lnTo>
                  <a:pt x="726" y="2010"/>
                </a:lnTo>
                <a:lnTo>
                  <a:pt x="743" y="2036"/>
                </a:lnTo>
                <a:lnTo>
                  <a:pt x="762" y="2061"/>
                </a:lnTo>
                <a:lnTo>
                  <a:pt x="786" y="2081"/>
                </a:lnTo>
                <a:lnTo>
                  <a:pt x="813" y="2098"/>
                </a:lnTo>
                <a:lnTo>
                  <a:pt x="842" y="2111"/>
                </a:lnTo>
                <a:lnTo>
                  <a:pt x="874" y="2118"/>
                </a:lnTo>
                <a:lnTo>
                  <a:pt x="908" y="2121"/>
                </a:lnTo>
                <a:lnTo>
                  <a:pt x="945" y="2118"/>
                </a:lnTo>
                <a:lnTo>
                  <a:pt x="980" y="2109"/>
                </a:lnTo>
                <a:lnTo>
                  <a:pt x="1012" y="2093"/>
                </a:lnTo>
                <a:lnTo>
                  <a:pt x="1041" y="2073"/>
                </a:lnTo>
                <a:lnTo>
                  <a:pt x="1067" y="2048"/>
                </a:lnTo>
                <a:lnTo>
                  <a:pt x="1088" y="2019"/>
                </a:lnTo>
                <a:lnTo>
                  <a:pt x="1104" y="1986"/>
                </a:lnTo>
                <a:lnTo>
                  <a:pt x="1115" y="1951"/>
                </a:lnTo>
                <a:lnTo>
                  <a:pt x="1119" y="1914"/>
                </a:lnTo>
                <a:lnTo>
                  <a:pt x="1118" y="1881"/>
                </a:lnTo>
                <a:lnTo>
                  <a:pt x="1111" y="1849"/>
                </a:lnTo>
                <a:lnTo>
                  <a:pt x="1099" y="1819"/>
                </a:lnTo>
                <a:lnTo>
                  <a:pt x="1083" y="1792"/>
                </a:lnTo>
                <a:lnTo>
                  <a:pt x="1063" y="1768"/>
                </a:lnTo>
                <a:lnTo>
                  <a:pt x="1039" y="1747"/>
                </a:lnTo>
                <a:lnTo>
                  <a:pt x="1013" y="1730"/>
                </a:lnTo>
                <a:lnTo>
                  <a:pt x="983" y="1718"/>
                </a:lnTo>
                <a:lnTo>
                  <a:pt x="951" y="1710"/>
                </a:lnTo>
                <a:lnTo>
                  <a:pt x="918" y="1708"/>
                </a:lnTo>
                <a:close/>
                <a:moveTo>
                  <a:pt x="2425" y="588"/>
                </a:moveTo>
                <a:lnTo>
                  <a:pt x="2321" y="1745"/>
                </a:lnTo>
                <a:lnTo>
                  <a:pt x="2321" y="1765"/>
                </a:lnTo>
                <a:lnTo>
                  <a:pt x="2327" y="1784"/>
                </a:lnTo>
                <a:lnTo>
                  <a:pt x="2338" y="1800"/>
                </a:lnTo>
                <a:lnTo>
                  <a:pt x="2353" y="1812"/>
                </a:lnTo>
                <a:lnTo>
                  <a:pt x="2371" y="1819"/>
                </a:lnTo>
                <a:lnTo>
                  <a:pt x="2391" y="1823"/>
                </a:lnTo>
                <a:lnTo>
                  <a:pt x="2408" y="1823"/>
                </a:lnTo>
                <a:lnTo>
                  <a:pt x="2423" y="1779"/>
                </a:lnTo>
                <a:lnTo>
                  <a:pt x="2442" y="1739"/>
                </a:lnTo>
                <a:lnTo>
                  <a:pt x="2467" y="1701"/>
                </a:lnTo>
                <a:lnTo>
                  <a:pt x="2494" y="1667"/>
                </a:lnTo>
                <a:lnTo>
                  <a:pt x="2526" y="1636"/>
                </a:lnTo>
                <a:lnTo>
                  <a:pt x="2562" y="1609"/>
                </a:lnTo>
                <a:lnTo>
                  <a:pt x="2600" y="1586"/>
                </a:lnTo>
                <a:lnTo>
                  <a:pt x="2641" y="1566"/>
                </a:lnTo>
                <a:lnTo>
                  <a:pt x="2684" y="1554"/>
                </a:lnTo>
                <a:lnTo>
                  <a:pt x="2729" y="1545"/>
                </a:lnTo>
                <a:lnTo>
                  <a:pt x="2776" y="1542"/>
                </a:lnTo>
                <a:lnTo>
                  <a:pt x="2823" y="1545"/>
                </a:lnTo>
                <a:lnTo>
                  <a:pt x="2867" y="1554"/>
                </a:lnTo>
                <a:lnTo>
                  <a:pt x="2910" y="1566"/>
                </a:lnTo>
                <a:lnTo>
                  <a:pt x="2950" y="1586"/>
                </a:lnTo>
                <a:lnTo>
                  <a:pt x="2986" y="1609"/>
                </a:lnTo>
                <a:lnTo>
                  <a:pt x="3020" y="1636"/>
                </a:lnTo>
                <a:lnTo>
                  <a:pt x="3051" y="1667"/>
                </a:lnTo>
                <a:lnTo>
                  <a:pt x="3078" y="1701"/>
                </a:lnTo>
                <a:lnTo>
                  <a:pt x="3099" y="1739"/>
                </a:lnTo>
                <a:lnTo>
                  <a:pt x="3117" y="1779"/>
                </a:lnTo>
                <a:lnTo>
                  <a:pt x="3130" y="1823"/>
                </a:lnTo>
                <a:lnTo>
                  <a:pt x="3185" y="1823"/>
                </a:lnTo>
                <a:lnTo>
                  <a:pt x="3208" y="1819"/>
                </a:lnTo>
                <a:lnTo>
                  <a:pt x="3231" y="1810"/>
                </a:lnTo>
                <a:lnTo>
                  <a:pt x="3250" y="1796"/>
                </a:lnTo>
                <a:lnTo>
                  <a:pt x="3265" y="1778"/>
                </a:lnTo>
                <a:lnTo>
                  <a:pt x="3275" y="1758"/>
                </a:lnTo>
                <a:lnTo>
                  <a:pt x="3281" y="1734"/>
                </a:lnTo>
                <a:lnTo>
                  <a:pt x="3323" y="1263"/>
                </a:lnTo>
                <a:lnTo>
                  <a:pt x="2858" y="1263"/>
                </a:lnTo>
                <a:lnTo>
                  <a:pt x="2825" y="1261"/>
                </a:lnTo>
                <a:lnTo>
                  <a:pt x="2793" y="1255"/>
                </a:lnTo>
                <a:lnTo>
                  <a:pt x="2762" y="1244"/>
                </a:lnTo>
                <a:lnTo>
                  <a:pt x="2734" y="1229"/>
                </a:lnTo>
                <a:lnTo>
                  <a:pt x="2709" y="1210"/>
                </a:lnTo>
                <a:lnTo>
                  <a:pt x="2686" y="1189"/>
                </a:lnTo>
                <a:lnTo>
                  <a:pt x="2665" y="1163"/>
                </a:lnTo>
                <a:lnTo>
                  <a:pt x="2649" y="1136"/>
                </a:lnTo>
                <a:lnTo>
                  <a:pt x="2637" y="1106"/>
                </a:lnTo>
                <a:lnTo>
                  <a:pt x="2629" y="1075"/>
                </a:lnTo>
                <a:lnTo>
                  <a:pt x="2626" y="1042"/>
                </a:lnTo>
                <a:lnTo>
                  <a:pt x="2626" y="1009"/>
                </a:lnTo>
                <a:lnTo>
                  <a:pt x="2664" y="588"/>
                </a:lnTo>
                <a:lnTo>
                  <a:pt x="2425" y="588"/>
                </a:lnTo>
                <a:close/>
                <a:moveTo>
                  <a:pt x="501" y="0"/>
                </a:moveTo>
                <a:lnTo>
                  <a:pt x="2231" y="0"/>
                </a:lnTo>
                <a:lnTo>
                  <a:pt x="2264" y="2"/>
                </a:lnTo>
                <a:lnTo>
                  <a:pt x="2295" y="9"/>
                </a:lnTo>
                <a:lnTo>
                  <a:pt x="2325" y="19"/>
                </a:lnTo>
                <a:lnTo>
                  <a:pt x="2353" y="34"/>
                </a:lnTo>
                <a:lnTo>
                  <a:pt x="2379" y="52"/>
                </a:lnTo>
                <a:lnTo>
                  <a:pt x="2403" y="74"/>
                </a:lnTo>
                <a:lnTo>
                  <a:pt x="2422" y="100"/>
                </a:lnTo>
                <a:lnTo>
                  <a:pt x="2439" y="128"/>
                </a:lnTo>
                <a:lnTo>
                  <a:pt x="2451" y="157"/>
                </a:lnTo>
                <a:lnTo>
                  <a:pt x="2458" y="188"/>
                </a:lnTo>
                <a:lnTo>
                  <a:pt x="2462" y="220"/>
                </a:lnTo>
                <a:lnTo>
                  <a:pt x="2461" y="254"/>
                </a:lnTo>
                <a:lnTo>
                  <a:pt x="2440" y="422"/>
                </a:lnTo>
                <a:lnTo>
                  <a:pt x="2997" y="422"/>
                </a:lnTo>
                <a:lnTo>
                  <a:pt x="3015" y="424"/>
                </a:lnTo>
                <a:lnTo>
                  <a:pt x="3031" y="430"/>
                </a:lnTo>
                <a:lnTo>
                  <a:pt x="3046" y="439"/>
                </a:lnTo>
                <a:lnTo>
                  <a:pt x="3059" y="451"/>
                </a:lnTo>
                <a:lnTo>
                  <a:pt x="3069" y="466"/>
                </a:lnTo>
                <a:lnTo>
                  <a:pt x="3395" y="1097"/>
                </a:lnTo>
                <a:lnTo>
                  <a:pt x="3417" y="1097"/>
                </a:lnTo>
                <a:lnTo>
                  <a:pt x="3438" y="1101"/>
                </a:lnTo>
                <a:lnTo>
                  <a:pt x="3457" y="1108"/>
                </a:lnTo>
                <a:lnTo>
                  <a:pt x="3473" y="1121"/>
                </a:lnTo>
                <a:lnTo>
                  <a:pt x="3486" y="1136"/>
                </a:lnTo>
                <a:lnTo>
                  <a:pt x="3493" y="1155"/>
                </a:lnTo>
                <a:lnTo>
                  <a:pt x="3496" y="1176"/>
                </a:lnTo>
                <a:lnTo>
                  <a:pt x="3496" y="1178"/>
                </a:lnTo>
                <a:lnTo>
                  <a:pt x="3496" y="1180"/>
                </a:lnTo>
                <a:lnTo>
                  <a:pt x="3496" y="1184"/>
                </a:lnTo>
                <a:lnTo>
                  <a:pt x="3496" y="1186"/>
                </a:lnTo>
                <a:lnTo>
                  <a:pt x="3446" y="1745"/>
                </a:lnTo>
                <a:lnTo>
                  <a:pt x="3439" y="1784"/>
                </a:lnTo>
                <a:lnTo>
                  <a:pt x="3426" y="1822"/>
                </a:lnTo>
                <a:lnTo>
                  <a:pt x="3409" y="1857"/>
                </a:lnTo>
                <a:lnTo>
                  <a:pt x="3386" y="1889"/>
                </a:lnTo>
                <a:lnTo>
                  <a:pt x="3359" y="1916"/>
                </a:lnTo>
                <a:lnTo>
                  <a:pt x="3328" y="1941"/>
                </a:lnTo>
                <a:lnTo>
                  <a:pt x="3296" y="1961"/>
                </a:lnTo>
                <a:lnTo>
                  <a:pt x="3258" y="1976"/>
                </a:lnTo>
                <a:lnTo>
                  <a:pt x="3221" y="1985"/>
                </a:lnTo>
                <a:lnTo>
                  <a:pt x="3181" y="1989"/>
                </a:lnTo>
                <a:lnTo>
                  <a:pt x="3130" y="1989"/>
                </a:lnTo>
                <a:lnTo>
                  <a:pt x="3116" y="2033"/>
                </a:lnTo>
                <a:lnTo>
                  <a:pt x="3098" y="2077"/>
                </a:lnTo>
                <a:lnTo>
                  <a:pt x="3073" y="2116"/>
                </a:lnTo>
                <a:lnTo>
                  <a:pt x="3046" y="2153"/>
                </a:lnTo>
                <a:lnTo>
                  <a:pt x="3014" y="2186"/>
                </a:lnTo>
                <a:lnTo>
                  <a:pt x="2978" y="2215"/>
                </a:lnTo>
                <a:lnTo>
                  <a:pt x="2938" y="2241"/>
                </a:lnTo>
                <a:lnTo>
                  <a:pt x="2896" y="2260"/>
                </a:lnTo>
                <a:lnTo>
                  <a:pt x="2851" y="2275"/>
                </a:lnTo>
                <a:lnTo>
                  <a:pt x="2805" y="2284"/>
                </a:lnTo>
                <a:lnTo>
                  <a:pt x="2757" y="2287"/>
                </a:lnTo>
                <a:lnTo>
                  <a:pt x="2708" y="2284"/>
                </a:lnTo>
                <a:lnTo>
                  <a:pt x="2662" y="2275"/>
                </a:lnTo>
                <a:lnTo>
                  <a:pt x="2619" y="2260"/>
                </a:lnTo>
                <a:lnTo>
                  <a:pt x="2577" y="2241"/>
                </a:lnTo>
                <a:lnTo>
                  <a:pt x="2539" y="2215"/>
                </a:lnTo>
                <a:lnTo>
                  <a:pt x="2505" y="2186"/>
                </a:lnTo>
                <a:lnTo>
                  <a:pt x="2474" y="2153"/>
                </a:lnTo>
                <a:lnTo>
                  <a:pt x="2449" y="2116"/>
                </a:lnTo>
                <a:lnTo>
                  <a:pt x="2426" y="2077"/>
                </a:lnTo>
                <a:lnTo>
                  <a:pt x="2410" y="2033"/>
                </a:lnTo>
                <a:lnTo>
                  <a:pt x="2400" y="1989"/>
                </a:lnTo>
                <a:lnTo>
                  <a:pt x="2387" y="1989"/>
                </a:lnTo>
                <a:lnTo>
                  <a:pt x="2350" y="1985"/>
                </a:lnTo>
                <a:lnTo>
                  <a:pt x="2315" y="1978"/>
                </a:lnTo>
                <a:lnTo>
                  <a:pt x="2283" y="1964"/>
                </a:lnTo>
                <a:lnTo>
                  <a:pt x="2252" y="1947"/>
                </a:lnTo>
                <a:lnTo>
                  <a:pt x="2225" y="1925"/>
                </a:lnTo>
                <a:lnTo>
                  <a:pt x="2196" y="1946"/>
                </a:lnTo>
                <a:lnTo>
                  <a:pt x="2164" y="1964"/>
                </a:lnTo>
                <a:lnTo>
                  <a:pt x="2129" y="1977"/>
                </a:lnTo>
                <a:lnTo>
                  <a:pt x="2093" y="1985"/>
                </a:lnTo>
                <a:lnTo>
                  <a:pt x="2055" y="1989"/>
                </a:lnTo>
                <a:lnTo>
                  <a:pt x="1275" y="1989"/>
                </a:lnTo>
                <a:lnTo>
                  <a:pt x="1263" y="2033"/>
                </a:lnTo>
                <a:lnTo>
                  <a:pt x="1243" y="2077"/>
                </a:lnTo>
                <a:lnTo>
                  <a:pt x="1220" y="2116"/>
                </a:lnTo>
                <a:lnTo>
                  <a:pt x="1192" y="2153"/>
                </a:lnTo>
                <a:lnTo>
                  <a:pt x="1159" y="2186"/>
                </a:lnTo>
                <a:lnTo>
                  <a:pt x="1124" y="2215"/>
                </a:lnTo>
                <a:lnTo>
                  <a:pt x="1085" y="2241"/>
                </a:lnTo>
                <a:lnTo>
                  <a:pt x="1043" y="2260"/>
                </a:lnTo>
                <a:lnTo>
                  <a:pt x="998" y="2275"/>
                </a:lnTo>
                <a:lnTo>
                  <a:pt x="951" y="2284"/>
                </a:lnTo>
                <a:lnTo>
                  <a:pt x="902" y="2287"/>
                </a:lnTo>
                <a:lnTo>
                  <a:pt x="854" y="2284"/>
                </a:lnTo>
                <a:lnTo>
                  <a:pt x="808" y="2275"/>
                </a:lnTo>
                <a:lnTo>
                  <a:pt x="764" y="2260"/>
                </a:lnTo>
                <a:lnTo>
                  <a:pt x="724" y="2241"/>
                </a:lnTo>
                <a:lnTo>
                  <a:pt x="685" y="2215"/>
                </a:lnTo>
                <a:lnTo>
                  <a:pt x="651" y="2186"/>
                </a:lnTo>
                <a:lnTo>
                  <a:pt x="621" y="2153"/>
                </a:lnTo>
                <a:lnTo>
                  <a:pt x="594" y="2116"/>
                </a:lnTo>
                <a:lnTo>
                  <a:pt x="573" y="2077"/>
                </a:lnTo>
                <a:lnTo>
                  <a:pt x="557" y="2033"/>
                </a:lnTo>
                <a:lnTo>
                  <a:pt x="545" y="1989"/>
                </a:lnTo>
                <a:lnTo>
                  <a:pt x="482" y="1989"/>
                </a:lnTo>
                <a:lnTo>
                  <a:pt x="450" y="1985"/>
                </a:lnTo>
                <a:lnTo>
                  <a:pt x="418" y="1979"/>
                </a:lnTo>
                <a:lnTo>
                  <a:pt x="388" y="1968"/>
                </a:lnTo>
                <a:lnTo>
                  <a:pt x="360" y="1955"/>
                </a:lnTo>
                <a:lnTo>
                  <a:pt x="334" y="1935"/>
                </a:lnTo>
                <a:lnTo>
                  <a:pt x="310" y="1913"/>
                </a:lnTo>
                <a:lnTo>
                  <a:pt x="291" y="1889"/>
                </a:lnTo>
                <a:lnTo>
                  <a:pt x="274" y="1861"/>
                </a:lnTo>
                <a:lnTo>
                  <a:pt x="262" y="1831"/>
                </a:lnTo>
                <a:lnTo>
                  <a:pt x="255" y="1800"/>
                </a:lnTo>
                <a:lnTo>
                  <a:pt x="251" y="1767"/>
                </a:lnTo>
                <a:lnTo>
                  <a:pt x="252" y="1734"/>
                </a:lnTo>
                <a:lnTo>
                  <a:pt x="281" y="1438"/>
                </a:lnTo>
                <a:lnTo>
                  <a:pt x="208" y="1438"/>
                </a:lnTo>
                <a:lnTo>
                  <a:pt x="186" y="1435"/>
                </a:lnTo>
                <a:lnTo>
                  <a:pt x="167" y="1426"/>
                </a:lnTo>
                <a:lnTo>
                  <a:pt x="150" y="1413"/>
                </a:lnTo>
                <a:lnTo>
                  <a:pt x="137" y="1396"/>
                </a:lnTo>
                <a:lnTo>
                  <a:pt x="130" y="1377"/>
                </a:lnTo>
                <a:lnTo>
                  <a:pt x="128" y="1355"/>
                </a:lnTo>
                <a:lnTo>
                  <a:pt x="131" y="1332"/>
                </a:lnTo>
                <a:lnTo>
                  <a:pt x="140" y="1313"/>
                </a:lnTo>
                <a:lnTo>
                  <a:pt x="153" y="1296"/>
                </a:lnTo>
                <a:lnTo>
                  <a:pt x="170" y="1284"/>
                </a:lnTo>
                <a:lnTo>
                  <a:pt x="190" y="1275"/>
                </a:lnTo>
                <a:lnTo>
                  <a:pt x="213" y="1272"/>
                </a:lnTo>
                <a:lnTo>
                  <a:pt x="297" y="1272"/>
                </a:lnTo>
                <a:lnTo>
                  <a:pt x="297" y="1272"/>
                </a:lnTo>
                <a:lnTo>
                  <a:pt x="1295" y="1272"/>
                </a:lnTo>
                <a:lnTo>
                  <a:pt x="1324" y="1269"/>
                </a:lnTo>
                <a:lnTo>
                  <a:pt x="1350" y="1259"/>
                </a:lnTo>
                <a:lnTo>
                  <a:pt x="1373" y="1244"/>
                </a:lnTo>
                <a:lnTo>
                  <a:pt x="1393" y="1225"/>
                </a:lnTo>
                <a:lnTo>
                  <a:pt x="1408" y="1203"/>
                </a:lnTo>
                <a:lnTo>
                  <a:pt x="1419" y="1176"/>
                </a:lnTo>
                <a:lnTo>
                  <a:pt x="1423" y="1147"/>
                </a:lnTo>
                <a:lnTo>
                  <a:pt x="1421" y="1122"/>
                </a:lnTo>
                <a:lnTo>
                  <a:pt x="1413" y="1097"/>
                </a:lnTo>
                <a:lnTo>
                  <a:pt x="1402" y="1076"/>
                </a:lnTo>
                <a:lnTo>
                  <a:pt x="1386" y="1057"/>
                </a:lnTo>
                <a:lnTo>
                  <a:pt x="1366" y="1042"/>
                </a:lnTo>
                <a:lnTo>
                  <a:pt x="1343" y="1031"/>
                </a:lnTo>
                <a:lnTo>
                  <a:pt x="1319" y="1025"/>
                </a:lnTo>
                <a:lnTo>
                  <a:pt x="448" y="1025"/>
                </a:lnTo>
                <a:lnTo>
                  <a:pt x="426" y="1022"/>
                </a:lnTo>
                <a:lnTo>
                  <a:pt x="407" y="1013"/>
                </a:lnTo>
                <a:lnTo>
                  <a:pt x="390" y="1001"/>
                </a:lnTo>
                <a:lnTo>
                  <a:pt x="377" y="984"/>
                </a:lnTo>
                <a:lnTo>
                  <a:pt x="370" y="965"/>
                </a:lnTo>
                <a:lnTo>
                  <a:pt x="368" y="942"/>
                </a:lnTo>
                <a:lnTo>
                  <a:pt x="371" y="920"/>
                </a:lnTo>
                <a:lnTo>
                  <a:pt x="379" y="901"/>
                </a:lnTo>
                <a:lnTo>
                  <a:pt x="393" y="884"/>
                </a:lnTo>
                <a:lnTo>
                  <a:pt x="410" y="871"/>
                </a:lnTo>
                <a:lnTo>
                  <a:pt x="430" y="862"/>
                </a:lnTo>
                <a:lnTo>
                  <a:pt x="453" y="859"/>
                </a:lnTo>
                <a:lnTo>
                  <a:pt x="1334" y="859"/>
                </a:lnTo>
                <a:lnTo>
                  <a:pt x="1361" y="856"/>
                </a:lnTo>
                <a:lnTo>
                  <a:pt x="1388" y="846"/>
                </a:lnTo>
                <a:lnTo>
                  <a:pt x="1411" y="832"/>
                </a:lnTo>
                <a:lnTo>
                  <a:pt x="1430" y="812"/>
                </a:lnTo>
                <a:lnTo>
                  <a:pt x="1446" y="789"/>
                </a:lnTo>
                <a:lnTo>
                  <a:pt x="1456" y="764"/>
                </a:lnTo>
                <a:lnTo>
                  <a:pt x="1460" y="735"/>
                </a:lnTo>
                <a:lnTo>
                  <a:pt x="1458" y="709"/>
                </a:lnTo>
                <a:lnTo>
                  <a:pt x="1451" y="685"/>
                </a:lnTo>
                <a:lnTo>
                  <a:pt x="1439" y="664"/>
                </a:lnTo>
                <a:lnTo>
                  <a:pt x="1423" y="645"/>
                </a:lnTo>
                <a:lnTo>
                  <a:pt x="1404" y="630"/>
                </a:lnTo>
                <a:lnTo>
                  <a:pt x="1383" y="619"/>
                </a:lnTo>
                <a:lnTo>
                  <a:pt x="1358" y="613"/>
                </a:lnTo>
                <a:lnTo>
                  <a:pt x="80" y="613"/>
                </a:lnTo>
                <a:lnTo>
                  <a:pt x="58" y="609"/>
                </a:lnTo>
                <a:lnTo>
                  <a:pt x="38" y="601"/>
                </a:lnTo>
                <a:lnTo>
                  <a:pt x="22" y="588"/>
                </a:lnTo>
                <a:lnTo>
                  <a:pt x="11" y="572"/>
                </a:lnTo>
                <a:lnTo>
                  <a:pt x="2" y="552"/>
                </a:lnTo>
                <a:lnTo>
                  <a:pt x="0" y="531"/>
                </a:lnTo>
                <a:lnTo>
                  <a:pt x="3" y="508"/>
                </a:lnTo>
                <a:lnTo>
                  <a:pt x="13" y="489"/>
                </a:lnTo>
                <a:lnTo>
                  <a:pt x="26" y="472"/>
                </a:lnTo>
                <a:lnTo>
                  <a:pt x="43" y="459"/>
                </a:lnTo>
                <a:lnTo>
                  <a:pt x="63" y="451"/>
                </a:lnTo>
                <a:lnTo>
                  <a:pt x="84" y="449"/>
                </a:lnTo>
                <a:lnTo>
                  <a:pt x="1049" y="449"/>
                </a:lnTo>
                <a:lnTo>
                  <a:pt x="1049" y="448"/>
                </a:lnTo>
                <a:lnTo>
                  <a:pt x="1378" y="448"/>
                </a:lnTo>
                <a:lnTo>
                  <a:pt x="1405" y="444"/>
                </a:lnTo>
                <a:lnTo>
                  <a:pt x="1429" y="436"/>
                </a:lnTo>
                <a:lnTo>
                  <a:pt x="1451" y="422"/>
                </a:lnTo>
                <a:lnTo>
                  <a:pt x="1470" y="404"/>
                </a:lnTo>
                <a:lnTo>
                  <a:pt x="1484" y="383"/>
                </a:lnTo>
                <a:lnTo>
                  <a:pt x="1493" y="358"/>
                </a:lnTo>
                <a:lnTo>
                  <a:pt x="1496" y="332"/>
                </a:lnTo>
                <a:lnTo>
                  <a:pt x="1494" y="305"/>
                </a:lnTo>
                <a:lnTo>
                  <a:pt x="1487" y="281"/>
                </a:lnTo>
                <a:lnTo>
                  <a:pt x="1473" y="259"/>
                </a:lnTo>
                <a:lnTo>
                  <a:pt x="1456" y="241"/>
                </a:lnTo>
                <a:lnTo>
                  <a:pt x="1435" y="228"/>
                </a:lnTo>
                <a:lnTo>
                  <a:pt x="1410" y="219"/>
                </a:lnTo>
                <a:lnTo>
                  <a:pt x="1384" y="216"/>
                </a:lnTo>
                <a:lnTo>
                  <a:pt x="399" y="216"/>
                </a:lnTo>
                <a:lnTo>
                  <a:pt x="416" y="78"/>
                </a:lnTo>
                <a:lnTo>
                  <a:pt x="421" y="56"/>
                </a:lnTo>
                <a:lnTo>
                  <a:pt x="430" y="38"/>
                </a:lnTo>
                <a:lnTo>
                  <a:pt x="443" y="22"/>
                </a:lnTo>
                <a:lnTo>
                  <a:pt x="460" y="11"/>
                </a:lnTo>
                <a:lnTo>
                  <a:pt x="479" y="3"/>
                </a:lnTo>
                <a:lnTo>
                  <a:pt x="50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710686" y="4175436"/>
            <a:ext cx="419036" cy="418227"/>
            <a:chOff x="1146175" y="2854325"/>
            <a:chExt cx="822326" cy="820738"/>
          </a:xfrm>
          <a:solidFill>
            <a:schemeClr val="bg1"/>
          </a:solidFill>
        </p:grpSpPr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1146175" y="3008313"/>
              <a:ext cx="719138" cy="461963"/>
            </a:xfrm>
            <a:custGeom>
              <a:avLst/>
              <a:gdLst>
                <a:gd name="T0" fmla="*/ 0 w 3171"/>
                <a:gd name="T1" fmla="*/ 0 h 2034"/>
                <a:gd name="T2" fmla="*/ 640 w 3171"/>
                <a:gd name="T3" fmla="*/ 0 h 2034"/>
                <a:gd name="T4" fmla="*/ 1433 w 3171"/>
                <a:gd name="T5" fmla="*/ 1807 h 2034"/>
                <a:gd name="T6" fmla="*/ 3171 w 3171"/>
                <a:gd name="T7" fmla="*/ 1807 h 2034"/>
                <a:gd name="T8" fmla="*/ 3171 w 3171"/>
                <a:gd name="T9" fmla="*/ 2034 h 2034"/>
                <a:gd name="T10" fmla="*/ 1285 w 3171"/>
                <a:gd name="T11" fmla="*/ 2034 h 2034"/>
                <a:gd name="T12" fmla="*/ 492 w 3171"/>
                <a:gd name="T13" fmla="*/ 226 h 2034"/>
                <a:gd name="T14" fmla="*/ 0 w 3171"/>
                <a:gd name="T15" fmla="*/ 226 h 2034"/>
                <a:gd name="T16" fmla="*/ 0 w 3171"/>
                <a:gd name="T17" fmla="*/ 0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1" h="2034">
                  <a:moveTo>
                    <a:pt x="0" y="0"/>
                  </a:moveTo>
                  <a:lnTo>
                    <a:pt x="640" y="0"/>
                  </a:lnTo>
                  <a:lnTo>
                    <a:pt x="1433" y="1807"/>
                  </a:lnTo>
                  <a:lnTo>
                    <a:pt x="3171" y="1807"/>
                  </a:lnTo>
                  <a:lnTo>
                    <a:pt x="3171" y="2034"/>
                  </a:lnTo>
                  <a:lnTo>
                    <a:pt x="1285" y="2034"/>
                  </a:lnTo>
                  <a:lnTo>
                    <a:pt x="492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1454150" y="3521075"/>
              <a:ext cx="153988" cy="153988"/>
            </a:xfrm>
            <a:custGeom>
              <a:avLst/>
              <a:gdLst>
                <a:gd name="T0" fmla="*/ 341 w 680"/>
                <a:gd name="T1" fmla="*/ 0 h 678"/>
                <a:gd name="T2" fmla="*/ 386 w 680"/>
                <a:gd name="T3" fmla="*/ 3 h 678"/>
                <a:gd name="T4" fmla="*/ 431 w 680"/>
                <a:gd name="T5" fmla="*/ 12 h 678"/>
                <a:gd name="T6" fmla="*/ 473 w 680"/>
                <a:gd name="T7" fmla="*/ 28 h 678"/>
                <a:gd name="T8" fmla="*/ 512 w 680"/>
                <a:gd name="T9" fmla="*/ 46 h 678"/>
                <a:gd name="T10" fmla="*/ 548 w 680"/>
                <a:gd name="T11" fmla="*/ 72 h 678"/>
                <a:gd name="T12" fmla="*/ 581 w 680"/>
                <a:gd name="T13" fmla="*/ 100 h 678"/>
                <a:gd name="T14" fmla="*/ 610 w 680"/>
                <a:gd name="T15" fmla="*/ 132 h 678"/>
                <a:gd name="T16" fmla="*/ 634 w 680"/>
                <a:gd name="T17" fmla="*/ 168 h 678"/>
                <a:gd name="T18" fmla="*/ 654 w 680"/>
                <a:gd name="T19" fmla="*/ 208 h 678"/>
                <a:gd name="T20" fmla="*/ 668 w 680"/>
                <a:gd name="T21" fmla="*/ 250 h 678"/>
                <a:gd name="T22" fmla="*/ 677 w 680"/>
                <a:gd name="T23" fmla="*/ 294 h 678"/>
                <a:gd name="T24" fmla="*/ 680 w 680"/>
                <a:gd name="T25" fmla="*/ 340 h 678"/>
                <a:gd name="T26" fmla="*/ 677 w 680"/>
                <a:gd name="T27" fmla="*/ 385 h 678"/>
                <a:gd name="T28" fmla="*/ 668 w 680"/>
                <a:gd name="T29" fmla="*/ 430 h 678"/>
                <a:gd name="T30" fmla="*/ 654 w 680"/>
                <a:gd name="T31" fmla="*/ 472 h 678"/>
                <a:gd name="T32" fmla="*/ 634 w 680"/>
                <a:gd name="T33" fmla="*/ 510 h 678"/>
                <a:gd name="T34" fmla="*/ 610 w 680"/>
                <a:gd name="T35" fmla="*/ 546 h 678"/>
                <a:gd name="T36" fmla="*/ 581 w 680"/>
                <a:gd name="T37" fmla="*/ 579 h 678"/>
                <a:gd name="T38" fmla="*/ 548 w 680"/>
                <a:gd name="T39" fmla="*/ 608 h 678"/>
                <a:gd name="T40" fmla="*/ 512 w 680"/>
                <a:gd name="T41" fmla="*/ 632 h 678"/>
                <a:gd name="T42" fmla="*/ 473 w 680"/>
                <a:gd name="T43" fmla="*/ 652 h 678"/>
                <a:gd name="T44" fmla="*/ 431 w 680"/>
                <a:gd name="T45" fmla="*/ 666 h 678"/>
                <a:gd name="T46" fmla="*/ 386 w 680"/>
                <a:gd name="T47" fmla="*/ 675 h 678"/>
                <a:gd name="T48" fmla="*/ 341 w 680"/>
                <a:gd name="T49" fmla="*/ 678 h 678"/>
                <a:gd name="T50" fmla="*/ 295 w 680"/>
                <a:gd name="T51" fmla="*/ 675 h 678"/>
                <a:gd name="T52" fmla="*/ 251 w 680"/>
                <a:gd name="T53" fmla="*/ 666 h 678"/>
                <a:gd name="T54" fmla="*/ 209 w 680"/>
                <a:gd name="T55" fmla="*/ 652 h 678"/>
                <a:gd name="T56" fmla="*/ 169 w 680"/>
                <a:gd name="T57" fmla="*/ 632 h 678"/>
                <a:gd name="T58" fmla="*/ 133 w 680"/>
                <a:gd name="T59" fmla="*/ 608 h 678"/>
                <a:gd name="T60" fmla="*/ 101 w 680"/>
                <a:gd name="T61" fmla="*/ 579 h 678"/>
                <a:gd name="T62" fmla="*/ 72 w 680"/>
                <a:gd name="T63" fmla="*/ 546 h 678"/>
                <a:gd name="T64" fmla="*/ 47 w 680"/>
                <a:gd name="T65" fmla="*/ 510 h 678"/>
                <a:gd name="T66" fmla="*/ 28 w 680"/>
                <a:gd name="T67" fmla="*/ 472 h 678"/>
                <a:gd name="T68" fmla="*/ 13 w 680"/>
                <a:gd name="T69" fmla="*/ 430 h 678"/>
                <a:gd name="T70" fmla="*/ 4 w 680"/>
                <a:gd name="T71" fmla="*/ 385 h 678"/>
                <a:gd name="T72" fmla="*/ 0 w 680"/>
                <a:gd name="T73" fmla="*/ 340 h 678"/>
                <a:gd name="T74" fmla="*/ 4 w 680"/>
                <a:gd name="T75" fmla="*/ 294 h 678"/>
                <a:gd name="T76" fmla="*/ 13 w 680"/>
                <a:gd name="T77" fmla="*/ 250 h 678"/>
                <a:gd name="T78" fmla="*/ 28 w 680"/>
                <a:gd name="T79" fmla="*/ 208 h 678"/>
                <a:gd name="T80" fmla="*/ 47 w 680"/>
                <a:gd name="T81" fmla="*/ 168 h 678"/>
                <a:gd name="T82" fmla="*/ 72 w 680"/>
                <a:gd name="T83" fmla="*/ 132 h 678"/>
                <a:gd name="T84" fmla="*/ 101 w 680"/>
                <a:gd name="T85" fmla="*/ 100 h 678"/>
                <a:gd name="T86" fmla="*/ 133 w 680"/>
                <a:gd name="T87" fmla="*/ 72 h 678"/>
                <a:gd name="T88" fmla="*/ 169 w 680"/>
                <a:gd name="T89" fmla="*/ 46 h 678"/>
                <a:gd name="T90" fmla="*/ 209 w 680"/>
                <a:gd name="T91" fmla="*/ 28 h 678"/>
                <a:gd name="T92" fmla="*/ 251 w 680"/>
                <a:gd name="T93" fmla="*/ 12 h 678"/>
                <a:gd name="T94" fmla="*/ 295 w 680"/>
                <a:gd name="T95" fmla="*/ 3 h 678"/>
                <a:gd name="T96" fmla="*/ 341 w 680"/>
                <a:gd name="T9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0" h="678">
                  <a:moveTo>
                    <a:pt x="341" y="0"/>
                  </a:moveTo>
                  <a:lnTo>
                    <a:pt x="386" y="3"/>
                  </a:lnTo>
                  <a:lnTo>
                    <a:pt x="431" y="12"/>
                  </a:lnTo>
                  <a:lnTo>
                    <a:pt x="473" y="28"/>
                  </a:lnTo>
                  <a:lnTo>
                    <a:pt x="512" y="46"/>
                  </a:lnTo>
                  <a:lnTo>
                    <a:pt x="548" y="72"/>
                  </a:lnTo>
                  <a:lnTo>
                    <a:pt x="581" y="100"/>
                  </a:lnTo>
                  <a:lnTo>
                    <a:pt x="610" y="132"/>
                  </a:lnTo>
                  <a:lnTo>
                    <a:pt x="634" y="168"/>
                  </a:lnTo>
                  <a:lnTo>
                    <a:pt x="654" y="208"/>
                  </a:lnTo>
                  <a:lnTo>
                    <a:pt x="668" y="250"/>
                  </a:lnTo>
                  <a:lnTo>
                    <a:pt x="677" y="294"/>
                  </a:lnTo>
                  <a:lnTo>
                    <a:pt x="680" y="340"/>
                  </a:lnTo>
                  <a:lnTo>
                    <a:pt x="677" y="385"/>
                  </a:lnTo>
                  <a:lnTo>
                    <a:pt x="668" y="430"/>
                  </a:lnTo>
                  <a:lnTo>
                    <a:pt x="654" y="472"/>
                  </a:lnTo>
                  <a:lnTo>
                    <a:pt x="634" y="510"/>
                  </a:lnTo>
                  <a:lnTo>
                    <a:pt x="610" y="546"/>
                  </a:lnTo>
                  <a:lnTo>
                    <a:pt x="581" y="579"/>
                  </a:lnTo>
                  <a:lnTo>
                    <a:pt x="548" y="608"/>
                  </a:lnTo>
                  <a:lnTo>
                    <a:pt x="512" y="632"/>
                  </a:lnTo>
                  <a:lnTo>
                    <a:pt x="473" y="652"/>
                  </a:lnTo>
                  <a:lnTo>
                    <a:pt x="431" y="666"/>
                  </a:lnTo>
                  <a:lnTo>
                    <a:pt x="386" y="675"/>
                  </a:lnTo>
                  <a:lnTo>
                    <a:pt x="341" y="678"/>
                  </a:lnTo>
                  <a:lnTo>
                    <a:pt x="295" y="675"/>
                  </a:lnTo>
                  <a:lnTo>
                    <a:pt x="251" y="666"/>
                  </a:lnTo>
                  <a:lnTo>
                    <a:pt x="209" y="652"/>
                  </a:lnTo>
                  <a:lnTo>
                    <a:pt x="169" y="632"/>
                  </a:lnTo>
                  <a:lnTo>
                    <a:pt x="133" y="608"/>
                  </a:lnTo>
                  <a:lnTo>
                    <a:pt x="101" y="579"/>
                  </a:lnTo>
                  <a:lnTo>
                    <a:pt x="72" y="546"/>
                  </a:lnTo>
                  <a:lnTo>
                    <a:pt x="47" y="510"/>
                  </a:lnTo>
                  <a:lnTo>
                    <a:pt x="28" y="472"/>
                  </a:lnTo>
                  <a:lnTo>
                    <a:pt x="13" y="430"/>
                  </a:lnTo>
                  <a:lnTo>
                    <a:pt x="4" y="385"/>
                  </a:lnTo>
                  <a:lnTo>
                    <a:pt x="0" y="340"/>
                  </a:lnTo>
                  <a:lnTo>
                    <a:pt x="4" y="294"/>
                  </a:lnTo>
                  <a:lnTo>
                    <a:pt x="13" y="250"/>
                  </a:lnTo>
                  <a:lnTo>
                    <a:pt x="28" y="208"/>
                  </a:lnTo>
                  <a:lnTo>
                    <a:pt x="47" y="168"/>
                  </a:lnTo>
                  <a:lnTo>
                    <a:pt x="72" y="132"/>
                  </a:lnTo>
                  <a:lnTo>
                    <a:pt x="101" y="100"/>
                  </a:lnTo>
                  <a:lnTo>
                    <a:pt x="133" y="72"/>
                  </a:lnTo>
                  <a:lnTo>
                    <a:pt x="169" y="46"/>
                  </a:lnTo>
                  <a:lnTo>
                    <a:pt x="209" y="28"/>
                  </a:lnTo>
                  <a:lnTo>
                    <a:pt x="251" y="12"/>
                  </a:lnTo>
                  <a:lnTo>
                    <a:pt x="295" y="3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1711325" y="3521075"/>
              <a:ext cx="153988" cy="153988"/>
            </a:xfrm>
            <a:custGeom>
              <a:avLst/>
              <a:gdLst>
                <a:gd name="T0" fmla="*/ 339 w 680"/>
                <a:gd name="T1" fmla="*/ 0 h 678"/>
                <a:gd name="T2" fmla="*/ 386 w 680"/>
                <a:gd name="T3" fmla="*/ 3 h 678"/>
                <a:gd name="T4" fmla="*/ 430 w 680"/>
                <a:gd name="T5" fmla="*/ 12 h 678"/>
                <a:gd name="T6" fmla="*/ 472 w 680"/>
                <a:gd name="T7" fmla="*/ 28 h 678"/>
                <a:gd name="T8" fmla="*/ 511 w 680"/>
                <a:gd name="T9" fmla="*/ 46 h 678"/>
                <a:gd name="T10" fmla="*/ 548 w 680"/>
                <a:gd name="T11" fmla="*/ 72 h 678"/>
                <a:gd name="T12" fmla="*/ 580 w 680"/>
                <a:gd name="T13" fmla="*/ 100 h 678"/>
                <a:gd name="T14" fmla="*/ 608 w 680"/>
                <a:gd name="T15" fmla="*/ 132 h 678"/>
                <a:gd name="T16" fmla="*/ 634 w 680"/>
                <a:gd name="T17" fmla="*/ 168 h 678"/>
                <a:gd name="T18" fmla="*/ 652 w 680"/>
                <a:gd name="T19" fmla="*/ 208 h 678"/>
                <a:gd name="T20" fmla="*/ 668 w 680"/>
                <a:gd name="T21" fmla="*/ 250 h 678"/>
                <a:gd name="T22" fmla="*/ 677 w 680"/>
                <a:gd name="T23" fmla="*/ 294 h 678"/>
                <a:gd name="T24" fmla="*/ 680 w 680"/>
                <a:gd name="T25" fmla="*/ 340 h 678"/>
                <a:gd name="T26" fmla="*/ 677 w 680"/>
                <a:gd name="T27" fmla="*/ 385 h 678"/>
                <a:gd name="T28" fmla="*/ 668 w 680"/>
                <a:gd name="T29" fmla="*/ 430 h 678"/>
                <a:gd name="T30" fmla="*/ 652 w 680"/>
                <a:gd name="T31" fmla="*/ 472 h 678"/>
                <a:gd name="T32" fmla="*/ 634 w 680"/>
                <a:gd name="T33" fmla="*/ 510 h 678"/>
                <a:gd name="T34" fmla="*/ 608 w 680"/>
                <a:gd name="T35" fmla="*/ 546 h 678"/>
                <a:gd name="T36" fmla="*/ 580 w 680"/>
                <a:gd name="T37" fmla="*/ 579 h 678"/>
                <a:gd name="T38" fmla="*/ 548 w 680"/>
                <a:gd name="T39" fmla="*/ 608 h 678"/>
                <a:gd name="T40" fmla="*/ 511 w 680"/>
                <a:gd name="T41" fmla="*/ 632 h 678"/>
                <a:gd name="T42" fmla="*/ 472 w 680"/>
                <a:gd name="T43" fmla="*/ 652 h 678"/>
                <a:gd name="T44" fmla="*/ 430 w 680"/>
                <a:gd name="T45" fmla="*/ 666 h 678"/>
                <a:gd name="T46" fmla="*/ 386 w 680"/>
                <a:gd name="T47" fmla="*/ 675 h 678"/>
                <a:gd name="T48" fmla="*/ 339 w 680"/>
                <a:gd name="T49" fmla="*/ 678 h 678"/>
                <a:gd name="T50" fmla="*/ 294 w 680"/>
                <a:gd name="T51" fmla="*/ 675 h 678"/>
                <a:gd name="T52" fmla="*/ 249 w 680"/>
                <a:gd name="T53" fmla="*/ 666 h 678"/>
                <a:gd name="T54" fmla="*/ 207 w 680"/>
                <a:gd name="T55" fmla="*/ 652 h 678"/>
                <a:gd name="T56" fmla="*/ 169 w 680"/>
                <a:gd name="T57" fmla="*/ 632 h 678"/>
                <a:gd name="T58" fmla="*/ 132 w 680"/>
                <a:gd name="T59" fmla="*/ 608 h 678"/>
                <a:gd name="T60" fmla="*/ 99 w 680"/>
                <a:gd name="T61" fmla="*/ 579 h 678"/>
                <a:gd name="T62" fmla="*/ 71 w 680"/>
                <a:gd name="T63" fmla="*/ 546 h 678"/>
                <a:gd name="T64" fmla="*/ 46 w 680"/>
                <a:gd name="T65" fmla="*/ 510 h 678"/>
                <a:gd name="T66" fmla="*/ 26 w 680"/>
                <a:gd name="T67" fmla="*/ 472 h 678"/>
                <a:gd name="T68" fmla="*/ 12 w 680"/>
                <a:gd name="T69" fmla="*/ 430 h 678"/>
                <a:gd name="T70" fmla="*/ 3 w 680"/>
                <a:gd name="T71" fmla="*/ 385 h 678"/>
                <a:gd name="T72" fmla="*/ 0 w 680"/>
                <a:gd name="T73" fmla="*/ 340 h 678"/>
                <a:gd name="T74" fmla="*/ 3 w 680"/>
                <a:gd name="T75" fmla="*/ 294 h 678"/>
                <a:gd name="T76" fmla="*/ 12 w 680"/>
                <a:gd name="T77" fmla="*/ 250 h 678"/>
                <a:gd name="T78" fmla="*/ 26 w 680"/>
                <a:gd name="T79" fmla="*/ 208 h 678"/>
                <a:gd name="T80" fmla="*/ 46 w 680"/>
                <a:gd name="T81" fmla="*/ 168 h 678"/>
                <a:gd name="T82" fmla="*/ 71 w 680"/>
                <a:gd name="T83" fmla="*/ 132 h 678"/>
                <a:gd name="T84" fmla="*/ 99 w 680"/>
                <a:gd name="T85" fmla="*/ 100 h 678"/>
                <a:gd name="T86" fmla="*/ 132 w 680"/>
                <a:gd name="T87" fmla="*/ 72 h 678"/>
                <a:gd name="T88" fmla="*/ 169 w 680"/>
                <a:gd name="T89" fmla="*/ 46 h 678"/>
                <a:gd name="T90" fmla="*/ 207 w 680"/>
                <a:gd name="T91" fmla="*/ 28 h 678"/>
                <a:gd name="T92" fmla="*/ 249 w 680"/>
                <a:gd name="T93" fmla="*/ 12 h 678"/>
                <a:gd name="T94" fmla="*/ 294 w 680"/>
                <a:gd name="T95" fmla="*/ 3 h 678"/>
                <a:gd name="T96" fmla="*/ 339 w 680"/>
                <a:gd name="T9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0" h="678">
                  <a:moveTo>
                    <a:pt x="339" y="0"/>
                  </a:moveTo>
                  <a:lnTo>
                    <a:pt x="386" y="3"/>
                  </a:lnTo>
                  <a:lnTo>
                    <a:pt x="430" y="12"/>
                  </a:lnTo>
                  <a:lnTo>
                    <a:pt x="472" y="28"/>
                  </a:lnTo>
                  <a:lnTo>
                    <a:pt x="511" y="46"/>
                  </a:lnTo>
                  <a:lnTo>
                    <a:pt x="548" y="72"/>
                  </a:lnTo>
                  <a:lnTo>
                    <a:pt x="580" y="100"/>
                  </a:lnTo>
                  <a:lnTo>
                    <a:pt x="608" y="132"/>
                  </a:lnTo>
                  <a:lnTo>
                    <a:pt x="634" y="168"/>
                  </a:lnTo>
                  <a:lnTo>
                    <a:pt x="652" y="208"/>
                  </a:lnTo>
                  <a:lnTo>
                    <a:pt x="668" y="250"/>
                  </a:lnTo>
                  <a:lnTo>
                    <a:pt x="677" y="294"/>
                  </a:lnTo>
                  <a:lnTo>
                    <a:pt x="680" y="340"/>
                  </a:lnTo>
                  <a:lnTo>
                    <a:pt x="677" y="385"/>
                  </a:lnTo>
                  <a:lnTo>
                    <a:pt x="668" y="430"/>
                  </a:lnTo>
                  <a:lnTo>
                    <a:pt x="652" y="472"/>
                  </a:lnTo>
                  <a:lnTo>
                    <a:pt x="634" y="510"/>
                  </a:lnTo>
                  <a:lnTo>
                    <a:pt x="608" y="546"/>
                  </a:lnTo>
                  <a:lnTo>
                    <a:pt x="580" y="579"/>
                  </a:lnTo>
                  <a:lnTo>
                    <a:pt x="548" y="608"/>
                  </a:lnTo>
                  <a:lnTo>
                    <a:pt x="511" y="632"/>
                  </a:lnTo>
                  <a:lnTo>
                    <a:pt x="472" y="652"/>
                  </a:lnTo>
                  <a:lnTo>
                    <a:pt x="430" y="666"/>
                  </a:lnTo>
                  <a:lnTo>
                    <a:pt x="386" y="675"/>
                  </a:lnTo>
                  <a:lnTo>
                    <a:pt x="339" y="678"/>
                  </a:lnTo>
                  <a:lnTo>
                    <a:pt x="294" y="675"/>
                  </a:lnTo>
                  <a:lnTo>
                    <a:pt x="249" y="666"/>
                  </a:lnTo>
                  <a:lnTo>
                    <a:pt x="207" y="652"/>
                  </a:lnTo>
                  <a:lnTo>
                    <a:pt x="169" y="632"/>
                  </a:lnTo>
                  <a:lnTo>
                    <a:pt x="132" y="608"/>
                  </a:lnTo>
                  <a:lnTo>
                    <a:pt x="99" y="579"/>
                  </a:lnTo>
                  <a:lnTo>
                    <a:pt x="71" y="546"/>
                  </a:lnTo>
                  <a:lnTo>
                    <a:pt x="46" y="510"/>
                  </a:lnTo>
                  <a:lnTo>
                    <a:pt x="26" y="472"/>
                  </a:lnTo>
                  <a:lnTo>
                    <a:pt x="12" y="430"/>
                  </a:lnTo>
                  <a:lnTo>
                    <a:pt x="3" y="385"/>
                  </a:lnTo>
                  <a:lnTo>
                    <a:pt x="0" y="340"/>
                  </a:lnTo>
                  <a:lnTo>
                    <a:pt x="3" y="294"/>
                  </a:lnTo>
                  <a:lnTo>
                    <a:pt x="12" y="250"/>
                  </a:lnTo>
                  <a:lnTo>
                    <a:pt x="26" y="208"/>
                  </a:lnTo>
                  <a:lnTo>
                    <a:pt x="46" y="168"/>
                  </a:lnTo>
                  <a:lnTo>
                    <a:pt x="71" y="132"/>
                  </a:lnTo>
                  <a:lnTo>
                    <a:pt x="99" y="100"/>
                  </a:lnTo>
                  <a:lnTo>
                    <a:pt x="132" y="72"/>
                  </a:lnTo>
                  <a:lnTo>
                    <a:pt x="169" y="46"/>
                  </a:lnTo>
                  <a:lnTo>
                    <a:pt x="207" y="28"/>
                  </a:lnTo>
                  <a:lnTo>
                    <a:pt x="249" y="12"/>
                  </a:lnTo>
                  <a:lnTo>
                    <a:pt x="294" y="3"/>
                  </a:lnTo>
                  <a:lnTo>
                    <a:pt x="3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 noEditPoints="1"/>
            </p:cNvSpPr>
            <p:nvPr/>
          </p:nvSpPr>
          <p:spPr bwMode="auto">
            <a:xfrm>
              <a:off x="1608138" y="2854325"/>
              <a:ext cx="360363" cy="358775"/>
            </a:xfrm>
            <a:custGeom>
              <a:avLst/>
              <a:gdLst>
                <a:gd name="T0" fmla="*/ 680 w 1586"/>
                <a:gd name="T1" fmla="*/ 678 h 1582"/>
                <a:gd name="T2" fmla="*/ 340 w 1586"/>
                <a:gd name="T3" fmla="*/ 904 h 1582"/>
                <a:gd name="T4" fmla="*/ 680 w 1586"/>
                <a:gd name="T5" fmla="*/ 1243 h 1582"/>
                <a:gd name="T6" fmla="*/ 906 w 1586"/>
                <a:gd name="T7" fmla="*/ 904 h 1582"/>
                <a:gd name="T8" fmla="*/ 1245 w 1586"/>
                <a:gd name="T9" fmla="*/ 678 h 1582"/>
                <a:gd name="T10" fmla="*/ 906 w 1586"/>
                <a:gd name="T11" fmla="*/ 340 h 1582"/>
                <a:gd name="T12" fmla="*/ 792 w 1586"/>
                <a:gd name="T13" fmla="*/ 0 h 1582"/>
                <a:gd name="T14" fmla="*/ 936 w 1586"/>
                <a:gd name="T15" fmla="*/ 13 h 1582"/>
                <a:gd name="T16" fmla="*/ 1069 w 1586"/>
                <a:gd name="T17" fmla="*/ 50 h 1582"/>
                <a:gd name="T18" fmla="*/ 1192 w 1586"/>
                <a:gd name="T19" fmla="*/ 108 h 1582"/>
                <a:gd name="T20" fmla="*/ 1304 w 1586"/>
                <a:gd name="T21" fmla="*/ 186 h 1582"/>
                <a:gd name="T22" fmla="*/ 1399 w 1586"/>
                <a:gd name="T23" fmla="*/ 282 h 1582"/>
                <a:gd name="T24" fmla="*/ 1478 w 1586"/>
                <a:gd name="T25" fmla="*/ 393 h 1582"/>
                <a:gd name="T26" fmla="*/ 1536 w 1586"/>
                <a:gd name="T27" fmla="*/ 516 h 1582"/>
                <a:gd name="T28" fmla="*/ 1572 w 1586"/>
                <a:gd name="T29" fmla="*/ 649 h 1582"/>
                <a:gd name="T30" fmla="*/ 1586 w 1586"/>
                <a:gd name="T31" fmla="*/ 792 h 1582"/>
                <a:gd name="T32" fmla="*/ 1572 w 1586"/>
                <a:gd name="T33" fmla="*/ 933 h 1582"/>
                <a:gd name="T34" fmla="*/ 1536 w 1586"/>
                <a:gd name="T35" fmla="*/ 1068 h 1582"/>
                <a:gd name="T36" fmla="*/ 1478 w 1586"/>
                <a:gd name="T37" fmla="*/ 1191 h 1582"/>
                <a:gd name="T38" fmla="*/ 1399 w 1586"/>
                <a:gd name="T39" fmla="*/ 1301 h 1582"/>
                <a:gd name="T40" fmla="*/ 1304 w 1586"/>
                <a:gd name="T41" fmla="*/ 1396 h 1582"/>
                <a:gd name="T42" fmla="*/ 1192 w 1586"/>
                <a:gd name="T43" fmla="*/ 1474 h 1582"/>
                <a:gd name="T44" fmla="*/ 1069 w 1586"/>
                <a:gd name="T45" fmla="*/ 1532 h 1582"/>
                <a:gd name="T46" fmla="*/ 936 w 1586"/>
                <a:gd name="T47" fmla="*/ 1569 h 1582"/>
                <a:gd name="T48" fmla="*/ 792 w 1586"/>
                <a:gd name="T49" fmla="*/ 1582 h 1582"/>
                <a:gd name="T50" fmla="*/ 650 w 1586"/>
                <a:gd name="T51" fmla="*/ 1569 h 1582"/>
                <a:gd name="T52" fmla="*/ 516 w 1586"/>
                <a:gd name="T53" fmla="*/ 1532 h 1582"/>
                <a:gd name="T54" fmla="*/ 392 w 1586"/>
                <a:gd name="T55" fmla="*/ 1474 h 1582"/>
                <a:gd name="T56" fmla="*/ 282 w 1586"/>
                <a:gd name="T57" fmla="*/ 1396 h 1582"/>
                <a:gd name="T58" fmla="*/ 186 w 1586"/>
                <a:gd name="T59" fmla="*/ 1301 h 1582"/>
                <a:gd name="T60" fmla="*/ 108 w 1586"/>
                <a:gd name="T61" fmla="*/ 1191 h 1582"/>
                <a:gd name="T62" fmla="*/ 50 w 1586"/>
                <a:gd name="T63" fmla="*/ 1068 h 1582"/>
                <a:gd name="T64" fmla="*/ 13 w 1586"/>
                <a:gd name="T65" fmla="*/ 933 h 1582"/>
                <a:gd name="T66" fmla="*/ 0 w 1586"/>
                <a:gd name="T67" fmla="*/ 792 h 1582"/>
                <a:gd name="T68" fmla="*/ 13 w 1586"/>
                <a:gd name="T69" fmla="*/ 649 h 1582"/>
                <a:gd name="T70" fmla="*/ 50 w 1586"/>
                <a:gd name="T71" fmla="*/ 516 h 1582"/>
                <a:gd name="T72" fmla="*/ 108 w 1586"/>
                <a:gd name="T73" fmla="*/ 393 h 1582"/>
                <a:gd name="T74" fmla="*/ 186 w 1586"/>
                <a:gd name="T75" fmla="*/ 282 h 1582"/>
                <a:gd name="T76" fmla="*/ 282 w 1586"/>
                <a:gd name="T77" fmla="*/ 186 h 1582"/>
                <a:gd name="T78" fmla="*/ 392 w 1586"/>
                <a:gd name="T79" fmla="*/ 108 h 1582"/>
                <a:gd name="T80" fmla="*/ 516 w 1586"/>
                <a:gd name="T81" fmla="*/ 50 h 1582"/>
                <a:gd name="T82" fmla="*/ 650 w 1586"/>
                <a:gd name="T83" fmla="*/ 13 h 1582"/>
                <a:gd name="T84" fmla="*/ 792 w 1586"/>
                <a:gd name="T85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6" h="1582">
                  <a:moveTo>
                    <a:pt x="680" y="340"/>
                  </a:moveTo>
                  <a:lnTo>
                    <a:pt x="680" y="678"/>
                  </a:lnTo>
                  <a:lnTo>
                    <a:pt x="340" y="678"/>
                  </a:lnTo>
                  <a:lnTo>
                    <a:pt x="340" y="904"/>
                  </a:lnTo>
                  <a:lnTo>
                    <a:pt x="680" y="904"/>
                  </a:lnTo>
                  <a:lnTo>
                    <a:pt x="680" y="1243"/>
                  </a:lnTo>
                  <a:lnTo>
                    <a:pt x="906" y="1243"/>
                  </a:lnTo>
                  <a:lnTo>
                    <a:pt x="906" y="904"/>
                  </a:lnTo>
                  <a:lnTo>
                    <a:pt x="1245" y="904"/>
                  </a:lnTo>
                  <a:lnTo>
                    <a:pt x="1245" y="678"/>
                  </a:lnTo>
                  <a:lnTo>
                    <a:pt x="906" y="678"/>
                  </a:lnTo>
                  <a:lnTo>
                    <a:pt x="906" y="340"/>
                  </a:lnTo>
                  <a:lnTo>
                    <a:pt x="680" y="340"/>
                  </a:lnTo>
                  <a:close/>
                  <a:moveTo>
                    <a:pt x="792" y="0"/>
                  </a:moveTo>
                  <a:lnTo>
                    <a:pt x="865" y="4"/>
                  </a:lnTo>
                  <a:lnTo>
                    <a:pt x="936" y="13"/>
                  </a:lnTo>
                  <a:lnTo>
                    <a:pt x="1004" y="29"/>
                  </a:lnTo>
                  <a:lnTo>
                    <a:pt x="1069" y="50"/>
                  </a:lnTo>
                  <a:lnTo>
                    <a:pt x="1133" y="76"/>
                  </a:lnTo>
                  <a:lnTo>
                    <a:pt x="1192" y="108"/>
                  </a:lnTo>
                  <a:lnTo>
                    <a:pt x="1250" y="145"/>
                  </a:lnTo>
                  <a:lnTo>
                    <a:pt x="1304" y="186"/>
                  </a:lnTo>
                  <a:lnTo>
                    <a:pt x="1353" y="232"/>
                  </a:lnTo>
                  <a:lnTo>
                    <a:pt x="1399" y="282"/>
                  </a:lnTo>
                  <a:lnTo>
                    <a:pt x="1440" y="336"/>
                  </a:lnTo>
                  <a:lnTo>
                    <a:pt x="1478" y="393"/>
                  </a:lnTo>
                  <a:lnTo>
                    <a:pt x="1510" y="452"/>
                  </a:lnTo>
                  <a:lnTo>
                    <a:pt x="1536" y="516"/>
                  </a:lnTo>
                  <a:lnTo>
                    <a:pt x="1557" y="581"/>
                  </a:lnTo>
                  <a:lnTo>
                    <a:pt x="1572" y="649"/>
                  </a:lnTo>
                  <a:lnTo>
                    <a:pt x="1582" y="719"/>
                  </a:lnTo>
                  <a:lnTo>
                    <a:pt x="1586" y="792"/>
                  </a:lnTo>
                  <a:lnTo>
                    <a:pt x="1582" y="863"/>
                  </a:lnTo>
                  <a:lnTo>
                    <a:pt x="1572" y="933"/>
                  </a:lnTo>
                  <a:lnTo>
                    <a:pt x="1557" y="1002"/>
                  </a:lnTo>
                  <a:lnTo>
                    <a:pt x="1536" y="1068"/>
                  </a:lnTo>
                  <a:lnTo>
                    <a:pt x="1510" y="1130"/>
                  </a:lnTo>
                  <a:lnTo>
                    <a:pt x="1478" y="1191"/>
                  </a:lnTo>
                  <a:lnTo>
                    <a:pt x="1440" y="1247"/>
                  </a:lnTo>
                  <a:lnTo>
                    <a:pt x="1399" y="1301"/>
                  </a:lnTo>
                  <a:lnTo>
                    <a:pt x="1353" y="1350"/>
                  </a:lnTo>
                  <a:lnTo>
                    <a:pt x="1304" y="1396"/>
                  </a:lnTo>
                  <a:lnTo>
                    <a:pt x="1250" y="1437"/>
                  </a:lnTo>
                  <a:lnTo>
                    <a:pt x="1192" y="1474"/>
                  </a:lnTo>
                  <a:lnTo>
                    <a:pt x="1133" y="1506"/>
                  </a:lnTo>
                  <a:lnTo>
                    <a:pt x="1069" y="1532"/>
                  </a:lnTo>
                  <a:lnTo>
                    <a:pt x="1004" y="1553"/>
                  </a:lnTo>
                  <a:lnTo>
                    <a:pt x="936" y="1569"/>
                  </a:lnTo>
                  <a:lnTo>
                    <a:pt x="865" y="1579"/>
                  </a:lnTo>
                  <a:lnTo>
                    <a:pt x="792" y="1582"/>
                  </a:lnTo>
                  <a:lnTo>
                    <a:pt x="721" y="1579"/>
                  </a:lnTo>
                  <a:lnTo>
                    <a:pt x="650" y="1569"/>
                  </a:lnTo>
                  <a:lnTo>
                    <a:pt x="582" y="1553"/>
                  </a:lnTo>
                  <a:lnTo>
                    <a:pt x="516" y="1532"/>
                  </a:lnTo>
                  <a:lnTo>
                    <a:pt x="453" y="1506"/>
                  </a:lnTo>
                  <a:lnTo>
                    <a:pt x="392" y="1474"/>
                  </a:lnTo>
                  <a:lnTo>
                    <a:pt x="335" y="1437"/>
                  </a:lnTo>
                  <a:lnTo>
                    <a:pt x="282" y="1396"/>
                  </a:lnTo>
                  <a:lnTo>
                    <a:pt x="233" y="1350"/>
                  </a:lnTo>
                  <a:lnTo>
                    <a:pt x="186" y="1301"/>
                  </a:lnTo>
                  <a:lnTo>
                    <a:pt x="146" y="1247"/>
                  </a:lnTo>
                  <a:lnTo>
                    <a:pt x="108" y="1191"/>
                  </a:lnTo>
                  <a:lnTo>
                    <a:pt x="76" y="1130"/>
                  </a:lnTo>
                  <a:lnTo>
                    <a:pt x="50" y="1068"/>
                  </a:lnTo>
                  <a:lnTo>
                    <a:pt x="29" y="1002"/>
                  </a:lnTo>
                  <a:lnTo>
                    <a:pt x="13" y="933"/>
                  </a:lnTo>
                  <a:lnTo>
                    <a:pt x="4" y="863"/>
                  </a:lnTo>
                  <a:lnTo>
                    <a:pt x="0" y="792"/>
                  </a:lnTo>
                  <a:lnTo>
                    <a:pt x="4" y="719"/>
                  </a:lnTo>
                  <a:lnTo>
                    <a:pt x="13" y="649"/>
                  </a:lnTo>
                  <a:lnTo>
                    <a:pt x="29" y="581"/>
                  </a:lnTo>
                  <a:lnTo>
                    <a:pt x="50" y="516"/>
                  </a:lnTo>
                  <a:lnTo>
                    <a:pt x="76" y="452"/>
                  </a:lnTo>
                  <a:lnTo>
                    <a:pt x="108" y="393"/>
                  </a:lnTo>
                  <a:lnTo>
                    <a:pt x="146" y="336"/>
                  </a:lnTo>
                  <a:lnTo>
                    <a:pt x="186" y="282"/>
                  </a:lnTo>
                  <a:lnTo>
                    <a:pt x="233" y="232"/>
                  </a:lnTo>
                  <a:lnTo>
                    <a:pt x="282" y="186"/>
                  </a:lnTo>
                  <a:lnTo>
                    <a:pt x="335" y="145"/>
                  </a:lnTo>
                  <a:lnTo>
                    <a:pt x="392" y="108"/>
                  </a:lnTo>
                  <a:lnTo>
                    <a:pt x="453" y="76"/>
                  </a:lnTo>
                  <a:lnTo>
                    <a:pt x="516" y="50"/>
                  </a:lnTo>
                  <a:lnTo>
                    <a:pt x="582" y="29"/>
                  </a:lnTo>
                  <a:lnTo>
                    <a:pt x="650" y="13"/>
                  </a:lnTo>
                  <a:lnTo>
                    <a:pt x="721" y="4"/>
                  </a:lnTo>
                  <a:lnTo>
                    <a:pt x="7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1403350" y="3111500"/>
              <a:ext cx="520700" cy="255588"/>
            </a:xfrm>
            <a:custGeom>
              <a:avLst/>
              <a:gdLst>
                <a:gd name="T0" fmla="*/ 0 w 2299"/>
                <a:gd name="T1" fmla="*/ 0 h 1130"/>
                <a:gd name="T2" fmla="*/ 741 w 2299"/>
                <a:gd name="T3" fmla="*/ 0 h 1130"/>
                <a:gd name="T4" fmla="*/ 771 w 2299"/>
                <a:gd name="T5" fmla="*/ 73 h 1130"/>
                <a:gd name="T6" fmla="*/ 805 w 2299"/>
                <a:gd name="T7" fmla="*/ 142 h 1130"/>
                <a:gd name="T8" fmla="*/ 844 w 2299"/>
                <a:gd name="T9" fmla="*/ 209 h 1130"/>
                <a:gd name="T10" fmla="*/ 888 w 2299"/>
                <a:gd name="T11" fmla="*/ 272 h 1130"/>
                <a:gd name="T12" fmla="*/ 936 w 2299"/>
                <a:gd name="T13" fmla="*/ 332 h 1130"/>
                <a:gd name="T14" fmla="*/ 989 w 2299"/>
                <a:gd name="T15" fmla="*/ 387 h 1130"/>
                <a:gd name="T16" fmla="*/ 1046 w 2299"/>
                <a:gd name="T17" fmla="*/ 439 h 1130"/>
                <a:gd name="T18" fmla="*/ 1107 w 2299"/>
                <a:gd name="T19" fmla="*/ 487 h 1130"/>
                <a:gd name="T20" fmla="*/ 1171 w 2299"/>
                <a:gd name="T21" fmla="*/ 529 h 1130"/>
                <a:gd name="T22" fmla="*/ 1238 w 2299"/>
                <a:gd name="T23" fmla="*/ 567 h 1130"/>
                <a:gd name="T24" fmla="*/ 1308 w 2299"/>
                <a:gd name="T25" fmla="*/ 600 h 1130"/>
                <a:gd name="T26" fmla="*/ 1381 w 2299"/>
                <a:gd name="T27" fmla="*/ 628 h 1130"/>
                <a:gd name="T28" fmla="*/ 1457 w 2299"/>
                <a:gd name="T29" fmla="*/ 649 h 1130"/>
                <a:gd name="T30" fmla="*/ 1535 w 2299"/>
                <a:gd name="T31" fmla="*/ 665 h 1130"/>
                <a:gd name="T32" fmla="*/ 1616 w 2299"/>
                <a:gd name="T33" fmla="*/ 675 h 1130"/>
                <a:gd name="T34" fmla="*/ 1697 w 2299"/>
                <a:gd name="T35" fmla="*/ 678 h 1130"/>
                <a:gd name="T36" fmla="*/ 1772 w 2299"/>
                <a:gd name="T37" fmla="*/ 675 h 1130"/>
                <a:gd name="T38" fmla="*/ 1845 w 2299"/>
                <a:gd name="T39" fmla="*/ 667 h 1130"/>
                <a:gd name="T40" fmla="*/ 1917 w 2299"/>
                <a:gd name="T41" fmla="*/ 654 h 1130"/>
                <a:gd name="T42" fmla="*/ 1986 w 2299"/>
                <a:gd name="T43" fmla="*/ 635 h 1130"/>
                <a:gd name="T44" fmla="*/ 2053 w 2299"/>
                <a:gd name="T45" fmla="*/ 612 h 1130"/>
                <a:gd name="T46" fmla="*/ 2118 w 2299"/>
                <a:gd name="T47" fmla="*/ 585 h 1130"/>
                <a:gd name="T48" fmla="*/ 2181 w 2299"/>
                <a:gd name="T49" fmla="*/ 553 h 1130"/>
                <a:gd name="T50" fmla="*/ 2242 w 2299"/>
                <a:gd name="T51" fmla="*/ 518 h 1130"/>
                <a:gd name="T52" fmla="*/ 2299 w 2299"/>
                <a:gd name="T53" fmla="*/ 478 h 1130"/>
                <a:gd name="T54" fmla="*/ 2038 w 2299"/>
                <a:gd name="T55" fmla="*/ 1130 h 1130"/>
                <a:gd name="T56" fmla="*/ 452 w 2299"/>
                <a:gd name="T57" fmla="*/ 1130 h 1130"/>
                <a:gd name="T58" fmla="*/ 0 w 2299"/>
                <a:gd name="T5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99" h="1130">
                  <a:moveTo>
                    <a:pt x="0" y="0"/>
                  </a:moveTo>
                  <a:lnTo>
                    <a:pt x="741" y="0"/>
                  </a:lnTo>
                  <a:lnTo>
                    <a:pt x="771" y="73"/>
                  </a:lnTo>
                  <a:lnTo>
                    <a:pt x="805" y="142"/>
                  </a:lnTo>
                  <a:lnTo>
                    <a:pt x="844" y="209"/>
                  </a:lnTo>
                  <a:lnTo>
                    <a:pt x="888" y="272"/>
                  </a:lnTo>
                  <a:lnTo>
                    <a:pt x="936" y="332"/>
                  </a:lnTo>
                  <a:lnTo>
                    <a:pt x="989" y="387"/>
                  </a:lnTo>
                  <a:lnTo>
                    <a:pt x="1046" y="439"/>
                  </a:lnTo>
                  <a:lnTo>
                    <a:pt x="1107" y="487"/>
                  </a:lnTo>
                  <a:lnTo>
                    <a:pt x="1171" y="529"/>
                  </a:lnTo>
                  <a:lnTo>
                    <a:pt x="1238" y="567"/>
                  </a:lnTo>
                  <a:lnTo>
                    <a:pt x="1308" y="600"/>
                  </a:lnTo>
                  <a:lnTo>
                    <a:pt x="1381" y="628"/>
                  </a:lnTo>
                  <a:lnTo>
                    <a:pt x="1457" y="649"/>
                  </a:lnTo>
                  <a:lnTo>
                    <a:pt x="1535" y="665"/>
                  </a:lnTo>
                  <a:lnTo>
                    <a:pt x="1616" y="675"/>
                  </a:lnTo>
                  <a:lnTo>
                    <a:pt x="1697" y="678"/>
                  </a:lnTo>
                  <a:lnTo>
                    <a:pt x="1772" y="675"/>
                  </a:lnTo>
                  <a:lnTo>
                    <a:pt x="1845" y="667"/>
                  </a:lnTo>
                  <a:lnTo>
                    <a:pt x="1917" y="654"/>
                  </a:lnTo>
                  <a:lnTo>
                    <a:pt x="1986" y="635"/>
                  </a:lnTo>
                  <a:lnTo>
                    <a:pt x="2053" y="612"/>
                  </a:lnTo>
                  <a:lnTo>
                    <a:pt x="2118" y="585"/>
                  </a:lnTo>
                  <a:lnTo>
                    <a:pt x="2181" y="553"/>
                  </a:lnTo>
                  <a:lnTo>
                    <a:pt x="2242" y="518"/>
                  </a:lnTo>
                  <a:lnTo>
                    <a:pt x="2299" y="478"/>
                  </a:lnTo>
                  <a:lnTo>
                    <a:pt x="2038" y="1130"/>
                  </a:lnTo>
                  <a:lnTo>
                    <a:pt x="452" y="11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200113" y="3038546"/>
            <a:ext cx="408864" cy="382751"/>
            <a:chOff x="1022350" y="2490788"/>
            <a:chExt cx="1739900" cy="1628775"/>
          </a:xfrm>
          <a:solidFill>
            <a:schemeClr val="bg1"/>
          </a:solidFill>
        </p:grpSpPr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54138" y="2641600"/>
              <a:ext cx="209550" cy="58738"/>
            </a:xfrm>
            <a:custGeom>
              <a:avLst/>
              <a:gdLst>
                <a:gd name="T0" fmla="*/ 72 w 527"/>
                <a:gd name="T1" fmla="*/ 0 h 145"/>
                <a:gd name="T2" fmla="*/ 455 w 527"/>
                <a:gd name="T3" fmla="*/ 0 h 145"/>
                <a:gd name="T4" fmla="*/ 477 w 527"/>
                <a:gd name="T5" fmla="*/ 4 h 145"/>
                <a:gd name="T6" fmla="*/ 497 w 527"/>
                <a:gd name="T7" fmla="*/ 15 h 145"/>
                <a:gd name="T8" fmla="*/ 512 w 527"/>
                <a:gd name="T9" fmla="*/ 31 h 145"/>
                <a:gd name="T10" fmla="*/ 523 w 527"/>
                <a:gd name="T11" fmla="*/ 50 h 145"/>
                <a:gd name="T12" fmla="*/ 527 w 527"/>
                <a:gd name="T13" fmla="*/ 72 h 145"/>
                <a:gd name="T14" fmla="*/ 523 w 527"/>
                <a:gd name="T15" fmla="*/ 96 h 145"/>
                <a:gd name="T16" fmla="*/ 512 w 527"/>
                <a:gd name="T17" fmla="*/ 115 h 145"/>
                <a:gd name="T18" fmla="*/ 497 w 527"/>
                <a:gd name="T19" fmla="*/ 131 h 145"/>
                <a:gd name="T20" fmla="*/ 477 w 527"/>
                <a:gd name="T21" fmla="*/ 141 h 145"/>
                <a:gd name="T22" fmla="*/ 455 w 527"/>
                <a:gd name="T23" fmla="*/ 145 h 145"/>
                <a:gd name="T24" fmla="*/ 72 w 527"/>
                <a:gd name="T25" fmla="*/ 145 h 145"/>
                <a:gd name="T26" fmla="*/ 49 w 527"/>
                <a:gd name="T27" fmla="*/ 141 h 145"/>
                <a:gd name="T28" fmla="*/ 29 w 527"/>
                <a:gd name="T29" fmla="*/ 131 h 145"/>
                <a:gd name="T30" fmla="*/ 13 w 527"/>
                <a:gd name="T31" fmla="*/ 115 h 145"/>
                <a:gd name="T32" fmla="*/ 4 w 527"/>
                <a:gd name="T33" fmla="*/ 96 h 145"/>
                <a:gd name="T34" fmla="*/ 0 w 527"/>
                <a:gd name="T35" fmla="*/ 72 h 145"/>
                <a:gd name="T36" fmla="*/ 4 w 527"/>
                <a:gd name="T37" fmla="*/ 50 h 145"/>
                <a:gd name="T38" fmla="*/ 13 w 527"/>
                <a:gd name="T39" fmla="*/ 31 h 145"/>
                <a:gd name="T40" fmla="*/ 29 w 527"/>
                <a:gd name="T41" fmla="*/ 15 h 145"/>
                <a:gd name="T42" fmla="*/ 49 w 527"/>
                <a:gd name="T43" fmla="*/ 4 h 145"/>
                <a:gd name="T44" fmla="*/ 72 w 527"/>
                <a:gd name="T4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7" h="145">
                  <a:moveTo>
                    <a:pt x="72" y="0"/>
                  </a:moveTo>
                  <a:lnTo>
                    <a:pt x="455" y="0"/>
                  </a:lnTo>
                  <a:lnTo>
                    <a:pt x="477" y="4"/>
                  </a:lnTo>
                  <a:lnTo>
                    <a:pt x="497" y="15"/>
                  </a:lnTo>
                  <a:lnTo>
                    <a:pt x="512" y="31"/>
                  </a:lnTo>
                  <a:lnTo>
                    <a:pt x="523" y="50"/>
                  </a:lnTo>
                  <a:lnTo>
                    <a:pt x="527" y="72"/>
                  </a:lnTo>
                  <a:lnTo>
                    <a:pt x="523" y="96"/>
                  </a:lnTo>
                  <a:lnTo>
                    <a:pt x="512" y="115"/>
                  </a:lnTo>
                  <a:lnTo>
                    <a:pt x="497" y="131"/>
                  </a:lnTo>
                  <a:lnTo>
                    <a:pt x="477" y="141"/>
                  </a:lnTo>
                  <a:lnTo>
                    <a:pt x="455" y="145"/>
                  </a:lnTo>
                  <a:lnTo>
                    <a:pt x="72" y="145"/>
                  </a:lnTo>
                  <a:lnTo>
                    <a:pt x="49" y="141"/>
                  </a:lnTo>
                  <a:lnTo>
                    <a:pt x="29" y="131"/>
                  </a:lnTo>
                  <a:lnTo>
                    <a:pt x="13" y="115"/>
                  </a:lnTo>
                  <a:lnTo>
                    <a:pt x="4" y="96"/>
                  </a:lnTo>
                  <a:lnTo>
                    <a:pt x="0" y="72"/>
                  </a:lnTo>
                  <a:lnTo>
                    <a:pt x="4" y="50"/>
                  </a:lnTo>
                  <a:lnTo>
                    <a:pt x="13" y="31"/>
                  </a:lnTo>
                  <a:lnTo>
                    <a:pt x="29" y="15"/>
                  </a:lnTo>
                  <a:lnTo>
                    <a:pt x="49" y="4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/>
            <p:cNvSpPr>
              <a:spLocks noEditPoints="1"/>
            </p:cNvSpPr>
            <p:nvPr/>
          </p:nvSpPr>
          <p:spPr bwMode="auto">
            <a:xfrm>
              <a:off x="1022350" y="2490788"/>
              <a:ext cx="1739900" cy="1628775"/>
            </a:xfrm>
            <a:custGeom>
              <a:avLst/>
              <a:gdLst>
                <a:gd name="T0" fmla="*/ 3996 w 4385"/>
                <a:gd name="T1" fmla="*/ 3271 h 4105"/>
                <a:gd name="T2" fmla="*/ 3380 w 4385"/>
                <a:gd name="T3" fmla="*/ 2477 h 4105"/>
                <a:gd name="T4" fmla="*/ 3351 w 4385"/>
                <a:gd name="T5" fmla="*/ 2895 h 4105"/>
                <a:gd name="T6" fmla="*/ 3400 w 4385"/>
                <a:gd name="T7" fmla="*/ 2963 h 4105"/>
                <a:gd name="T8" fmla="*/ 3827 w 4385"/>
                <a:gd name="T9" fmla="*/ 2952 h 4105"/>
                <a:gd name="T10" fmla="*/ 3856 w 4385"/>
                <a:gd name="T11" fmla="*/ 2534 h 4105"/>
                <a:gd name="T12" fmla="*/ 3807 w 4385"/>
                <a:gd name="T13" fmla="*/ 2466 h 4105"/>
                <a:gd name="T14" fmla="*/ 2696 w 4385"/>
                <a:gd name="T15" fmla="*/ 2466 h 4105"/>
                <a:gd name="T16" fmla="*/ 2647 w 4385"/>
                <a:gd name="T17" fmla="*/ 2534 h 4105"/>
                <a:gd name="T18" fmla="*/ 2676 w 4385"/>
                <a:gd name="T19" fmla="*/ 2952 h 4105"/>
                <a:gd name="T20" fmla="*/ 3103 w 4385"/>
                <a:gd name="T21" fmla="*/ 2963 h 4105"/>
                <a:gd name="T22" fmla="*/ 3152 w 4385"/>
                <a:gd name="T23" fmla="*/ 2895 h 4105"/>
                <a:gd name="T24" fmla="*/ 3121 w 4385"/>
                <a:gd name="T25" fmla="*/ 2477 h 4105"/>
                <a:gd name="T26" fmla="*/ 1985 w 4385"/>
                <a:gd name="T27" fmla="*/ 2462 h 4105"/>
                <a:gd name="T28" fmla="*/ 1917 w 4385"/>
                <a:gd name="T29" fmla="*/ 2511 h 4105"/>
                <a:gd name="T30" fmla="*/ 1927 w 4385"/>
                <a:gd name="T31" fmla="*/ 2938 h 4105"/>
                <a:gd name="T32" fmla="*/ 2345 w 4385"/>
                <a:gd name="T33" fmla="*/ 2967 h 4105"/>
                <a:gd name="T34" fmla="*/ 2415 w 4385"/>
                <a:gd name="T35" fmla="*/ 2918 h 4105"/>
                <a:gd name="T36" fmla="*/ 2404 w 4385"/>
                <a:gd name="T37" fmla="*/ 2491 h 4105"/>
                <a:gd name="T38" fmla="*/ 1985 w 4385"/>
                <a:gd name="T39" fmla="*/ 2462 h 4105"/>
                <a:gd name="T40" fmla="*/ 3365 w 4385"/>
                <a:gd name="T41" fmla="*/ 1897 h 4105"/>
                <a:gd name="T42" fmla="*/ 3355 w 4385"/>
                <a:gd name="T43" fmla="*/ 2322 h 4105"/>
                <a:gd name="T44" fmla="*/ 3423 w 4385"/>
                <a:gd name="T45" fmla="*/ 2371 h 4105"/>
                <a:gd name="T46" fmla="*/ 3841 w 4385"/>
                <a:gd name="T47" fmla="*/ 2342 h 4105"/>
                <a:gd name="T48" fmla="*/ 3852 w 4385"/>
                <a:gd name="T49" fmla="*/ 1917 h 4105"/>
                <a:gd name="T50" fmla="*/ 3784 w 4385"/>
                <a:gd name="T51" fmla="*/ 1867 h 4105"/>
                <a:gd name="T52" fmla="*/ 2676 w 4385"/>
                <a:gd name="T53" fmla="*/ 1881 h 4105"/>
                <a:gd name="T54" fmla="*/ 2647 w 4385"/>
                <a:gd name="T55" fmla="*/ 2299 h 4105"/>
                <a:gd name="T56" fmla="*/ 2696 w 4385"/>
                <a:gd name="T57" fmla="*/ 2369 h 4105"/>
                <a:gd name="T58" fmla="*/ 3121 w 4385"/>
                <a:gd name="T59" fmla="*/ 2358 h 4105"/>
                <a:gd name="T60" fmla="*/ 3152 w 4385"/>
                <a:gd name="T61" fmla="*/ 1939 h 4105"/>
                <a:gd name="T62" fmla="*/ 3103 w 4385"/>
                <a:gd name="T63" fmla="*/ 1871 h 4105"/>
                <a:gd name="T64" fmla="*/ 1963 w 4385"/>
                <a:gd name="T65" fmla="*/ 1871 h 4105"/>
                <a:gd name="T66" fmla="*/ 1913 w 4385"/>
                <a:gd name="T67" fmla="*/ 1939 h 4105"/>
                <a:gd name="T68" fmla="*/ 1943 w 4385"/>
                <a:gd name="T69" fmla="*/ 2358 h 4105"/>
                <a:gd name="T70" fmla="*/ 2369 w 4385"/>
                <a:gd name="T71" fmla="*/ 2369 h 4105"/>
                <a:gd name="T72" fmla="*/ 2419 w 4385"/>
                <a:gd name="T73" fmla="*/ 2299 h 4105"/>
                <a:gd name="T74" fmla="*/ 2388 w 4385"/>
                <a:gd name="T75" fmla="*/ 1881 h 4105"/>
                <a:gd name="T76" fmla="*/ 2288 w 4385"/>
                <a:gd name="T77" fmla="*/ 1168 h 4105"/>
                <a:gd name="T78" fmla="*/ 2220 w 4385"/>
                <a:gd name="T79" fmla="*/ 1217 h 4105"/>
                <a:gd name="T80" fmla="*/ 2229 w 4385"/>
                <a:gd name="T81" fmla="*/ 1546 h 4105"/>
                <a:gd name="T82" fmla="*/ 3784 w 4385"/>
                <a:gd name="T83" fmla="*/ 1575 h 4105"/>
                <a:gd name="T84" fmla="*/ 3852 w 4385"/>
                <a:gd name="T85" fmla="*/ 1526 h 4105"/>
                <a:gd name="T86" fmla="*/ 3841 w 4385"/>
                <a:gd name="T87" fmla="*/ 1197 h 4105"/>
                <a:gd name="T88" fmla="*/ 2288 w 4385"/>
                <a:gd name="T89" fmla="*/ 1168 h 4105"/>
                <a:gd name="T90" fmla="*/ 1723 w 4385"/>
                <a:gd name="T91" fmla="*/ 1547 h 4105"/>
                <a:gd name="T92" fmla="*/ 1824 w 4385"/>
                <a:gd name="T93" fmla="*/ 0 h 4105"/>
                <a:gd name="T94" fmla="*/ 1892 w 4385"/>
                <a:gd name="T95" fmla="*/ 49 h 4105"/>
                <a:gd name="T96" fmla="*/ 4249 w 4385"/>
                <a:gd name="T97" fmla="*/ 806 h 4105"/>
                <a:gd name="T98" fmla="*/ 4299 w 4385"/>
                <a:gd name="T99" fmla="*/ 876 h 4105"/>
                <a:gd name="T100" fmla="*/ 4385 w 4385"/>
                <a:gd name="T101" fmla="*/ 3255 h 4105"/>
                <a:gd name="T102" fmla="*/ 4356 w 4385"/>
                <a:gd name="T103" fmla="*/ 4092 h 4105"/>
                <a:gd name="T104" fmla="*/ 49 w 4385"/>
                <a:gd name="T105" fmla="*/ 4101 h 4105"/>
                <a:gd name="T106" fmla="*/ 0 w 4385"/>
                <a:gd name="T107" fmla="*/ 4033 h 4105"/>
                <a:gd name="T108" fmla="*/ 87 w 4385"/>
                <a:gd name="T109" fmla="*/ 2149 h 4105"/>
                <a:gd name="T110" fmla="*/ 116 w 4385"/>
                <a:gd name="T111" fmla="*/ 817 h 4105"/>
                <a:gd name="T112" fmla="*/ 511 w 4385"/>
                <a:gd name="T113" fmla="*/ 72 h 4105"/>
                <a:gd name="T114" fmla="*/ 560 w 4385"/>
                <a:gd name="T115" fmla="*/ 3 h 4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85" h="4105">
                  <a:moveTo>
                    <a:pt x="389" y="3271"/>
                  </a:moveTo>
                  <a:lnTo>
                    <a:pt x="389" y="3829"/>
                  </a:lnTo>
                  <a:lnTo>
                    <a:pt x="3996" y="3829"/>
                  </a:lnTo>
                  <a:lnTo>
                    <a:pt x="3996" y="3271"/>
                  </a:lnTo>
                  <a:lnTo>
                    <a:pt x="389" y="3271"/>
                  </a:lnTo>
                  <a:close/>
                  <a:moveTo>
                    <a:pt x="3423" y="2462"/>
                  </a:moveTo>
                  <a:lnTo>
                    <a:pt x="3400" y="2466"/>
                  </a:lnTo>
                  <a:lnTo>
                    <a:pt x="3380" y="2477"/>
                  </a:lnTo>
                  <a:lnTo>
                    <a:pt x="3365" y="2491"/>
                  </a:lnTo>
                  <a:lnTo>
                    <a:pt x="3355" y="2511"/>
                  </a:lnTo>
                  <a:lnTo>
                    <a:pt x="3351" y="2534"/>
                  </a:lnTo>
                  <a:lnTo>
                    <a:pt x="3351" y="2895"/>
                  </a:lnTo>
                  <a:lnTo>
                    <a:pt x="3355" y="2918"/>
                  </a:lnTo>
                  <a:lnTo>
                    <a:pt x="3365" y="2938"/>
                  </a:lnTo>
                  <a:lnTo>
                    <a:pt x="3380" y="2952"/>
                  </a:lnTo>
                  <a:lnTo>
                    <a:pt x="3400" y="2963"/>
                  </a:lnTo>
                  <a:lnTo>
                    <a:pt x="3423" y="2967"/>
                  </a:lnTo>
                  <a:lnTo>
                    <a:pt x="3784" y="2967"/>
                  </a:lnTo>
                  <a:lnTo>
                    <a:pt x="3807" y="2963"/>
                  </a:lnTo>
                  <a:lnTo>
                    <a:pt x="3827" y="2952"/>
                  </a:lnTo>
                  <a:lnTo>
                    <a:pt x="3841" y="2938"/>
                  </a:lnTo>
                  <a:lnTo>
                    <a:pt x="3852" y="2918"/>
                  </a:lnTo>
                  <a:lnTo>
                    <a:pt x="3856" y="2895"/>
                  </a:lnTo>
                  <a:lnTo>
                    <a:pt x="3856" y="2534"/>
                  </a:lnTo>
                  <a:lnTo>
                    <a:pt x="3852" y="2511"/>
                  </a:lnTo>
                  <a:lnTo>
                    <a:pt x="3841" y="2491"/>
                  </a:lnTo>
                  <a:lnTo>
                    <a:pt x="3827" y="2477"/>
                  </a:lnTo>
                  <a:lnTo>
                    <a:pt x="3807" y="2466"/>
                  </a:lnTo>
                  <a:lnTo>
                    <a:pt x="3784" y="2462"/>
                  </a:lnTo>
                  <a:lnTo>
                    <a:pt x="3423" y="2462"/>
                  </a:lnTo>
                  <a:close/>
                  <a:moveTo>
                    <a:pt x="2719" y="2462"/>
                  </a:moveTo>
                  <a:lnTo>
                    <a:pt x="2696" y="2466"/>
                  </a:lnTo>
                  <a:lnTo>
                    <a:pt x="2676" y="2477"/>
                  </a:lnTo>
                  <a:lnTo>
                    <a:pt x="2660" y="2491"/>
                  </a:lnTo>
                  <a:lnTo>
                    <a:pt x="2651" y="2511"/>
                  </a:lnTo>
                  <a:lnTo>
                    <a:pt x="2647" y="2534"/>
                  </a:lnTo>
                  <a:lnTo>
                    <a:pt x="2647" y="2895"/>
                  </a:lnTo>
                  <a:lnTo>
                    <a:pt x="2651" y="2918"/>
                  </a:lnTo>
                  <a:lnTo>
                    <a:pt x="2660" y="2938"/>
                  </a:lnTo>
                  <a:lnTo>
                    <a:pt x="2676" y="2952"/>
                  </a:lnTo>
                  <a:lnTo>
                    <a:pt x="2696" y="2963"/>
                  </a:lnTo>
                  <a:lnTo>
                    <a:pt x="2719" y="2967"/>
                  </a:lnTo>
                  <a:lnTo>
                    <a:pt x="3079" y="2967"/>
                  </a:lnTo>
                  <a:lnTo>
                    <a:pt x="3103" y="2963"/>
                  </a:lnTo>
                  <a:lnTo>
                    <a:pt x="3121" y="2952"/>
                  </a:lnTo>
                  <a:lnTo>
                    <a:pt x="3137" y="2938"/>
                  </a:lnTo>
                  <a:lnTo>
                    <a:pt x="3148" y="2918"/>
                  </a:lnTo>
                  <a:lnTo>
                    <a:pt x="3152" y="2895"/>
                  </a:lnTo>
                  <a:lnTo>
                    <a:pt x="3152" y="2534"/>
                  </a:lnTo>
                  <a:lnTo>
                    <a:pt x="3148" y="2511"/>
                  </a:lnTo>
                  <a:lnTo>
                    <a:pt x="3137" y="2491"/>
                  </a:lnTo>
                  <a:lnTo>
                    <a:pt x="3121" y="2477"/>
                  </a:lnTo>
                  <a:lnTo>
                    <a:pt x="3103" y="2466"/>
                  </a:lnTo>
                  <a:lnTo>
                    <a:pt x="3079" y="2462"/>
                  </a:lnTo>
                  <a:lnTo>
                    <a:pt x="2719" y="2462"/>
                  </a:lnTo>
                  <a:close/>
                  <a:moveTo>
                    <a:pt x="1985" y="2462"/>
                  </a:moveTo>
                  <a:lnTo>
                    <a:pt x="1963" y="2466"/>
                  </a:lnTo>
                  <a:lnTo>
                    <a:pt x="1943" y="2477"/>
                  </a:lnTo>
                  <a:lnTo>
                    <a:pt x="1927" y="2491"/>
                  </a:lnTo>
                  <a:lnTo>
                    <a:pt x="1917" y="2511"/>
                  </a:lnTo>
                  <a:lnTo>
                    <a:pt x="1913" y="2534"/>
                  </a:lnTo>
                  <a:lnTo>
                    <a:pt x="1913" y="2895"/>
                  </a:lnTo>
                  <a:lnTo>
                    <a:pt x="1917" y="2918"/>
                  </a:lnTo>
                  <a:lnTo>
                    <a:pt x="1927" y="2938"/>
                  </a:lnTo>
                  <a:lnTo>
                    <a:pt x="1943" y="2952"/>
                  </a:lnTo>
                  <a:lnTo>
                    <a:pt x="1963" y="2963"/>
                  </a:lnTo>
                  <a:lnTo>
                    <a:pt x="1985" y="2967"/>
                  </a:lnTo>
                  <a:lnTo>
                    <a:pt x="2345" y="2967"/>
                  </a:lnTo>
                  <a:lnTo>
                    <a:pt x="2369" y="2963"/>
                  </a:lnTo>
                  <a:lnTo>
                    <a:pt x="2388" y="2952"/>
                  </a:lnTo>
                  <a:lnTo>
                    <a:pt x="2404" y="2938"/>
                  </a:lnTo>
                  <a:lnTo>
                    <a:pt x="2415" y="2918"/>
                  </a:lnTo>
                  <a:lnTo>
                    <a:pt x="2419" y="2895"/>
                  </a:lnTo>
                  <a:lnTo>
                    <a:pt x="2419" y="2534"/>
                  </a:lnTo>
                  <a:lnTo>
                    <a:pt x="2415" y="2511"/>
                  </a:lnTo>
                  <a:lnTo>
                    <a:pt x="2404" y="2491"/>
                  </a:lnTo>
                  <a:lnTo>
                    <a:pt x="2388" y="2477"/>
                  </a:lnTo>
                  <a:lnTo>
                    <a:pt x="2369" y="2466"/>
                  </a:lnTo>
                  <a:lnTo>
                    <a:pt x="2345" y="2462"/>
                  </a:lnTo>
                  <a:lnTo>
                    <a:pt x="1985" y="2462"/>
                  </a:lnTo>
                  <a:close/>
                  <a:moveTo>
                    <a:pt x="3423" y="1867"/>
                  </a:moveTo>
                  <a:lnTo>
                    <a:pt x="3400" y="1871"/>
                  </a:lnTo>
                  <a:lnTo>
                    <a:pt x="3380" y="1881"/>
                  </a:lnTo>
                  <a:lnTo>
                    <a:pt x="3365" y="1897"/>
                  </a:lnTo>
                  <a:lnTo>
                    <a:pt x="3355" y="1917"/>
                  </a:lnTo>
                  <a:lnTo>
                    <a:pt x="3351" y="1939"/>
                  </a:lnTo>
                  <a:lnTo>
                    <a:pt x="3351" y="2299"/>
                  </a:lnTo>
                  <a:lnTo>
                    <a:pt x="3355" y="2322"/>
                  </a:lnTo>
                  <a:lnTo>
                    <a:pt x="3365" y="2342"/>
                  </a:lnTo>
                  <a:lnTo>
                    <a:pt x="3380" y="2358"/>
                  </a:lnTo>
                  <a:lnTo>
                    <a:pt x="3400" y="2369"/>
                  </a:lnTo>
                  <a:lnTo>
                    <a:pt x="3423" y="2371"/>
                  </a:lnTo>
                  <a:lnTo>
                    <a:pt x="3784" y="2371"/>
                  </a:lnTo>
                  <a:lnTo>
                    <a:pt x="3807" y="2369"/>
                  </a:lnTo>
                  <a:lnTo>
                    <a:pt x="3827" y="2358"/>
                  </a:lnTo>
                  <a:lnTo>
                    <a:pt x="3841" y="2342"/>
                  </a:lnTo>
                  <a:lnTo>
                    <a:pt x="3852" y="2322"/>
                  </a:lnTo>
                  <a:lnTo>
                    <a:pt x="3856" y="2299"/>
                  </a:lnTo>
                  <a:lnTo>
                    <a:pt x="3856" y="1939"/>
                  </a:lnTo>
                  <a:lnTo>
                    <a:pt x="3852" y="1917"/>
                  </a:lnTo>
                  <a:lnTo>
                    <a:pt x="3841" y="1897"/>
                  </a:lnTo>
                  <a:lnTo>
                    <a:pt x="3827" y="1881"/>
                  </a:lnTo>
                  <a:lnTo>
                    <a:pt x="3807" y="1871"/>
                  </a:lnTo>
                  <a:lnTo>
                    <a:pt x="3784" y="1867"/>
                  </a:lnTo>
                  <a:lnTo>
                    <a:pt x="3423" y="1867"/>
                  </a:lnTo>
                  <a:close/>
                  <a:moveTo>
                    <a:pt x="2719" y="1867"/>
                  </a:moveTo>
                  <a:lnTo>
                    <a:pt x="2696" y="1871"/>
                  </a:lnTo>
                  <a:lnTo>
                    <a:pt x="2676" y="1881"/>
                  </a:lnTo>
                  <a:lnTo>
                    <a:pt x="2660" y="1897"/>
                  </a:lnTo>
                  <a:lnTo>
                    <a:pt x="2651" y="1917"/>
                  </a:lnTo>
                  <a:lnTo>
                    <a:pt x="2647" y="1939"/>
                  </a:lnTo>
                  <a:lnTo>
                    <a:pt x="2647" y="2299"/>
                  </a:lnTo>
                  <a:lnTo>
                    <a:pt x="2651" y="2322"/>
                  </a:lnTo>
                  <a:lnTo>
                    <a:pt x="2660" y="2342"/>
                  </a:lnTo>
                  <a:lnTo>
                    <a:pt x="2676" y="2358"/>
                  </a:lnTo>
                  <a:lnTo>
                    <a:pt x="2696" y="2369"/>
                  </a:lnTo>
                  <a:lnTo>
                    <a:pt x="2719" y="2371"/>
                  </a:lnTo>
                  <a:lnTo>
                    <a:pt x="3079" y="2371"/>
                  </a:lnTo>
                  <a:lnTo>
                    <a:pt x="3103" y="2369"/>
                  </a:lnTo>
                  <a:lnTo>
                    <a:pt x="3121" y="2358"/>
                  </a:lnTo>
                  <a:lnTo>
                    <a:pt x="3137" y="2342"/>
                  </a:lnTo>
                  <a:lnTo>
                    <a:pt x="3148" y="2322"/>
                  </a:lnTo>
                  <a:lnTo>
                    <a:pt x="3152" y="2299"/>
                  </a:lnTo>
                  <a:lnTo>
                    <a:pt x="3152" y="1939"/>
                  </a:lnTo>
                  <a:lnTo>
                    <a:pt x="3148" y="1917"/>
                  </a:lnTo>
                  <a:lnTo>
                    <a:pt x="3137" y="1897"/>
                  </a:lnTo>
                  <a:lnTo>
                    <a:pt x="3121" y="1881"/>
                  </a:lnTo>
                  <a:lnTo>
                    <a:pt x="3103" y="1871"/>
                  </a:lnTo>
                  <a:lnTo>
                    <a:pt x="3079" y="1867"/>
                  </a:lnTo>
                  <a:lnTo>
                    <a:pt x="2719" y="1867"/>
                  </a:lnTo>
                  <a:close/>
                  <a:moveTo>
                    <a:pt x="1985" y="1867"/>
                  </a:moveTo>
                  <a:lnTo>
                    <a:pt x="1963" y="1871"/>
                  </a:lnTo>
                  <a:lnTo>
                    <a:pt x="1943" y="1881"/>
                  </a:lnTo>
                  <a:lnTo>
                    <a:pt x="1927" y="1897"/>
                  </a:lnTo>
                  <a:lnTo>
                    <a:pt x="1917" y="1917"/>
                  </a:lnTo>
                  <a:lnTo>
                    <a:pt x="1913" y="1939"/>
                  </a:lnTo>
                  <a:lnTo>
                    <a:pt x="1913" y="2299"/>
                  </a:lnTo>
                  <a:lnTo>
                    <a:pt x="1917" y="2322"/>
                  </a:lnTo>
                  <a:lnTo>
                    <a:pt x="1927" y="2342"/>
                  </a:lnTo>
                  <a:lnTo>
                    <a:pt x="1943" y="2358"/>
                  </a:lnTo>
                  <a:lnTo>
                    <a:pt x="1963" y="2369"/>
                  </a:lnTo>
                  <a:lnTo>
                    <a:pt x="1985" y="2371"/>
                  </a:lnTo>
                  <a:lnTo>
                    <a:pt x="2345" y="2371"/>
                  </a:lnTo>
                  <a:lnTo>
                    <a:pt x="2369" y="2369"/>
                  </a:lnTo>
                  <a:lnTo>
                    <a:pt x="2388" y="2358"/>
                  </a:lnTo>
                  <a:lnTo>
                    <a:pt x="2404" y="2342"/>
                  </a:lnTo>
                  <a:lnTo>
                    <a:pt x="2415" y="2322"/>
                  </a:lnTo>
                  <a:lnTo>
                    <a:pt x="2419" y="2299"/>
                  </a:lnTo>
                  <a:lnTo>
                    <a:pt x="2419" y="1939"/>
                  </a:lnTo>
                  <a:lnTo>
                    <a:pt x="2415" y="1917"/>
                  </a:lnTo>
                  <a:lnTo>
                    <a:pt x="2404" y="1897"/>
                  </a:lnTo>
                  <a:lnTo>
                    <a:pt x="2388" y="1881"/>
                  </a:lnTo>
                  <a:lnTo>
                    <a:pt x="2369" y="1871"/>
                  </a:lnTo>
                  <a:lnTo>
                    <a:pt x="2345" y="1867"/>
                  </a:lnTo>
                  <a:lnTo>
                    <a:pt x="1985" y="1867"/>
                  </a:lnTo>
                  <a:close/>
                  <a:moveTo>
                    <a:pt x="2288" y="1168"/>
                  </a:moveTo>
                  <a:lnTo>
                    <a:pt x="2265" y="1172"/>
                  </a:lnTo>
                  <a:lnTo>
                    <a:pt x="2245" y="1181"/>
                  </a:lnTo>
                  <a:lnTo>
                    <a:pt x="2229" y="1197"/>
                  </a:lnTo>
                  <a:lnTo>
                    <a:pt x="2220" y="1217"/>
                  </a:lnTo>
                  <a:lnTo>
                    <a:pt x="2216" y="1240"/>
                  </a:lnTo>
                  <a:lnTo>
                    <a:pt x="2216" y="1504"/>
                  </a:lnTo>
                  <a:lnTo>
                    <a:pt x="2220" y="1526"/>
                  </a:lnTo>
                  <a:lnTo>
                    <a:pt x="2229" y="1546"/>
                  </a:lnTo>
                  <a:lnTo>
                    <a:pt x="2245" y="1561"/>
                  </a:lnTo>
                  <a:lnTo>
                    <a:pt x="2265" y="1571"/>
                  </a:lnTo>
                  <a:lnTo>
                    <a:pt x="2288" y="1575"/>
                  </a:lnTo>
                  <a:lnTo>
                    <a:pt x="3784" y="1575"/>
                  </a:lnTo>
                  <a:lnTo>
                    <a:pt x="3807" y="1571"/>
                  </a:lnTo>
                  <a:lnTo>
                    <a:pt x="3827" y="1561"/>
                  </a:lnTo>
                  <a:lnTo>
                    <a:pt x="3841" y="1546"/>
                  </a:lnTo>
                  <a:lnTo>
                    <a:pt x="3852" y="1526"/>
                  </a:lnTo>
                  <a:lnTo>
                    <a:pt x="3856" y="1504"/>
                  </a:lnTo>
                  <a:lnTo>
                    <a:pt x="3856" y="1240"/>
                  </a:lnTo>
                  <a:lnTo>
                    <a:pt x="3852" y="1217"/>
                  </a:lnTo>
                  <a:lnTo>
                    <a:pt x="3841" y="1197"/>
                  </a:lnTo>
                  <a:lnTo>
                    <a:pt x="3827" y="1181"/>
                  </a:lnTo>
                  <a:lnTo>
                    <a:pt x="3807" y="1172"/>
                  </a:lnTo>
                  <a:lnTo>
                    <a:pt x="3784" y="1168"/>
                  </a:lnTo>
                  <a:lnTo>
                    <a:pt x="2288" y="1168"/>
                  </a:lnTo>
                  <a:close/>
                  <a:moveTo>
                    <a:pt x="684" y="181"/>
                  </a:moveTo>
                  <a:lnTo>
                    <a:pt x="684" y="1547"/>
                  </a:lnTo>
                  <a:lnTo>
                    <a:pt x="684" y="1547"/>
                  </a:lnTo>
                  <a:lnTo>
                    <a:pt x="1723" y="1547"/>
                  </a:lnTo>
                  <a:lnTo>
                    <a:pt x="1723" y="181"/>
                  </a:lnTo>
                  <a:lnTo>
                    <a:pt x="684" y="181"/>
                  </a:lnTo>
                  <a:close/>
                  <a:moveTo>
                    <a:pt x="584" y="0"/>
                  </a:moveTo>
                  <a:lnTo>
                    <a:pt x="1824" y="0"/>
                  </a:lnTo>
                  <a:lnTo>
                    <a:pt x="1847" y="3"/>
                  </a:lnTo>
                  <a:lnTo>
                    <a:pt x="1867" y="13"/>
                  </a:lnTo>
                  <a:lnTo>
                    <a:pt x="1883" y="29"/>
                  </a:lnTo>
                  <a:lnTo>
                    <a:pt x="1892" y="49"/>
                  </a:lnTo>
                  <a:lnTo>
                    <a:pt x="1896" y="72"/>
                  </a:lnTo>
                  <a:lnTo>
                    <a:pt x="1896" y="802"/>
                  </a:lnTo>
                  <a:lnTo>
                    <a:pt x="4227" y="802"/>
                  </a:lnTo>
                  <a:lnTo>
                    <a:pt x="4249" y="806"/>
                  </a:lnTo>
                  <a:lnTo>
                    <a:pt x="4269" y="817"/>
                  </a:lnTo>
                  <a:lnTo>
                    <a:pt x="4285" y="833"/>
                  </a:lnTo>
                  <a:lnTo>
                    <a:pt x="4295" y="852"/>
                  </a:lnTo>
                  <a:lnTo>
                    <a:pt x="4299" y="876"/>
                  </a:lnTo>
                  <a:lnTo>
                    <a:pt x="4299" y="2170"/>
                  </a:lnTo>
                  <a:lnTo>
                    <a:pt x="4385" y="3248"/>
                  </a:lnTo>
                  <a:lnTo>
                    <a:pt x="4385" y="3252"/>
                  </a:lnTo>
                  <a:lnTo>
                    <a:pt x="4385" y="3255"/>
                  </a:lnTo>
                  <a:lnTo>
                    <a:pt x="4385" y="4033"/>
                  </a:lnTo>
                  <a:lnTo>
                    <a:pt x="4381" y="4056"/>
                  </a:lnTo>
                  <a:lnTo>
                    <a:pt x="4372" y="4076"/>
                  </a:lnTo>
                  <a:lnTo>
                    <a:pt x="4356" y="4092"/>
                  </a:lnTo>
                  <a:lnTo>
                    <a:pt x="4336" y="4101"/>
                  </a:lnTo>
                  <a:lnTo>
                    <a:pt x="4313" y="4105"/>
                  </a:lnTo>
                  <a:lnTo>
                    <a:pt x="72" y="4105"/>
                  </a:lnTo>
                  <a:lnTo>
                    <a:pt x="49" y="4101"/>
                  </a:lnTo>
                  <a:lnTo>
                    <a:pt x="29" y="4092"/>
                  </a:lnTo>
                  <a:lnTo>
                    <a:pt x="13" y="4076"/>
                  </a:lnTo>
                  <a:lnTo>
                    <a:pt x="4" y="4056"/>
                  </a:lnTo>
                  <a:lnTo>
                    <a:pt x="0" y="4033"/>
                  </a:lnTo>
                  <a:lnTo>
                    <a:pt x="0" y="3255"/>
                  </a:lnTo>
                  <a:lnTo>
                    <a:pt x="0" y="3252"/>
                  </a:lnTo>
                  <a:lnTo>
                    <a:pt x="0" y="3250"/>
                  </a:lnTo>
                  <a:lnTo>
                    <a:pt x="87" y="2149"/>
                  </a:lnTo>
                  <a:lnTo>
                    <a:pt x="87" y="876"/>
                  </a:lnTo>
                  <a:lnTo>
                    <a:pt x="91" y="852"/>
                  </a:lnTo>
                  <a:lnTo>
                    <a:pt x="100" y="833"/>
                  </a:lnTo>
                  <a:lnTo>
                    <a:pt x="116" y="817"/>
                  </a:lnTo>
                  <a:lnTo>
                    <a:pt x="136" y="806"/>
                  </a:lnTo>
                  <a:lnTo>
                    <a:pt x="159" y="802"/>
                  </a:lnTo>
                  <a:lnTo>
                    <a:pt x="511" y="802"/>
                  </a:lnTo>
                  <a:lnTo>
                    <a:pt x="511" y="72"/>
                  </a:lnTo>
                  <a:lnTo>
                    <a:pt x="515" y="49"/>
                  </a:lnTo>
                  <a:lnTo>
                    <a:pt x="525" y="29"/>
                  </a:lnTo>
                  <a:lnTo>
                    <a:pt x="541" y="13"/>
                  </a:lnTo>
                  <a:lnTo>
                    <a:pt x="560" y="3"/>
                  </a:lnTo>
                  <a:lnTo>
                    <a:pt x="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354138" y="2797175"/>
              <a:ext cx="209550" cy="57150"/>
            </a:xfrm>
            <a:custGeom>
              <a:avLst/>
              <a:gdLst>
                <a:gd name="T0" fmla="*/ 72 w 527"/>
                <a:gd name="T1" fmla="*/ 0 h 144"/>
                <a:gd name="T2" fmla="*/ 455 w 527"/>
                <a:gd name="T3" fmla="*/ 0 h 144"/>
                <a:gd name="T4" fmla="*/ 477 w 527"/>
                <a:gd name="T5" fmla="*/ 2 h 144"/>
                <a:gd name="T6" fmla="*/ 497 w 527"/>
                <a:gd name="T7" fmla="*/ 13 h 144"/>
                <a:gd name="T8" fmla="*/ 512 w 527"/>
                <a:gd name="T9" fmla="*/ 29 h 144"/>
                <a:gd name="T10" fmla="*/ 523 w 527"/>
                <a:gd name="T11" fmla="*/ 49 h 144"/>
                <a:gd name="T12" fmla="*/ 527 w 527"/>
                <a:gd name="T13" fmla="*/ 72 h 144"/>
                <a:gd name="T14" fmla="*/ 523 w 527"/>
                <a:gd name="T15" fmla="*/ 94 h 144"/>
                <a:gd name="T16" fmla="*/ 512 w 527"/>
                <a:gd name="T17" fmla="*/ 114 h 144"/>
                <a:gd name="T18" fmla="*/ 497 w 527"/>
                <a:gd name="T19" fmla="*/ 129 h 144"/>
                <a:gd name="T20" fmla="*/ 477 w 527"/>
                <a:gd name="T21" fmla="*/ 140 h 144"/>
                <a:gd name="T22" fmla="*/ 455 w 527"/>
                <a:gd name="T23" fmla="*/ 144 h 144"/>
                <a:gd name="T24" fmla="*/ 72 w 527"/>
                <a:gd name="T25" fmla="*/ 144 h 144"/>
                <a:gd name="T26" fmla="*/ 49 w 527"/>
                <a:gd name="T27" fmla="*/ 140 h 144"/>
                <a:gd name="T28" fmla="*/ 29 w 527"/>
                <a:gd name="T29" fmla="*/ 129 h 144"/>
                <a:gd name="T30" fmla="*/ 13 w 527"/>
                <a:gd name="T31" fmla="*/ 114 h 144"/>
                <a:gd name="T32" fmla="*/ 4 w 527"/>
                <a:gd name="T33" fmla="*/ 94 h 144"/>
                <a:gd name="T34" fmla="*/ 0 w 527"/>
                <a:gd name="T35" fmla="*/ 72 h 144"/>
                <a:gd name="T36" fmla="*/ 4 w 527"/>
                <a:gd name="T37" fmla="*/ 49 h 144"/>
                <a:gd name="T38" fmla="*/ 13 w 527"/>
                <a:gd name="T39" fmla="*/ 29 h 144"/>
                <a:gd name="T40" fmla="*/ 29 w 527"/>
                <a:gd name="T41" fmla="*/ 13 h 144"/>
                <a:gd name="T42" fmla="*/ 49 w 527"/>
                <a:gd name="T43" fmla="*/ 2 h 144"/>
                <a:gd name="T44" fmla="*/ 72 w 527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7" h="144">
                  <a:moveTo>
                    <a:pt x="72" y="0"/>
                  </a:moveTo>
                  <a:lnTo>
                    <a:pt x="455" y="0"/>
                  </a:lnTo>
                  <a:lnTo>
                    <a:pt x="477" y="2"/>
                  </a:lnTo>
                  <a:lnTo>
                    <a:pt x="497" y="13"/>
                  </a:lnTo>
                  <a:lnTo>
                    <a:pt x="512" y="29"/>
                  </a:lnTo>
                  <a:lnTo>
                    <a:pt x="523" y="49"/>
                  </a:lnTo>
                  <a:lnTo>
                    <a:pt x="527" y="72"/>
                  </a:lnTo>
                  <a:lnTo>
                    <a:pt x="523" y="94"/>
                  </a:lnTo>
                  <a:lnTo>
                    <a:pt x="512" y="114"/>
                  </a:lnTo>
                  <a:lnTo>
                    <a:pt x="497" y="129"/>
                  </a:lnTo>
                  <a:lnTo>
                    <a:pt x="477" y="140"/>
                  </a:lnTo>
                  <a:lnTo>
                    <a:pt x="455" y="144"/>
                  </a:lnTo>
                  <a:lnTo>
                    <a:pt x="72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3" y="114"/>
                  </a:lnTo>
                  <a:lnTo>
                    <a:pt x="4" y="94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9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354138" y="2951163"/>
              <a:ext cx="209550" cy="57150"/>
            </a:xfrm>
            <a:custGeom>
              <a:avLst/>
              <a:gdLst>
                <a:gd name="T0" fmla="*/ 72 w 527"/>
                <a:gd name="T1" fmla="*/ 0 h 144"/>
                <a:gd name="T2" fmla="*/ 455 w 527"/>
                <a:gd name="T3" fmla="*/ 0 h 144"/>
                <a:gd name="T4" fmla="*/ 477 w 527"/>
                <a:gd name="T5" fmla="*/ 3 h 144"/>
                <a:gd name="T6" fmla="*/ 497 w 527"/>
                <a:gd name="T7" fmla="*/ 13 h 144"/>
                <a:gd name="T8" fmla="*/ 512 w 527"/>
                <a:gd name="T9" fmla="*/ 29 h 144"/>
                <a:gd name="T10" fmla="*/ 523 w 527"/>
                <a:gd name="T11" fmla="*/ 49 h 144"/>
                <a:gd name="T12" fmla="*/ 527 w 527"/>
                <a:gd name="T13" fmla="*/ 72 h 144"/>
                <a:gd name="T14" fmla="*/ 523 w 527"/>
                <a:gd name="T15" fmla="*/ 95 h 144"/>
                <a:gd name="T16" fmla="*/ 512 w 527"/>
                <a:gd name="T17" fmla="*/ 115 h 144"/>
                <a:gd name="T18" fmla="*/ 497 w 527"/>
                <a:gd name="T19" fmla="*/ 129 h 144"/>
                <a:gd name="T20" fmla="*/ 477 w 527"/>
                <a:gd name="T21" fmla="*/ 140 h 144"/>
                <a:gd name="T22" fmla="*/ 455 w 527"/>
                <a:gd name="T23" fmla="*/ 144 h 144"/>
                <a:gd name="T24" fmla="*/ 72 w 527"/>
                <a:gd name="T25" fmla="*/ 144 h 144"/>
                <a:gd name="T26" fmla="*/ 49 w 527"/>
                <a:gd name="T27" fmla="*/ 140 h 144"/>
                <a:gd name="T28" fmla="*/ 29 w 527"/>
                <a:gd name="T29" fmla="*/ 129 h 144"/>
                <a:gd name="T30" fmla="*/ 13 w 527"/>
                <a:gd name="T31" fmla="*/ 115 h 144"/>
                <a:gd name="T32" fmla="*/ 4 w 527"/>
                <a:gd name="T33" fmla="*/ 95 h 144"/>
                <a:gd name="T34" fmla="*/ 0 w 527"/>
                <a:gd name="T35" fmla="*/ 72 h 144"/>
                <a:gd name="T36" fmla="*/ 4 w 527"/>
                <a:gd name="T37" fmla="*/ 49 h 144"/>
                <a:gd name="T38" fmla="*/ 13 w 527"/>
                <a:gd name="T39" fmla="*/ 29 h 144"/>
                <a:gd name="T40" fmla="*/ 29 w 527"/>
                <a:gd name="T41" fmla="*/ 13 h 144"/>
                <a:gd name="T42" fmla="*/ 49 w 527"/>
                <a:gd name="T43" fmla="*/ 3 h 144"/>
                <a:gd name="T44" fmla="*/ 72 w 527"/>
                <a:gd name="T4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7" h="144">
                  <a:moveTo>
                    <a:pt x="72" y="0"/>
                  </a:moveTo>
                  <a:lnTo>
                    <a:pt x="455" y="0"/>
                  </a:lnTo>
                  <a:lnTo>
                    <a:pt x="477" y="3"/>
                  </a:lnTo>
                  <a:lnTo>
                    <a:pt x="497" y="13"/>
                  </a:lnTo>
                  <a:lnTo>
                    <a:pt x="512" y="29"/>
                  </a:lnTo>
                  <a:lnTo>
                    <a:pt x="523" y="49"/>
                  </a:lnTo>
                  <a:lnTo>
                    <a:pt x="527" y="72"/>
                  </a:lnTo>
                  <a:lnTo>
                    <a:pt x="523" y="95"/>
                  </a:lnTo>
                  <a:lnTo>
                    <a:pt x="512" y="115"/>
                  </a:lnTo>
                  <a:lnTo>
                    <a:pt x="497" y="129"/>
                  </a:lnTo>
                  <a:lnTo>
                    <a:pt x="477" y="140"/>
                  </a:lnTo>
                  <a:lnTo>
                    <a:pt x="455" y="144"/>
                  </a:lnTo>
                  <a:lnTo>
                    <a:pt x="72" y="144"/>
                  </a:lnTo>
                  <a:lnTo>
                    <a:pt x="49" y="140"/>
                  </a:lnTo>
                  <a:lnTo>
                    <a:pt x="29" y="129"/>
                  </a:lnTo>
                  <a:lnTo>
                    <a:pt x="13" y="115"/>
                  </a:lnTo>
                  <a:lnTo>
                    <a:pt x="4" y="95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3" y="29"/>
                  </a:lnTo>
                  <a:lnTo>
                    <a:pt x="29" y="13"/>
                  </a:lnTo>
                  <a:lnTo>
                    <a:pt x="49" y="3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09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80B8"/>
      </a:dk2>
      <a:lt2>
        <a:srgbClr val="A824A8"/>
      </a:lt2>
      <a:accent1>
        <a:srgbClr val="EC3539"/>
      </a:accent1>
      <a:accent2>
        <a:srgbClr val="872A3C"/>
      </a:accent2>
      <a:accent3>
        <a:srgbClr val="EF5167"/>
      </a:accent3>
      <a:accent4>
        <a:srgbClr val="F5A534"/>
      </a:accent4>
      <a:accent5>
        <a:srgbClr val="777F25"/>
      </a:accent5>
      <a:accent6>
        <a:srgbClr val="5FDAC5"/>
      </a:accent6>
      <a:hlink>
        <a:srgbClr val="374C68"/>
      </a:hlink>
      <a:folHlink>
        <a:srgbClr val="CF22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5533</TotalTime>
  <Words>166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Free E-Commerce Slides</vt:lpstr>
      <vt:lpstr>Free E-Commerce Slides</vt:lpstr>
      <vt:lpstr>Free E-Commerce Slides</vt:lpstr>
      <vt:lpstr>Free E-Commerce Slides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PRATAP PADHY</cp:lastModifiedBy>
  <cp:revision>145</cp:revision>
  <dcterms:created xsi:type="dcterms:W3CDTF">2013-09-12T13:05:01Z</dcterms:created>
  <dcterms:modified xsi:type="dcterms:W3CDTF">2023-08-02T15:51:23Z</dcterms:modified>
</cp:coreProperties>
</file>