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3"/>
  </p:normalViewPr>
  <p:slideViewPr>
    <p:cSldViewPr>
      <p:cViewPr varScale="1">
        <p:scale>
          <a:sx n="65" d="100"/>
          <a:sy n="65" d="100"/>
        </p:scale>
        <p:origin x="9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 Concept For PowerPoint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932" y="17429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932" y="140924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175125" y="989013"/>
            <a:ext cx="3841750" cy="5497512"/>
          </a:xfrm>
          <a:custGeom>
            <a:avLst/>
            <a:gdLst>
              <a:gd name="T0" fmla="*/ 980 w 2420"/>
              <a:gd name="T1" fmla="*/ 64 h 3463"/>
              <a:gd name="T2" fmla="*/ 1252 w 2420"/>
              <a:gd name="T3" fmla="*/ 293 h 3463"/>
              <a:gd name="T4" fmla="*/ 1372 w 2420"/>
              <a:gd name="T5" fmla="*/ 625 h 3463"/>
              <a:gd name="T6" fmla="*/ 1303 w 2420"/>
              <a:gd name="T7" fmla="*/ 993 h 3463"/>
              <a:gd name="T8" fmla="*/ 1058 w 2420"/>
              <a:gd name="T9" fmla="*/ 1263 h 3463"/>
              <a:gd name="T10" fmla="*/ 722 w 2420"/>
              <a:gd name="T11" fmla="*/ 1370 h 3463"/>
              <a:gd name="T12" fmla="*/ 571 w 2420"/>
              <a:gd name="T13" fmla="*/ 1387 h 3463"/>
              <a:gd name="T14" fmla="*/ 369 w 2420"/>
              <a:gd name="T15" fmla="*/ 1555 h 3463"/>
              <a:gd name="T16" fmla="*/ 335 w 2420"/>
              <a:gd name="T17" fmla="*/ 1828 h 3463"/>
              <a:gd name="T18" fmla="*/ 502 w 2420"/>
              <a:gd name="T19" fmla="*/ 2044 h 3463"/>
              <a:gd name="T20" fmla="*/ 779 w 2420"/>
              <a:gd name="T21" fmla="*/ 2082 h 3463"/>
              <a:gd name="T22" fmla="*/ 993 w 2420"/>
              <a:gd name="T23" fmla="*/ 1924 h 3463"/>
              <a:gd name="T24" fmla="*/ 1048 w 2420"/>
              <a:gd name="T25" fmla="*/ 1713 h 3463"/>
              <a:gd name="T26" fmla="*/ 1154 w 2420"/>
              <a:gd name="T27" fmla="*/ 1361 h 3463"/>
              <a:gd name="T28" fmla="*/ 1425 w 2420"/>
              <a:gd name="T29" fmla="*/ 1115 h 3463"/>
              <a:gd name="T30" fmla="*/ 1793 w 2420"/>
              <a:gd name="T31" fmla="*/ 1045 h 3463"/>
              <a:gd name="T32" fmla="*/ 2125 w 2420"/>
              <a:gd name="T33" fmla="*/ 1166 h 3463"/>
              <a:gd name="T34" fmla="*/ 2354 w 2420"/>
              <a:gd name="T35" fmla="*/ 1438 h 3463"/>
              <a:gd name="T36" fmla="*/ 2415 w 2420"/>
              <a:gd name="T37" fmla="*/ 1788 h 3463"/>
              <a:gd name="T38" fmla="*/ 2294 w 2420"/>
              <a:gd name="T39" fmla="*/ 2120 h 3463"/>
              <a:gd name="T40" fmla="*/ 2026 w 2420"/>
              <a:gd name="T41" fmla="*/ 2347 h 3463"/>
              <a:gd name="T42" fmla="*/ 1745 w 2420"/>
              <a:gd name="T43" fmla="*/ 2413 h 3463"/>
              <a:gd name="T44" fmla="*/ 1501 w 2420"/>
              <a:gd name="T45" fmla="*/ 2489 h 3463"/>
              <a:gd name="T46" fmla="*/ 1363 w 2420"/>
              <a:gd name="T47" fmla="*/ 2728 h 3463"/>
              <a:gd name="T48" fmla="*/ 1436 w 2420"/>
              <a:gd name="T49" fmla="*/ 3000 h 3463"/>
              <a:gd name="T50" fmla="*/ 1675 w 2420"/>
              <a:gd name="T51" fmla="*/ 3139 h 3463"/>
              <a:gd name="T52" fmla="*/ 1944 w 2420"/>
              <a:gd name="T53" fmla="*/ 3067 h 3463"/>
              <a:gd name="T54" fmla="*/ 2084 w 2420"/>
              <a:gd name="T55" fmla="*/ 2832 h 3463"/>
              <a:gd name="T56" fmla="*/ 2408 w 2420"/>
              <a:gd name="T57" fmla="*/ 2903 h 3463"/>
              <a:gd name="T58" fmla="*/ 2258 w 2420"/>
              <a:gd name="T59" fmla="*/ 3220 h 3463"/>
              <a:gd name="T60" fmla="*/ 1969 w 2420"/>
              <a:gd name="T61" fmla="*/ 3422 h 3463"/>
              <a:gd name="T62" fmla="*/ 1615 w 2420"/>
              <a:gd name="T63" fmla="*/ 3453 h 3463"/>
              <a:gd name="T64" fmla="*/ 1294 w 2420"/>
              <a:gd name="T65" fmla="*/ 3303 h 3463"/>
              <a:gd name="T66" fmla="*/ 1091 w 2420"/>
              <a:gd name="T67" fmla="*/ 3013 h 3463"/>
              <a:gd name="T68" fmla="*/ 1060 w 2420"/>
              <a:gd name="T69" fmla="*/ 2651 h 3463"/>
              <a:gd name="T70" fmla="*/ 1223 w 2420"/>
              <a:gd name="T71" fmla="*/ 2323 h 3463"/>
              <a:gd name="T72" fmla="*/ 1534 w 2420"/>
              <a:gd name="T73" fmla="*/ 2122 h 3463"/>
              <a:gd name="T74" fmla="*/ 1745 w 2420"/>
              <a:gd name="T75" fmla="*/ 2093 h 3463"/>
              <a:gd name="T76" fmla="*/ 1957 w 2420"/>
              <a:gd name="T77" fmla="*/ 2012 h 3463"/>
              <a:gd name="T78" fmla="*/ 2088 w 2420"/>
              <a:gd name="T79" fmla="*/ 1780 h 3463"/>
              <a:gd name="T80" fmla="*/ 2016 w 2420"/>
              <a:gd name="T81" fmla="*/ 1511 h 3463"/>
              <a:gd name="T82" fmla="*/ 1778 w 2420"/>
              <a:gd name="T83" fmla="*/ 1374 h 3463"/>
              <a:gd name="T84" fmla="*/ 1516 w 2420"/>
              <a:gd name="T85" fmla="*/ 1441 h 3463"/>
              <a:gd name="T86" fmla="*/ 1375 w 2420"/>
              <a:gd name="T87" fmla="*/ 1664 h 3463"/>
              <a:gd name="T88" fmla="*/ 1340 w 2420"/>
              <a:gd name="T89" fmla="*/ 1939 h 3463"/>
              <a:gd name="T90" fmla="*/ 1144 w 2420"/>
              <a:gd name="T91" fmla="*/ 2246 h 3463"/>
              <a:gd name="T92" fmla="*/ 812 w 2420"/>
              <a:gd name="T93" fmla="*/ 2412 h 3463"/>
              <a:gd name="T94" fmla="*/ 450 w 2420"/>
              <a:gd name="T95" fmla="*/ 2383 h 3463"/>
              <a:gd name="T96" fmla="*/ 160 w 2420"/>
              <a:gd name="T97" fmla="*/ 2178 h 3463"/>
              <a:gd name="T98" fmla="*/ 9 w 2420"/>
              <a:gd name="T99" fmla="*/ 1859 h 3463"/>
              <a:gd name="T100" fmla="*/ 40 w 2420"/>
              <a:gd name="T101" fmla="*/ 1507 h 3463"/>
              <a:gd name="T102" fmla="*/ 237 w 2420"/>
              <a:gd name="T103" fmla="*/ 1219 h 3463"/>
              <a:gd name="T104" fmla="*/ 549 w 2420"/>
              <a:gd name="T105" fmla="*/ 1066 h 3463"/>
              <a:gd name="T106" fmla="*/ 752 w 2420"/>
              <a:gd name="T107" fmla="*/ 1048 h 3463"/>
              <a:gd name="T108" fmla="*/ 977 w 2420"/>
              <a:gd name="T109" fmla="*/ 907 h 3463"/>
              <a:gd name="T110" fmla="*/ 1045 w 2420"/>
              <a:gd name="T111" fmla="*/ 644 h 3463"/>
              <a:gd name="T112" fmla="*/ 907 w 2420"/>
              <a:gd name="T113" fmla="*/ 406 h 3463"/>
              <a:gd name="T114" fmla="*/ 638 w 2420"/>
              <a:gd name="T115" fmla="*/ 335 h 3463"/>
              <a:gd name="T116" fmla="*/ 403 w 2420"/>
              <a:gd name="T117" fmla="*/ 469 h 3463"/>
              <a:gd name="T118" fmla="*/ 325 w 2420"/>
              <a:gd name="T119" fmla="*/ 706 h 3463"/>
              <a:gd name="T120" fmla="*/ 46 w 2420"/>
              <a:gd name="T121" fmla="*/ 451 h 3463"/>
              <a:gd name="T122" fmla="*/ 250 w 2420"/>
              <a:gd name="T123" fmla="*/ 160 h 3463"/>
              <a:gd name="T124" fmla="*/ 570 w 2420"/>
              <a:gd name="T125" fmla="*/ 1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20" h="3463">
                <a:moveTo>
                  <a:pt x="690" y="0"/>
                </a:moveTo>
                <a:lnTo>
                  <a:pt x="751" y="3"/>
                </a:lnTo>
                <a:lnTo>
                  <a:pt x="810" y="11"/>
                </a:lnTo>
                <a:lnTo>
                  <a:pt x="868" y="23"/>
                </a:lnTo>
                <a:lnTo>
                  <a:pt x="925" y="41"/>
                </a:lnTo>
                <a:lnTo>
                  <a:pt x="980" y="64"/>
                </a:lnTo>
                <a:lnTo>
                  <a:pt x="1032" y="91"/>
                </a:lnTo>
                <a:lnTo>
                  <a:pt x="1082" y="124"/>
                </a:lnTo>
                <a:lnTo>
                  <a:pt x="1130" y="160"/>
                </a:lnTo>
                <a:lnTo>
                  <a:pt x="1175" y="201"/>
                </a:lnTo>
                <a:lnTo>
                  <a:pt x="1216" y="246"/>
                </a:lnTo>
                <a:lnTo>
                  <a:pt x="1252" y="293"/>
                </a:lnTo>
                <a:lnTo>
                  <a:pt x="1284" y="343"/>
                </a:lnTo>
                <a:lnTo>
                  <a:pt x="1311" y="396"/>
                </a:lnTo>
                <a:lnTo>
                  <a:pt x="1334" y="451"/>
                </a:lnTo>
                <a:lnTo>
                  <a:pt x="1352" y="507"/>
                </a:lnTo>
                <a:lnTo>
                  <a:pt x="1365" y="566"/>
                </a:lnTo>
                <a:lnTo>
                  <a:pt x="1372" y="625"/>
                </a:lnTo>
                <a:lnTo>
                  <a:pt x="1375" y="686"/>
                </a:lnTo>
                <a:lnTo>
                  <a:pt x="1372" y="750"/>
                </a:lnTo>
                <a:lnTo>
                  <a:pt x="1364" y="813"/>
                </a:lnTo>
                <a:lnTo>
                  <a:pt x="1349" y="875"/>
                </a:lnTo>
                <a:lnTo>
                  <a:pt x="1329" y="935"/>
                </a:lnTo>
                <a:lnTo>
                  <a:pt x="1303" y="993"/>
                </a:lnTo>
                <a:lnTo>
                  <a:pt x="1272" y="1047"/>
                </a:lnTo>
                <a:lnTo>
                  <a:pt x="1238" y="1097"/>
                </a:lnTo>
                <a:lnTo>
                  <a:pt x="1198" y="1146"/>
                </a:lnTo>
                <a:lnTo>
                  <a:pt x="1155" y="1189"/>
                </a:lnTo>
                <a:lnTo>
                  <a:pt x="1108" y="1229"/>
                </a:lnTo>
                <a:lnTo>
                  <a:pt x="1058" y="1263"/>
                </a:lnTo>
                <a:lnTo>
                  <a:pt x="1007" y="1294"/>
                </a:lnTo>
                <a:lnTo>
                  <a:pt x="953" y="1319"/>
                </a:lnTo>
                <a:lnTo>
                  <a:pt x="898" y="1339"/>
                </a:lnTo>
                <a:lnTo>
                  <a:pt x="841" y="1355"/>
                </a:lnTo>
                <a:lnTo>
                  <a:pt x="782" y="1365"/>
                </a:lnTo>
                <a:lnTo>
                  <a:pt x="722" y="1370"/>
                </a:lnTo>
                <a:lnTo>
                  <a:pt x="690" y="1371"/>
                </a:lnTo>
                <a:lnTo>
                  <a:pt x="683" y="1371"/>
                </a:lnTo>
                <a:lnTo>
                  <a:pt x="661" y="1370"/>
                </a:lnTo>
                <a:lnTo>
                  <a:pt x="661" y="1369"/>
                </a:lnTo>
                <a:lnTo>
                  <a:pt x="615" y="1376"/>
                </a:lnTo>
                <a:lnTo>
                  <a:pt x="571" y="1387"/>
                </a:lnTo>
                <a:lnTo>
                  <a:pt x="529" y="1404"/>
                </a:lnTo>
                <a:lnTo>
                  <a:pt x="489" y="1426"/>
                </a:lnTo>
                <a:lnTo>
                  <a:pt x="454" y="1452"/>
                </a:lnTo>
                <a:lnTo>
                  <a:pt x="421" y="1483"/>
                </a:lnTo>
                <a:lnTo>
                  <a:pt x="393" y="1517"/>
                </a:lnTo>
                <a:lnTo>
                  <a:pt x="369" y="1555"/>
                </a:lnTo>
                <a:lnTo>
                  <a:pt x="349" y="1596"/>
                </a:lnTo>
                <a:lnTo>
                  <a:pt x="334" y="1639"/>
                </a:lnTo>
                <a:lnTo>
                  <a:pt x="325" y="1684"/>
                </a:lnTo>
                <a:lnTo>
                  <a:pt x="322" y="1732"/>
                </a:lnTo>
                <a:lnTo>
                  <a:pt x="325" y="1781"/>
                </a:lnTo>
                <a:lnTo>
                  <a:pt x="335" y="1828"/>
                </a:lnTo>
                <a:lnTo>
                  <a:pt x="351" y="1872"/>
                </a:lnTo>
                <a:lnTo>
                  <a:pt x="372" y="1914"/>
                </a:lnTo>
                <a:lnTo>
                  <a:pt x="398" y="1953"/>
                </a:lnTo>
                <a:lnTo>
                  <a:pt x="428" y="1988"/>
                </a:lnTo>
                <a:lnTo>
                  <a:pt x="463" y="2018"/>
                </a:lnTo>
                <a:lnTo>
                  <a:pt x="502" y="2044"/>
                </a:lnTo>
                <a:lnTo>
                  <a:pt x="544" y="2065"/>
                </a:lnTo>
                <a:lnTo>
                  <a:pt x="589" y="2081"/>
                </a:lnTo>
                <a:lnTo>
                  <a:pt x="636" y="2091"/>
                </a:lnTo>
                <a:lnTo>
                  <a:pt x="685" y="2094"/>
                </a:lnTo>
                <a:lnTo>
                  <a:pt x="733" y="2091"/>
                </a:lnTo>
                <a:lnTo>
                  <a:pt x="779" y="2082"/>
                </a:lnTo>
                <a:lnTo>
                  <a:pt x="823" y="2068"/>
                </a:lnTo>
                <a:lnTo>
                  <a:pt x="864" y="2048"/>
                </a:lnTo>
                <a:lnTo>
                  <a:pt x="902" y="2022"/>
                </a:lnTo>
                <a:lnTo>
                  <a:pt x="936" y="1993"/>
                </a:lnTo>
                <a:lnTo>
                  <a:pt x="967" y="1960"/>
                </a:lnTo>
                <a:lnTo>
                  <a:pt x="993" y="1924"/>
                </a:lnTo>
                <a:lnTo>
                  <a:pt x="1015" y="1883"/>
                </a:lnTo>
                <a:lnTo>
                  <a:pt x="1031" y="1840"/>
                </a:lnTo>
                <a:lnTo>
                  <a:pt x="1043" y="1795"/>
                </a:lnTo>
                <a:lnTo>
                  <a:pt x="1048" y="1746"/>
                </a:lnTo>
                <a:lnTo>
                  <a:pt x="1047" y="1727"/>
                </a:lnTo>
                <a:lnTo>
                  <a:pt x="1048" y="1713"/>
                </a:lnTo>
                <a:lnTo>
                  <a:pt x="1052" y="1651"/>
                </a:lnTo>
                <a:lnTo>
                  <a:pt x="1061" y="1589"/>
                </a:lnTo>
                <a:lnTo>
                  <a:pt x="1076" y="1529"/>
                </a:lnTo>
                <a:lnTo>
                  <a:pt x="1097" y="1471"/>
                </a:lnTo>
                <a:lnTo>
                  <a:pt x="1122" y="1414"/>
                </a:lnTo>
                <a:lnTo>
                  <a:pt x="1154" y="1361"/>
                </a:lnTo>
                <a:lnTo>
                  <a:pt x="1190" y="1309"/>
                </a:lnTo>
                <a:lnTo>
                  <a:pt x="1229" y="1262"/>
                </a:lnTo>
                <a:lnTo>
                  <a:pt x="1273" y="1219"/>
                </a:lnTo>
                <a:lnTo>
                  <a:pt x="1321" y="1180"/>
                </a:lnTo>
                <a:lnTo>
                  <a:pt x="1371" y="1145"/>
                </a:lnTo>
                <a:lnTo>
                  <a:pt x="1425" y="1115"/>
                </a:lnTo>
                <a:lnTo>
                  <a:pt x="1483" y="1089"/>
                </a:lnTo>
                <a:lnTo>
                  <a:pt x="1543" y="1068"/>
                </a:lnTo>
                <a:lnTo>
                  <a:pt x="1605" y="1054"/>
                </a:lnTo>
                <a:lnTo>
                  <a:pt x="1668" y="1045"/>
                </a:lnTo>
                <a:lnTo>
                  <a:pt x="1732" y="1042"/>
                </a:lnTo>
                <a:lnTo>
                  <a:pt x="1793" y="1045"/>
                </a:lnTo>
                <a:lnTo>
                  <a:pt x="1852" y="1052"/>
                </a:lnTo>
                <a:lnTo>
                  <a:pt x="1911" y="1066"/>
                </a:lnTo>
                <a:lnTo>
                  <a:pt x="1967" y="1084"/>
                </a:lnTo>
                <a:lnTo>
                  <a:pt x="2022" y="1106"/>
                </a:lnTo>
                <a:lnTo>
                  <a:pt x="2075" y="1133"/>
                </a:lnTo>
                <a:lnTo>
                  <a:pt x="2125" y="1166"/>
                </a:lnTo>
                <a:lnTo>
                  <a:pt x="2172" y="1202"/>
                </a:lnTo>
                <a:lnTo>
                  <a:pt x="2217" y="1243"/>
                </a:lnTo>
                <a:lnTo>
                  <a:pt x="2258" y="1287"/>
                </a:lnTo>
                <a:lnTo>
                  <a:pt x="2294" y="1335"/>
                </a:lnTo>
                <a:lnTo>
                  <a:pt x="2327" y="1385"/>
                </a:lnTo>
                <a:lnTo>
                  <a:pt x="2354" y="1438"/>
                </a:lnTo>
                <a:lnTo>
                  <a:pt x="2377" y="1492"/>
                </a:lnTo>
                <a:lnTo>
                  <a:pt x="2395" y="1549"/>
                </a:lnTo>
                <a:lnTo>
                  <a:pt x="2407" y="1608"/>
                </a:lnTo>
                <a:lnTo>
                  <a:pt x="2415" y="1666"/>
                </a:lnTo>
                <a:lnTo>
                  <a:pt x="2418" y="1727"/>
                </a:lnTo>
                <a:lnTo>
                  <a:pt x="2415" y="1788"/>
                </a:lnTo>
                <a:lnTo>
                  <a:pt x="2407" y="1847"/>
                </a:lnTo>
                <a:lnTo>
                  <a:pt x="2395" y="1906"/>
                </a:lnTo>
                <a:lnTo>
                  <a:pt x="2377" y="1963"/>
                </a:lnTo>
                <a:lnTo>
                  <a:pt x="2354" y="2017"/>
                </a:lnTo>
                <a:lnTo>
                  <a:pt x="2327" y="2070"/>
                </a:lnTo>
                <a:lnTo>
                  <a:pt x="2294" y="2120"/>
                </a:lnTo>
                <a:lnTo>
                  <a:pt x="2258" y="2167"/>
                </a:lnTo>
                <a:lnTo>
                  <a:pt x="2217" y="2212"/>
                </a:lnTo>
                <a:lnTo>
                  <a:pt x="2173" y="2252"/>
                </a:lnTo>
                <a:lnTo>
                  <a:pt x="2127" y="2288"/>
                </a:lnTo>
                <a:lnTo>
                  <a:pt x="2078" y="2320"/>
                </a:lnTo>
                <a:lnTo>
                  <a:pt x="2026" y="2347"/>
                </a:lnTo>
                <a:lnTo>
                  <a:pt x="1974" y="2369"/>
                </a:lnTo>
                <a:lnTo>
                  <a:pt x="1918" y="2388"/>
                </a:lnTo>
                <a:lnTo>
                  <a:pt x="1861" y="2400"/>
                </a:lnTo>
                <a:lnTo>
                  <a:pt x="1804" y="2409"/>
                </a:lnTo>
                <a:lnTo>
                  <a:pt x="1745" y="2413"/>
                </a:lnTo>
                <a:lnTo>
                  <a:pt x="1745" y="2413"/>
                </a:lnTo>
                <a:lnTo>
                  <a:pt x="1724" y="2413"/>
                </a:lnTo>
                <a:lnTo>
                  <a:pt x="1675" y="2416"/>
                </a:lnTo>
                <a:lnTo>
                  <a:pt x="1627" y="2426"/>
                </a:lnTo>
                <a:lnTo>
                  <a:pt x="1582" y="2441"/>
                </a:lnTo>
                <a:lnTo>
                  <a:pt x="1540" y="2462"/>
                </a:lnTo>
                <a:lnTo>
                  <a:pt x="1501" y="2489"/>
                </a:lnTo>
                <a:lnTo>
                  <a:pt x="1467" y="2520"/>
                </a:lnTo>
                <a:lnTo>
                  <a:pt x="1436" y="2555"/>
                </a:lnTo>
                <a:lnTo>
                  <a:pt x="1410" y="2594"/>
                </a:lnTo>
                <a:lnTo>
                  <a:pt x="1389" y="2636"/>
                </a:lnTo>
                <a:lnTo>
                  <a:pt x="1373" y="2681"/>
                </a:lnTo>
                <a:lnTo>
                  <a:pt x="1363" y="2728"/>
                </a:lnTo>
                <a:lnTo>
                  <a:pt x="1360" y="2777"/>
                </a:lnTo>
                <a:lnTo>
                  <a:pt x="1363" y="2827"/>
                </a:lnTo>
                <a:lnTo>
                  <a:pt x="1373" y="2874"/>
                </a:lnTo>
                <a:lnTo>
                  <a:pt x="1389" y="2919"/>
                </a:lnTo>
                <a:lnTo>
                  <a:pt x="1410" y="2961"/>
                </a:lnTo>
                <a:lnTo>
                  <a:pt x="1436" y="3000"/>
                </a:lnTo>
                <a:lnTo>
                  <a:pt x="1467" y="3035"/>
                </a:lnTo>
                <a:lnTo>
                  <a:pt x="1501" y="3065"/>
                </a:lnTo>
                <a:lnTo>
                  <a:pt x="1540" y="3091"/>
                </a:lnTo>
                <a:lnTo>
                  <a:pt x="1582" y="3112"/>
                </a:lnTo>
                <a:lnTo>
                  <a:pt x="1627" y="3128"/>
                </a:lnTo>
                <a:lnTo>
                  <a:pt x="1675" y="3139"/>
                </a:lnTo>
                <a:lnTo>
                  <a:pt x="1724" y="3142"/>
                </a:lnTo>
                <a:lnTo>
                  <a:pt x="1773" y="3139"/>
                </a:lnTo>
                <a:lnTo>
                  <a:pt x="1819" y="3129"/>
                </a:lnTo>
                <a:lnTo>
                  <a:pt x="1864" y="3113"/>
                </a:lnTo>
                <a:lnTo>
                  <a:pt x="1906" y="3092"/>
                </a:lnTo>
                <a:lnTo>
                  <a:pt x="1944" y="3067"/>
                </a:lnTo>
                <a:lnTo>
                  <a:pt x="1979" y="3037"/>
                </a:lnTo>
                <a:lnTo>
                  <a:pt x="2009" y="3002"/>
                </a:lnTo>
                <a:lnTo>
                  <a:pt x="2037" y="2964"/>
                </a:lnTo>
                <a:lnTo>
                  <a:pt x="2058" y="2922"/>
                </a:lnTo>
                <a:lnTo>
                  <a:pt x="2073" y="2878"/>
                </a:lnTo>
                <a:lnTo>
                  <a:pt x="2084" y="2832"/>
                </a:lnTo>
                <a:lnTo>
                  <a:pt x="2088" y="2784"/>
                </a:lnTo>
                <a:lnTo>
                  <a:pt x="2088" y="2765"/>
                </a:lnTo>
                <a:lnTo>
                  <a:pt x="2420" y="2765"/>
                </a:lnTo>
                <a:lnTo>
                  <a:pt x="2420" y="2784"/>
                </a:lnTo>
                <a:lnTo>
                  <a:pt x="2417" y="2844"/>
                </a:lnTo>
                <a:lnTo>
                  <a:pt x="2408" y="2903"/>
                </a:lnTo>
                <a:lnTo>
                  <a:pt x="2395" y="2961"/>
                </a:lnTo>
                <a:lnTo>
                  <a:pt x="2377" y="3017"/>
                </a:lnTo>
                <a:lnTo>
                  <a:pt x="2354" y="3071"/>
                </a:lnTo>
                <a:lnTo>
                  <a:pt x="2327" y="3123"/>
                </a:lnTo>
                <a:lnTo>
                  <a:pt x="2295" y="3173"/>
                </a:lnTo>
                <a:lnTo>
                  <a:pt x="2258" y="3220"/>
                </a:lnTo>
                <a:lnTo>
                  <a:pt x="2217" y="3265"/>
                </a:lnTo>
                <a:lnTo>
                  <a:pt x="2172" y="3304"/>
                </a:lnTo>
                <a:lnTo>
                  <a:pt x="2125" y="3341"/>
                </a:lnTo>
                <a:lnTo>
                  <a:pt x="2075" y="3373"/>
                </a:lnTo>
                <a:lnTo>
                  <a:pt x="2023" y="3400"/>
                </a:lnTo>
                <a:lnTo>
                  <a:pt x="1969" y="3422"/>
                </a:lnTo>
                <a:lnTo>
                  <a:pt x="1912" y="3440"/>
                </a:lnTo>
                <a:lnTo>
                  <a:pt x="1854" y="3453"/>
                </a:lnTo>
                <a:lnTo>
                  <a:pt x="1795" y="3461"/>
                </a:lnTo>
                <a:lnTo>
                  <a:pt x="1734" y="3463"/>
                </a:lnTo>
                <a:lnTo>
                  <a:pt x="1675" y="3461"/>
                </a:lnTo>
                <a:lnTo>
                  <a:pt x="1615" y="3453"/>
                </a:lnTo>
                <a:lnTo>
                  <a:pt x="1556" y="3440"/>
                </a:lnTo>
                <a:lnTo>
                  <a:pt x="1500" y="3422"/>
                </a:lnTo>
                <a:lnTo>
                  <a:pt x="1445" y="3399"/>
                </a:lnTo>
                <a:lnTo>
                  <a:pt x="1392" y="3372"/>
                </a:lnTo>
                <a:lnTo>
                  <a:pt x="1343" y="3340"/>
                </a:lnTo>
                <a:lnTo>
                  <a:pt x="1294" y="3303"/>
                </a:lnTo>
                <a:lnTo>
                  <a:pt x="1250" y="3262"/>
                </a:lnTo>
                <a:lnTo>
                  <a:pt x="1209" y="3217"/>
                </a:lnTo>
                <a:lnTo>
                  <a:pt x="1173" y="3170"/>
                </a:lnTo>
                <a:lnTo>
                  <a:pt x="1140" y="3120"/>
                </a:lnTo>
                <a:lnTo>
                  <a:pt x="1113" y="3067"/>
                </a:lnTo>
                <a:lnTo>
                  <a:pt x="1091" y="3013"/>
                </a:lnTo>
                <a:lnTo>
                  <a:pt x="1073" y="2956"/>
                </a:lnTo>
                <a:lnTo>
                  <a:pt x="1059" y="2898"/>
                </a:lnTo>
                <a:lnTo>
                  <a:pt x="1052" y="2838"/>
                </a:lnTo>
                <a:lnTo>
                  <a:pt x="1050" y="2777"/>
                </a:lnTo>
                <a:lnTo>
                  <a:pt x="1052" y="2714"/>
                </a:lnTo>
                <a:lnTo>
                  <a:pt x="1060" y="2651"/>
                </a:lnTo>
                <a:lnTo>
                  <a:pt x="1075" y="2590"/>
                </a:lnTo>
                <a:lnTo>
                  <a:pt x="1095" y="2531"/>
                </a:lnTo>
                <a:lnTo>
                  <a:pt x="1120" y="2473"/>
                </a:lnTo>
                <a:lnTo>
                  <a:pt x="1151" y="2420"/>
                </a:lnTo>
                <a:lnTo>
                  <a:pt x="1184" y="2370"/>
                </a:lnTo>
                <a:lnTo>
                  <a:pt x="1223" y="2323"/>
                </a:lnTo>
                <a:lnTo>
                  <a:pt x="1265" y="2279"/>
                </a:lnTo>
                <a:lnTo>
                  <a:pt x="1311" y="2239"/>
                </a:lnTo>
                <a:lnTo>
                  <a:pt x="1364" y="2202"/>
                </a:lnTo>
                <a:lnTo>
                  <a:pt x="1418" y="2169"/>
                </a:lnTo>
                <a:lnTo>
                  <a:pt x="1475" y="2143"/>
                </a:lnTo>
                <a:lnTo>
                  <a:pt x="1534" y="2122"/>
                </a:lnTo>
                <a:lnTo>
                  <a:pt x="1595" y="2106"/>
                </a:lnTo>
                <a:lnTo>
                  <a:pt x="1657" y="2097"/>
                </a:lnTo>
                <a:lnTo>
                  <a:pt x="1721" y="2093"/>
                </a:lnTo>
                <a:lnTo>
                  <a:pt x="1723" y="2093"/>
                </a:lnTo>
                <a:lnTo>
                  <a:pt x="1726" y="2093"/>
                </a:lnTo>
                <a:lnTo>
                  <a:pt x="1745" y="2093"/>
                </a:lnTo>
                <a:lnTo>
                  <a:pt x="1745" y="2093"/>
                </a:lnTo>
                <a:lnTo>
                  <a:pt x="1792" y="2088"/>
                </a:lnTo>
                <a:lnTo>
                  <a:pt x="1837" y="2077"/>
                </a:lnTo>
                <a:lnTo>
                  <a:pt x="1880" y="2060"/>
                </a:lnTo>
                <a:lnTo>
                  <a:pt x="1920" y="2038"/>
                </a:lnTo>
                <a:lnTo>
                  <a:pt x="1957" y="2012"/>
                </a:lnTo>
                <a:lnTo>
                  <a:pt x="1990" y="1981"/>
                </a:lnTo>
                <a:lnTo>
                  <a:pt x="2019" y="1948"/>
                </a:lnTo>
                <a:lnTo>
                  <a:pt x="2044" y="1910"/>
                </a:lnTo>
                <a:lnTo>
                  <a:pt x="2064" y="1869"/>
                </a:lnTo>
                <a:lnTo>
                  <a:pt x="2079" y="1825"/>
                </a:lnTo>
                <a:lnTo>
                  <a:pt x="2088" y="1780"/>
                </a:lnTo>
                <a:lnTo>
                  <a:pt x="2091" y="1732"/>
                </a:lnTo>
                <a:lnTo>
                  <a:pt x="2088" y="1682"/>
                </a:lnTo>
                <a:lnTo>
                  <a:pt x="2078" y="1636"/>
                </a:lnTo>
                <a:lnTo>
                  <a:pt x="2063" y="1591"/>
                </a:lnTo>
                <a:lnTo>
                  <a:pt x="2042" y="1550"/>
                </a:lnTo>
                <a:lnTo>
                  <a:pt x="2016" y="1511"/>
                </a:lnTo>
                <a:lnTo>
                  <a:pt x="1985" y="1476"/>
                </a:lnTo>
                <a:lnTo>
                  <a:pt x="1951" y="1446"/>
                </a:lnTo>
                <a:lnTo>
                  <a:pt x="1912" y="1420"/>
                </a:lnTo>
                <a:lnTo>
                  <a:pt x="1870" y="1399"/>
                </a:lnTo>
                <a:lnTo>
                  <a:pt x="1826" y="1383"/>
                </a:lnTo>
                <a:lnTo>
                  <a:pt x="1778" y="1374"/>
                </a:lnTo>
                <a:lnTo>
                  <a:pt x="1730" y="1370"/>
                </a:lnTo>
                <a:lnTo>
                  <a:pt x="1683" y="1374"/>
                </a:lnTo>
                <a:lnTo>
                  <a:pt x="1638" y="1383"/>
                </a:lnTo>
                <a:lnTo>
                  <a:pt x="1594" y="1397"/>
                </a:lnTo>
                <a:lnTo>
                  <a:pt x="1554" y="1417"/>
                </a:lnTo>
                <a:lnTo>
                  <a:pt x="1516" y="1441"/>
                </a:lnTo>
                <a:lnTo>
                  <a:pt x="1481" y="1469"/>
                </a:lnTo>
                <a:lnTo>
                  <a:pt x="1451" y="1502"/>
                </a:lnTo>
                <a:lnTo>
                  <a:pt x="1425" y="1538"/>
                </a:lnTo>
                <a:lnTo>
                  <a:pt x="1404" y="1577"/>
                </a:lnTo>
                <a:lnTo>
                  <a:pt x="1387" y="1620"/>
                </a:lnTo>
                <a:lnTo>
                  <a:pt x="1375" y="1664"/>
                </a:lnTo>
                <a:lnTo>
                  <a:pt x="1369" y="1712"/>
                </a:lnTo>
                <a:lnTo>
                  <a:pt x="1370" y="1738"/>
                </a:lnTo>
                <a:lnTo>
                  <a:pt x="1370" y="1758"/>
                </a:lnTo>
                <a:lnTo>
                  <a:pt x="1365" y="1819"/>
                </a:lnTo>
                <a:lnTo>
                  <a:pt x="1355" y="1880"/>
                </a:lnTo>
                <a:lnTo>
                  <a:pt x="1340" y="1939"/>
                </a:lnTo>
                <a:lnTo>
                  <a:pt x="1320" y="1996"/>
                </a:lnTo>
                <a:lnTo>
                  <a:pt x="1294" y="2052"/>
                </a:lnTo>
                <a:lnTo>
                  <a:pt x="1263" y="2105"/>
                </a:lnTo>
                <a:lnTo>
                  <a:pt x="1227" y="2156"/>
                </a:lnTo>
                <a:lnTo>
                  <a:pt x="1187" y="2203"/>
                </a:lnTo>
                <a:lnTo>
                  <a:pt x="1144" y="2246"/>
                </a:lnTo>
                <a:lnTo>
                  <a:pt x="1096" y="2286"/>
                </a:lnTo>
                <a:lnTo>
                  <a:pt x="1046" y="2321"/>
                </a:lnTo>
                <a:lnTo>
                  <a:pt x="992" y="2351"/>
                </a:lnTo>
                <a:lnTo>
                  <a:pt x="933" y="2377"/>
                </a:lnTo>
                <a:lnTo>
                  <a:pt x="873" y="2397"/>
                </a:lnTo>
                <a:lnTo>
                  <a:pt x="812" y="2412"/>
                </a:lnTo>
                <a:lnTo>
                  <a:pt x="749" y="2420"/>
                </a:lnTo>
                <a:lnTo>
                  <a:pt x="685" y="2424"/>
                </a:lnTo>
                <a:lnTo>
                  <a:pt x="625" y="2420"/>
                </a:lnTo>
                <a:lnTo>
                  <a:pt x="565" y="2413"/>
                </a:lnTo>
                <a:lnTo>
                  <a:pt x="506" y="2400"/>
                </a:lnTo>
                <a:lnTo>
                  <a:pt x="450" y="2383"/>
                </a:lnTo>
                <a:lnTo>
                  <a:pt x="395" y="2359"/>
                </a:lnTo>
                <a:lnTo>
                  <a:pt x="342" y="2332"/>
                </a:lnTo>
                <a:lnTo>
                  <a:pt x="293" y="2301"/>
                </a:lnTo>
                <a:lnTo>
                  <a:pt x="245" y="2264"/>
                </a:lnTo>
                <a:lnTo>
                  <a:pt x="201" y="2223"/>
                </a:lnTo>
                <a:lnTo>
                  <a:pt x="160" y="2178"/>
                </a:lnTo>
                <a:lnTo>
                  <a:pt x="123" y="2131"/>
                </a:lnTo>
                <a:lnTo>
                  <a:pt x="90" y="2080"/>
                </a:lnTo>
                <a:lnTo>
                  <a:pt x="63" y="2028"/>
                </a:lnTo>
                <a:lnTo>
                  <a:pt x="41" y="1973"/>
                </a:lnTo>
                <a:lnTo>
                  <a:pt x="23" y="1916"/>
                </a:lnTo>
                <a:lnTo>
                  <a:pt x="9" y="1859"/>
                </a:lnTo>
                <a:lnTo>
                  <a:pt x="2" y="1799"/>
                </a:lnTo>
                <a:lnTo>
                  <a:pt x="0" y="1738"/>
                </a:lnTo>
                <a:lnTo>
                  <a:pt x="2" y="1679"/>
                </a:lnTo>
                <a:lnTo>
                  <a:pt x="9" y="1620"/>
                </a:lnTo>
                <a:lnTo>
                  <a:pt x="22" y="1563"/>
                </a:lnTo>
                <a:lnTo>
                  <a:pt x="40" y="1507"/>
                </a:lnTo>
                <a:lnTo>
                  <a:pt x="61" y="1453"/>
                </a:lnTo>
                <a:lnTo>
                  <a:pt x="88" y="1401"/>
                </a:lnTo>
                <a:lnTo>
                  <a:pt x="119" y="1351"/>
                </a:lnTo>
                <a:lnTo>
                  <a:pt x="154" y="1304"/>
                </a:lnTo>
                <a:lnTo>
                  <a:pt x="194" y="1260"/>
                </a:lnTo>
                <a:lnTo>
                  <a:pt x="237" y="1219"/>
                </a:lnTo>
                <a:lnTo>
                  <a:pt x="283" y="1182"/>
                </a:lnTo>
                <a:lnTo>
                  <a:pt x="333" y="1150"/>
                </a:lnTo>
                <a:lnTo>
                  <a:pt x="383" y="1123"/>
                </a:lnTo>
                <a:lnTo>
                  <a:pt x="437" y="1098"/>
                </a:lnTo>
                <a:lnTo>
                  <a:pt x="492" y="1081"/>
                </a:lnTo>
                <a:lnTo>
                  <a:pt x="549" y="1066"/>
                </a:lnTo>
                <a:lnTo>
                  <a:pt x="607" y="1057"/>
                </a:lnTo>
                <a:lnTo>
                  <a:pt x="667" y="1053"/>
                </a:lnTo>
                <a:lnTo>
                  <a:pt x="680" y="1053"/>
                </a:lnTo>
                <a:lnTo>
                  <a:pt x="682" y="1053"/>
                </a:lnTo>
                <a:lnTo>
                  <a:pt x="704" y="1053"/>
                </a:lnTo>
                <a:lnTo>
                  <a:pt x="752" y="1048"/>
                </a:lnTo>
                <a:lnTo>
                  <a:pt x="797" y="1036"/>
                </a:lnTo>
                <a:lnTo>
                  <a:pt x="840" y="1020"/>
                </a:lnTo>
                <a:lnTo>
                  <a:pt x="879" y="999"/>
                </a:lnTo>
                <a:lnTo>
                  <a:pt x="915" y="972"/>
                </a:lnTo>
                <a:lnTo>
                  <a:pt x="948" y="942"/>
                </a:lnTo>
                <a:lnTo>
                  <a:pt x="977" y="907"/>
                </a:lnTo>
                <a:lnTo>
                  <a:pt x="1002" y="870"/>
                </a:lnTo>
                <a:lnTo>
                  <a:pt x="1022" y="829"/>
                </a:lnTo>
                <a:lnTo>
                  <a:pt x="1036" y="786"/>
                </a:lnTo>
                <a:lnTo>
                  <a:pt x="1045" y="740"/>
                </a:lnTo>
                <a:lnTo>
                  <a:pt x="1048" y="692"/>
                </a:lnTo>
                <a:lnTo>
                  <a:pt x="1045" y="644"/>
                </a:lnTo>
                <a:lnTo>
                  <a:pt x="1035" y="597"/>
                </a:lnTo>
                <a:lnTo>
                  <a:pt x="1019" y="552"/>
                </a:lnTo>
                <a:lnTo>
                  <a:pt x="998" y="510"/>
                </a:lnTo>
                <a:lnTo>
                  <a:pt x="972" y="472"/>
                </a:lnTo>
                <a:lnTo>
                  <a:pt x="942" y="437"/>
                </a:lnTo>
                <a:lnTo>
                  <a:pt x="907" y="406"/>
                </a:lnTo>
                <a:lnTo>
                  <a:pt x="869" y="381"/>
                </a:lnTo>
                <a:lnTo>
                  <a:pt x="827" y="360"/>
                </a:lnTo>
                <a:lnTo>
                  <a:pt x="782" y="345"/>
                </a:lnTo>
                <a:lnTo>
                  <a:pt x="736" y="335"/>
                </a:lnTo>
                <a:lnTo>
                  <a:pt x="687" y="331"/>
                </a:lnTo>
                <a:lnTo>
                  <a:pt x="638" y="335"/>
                </a:lnTo>
                <a:lnTo>
                  <a:pt x="592" y="345"/>
                </a:lnTo>
                <a:lnTo>
                  <a:pt x="548" y="359"/>
                </a:lnTo>
                <a:lnTo>
                  <a:pt x="506" y="380"/>
                </a:lnTo>
                <a:lnTo>
                  <a:pt x="468" y="405"/>
                </a:lnTo>
                <a:lnTo>
                  <a:pt x="434" y="436"/>
                </a:lnTo>
                <a:lnTo>
                  <a:pt x="403" y="469"/>
                </a:lnTo>
                <a:lnTo>
                  <a:pt x="377" y="507"/>
                </a:lnTo>
                <a:lnTo>
                  <a:pt x="356" y="549"/>
                </a:lnTo>
                <a:lnTo>
                  <a:pt x="340" y="592"/>
                </a:lnTo>
                <a:lnTo>
                  <a:pt x="330" y="639"/>
                </a:lnTo>
                <a:lnTo>
                  <a:pt x="325" y="687"/>
                </a:lnTo>
                <a:lnTo>
                  <a:pt x="325" y="706"/>
                </a:lnTo>
                <a:lnTo>
                  <a:pt x="5" y="706"/>
                </a:lnTo>
                <a:lnTo>
                  <a:pt x="5" y="686"/>
                </a:lnTo>
                <a:lnTo>
                  <a:pt x="7" y="625"/>
                </a:lnTo>
                <a:lnTo>
                  <a:pt x="16" y="566"/>
                </a:lnTo>
                <a:lnTo>
                  <a:pt x="28" y="507"/>
                </a:lnTo>
                <a:lnTo>
                  <a:pt x="46" y="451"/>
                </a:lnTo>
                <a:lnTo>
                  <a:pt x="68" y="396"/>
                </a:lnTo>
                <a:lnTo>
                  <a:pt x="96" y="343"/>
                </a:lnTo>
                <a:lnTo>
                  <a:pt x="128" y="293"/>
                </a:lnTo>
                <a:lnTo>
                  <a:pt x="165" y="246"/>
                </a:lnTo>
                <a:lnTo>
                  <a:pt x="206" y="201"/>
                </a:lnTo>
                <a:lnTo>
                  <a:pt x="250" y="160"/>
                </a:lnTo>
                <a:lnTo>
                  <a:pt x="298" y="124"/>
                </a:lnTo>
                <a:lnTo>
                  <a:pt x="349" y="91"/>
                </a:lnTo>
                <a:lnTo>
                  <a:pt x="401" y="64"/>
                </a:lnTo>
                <a:lnTo>
                  <a:pt x="456" y="41"/>
                </a:lnTo>
                <a:lnTo>
                  <a:pt x="512" y="23"/>
                </a:lnTo>
                <a:lnTo>
                  <a:pt x="570" y="11"/>
                </a:lnTo>
                <a:lnTo>
                  <a:pt x="630" y="3"/>
                </a:lnTo>
                <a:lnTo>
                  <a:pt x="690" y="0"/>
                </a:lnTo>
                <a:close/>
              </a:path>
            </a:pathLst>
          </a:custGeom>
          <a:gradFill flip="none" rotWithShape="1">
            <a:gsLst>
              <a:gs pos="75000">
                <a:schemeClr val="accent3"/>
              </a:gs>
              <a:gs pos="50000">
                <a:schemeClr val="accent3">
                  <a:lumMod val="75000"/>
                </a:schemeClr>
              </a:gs>
              <a:gs pos="25000">
                <a:schemeClr val="accent3"/>
              </a:gs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 w="0">
            <a:noFill/>
            <a:prstDash val="solid"/>
            <a:round/>
            <a:headEnd/>
            <a:tailEnd/>
          </a:ln>
          <a:effectLst>
            <a:outerShdw blurRad="381000" dist="38100" dir="8100000" sx="103000" sy="103000" algn="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1725" y="341865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1725" y="30849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1802" y="3791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1802" y="345786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3595" y="543910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595" y="510540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2" name="Oval 21"/>
          <p:cNvSpPr/>
          <p:nvPr/>
        </p:nvSpPr>
        <p:spPr>
          <a:xfrm>
            <a:off x="6420325" y="3253570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70198" y="3247488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70198" y="1609345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0325" y="4909014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21965" y="1727793"/>
            <a:ext cx="681037" cy="747672"/>
            <a:chOff x="688975" y="2427288"/>
            <a:chExt cx="957263" cy="1050925"/>
          </a:xfrm>
          <a:solidFill>
            <a:schemeClr val="accent3">
              <a:lumMod val="50000"/>
            </a:schemeClr>
          </a:solidFill>
        </p:grpSpPr>
        <p:sp>
          <p:nvSpPr>
            <p:cNvPr id="28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72090" y="5074273"/>
            <a:ext cx="681038" cy="654050"/>
            <a:chOff x="890588" y="2374900"/>
            <a:chExt cx="681038" cy="654050"/>
          </a:xfrm>
          <a:solidFill>
            <a:schemeClr val="accent3">
              <a:lumMod val="50000"/>
            </a:schemeClr>
          </a:solidFill>
        </p:grpSpPr>
        <p:sp>
          <p:nvSpPr>
            <p:cNvPr id="41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4153" y="3442056"/>
            <a:ext cx="696912" cy="607596"/>
            <a:chOff x="977900" y="3124200"/>
            <a:chExt cx="879476" cy="766763"/>
          </a:xfrm>
          <a:solidFill>
            <a:schemeClr val="accent3">
              <a:lumMod val="50000"/>
            </a:schemeClr>
          </a:solidFill>
        </p:grpSpPr>
        <p:sp>
          <p:nvSpPr>
            <p:cNvPr id="48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 193"/>
          <p:cNvSpPr>
            <a:spLocks noEditPoints="1"/>
          </p:cNvSpPr>
          <p:nvPr/>
        </p:nvSpPr>
        <p:spPr bwMode="auto">
          <a:xfrm>
            <a:off x="4974352" y="3384966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 Step Concept For PowerPoint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932" y="17429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932" y="140924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175125" y="989013"/>
            <a:ext cx="3841750" cy="5497512"/>
          </a:xfrm>
          <a:custGeom>
            <a:avLst/>
            <a:gdLst>
              <a:gd name="T0" fmla="*/ 980 w 2420"/>
              <a:gd name="T1" fmla="*/ 64 h 3463"/>
              <a:gd name="T2" fmla="*/ 1252 w 2420"/>
              <a:gd name="T3" fmla="*/ 293 h 3463"/>
              <a:gd name="T4" fmla="*/ 1372 w 2420"/>
              <a:gd name="T5" fmla="*/ 625 h 3463"/>
              <a:gd name="T6" fmla="*/ 1303 w 2420"/>
              <a:gd name="T7" fmla="*/ 993 h 3463"/>
              <a:gd name="T8" fmla="*/ 1058 w 2420"/>
              <a:gd name="T9" fmla="*/ 1263 h 3463"/>
              <a:gd name="T10" fmla="*/ 722 w 2420"/>
              <a:gd name="T11" fmla="*/ 1370 h 3463"/>
              <a:gd name="T12" fmla="*/ 571 w 2420"/>
              <a:gd name="T13" fmla="*/ 1387 h 3463"/>
              <a:gd name="T14" fmla="*/ 369 w 2420"/>
              <a:gd name="T15" fmla="*/ 1555 h 3463"/>
              <a:gd name="T16" fmla="*/ 335 w 2420"/>
              <a:gd name="T17" fmla="*/ 1828 h 3463"/>
              <a:gd name="T18" fmla="*/ 502 w 2420"/>
              <a:gd name="T19" fmla="*/ 2044 h 3463"/>
              <a:gd name="T20" fmla="*/ 779 w 2420"/>
              <a:gd name="T21" fmla="*/ 2082 h 3463"/>
              <a:gd name="T22" fmla="*/ 993 w 2420"/>
              <a:gd name="T23" fmla="*/ 1924 h 3463"/>
              <a:gd name="T24" fmla="*/ 1048 w 2420"/>
              <a:gd name="T25" fmla="*/ 1713 h 3463"/>
              <a:gd name="T26" fmla="*/ 1154 w 2420"/>
              <a:gd name="T27" fmla="*/ 1361 h 3463"/>
              <a:gd name="T28" fmla="*/ 1425 w 2420"/>
              <a:gd name="T29" fmla="*/ 1115 h 3463"/>
              <a:gd name="T30" fmla="*/ 1793 w 2420"/>
              <a:gd name="T31" fmla="*/ 1045 h 3463"/>
              <a:gd name="T32" fmla="*/ 2125 w 2420"/>
              <a:gd name="T33" fmla="*/ 1166 h 3463"/>
              <a:gd name="T34" fmla="*/ 2354 w 2420"/>
              <a:gd name="T35" fmla="*/ 1438 h 3463"/>
              <a:gd name="T36" fmla="*/ 2415 w 2420"/>
              <a:gd name="T37" fmla="*/ 1788 h 3463"/>
              <a:gd name="T38" fmla="*/ 2294 w 2420"/>
              <a:gd name="T39" fmla="*/ 2120 h 3463"/>
              <a:gd name="T40" fmla="*/ 2026 w 2420"/>
              <a:gd name="T41" fmla="*/ 2347 h 3463"/>
              <a:gd name="T42" fmla="*/ 1745 w 2420"/>
              <a:gd name="T43" fmla="*/ 2413 h 3463"/>
              <a:gd name="T44" fmla="*/ 1501 w 2420"/>
              <a:gd name="T45" fmla="*/ 2489 h 3463"/>
              <a:gd name="T46" fmla="*/ 1363 w 2420"/>
              <a:gd name="T47" fmla="*/ 2728 h 3463"/>
              <a:gd name="T48" fmla="*/ 1436 w 2420"/>
              <a:gd name="T49" fmla="*/ 3000 h 3463"/>
              <a:gd name="T50" fmla="*/ 1675 w 2420"/>
              <a:gd name="T51" fmla="*/ 3139 h 3463"/>
              <a:gd name="T52" fmla="*/ 1944 w 2420"/>
              <a:gd name="T53" fmla="*/ 3067 h 3463"/>
              <a:gd name="T54" fmla="*/ 2084 w 2420"/>
              <a:gd name="T55" fmla="*/ 2832 h 3463"/>
              <a:gd name="T56" fmla="*/ 2408 w 2420"/>
              <a:gd name="T57" fmla="*/ 2903 h 3463"/>
              <a:gd name="T58" fmla="*/ 2258 w 2420"/>
              <a:gd name="T59" fmla="*/ 3220 h 3463"/>
              <a:gd name="T60" fmla="*/ 1969 w 2420"/>
              <a:gd name="T61" fmla="*/ 3422 h 3463"/>
              <a:gd name="T62" fmla="*/ 1615 w 2420"/>
              <a:gd name="T63" fmla="*/ 3453 h 3463"/>
              <a:gd name="T64" fmla="*/ 1294 w 2420"/>
              <a:gd name="T65" fmla="*/ 3303 h 3463"/>
              <a:gd name="T66" fmla="*/ 1091 w 2420"/>
              <a:gd name="T67" fmla="*/ 3013 h 3463"/>
              <a:gd name="T68" fmla="*/ 1060 w 2420"/>
              <a:gd name="T69" fmla="*/ 2651 h 3463"/>
              <a:gd name="T70" fmla="*/ 1223 w 2420"/>
              <a:gd name="T71" fmla="*/ 2323 h 3463"/>
              <a:gd name="T72" fmla="*/ 1534 w 2420"/>
              <a:gd name="T73" fmla="*/ 2122 h 3463"/>
              <a:gd name="T74" fmla="*/ 1745 w 2420"/>
              <a:gd name="T75" fmla="*/ 2093 h 3463"/>
              <a:gd name="T76" fmla="*/ 1957 w 2420"/>
              <a:gd name="T77" fmla="*/ 2012 h 3463"/>
              <a:gd name="T78" fmla="*/ 2088 w 2420"/>
              <a:gd name="T79" fmla="*/ 1780 h 3463"/>
              <a:gd name="T80" fmla="*/ 2016 w 2420"/>
              <a:gd name="T81" fmla="*/ 1511 h 3463"/>
              <a:gd name="T82" fmla="*/ 1778 w 2420"/>
              <a:gd name="T83" fmla="*/ 1374 h 3463"/>
              <a:gd name="T84" fmla="*/ 1516 w 2420"/>
              <a:gd name="T85" fmla="*/ 1441 h 3463"/>
              <a:gd name="T86" fmla="*/ 1375 w 2420"/>
              <a:gd name="T87" fmla="*/ 1664 h 3463"/>
              <a:gd name="T88" fmla="*/ 1340 w 2420"/>
              <a:gd name="T89" fmla="*/ 1939 h 3463"/>
              <a:gd name="T90" fmla="*/ 1144 w 2420"/>
              <a:gd name="T91" fmla="*/ 2246 h 3463"/>
              <a:gd name="T92" fmla="*/ 812 w 2420"/>
              <a:gd name="T93" fmla="*/ 2412 h 3463"/>
              <a:gd name="T94" fmla="*/ 450 w 2420"/>
              <a:gd name="T95" fmla="*/ 2383 h 3463"/>
              <a:gd name="T96" fmla="*/ 160 w 2420"/>
              <a:gd name="T97" fmla="*/ 2178 h 3463"/>
              <a:gd name="T98" fmla="*/ 9 w 2420"/>
              <a:gd name="T99" fmla="*/ 1859 h 3463"/>
              <a:gd name="T100" fmla="*/ 40 w 2420"/>
              <a:gd name="T101" fmla="*/ 1507 h 3463"/>
              <a:gd name="T102" fmla="*/ 237 w 2420"/>
              <a:gd name="T103" fmla="*/ 1219 h 3463"/>
              <a:gd name="T104" fmla="*/ 549 w 2420"/>
              <a:gd name="T105" fmla="*/ 1066 h 3463"/>
              <a:gd name="T106" fmla="*/ 752 w 2420"/>
              <a:gd name="T107" fmla="*/ 1048 h 3463"/>
              <a:gd name="T108" fmla="*/ 977 w 2420"/>
              <a:gd name="T109" fmla="*/ 907 h 3463"/>
              <a:gd name="T110" fmla="*/ 1045 w 2420"/>
              <a:gd name="T111" fmla="*/ 644 h 3463"/>
              <a:gd name="T112" fmla="*/ 907 w 2420"/>
              <a:gd name="T113" fmla="*/ 406 h 3463"/>
              <a:gd name="T114" fmla="*/ 638 w 2420"/>
              <a:gd name="T115" fmla="*/ 335 h 3463"/>
              <a:gd name="T116" fmla="*/ 403 w 2420"/>
              <a:gd name="T117" fmla="*/ 469 h 3463"/>
              <a:gd name="T118" fmla="*/ 325 w 2420"/>
              <a:gd name="T119" fmla="*/ 706 h 3463"/>
              <a:gd name="T120" fmla="*/ 46 w 2420"/>
              <a:gd name="T121" fmla="*/ 451 h 3463"/>
              <a:gd name="T122" fmla="*/ 250 w 2420"/>
              <a:gd name="T123" fmla="*/ 160 h 3463"/>
              <a:gd name="T124" fmla="*/ 570 w 2420"/>
              <a:gd name="T125" fmla="*/ 1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20" h="3463">
                <a:moveTo>
                  <a:pt x="690" y="0"/>
                </a:moveTo>
                <a:lnTo>
                  <a:pt x="751" y="3"/>
                </a:lnTo>
                <a:lnTo>
                  <a:pt x="810" y="11"/>
                </a:lnTo>
                <a:lnTo>
                  <a:pt x="868" y="23"/>
                </a:lnTo>
                <a:lnTo>
                  <a:pt x="925" y="41"/>
                </a:lnTo>
                <a:lnTo>
                  <a:pt x="980" y="64"/>
                </a:lnTo>
                <a:lnTo>
                  <a:pt x="1032" y="91"/>
                </a:lnTo>
                <a:lnTo>
                  <a:pt x="1082" y="124"/>
                </a:lnTo>
                <a:lnTo>
                  <a:pt x="1130" y="160"/>
                </a:lnTo>
                <a:lnTo>
                  <a:pt x="1175" y="201"/>
                </a:lnTo>
                <a:lnTo>
                  <a:pt x="1216" y="246"/>
                </a:lnTo>
                <a:lnTo>
                  <a:pt x="1252" y="293"/>
                </a:lnTo>
                <a:lnTo>
                  <a:pt x="1284" y="343"/>
                </a:lnTo>
                <a:lnTo>
                  <a:pt x="1311" y="396"/>
                </a:lnTo>
                <a:lnTo>
                  <a:pt x="1334" y="451"/>
                </a:lnTo>
                <a:lnTo>
                  <a:pt x="1352" y="507"/>
                </a:lnTo>
                <a:lnTo>
                  <a:pt x="1365" y="566"/>
                </a:lnTo>
                <a:lnTo>
                  <a:pt x="1372" y="625"/>
                </a:lnTo>
                <a:lnTo>
                  <a:pt x="1375" y="686"/>
                </a:lnTo>
                <a:lnTo>
                  <a:pt x="1372" y="750"/>
                </a:lnTo>
                <a:lnTo>
                  <a:pt x="1364" y="813"/>
                </a:lnTo>
                <a:lnTo>
                  <a:pt x="1349" y="875"/>
                </a:lnTo>
                <a:lnTo>
                  <a:pt x="1329" y="935"/>
                </a:lnTo>
                <a:lnTo>
                  <a:pt x="1303" y="993"/>
                </a:lnTo>
                <a:lnTo>
                  <a:pt x="1272" y="1047"/>
                </a:lnTo>
                <a:lnTo>
                  <a:pt x="1238" y="1097"/>
                </a:lnTo>
                <a:lnTo>
                  <a:pt x="1198" y="1146"/>
                </a:lnTo>
                <a:lnTo>
                  <a:pt x="1155" y="1189"/>
                </a:lnTo>
                <a:lnTo>
                  <a:pt x="1108" y="1229"/>
                </a:lnTo>
                <a:lnTo>
                  <a:pt x="1058" y="1263"/>
                </a:lnTo>
                <a:lnTo>
                  <a:pt x="1007" y="1294"/>
                </a:lnTo>
                <a:lnTo>
                  <a:pt x="953" y="1319"/>
                </a:lnTo>
                <a:lnTo>
                  <a:pt x="898" y="1339"/>
                </a:lnTo>
                <a:lnTo>
                  <a:pt x="841" y="1355"/>
                </a:lnTo>
                <a:lnTo>
                  <a:pt x="782" y="1365"/>
                </a:lnTo>
                <a:lnTo>
                  <a:pt x="722" y="1370"/>
                </a:lnTo>
                <a:lnTo>
                  <a:pt x="690" y="1371"/>
                </a:lnTo>
                <a:lnTo>
                  <a:pt x="683" y="1371"/>
                </a:lnTo>
                <a:lnTo>
                  <a:pt x="661" y="1370"/>
                </a:lnTo>
                <a:lnTo>
                  <a:pt x="661" y="1369"/>
                </a:lnTo>
                <a:lnTo>
                  <a:pt x="615" y="1376"/>
                </a:lnTo>
                <a:lnTo>
                  <a:pt x="571" y="1387"/>
                </a:lnTo>
                <a:lnTo>
                  <a:pt x="529" y="1404"/>
                </a:lnTo>
                <a:lnTo>
                  <a:pt x="489" y="1426"/>
                </a:lnTo>
                <a:lnTo>
                  <a:pt x="454" y="1452"/>
                </a:lnTo>
                <a:lnTo>
                  <a:pt x="421" y="1483"/>
                </a:lnTo>
                <a:lnTo>
                  <a:pt x="393" y="1517"/>
                </a:lnTo>
                <a:lnTo>
                  <a:pt x="369" y="1555"/>
                </a:lnTo>
                <a:lnTo>
                  <a:pt x="349" y="1596"/>
                </a:lnTo>
                <a:lnTo>
                  <a:pt x="334" y="1639"/>
                </a:lnTo>
                <a:lnTo>
                  <a:pt x="325" y="1684"/>
                </a:lnTo>
                <a:lnTo>
                  <a:pt x="322" y="1732"/>
                </a:lnTo>
                <a:lnTo>
                  <a:pt x="325" y="1781"/>
                </a:lnTo>
                <a:lnTo>
                  <a:pt x="335" y="1828"/>
                </a:lnTo>
                <a:lnTo>
                  <a:pt x="351" y="1872"/>
                </a:lnTo>
                <a:lnTo>
                  <a:pt x="372" y="1914"/>
                </a:lnTo>
                <a:lnTo>
                  <a:pt x="398" y="1953"/>
                </a:lnTo>
                <a:lnTo>
                  <a:pt x="428" y="1988"/>
                </a:lnTo>
                <a:lnTo>
                  <a:pt x="463" y="2018"/>
                </a:lnTo>
                <a:lnTo>
                  <a:pt x="502" y="2044"/>
                </a:lnTo>
                <a:lnTo>
                  <a:pt x="544" y="2065"/>
                </a:lnTo>
                <a:lnTo>
                  <a:pt x="589" y="2081"/>
                </a:lnTo>
                <a:lnTo>
                  <a:pt x="636" y="2091"/>
                </a:lnTo>
                <a:lnTo>
                  <a:pt x="685" y="2094"/>
                </a:lnTo>
                <a:lnTo>
                  <a:pt x="733" y="2091"/>
                </a:lnTo>
                <a:lnTo>
                  <a:pt x="779" y="2082"/>
                </a:lnTo>
                <a:lnTo>
                  <a:pt x="823" y="2068"/>
                </a:lnTo>
                <a:lnTo>
                  <a:pt x="864" y="2048"/>
                </a:lnTo>
                <a:lnTo>
                  <a:pt x="902" y="2022"/>
                </a:lnTo>
                <a:lnTo>
                  <a:pt x="936" y="1993"/>
                </a:lnTo>
                <a:lnTo>
                  <a:pt x="967" y="1960"/>
                </a:lnTo>
                <a:lnTo>
                  <a:pt x="993" y="1924"/>
                </a:lnTo>
                <a:lnTo>
                  <a:pt x="1015" y="1883"/>
                </a:lnTo>
                <a:lnTo>
                  <a:pt x="1031" y="1840"/>
                </a:lnTo>
                <a:lnTo>
                  <a:pt x="1043" y="1795"/>
                </a:lnTo>
                <a:lnTo>
                  <a:pt x="1048" y="1746"/>
                </a:lnTo>
                <a:lnTo>
                  <a:pt x="1047" y="1727"/>
                </a:lnTo>
                <a:lnTo>
                  <a:pt x="1048" y="1713"/>
                </a:lnTo>
                <a:lnTo>
                  <a:pt x="1052" y="1651"/>
                </a:lnTo>
                <a:lnTo>
                  <a:pt x="1061" y="1589"/>
                </a:lnTo>
                <a:lnTo>
                  <a:pt x="1076" y="1529"/>
                </a:lnTo>
                <a:lnTo>
                  <a:pt x="1097" y="1471"/>
                </a:lnTo>
                <a:lnTo>
                  <a:pt x="1122" y="1414"/>
                </a:lnTo>
                <a:lnTo>
                  <a:pt x="1154" y="1361"/>
                </a:lnTo>
                <a:lnTo>
                  <a:pt x="1190" y="1309"/>
                </a:lnTo>
                <a:lnTo>
                  <a:pt x="1229" y="1262"/>
                </a:lnTo>
                <a:lnTo>
                  <a:pt x="1273" y="1219"/>
                </a:lnTo>
                <a:lnTo>
                  <a:pt x="1321" y="1180"/>
                </a:lnTo>
                <a:lnTo>
                  <a:pt x="1371" y="1145"/>
                </a:lnTo>
                <a:lnTo>
                  <a:pt x="1425" y="1115"/>
                </a:lnTo>
                <a:lnTo>
                  <a:pt x="1483" y="1089"/>
                </a:lnTo>
                <a:lnTo>
                  <a:pt x="1543" y="1068"/>
                </a:lnTo>
                <a:lnTo>
                  <a:pt x="1605" y="1054"/>
                </a:lnTo>
                <a:lnTo>
                  <a:pt x="1668" y="1045"/>
                </a:lnTo>
                <a:lnTo>
                  <a:pt x="1732" y="1042"/>
                </a:lnTo>
                <a:lnTo>
                  <a:pt x="1793" y="1045"/>
                </a:lnTo>
                <a:lnTo>
                  <a:pt x="1852" y="1052"/>
                </a:lnTo>
                <a:lnTo>
                  <a:pt x="1911" y="1066"/>
                </a:lnTo>
                <a:lnTo>
                  <a:pt x="1967" y="1084"/>
                </a:lnTo>
                <a:lnTo>
                  <a:pt x="2022" y="1106"/>
                </a:lnTo>
                <a:lnTo>
                  <a:pt x="2075" y="1133"/>
                </a:lnTo>
                <a:lnTo>
                  <a:pt x="2125" y="1166"/>
                </a:lnTo>
                <a:lnTo>
                  <a:pt x="2172" y="1202"/>
                </a:lnTo>
                <a:lnTo>
                  <a:pt x="2217" y="1243"/>
                </a:lnTo>
                <a:lnTo>
                  <a:pt x="2258" y="1287"/>
                </a:lnTo>
                <a:lnTo>
                  <a:pt x="2294" y="1335"/>
                </a:lnTo>
                <a:lnTo>
                  <a:pt x="2327" y="1385"/>
                </a:lnTo>
                <a:lnTo>
                  <a:pt x="2354" y="1438"/>
                </a:lnTo>
                <a:lnTo>
                  <a:pt x="2377" y="1492"/>
                </a:lnTo>
                <a:lnTo>
                  <a:pt x="2395" y="1549"/>
                </a:lnTo>
                <a:lnTo>
                  <a:pt x="2407" y="1608"/>
                </a:lnTo>
                <a:lnTo>
                  <a:pt x="2415" y="1666"/>
                </a:lnTo>
                <a:lnTo>
                  <a:pt x="2418" y="1727"/>
                </a:lnTo>
                <a:lnTo>
                  <a:pt x="2415" y="1788"/>
                </a:lnTo>
                <a:lnTo>
                  <a:pt x="2407" y="1847"/>
                </a:lnTo>
                <a:lnTo>
                  <a:pt x="2395" y="1906"/>
                </a:lnTo>
                <a:lnTo>
                  <a:pt x="2377" y="1963"/>
                </a:lnTo>
                <a:lnTo>
                  <a:pt x="2354" y="2017"/>
                </a:lnTo>
                <a:lnTo>
                  <a:pt x="2327" y="2070"/>
                </a:lnTo>
                <a:lnTo>
                  <a:pt x="2294" y="2120"/>
                </a:lnTo>
                <a:lnTo>
                  <a:pt x="2258" y="2167"/>
                </a:lnTo>
                <a:lnTo>
                  <a:pt x="2217" y="2212"/>
                </a:lnTo>
                <a:lnTo>
                  <a:pt x="2173" y="2252"/>
                </a:lnTo>
                <a:lnTo>
                  <a:pt x="2127" y="2288"/>
                </a:lnTo>
                <a:lnTo>
                  <a:pt x="2078" y="2320"/>
                </a:lnTo>
                <a:lnTo>
                  <a:pt x="2026" y="2347"/>
                </a:lnTo>
                <a:lnTo>
                  <a:pt x="1974" y="2369"/>
                </a:lnTo>
                <a:lnTo>
                  <a:pt x="1918" y="2388"/>
                </a:lnTo>
                <a:lnTo>
                  <a:pt x="1861" y="2400"/>
                </a:lnTo>
                <a:lnTo>
                  <a:pt x="1804" y="2409"/>
                </a:lnTo>
                <a:lnTo>
                  <a:pt x="1745" y="2413"/>
                </a:lnTo>
                <a:lnTo>
                  <a:pt x="1745" y="2413"/>
                </a:lnTo>
                <a:lnTo>
                  <a:pt x="1724" y="2413"/>
                </a:lnTo>
                <a:lnTo>
                  <a:pt x="1675" y="2416"/>
                </a:lnTo>
                <a:lnTo>
                  <a:pt x="1627" y="2426"/>
                </a:lnTo>
                <a:lnTo>
                  <a:pt x="1582" y="2441"/>
                </a:lnTo>
                <a:lnTo>
                  <a:pt x="1540" y="2462"/>
                </a:lnTo>
                <a:lnTo>
                  <a:pt x="1501" y="2489"/>
                </a:lnTo>
                <a:lnTo>
                  <a:pt x="1467" y="2520"/>
                </a:lnTo>
                <a:lnTo>
                  <a:pt x="1436" y="2555"/>
                </a:lnTo>
                <a:lnTo>
                  <a:pt x="1410" y="2594"/>
                </a:lnTo>
                <a:lnTo>
                  <a:pt x="1389" y="2636"/>
                </a:lnTo>
                <a:lnTo>
                  <a:pt x="1373" y="2681"/>
                </a:lnTo>
                <a:lnTo>
                  <a:pt x="1363" y="2728"/>
                </a:lnTo>
                <a:lnTo>
                  <a:pt x="1360" y="2777"/>
                </a:lnTo>
                <a:lnTo>
                  <a:pt x="1363" y="2827"/>
                </a:lnTo>
                <a:lnTo>
                  <a:pt x="1373" y="2874"/>
                </a:lnTo>
                <a:lnTo>
                  <a:pt x="1389" y="2919"/>
                </a:lnTo>
                <a:lnTo>
                  <a:pt x="1410" y="2961"/>
                </a:lnTo>
                <a:lnTo>
                  <a:pt x="1436" y="3000"/>
                </a:lnTo>
                <a:lnTo>
                  <a:pt x="1467" y="3035"/>
                </a:lnTo>
                <a:lnTo>
                  <a:pt x="1501" y="3065"/>
                </a:lnTo>
                <a:lnTo>
                  <a:pt x="1540" y="3091"/>
                </a:lnTo>
                <a:lnTo>
                  <a:pt x="1582" y="3112"/>
                </a:lnTo>
                <a:lnTo>
                  <a:pt x="1627" y="3128"/>
                </a:lnTo>
                <a:lnTo>
                  <a:pt x="1675" y="3139"/>
                </a:lnTo>
                <a:lnTo>
                  <a:pt x="1724" y="3142"/>
                </a:lnTo>
                <a:lnTo>
                  <a:pt x="1773" y="3139"/>
                </a:lnTo>
                <a:lnTo>
                  <a:pt x="1819" y="3129"/>
                </a:lnTo>
                <a:lnTo>
                  <a:pt x="1864" y="3113"/>
                </a:lnTo>
                <a:lnTo>
                  <a:pt x="1906" y="3092"/>
                </a:lnTo>
                <a:lnTo>
                  <a:pt x="1944" y="3067"/>
                </a:lnTo>
                <a:lnTo>
                  <a:pt x="1979" y="3037"/>
                </a:lnTo>
                <a:lnTo>
                  <a:pt x="2009" y="3002"/>
                </a:lnTo>
                <a:lnTo>
                  <a:pt x="2037" y="2964"/>
                </a:lnTo>
                <a:lnTo>
                  <a:pt x="2058" y="2922"/>
                </a:lnTo>
                <a:lnTo>
                  <a:pt x="2073" y="2878"/>
                </a:lnTo>
                <a:lnTo>
                  <a:pt x="2084" y="2832"/>
                </a:lnTo>
                <a:lnTo>
                  <a:pt x="2088" y="2784"/>
                </a:lnTo>
                <a:lnTo>
                  <a:pt x="2088" y="2765"/>
                </a:lnTo>
                <a:lnTo>
                  <a:pt x="2420" y="2765"/>
                </a:lnTo>
                <a:lnTo>
                  <a:pt x="2420" y="2784"/>
                </a:lnTo>
                <a:lnTo>
                  <a:pt x="2417" y="2844"/>
                </a:lnTo>
                <a:lnTo>
                  <a:pt x="2408" y="2903"/>
                </a:lnTo>
                <a:lnTo>
                  <a:pt x="2395" y="2961"/>
                </a:lnTo>
                <a:lnTo>
                  <a:pt x="2377" y="3017"/>
                </a:lnTo>
                <a:lnTo>
                  <a:pt x="2354" y="3071"/>
                </a:lnTo>
                <a:lnTo>
                  <a:pt x="2327" y="3123"/>
                </a:lnTo>
                <a:lnTo>
                  <a:pt x="2295" y="3173"/>
                </a:lnTo>
                <a:lnTo>
                  <a:pt x="2258" y="3220"/>
                </a:lnTo>
                <a:lnTo>
                  <a:pt x="2217" y="3265"/>
                </a:lnTo>
                <a:lnTo>
                  <a:pt x="2172" y="3304"/>
                </a:lnTo>
                <a:lnTo>
                  <a:pt x="2125" y="3341"/>
                </a:lnTo>
                <a:lnTo>
                  <a:pt x="2075" y="3373"/>
                </a:lnTo>
                <a:lnTo>
                  <a:pt x="2023" y="3400"/>
                </a:lnTo>
                <a:lnTo>
                  <a:pt x="1969" y="3422"/>
                </a:lnTo>
                <a:lnTo>
                  <a:pt x="1912" y="3440"/>
                </a:lnTo>
                <a:lnTo>
                  <a:pt x="1854" y="3453"/>
                </a:lnTo>
                <a:lnTo>
                  <a:pt x="1795" y="3461"/>
                </a:lnTo>
                <a:lnTo>
                  <a:pt x="1734" y="3463"/>
                </a:lnTo>
                <a:lnTo>
                  <a:pt x="1675" y="3461"/>
                </a:lnTo>
                <a:lnTo>
                  <a:pt x="1615" y="3453"/>
                </a:lnTo>
                <a:lnTo>
                  <a:pt x="1556" y="3440"/>
                </a:lnTo>
                <a:lnTo>
                  <a:pt x="1500" y="3422"/>
                </a:lnTo>
                <a:lnTo>
                  <a:pt x="1445" y="3399"/>
                </a:lnTo>
                <a:lnTo>
                  <a:pt x="1392" y="3372"/>
                </a:lnTo>
                <a:lnTo>
                  <a:pt x="1343" y="3340"/>
                </a:lnTo>
                <a:lnTo>
                  <a:pt x="1294" y="3303"/>
                </a:lnTo>
                <a:lnTo>
                  <a:pt x="1250" y="3262"/>
                </a:lnTo>
                <a:lnTo>
                  <a:pt x="1209" y="3217"/>
                </a:lnTo>
                <a:lnTo>
                  <a:pt x="1173" y="3170"/>
                </a:lnTo>
                <a:lnTo>
                  <a:pt x="1140" y="3120"/>
                </a:lnTo>
                <a:lnTo>
                  <a:pt x="1113" y="3067"/>
                </a:lnTo>
                <a:lnTo>
                  <a:pt x="1091" y="3013"/>
                </a:lnTo>
                <a:lnTo>
                  <a:pt x="1073" y="2956"/>
                </a:lnTo>
                <a:lnTo>
                  <a:pt x="1059" y="2898"/>
                </a:lnTo>
                <a:lnTo>
                  <a:pt x="1052" y="2838"/>
                </a:lnTo>
                <a:lnTo>
                  <a:pt x="1050" y="2777"/>
                </a:lnTo>
                <a:lnTo>
                  <a:pt x="1052" y="2714"/>
                </a:lnTo>
                <a:lnTo>
                  <a:pt x="1060" y="2651"/>
                </a:lnTo>
                <a:lnTo>
                  <a:pt x="1075" y="2590"/>
                </a:lnTo>
                <a:lnTo>
                  <a:pt x="1095" y="2531"/>
                </a:lnTo>
                <a:lnTo>
                  <a:pt x="1120" y="2473"/>
                </a:lnTo>
                <a:lnTo>
                  <a:pt x="1151" y="2420"/>
                </a:lnTo>
                <a:lnTo>
                  <a:pt x="1184" y="2370"/>
                </a:lnTo>
                <a:lnTo>
                  <a:pt x="1223" y="2323"/>
                </a:lnTo>
                <a:lnTo>
                  <a:pt x="1265" y="2279"/>
                </a:lnTo>
                <a:lnTo>
                  <a:pt x="1311" y="2239"/>
                </a:lnTo>
                <a:lnTo>
                  <a:pt x="1364" y="2202"/>
                </a:lnTo>
                <a:lnTo>
                  <a:pt x="1418" y="2169"/>
                </a:lnTo>
                <a:lnTo>
                  <a:pt x="1475" y="2143"/>
                </a:lnTo>
                <a:lnTo>
                  <a:pt x="1534" y="2122"/>
                </a:lnTo>
                <a:lnTo>
                  <a:pt x="1595" y="2106"/>
                </a:lnTo>
                <a:lnTo>
                  <a:pt x="1657" y="2097"/>
                </a:lnTo>
                <a:lnTo>
                  <a:pt x="1721" y="2093"/>
                </a:lnTo>
                <a:lnTo>
                  <a:pt x="1723" y="2093"/>
                </a:lnTo>
                <a:lnTo>
                  <a:pt x="1726" y="2093"/>
                </a:lnTo>
                <a:lnTo>
                  <a:pt x="1745" y="2093"/>
                </a:lnTo>
                <a:lnTo>
                  <a:pt x="1745" y="2093"/>
                </a:lnTo>
                <a:lnTo>
                  <a:pt x="1792" y="2088"/>
                </a:lnTo>
                <a:lnTo>
                  <a:pt x="1837" y="2077"/>
                </a:lnTo>
                <a:lnTo>
                  <a:pt x="1880" y="2060"/>
                </a:lnTo>
                <a:lnTo>
                  <a:pt x="1920" y="2038"/>
                </a:lnTo>
                <a:lnTo>
                  <a:pt x="1957" y="2012"/>
                </a:lnTo>
                <a:lnTo>
                  <a:pt x="1990" y="1981"/>
                </a:lnTo>
                <a:lnTo>
                  <a:pt x="2019" y="1948"/>
                </a:lnTo>
                <a:lnTo>
                  <a:pt x="2044" y="1910"/>
                </a:lnTo>
                <a:lnTo>
                  <a:pt x="2064" y="1869"/>
                </a:lnTo>
                <a:lnTo>
                  <a:pt x="2079" y="1825"/>
                </a:lnTo>
                <a:lnTo>
                  <a:pt x="2088" y="1780"/>
                </a:lnTo>
                <a:lnTo>
                  <a:pt x="2091" y="1732"/>
                </a:lnTo>
                <a:lnTo>
                  <a:pt x="2088" y="1682"/>
                </a:lnTo>
                <a:lnTo>
                  <a:pt x="2078" y="1636"/>
                </a:lnTo>
                <a:lnTo>
                  <a:pt x="2063" y="1591"/>
                </a:lnTo>
                <a:lnTo>
                  <a:pt x="2042" y="1550"/>
                </a:lnTo>
                <a:lnTo>
                  <a:pt x="2016" y="1511"/>
                </a:lnTo>
                <a:lnTo>
                  <a:pt x="1985" y="1476"/>
                </a:lnTo>
                <a:lnTo>
                  <a:pt x="1951" y="1446"/>
                </a:lnTo>
                <a:lnTo>
                  <a:pt x="1912" y="1420"/>
                </a:lnTo>
                <a:lnTo>
                  <a:pt x="1870" y="1399"/>
                </a:lnTo>
                <a:lnTo>
                  <a:pt x="1826" y="1383"/>
                </a:lnTo>
                <a:lnTo>
                  <a:pt x="1778" y="1374"/>
                </a:lnTo>
                <a:lnTo>
                  <a:pt x="1730" y="1370"/>
                </a:lnTo>
                <a:lnTo>
                  <a:pt x="1683" y="1374"/>
                </a:lnTo>
                <a:lnTo>
                  <a:pt x="1638" y="1383"/>
                </a:lnTo>
                <a:lnTo>
                  <a:pt x="1594" y="1397"/>
                </a:lnTo>
                <a:lnTo>
                  <a:pt x="1554" y="1417"/>
                </a:lnTo>
                <a:lnTo>
                  <a:pt x="1516" y="1441"/>
                </a:lnTo>
                <a:lnTo>
                  <a:pt x="1481" y="1469"/>
                </a:lnTo>
                <a:lnTo>
                  <a:pt x="1451" y="1502"/>
                </a:lnTo>
                <a:lnTo>
                  <a:pt x="1425" y="1538"/>
                </a:lnTo>
                <a:lnTo>
                  <a:pt x="1404" y="1577"/>
                </a:lnTo>
                <a:lnTo>
                  <a:pt x="1387" y="1620"/>
                </a:lnTo>
                <a:lnTo>
                  <a:pt x="1375" y="1664"/>
                </a:lnTo>
                <a:lnTo>
                  <a:pt x="1369" y="1712"/>
                </a:lnTo>
                <a:lnTo>
                  <a:pt x="1370" y="1738"/>
                </a:lnTo>
                <a:lnTo>
                  <a:pt x="1370" y="1758"/>
                </a:lnTo>
                <a:lnTo>
                  <a:pt x="1365" y="1819"/>
                </a:lnTo>
                <a:lnTo>
                  <a:pt x="1355" y="1880"/>
                </a:lnTo>
                <a:lnTo>
                  <a:pt x="1340" y="1939"/>
                </a:lnTo>
                <a:lnTo>
                  <a:pt x="1320" y="1996"/>
                </a:lnTo>
                <a:lnTo>
                  <a:pt x="1294" y="2052"/>
                </a:lnTo>
                <a:lnTo>
                  <a:pt x="1263" y="2105"/>
                </a:lnTo>
                <a:lnTo>
                  <a:pt x="1227" y="2156"/>
                </a:lnTo>
                <a:lnTo>
                  <a:pt x="1187" y="2203"/>
                </a:lnTo>
                <a:lnTo>
                  <a:pt x="1144" y="2246"/>
                </a:lnTo>
                <a:lnTo>
                  <a:pt x="1096" y="2286"/>
                </a:lnTo>
                <a:lnTo>
                  <a:pt x="1046" y="2321"/>
                </a:lnTo>
                <a:lnTo>
                  <a:pt x="992" y="2351"/>
                </a:lnTo>
                <a:lnTo>
                  <a:pt x="933" y="2377"/>
                </a:lnTo>
                <a:lnTo>
                  <a:pt x="873" y="2397"/>
                </a:lnTo>
                <a:lnTo>
                  <a:pt x="812" y="2412"/>
                </a:lnTo>
                <a:lnTo>
                  <a:pt x="749" y="2420"/>
                </a:lnTo>
                <a:lnTo>
                  <a:pt x="685" y="2424"/>
                </a:lnTo>
                <a:lnTo>
                  <a:pt x="625" y="2420"/>
                </a:lnTo>
                <a:lnTo>
                  <a:pt x="565" y="2413"/>
                </a:lnTo>
                <a:lnTo>
                  <a:pt x="506" y="2400"/>
                </a:lnTo>
                <a:lnTo>
                  <a:pt x="450" y="2383"/>
                </a:lnTo>
                <a:lnTo>
                  <a:pt x="395" y="2359"/>
                </a:lnTo>
                <a:lnTo>
                  <a:pt x="342" y="2332"/>
                </a:lnTo>
                <a:lnTo>
                  <a:pt x="293" y="2301"/>
                </a:lnTo>
                <a:lnTo>
                  <a:pt x="245" y="2264"/>
                </a:lnTo>
                <a:lnTo>
                  <a:pt x="201" y="2223"/>
                </a:lnTo>
                <a:lnTo>
                  <a:pt x="160" y="2178"/>
                </a:lnTo>
                <a:lnTo>
                  <a:pt x="123" y="2131"/>
                </a:lnTo>
                <a:lnTo>
                  <a:pt x="90" y="2080"/>
                </a:lnTo>
                <a:lnTo>
                  <a:pt x="63" y="2028"/>
                </a:lnTo>
                <a:lnTo>
                  <a:pt x="41" y="1973"/>
                </a:lnTo>
                <a:lnTo>
                  <a:pt x="23" y="1916"/>
                </a:lnTo>
                <a:lnTo>
                  <a:pt x="9" y="1859"/>
                </a:lnTo>
                <a:lnTo>
                  <a:pt x="2" y="1799"/>
                </a:lnTo>
                <a:lnTo>
                  <a:pt x="0" y="1738"/>
                </a:lnTo>
                <a:lnTo>
                  <a:pt x="2" y="1679"/>
                </a:lnTo>
                <a:lnTo>
                  <a:pt x="9" y="1620"/>
                </a:lnTo>
                <a:lnTo>
                  <a:pt x="22" y="1563"/>
                </a:lnTo>
                <a:lnTo>
                  <a:pt x="40" y="1507"/>
                </a:lnTo>
                <a:lnTo>
                  <a:pt x="61" y="1453"/>
                </a:lnTo>
                <a:lnTo>
                  <a:pt x="88" y="1401"/>
                </a:lnTo>
                <a:lnTo>
                  <a:pt x="119" y="1351"/>
                </a:lnTo>
                <a:lnTo>
                  <a:pt x="154" y="1304"/>
                </a:lnTo>
                <a:lnTo>
                  <a:pt x="194" y="1260"/>
                </a:lnTo>
                <a:lnTo>
                  <a:pt x="237" y="1219"/>
                </a:lnTo>
                <a:lnTo>
                  <a:pt x="283" y="1182"/>
                </a:lnTo>
                <a:lnTo>
                  <a:pt x="333" y="1150"/>
                </a:lnTo>
                <a:lnTo>
                  <a:pt x="383" y="1123"/>
                </a:lnTo>
                <a:lnTo>
                  <a:pt x="437" y="1098"/>
                </a:lnTo>
                <a:lnTo>
                  <a:pt x="492" y="1081"/>
                </a:lnTo>
                <a:lnTo>
                  <a:pt x="549" y="1066"/>
                </a:lnTo>
                <a:lnTo>
                  <a:pt x="607" y="1057"/>
                </a:lnTo>
                <a:lnTo>
                  <a:pt x="667" y="1053"/>
                </a:lnTo>
                <a:lnTo>
                  <a:pt x="680" y="1053"/>
                </a:lnTo>
                <a:lnTo>
                  <a:pt x="682" y="1053"/>
                </a:lnTo>
                <a:lnTo>
                  <a:pt x="704" y="1053"/>
                </a:lnTo>
                <a:lnTo>
                  <a:pt x="752" y="1048"/>
                </a:lnTo>
                <a:lnTo>
                  <a:pt x="797" y="1036"/>
                </a:lnTo>
                <a:lnTo>
                  <a:pt x="840" y="1020"/>
                </a:lnTo>
                <a:lnTo>
                  <a:pt x="879" y="999"/>
                </a:lnTo>
                <a:lnTo>
                  <a:pt x="915" y="972"/>
                </a:lnTo>
                <a:lnTo>
                  <a:pt x="948" y="942"/>
                </a:lnTo>
                <a:lnTo>
                  <a:pt x="977" y="907"/>
                </a:lnTo>
                <a:lnTo>
                  <a:pt x="1002" y="870"/>
                </a:lnTo>
                <a:lnTo>
                  <a:pt x="1022" y="829"/>
                </a:lnTo>
                <a:lnTo>
                  <a:pt x="1036" y="786"/>
                </a:lnTo>
                <a:lnTo>
                  <a:pt x="1045" y="740"/>
                </a:lnTo>
                <a:lnTo>
                  <a:pt x="1048" y="692"/>
                </a:lnTo>
                <a:lnTo>
                  <a:pt x="1045" y="644"/>
                </a:lnTo>
                <a:lnTo>
                  <a:pt x="1035" y="597"/>
                </a:lnTo>
                <a:lnTo>
                  <a:pt x="1019" y="552"/>
                </a:lnTo>
                <a:lnTo>
                  <a:pt x="998" y="510"/>
                </a:lnTo>
                <a:lnTo>
                  <a:pt x="972" y="472"/>
                </a:lnTo>
                <a:lnTo>
                  <a:pt x="942" y="437"/>
                </a:lnTo>
                <a:lnTo>
                  <a:pt x="907" y="406"/>
                </a:lnTo>
                <a:lnTo>
                  <a:pt x="869" y="381"/>
                </a:lnTo>
                <a:lnTo>
                  <a:pt x="827" y="360"/>
                </a:lnTo>
                <a:lnTo>
                  <a:pt x="782" y="345"/>
                </a:lnTo>
                <a:lnTo>
                  <a:pt x="736" y="335"/>
                </a:lnTo>
                <a:lnTo>
                  <a:pt x="687" y="331"/>
                </a:lnTo>
                <a:lnTo>
                  <a:pt x="638" y="335"/>
                </a:lnTo>
                <a:lnTo>
                  <a:pt x="592" y="345"/>
                </a:lnTo>
                <a:lnTo>
                  <a:pt x="548" y="359"/>
                </a:lnTo>
                <a:lnTo>
                  <a:pt x="506" y="380"/>
                </a:lnTo>
                <a:lnTo>
                  <a:pt x="468" y="405"/>
                </a:lnTo>
                <a:lnTo>
                  <a:pt x="434" y="436"/>
                </a:lnTo>
                <a:lnTo>
                  <a:pt x="403" y="469"/>
                </a:lnTo>
                <a:lnTo>
                  <a:pt x="377" y="507"/>
                </a:lnTo>
                <a:lnTo>
                  <a:pt x="356" y="549"/>
                </a:lnTo>
                <a:lnTo>
                  <a:pt x="340" y="592"/>
                </a:lnTo>
                <a:lnTo>
                  <a:pt x="330" y="639"/>
                </a:lnTo>
                <a:lnTo>
                  <a:pt x="325" y="687"/>
                </a:lnTo>
                <a:lnTo>
                  <a:pt x="325" y="706"/>
                </a:lnTo>
                <a:lnTo>
                  <a:pt x="5" y="706"/>
                </a:lnTo>
                <a:lnTo>
                  <a:pt x="5" y="686"/>
                </a:lnTo>
                <a:lnTo>
                  <a:pt x="7" y="625"/>
                </a:lnTo>
                <a:lnTo>
                  <a:pt x="16" y="566"/>
                </a:lnTo>
                <a:lnTo>
                  <a:pt x="28" y="507"/>
                </a:lnTo>
                <a:lnTo>
                  <a:pt x="46" y="451"/>
                </a:lnTo>
                <a:lnTo>
                  <a:pt x="68" y="396"/>
                </a:lnTo>
                <a:lnTo>
                  <a:pt x="96" y="343"/>
                </a:lnTo>
                <a:lnTo>
                  <a:pt x="128" y="293"/>
                </a:lnTo>
                <a:lnTo>
                  <a:pt x="165" y="246"/>
                </a:lnTo>
                <a:lnTo>
                  <a:pt x="206" y="201"/>
                </a:lnTo>
                <a:lnTo>
                  <a:pt x="250" y="160"/>
                </a:lnTo>
                <a:lnTo>
                  <a:pt x="298" y="124"/>
                </a:lnTo>
                <a:lnTo>
                  <a:pt x="349" y="91"/>
                </a:lnTo>
                <a:lnTo>
                  <a:pt x="401" y="64"/>
                </a:lnTo>
                <a:lnTo>
                  <a:pt x="456" y="41"/>
                </a:lnTo>
                <a:lnTo>
                  <a:pt x="512" y="23"/>
                </a:lnTo>
                <a:lnTo>
                  <a:pt x="570" y="11"/>
                </a:lnTo>
                <a:lnTo>
                  <a:pt x="630" y="3"/>
                </a:lnTo>
                <a:lnTo>
                  <a:pt x="690" y="0"/>
                </a:lnTo>
                <a:close/>
              </a:path>
            </a:pathLst>
          </a:cu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 val="solid"/>
            <a:round/>
            <a:headEnd/>
            <a:tailEnd/>
          </a:ln>
          <a:effectLst>
            <a:outerShdw blurRad="381000" dist="38100" dir="8100000" sx="103000" sy="103000" algn="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1725" y="341865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1725" y="30849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1802" y="3791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1802" y="345786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3595" y="543910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595" y="510540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2" name="Oval 21"/>
          <p:cNvSpPr/>
          <p:nvPr/>
        </p:nvSpPr>
        <p:spPr>
          <a:xfrm>
            <a:off x="6420325" y="3253570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70198" y="3247488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70198" y="1609345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0325" y="4909014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21965" y="1727793"/>
            <a:ext cx="681037" cy="747672"/>
            <a:chOff x="688975" y="2427288"/>
            <a:chExt cx="957263" cy="1050925"/>
          </a:xfrm>
          <a:solidFill>
            <a:schemeClr val="accent3">
              <a:lumMod val="50000"/>
            </a:schemeClr>
          </a:solidFill>
        </p:grpSpPr>
        <p:sp>
          <p:nvSpPr>
            <p:cNvPr id="28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72090" y="5074273"/>
            <a:ext cx="681038" cy="654050"/>
            <a:chOff x="890588" y="2374900"/>
            <a:chExt cx="681038" cy="654050"/>
          </a:xfrm>
          <a:solidFill>
            <a:schemeClr val="accent3">
              <a:lumMod val="50000"/>
            </a:schemeClr>
          </a:solidFill>
        </p:grpSpPr>
        <p:sp>
          <p:nvSpPr>
            <p:cNvPr id="41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4153" y="3442056"/>
            <a:ext cx="696912" cy="607596"/>
            <a:chOff x="977900" y="3124200"/>
            <a:chExt cx="879476" cy="766763"/>
          </a:xfrm>
          <a:solidFill>
            <a:schemeClr val="accent3">
              <a:lumMod val="50000"/>
            </a:schemeClr>
          </a:solidFill>
        </p:grpSpPr>
        <p:sp>
          <p:nvSpPr>
            <p:cNvPr id="48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 193"/>
          <p:cNvSpPr>
            <a:spLocks noEditPoints="1"/>
          </p:cNvSpPr>
          <p:nvPr/>
        </p:nvSpPr>
        <p:spPr bwMode="auto">
          <a:xfrm>
            <a:off x="4974352" y="3384966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2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ACFC4"/>
      </a:dk2>
      <a:lt2>
        <a:srgbClr val="F2C716"/>
      </a:lt2>
      <a:accent1>
        <a:srgbClr val="2D3E50"/>
      </a:accent1>
      <a:accent2>
        <a:srgbClr val="F78E28"/>
      </a:accent2>
      <a:accent3>
        <a:srgbClr val="3B92CD"/>
      </a:accent3>
      <a:accent4>
        <a:srgbClr val="D84A56"/>
      </a:accent4>
      <a:accent5>
        <a:srgbClr val="15AB8E"/>
      </a:accent5>
      <a:accent6>
        <a:srgbClr val="CD64AF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122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4 Step Concept For PowerPoint</vt:lpstr>
      <vt:lpstr>4 Step Concept For PowerPoint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PRATAP PADHY</cp:lastModifiedBy>
  <cp:revision>117</cp:revision>
  <dcterms:created xsi:type="dcterms:W3CDTF">2013-09-12T13:05:01Z</dcterms:created>
  <dcterms:modified xsi:type="dcterms:W3CDTF">2023-08-02T15:53:32Z</dcterms:modified>
  <cp:category>SlideModel PowerPoint</cp:category>
  <cp:contentStatus>SlideModel PowerPoint</cp:contentStatus>
</cp:coreProperties>
</file>