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1" r:id="rId3"/>
    <p:sldId id="272" r:id="rId4"/>
    <p:sldId id="273" r:id="rId5"/>
    <p:sldId id="274" r:id="rId6"/>
    <p:sldId id="276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Paint Brush Concept for PowerPoint</a:t>
            </a: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392211" y="990600"/>
            <a:ext cx="1827149" cy="4041868"/>
          </a:xfrm>
          <a:custGeom>
            <a:avLst/>
            <a:gdLst>
              <a:gd name="T0" fmla="*/ 1685 w 1725"/>
              <a:gd name="T1" fmla="*/ 152 h 3069"/>
              <a:gd name="T2" fmla="*/ 1689 w 1725"/>
              <a:gd name="T3" fmla="*/ 314 h 3069"/>
              <a:gd name="T4" fmla="*/ 1703 w 1725"/>
              <a:gd name="T5" fmla="*/ 488 h 3069"/>
              <a:gd name="T6" fmla="*/ 1694 w 1725"/>
              <a:gd name="T7" fmla="*/ 614 h 3069"/>
              <a:gd name="T8" fmla="*/ 1701 w 1725"/>
              <a:gd name="T9" fmla="*/ 738 h 3069"/>
              <a:gd name="T10" fmla="*/ 1715 w 1725"/>
              <a:gd name="T11" fmla="*/ 837 h 3069"/>
              <a:gd name="T12" fmla="*/ 1708 w 1725"/>
              <a:gd name="T13" fmla="*/ 966 h 3069"/>
              <a:gd name="T14" fmla="*/ 1707 w 1725"/>
              <a:gd name="T15" fmla="*/ 1026 h 3069"/>
              <a:gd name="T16" fmla="*/ 1697 w 1725"/>
              <a:gd name="T17" fmla="*/ 1183 h 3069"/>
              <a:gd name="T18" fmla="*/ 1702 w 1725"/>
              <a:gd name="T19" fmla="*/ 1286 h 3069"/>
              <a:gd name="T20" fmla="*/ 1694 w 1725"/>
              <a:gd name="T21" fmla="*/ 1394 h 3069"/>
              <a:gd name="T22" fmla="*/ 1691 w 1725"/>
              <a:gd name="T23" fmla="*/ 1520 h 3069"/>
              <a:gd name="T24" fmla="*/ 1707 w 1725"/>
              <a:gd name="T25" fmla="*/ 1587 h 3069"/>
              <a:gd name="T26" fmla="*/ 1691 w 1725"/>
              <a:gd name="T27" fmla="*/ 1652 h 3069"/>
              <a:gd name="T28" fmla="*/ 1698 w 1725"/>
              <a:gd name="T29" fmla="*/ 1767 h 3069"/>
              <a:gd name="T30" fmla="*/ 1685 w 1725"/>
              <a:gd name="T31" fmla="*/ 2326 h 3069"/>
              <a:gd name="T32" fmla="*/ 1725 w 1725"/>
              <a:gd name="T33" fmla="*/ 2795 h 3069"/>
              <a:gd name="T34" fmla="*/ 1643 w 1725"/>
              <a:gd name="T35" fmla="*/ 2944 h 3069"/>
              <a:gd name="T36" fmla="*/ 1588 w 1725"/>
              <a:gd name="T37" fmla="*/ 2812 h 3069"/>
              <a:gd name="T38" fmla="*/ 1534 w 1725"/>
              <a:gd name="T39" fmla="*/ 2863 h 3069"/>
              <a:gd name="T40" fmla="*/ 1477 w 1725"/>
              <a:gd name="T41" fmla="*/ 2846 h 3069"/>
              <a:gd name="T42" fmla="*/ 1348 w 1725"/>
              <a:gd name="T43" fmla="*/ 3046 h 3069"/>
              <a:gd name="T44" fmla="*/ 1337 w 1725"/>
              <a:gd name="T45" fmla="*/ 2758 h 3069"/>
              <a:gd name="T46" fmla="*/ 1265 w 1725"/>
              <a:gd name="T47" fmla="*/ 2839 h 3069"/>
              <a:gd name="T48" fmla="*/ 1193 w 1725"/>
              <a:gd name="T49" fmla="*/ 2716 h 3069"/>
              <a:gd name="T50" fmla="*/ 1102 w 1725"/>
              <a:gd name="T51" fmla="*/ 2981 h 3069"/>
              <a:gd name="T52" fmla="*/ 1035 w 1725"/>
              <a:gd name="T53" fmla="*/ 2672 h 3069"/>
              <a:gd name="T54" fmla="*/ 977 w 1725"/>
              <a:gd name="T55" fmla="*/ 2911 h 3069"/>
              <a:gd name="T56" fmla="*/ 893 w 1725"/>
              <a:gd name="T57" fmla="*/ 2837 h 3069"/>
              <a:gd name="T58" fmla="*/ 822 w 1725"/>
              <a:gd name="T59" fmla="*/ 2917 h 3069"/>
              <a:gd name="T60" fmla="*/ 759 w 1725"/>
              <a:gd name="T61" fmla="*/ 2762 h 3069"/>
              <a:gd name="T62" fmla="*/ 712 w 1725"/>
              <a:gd name="T63" fmla="*/ 3006 h 3069"/>
              <a:gd name="T64" fmla="*/ 602 w 1725"/>
              <a:gd name="T65" fmla="*/ 2921 h 3069"/>
              <a:gd name="T66" fmla="*/ 542 w 1725"/>
              <a:gd name="T67" fmla="*/ 2784 h 3069"/>
              <a:gd name="T68" fmla="*/ 503 w 1725"/>
              <a:gd name="T69" fmla="*/ 2714 h 3069"/>
              <a:gd name="T70" fmla="*/ 444 w 1725"/>
              <a:gd name="T71" fmla="*/ 2871 h 3069"/>
              <a:gd name="T72" fmla="*/ 309 w 1725"/>
              <a:gd name="T73" fmla="*/ 2876 h 3069"/>
              <a:gd name="T74" fmla="*/ 229 w 1725"/>
              <a:gd name="T75" fmla="*/ 2646 h 3069"/>
              <a:gd name="T76" fmla="*/ 194 w 1725"/>
              <a:gd name="T77" fmla="*/ 2792 h 3069"/>
              <a:gd name="T78" fmla="*/ 118 w 1725"/>
              <a:gd name="T79" fmla="*/ 2572 h 3069"/>
              <a:gd name="T80" fmla="*/ 90 w 1725"/>
              <a:gd name="T81" fmla="*/ 2812 h 3069"/>
              <a:gd name="T82" fmla="*/ 38 w 1725"/>
              <a:gd name="T83" fmla="*/ 2525 h 3069"/>
              <a:gd name="T84" fmla="*/ 31 w 1725"/>
              <a:gd name="T85" fmla="*/ 2328 h 3069"/>
              <a:gd name="T86" fmla="*/ 27 w 1725"/>
              <a:gd name="T87" fmla="*/ 2231 h 3069"/>
              <a:gd name="T88" fmla="*/ 18 w 1725"/>
              <a:gd name="T89" fmla="*/ 2089 h 3069"/>
              <a:gd name="T90" fmla="*/ 31 w 1725"/>
              <a:gd name="T91" fmla="*/ 1886 h 3069"/>
              <a:gd name="T92" fmla="*/ 27 w 1725"/>
              <a:gd name="T93" fmla="*/ 1721 h 3069"/>
              <a:gd name="T94" fmla="*/ 27 w 1725"/>
              <a:gd name="T95" fmla="*/ 1627 h 3069"/>
              <a:gd name="T96" fmla="*/ 27 w 1725"/>
              <a:gd name="T97" fmla="*/ 1546 h 3069"/>
              <a:gd name="T98" fmla="*/ 27 w 1725"/>
              <a:gd name="T99" fmla="*/ 1450 h 3069"/>
              <a:gd name="T100" fmla="*/ 58 w 1725"/>
              <a:gd name="T101" fmla="*/ 1331 h 3069"/>
              <a:gd name="T102" fmla="*/ 31 w 1725"/>
              <a:gd name="T103" fmla="*/ 1286 h 3069"/>
              <a:gd name="T104" fmla="*/ 37 w 1725"/>
              <a:gd name="T105" fmla="*/ 1148 h 3069"/>
              <a:gd name="T106" fmla="*/ 10 w 1725"/>
              <a:gd name="T107" fmla="*/ 1020 h 3069"/>
              <a:gd name="T108" fmla="*/ 17 w 1725"/>
              <a:gd name="T109" fmla="*/ 918 h 3069"/>
              <a:gd name="T110" fmla="*/ 5 w 1725"/>
              <a:gd name="T111" fmla="*/ 838 h 3069"/>
              <a:gd name="T112" fmla="*/ 39 w 1725"/>
              <a:gd name="T113" fmla="*/ 716 h 3069"/>
              <a:gd name="T114" fmla="*/ 20 w 1725"/>
              <a:gd name="T115" fmla="*/ 598 h 3069"/>
              <a:gd name="T116" fmla="*/ 29 w 1725"/>
              <a:gd name="T117" fmla="*/ 425 h 3069"/>
              <a:gd name="T118" fmla="*/ 12 w 1725"/>
              <a:gd name="T119" fmla="*/ 361 h 3069"/>
              <a:gd name="T120" fmla="*/ 35 w 1725"/>
              <a:gd name="T121" fmla="*/ 274 h 3069"/>
              <a:gd name="T122" fmla="*/ 18 w 1725"/>
              <a:gd name="T123" fmla="*/ 192 h 3069"/>
              <a:gd name="T124" fmla="*/ 33 w 1725"/>
              <a:gd name="T125" fmla="*/ 48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25" h="3069">
                <a:moveTo>
                  <a:pt x="30" y="0"/>
                </a:moveTo>
                <a:lnTo>
                  <a:pt x="1685" y="0"/>
                </a:lnTo>
                <a:lnTo>
                  <a:pt x="1691" y="31"/>
                </a:lnTo>
                <a:lnTo>
                  <a:pt x="1695" y="35"/>
                </a:lnTo>
                <a:lnTo>
                  <a:pt x="1701" y="41"/>
                </a:lnTo>
                <a:lnTo>
                  <a:pt x="1706" y="47"/>
                </a:lnTo>
                <a:lnTo>
                  <a:pt x="1708" y="56"/>
                </a:lnTo>
                <a:lnTo>
                  <a:pt x="1710" y="75"/>
                </a:lnTo>
                <a:lnTo>
                  <a:pt x="1707" y="90"/>
                </a:lnTo>
                <a:lnTo>
                  <a:pt x="1701" y="103"/>
                </a:lnTo>
                <a:lnTo>
                  <a:pt x="1694" y="117"/>
                </a:lnTo>
                <a:lnTo>
                  <a:pt x="1687" y="127"/>
                </a:lnTo>
                <a:lnTo>
                  <a:pt x="1685" y="139"/>
                </a:lnTo>
                <a:lnTo>
                  <a:pt x="1685" y="152"/>
                </a:lnTo>
                <a:lnTo>
                  <a:pt x="1691" y="165"/>
                </a:lnTo>
                <a:lnTo>
                  <a:pt x="1697" y="173"/>
                </a:lnTo>
                <a:lnTo>
                  <a:pt x="1703" y="182"/>
                </a:lnTo>
                <a:lnTo>
                  <a:pt x="1710" y="192"/>
                </a:lnTo>
                <a:lnTo>
                  <a:pt x="1715" y="202"/>
                </a:lnTo>
                <a:lnTo>
                  <a:pt x="1718" y="207"/>
                </a:lnTo>
                <a:lnTo>
                  <a:pt x="1720" y="224"/>
                </a:lnTo>
                <a:lnTo>
                  <a:pt x="1718" y="240"/>
                </a:lnTo>
                <a:lnTo>
                  <a:pt x="1712" y="254"/>
                </a:lnTo>
                <a:lnTo>
                  <a:pt x="1706" y="270"/>
                </a:lnTo>
                <a:lnTo>
                  <a:pt x="1701" y="283"/>
                </a:lnTo>
                <a:lnTo>
                  <a:pt x="1691" y="283"/>
                </a:lnTo>
                <a:lnTo>
                  <a:pt x="1689" y="297"/>
                </a:lnTo>
                <a:lnTo>
                  <a:pt x="1689" y="314"/>
                </a:lnTo>
                <a:lnTo>
                  <a:pt x="1690" y="331"/>
                </a:lnTo>
                <a:lnTo>
                  <a:pt x="1693" y="344"/>
                </a:lnTo>
                <a:lnTo>
                  <a:pt x="1701" y="344"/>
                </a:lnTo>
                <a:lnTo>
                  <a:pt x="1711" y="352"/>
                </a:lnTo>
                <a:lnTo>
                  <a:pt x="1716" y="363"/>
                </a:lnTo>
                <a:lnTo>
                  <a:pt x="1716" y="373"/>
                </a:lnTo>
                <a:lnTo>
                  <a:pt x="1711" y="386"/>
                </a:lnTo>
                <a:lnTo>
                  <a:pt x="1707" y="391"/>
                </a:lnTo>
                <a:lnTo>
                  <a:pt x="1716" y="414"/>
                </a:lnTo>
                <a:lnTo>
                  <a:pt x="1719" y="427"/>
                </a:lnTo>
                <a:lnTo>
                  <a:pt x="1720" y="442"/>
                </a:lnTo>
                <a:lnTo>
                  <a:pt x="1718" y="458"/>
                </a:lnTo>
                <a:lnTo>
                  <a:pt x="1711" y="474"/>
                </a:lnTo>
                <a:lnTo>
                  <a:pt x="1703" y="488"/>
                </a:lnTo>
                <a:lnTo>
                  <a:pt x="1694" y="503"/>
                </a:lnTo>
                <a:lnTo>
                  <a:pt x="1687" y="518"/>
                </a:lnTo>
                <a:lnTo>
                  <a:pt x="1683" y="537"/>
                </a:lnTo>
                <a:lnTo>
                  <a:pt x="1687" y="538"/>
                </a:lnTo>
                <a:lnTo>
                  <a:pt x="1690" y="541"/>
                </a:lnTo>
                <a:lnTo>
                  <a:pt x="1691" y="543"/>
                </a:lnTo>
                <a:lnTo>
                  <a:pt x="1691" y="546"/>
                </a:lnTo>
                <a:lnTo>
                  <a:pt x="1683" y="546"/>
                </a:lnTo>
                <a:lnTo>
                  <a:pt x="1683" y="562"/>
                </a:lnTo>
                <a:lnTo>
                  <a:pt x="1683" y="562"/>
                </a:lnTo>
                <a:lnTo>
                  <a:pt x="1683" y="579"/>
                </a:lnTo>
                <a:lnTo>
                  <a:pt x="1686" y="596"/>
                </a:lnTo>
                <a:lnTo>
                  <a:pt x="1691" y="609"/>
                </a:lnTo>
                <a:lnTo>
                  <a:pt x="1694" y="614"/>
                </a:lnTo>
                <a:lnTo>
                  <a:pt x="1698" y="621"/>
                </a:lnTo>
                <a:lnTo>
                  <a:pt x="1702" y="630"/>
                </a:lnTo>
                <a:lnTo>
                  <a:pt x="1703" y="639"/>
                </a:lnTo>
                <a:lnTo>
                  <a:pt x="1702" y="643"/>
                </a:lnTo>
                <a:lnTo>
                  <a:pt x="1702" y="652"/>
                </a:lnTo>
                <a:lnTo>
                  <a:pt x="1693" y="666"/>
                </a:lnTo>
                <a:lnTo>
                  <a:pt x="1701" y="674"/>
                </a:lnTo>
                <a:lnTo>
                  <a:pt x="1703" y="678"/>
                </a:lnTo>
                <a:lnTo>
                  <a:pt x="1706" y="681"/>
                </a:lnTo>
                <a:lnTo>
                  <a:pt x="1707" y="686"/>
                </a:lnTo>
                <a:lnTo>
                  <a:pt x="1708" y="691"/>
                </a:lnTo>
                <a:lnTo>
                  <a:pt x="1710" y="710"/>
                </a:lnTo>
                <a:lnTo>
                  <a:pt x="1707" y="725"/>
                </a:lnTo>
                <a:lnTo>
                  <a:pt x="1701" y="738"/>
                </a:lnTo>
                <a:lnTo>
                  <a:pt x="1694" y="750"/>
                </a:lnTo>
                <a:lnTo>
                  <a:pt x="1690" y="762"/>
                </a:lnTo>
                <a:lnTo>
                  <a:pt x="1694" y="766"/>
                </a:lnTo>
                <a:lnTo>
                  <a:pt x="1697" y="770"/>
                </a:lnTo>
                <a:lnTo>
                  <a:pt x="1699" y="774"/>
                </a:lnTo>
                <a:lnTo>
                  <a:pt x="1701" y="778"/>
                </a:lnTo>
                <a:lnTo>
                  <a:pt x="1702" y="784"/>
                </a:lnTo>
                <a:lnTo>
                  <a:pt x="1702" y="789"/>
                </a:lnTo>
                <a:lnTo>
                  <a:pt x="1701" y="796"/>
                </a:lnTo>
                <a:lnTo>
                  <a:pt x="1697" y="806"/>
                </a:lnTo>
                <a:lnTo>
                  <a:pt x="1706" y="822"/>
                </a:lnTo>
                <a:lnTo>
                  <a:pt x="1710" y="827"/>
                </a:lnTo>
                <a:lnTo>
                  <a:pt x="1712" y="831"/>
                </a:lnTo>
                <a:lnTo>
                  <a:pt x="1715" y="837"/>
                </a:lnTo>
                <a:lnTo>
                  <a:pt x="1716" y="839"/>
                </a:lnTo>
                <a:lnTo>
                  <a:pt x="1718" y="842"/>
                </a:lnTo>
                <a:lnTo>
                  <a:pt x="1720" y="857"/>
                </a:lnTo>
                <a:lnTo>
                  <a:pt x="1718" y="873"/>
                </a:lnTo>
                <a:lnTo>
                  <a:pt x="1712" y="889"/>
                </a:lnTo>
                <a:lnTo>
                  <a:pt x="1706" y="903"/>
                </a:lnTo>
                <a:lnTo>
                  <a:pt x="1701" y="916"/>
                </a:lnTo>
                <a:lnTo>
                  <a:pt x="1695" y="916"/>
                </a:lnTo>
                <a:lnTo>
                  <a:pt x="1698" y="928"/>
                </a:lnTo>
                <a:lnTo>
                  <a:pt x="1698" y="931"/>
                </a:lnTo>
                <a:lnTo>
                  <a:pt x="1704" y="940"/>
                </a:lnTo>
                <a:lnTo>
                  <a:pt x="1707" y="949"/>
                </a:lnTo>
                <a:lnTo>
                  <a:pt x="1708" y="961"/>
                </a:lnTo>
                <a:lnTo>
                  <a:pt x="1708" y="966"/>
                </a:lnTo>
                <a:lnTo>
                  <a:pt x="1708" y="970"/>
                </a:lnTo>
                <a:lnTo>
                  <a:pt x="1707" y="973"/>
                </a:lnTo>
                <a:lnTo>
                  <a:pt x="1707" y="974"/>
                </a:lnTo>
                <a:lnTo>
                  <a:pt x="1706" y="975"/>
                </a:lnTo>
                <a:lnTo>
                  <a:pt x="1704" y="974"/>
                </a:lnTo>
                <a:lnTo>
                  <a:pt x="1703" y="974"/>
                </a:lnTo>
                <a:lnTo>
                  <a:pt x="1698" y="973"/>
                </a:lnTo>
                <a:lnTo>
                  <a:pt x="1697" y="979"/>
                </a:lnTo>
                <a:lnTo>
                  <a:pt x="1701" y="979"/>
                </a:lnTo>
                <a:lnTo>
                  <a:pt x="1711" y="987"/>
                </a:lnTo>
                <a:lnTo>
                  <a:pt x="1716" y="996"/>
                </a:lnTo>
                <a:lnTo>
                  <a:pt x="1716" y="1008"/>
                </a:lnTo>
                <a:lnTo>
                  <a:pt x="1711" y="1020"/>
                </a:lnTo>
                <a:lnTo>
                  <a:pt x="1707" y="1026"/>
                </a:lnTo>
                <a:lnTo>
                  <a:pt x="1716" y="1047"/>
                </a:lnTo>
                <a:lnTo>
                  <a:pt x="1719" y="1062"/>
                </a:lnTo>
                <a:lnTo>
                  <a:pt x="1720" y="1077"/>
                </a:lnTo>
                <a:lnTo>
                  <a:pt x="1718" y="1093"/>
                </a:lnTo>
                <a:lnTo>
                  <a:pt x="1711" y="1109"/>
                </a:lnTo>
                <a:lnTo>
                  <a:pt x="1703" y="1123"/>
                </a:lnTo>
                <a:lnTo>
                  <a:pt x="1698" y="1132"/>
                </a:lnTo>
                <a:lnTo>
                  <a:pt x="1691" y="1155"/>
                </a:lnTo>
                <a:lnTo>
                  <a:pt x="1693" y="1160"/>
                </a:lnTo>
                <a:lnTo>
                  <a:pt x="1697" y="1164"/>
                </a:lnTo>
                <a:lnTo>
                  <a:pt x="1701" y="1166"/>
                </a:lnTo>
                <a:lnTo>
                  <a:pt x="1702" y="1172"/>
                </a:lnTo>
                <a:lnTo>
                  <a:pt x="1701" y="1179"/>
                </a:lnTo>
                <a:lnTo>
                  <a:pt x="1697" y="1183"/>
                </a:lnTo>
                <a:lnTo>
                  <a:pt x="1693" y="1189"/>
                </a:lnTo>
                <a:lnTo>
                  <a:pt x="1687" y="1193"/>
                </a:lnTo>
                <a:lnTo>
                  <a:pt x="1683" y="1197"/>
                </a:lnTo>
                <a:lnTo>
                  <a:pt x="1683" y="1197"/>
                </a:lnTo>
                <a:lnTo>
                  <a:pt x="1683" y="1197"/>
                </a:lnTo>
                <a:lnTo>
                  <a:pt x="1683" y="1212"/>
                </a:lnTo>
                <a:lnTo>
                  <a:pt x="1686" y="1229"/>
                </a:lnTo>
                <a:lnTo>
                  <a:pt x="1691" y="1244"/>
                </a:lnTo>
                <a:lnTo>
                  <a:pt x="1694" y="1248"/>
                </a:lnTo>
                <a:lnTo>
                  <a:pt x="1698" y="1255"/>
                </a:lnTo>
                <a:lnTo>
                  <a:pt x="1702" y="1263"/>
                </a:lnTo>
                <a:lnTo>
                  <a:pt x="1703" y="1274"/>
                </a:lnTo>
                <a:lnTo>
                  <a:pt x="1702" y="1278"/>
                </a:lnTo>
                <a:lnTo>
                  <a:pt x="1702" y="1286"/>
                </a:lnTo>
                <a:lnTo>
                  <a:pt x="1695" y="1299"/>
                </a:lnTo>
                <a:lnTo>
                  <a:pt x="1686" y="1310"/>
                </a:lnTo>
                <a:lnTo>
                  <a:pt x="1678" y="1323"/>
                </a:lnTo>
                <a:lnTo>
                  <a:pt x="1676" y="1334"/>
                </a:lnTo>
                <a:lnTo>
                  <a:pt x="1687" y="1346"/>
                </a:lnTo>
                <a:lnTo>
                  <a:pt x="1693" y="1350"/>
                </a:lnTo>
                <a:lnTo>
                  <a:pt x="1697" y="1354"/>
                </a:lnTo>
                <a:lnTo>
                  <a:pt x="1701" y="1359"/>
                </a:lnTo>
                <a:lnTo>
                  <a:pt x="1702" y="1367"/>
                </a:lnTo>
                <a:lnTo>
                  <a:pt x="1701" y="1371"/>
                </a:lnTo>
                <a:lnTo>
                  <a:pt x="1697" y="1375"/>
                </a:lnTo>
                <a:lnTo>
                  <a:pt x="1693" y="1378"/>
                </a:lnTo>
                <a:lnTo>
                  <a:pt x="1691" y="1384"/>
                </a:lnTo>
                <a:lnTo>
                  <a:pt x="1694" y="1394"/>
                </a:lnTo>
                <a:lnTo>
                  <a:pt x="1698" y="1406"/>
                </a:lnTo>
                <a:lnTo>
                  <a:pt x="1699" y="1410"/>
                </a:lnTo>
                <a:lnTo>
                  <a:pt x="1701" y="1411"/>
                </a:lnTo>
                <a:lnTo>
                  <a:pt x="1701" y="1414"/>
                </a:lnTo>
                <a:lnTo>
                  <a:pt x="1702" y="1419"/>
                </a:lnTo>
                <a:lnTo>
                  <a:pt x="1701" y="1427"/>
                </a:lnTo>
                <a:lnTo>
                  <a:pt x="1701" y="1430"/>
                </a:lnTo>
                <a:lnTo>
                  <a:pt x="1701" y="1431"/>
                </a:lnTo>
                <a:lnTo>
                  <a:pt x="1701" y="1433"/>
                </a:lnTo>
                <a:lnTo>
                  <a:pt x="1697" y="1449"/>
                </a:lnTo>
                <a:lnTo>
                  <a:pt x="1694" y="1471"/>
                </a:lnTo>
                <a:lnTo>
                  <a:pt x="1693" y="1495"/>
                </a:lnTo>
                <a:lnTo>
                  <a:pt x="1691" y="1517"/>
                </a:lnTo>
                <a:lnTo>
                  <a:pt x="1691" y="1520"/>
                </a:lnTo>
                <a:lnTo>
                  <a:pt x="1691" y="1522"/>
                </a:lnTo>
                <a:lnTo>
                  <a:pt x="1691" y="1526"/>
                </a:lnTo>
                <a:lnTo>
                  <a:pt x="1691" y="1528"/>
                </a:lnTo>
                <a:lnTo>
                  <a:pt x="1697" y="1560"/>
                </a:lnTo>
                <a:lnTo>
                  <a:pt x="1698" y="1566"/>
                </a:lnTo>
                <a:lnTo>
                  <a:pt x="1703" y="1564"/>
                </a:lnTo>
                <a:lnTo>
                  <a:pt x="1704" y="1563"/>
                </a:lnTo>
                <a:lnTo>
                  <a:pt x="1706" y="1563"/>
                </a:lnTo>
                <a:lnTo>
                  <a:pt x="1707" y="1564"/>
                </a:lnTo>
                <a:lnTo>
                  <a:pt x="1707" y="1566"/>
                </a:lnTo>
                <a:lnTo>
                  <a:pt x="1708" y="1567"/>
                </a:lnTo>
                <a:lnTo>
                  <a:pt x="1708" y="1571"/>
                </a:lnTo>
                <a:lnTo>
                  <a:pt x="1708" y="1576"/>
                </a:lnTo>
                <a:lnTo>
                  <a:pt x="1707" y="1587"/>
                </a:lnTo>
                <a:lnTo>
                  <a:pt x="1708" y="1596"/>
                </a:lnTo>
                <a:lnTo>
                  <a:pt x="1708" y="1601"/>
                </a:lnTo>
                <a:lnTo>
                  <a:pt x="1708" y="1605"/>
                </a:lnTo>
                <a:lnTo>
                  <a:pt x="1707" y="1608"/>
                </a:lnTo>
                <a:lnTo>
                  <a:pt x="1707" y="1609"/>
                </a:lnTo>
                <a:lnTo>
                  <a:pt x="1706" y="1609"/>
                </a:lnTo>
                <a:lnTo>
                  <a:pt x="1704" y="1609"/>
                </a:lnTo>
                <a:lnTo>
                  <a:pt x="1703" y="1609"/>
                </a:lnTo>
                <a:lnTo>
                  <a:pt x="1698" y="1606"/>
                </a:lnTo>
                <a:lnTo>
                  <a:pt x="1697" y="1611"/>
                </a:lnTo>
                <a:lnTo>
                  <a:pt x="1691" y="1644"/>
                </a:lnTo>
                <a:lnTo>
                  <a:pt x="1691" y="1646"/>
                </a:lnTo>
                <a:lnTo>
                  <a:pt x="1691" y="1649"/>
                </a:lnTo>
                <a:lnTo>
                  <a:pt x="1691" y="1652"/>
                </a:lnTo>
                <a:lnTo>
                  <a:pt x="1691" y="1655"/>
                </a:lnTo>
                <a:lnTo>
                  <a:pt x="1693" y="1678"/>
                </a:lnTo>
                <a:lnTo>
                  <a:pt x="1694" y="1702"/>
                </a:lnTo>
                <a:lnTo>
                  <a:pt x="1697" y="1723"/>
                </a:lnTo>
                <a:lnTo>
                  <a:pt x="1701" y="1738"/>
                </a:lnTo>
                <a:lnTo>
                  <a:pt x="1701" y="1741"/>
                </a:lnTo>
                <a:lnTo>
                  <a:pt x="1701" y="1742"/>
                </a:lnTo>
                <a:lnTo>
                  <a:pt x="1701" y="1745"/>
                </a:lnTo>
                <a:lnTo>
                  <a:pt x="1702" y="1753"/>
                </a:lnTo>
                <a:lnTo>
                  <a:pt x="1701" y="1758"/>
                </a:lnTo>
                <a:lnTo>
                  <a:pt x="1701" y="1761"/>
                </a:lnTo>
                <a:lnTo>
                  <a:pt x="1699" y="1763"/>
                </a:lnTo>
                <a:lnTo>
                  <a:pt x="1698" y="1766"/>
                </a:lnTo>
                <a:lnTo>
                  <a:pt x="1698" y="1767"/>
                </a:lnTo>
                <a:lnTo>
                  <a:pt x="1718" y="1759"/>
                </a:lnTo>
                <a:lnTo>
                  <a:pt x="1720" y="1889"/>
                </a:lnTo>
                <a:lnTo>
                  <a:pt x="1723" y="2017"/>
                </a:lnTo>
                <a:lnTo>
                  <a:pt x="1725" y="2146"/>
                </a:lnTo>
                <a:lnTo>
                  <a:pt x="1725" y="2163"/>
                </a:lnTo>
                <a:lnTo>
                  <a:pt x="1725" y="2184"/>
                </a:lnTo>
                <a:lnTo>
                  <a:pt x="1725" y="2207"/>
                </a:lnTo>
                <a:lnTo>
                  <a:pt x="1725" y="2231"/>
                </a:lnTo>
                <a:lnTo>
                  <a:pt x="1724" y="2254"/>
                </a:lnTo>
                <a:lnTo>
                  <a:pt x="1720" y="2277"/>
                </a:lnTo>
                <a:lnTo>
                  <a:pt x="1714" y="2296"/>
                </a:lnTo>
                <a:lnTo>
                  <a:pt x="1704" y="2313"/>
                </a:lnTo>
                <a:lnTo>
                  <a:pt x="1693" y="2325"/>
                </a:lnTo>
                <a:lnTo>
                  <a:pt x="1685" y="2326"/>
                </a:lnTo>
                <a:lnTo>
                  <a:pt x="1683" y="2342"/>
                </a:lnTo>
                <a:lnTo>
                  <a:pt x="1683" y="2352"/>
                </a:lnTo>
                <a:lnTo>
                  <a:pt x="1695" y="2363"/>
                </a:lnTo>
                <a:lnTo>
                  <a:pt x="1699" y="2372"/>
                </a:lnTo>
                <a:lnTo>
                  <a:pt x="1702" y="2383"/>
                </a:lnTo>
                <a:lnTo>
                  <a:pt x="1701" y="2396"/>
                </a:lnTo>
                <a:lnTo>
                  <a:pt x="1699" y="2398"/>
                </a:lnTo>
                <a:lnTo>
                  <a:pt x="1698" y="2401"/>
                </a:lnTo>
                <a:lnTo>
                  <a:pt x="1697" y="2402"/>
                </a:lnTo>
                <a:lnTo>
                  <a:pt x="1718" y="2393"/>
                </a:lnTo>
                <a:lnTo>
                  <a:pt x="1720" y="2524"/>
                </a:lnTo>
                <a:lnTo>
                  <a:pt x="1723" y="2652"/>
                </a:lnTo>
                <a:lnTo>
                  <a:pt x="1725" y="2779"/>
                </a:lnTo>
                <a:lnTo>
                  <a:pt x="1725" y="2795"/>
                </a:lnTo>
                <a:lnTo>
                  <a:pt x="1725" y="2812"/>
                </a:lnTo>
                <a:lnTo>
                  <a:pt x="1725" y="2832"/>
                </a:lnTo>
                <a:lnTo>
                  <a:pt x="1725" y="2851"/>
                </a:lnTo>
                <a:lnTo>
                  <a:pt x="1725" y="2872"/>
                </a:lnTo>
                <a:lnTo>
                  <a:pt x="1723" y="2892"/>
                </a:lnTo>
                <a:lnTo>
                  <a:pt x="1720" y="2911"/>
                </a:lnTo>
                <a:lnTo>
                  <a:pt x="1715" y="2928"/>
                </a:lnTo>
                <a:lnTo>
                  <a:pt x="1708" y="2943"/>
                </a:lnTo>
                <a:lnTo>
                  <a:pt x="1698" y="2955"/>
                </a:lnTo>
                <a:lnTo>
                  <a:pt x="1686" y="2962"/>
                </a:lnTo>
                <a:lnTo>
                  <a:pt x="1670" y="2965"/>
                </a:lnTo>
                <a:lnTo>
                  <a:pt x="1657" y="2962"/>
                </a:lnTo>
                <a:lnTo>
                  <a:pt x="1648" y="2955"/>
                </a:lnTo>
                <a:lnTo>
                  <a:pt x="1643" y="2944"/>
                </a:lnTo>
                <a:lnTo>
                  <a:pt x="1639" y="2930"/>
                </a:lnTo>
                <a:lnTo>
                  <a:pt x="1638" y="2913"/>
                </a:lnTo>
                <a:lnTo>
                  <a:pt x="1636" y="2894"/>
                </a:lnTo>
                <a:lnTo>
                  <a:pt x="1636" y="2875"/>
                </a:lnTo>
                <a:lnTo>
                  <a:pt x="1636" y="2855"/>
                </a:lnTo>
                <a:lnTo>
                  <a:pt x="1636" y="2837"/>
                </a:lnTo>
                <a:lnTo>
                  <a:pt x="1634" y="2820"/>
                </a:lnTo>
                <a:lnTo>
                  <a:pt x="1630" y="2805"/>
                </a:lnTo>
                <a:lnTo>
                  <a:pt x="1623" y="2794"/>
                </a:lnTo>
                <a:lnTo>
                  <a:pt x="1614" y="2786"/>
                </a:lnTo>
                <a:lnTo>
                  <a:pt x="1605" y="2784"/>
                </a:lnTo>
                <a:lnTo>
                  <a:pt x="1598" y="2790"/>
                </a:lnTo>
                <a:lnTo>
                  <a:pt x="1593" y="2799"/>
                </a:lnTo>
                <a:lnTo>
                  <a:pt x="1588" y="2812"/>
                </a:lnTo>
                <a:lnTo>
                  <a:pt x="1584" y="2828"/>
                </a:lnTo>
                <a:lnTo>
                  <a:pt x="1580" y="2845"/>
                </a:lnTo>
                <a:lnTo>
                  <a:pt x="1577" y="2863"/>
                </a:lnTo>
                <a:lnTo>
                  <a:pt x="1575" y="2880"/>
                </a:lnTo>
                <a:lnTo>
                  <a:pt x="1572" y="2896"/>
                </a:lnTo>
                <a:lnTo>
                  <a:pt x="1568" y="2907"/>
                </a:lnTo>
                <a:lnTo>
                  <a:pt x="1564" y="2917"/>
                </a:lnTo>
                <a:lnTo>
                  <a:pt x="1559" y="2921"/>
                </a:lnTo>
                <a:lnTo>
                  <a:pt x="1554" y="2919"/>
                </a:lnTo>
                <a:lnTo>
                  <a:pt x="1546" y="2910"/>
                </a:lnTo>
                <a:lnTo>
                  <a:pt x="1545" y="2905"/>
                </a:lnTo>
                <a:lnTo>
                  <a:pt x="1541" y="2894"/>
                </a:lnTo>
                <a:lnTo>
                  <a:pt x="1538" y="2880"/>
                </a:lnTo>
                <a:lnTo>
                  <a:pt x="1534" y="2863"/>
                </a:lnTo>
                <a:lnTo>
                  <a:pt x="1529" y="2845"/>
                </a:lnTo>
                <a:lnTo>
                  <a:pt x="1524" y="2825"/>
                </a:lnTo>
                <a:lnTo>
                  <a:pt x="1519" y="2807"/>
                </a:lnTo>
                <a:lnTo>
                  <a:pt x="1513" y="2788"/>
                </a:lnTo>
                <a:lnTo>
                  <a:pt x="1508" y="2774"/>
                </a:lnTo>
                <a:lnTo>
                  <a:pt x="1503" y="2762"/>
                </a:lnTo>
                <a:lnTo>
                  <a:pt x="1498" y="2754"/>
                </a:lnTo>
                <a:lnTo>
                  <a:pt x="1492" y="2753"/>
                </a:lnTo>
                <a:lnTo>
                  <a:pt x="1487" y="2758"/>
                </a:lnTo>
                <a:lnTo>
                  <a:pt x="1483" y="2770"/>
                </a:lnTo>
                <a:lnTo>
                  <a:pt x="1481" y="2783"/>
                </a:lnTo>
                <a:lnTo>
                  <a:pt x="1479" y="2801"/>
                </a:lnTo>
                <a:lnTo>
                  <a:pt x="1478" y="2822"/>
                </a:lnTo>
                <a:lnTo>
                  <a:pt x="1477" y="2846"/>
                </a:lnTo>
                <a:lnTo>
                  <a:pt x="1475" y="2872"/>
                </a:lnTo>
                <a:lnTo>
                  <a:pt x="1474" y="2900"/>
                </a:lnTo>
                <a:lnTo>
                  <a:pt x="1471" y="2927"/>
                </a:lnTo>
                <a:lnTo>
                  <a:pt x="1467" y="2955"/>
                </a:lnTo>
                <a:lnTo>
                  <a:pt x="1462" y="2981"/>
                </a:lnTo>
                <a:lnTo>
                  <a:pt x="1456" y="3006"/>
                </a:lnTo>
                <a:lnTo>
                  <a:pt x="1447" y="3027"/>
                </a:lnTo>
                <a:lnTo>
                  <a:pt x="1436" y="3045"/>
                </a:lnTo>
                <a:lnTo>
                  <a:pt x="1422" y="3058"/>
                </a:lnTo>
                <a:lnTo>
                  <a:pt x="1405" y="3066"/>
                </a:lnTo>
                <a:lnTo>
                  <a:pt x="1385" y="3069"/>
                </a:lnTo>
                <a:lnTo>
                  <a:pt x="1369" y="3066"/>
                </a:lnTo>
                <a:lnTo>
                  <a:pt x="1356" y="3058"/>
                </a:lnTo>
                <a:lnTo>
                  <a:pt x="1348" y="3046"/>
                </a:lnTo>
                <a:lnTo>
                  <a:pt x="1343" y="3031"/>
                </a:lnTo>
                <a:lnTo>
                  <a:pt x="1341" y="3012"/>
                </a:lnTo>
                <a:lnTo>
                  <a:pt x="1339" y="2993"/>
                </a:lnTo>
                <a:lnTo>
                  <a:pt x="1341" y="2969"/>
                </a:lnTo>
                <a:lnTo>
                  <a:pt x="1342" y="2945"/>
                </a:lnTo>
                <a:lnTo>
                  <a:pt x="1344" y="2921"/>
                </a:lnTo>
                <a:lnTo>
                  <a:pt x="1348" y="2896"/>
                </a:lnTo>
                <a:lnTo>
                  <a:pt x="1351" y="2871"/>
                </a:lnTo>
                <a:lnTo>
                  <a:pt x="1352" y="2847"/>
                </a:lnTo>
                <a:lnTo>
                  <a:pt x="1354" y="2825"/>
                </a:lnTo>
                <a:lnTo>
                  <a:pt x="1354" y="2804"/>
                </a:lnTo>
                <a:lnTo>
                  <a:pt x="1350" y="2786"/>
                </a:lnTo>
                <a:lnTo>
                  <a:pt x="1344" y="2770"/>
                </a:lnTo>
                <a:lnTo>
                  <a:pt x="1337" y="2758"/>
                </a:lnTo>
                <a:lnTo>
                  <a:pt x="1323" y="2750"/>
                </a:lnTo>
                <a:lnTo>
                  <a:pt x="1308" y="2748"/>
                </a:lnTo>
                <a:lnTo>
                  <a:pt x="1299" y="2750"/>
                </a:lnTo>
                <a:lnTo>
                  <a:pt x="1292" y="2758"/>
                </a:lnTo>
                <a:lnTo>
                  <a:pt x="1288" y="2770"/>
                </a:lnTo>
                <a:lnTo>
                  <a:pt x="1286" y="2784"/>
                </a:lnTo>
                <a:lnTo>
                  <a:pt x="1286" y="2800"/>
                </a:lnTo>
                <a:lnTo>
                  <a:pt x="1284" y="2816"/>
                </a:lnTo>
                <a:lnTo>
                  <a:pt x="1284" y="2830"/>
                </a:lnTo>
                <a:lnTo>
                  <a:pt x="1283" y="2842"/>
                </a:lnTo>
                <a:lnTo>
                  <a:pt x="1279" y="2850"/>
                </a:lnTo>
                <a:lnTo>
                  <a:pt x="1274" y="2854"/>
                </a:lnTo>
                <a:lnTo>
                  <a:pt x="1269" y="2850"/>
                </a:lnTo>
                <a:lnTo>
                  <a:pt x="1265" y="2839"/>
                </a:lnTo>
                <a:lnTo>
                  <a:pt x="1262" y="2824"/>
                </a:lnTo>
                <a:lnTo>
                  <a:pt x="1259" y="2804"/>
                </a:lnTo>
                <a:lnTo>
                  <a:pt x="1257" y="2782"/>
                </a:lnTo>
                <a:lnTo>
                  <a:pt x="1254" y="2758"/>
                </a:lnTo>
                <a:lnTo>
                  <a:pt x="1250" y="2736"/>
                </a:lnTo>
                <a:lnTo>
                  <a:pt x="1246" y="2714"/>
                </a:lnTo>
                <a:lnTo>
                  <a:pt x="1240" y="2695"/>
                </a:lnTo>
                <a:lnTo>
                  <a:pt x="1232" y="2680"/>
                </a:lnTo>
                <a:lnTo>
                  <a:pt x="1220" y="2672"/>
                </a:lnTo>
                <a:lnTo>
                  <a:pt x="1211" y="2669"/>
                </a:lnTo>
                <a:lnTo>
                  <a:pt x="1203" y="2673"/>
                </a:lnTo>
                <a:lnTo>
                  <a:pt x="1198" y="2684"/>
                </a:lnTo>
                <a:lnTo>
                  <a:pt x="1195" y="2698"/>
                </a:lnTo>
                <a:lnTo>
                  <a:pt x="1193" y="2716"/>
                </a:lnTo>
                <a:lnTo>
                  <a:pt x="1191" y="2739"/>
                </a:lnTo>
                <a:lnTo>
                  <a:pt x="1191" y="2763"/>
                </a:lnTo>
                <a:lnTo>
                  <a:pt x="1190" y="2790"/>
                </a:lnTo>
                <a:lnTo>
                  <a:pt x="1190" y="2816"/>
                </a:lnTo>
                <a:lnTo>
                  <a:pt x="1189" y="2843"/>
                </a:lnTo>
                <a:lnTo>
                  <a:pt x="1187" y="2871"/>
                </a:lnTo>
                <a:lnTo>
                  <a:pt x="1185" y="2897"/>
                </a:lnTo>
                <a:lnTo>
                  <a:pt x="1179" y="2921"/>
                </a:lnTo>
                <a:lnTo>
                  <a:pt x="1174" y="2942"/>
                </a:lnTo>
                <a:lnTo>
                  <a:pt x="1165" y="2959"/>
                </a:lnTo>
                <a:lnTo>
                  <a:pt x="1155" y="2973"/>
                </a:lnTo>
                <a:lnTo>
                  <a:pt x="1140" y="2981"/>
                </a:lnTo>
                <a:lnTo>
                  <a:pt x="1123" y="2983"/>
                </a:lnTo>
                <a:lnTo>
                  <a:pt x="1102" y="2981"/>
                </a:lnTo>
                <a:lnTo>
                  <a:pt x="1087" y="2973"/>
                </a:lnTo>
                <a:lnTo>
                  <a:pt x="1073" y="2960"/>
                </a:lnTo>
                <a:lnTo>
                  <a:pt x="1064" y="2944"/>
                </a:lnTo>
                <a:lnTo>
                  <a:pt x="1059" y="2925"/>
                </a:lnTo>
                <a:lnTo>
                  <a:pt x="1054" y="2901"/>
                </a:lnTo>
                <a:lnTo>
                  <a:pt x="1053" y="2876"/>
                </a:lnTo>
                <a:lnTo>
                  <a:pt x="1051" y="2850"/>
                </a:lnTo>
                <a:lnTo>
                  <a:pt x="1050" y="2822"/>
                </a:lnTo>
                <a:lnTo>
                  <a:pt x="1050" y="2795"/>
                </a:lnTo>
                <a:lnTo>
                  <a:pt x="1050" y="2767"/>
                </a:lnTo>
                <a:lnTo>
                  <a:pt x="1049" y="2741"/>
                </a:lnTo>
                <a:lnTo>
                  <a:pt x="1046" y="2715"/>
                </a:lnTo>
                <a:lnTo>
                  <a:pt x="1042" y="2693"/>
                </a:lnTo>
                <a:lnTo>
                  <a:pt x="1035" y="2672"/>
                </a:lnTo>
                <a:lnTo>
                  <a:pt x="1030" y="2664"/>
                </a:lnTo>
                <a:lnTo>
                  <a:pt x="1020" y="2656"/>
                </a:lnTo>
                <a:lnTo>
                  <a:pt x="1007" y="2648"/>
                </a:lnTo>
                <a:lnTo>
                  <a:pt x="994" y="2644"/>
                </a:lnTo>
                <a:lnTo>
                  <a:pt x="981" y="2643"/>
                </a:lnTo>
                <a:lnTo>
                  <a:pt x="979" y="2643"/>
                </a:lnTo>
                <a:lnTo>
                  <a:pt x="982" y="2779"/>
                </a:lnTo>
                <a:lnTo>
                  <a:pt x="982" y="2795"/>
                </a:lnTo>
                <a:lnTo>
                  <a:pt x="982" y="2812"/>
                </a:lnTo>
                <a:lnTo>
                  <a:pt x="983" y="2832"/>
                </a:lnTo>
                <a:lnTo>
                  <a:pt x="983" y="2851"/>
                </a:lnTo>
                <a:lnTo>
                  <a:pt x="982" y="2872"/>
                </a:lnTo>
                <a:lnTo>
                  <a:pt x="981" y="2892"/>
                </a:lnTo>
                <a:lnTo>
                  <a:pt x="977" y="2911"/>
                </a:lnTo>
                <a:lnTo>
                  <a:pt x="971" y="2928"/>
                </a:lnTo>
                <a:lnTo>
                  <a:pt x="965" y="2943"/>
                </a:lnTo>
                <a:lnTo>
                  <a:pt x="956" y="2955"/>
                </a:lnTo>
                <a:lnTo>
                  <a:pt x="943" y="2962"/>
                </a:lnTo>
                <a:lnTo>
                  <a:pt x="928" y="2965"/>
                </a:lnTo>
                <a:lnTo>
                  <a:pt x="915" y="2962"/>
                </a:lnTo>
                <a:lnTo>
                  <a:pt x="906" y="2955"/>
                </a:lnTo>
                <a:lnTo>
                  <a:pt x="899" y="2944"/>
                </a:lnTo>
                <a:lnTo>
                  <a:pt x="895" y="2930"/>
                </a:lnTo>
                <a:lnTo>
                  <a:pt x="894" y="2913"/>
                </a:lnTo>
                <a:lnTo>
                  <a:pt x="893" y="2894"/>
                </a:lnTo>
                <a:lnTo>
                  <a:pt x="894" y="2875"/>
                </a:lnTo>
                <a:lnTo>
                  <a:pt x="894" y="2855"/>
                </a:lnTo>
                <a:lnTo>
                  <a:pt x="893" y="2837"/>
                </a:lnTo>
                <a:lnTo>
                  <a:pt x="890" y="2820"/>
                </a:lnTo>
                <a:lnTo>
                  <a:pt x="886" y="2805"/>
                </a:lnTo>
                <a:lnTo>
                  <a:pt x="880" y="2794"/>
                </a:lnTo>
                <a:lnTo>
                  <a:pt x="871" y="2786"/>
                </a:lnTo>
                <a:lnTo>
                  <a:pt x="861" y="2786"/>
                </a:lnTo>
                <a:lnTo>
                  <a:pt x="854" y="2791"/>
                </a:lnTo>
                <a:lnTo>
                  <a:pt x="848" y="2803"/>
                </a:lnTo>
                <a:lnTo>
                  <a:pt x="843" y="2817"/>
                </a:lnTo>
                <a:lnTo>
                  <a:pt x="839" y="2835"/>
                </a:lnTo>
                <a:lnTo>
                  <a:pt x="835" y="2855"/>
                </a:lnTo>
                <a:lnTo>
                  <a:pt x="833" y="2873"/>
                </a:lnTo>
                <a:lnTo>
                  <a:pt x="830" y="2892"/>
                </a:lnTo>
                <a:lnTo>
                  <a:pt x="826" y="2906"/>
                </a:lnTo>
                <a:lnTo>
                  <a:pt x="822" y="2917"/>
                </a:lnTo>
                <a:lnTo>
                  <a:pt x="817" y="2921"/>
                </a:lnTo>
                <a:lnTo>
                  <a:pt x="809" y="2919"/>
                </a:lnTo>
                <a:lnTo>
                  <a:pt x="809" y="2917"/>
                </a:lnTo>
                <a:lnTo>
                  <a:pt x="808" y="2918"/>
                </a:lnTo>
                <a:lnTo>
                  <a:pt x="800" y="2914"/>
                </a:lnTo>
                <a:lnTo>
                  <a:pt x="793" y="2904"/>
                </a:lnTo>
                <a:lnTo>
                  <a:pt x="788" y="2888"/>
                </a:lnTo>
                <a:lnTo>
                  <a:pt x="783" y="2867"/>
                </a:lnTo>
                <a:lnTo>
                  <a:pt x="780" y="2841"/>
                </a:lnTo>
                <a:lnTo>
                  <a:pt x="780" y="2824"/>
                </a:lnTo>
                <a:lnTo>
                  <a:pt x="776" y="2807"/>
                </a:lnTo>
                <a:lnTo>
                  <a:pt x="771" y="2788"/>
                </a:lnTo>
                <a:lnTo>
                  <a:pt x="765" y="2774"/>
                </a:lnTo>
                <a:lnTo>
                  <a:pt x="759" y="2762"/>
                </a:lnTo>
                <a:lnTo>
                  <a:pt x="754" y="2754"/>
                </a:lnTo>
                <a:lnTo>
                  <a:pt x="749" y="2753"/>
                </a:lnTo>
                <a:lnTo>
                  <a:pt x="744" y="2758"/>
                </a:lnTo>
                <a:lnTo>
                  <a:pt x="740" y="2770"/>
                </a:lnTo>
                <a:lnTo>
                  <a:pt x="737" y="2783"/>
                </a:lnTo>
                <a:lnTo>
                  <a:pt x="736" y="2801"/>
                </a:lnTo>
                <a:lnTo>
                  <a:pt x="734" y="2822"/>
                </a:lnTo>
                <a:lnTo>
                  <a:pt x="733" y="2846"/>
                </a:lnTo>
                <a:lnTo>
                  <a:pt x="732" y="2872"/>
                </a:lnTo>
                <a:lnTo>
                  <a:pt x="730" y="2900"/>
                </a:lnTo>
                <a:lnTo>
                  <a:pt x="728" y="2927"/>
                </a:lnTo>
                <a:lnTo>
                  <a:pt x="724" y="2955"/>
                </a:lnTo>
                <a:lnTo>
                  <a:pt x="720" y="2981"/>
                </a:lnTo>
                <a:lnTo>
                  <a:pt x="712" y="3006"/>
                </a:lnTo>
                <a:lnTo>
                  <a:pt x="704" y="3027"/>
                </a:lnTo>
                <a:lnTo>
                  <a:pt x="693" y="3045"/>
                </a:lnTo>
                <a:lnTo>
                  <a:pt x="678" y="3058"/>
                </a:lnTo>
                <a:lnTo>
                  <a:pt x="662" y="3066"/>
                </a:lnTo>
                <a:lnTo>
                  <a:pt x="641" y="3069"/>
                </a:lnTo>
                <a:lnTo>
                  <a:pt x="626" y="3066"/>
                </a:lnTo>
                <a:lnTo>
                  <a:pt x="614" y="3058"/>
                </a:lnTo>
                <a:lnTo>
                  <a:pt x="605" y="3046"/>
                </a:lnTo>
                <a:lnTo>
                  <a:pt x="600" y="3031"/>
                </a:lnTo>
                <a:lnTo>
                  <a:pt x="597" y="3012"/>
                </a:lnTo>
                <a:lnTo>
                  <a:pt x="596" y="2993"/>
                </a:lnTo>
                <a:lnTo>
                  <a:pt x="597" y="2969"/>
                </a:lnTo>
                <a:lnTo>
                  <a:pt x="598" y="2945"/>
                </a:lnTo>
                <a:lnTo>
                  <a:pt x="602" y="2921"/>
                </a:lnTo>
                <a:lnTo>
                  <a:pt x="605" y="2896"/>
                </a:lnTo>
                <a:lnTo>
                  <a:pt x="607" y="2871"/>
                </a:lnTo>
                <a:lnTo>
                  <a:pt x="610" y="2847"/>
                </a:lnTo>
                <a:lnTo>
                  <a:pt x="610" y="2825"/>
                </a:lnTo>
                <a:lnTo>
                  <a:pt x="610" y="2804"/>
                </a:lnTo>
                <a:lnTo>
                  <a:pt x="607" y="2786"/>
                </a:lnTo>
                <a:lnTo>
                  <a:pt x="601" y="2770"/>
                </a:lnTo>
                <a:lnTo>
                  <a:pt x="593" y="2758"/>
                </a:lnTo>
                <a:lnTo>
                  <a:pt x="581" y="2750"/>
                </a:lnTo>
                <a:lnTo>
                  <a:pt x="564" y="2748"/>
                </a:lnTo>
                <a:lnTo>
                  <a:pt x="555" y="2750"/>
                </a:lnTo>
                <a:lnTo>
                  <a:pt x="549" y="2758"/>
                </a:lnTo>
                <a:lnTo>
                  <a:pt x="545" y="2770"/>
                </a:lnTo>
                <a:lnTo>
                  <a:pt x="542" y="2784"/>
                </a:lnTo>
                <a:lnTo>
                  <a:pt x="542" y="2800"/>
                </a:lnTo>
                <a:lnTo>
                  <a:pt x="542" y="2816"/>
                </a:lnTo>
                <a:lnTo>
                  <a:pt x="541" y="2830"/>
                </a:lnTo>
                <a:lnTo>
                  <a:pt x="539" y="2842"/>
                </a:lnTo>
                <a:lnTo>
                  <a:pt x="537" y="2850"/>
                </a:lnTo>
                <a:lnTo>
                  <a:pt x="531" y="2854"/>
                </a:lnTo>
                <a:lnTo>
                  <a:pt x="525" y="2850"/>
                </a:lnTo>
                <a:lnTo>
                  <a:pt x="521" y="2839"/>
                </a:lnTo>
                <a:lnTo>
                  <a:pt x="518" y="2824"/>
                </a:lnTo>
                <a:lnTo>
                  <a:pt x="516" y="2804"/>
                </a:lnTo>
                <a:lnTo>
                  <a:pt x="513" y="2782"/>
                </a:lnTo>
                <a:lnTo>
                  <a:pt x="511" y="2758"/>
                </a:lnTo>
                <a:lnTo>
                  <a:pt x="508" y="2736"/>
                </a:lnTo>
                <a:lnTo>
                  <a:pt x="503" y="2714"/>
                </a:lnTo>
                <a:lnTo>
                  <a:pt x="496" y="2695"/>
                </a:lnTo>
                <a:lnTo>
                  <a:pt x="488" y="2680"/>
                </a:lnTo>
                <a:lnTo>
                  <a:pt x="478" y="2672"/>
                </a:lnTo>
                <a:lnTo>
                  <a:pt x="467" y="2669"/>
                </a:lnTo>
                <a:lnTo>
                  <a:pt x="461" y="2673"/>
                </a:lnTo>
                <a:lnTo>
                  <a:pt x="456" y="2684"/>
                </a:lnTo>
                <a:lnTo>
                  <a:pt x="452" y="2698"/>
                </a:lnTo>
                <a:lnTo>
                  <a:pt x="449" y="2716"/>
                </a:lnTo>
                <a:lnTo>
                  <a:pt x="448" y="2739"/>
                </a:lnTo>
                <a:lnTo>
                  <a:pt x="448" y="2763"/>
                </a:lnTo>
                <a:lnTo>
                  <a:pt x="446" y="2790"/>
                </a:lnTo>
                <a:lnTo>
                  <a:pt x="446" y="2816"/>
                </a:lnTo>
                <a:lnTo>
                  <a:pt x="445" y="2843"/>
                </a:lnTo>
                <a:lnTo>
                  <a:pt x="444" y="2871"/>
                </a:lnTo>
                <a:lnTo>
                  <a:pt x="441" y="2897"/>
                </a:lnTo>
                <a:lnTo>
                  <a:pt x="437" y="2921"/>
                </a:lnTo>
                <a:lnTo>
                  <a:pt x="431" y="2942"/>
                </a:lnTo>
                <a:lnTo>
                  <a:pt x="422" y="2959"/>
                </a:lnTo>
                <a:lnTo>
                  <a:pt x="411" y="2973"/>
                </a:lnTo>
                <a:lnTo>
                  <a:pt x="397" y="2981"/>
                </a:lnTo>
                <a:lnTo>
                  <a:pt x="380" y="2983"/>
                </a:lnTo>
                <a:lnTo>
                  <a:pt x="359" y="2981"/>
                </a:lnTo>
                <a:lnTo>
                  <a:pt x="343" y="2973"/>
                </a:lnTo>
                <a:lnTo>
                  <a:pt x="331" y="2960"/>
                </a:lnTo>
                <a:lnTo>
                  <a:pt x="322" y="2944"/>
                </a:lnTo>
                <a:lnTo>
                  <a:pt x="315" y="2925"/>
                </a:lnTo>
                <a:lnTo>
                  <a:pt x="312" y="2901"/>
                </a:lnTo>
                <a:lnTo>
                  <a:pt x="309" y="2876"/>
                </a:lnTo>
                <a:lnTo>
                  <a:pt x="308" y="2850"/>
                </a:lnTo>
                <a:lnTo>
                  <a:pt x="308" y="2822"/>
                </a:lnTo>
                <a:lnTo>
                  <a:pt x="306" y="2795"/>
                </a:lnTo>
                <a:lnTo>
                  <a:pt x="306" y="2767"/>
                </a:lnTo>
                <a:lnTo>
                  <a:pt x="305" y="2741"/>
                </a:lnTo>
                <a:lnTo>
                  <a:pt x="302" y="2715"/>
                </a:lnTo>
                <a:lnTo>
                  <a:pt x="298" y="2693"/>
                </a:lnTo>
                <a:lnTo>
                  <a:pt x="292" y="2672"/>
                </a:lnTo>
                <a:lnTo>
                  <a:pt x="287" y="2664"/>
                </a:lnTo>
                <a:lnTo>
                  <a:pt x="278" y="2656"/>
                </a:lnTo>
                <a:lnTo>
                  <a:pt x="266" y="2650"/>
                </a:lnTo>
                <a:lnTo>
                  <a:pt x="253" y="2644"/>
                </a:lnTo>
                <a:lnTo>
                  <a:pt x="240" y="2643"/>
                </a:lnTo>
                <a:lnTo>
                  <a:pt x="229" y="2646"/>
                </a:lnTo>
                <a:lnTo>
                  <a:pt x="220" y="2655"/>
                </a:lnTo>
                <a:lnTo>
                  <a:pt x="216" y="2665"/>
                </a:lnTo>
                <a:lnTo>
                  <a:pt x="215" y="2680"/>
                </a:lnTo>
                <a:lnTo>
                  <a:pt x="217" y="2695"/>
                </a:lnTo>
                <a:lnTo>
                  <a:pt x="221" y="2712"/>
                </a:lnTo>
                <a:lnTo>
                  <a:pt x="226" y="2729"/>
                </a:lnTo>
                <a:lnTo>
                  <a:pt x="230" y="2746"/>
                </a:lnTo>
                <a:lnTo>
                  <a:pt x="234" y="2761"/>
                </a:lnTo>
                <a:lnTo>
                  <a:pt x="236" y="2775"/>
                </a:lnTo>
                <a:lnTo>
                  <a:pt x="234" y="2787"/>
                </a:lnTo>
                <a:lnTo>
                  <a:pt x="229" y="2795"/>
                </a:lnTo>
                <a:lnTo>
                  <a:pt x="219" y="2799"/>
                </a:lnTo>
                <a:lnTo>
                  <a:pt x="204" y="2799"/>
                </a:lnTo>
                <a:lnTo>
                  <a:pt x="194" y="2792"/>
                </a:lnTo>
                <a:lnTo>
                  <a:pt x="185" y="2782"/>
                </a:lnTo>
                <a:lnTo>
                  <a:pt x="179" y="2767"/>
                </a:lnTo>
                <a:lnTo>
                  <a:pt x="174" y="2750"/>
                </a:lnTo>
                <a:lnTo>
                  <a:pt x="171" y="2731"/>
                </a:lnTo>
                <a:lnTo>
                  <a:pt x="170" y="2709"/>
                </a:lnTo>
                <a:lnTo>
                  <a:pt x="168" y="2686"/>
                </a:lnTo>
                <a:lnTo>
                  <a:pt x="166" y="2664"/>
                </a:lnTo>
                <a:lnTo>
                  <a:pt x="165" y="2643"/>
                </a:lnTo>
                <a:lnTo>
                  <a:pt x="161" y="2622"/>
                </a:lnTo>
                <a:lnTo>
                  <a:pt x="157" y="2605"/>
                </a:lnTo>
                <a:lnTo>
                  <a:pt x="152" y="2589"/>
                </a:lnTo>
                <a:lnTo>
                  <a:pt x="143" y="2579"/>
                </a:lnTo>
                <a:lnTo>
                  <a:pt x="132" y="2574"/>
                </a:lnTo>
                <a:lnTo>
                  <a:pt x="118" y="2572"/>
                </a:lnTo>
                <a:lnTo>
                  <a:pt x="102" y="2578"/>
                </a:lnTo>
                <a:lnTo>
                  <a:pt x="90" y="2587"/>
                </a:lnTo>
                <a:lnTo>
                  <a:pt x="81" y="2601"/>
                </a:lnTo>
                <a:lnTo>
                  <a:pt x="76" y="2618"/>
                </a:lnTo>
                <a:lnTo>
                  <a:pt x="73" y="2637"/>
                </a:lnTo>
                <a:lnTo>
                  <a:pt x="72" y="2659"/>
                </a:lnTo>
                <a:lnTo>
                  <a:pt x="73" y="2681"/>
                </a:lnTo>
                <a:lnTo>
                  <a:pt x="75" y="2703"/>
                </a:lnTo>
                <a:lnTo>
                  <a:pt x="79" y="2726"/>
                </a:lnTo>
                <a:lnTo>
                  <a:pt x="81" y="2748"/>
                </a:lnTo>
                <a:lnTo>
                  <a:pt x="85" y="2767"/>
                </a:lnTo>
                <a:lnTo>
                  <a:pt x="88" y="2786"/>
                </a:lnTo>
                <a:lnTo>
                  <a:pt x="90" y="2800"/>
                </a:lnTo>
                <a:lnTo>
                  <a:pt x="90" y="2812"/>
                </a:lnTo>
                <a:lnTo>
                  <a:pt x="89" y="2846"/>
                </a:lnTo>
                <a:lnTo>
                  <a:pt x="86" y="2872"/>
                </a:lnTo>
                <a:lnTo>
                  <a:pt x="82" y="2893"/>
                </a:lnTo>
                <a:lnTo>
                  <a:pt x="77" y="2907"/>
                </a:lnTo>
                <a:lnTo>
                  <a:pt x="71" y="2915"/>
                </a:lnTo>
                <a:lnTo>
                  <a:pt x="64" y="2918"/>
                </a:lnTo>
                <a:lnTo>
                  <a:pt x="58" y="2914"/>
                </a:lnTo>
                <a:lnTo>
                  <a:pt x="51" y="2905"/>
                </a:lnTo>
                <a:lnTo>
                  <a:pt x="46" y="2890"/>
                </a:lnTo>
                <a:lnTo>
                  <a:pt x="41" y="2871"/>
                </a:lnTo>
                <a:lnTo>
                  <a:pt x="38" y="2847"/>
                </a:lnTo>
                <a:lnTo>
                  <a:pt x="37" y="2818"/>
                </a:lnTo>
                <a:lnTo>
                  <a:pt x="39" y="2525"/>
                </a:lnTo>
                <a:lnTo>
                  <a:pt x="38" y="2525"/>
                </a:lnTo>
                <a:lnTo>
                  <a:pt x="39" y="2517"/>
                </a:lnTo>
                <a:lnTo>
                  <a:pt x="41" y="2456"/>
                </a:lnTo>
                <a:lnTo>
                  <a:pt x="39" y="2456"/>
                </a:lnTo>
                <a:lnTo>
                  <a:pt x="41" y="2455"/>
                </a:lnTo>
                <a:lnTo>
                  <a:pt x="41" y="2447"/>
                </a:lnTo>
                <a:lnTo>
                  <a:pt x="35" y="2438"/>
                </a:lnTo>
                <a:lnTo>
                  <a:pt x="35" y="2418"/>
                </a:lnTo>
                <a:lnTo>
                  <a:pt x="38" y="2401"/>
                </a:lnTo>
                <a:lnTo>
                  <a:pt x="45" y="2385"/>
                </a:lnTo>
                <a:lnTo>
                  <a:pt x="52" y="2371"/>
                </a:lnTo>
                <a:lnTo>
                  <a:pt x="60" y="2355"/>
                </a:lnTo>
                <a:lnTo>
                  <a:pt x="56" y="2351"/>
                </a:lnTo>
                <a:lnTo>
                  <a:pt x="45" y="2339"/>
                </a:lnTo>
                <a:lnTo>
                  <a:pt x="31" y="2328"/>
                </a:lnTo>
                <a:lnTo>
                  <a:pt x="22" y="2313"/>
                </a:lnTo>
                <a:lnTo>
                  <a:pt x="17" y="2299"/>
                </a:lnTo>
                <a:lnTo>
                  <a:pt x="18" y="2283"/>
                </a:lnTo>
                <a:lnTo>
                  <a:pt x="21" y="2275"/>
                </a:lnTo>
                <a:lnTo>
                  <a:pt x="25" y="2269"/>
                </a:lnTo>
                <a:lnTo>
                  <a:pt x="29" y="2263"/>
                </a:lnTo>
                <a:lnTo>
                  <a:pt x="29" y="2262"/>
                </a:lnTo>
                <a:lnTo>
                  <a:pt x="27" y="2261"/>
                </a:lnTo>
                <a:lnTo>
                  <a:pt x="17" y="2254"/>
                </a:lnTo>
                <a:lnTo>
                  <a:pt x="13" y="2248"/>
                </a:lnTo>
                <a:lnTo>
                  <a:pt x="13" y="2244"/>
                </a:lnTo>
                <a:lnTo>
                  <a:pt x="16" y="2239"/>
                </a:lnTo>
                <a:lnTo>
                  <a:pt x="21" y="2235"/>
                </a:lnTo>
                <a:lnTo>
                  <a:pt x="27" y="2231"/>
                </a:lnTo>
                <a:lnTo>
                  <a:pt x="33" y="2225"/>
                </a:lnTo>
                <a:lnTo>
                  <a:pt x="35" y="2219"/>
                </a:lnTo>
                <a:lnTo>
                  <a:pt x="37" y="2202"/>
                </a:lnTo>
                <a:lnTo>
                  <a:pt x="31" y="2186"/>
                </a:lnTo>
                <a:lnTo>
                  <a:pt x="24" y="2172"/>
                </a:lnTo>
                <a:lnTo>
                  <a:pt x="14" y="2157"/>
                </a:lnTo>
                <a:lnTo>
                  <a:pt x="7" y="2143"/>
                </a:lnTo>
                <a:lnTo>
                  <a:pt x="1" y="2127"/>
                </a:lnTo>
                <a:lnTo>
                  <a:pt x="1" y="2110"/>
                </a:lnTo>
                <a:lnTo>
                  <a:pt x="9" y="2110"/>
                </a:lnTo>
                <a:lnTo>
                  <a:pt x="9" y="2093"/>
                </a:lnTo>
                <a:lnTo>
                  <a:pt x="12" y="2092"/>
                </a:lnTo>
                <a:lnTo>
                  <a:pt x="16" y="2091"/>
                </a:lnTo>
                <a:lnTo>
                  <a:pt x="18" y="2089"/>
                </a:lnTo>
                <a:lnTo>
                  <a:pt x="22" y="2089"/>
                </a:lnTo>
                <a:lnTo>
                  <a:pt x="25" y="2087"/>
                </a:lnTo>
                <a:lnTo>
                  <a:pt x="27" y="2085"/>
                </a:lnTo>
                <a:lnTo>
                  <a:pt x="33" y="2075"/>
                </a:lnTo>
                <a:lnTo>
                  <a:pt x="37" y="2064"/>
                </a:lnTo>
                <a:lnTo>
                  <a:pt x="38" y="2061"/>
                </a:lnTo>
                <a:lnTo>
                  <a:pt x="39" y="1927"/>
                </a:lnTo>
                <a:lnTo>
                  <a:pt x="35" y="1924"/>
                </a:lnTo>
                <a:lnTo>
                  <a:pt x="31" y="1920"/>
                </a:lnTo>
                <a:lnTo>
                  <a:pt x="29" y="1915"/>
                </a:lnTo>
                <a:lnTo>
                  <a:pt x="27" y="1909"/>
                </a:lnTo>
                <a:lnTo>
                  <a:pt x="27" y="1898"/>
                </a:lnTo>
                <a:lnTo>
                  <a:pt x="29" y="1892"/>
                </a:lnTo>
                <a:lnTo>
                  <a:pt x="31" y="1886"/>
                </a:lnTo>
                <a:lnTo>
                  <a:pt x="35" y="1882"/>
                </a:lnTo>
                <a:lnTo>
                  <a:pt x="39" y="1880"/>
                </a:lnTo>
                <a:lnTo>
                  <a:pt x="41" y="1821"/>
                </a:lnTo>
                <a:lnTo>
                  <a:pt x="39" y="1821"/>
                </a:lnTo>
                <a:lnTo>
                  <a:pt x="41" y="1821"/>
                </a:lnTo>
                <a:lnTo>
                  <a:pt x="41" y="1813"/>
                </a:lnTo>
                <a:lnTo>
                  <a:pt x="35" y="1803"/>
                </a:lnTo>
                <a:lnTo>
                  <a:pt x="35" y="1784"/>
                </a:lnTo>
                <a:lnTo>
                  <a:pt x="38" y="1767"/>
                </a:lnTo>
                <a:lnTo>
                  <a:pt x="42" y="1759"/>
                </a:lnTo>
                <a:lnTo>
                  <a:pt x="37" y="1742"/>
                </a:lnTo>
                <a:lnTo>
                  <a:pt x="34" y="1736"/>
                </a:lnTo>
                <a:lnTo>
                  <a:pt x="31" y="1729"/>
                </a:lnTo>
                <a:lnTo>
                  <a:pt x="27" y="1721"/>
                </a:lnTo>
                <a:lnTo>
                  <a:pt x="25" y="1719"/>
                </a:lnTo>
                <a:lnTo>
                  <a:pt x="22" y="1718"/>
                </a:lnTo>
                <a:lnTo>
                  <a:pt x="18" y="1718"/>
                </a:lnTo>
                <a:lnTo>
                  <a:pt x="16" y="1716"/>
                </a:lnTo>
                <a:lnTo>
                  <a:pt x="12" y="1715"/>
                </a:lnTo>
                <a:lnTo>
                  <a:pt x="9" y="1714"/>
                </a:lnTo>
                <a:lnTo>
                  <a:pt x="9" y="1697"/>
                </a:lnTo>
                <a:lnTo>
                  <a:pt x="1" y="1697"/>
                </a:lnTo>
                <a:lnTo>
                  <a:pt x="0" y="1681"/>
                </a:lnTo>
                <a:lnTo>
                  <a:pt x="4" y="1668"/>
                </a:lnTo>
                <a:lnTo>
                  <a:pt x="10" y="1655"/>
                </a:lnTo>
                <a:lnTo>
                  <a:pt x="20" y="1642"/>
                </a:lnTo>
                <a:lnTo>
                  <a:pt x="27" y="1627"/>
                </a:lnTo>
                <a:lnTo>
                  <a:pt x="27" y="1627"/>
                </a:lnTo>
                <a:lnTo>
                  <a:pt x="17" y="1619"/>
                </a:lnTo>
                <a:lnTo>
                  <a:pt x="12" y="1614"/>
                </a:lnTo>
                <a:lnTo>
                  <a:pt x="13" y="1609"/>
                </a:lnTo>
                <a:lnTo>
                  <a:pt x="16" y="1605"/>
                </a:lnTo>
                <a:lnTo>
                  <a:pt x="21" y="1601"/>
                </a:lnTo>
                <a:lnTo>
                  <a:pt x="27" y="1596"/>
                </a:lnTo>
                <a:lnTo>
                  <a:pt x="34" y="1587"/>
                </a:lnTo>
                <a:lnTo>
                  <a:pt x="27" y="1576"/>
                </a:lnTo>
                <a:lnTo>
                  <a:pt x="21" y="1572"/>
                </a:lnTo>
                <a:lnTo>
                  <a:pt x="16" y="1567"/>
                </a:lnTo>
                <a:lnTo>
                  <a:pt x="13" y="1563"/>
                </a:lnTo>
                <a:lnTo>
                  <a:pt x="12" y="1558"/>
                </a:lnTo>
                <a:lnTo>
                  <a:pt x="17" y="1553"/>
                </a:lnTo>
                <a:lnTo>
                  <a:pt x="27" y="1546"/>
                </a:lnTo>
                <a:lnTo>
                  <a:pt x="27" y="1545"/>
                </a:lnTo>
                <a:lnTo>
                  <a:pt x="20" y="1530"/>
                </a:lnTo>
                <a:lnTo>
                  <a:pt x="10" y="1517"/>
                </a:lnTo>
                <a:lnTo>
                  <a:pt x="4" y="1504"/>
                </a:lnTo>
                <a:lnTo>
                  <a:pt x="0" y="1491"/>
                </a:lnTo>
                <a:lnTo>
                  <a:pt x="1" y="1475"/>
                </a:lnTo>
                <a:lnTo>
                  <a:pt x="9" y="1475"/>
                </a:lnTo>
                <a:lnTo>
                  <a:pt x="9" y="1460"/>
                </a:lnTo>
                <a:lnTo>
                  <a:pt x="12" y="1457"/>
                </a:lnTo>
                <a:lnTo>
                  <a:pt x="16" y="1456"/>
                </a:lnTo>
                <a:lnTo>
                  <a:pt x="18" y="1456"/>
                </a:lnTo>
                <a:lnTo>
                  <a:pt x="22" y="1454"/>
                </a:lnTo>
                <a:lnTo>
                  <a:pt x="25" y="1453"/>
                </a:lnTo>
                <a:lnTo>
                  <a:pt x="27" y="1450"/>
                </a:lnTo>
                <a:lnTo>
                  <a:pt x="31" y="1444"/>
                </a:lnTo>
                <a:lnTo>
                  <a:pt x="34" y="1436"/>
                </a:lnTo>
                <a:lnTo>
                  <a:pt x="37" y="1430"/>
                </a:lnTo>
                <a:lnTo>
                  <a:pt x="42" y="1413"/>
                </a:lnTo>
                <a:lnTo>
                  <a:pt x="38" y="1406"/>
                </a:lnTo>
                <a:lnTo>
                  <a:pt x="35" y="1389"/>
                </a:lnTo>
                <a:lnTo>
                  <a:pt x="35" y="1369"/>
                </a:lnTo>
                <a:lnTo>
                  <a:pt x="41" y="1358"/>
                </a:lnTo>
                <a:lnTo>
                  <a:pt x="39" y="1351"/>
                </a:lnTo>
                <a:lnTo>
                  <a:pt x="41" y="1344"/>
                </a:lnTo>
                <a:lnTo>
                  <a:pt x="45" y="1339"/>
                </a:lnTo>
                <a:lnTo>
                  <a:pt x="52" y="1339"/>
                </a:lnTo>
                <a:lnTo>
                  <a:pt x="56" y="1334"/>
                </a:lnTo>
                <a:lnTo>
                  <a:pt x="58" y="1331"/>
                </a:lnTo>
                <a:lnTo>
                  <a:pt x="60" y="1329"/>
                </a:lnTo>
                <a:lnTo>
                  <a:pt x="60" y="1327"/>
                </a:lnTo>
                <a:lnTo>
                  <a:pt x="60" y="1327"/>
                </a:lnTo>
                <a:lnTo>
                  <a:pt x="60" y="1327"/>
                </a:lnTo>
                <a:lnTo>
                  <a:pt x="60" y="1327"/>
                </a:lnTo>
                <a:lnTo>
                  <a:pt x="59" y="1327"/>
                </a:lnTo>
                <a:lnTo>
                  <a:pt x="58" y="1326"/>
                </a:lnTo>
                <a:lnTo>
                  <a:pt x="56" y="1326"/>
                </a:lnTo>
                <a:lnTo>
                  <a:pt x="55" y="1325"/>
                </a:lnTo>
                <a:lnTo>
                  <a:pt x="52" y="1322"/>
                </a:lnTo>
                <a:lnTo>
                  <a:pt x="42" y="1299"/>
                </a:lnTo>
                <a:lnTo>
                  <a:pt x="41" y="1293"/>
                </a:lnTo>
                <a:lnTo>
                  <a:pt x="35" y="1289"/>
                </a:lnTo>
                <a:lnTo>
                  <a:pt x="31" y="1286"/>
                </a:lnTo>
                <a:lnTo>
                  <a:pt x="29" y="1280"/>
                </a:lnTo>
                <a:lnTo>
                  <a:pt x="27" y="1275"/>
                </a:lnTo>
                <a:lnTo>
                  <a:pt x="27" y="1263"/>
                </a:lnTo>
                <a:lnTo>
                  <a:pt x="33" y="1251"/>
                </a:lnTo>
                <a:lnTo>
                  <a:pt x="18" y="1227"/>
                </a:lnTo>
                <a:lnTo>
                  <a:pt x="16" y="1215"/>
                </a:lnTo>
                <a:lnTo>
                  <a:pt x="16" y="1200"/>
                </a:lnTo>
                <a:lnTo>
                  <a:pt x="18" y="1185"/>
                </a:lnTo>
                <a:lnTo>
                  <a:pt x="18" y="1168"/>
                </a:lnTo>
                <a:lnTo>
                  <a:pt x="20" y="1166"/>
                </a:lnTo>
                <a:lnTo>
                  <a:pt x="22" y="1162"/>
                </a:lnTo>
                <a:lnTo>
                  <a:pt x="26" y="1160"/>
                </a:lnTo>
                <a:lnTo>
                  <a:pt x="30" y="1155"/>
                </a:lnTo>
                <a:lnTo>
                  <a:pt x="37" y="1148"/>
                </a:lnTo>
                <a:lnTo>
                  <a:pt x="35" y="1138"/>
                </a:lnTo>
                <a:lnTo>
                  <a:pt x="35" y="1106"/>
                </a:lnTo>
                <a:lnTo>
                  <a:pt x="27" y="1087"/>
                </a:lnTo>
                <a:lnTo>
                  <a:pt x="25" y="1085"/>
                </a:lnTo>
                <a:lnTo>
                  <a:pt x="22" y="1084"/>
                </a:lnTo>
                <a:lnTo>
                  <a:pt x="18" y="1083"/>
                </a:lnTo>
                <a:lnTo>
                  <a:pt x="16" y="1081"/>
                </a:lnTo>
                <a:lnTo>
                  <a:pt x="12" y="1081"/>
                </a:lnTo>
                <a:lnTo>
                  <a:pt x="9" y="1079"/>
                </a:lnTo>
                <a:lnTo>
                  <a:pt x="9" y="1062"/>
                </a:lnTo>
                <a:lnTo>
                  <a:pt x="1" y="1062"/>
                </a:lnTo>
                <a:lnTo>
                  <a:pt x="0" y="1047"/>
                </a:lnTo>
                <a:lnTo>
                  <a:pt x="4" y="1033"/>
                </a:lnTo>
                <a:lnTo>
                  <a:pt x="10" y="1020"/>
                </a:lnTo>
                <a:lnTo>
                  <a:pt x="20" y="1008"/>
                </a:lnTo>
                <a:lnTo>
                  <a:pt x="20" y="1007"/>
                </a:lnTo>
                <a:lnTo>
                  <a:pt x="12" y="996"/>
                </a:lnTo>
                <a:lnTo>
                  <a:pt x="8" y="987"/>
                </a:lnTo>
                <a:lnTo>
                  <a:pt x="7" y="975"/>
                </a:lnTo>
                <a:lnTo>
                  <a:pt x="10" y="962"/>
                </a:lnTo>
                <a:lnTo>
                  <a:pt x="13" y="956"/>
                </a:lnTo>
                <a:lnTo>
                  <a:pt x="16" y="950"/>
                </a:lnTo>
                <a:lnTo>
                  <a:pt x="18" y="945"/>
                </a:lnTo>
                <a:lnTo>
                  <a:pt x="24" y="939"/>
                </a:lnTo>
                <a:lnTo>
                  <a:pt x="16" y="933"/>
                </a:lnTo>
                <a:lnTo>
                  <a:pt x="13" y="929"/>
                </a:lnTo>
                <a:lnTo>
                  <a:pt x="13" y="924"/>
                </a:lnTo>
                <a:lnTo>
                  <a:pt x="17" y="918"/>
                </a:lnTo>
                <a:lnTo>
                  <a:pt x="27" y="911"/>
                </a:lnTo>
                <a:lnTo>
                  <a:pt x="29" y="910"/>
                </a:lnTo>
                <a:lnTo>
                  <a:pt x="29" y="910"/>
                </a:lnTo>
                <a:lnTo>
                  <a:pt x="25" y="903"/>
                </a:lnTo>
                <a:lnTo>
                  <a:pt x="21" y="897"/>
                </a:lnTo>
                <a:lnTo>
                  <a:pt x="18" y="889"/>
                </a:lnTo>
                <a:lnTo>
                  <a:pt x="18" y="872"/>
                </a:lnTo>
                <a:lnTo>
                  <a:pt x="5" y="863"/>
                </a:lnTo>
                <a:lnTo>
                  <a:pt x="3" y="860"/>
                </a:lnTo>
                <a:lnTo>
                  <a:pt x="0" y="856"/>
                </a:lnTo>
                <a:lnTo>
                  <a:pt x="0" y="852"/>
                </a:lnTo>
                <a:lnTo>
                  <a:pt x="0" y="848"/>
                </a:lnTo>
                <a:lnTo>
                  <a:pt x="1" y="844"/>
                </a:lnTo>
                <a:lnTo>
                  <a:pt x="5" y="838"/>
                </a:lnTo>
                <a:lnTo>
                  <a:pt x="10" y="833"/>
                </a:lnTo>
                <a:lnTo>
                  <a:pt x="17" y="827"/>
                </a:lnTo>
                <a:lnTo>
                  <a:pt x="18" y="826"/>
                </a:lnTo>
                <a:lnTo>
                  <a:pt x="18" y="825"/>
                </a:lnTo>
                <a:lnTo>
                  <a:pt x="22" y="814"/>
                </a:lnTo>
                <a:lnTo>
                  <a:pt x="27" y="806"/>
                </a:lnTo>
                <a:lnTo>
                  <a:pt x="33" y="800"/>
                </a:lnTo>
                <a:lnTo>
                  <a:pt x="38" y="795"/>
                </a:lnTo>
                <a:lnTo>
                  <a:pt x="45" y="783"/>
                </a:lnTo>
                <a:lnTo>
                  <a:pt x="38" y="771"/>
                </a:lnTo>
                <a:lnTo>
                  <a:pt x="35" y="754"/>
                </a:lnTo>
                <a:lnTo>
                  <a:pt x="35" y="734"/>
                </a:lnTo>
                <a:lnTo>
                  <a:pt x="41" y="724"/>
                </a:lnTo>
                <a:lnTo>
                  <a:pt x="39" y="716"/>
                </a:lnTo>
                <a:lnTo>
                  <a:pt x="42" y="711"/>
                </a:lnTo>
                <a:lnTo>
                  <a:pt x="41" y="700"/>
                </a:lnTo>
                <a:lnTo>
                  <a:pt x="37" y="690"/>
                </a:lnTo>
                <a:lnTo>
                  <a:pt x="31" y="681"/>
                </a:lnTo>
                <a:lnTo>
                  <a:pt x="27" y="672"/>
                </a:lnTo>
                <a:lnTo>
                  <a:pt x="26" y="661"/>
                </a:lnTo>
                <a:lnTo>
                  <a:pt x="27" y="648"/>
                </a:lnTo>
                <a:lnTo>
                  <a:pt x="30" y="635"/>
                </a:lnTo>
                <a:lnTo>
                  <a:pt x="35" y="635"/>
                </a:lnTo>
                <a:lnTo>
                  <a:pt x="37" y="627"/>
                </a:lnTo>
                <a:lnTo>
                  <a:pt x="38" y="623"/>
                </a:lnTo>
                <a:lnTo>
                  <a:pt x="34" y="619"/>
                </a:lnTo>
                <a:lnTo>
                  <a:pt x="26" y="610"/>
                </a:lnTo>
                <a:lnTo>
                  <a:pt x="20" y="598"/>
                </a:lnTo>
                <a:lnTo>
                  <a:pt x="16" y="585"/>
                </a:lnTo>
                <a:lnTo>
                  <a:pt x="16" y="569"/>
                </a:lnTo>
                <a:lnTo>
                  <a:pt x="18" y="551"/>
                </a:lnTo>
                <a:lnTo>
                  <a:pt x="18" y="534"/>
                </a:lnTo>
                <a:lnTo>
                  <a:pt x="20" y="531"/>
                </a:lnTo>
                <a:lnTo>
                  <a:pt x="22" y="529"/>
                </a:lnTo>
                <a:lnTo>
                  <a:pt x="26" y="525"/>
                </a:lnTo>
                <a:lnTo>
                  <a:pt x="30" y="521"/>
                </a:lnTo>
                <a:lnTo>
                  <a:pt x="37" y="514"/>
                </a:lnTo>
                <a:lnTo>
                  <a:pt x="35" y="504"/>
                </a:lnTo>
                <a:lnTo>
                  <a:pt x="35" y="431"/>
                </a:lnTo>
                <a:lnTo>
                  <a:pt x="33" y="429"/>
                </a:lnTo>
                <a:lnTo>
                  <a:pt x="30" y="428"/>
                </a:lnTo>
                <a:lnTo>
                  <a:pt x="29" y="425"/>
                </a:lnTo>
                <a:lnTo>
                  <a:pt x="27" y="425"/>
                </a:lnTo>
                <a:lnTo>
                  <a:pt x="22" y="423"/>
                </a:lnTo>
                <a:lnTo>
                  <a:pt x="17" y="422"/>
                </a:lnTo>
                <a:lnTo>
                  <a:pt x="12" y="420"/>
                </a:lnTo>
                <a:lnTo>
                  <a:pt x="9" y="420"/>
                </a:lnTo>
                <a:lnTo>
                  <a:pt x="8" y="418"/>
                </a:lnTo>
                <a:lnTo>
                  <a:pt x="8" y="415"/>
                </a:lnTo>
                <a:lnTo>
                  <a:pt x="12" y="408"/>
                </a:lnTo>
                <a:lnTo>
                  <a:pt x="18" y="399"/>
                </a:lnTo>
                <a:lnTo>
                  <a:pt x="30" y="387"/>
                </a:lnTo>
                <a:lnTo>
                  <a:pt x="30" y="386"/>
                </a:lnTo>
                <a:lnTo>
                  <a:pt x="24" y="377"/>
                </a:lnTo>
                <a:lnTo>
                  <a:pt x="17" y="369"/>
                </a:lnTo>
                <a:lnTo>
                  <a:pt x="12" y="361"/>
                </a:lnTo>
                <a:lnTo>
                  <a:pt x="8" y="352"/>
                </a:lnTo>
                <a:lnTo>
                  <a:pt x="7" y="342"/>
                </a:lnTo>
                <a:lnTo>
                  <a:pt x="10" y="327"/>
                </a:lnTo>
                <a:lnTo>
                  <a:pt x="13" y="322"/>
                </a:lnTo>
                <a:lnTo>
                  <a:pt x="16" y="317"/>
                </a:lnTo>
                <a:lnTo>
                  <a:pt x="18" y="310"/>
                </a:lnTo>
                <a:lnTo>
                  <a:pt x="21" y="305"/>
                </a:lnTo>
                <a:lnTo>
                  <a:pt x="24" y="301"/>
                </a:lnTo>
                <a:lnTo>
                  <a:pt x="27" y="298"/>
                </a:lnTo>
                <a:lnTo>
                  <a:pt x="31" y="296"/>
                </a:lnTo>
                <a:lnTo>
                  <a:pt x="34" y="293"/>
                </a:lnTo>
                <a:lnTo>
                  <a:pt x="38" y="292"/>
                </a:lnTo>
                <a:lnTo>
                  <a:pt x="42" y="288"/>
                </a:lnTo>
                <a:lnTo>
                  <a:pt x="35" y="274"/>
                </a:lnTo>
                <a:lnTo>
                  <a:pt x="35" y="268"/>
                </a:lnTo>
                <a:lnTo>
                  <a:pt x="35" y="263"/>
                </a:lnTo>
                <a:lnTo>
                  <a:pt x="35" y="257"/>
                </a:lnTo>
                <a:lnTo>
                  <a:pt x="35" y="251"/>
                </a:lnTo>
                <a:lnTo>
                  <a:pt x="26" y="245"/>
                </a:lnTo>
                <a:lnTo>
                  <a:pt x="17" y="238"/>
                </a:lnTo>
                <a:lnTo>
                  <a:pt x="9" y="232"/>
                </a:lnTo>
                <a:lnTo>
                  <a:pt x="3" y="225"/>
                </a:lnTo>
                <a:lnTo>
                  <a:pt x="0" y="219"/>
                </a:lnTo>
                <a:lnTo>
                  <a:pt x="1" y="209"/>
                </a:lnTo>
                <a:lnTo>
                  <a:pt x="5" y="203"/>
                </a:lnTo>
                <a:lnTo>
                  <a:pt x="10" y="198"/>
                </a:lnTo>
                <a:lnTo>
                  <a:pt x="17" y="192"/>
                </a:lnTo>
                <a:lnTo>
                  <a:pt x="18" y="192"/>
                </a:lnTo>
                <a:lnTo>
                  <a:pt x="18" y="190"/>
                </a:lnTo>
                <a:lnTo>
                  <a:pt x="22" y="178"/>
                </a:lnTo>
                <a:lnTo>
                  <a:pt x="27" y="171"/>
                </a:lnTo>
                <a:lnTo>
                  <a:pt x="34" y="165"/>
                </a:lnTo>
                <a:lnTo>
                  <a:pt x="39" y="158"/>
                </a:lnTo>
                <a:lnTo>
                  <a:pt x="45" y="148"/>
                </a:lnTo>
                <a:lnTo>
                  <a:pt x="46" y="135"/>
                </a:lnTo>
                <a:lnTo>
                  <a:pt x="46" y="119"/>
                </a:lnTo>
                <a:lnTo>
                  <a:pt x="45" y="93"/>
                </a:lnTo>
                <a:lnTo>
                  <a:pt x="45" y="93"/>
                </a:lnTo>
                <a:lnTo>
                  <a:pt x="45" y="89"/>
                </a:lnTo>
                <a:lnTo>
                  <a:pt x="42" y="73"/>
                </a:lnTo>
                <a:lnTo>
                  <a:pt x="38" y="60"/>
                </a:lnTo>
                <a:lnTo>
                  <a:pt x="33" y="48"/>
                </a:lnTo>
                <a:lnTo>
                  <a:pt x="29" y="39"/>
                </a:lnTo>
                <a:lnTo>
                  <a:pt x="26" y="27"/>
                </a:lnTo>
                <a:lnTo>
                  <a:pt x="27" y="14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2583659" y="6552253"/>
            <a:ext cx="1403826" cy="153347"/>
          </a:xfrm>
          <a:custGeom>
            <a:avLst/>
            <a:gdLst>
              <a:gd name="T0" fmla="*/ 1104 w 2014"/>
              <a:gd name="T1" fmla="*/ 0 h 220"/>
              <a:gd name="T2" fmla="*/ 1290 w 2014"/>
              <a:gd name="T3" fmla="*/ 4 h 220"/>
              <a:gd name="T4" fmla="*/ 1461 w 2014"/>
              <a:gd name="T5" fmla="*/ 12 h 220"/>
              <a:gd name="T6" fmla="*/ 1616 w 2014"/>
              <a:gd name="T7" fmla="*/ 22 h 220"/>
              <a:gd name="T8" fmla="*/ 1749 w 2014"/>
              <a:gd name="T9" fmla="*/ 35 h 220"/>
              <a:gd name="T10" fmla="*/ 1861 w 2014"/>
              <a:gd name="T11" fmla="*/ 51 h 220"/>
              <a:gd name="T12" fmla="*/ 1943 w 2014"/>
              <a:gd name="T13" fmla="*/ 69 h 220"/>
              <a:gd name="T14" fmla="*/ 1996 w 2014"/>
              <a:gd name="T15" fmla="*/ 89 h 220"/>
              <a:gd name="T16" fmla="*/ 2014 w 2014"/>
              <a:gd name="T17" fmla="*/ 110 h 220"/>
              <a:gd name="T18" fmla="*/ 1996 w 2014"/>
              <a:gd name="T19" fmla="*/ 131 h 220"/>
              <a:gd name="T20" fmla="*/ 1943 w 2014"/>
              <a:gd name="T21" fmla="*/ 151 h 220"/>
              <a:gd name="T22" fmla="*/ 1861 w 2014"/>
              <a:gd name="T23" fmla="*/ 168 h 220"/>
              <a:gd name="T24" fmla="*/ 1749 w 2014"/>
              <a:gd name="T25" fmla="*/ 185 h 220"/>
              <a:gd name="T26" fmla="*/ 1616 w 2014"/>
              <a:gd name="T27" fmla="*/ 198 h 220"/>
              <a:gd name="T28" fmla="*/ 1461 w 2014"/>
              <a:gd name="T29" fmla="*/ 208 h 220"/>
              <a:gd name="T30" fmla="*/ 1290 w 2014"/>
              <a:gd name="T31" fmla="*/ 216 h 220"/>
              <a:gd name="T32" fmla="*/ 1104 w 2014"/>
              <a:gd name="T33" fmla="*/ 220 h 220"/>
              <a:gd name="T34" fmla="*/ 910 w 2014"/>
              <a:gd name="T35" fmla="*/ 220 h 220"/>
              <a:gd name="T36" fmla="*/ 724 w 2014"/>
              <a:gd name="T37" fmla="*/ 216 h 220"/>
              <a:gd name="T38" fmla="*/ 553 w 2014"/>
              <a:gd name="T39" fmla="*/ 208 h 220"/>
              <a:gd name="T40" fmla="*/ 397 w 2014"/>
              <a:gd name="T41" fmla="*/ 198 h 220"/>
              <a:gd name="T42" fmla="*/ 263 w 2014"/>
              <a:gd name="T43" fmla="*/ 185 h 220"/>
              <a:gd name="T44" fmla="*/ 153 w 2014"/>
              <a:gd name="T45" fmla="*/ 168 h 220"/>
              <a:gd name="T46" fmla="*/ 69 w 2014"/>
              <a:gd name="T47" fmla="*/ 151 h 220"/>
              <a:gd name="T48" fmla="*/ 18 w 2014"/>
              <a:gd name="T49" fmla="*/ 131 h 220"/>
              <a:gd name="T50" fmla="*/ 0 w 2014"/>
              <a:gd name="T51" fmla="*/ 110 h 220"/>
              <a:gd name="T52" fmla="*/ 18 w 2014"/>
              <a:gd name="T53" fmla="*/ 89 h 220"/>
              <a:gd name="T54" fmla="*/ 69 w 2014"/>
              <a:gd name="T55" fmla="*/ 69 h 220"/>
              <a:gd name="T56" fmla="*/ 153 w 2014"/>
              <a:gd name="T57" fmla="*/ 51 h 220"/>
              <a:gd name="T58" fmla="*/ 263 w 2014"/>
              <a:gd name="T59" fmla="*/ 35 h 220"/>
              <a:gd name="T60" fmla="*/ 397 w 2014"/>
              <a:gd name="T61" fmla="*/ 22 h 220"/>
              <a:gd name="T62" fmla="*/ 553 w 2014"/>
              <a:gd name="T63" fmla="*/ 12 h 220"/>
              <a:gd name="T64" fmla="*/ 724 w 2014"/>
              <a:gd name="T65" fmla="*/ 4 h 220"/>
              <a:gd name="T66" fmla="*/ 910 w 2014"/>
              <a:gd name="T6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14" h="220">
                <a:moveTo>
                  <a:pt x="1006" y="0"/>
                </a:moveTo>
                <a:lnTo>
                  <a:pt x="1104" y="0"/>
                </a:lnTo>
                <a:lnTo>
                  <a:pt x="1198" y="1"/>
                </a:lnTo>
                <a:lnTo>
                  <a:pt x="1290" y="4"/>
                </a:lnTo>
                <a:lnTo>
                  <a:pt x="1378" y="8"/>
                </a:lnTo>
                <a:lnTo>
                  <a:pt x="1461" y="12"/>
                </a:lnTo>
                <a:lnTo>
                  <a:pt x="1541" y="17"/>
                </a:lnTo>
                <a:lnTo>
                  <a:pt x="1616" y="22"/>
                </a:lnTo>
                <a:lnTo>
                  <a:pt x="1685" y="29"/>
                </a:lnTo>
                <a:lnTo>
                  <a:pt x="1749" y="35"/>
                </a:lnTo>
                <a:lnTo>
                  <a:pt x="1808" y="43"/>
                </a:lnTo>
                <a:lnTo>
                  <a:pt x="1861" y="51"/>
                </a:lnTo>
                <a:lnTo>
                  <a:pt x="1905" y="60"/>
                </a:lnTo>
                <a:lnTo>
                  <a:pt x="1943" y="69"/>
                </a:lnTo>
                <a:lnTo>
                  <a:pt x="1973" y="79"/>
                </a:lnTo>
                <a:lnTo>
                  <a:pt x="1996" y="89"/>
                </a:lnTo>
                <a:lnTo>
                  <a:pt x="2009" y="100"/>
                </a:lnTo>
                <a:lnTo>
                  <a:pt x="2014" y="110"/>
                </a:lnTo>
                <a:lnTo>
                  <a:pt x="2009" y="121"/>
                </a:lnTo>
                <a:lnTo>
                  <a:pt x="1996" y="131"/>
                </a:lnTo>
                <a:lnTo>
                  <a:pt x="1973" y="140"/>
                </a:lnTo>
                <a:lnTo>
                  <a:pt x="1943" y="151"/>
                </a:lnTo>
                <a:lnTo>
                  <a:pt x="1905" y="160"/>
                </a:lnTo>
                <a:lnTo>
                  <a:pt x="1861" y="168"/>
                </a:lnTo>
                <a:lnTo>
                  <a:pt x="1808" y="177"/>
                </a:lnTo>
                <a:lnTo>
                  <a:pt x="1749" y="185"/>
                </a:lnTo>
                <a:lnTo>
                  <a:pt x="1685" y="191"/>
                </a:lnTo>
                <a:lnTo>
                  <a:pt x="1616" y="198"/>
                </a:lnTo>
                <a:lnTo>
                  <a:pt x="1541" y="203"/>
                </a:lnTo>
                <a:lnTo>
                  <a:pt x="1461" y="208"/>
                </a:lnTo>
                <a:lnTo>
                  <a:pt x="1378" y="212"/>
                </a:lnTo>
                <a:lnTo>
                  <a:pt x="1290" y="216"/>
                </a:lnTo>
                <a:lnTo>
                  <a:pt x="1198" y="217"/>
                </a:lnTo>
                <a:lnTo>
                  <a:pt x="1104" y="220"/>
                </a:lnTo>
                <a:lnTo>
                  <a:pt x="1006" y="220"/>
                </a:lnTo>
                <a:lnTo>
                  <a:pt x="910" y="220"/>
                </a:lnTo>
                <a:lnTo>
                  <a:pt x="816" y="217"/>
                </a:lnTo>
                <a:lnTo>
                  <a:pt x="724" y="216"/>
                </a:lnTo>
                <a:lnTo>
                  <a:pt x="636" y="212"/>
                </a:lnTo>
                <a:lnTo>
                  <a:pt x="553" y="208"/>
                </a:lnTo>
                <a:lnTo>
                  <a:pt x="473" y="203"/>
                </a:lnTo>
                <a:lnTo>
                  <a:pt x="397" y="198"/>
                </a:lnTo>
                <a:lnTo>
                  <a:pt x="327" y="191"/>
                </a:lnTo>
                <a:lnTo>
                  <a:pt x="263" y="185"/>
                </a:lnTo>
                <a:lnTo>
                  <a:pt x="204" y="177"/>
                </a:lnTo>
                <a:lnTo>
                  <a:pt x="153" y="168"/>
                </a:lnTo>
                <a:lnTo>
                  <a:pt x="107" y="160"/>
                </a:lnTo>
                <a:lnTo>
                  <a:pt x="69" y="151"/>
                </a:lnTo>
                <a:lnTo>
                  <a:pt x="39" y="140"/>
                </a:lnTo>
                <a:lnTo>
                  <a:pt x="18" y="131"/>
                </a:lnTo>
                <a:lnTo>
                  <a:pt x="4" y="121"/>
                </a:lnTo>
                <a:lnTo>
                  <a:pt x="0" y="110"/>
                </a:lnTo>
                <a:lnTo>
                  <a:pt x="4" y="100"/>
                </a:lnTo>
                <a:lnTo>
                  <a:pt x="18" y="89"/>
                </a:lnTo>
                <a:lnTo>
                  <a:pt x="39" y="79"/>
                </a:lnTo>
                <a:lnTo>
                  <a:pt x="69" y="69"/>
                </a:lnTo>
                <a:lnTo>
                  <a:pt x="107" y="60"/>
                </a:lnTo>
                <a:lnTo>
                  <a:pt x="153" y="51"/>
                </a:lnTo>
                <a:lnTo>
                  <a:pt x="204" y="43"/>
                </a:lnTo>
                <a:lnTo>
                  <a:pt x="263" y="35"/>
                </a:lnTo>
                <a:lnTo>
                  <a:pt x="327" y="29"/>
                </a:lnTo>
                <a:lnTo>
                  <a:pt x="397" y="22"/>
                </a:lnTo>
                <a:lnTo>
                  <a:pt x="473" y="17"/>
                </a:lnTo>
                <a:lnTo>
                  <a:pt x="553" y="12"/>
                </a:lnTo>
                <a:lnTo>
                  <a:pt x="636" y="8"/>
                </a:lnTo>
                <a:lnTo>
                  <a:pt x="724" y="4"/>
                </a:lnTo>
                <a:lnTo>
                  <a:pt x="816" y="1"/>
                </a:lnTo>
                <a:lnTo>
                  <a:pt x="910" y="0"/>
                </a:lnTo>
                <a:lnTo>
                  <a:pt x="1006" y="0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2818560" y="3571485"/>
            <a:ext cx="967483" cy="890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3"/>
          <p:cNvSpPr>
            <a:spLocks noChangeArrowheads="1"/>
          </p:cNvSpPr>
          <p:nvPr/>
        </p:nvSpPr>
        <p:spPr bwMode="auto">
          <a:xfrm>
            <a:off x="2818560" y="3571485"/>
            <a:ext cx="490712" cy="890113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64"/>
          <p:cNvSpPr>
            <a:spLocks noEditPoints="1"/>
          </p:cNvSpPr>
          <p:nvPr/>
        </p:nvSpPr>
        <p:spPr bwMode="auto">
          <a:xfrm>
            <a:off x="2801831" y="4752958"/>
            <a:ext cx="996758" cy="1766284"/>
          </a:xfrm>
          <a:custGeom>
            <a:avLst/>
            <a:gdLst>
              <a:gd name="T0" fmla="*/ 673 w 1430"/>
              <a:gd name="T1" fmla="*/ 2024 h 2534"/>
              <a:gd name="T2" fmla="*/ 612 w 1430"/>
              <a:gd name="T3" fmla="*/ 2078 h 2534"/>
              <a:gd name="T4" fmla="*/ 597 w 1430"/>
              <a:gd name="T5" fmla="*/ 2162 h 2534"/>
              <a:gd name="T6" fmla="*/ 638 w 1430"/>
              <a:gd name="T7" fmla="*/ 2234 h 2534"/>
              <a:gd name="T8" fmla="*/ 710 w 1430"/>
              <a:gd name="T9" fmla="*/ 2264 h 2534"/>
              <a:gd name="T10" fmla="*/ 769 w 1430"/>
              <a:gd name="T11" fmla="*/ 2249 h 2534"/>
              <a:gd name="T12" fmla="*/ 824 w 1430"/>
              <a:gd name="T13" fmla="*/ 2189 h 2534"/>
              <a:gd name="T14" fmla="*/ 829 w 1430"/>
              <a:gd name="T15" fmla="*/ 2104 h 2534"/>
              <a:gd name="T16" fmla="*/ 782 w 1430"/>
              <a:gd name="T17" fmla="*/ 2037 h 2534"/>
              <a:gd name="T18" fmla="*/ 715 w 1430"/>
              <a:gd name="T19" fmla="*/ 2015 h 2534"/>
              <a:gd name="T20" fmla="*/ 1430 w 1430"/>
              <a:gd name="T21" fmla="*/ 87 h 2534"/>
              <a:gd name="T22" fmla="*/ 1425 w 1430"/>
              <a:gd name="T23" fmla="*/ 116 h 2534"/>
              <a:gd name="T24" fmla="*/ 1342 w 1430"/>
              <a:gd name="T25" fmla="*/ 167 h 2534"/>
              <a:gd name="T26" fmla="*/ 1224 w 1430"/>
              <a:gd name="T27" fmla="*/ 256 h 2534"/>
              <a:gd name="T28" fmla="*/ 1114 w 1430"/>
              <a:gd name="T29" fmla="*/ 370 h 2534"/>
              <a:gd name="T30" fmla="*/ 1017 w 1430"/>
              <a:gd name="T31" fmla="*/ 511 h 2534"/>
              <a:gd name="T32" fmla="*/ 943 w 1430"/>
              <a:gd name="T33" fmla="*/ 682 h 2534"/>
              <a:gd name="T34" fmla="*/ 900 w 1430"/>
              <a:gd name="T35" fmla="*/ 887 h 2534"/>
              <a:gd name="T36" fmla="*/ 896 w 1430"/>
              <a:gd name="T37" fmla="*/ 1124 h 2534"/>
              <a:gd name="T38" fmla="*/ 932 w 1430"/>
              <a:gd name="T39" fmla="*/ 1384 h 2534"/>
              <a:gd name="T40" fmla="*/ 964 w 1430"/>
              <a:gd name="T41" fmla="*/ 1628 h 2534"/>
              <a:gd name="T42" fmla="*/ 977 w 1430"/>
              <a:gd name="T43" fmla="*/ 1858 h 2534"/>
              <a:gd name="T44" fmla="*/ 972 w 1430"/>
              <a:gd name="T45" fmla="*/ 2067 h 2534"/>
              <a:gd name="T46" fmla="*/ 945 w 1430"/>
              <a:gd name="T47" fmla="*/ 2247 h 2534"/>
              <a:gd name="T48" fmla="*/ 897 w 1430"/>
              <a:gd name="T49" fmla="*/ 2390 h 2534"/>
              <a:gd name="T50" fmla="*/ 822 w 1430"/>
              <a:gd name="T51" fmla="*/ 2488 h 2534"/>
              <a:gd name="T52" fmla="*/ 723 w 1430"/>
              <a:gd name="T53" fmla="*/ 2534 h 2534"/>
              <a:gd name="T54" fmla="*/ 670 w 1430"/>
              <a:gd name="T55" fmla="*/ 2524 h 2534"/>
              <a:gd name="T56" fmla="*/ 580 w 1430"/>
              <a:gd name="T57" fmla="*/ 2460 h 2534"/>
              <a:gd name="T58" fmla="*/ 515 w 1430"/>
              <a:gd name="T59" fmla="*/ 2346 h 2534"/>
              <a:gd name="T60" fmla="*/ 473 w 1430"/>
              <a:gd name="T61" fmla="*/ 2191 h 2534"/>
              <a:gd name="T62" fmla="*/ 454 w 1430"/>
              <a:gd name="T63" fmla="*/ 2001 h 2534"/>
              <a:gd name="T64" fmla="*/ 456 w 1430"/>
              <a:gd name="T65" fmla="*/ 1783 h 2534"/>
              <a:gd name="T66" fmla="*/ 475 w 1430"/>
              <a:gd name="T67" fmla="*/ 1548 h 2534"/>
              <a:gd name="T68" fmla="*/ 511 w 1430"/>
              <a:gd name="T69" fmla="*/ 1300 h 2534"/>
              <a:gd name="T70" fmla="*/ 538 w 1430"/>
              <a:gd name="T71" fmla="*/ 1040 h 2534"/>
              <a:gd name="T72" fmla="*/ 520 w 1430"/>
              <a:gd name="T73" fmla="*/ 815 h 2534"/>
              <a:gd name="T74" fmla="*/ 466 w 1430"/>
              <a:gd name="T75" fmla="*/ 622 h 2534"/>
              <a:gd name="T76" fmla="*/ 382 w 1430"/>
              <a:gd name="T77" fmla="*/ 461 h 2534"/>
              <a:gd name="T78" fmla="*/ 280 w 1430"/>
              <a:gd name="T79" fmla="*/ 329 h 2534"/>
              <a:gd name="T80" fmla="*/ 166 w 1430"/>
              <a:gd name="T81" fmla="*/ 223 h 2534"/>
              <a:gd name="T82" fmla="*/ 50 w 1430"/>
              <a:gd name="T83" fmla="*/ 143 h 2534"/>
              <a:gd name="T84" fmla="*/ 1 w 1430"/>
              <a:gd name="T85" fmla="*/ 108 h 2534"/>
              <a:gd name="T86" fmla="*/ 9 w 1430"/>
              <a:gd name="T87" fmla="*/ 0 h 2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30" h="2534">
                <a:moveTo>
                  <a:pt x="715" y="2015"/>
                </a:moveTo>
                <a:lnTo>
                  <a:pt x="699" y="2016"/>
                </a:lnTo>
                <a:lnTo>
                  <a:pt x="673" y="2024"/>
                </a:lnTo>
                <a:lnTo>
                  <a:pt x="648" y="2037"/>
                </a:lnTo>
                <a:lnTo>
                  <a:pt x="627" y="2056"/>
                </a:lnTo>
                <a:lnTo>
                  <a:pt x="612" y="2078"/>
                </a:lnTo>
                <a:lnTo>
                  <a:pt x="600" y="2104"/>
                </a:lnTo>
                <a:lnTo>
                  <a:pt x="596" y="2133"/>
                </a:lnTo>
                <a:lnTo>
                  <a:pt x="597" y="2162"/>
                </a:lnTo>
                <a:lnTo>
                  <a:pt x="605" y="2189"/>
                </a:lnTo>
                <a:lnTo>
                  <a:pt x="619" y="2214"/>
                </a:lnTo>
                <a:lnTo>
                  <a:pt x="638" y="2234"/>
                </a:lnTo>
                <a:lnTo>
                  <a:pt x="661" y="2249"/>
                </a:lnTo>
                <a:lnTo>
                  <a:pt x="687" y="2260"/>
                </a:lnTo>
                <a:lnTo>
                  <a:pt x="710" y="2264"/>
                </a:lnTo>
                <a:lnTo>
                  <a:pt x="720" y="2264"/>
                </a:lnTo>
                <a:lnTo>
                  <a:pt x="742" y="2260"/>
                </a:lnTo>
                <a:lnTo>
                  <a:pt x="769" y="2249"/>
                </a:lnTo>
                <a:lnTo>
                  <a:pt x="792" y="2234"/>
                </a:lnTo>
                <a:lnTo>
                  <a:pt x="811" y="2214"/>
                </a:lnTo>
                <a:lnTo>
                  <a:pt x="824" y="2189"/>
                </a:lnTo>
                <a:lnTo>
                  <a:pt x="833" y="2162"/>
                </a:lnTo>
                <a:lnTo>
                  <a:pt x="834" y="2133"/>
                </a:lnTo>
                <a:lnTo>
                  <a:pt x="829" y="2104"/>
                </a:lnTo>
                <a:lnTo>
                  <a:pt x="818" y="2078"/>
                </a:lnTo>
                <a:lnTo>
                  <a:pt x="803" y="2056"/>
                </a:lnTo>
                <a:lnTo>
                  <a:pt x="782" y="2037"/>
                </a:lnTo>
                <a:lnTo>
                  <a:pt x="757" y="2024"/>
                </a:lnTo>
                <a:lnTo>
                  <a:pt x="731" y="2016"/>
                </a:lnTo>
                <a:lnTo>
                  <a:pt x="715" y="2015"/>
                </a:lnTo>
                <a:close/>
                <a:moveTo>
                  <a:pt x="9" y="0"/>
                </a:moveTo>
                <a:lnTo>
                  <a:pt x="1421" y="0"/>
                </a:lnTo>
                <a:lnTo>
                  <a:pt x="1430" y="87"/>
                </a:lnTo>
                <a:lnTo>
                  <a:pt x="1430" y="99"/>
                </a:lnTo>
                <a:lnTo>
                  <a:pt x="1429" y="108"/>
                </a:lnTo>
                <a:lnTo>
                  <a:pt x="1425" y="116"/>
                </a:lnTo>
                <a:lnTo>
                  <a:pt x="1419" y="121"/>
                </a:lnTo>
                <a:lnTo>
                  <a:pt x="1380" y="143"/>
                </a:lnTo>
                <a:lnTo>
                  <a:pt x="1342" y="167"/>
                </a:lnTo>
                <a:lnTo>
                  <a:pt x="1303" y="193"/>
                </a:lnTo>
                <a:lnTo>
                  <a:pt x="1264" y="223"/>
                </a:lnTo>
                <a:lnTo>
                  <a:pt x="1224" y="256"/>
                </a:lnTo>
                <a:lnTo>
                  <a:pt x="1186" y="290"/>
                </a:lnTo>
                <a:lnTo>
                  <a:pt x="1150" y="329"/>
                </a:lnTo>
                <a:lnTo>
                  <a:pt x="1114" y="370"/>
                </a:lnTo>
                <a:lnTo>
                  <a:pt x="1079" y="414"/>
                </a:lnTo>
                <a:lnTo>
                  <a:pt x="1048" y="461"/>
                </a:lnTo>
                <a:lnTo>
                  <a:pt x="1017" y="511"/>
                </a:lnTo>
                <a:lnTo>
                  <a:pt x="990" y="565"/>
                </a:lnTo>
                <a:lnTo>
                  <a:pt x="965" y="622"/>
                </a:lnTo>
                <a:lnTo>
                  <a:pt x="943" y="682"/>
                </a:lnTo>
                <a:lnTo>
                  <a:pt x="924" y="747"/>
                </a:lnTo>
                <a:lnTo>
                  <a:pt x="910" y="815"/>
                </a:lnTo>
                <a:lnTo>
                  <a:pt x="900" y="887"/>
                </a:lnTo>
                <a:lnTo>
                  <a:pt x="893" y="961"/>
                </a:lnTo>
                <a:lnTo>
                  <a:pt x="892" y="1040"/>
                </a:lnTo>
                <a:lnTo>
                  <a:pt x="896" y="1124"/>
                </a:lnTo>
                <a:lnTo>
                  <a:pt x="905" y="1210"/>
                </a:lnTo>
                <a:lnTo>
                  <a:pt x="919" y="1300"/>
                </a:lnTo>
                <a:lnTo>
                  <a:pt x="932" y="1384"/>
                </a:lnTo>
                <a:lnTo>
                  <a:pt x="944" y="1467"/>
                </a:lnTo>
                <a:lnTo>
                  <a:pt x="955" y="1548"/>
                </a:lnTo>
                <a:lnTo>
                  <a:pt x="964" y="1628"/>
                </a:lnTo>
                <a:lnTo>
                  <a:pt x="970" y="1706"/>
                </a:lnTo>
                <a:lnTo>
                  <a:pt x="974" y="1783"/>
                </a:lnTo>
                <a:lnTo>
                  <a:pt x="977" y="1858"/>
                </a:lnTo>
                <a:lnTo>
                  <a:pt x="978" y="1930"/>
                </a:lnTo>
                <a:lnTo>
                  <a:pt x="976" y="2001"/>
                </a:lnTo>
                <a:lnTo>
                  <a:pt x="972" y="2067"/>
                </a:lnTo>
                <a:lnTo>
                  <a:pt x="965" y="2130"/>
                </a:lnTo>
                <a:lnTo>
                  <a:pt x="957" y="2191"/>
                </a:lnTo>
                <a:lnTo>
                  <a:pt x="945" y="2247"/>
                </a:lnTo>
                <a:lnTo>
                  <a:pt x="932" y="2299"/>
                </a:lnTo>
                <a:lnTo>
                  <a:pt x="915" y="2346"/>
                </a:lnTo>
                <a:lnTo>
                  <a:pt x="897" y="2390"/>
                </a:lnTo>
                <a:lnTo>
                  <a:pt x="875" y="2427"/>
                </a:lnTo>
                <a:lnTo>
                  <a:pt x="850" y="2460"/>
                </a:lnTo>
                <a:lnTo>
                  <a:pt x="822" y="2488"/>
                </a:lnTo>
                <a:lnTo>
                  <a:pt x="792" y="2509"/>
                </a:lnTo>
                <a:lnTo>
                  <a:pt x="759" y="2524"/>
                </a:lnTo>
                <a:lnTo>
                  <a:pt x="723" y="2534"/>
                </a:lnTo>
                <a:lnTo>
                  <a:pt x="715" y="2532"/>
                </a:lnTo>
                <a:lnTo>
                  <a:pt x="707" y="2534"/>
                </a:lnTo>
                <a:lnTo>
                  <a:pt x="670" y="2524"/>
                </a:lnTo>
                <a:lnTo>
                  <a:pt x="638" y="2509"/>
                </a:lnTo>
                <a:lnTo>
                  <a:pt x="608" y="2488"/>
                </a:lnTo>
                <a:lnTo>
                  <a:pt x="580" y="2460"/>
                </a:lnTo>
                <a:lnTo>
                  <a:pt x="555" y="2427"/>
                </a:lnTo>
                <a:lnTo>
                  <a:pt x="533" y="2390"/>
                </a:lnTo>
                <a:lnTo>
                  <a:pt x="515" y="2346"/>
                </a:lnTo>
                <a:lnTo>
                  <a:pt x="498" y="2299"/>
                </a:lnTo>
                <a:lnTo>
                  <a:pt x="484" y="2247"/>
                </a:lnTo>
                <a:lnTo>
                  <a:pt x="473" y="2191"/>
                </a:lnTo>
                <a:lnTo>
                  <a:pt x="465" y="2130"/>
                </a:lnTo>
                <a:lnTo>
                  <a:pt x="458" y="2067"/>
                </a:lnTo>
                <a:lnTo>
                  <a:pt x="454" y="2001"/>
                </a:lnTo>
                <a:lnTo>
                  <a:pt x="452" y="1930"/>
                </a:lnTo>
                <a:lnTo>
                  <a:pt x="453" y="1858"/>
                </a:lnTo>
                <a:lnTo>
                  <a:pt x="456" y="1783"/>
                </a:lnTo>
                <a:lnTo>
                  <a:pt x="460" y="1706"/>
                </a:lnTo>
                <a:lnTo>
                  <a:pt x="466" y="1628"/>
                </a:lnTo>
                <a:lnTo>
                  <a:pt x="475" y="1548"/>
                </a:lnTo>
                <a:lnTo>
                  <a:pt x="486" y="1467"/>
                </a:lnTo>
                <a:lnTo>
                  <a:pt x="498" y="1384"/>
                </a:lnTo>
                <a:lnTo>
                  <a:pt x="511" y="1300"/>
                </a:lnTo>
                <a:lnTo>
                  <a:pt x="525" y="1210"/>
                </a:lnTo>
                <a:lnTo>
                  <a:pt x="534" y="1124"/>
                </a:lnTo>
                <a:lnTo>
                  <a:pt x="538" y="1040"/>
                </a:lnTo>
                <a:lnTo>
                  <a:pt x="537" y="961"/>
                </a:lnTo>
                <a:lnTo>
                  <a:pt x="530" y="887"/>
                </a:lnTo>
                <a:lnTo>
                  <a:pt x="520" y="815"/>
                </a:lnTo>
                <a:lnTo>
                  <a:pt x="505" y="747"/>
                </a:lnTo>
                <a:lnTo>
                  <a:pt x="487" y="682"/>
                </a:lnTo>
                <a:lnTo>
                  <a:pt x="466" y="622"/>
                </a:lnTo>
                <a:lnTo>
                  <a:pt x="441" y="565"/>
                </a:lnTo>
                <a:lnTo>
                  <a:pt x="412" y="511"/>
                </a:lnTo>
                <a:lnTo>
                  <a:pt x="382" y="461"/>
                </a:lnTo>
                <a:lnTo>
                  <a:pt x="351" y="414"/>
                </a:lnTo>
                <a:lnTo>
                  <a:pt x="316" y="370"/>
                </a:lnTo>
                <a:lnTo>
                  <a:pt x="280" y="329"/>
                </a:lnTo>
                <a:lnTo>
                  <a:pt x="244" y="290"/>
                </a:lnTo>
                <a:lnTo>
                  <a:pt x="206" y="256"/>
                </a:lnTo>
                <a:lnTo>
                  <a:pt x="166" y="223"/>
                </a:lnTo>
                <a:lnTo>
                  <a:pt x="127" y="193"/>
                </a:lnTo>
                <a:lnTo>
                  <a:pt x="88" y="167"/>
                </a:lnTo>
                <a:lnTo>
                  <a:pt x="50" y="143"/>
                </a:lnTo>
                <a:lnTo>
                  <a:pt x="10" y="121"/>
                </a:lnTo>
                <a:lnTo>
                  <a:pt x="5" y="116"/>
                </a:lnTo>
                <a:lnTo>
                  <a:pt x="1" y="108"/>
                </a:lnTo>
                <a:lnTo>
                  <a:pt x="0" y="99"/>
                </a:lnTo>
                <a:lnTo>
                  <a:pt x="0" y="87"/>
                </a:lnTo>
                <a:lnTo>
                  <a:pt x="9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Freeform 65"/>
          <p:cNvSpPr>
            <a:spLocks/>
          </p:cNvSpPr>
          <p:nvPr/>
        </p:nvSpPr>
        <p:spPr bwMode="auto">
          <a:xfrm>
            <a:off x="2802528" y="4748776"/>
            <a:ext cx="504652" cy="1770466"/>
          </a:xfrm>
          <a:custGeom>
            <a:avLst/>
            <a:gdLst>
              <a:gd name="T0" fmla="*/ 724 w 724"/>
              <a:gd name="T1" fmla="*/ 0 h 2540"/>
              <a:gd name="T2" fmla="*/ 715 w 724"/>
              <a:gd name="T3" fmla="*/ 2021 h 2540"/>
              <a:gd name="T4" fmla="*/ 673 w 724"/>
              <a:gd name="T5" fmla="*/ 2030 h 2540"/>
              <a:gd name="T6" fmla="*/ 629 w 724"/>
              <a:gd name="T7" fmla="*/ 2062 h 2540"/>
              <a:gd name="T8" fmla="*/ 601 w 724"/>
              <a:gd name="T9" fmla="*/ 2110 h 2540"/>
              <a:gd name="T10" fmla="*/ 599 w 724"/>
              <a:gd name="T11" fmla="*/ 2168 h 2540"/>
              <a:gd name="T12" fmla="*/ 620 w 724"/>
              <a:gd name="T13" fmla="*/ 2220 h 2540"/>
              <a:gd name="T14" fmla="*/ 662 w 724"/>
              <a:gd name="T15" fmla="*/ 2255 h 2540"/>
              <a:gd name="T16" fmla="*/ 710 w 724"/>
              <a:gd name="T17" fmla="*/ 2270 h 2540"/>
              <a:gd name="T18" fmla="*/ 724 w 724"/>
              <a:gd name="T19" fmla="*/ 2269 h 2540"/>
              <a:gd name="T20" fmla="*/ 723 w 724"/>
              <a:gd name="T21" fmla="*/ 2540 h 2540"/>
              <a:gd name="T22" fmla="*/ 709 w 724"/>
              <a:gd name="T23" fmla="*/ 2540 h 2540"/>
              <a:gd name="T24" fmla="*/ 638 w 724"/>
              <a:gd name="T25" fmla="*/ 2515 h 2540"/>
              <a:gd name="T26" fmla="*/ 580 w 724"/>
              <a:gd name="T27" fmla="*/ 2466 h 2540"/>
              <a:gd name="T28" fmla="*/ 535 w 724"/>
              <a:gd name="T29" fmla="*/ 2396 h 2540"/>
              <a:gd name="T30" fmla="*/ 499 w 724"/>
              <a:gd name="T31" fmla="*/ 2305 h 2540"/>
              <a:gd name="T32" fmla="*/ 474 w 724"/>
              <a:gd name="T33" fmla="*/ 2197 h 2540"/>
              <a:gd name="T34" fmla="*/ 459 w 724"/>
              <a:gd name="T35" fmla="*/ 2073 h 2540"/>
              <a:gd name="T36" fmla="*/ 453 w 724"/>
              <a:gd name="T37" fmla="*/ 1936 h 2540"/>
              <a:gd name="T38" fmla="*/ 456 w 724"/>
              <a:gd name="T39" fmla="*/ 1789 h 2540"/>
              <a:gd name="T40" fmla="*/ 468 w 724"/>
              <a:gd name="T41" fmla="*/ 1634 h 2540"/>
              <a:gd name="T42" fmla="*/ 486 w 724"/>
              <a:gd name="T43" fmla="*/ 1473 h 2540"/>
              <a:gd name="T44" fmla="*/ 512 w 724"/>
              <a:gd name="T45" fmla="*/ 1306 h 2540"/>
              <a:gd name="T46" fmla="*/ 536 w 724"/>
              <a:gd name="T47" fmla="*/ 1130 h 2540"/>
              <a:gd name="T48" fmla="*/ 537 w 724"/>
              <a:gd name="T49" fmla="*/ 967 h 2540"/>
              <a:gd name="T50" fmla="*/ 521 w 724"/>
              <a:gd name="T51" fmla="*/ 821 h 2540"/>
              <a:gd name="T52" fmla="*/ 489 w 724"/>
              <a:gd name="T53" fmla="*/ 688 h 2540"/>
              <a:gd name="T54" fmla="*/ 442 w 724"/>
              <a:gd name="T55" fmla="*/ 571 h 2540"/>
              <a:gd name="T56" fmla="*/ 384 w 724"/>
              <a:gd name="T57" fmla="*/ 467 h 2540"/>
              <a:gd name="T58" fmla="*/ 317 w 724"/>
              <a:gd name="T59" fmla="*/ 376 h 2540"/>
              <a:gd name="T60" fmla="*/ 244 w 724"/>
              <a:gd name="T61" fmla="*/ 296 h 2540"/>
              <a:gd name="T62" fmla="*/ 167 w 724"/>
              <a:gd name="T63" fmla="*/ 229 h 2540"/>
              <a:gd name="T64" fmla="*/ 89 w 724"/>
              <a:gd name="T65" fmla="*/ 173 h 2540"/>
              <a:gd name="T66" fmla="*/ 12 w 724"/>
              <a:gd name="T67" fmla="*/ 127 h 2540"/>
              <a:gd name="T68" fmla="*/ 3 w 724"/>
              <a:gd name="T69" fmla="*/ 114 h 2540"/>
              <a:gd name="T70" fmla="*/ 0 w 724"/>
              <a:gd name="T71" fmla="*/ 93 h 2540"/>
              <a:gd name="T72" fmla="*/ 13 w 724"/>
              <a:gd name="T73" fmla="*/ 6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4" h="2540">
                <a:moveTo>
                  <a:pt x="13" y="0"/>
                </a:moveTo>
                <a:lnTo>
                  <a:pt x="724" y="0"/>
                </a:lnTo>
                <a:lnTo>
                  <a:pt x="724" y="2022"/>
                </a:lnTo>
                <a:lnTo>
                  <a:pt x="715" y="2021"/>
                </a:lnTo>
                <a:lnTo>
                  <a:pt x="701" y="2022"/>
                </a:lnTo>
                <a:lnTo>
                  <a:pt x="673" y="2030"/>
                </a:lnTo>
                <a:lnTo>
                  <a:pt x="648" y="2043"/>
                </a:lnTo>
                <a:lnTo>
                  <a:pt x="629" y="2062"/>
                </a:lnTo>
                <a:lnTo>
                  <a:pt x="612" y="2084"/>
                </a:lnTo>
                <a:lnTo>
                  <a:pt x="601" y="2110"/>
                </a:lnTo>
                <a:lnTo>
                  <a:pt x="596" y="2139"/>
                </a:lnTo>
                <a:lnTo>
                  <a:pt x="599" y="2168"/>
                </a:lnTo>
                <a:lnTo>
                  <a:pt x="607" y="2195"/>
                </a:lnTo>
                <a:lnTo>
                  <a:pt x="620" y="2220"/>
                </a:lnTo>
                <a:lnTo>
                  <a:pt x="639" y="2240"/>
                </a:lnTo>
                <a:lnTo>
                  <a:pt x="662" y="2255"/>
                </a:lnTo>
                <a:lnTo>
                  <a:pt x="688" y="2266"/>
                </a:lnTo>
                <a:lnTo>
                  <a:pt x="710" y="2270"/>
                </a:lnTo>
                <a:lnTo>
                  <a:pt x="720" y="2270"/>
                </a:lnTo>
                <a:lnTo>
                  <a:pt x="724" y="2269"/>
                </a:lnTo>
                <a:lnTo>
                  <a:pt x="724" y="2540"/>
                </a:lnTo>
                <a:lnTo>
                  <a:pt x="723" y="2540"/>
                </a:lnTo>
                <a:lnTo>
                  <a:pt x="715" y="2538"/>
                </a:lnTo>
                <a:lnTo>
                  <a:pt x="709" y="2540"/>
                </a:lnTo>
                <a:lnTo>
                  <a:pt x="672" y="2530"/>
                </a:lnTo>
                <a:lnTo>
                  <a:pt x="638" y="2515"/>
                </a:lnTo>
                <a:lnTo>
                  <a:pt x="608" y="2494"/>
                </a:lnTo>
                <a:lnTo>
                  <a:pt x="580" y="2466"/>
                </a:lnTo>
                <a:lnTo>
                  <a:pt x="556" y="2433"/>
                </a:lnTo>
                <a:lnTo>
                  <a:pt x="535" y="2396"/>
                </a:lnTo>
                <a:lnTo>
                  <a:pt x="515" y="2352"/>
                </a:lnTo>
                <a:lnTo>
                  <a:pt x="499" y="2305"/>
                </a:lnTo>
                <a:lnTo>
                  <a:pt x="485" y="2253"/>
                </a:lnTo>
                <a:lnTo>
                  <a:pt x="474" y="2197"/>
                </a:lnTo>
                <a:lnTo>
                  <a:pt x="465" y="2136"/>
                </a:lnTo>
                <a:lnTo>
                  <a:pt x="459" y="2073"/>
                </a:lnTo>
                <a:lnTo>
                  <a:pt x="455" y="2007"/>
                </a:lnTo>
                <a:lnTo>
                  <a:pt x="453" y="1936"/>
                </a:lnTo>
                <a:lnTo>
                  <a:pt x="453" y="1864"/>
                </a:lnTo>
                <a:lnTo>
                  <a:pt x="456" y="1789"/>
                </a:lnTo>
                <a:lnTo>
                  <a:pt x="461" y="1712"/>
                </a:lnTo>
                <a:lnTo>
                  <a:pt x="468" y="1634"/>
                </a:lnTo>
                <a:lnTo>
                  <a:pt x="476" y="1554"/>
                </a:lnTo>
                <a:lnTo>
                  <a:pt x="486" y="1473"/>
                </a:lnTo>
                <a:lnTo>
                  <a:pt x="498" y="1390"/>
                </a:lnTo>
                <a:lnTo>
                  <a:pt x="512" y="1306"/>
                </a:lnTo>
                <a:lnTo>
                  <a:pt x="527" y="1216"/>
                </a:lnTo>
                <a:lnTo>
                  <a:pt x="536" y="1130"/>
                </a:lnTo>
                <a:lnTo>
                  <a:pt x="538" y="1046"/>
                </a:lnTo>
                <a:lnTo>
                  <a:pt x="537" y="967"/>
                </a:lnTo>
                <a:lnTo>
                  <a:pt x="532" y="893"/>
                </a:lnTo>
                <a:lnTo>
                  <a:pt x="521" y="821"/>
                </a:lnTo>
                <a:lnTo>
                  <a:pt x="506" y="753"/>
                </a:lnTo>
                <a:lnTo>
                  <a:pt x="489" y="688"/>
                </a:lnTo>
                <a:lnTo>
                  <a:pt x="466" y="628"/>
                </a:lnTo>
                <a:lnTo>
                  <a:pt x="442" y="571"/>
                </a:lnTo>
                <a:lnTo>
                  <a:pt x="414" y="517"/>
                </a:lnTo>
                <a:lnTo>
                  <a:pt x="384" y="467"/>
                </a:lnTo>
                <a:lnTo>
                  <a:pt x="351" y="420"/>
                </a:lnTo>
                <a:lnTo>
                  <a:pt x="317" y="376"/>
                </a:lnTo>
                <a:lnTo>
                  <a:pt x="281" y="335"/>
                </a:lnTo>
                <a:lnTo>
                  <a:pt x="244" y="296"/>
                </a:lnTo>
                <a:lnTo>
                  <a:pt x="206" y="262"/>
                </a:lnTo>
                <a:lnTo>
                  <a:pt x="167" y="229"/>
                </a:lnTo>
                <a:lnTo>
                  <a:pt x="127" y="199"/>
                </a:lnTo>
                <a:lnTo>
                  <a:pt x="89" y="173"/>
                </a:lnTo>
                <a:lnTo>
                  <a:pt x="50" y="149"/>
                </a:lnTo>
                <a:lnTo>
                  <a:pt x="12" y="127"/>
                </a:lnTo>
                <a:lnTo>
                  <a:pt x="6" y="122"/>
                </a:lnTo>
                <a:lnTo>
                  <a:pt x="3" y="114"/>
                </a:lnTo>
                <a:lnTo>
                  <a:pt x="0" y="105"/>
                </a:lnTo>
                <a:lnTo>
                  <a:pt x="0" y="93"/>
                </a:lnTo>
                <a:lnTo>
                  <a:pt x="9" y="6"/>
                </a:lnTo>
                <a:lnTo>
                  <a:pt x="13" y="6"/>
                </a:lnTo>
                <a:lnTo>
                  <a:pt x="1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Freeform 148"/>
          <p:cNvSpPr>
            <a:spLocks noEditPoints="1"/>
          </p:cNvSpPr>
          <p:nvPr/>
        </p:nvSpPr>
        <p:spPr bwMode="auto">
          <a:xfrm>
            <a:off x="3114102" y="6059897"/>
            <a:ext cx="368731" cy="456558"/>
          </a:xfrm>
          <a:custGeom>
            <a:avLst/>
            <a:gdLst>
              <a:gd name="T0" fmla="*/ 238 w 529"/>
              <a:gd name="T1" fmla="*/ 149 h 655"/>
              <a:gd name="T2" fmla="*/ 192 w 529"/>
              <a:gd name="T3" fmla="*/ 175 h 655"/>
              <a:gd name="T4" fmla="*/ 161 w 529"/>
              <a:gd name="T5" fmla="*/ 219 h 655"/>
              <a:gd name="T6" fmla="*/ 152 w 529"/>
              <a:gd name="T7" fmla="*/ 272 h 655"/>
              <a:gd name="T8" fmla="*/ 166 w 529"/>
              <a:gd name="T9" fmla="*/ 326 h 655"/>
              <a:gd name="T10" fmla="*/ 201 w 529"/>
              <a:gd name="T11" fmla="*/ 367 h 655"/>
              <a:gd name="T12" fmla="*/ 250 w 529"/>
              <a:gd name="T13" fmla="*/ 388 h 655"/>
              <a:gd name="T14" fmla="*/ 304 w 529"/>
              <a:gd name="T15" fmla="*/ 385 h 655"/>
              <a:gd name="T16" fmla="*/ 351 w 529"/>
              <a:gd name="T17" fmla="*/ 359 h 655"/>
              <a:gd name="T18" fmla="*/ 381 w 529"/>
              <a:gd name="T19" fmla="*/ 316 h 655"/>
              <a:gd name="T20" fmla="*/ 390 w 529"/>
              <a:gd name="T21" fmla="*/ 261 h 655"/>
              <a:gd name="T22" fmla="*/ 376 w 529"/>
              <a:gd name="T23" fmla="*/ 207 h 655"/>
              <a:gd name="T24" fmla="*/ 340 w 529"/>
              <a:gd name="T25" fmla="*/ 168 h 655"/>
              <a:gd name="T26" fmla="*/ 293 w 529"/>
              <a:gd name="T27" fmla="*/ 147 h 655"/>
              <a:gd name="T28" fmla="*/ 9 w 529"/>
              <a:gd name="T29" fmla="*/ 0 h 655"/>
              <a:gd name="T30" fmla="*/ 135 w 529"/>
              <a:gd name="T31" fmla="*/ 45 h 655"/>
              <a:gd name="T32" fmla="*/ 259 w 529"/>
              <a:gd name="T33" fmla="*/ 62 h 655"/>
              <a:gd name="T34" fmla="*/ 382 w 529"/>
              <a:gd name="T35" fmla="*/ 55 h 655"/>
              <a:gd name="T36" fmla="*/ 504 w 529"/>
              <a:gd name="T37" fmla="*/ 31 h 655"/>
              <a:gd name="T38" fmla="*/ 529 w 529"/>
              <a:gd name="T39" fmla="*/ 79 h 655"/>
              <a:gd name="T40" fmla="*/ 522 w 529"/>
              <a:gd name="T41" fmla="*/ 209 h 655"/>
              <a:gd name="T42" fmla="*/ 507 w 529"/>
              <a:gd name="T43" fmla="*/ 327 h 655"/>
              <a:gd name="T44" fmla="*/ 483 w 529"/>
              <a:gd name="T45" fmla="*/ 431 h 655"/>
              <a:gd name="T46" fmla="*/ 449 w 529"/>
              <a:gd name="T47" fmla="*/ 517 h 655"/>
              <a:gd name="T48" fmla="*/ 404 w 529"/>
              <a:gd name="T49" fmla="*/ 585 h 655"/>
              <a:gd name="T50" fmla="*/ 348 w 529"/>
              <a:gd name="T51" fmla="*/ 631 h 655"/>
              <a:gd name="T52" fmla="*/ 281 w 529"/>
              <a:gd name="T53" fmla="*/ 655 h 655"/>
              <a:gd name="T54" fmla="*/ 212 w 529"/>
              <a:gd name="T55" fmla="*/ 644 h 655"/>
              <a:gd name="T56" fmla="*/ 153 w 529"/>
              <a:gd name="T57" fmla="*/ 613 h 655"/>
              <a:gd name="T58" fmla="*/ 105 w 529"/>
              <a:gd name="T59" fmla="*/ 560 h 655"/>
              <a:gd name="T60" fmla="*/ 67 w 529"/>
              <a:gd name="T61" fmla="*/ 490 h 655"/>
              <a:gd name="T62" fmla="*/ 38 w 529"/>
              <a:gd name="T63" fmla="*/ 405 h 655"/>
              <a:gd name="T64" fmla="*/ 17 w 529"/>
              <a:gd name="T65" fmla="*/ 306 h 655"/>
              <a:gd name="T66" fmla="*/ 5 w 529"/>
              <a:gd name="T67" fmla="*/ 199 h 655"/>
              <a:gd name="T68" fmla="*/ 0 w 529"/>
              <a:gd name="T69" fmla="*/ 84 h 655"/>
              <a:gd name="T70" fmla="*/ 1 w 529"/>
              <a:gd name="T71" fmla="*/ 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9" h="655">
                <a:moveTo>
                  <a:pt x="264" y="144"/>
                </a:moveTo>
                <a:lnTo>
                  <a:pt x="238" y="149"/>
                </a:lnTo>
                <a:lnTo>
                  <a:pt x="213" y="160"/>
                </a:lnTo>
                <a:lnTo>
                  <a:pt x="192" y="175"/>
                </a:lnTo>
                <a:lnTo>
                  <a:pt x="174" y="195"/>
                </a:lnTo>
                <a:lnTo>
                  <a:pt x="161" y="219"/>
                </a:lnTo>
                <a:lnTo>
                  <a:pt x="154" y="245"/>
                </a:lnTo>
                <a:lnTo>
                  <a:pt x="152" y="272"/>
                </a:lnTo>
                <a:lnTo>
                  <a:pt x="157" y="301"/>
                </a:lnTo>
                <a:lnTo>
                  <a:pt x="166" y="326"/>
                </a:lnTo>
                <a:lnTo>
                  <a:pt x="182" y="348"/>
                </a:lnTo>
                <a:lnTo>
                  <a:pt x="201" y="367"/>
                </a:lnTo>
                <a:lnTo>
                  <a:pt x="224" y="380"/>
                </a:lnTo>
                <a:lnTo>
                  <a:pt x="250" y="388"/>
                </a:lnTo>
                <a:lnTo>
                  <a:pt x="277" y="389"/>
                </a:lnTo>
                <a:lnTo>
                  <a:pt x="304" y="385"/>
                </a:lnTo>
                <a:lnTo>
                  <a:pt x="328" y="374"/>
                </a:lnTo>
                <a:lnTo>
                  <a:pt x="351" y="359"/>
                </a:lnTo>
                <a:lnTo>
                  <a:pt x="368" y="338"/>
                </a:lnTo>
                <a:lnTo>
                  <a:pt x="381" y="316"/>
                </a:lnTo>
                <a:lnTo>
                  <a:pt x="389" y="289"/>
                </a:lnTo>
                <a:lnTo>
                  <a:pt x="390" y="261"/>
                </a:lnTo>
                <a:lnTo>
                  <a:pt x="386" y="233"/>
                </a:lnTo>
                <a:lnTo>
                  <a:pt x="376" y="207"/>
                </a:lnTo>
                <a:lnTo>
                  <a:pt x="360" y="186"/>
                </a:lnTo>
                <a:lnTo>
                  <a:pt x="340" y="168"/>
                </a:lnTo>
                <a:lnTo>
                  <a:pt x="318" y="155"/>
                </a:lnTo>
                <a:lnTo>
                  <a:pt x="293" y="147"/>
                </a:lnTo>
                <a:lnTo>
                  <a:pt x="264" y="144"/>
                </a:lnTo>
                <a:close/>
                <a:moveTo>
                  <a:pt x="9" y="0"/>
                </a:moveTo>
                <a:lnTo>
                  <a:pt x="72" y="26"/>
                </a:lnTo>
                <a:lnTo>
                  <a:pt x="135" y="45"/>
                </a:lnTo>
                <a:lnTo>
                  <a:pt x="196" y="56"/>
                </a:lnTo>
                <a:lnTo>
                  <a:pt x="259" y="62"/>
                </a:lnTo>
                <a:lnTo>
                  <a:pt x="321" y="60"/>
                </a:lnTo>
                <a:lnTo>
                  <a:pt x="382" y="55"/>
                </a:lnTo>
                <a:lnTo>
                  <a:pt x="442" y="46"/>
                </a:lnTo>
                <a:lnTo>
                  <a:pt x="504" y="31"/>
                </a:lnTo>
                <a:lnTo>
                  <a:pt x="529" y="24"/>
                </a:lnTo>
                <a:lnTo>
                  <a:pt x="529" y="79"/>
                </a:lnTo>
                <a:lnTo>
                  <a:pt x="526" y="145"/>
                </a:lnTo>
                <a:lnTo>
                  <a:pt x="522" y="209"/>
                </a:lnTo>
                <a:lnTo>
                  <a:pt x="516" y="270"/>
                </a:lnTo>
                <a:lnTo>
                  <a:pt x="507" y="327"/>
                </a:lnTo>
                <a:lnTo>
                  <a:pt x="496" y="381"/>
                </a:lnTo>
                <a:lnTo>
                  <a:pt x="483" y="431"/>
                </a:lnTo>
                <a:lnTo>
                  <a:pt x="467" y="477"/>
                </a:lnTo>
                <a:lnTo>
                  <a:pt x="449" y="517"/>
                </a:lnTo>
                <a:lnTo>
                  <a:pt x="428" y="554"/>
                </a:lnTo>
                <a:lnTo>
                  <a:pt x="404" y="585"/>
                </a:lnTo>
                <a:lnTo>
                  <a:pt x="377" y="610"/>
                </a:lnTo>
                <a:lnTo>
                  <a:pt x="348" y="631"/>
                </a:lnTo>
                <a:lnTo>
                  <a:pt x="317" y="645"/>
                </a:lnTo>
                <a:lnTo>
                  <a:pt x="281" y="655"/>
                </a:lnTo>
                <a:lnTo>
                  <a:pt x="245" y="652"/>
                </a:lnTo>
                <a:lnTo>
                  <a:pt x="212" y="644"/>
                </a:lnTo>
                <a:lnTo>
                  <a:pt x="181" y="631"/>
                </a:lnTo>
                <a:lnTo>
                  <a:pt x="153" y="613"/>
                </a:lnTo>
                <a:lnTo>
                  <a:pt x="127" y="588"/>
                </a:lnTo>
                <a:lnTo>
                  <a:pt x="105" y="560"/>
                </a:lnTo>
                <a:lnTo>
                  <a:pt x="84" y="526"/>
                </a:lnTo>
                <a:lnTo>
                  <a:pt x="67" y="490"/>
                </a:lnTo>
                <a:lnTo>
                  <a:pt x="51" y="449"/>
                </a:lnTo>
                <a:lnTo>
                  <a:pt x="38" y="405"/>
                </a:lnTo>
                <a:lnTo>
                  <a:pt x="26" y="356"/>
                </a:lnTo>
                <a:lnTo>
                  <a:pt x="17" y="306"/>
                </a:lnTo>
                <a:lnTo>
                  <a:pt x="10" y="254"/>
                </a:lnTo>
                <a:lnTo>
                  <a:pt x="5" y="199"/>
                </a:lnTo>
                <a:lnTo>
                  <a:pt x="1" y="143"/>
                </a:lnTo>
                <a:lnTo>
                  <a:pt x="0" y="84"/>
                </a:lnTo>
                <a:lnTo>
                  <a:pt x="0" y="25"/>
                </a:lnTo>
                <a:lnTo>
                  <a:pt x="1" y="4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Freeform 149"/>
          <p:cNvSpPr>
            <a:spLocks/>
          </p:cNvSpPr>
          <p:nvPr/>
        </p:nvSpPr>
        <p:spPr bwMode="auto">
          <a:xfrm>
            <a:off x="3114102" y="6059897"/>
            <a:ext cx="195169" cy="456558"/>
          </a:xfrm>
          <a:custGeom>
            <a:avLst/>
            <a:gdLst>
              <a:gd name="T0" fmla="*/ 9 w 280"/>
              <a:gd name="T1" fmla="*/ 0 h 655"/>
              <a:gd name="T2" fmla="*/ 72 w 280"/>
              <a:gd name="T3" fmla="*/ 26 h 655"/>
              <a:gd name="T4" fmla="*/ 135 w 280"/>
              <a:gd name="T5" fmla="*/ 45 h 655"/>
              <a:gd name="T6" fmla="*/ 196 w 280"/>
              <a:gd name="T7" fmla="*/ 56 h 655"/>
              <a:gd name="T8" fmla="*/ 259 w 280"/>
              <a:gd name="T9" fmla="*/ 62 h 655"/>
              <a:gd name="T10" fmla="*/ 280 w 280"/>
              <a:gd name="T11" fmla="*/ 62 h 655"/>
              <a:gd name="T12" fmla="*/ 280 w 280"/>
              <a:gd name="T13" fmla="*/ 145 h 655"/>
              <a:gd name="T14" fmla="*/ 264 w 280"/>
              <a:gd name="T15" fmla="*/ 144 h 655"/>
              <a:gd name="T16" fmla="*/ 238 w 280"/>
              <a:gd name="T17" fmla="*/ 149 h 655"/>
              <a:gd name="T18" fmla="*/ 213 w 280"/>
              <a:gd name="T19" fmla="*/ 160 h 655"/>
              <a:gd name="T20" fmla="*/ 192 w 280"/>
              <a:gd name="T21" fmla="*/ 175 h 655"/>
              <a:gd name="T22" fmla="*/ 174 w 280"/>
              <a:gd name="T23" fmla="*/ 195 h 655"/>
              <a:gd name="T24" fmla="*/ 161 w 280"/>
              <a:gd name="T25" fmla="*/ 219 h 655"/>
              <a:gd name="T26" fmla="*/ 154 w 280"/>
              <a:gd name="T27" fmla="*/ 245 h 655"/>
              <a:gd name="T28" fmla="*/ 152 w 280"/>
              <a:gd name="T29" fmla="*/ 272 h 655"/>
              <a:gd name="T30" fmla="*/ 157 w 280"/>
              <a:gd name="T31" fmla="*/ 301 h 655"/>
              <a:gd name="T32" fmla="*/ 166 w 280"/>
              <a:gd name="T33" fmla="*/ 326 h 655"/>
              <a:gd name="T34" fmla="*/ 182 w 280"/>
              <a:gd name="T35" fmla="*/ 348 h 655"/>
              <a:gd name="T36" fmla="*/ 201 w 280"/>
              <a:gd name="T37" fmla="*/ 367 h 655"/>
              <a:gd name="T38" fmla="*/ 224 w 280"/>
              <a:gd name="T39" fmla="*/ 380 h 655"/>
              <a:gd name="T40" fmla="*/ 250 w 280"/>
              <a:gd name="T41" fmla="*/ 388 h 655"/>
              <a:gd name="T42" fmla="*/ 277 w 280"/>
              <a:gd name="T43" fmla="*/ 389 h 655"/>
              <a:gd name="T44" fmla="*/ 280 w 280"/>
              <a:gd name="T45" fmla="*/ 389 h 655"/>
              <a:gd name="T46" fmla="*/ 280 w 280"/>
              <a:gd name="T47" fmla="*/ 655 h 655"/>
              <a:gd name="T48" fmla="*/ 262 w 280"/>
              <a:gd name="T49" fmla="*/ 655 h 655"/>
              <a:gd name="T50" fmla="*/ 226 w 280"/>
              <a:gd name="T51" fmla="*/ 649 h 655"/>
              <a:gd name="T52" fmla="*/ 194 w 280"/>
              <a:gd name="T53" fmla="*/ 638 h 655"/>
              <a:gd name="T54" fmla="*/ 164 w 280"/>
              <a:gd name="T55" fmla="*/ 621 h 655"/>
              <a:gd name="T56" fmla="*/ 136 w 280"/>
              <a:gd name="T57" fmla="*/ 598 h 655"/>
              <a:gd name="T58" fmla="*/ 111 w 280"/>
              <a:gd name="T59" fmla="*/ 569 h 655"/>
              <a:gd name="T60" fmla="*/ 90 w 280"/>
              <a:gd name="T61" fmla="*/ 537 h 655"/>
              <a:gd name="T62" fmla="*/ 71 w 280"/>
              <a:gd name="T63" fmla="*/ 500 h 655"/>
              <a:gd name="T64" fmla="*/ 55 w 280"/>
              <a:gd name="T65" fmla="*/ 460 h 655"/>
              <a:gd name="T66" fmla="*/ 40 w 280"/>
              <a:gd name="T67" fmla="*/ 415 h 655"/>
              <a:gd name="T68" fmla="*/ 29 w 280"/>
              <a:gd name="T69" fmla="*/ 367 h 655"/>
              <a:gd name="T70" fmla="*/ 18 w 280"/>
              <a:gd name="T71" fmla="*/ 316 h 655"/>
              <a:gd name="T72" fmla="*/ 12 w 280"/>
              <a:gd name="T73" fmla="*/ 262 h 655"/>
              <a:gd name="T74" fmla="*/ 5 w 280"/>
              <a:gd name="T75" fmla="*/ 206 h 655"/>
              <a:gd name="T76" fmla="*/ 2 w 280"/>
              <a:gd name="T77" fmla="*/ 148 h 655"/>
              <a:gd name="T78" fmla="*/ 0 w 280"/>
              <a:gd name="T79" fmla="*/ 88 h 655"/>
              <a:gd name="T80" fmla="*/ 0 w 280"/>
              <a:gd name="T81" fmla="*/ 25 h 655"/>
              <a:gd name="T82" fmla="*/ 1 w 280"/>
              <a:gd name="T83" fmla="*/ 4 h 655"/>
              <a:gd name="T84" fmla="*/ 9 w 280"/>
              <a:gd name="T85" fmla="*/ 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0" h="655">
                <a:moveTo>
                  <a:pt x="9" y="0"/>
                </a:moveTo>
                <a:lnTo>
                  <a:pt x="72" y="26"/>
                </a:lnTo>
                <a:lnTo>
                  <a:pt x="135" y="45"/>
                </a:lnTo>
                <a:lnTo>
                  <a:pt x="196" y="56"/>
                </a:lnTo>
                <a:lnTo>
                  <a:pt x="259" y="62"/>
                </a:lnTo>
                <a:lnTo>
                  <a:pt x="280" y="62"/>
                </a:lnTo>
                <a:lnTo>
                  <a:pt x="280" y="145"/>
                </a:lnTo>
                <a:lnTo>
                  <a:pt x="264" y="144"/>
                </a:lnTo>
                <a:lnTo>
                  <a:pt x="238" y="149"/>
                </a:lnTo>
                <a:lnTo>
                  <a:pt x="213" y="160"/>
                </a:lnTo>
                <a:lnTo>
                  <a:pt x="192" y="175"/>
                </a:lnTo>
                <a:lnTo>
                  <a:pt x="174" y="195"/>
                </a:lnTo>
                <a:lnTo>
                  <a:pt x="161" y="219"/>
                </a:lnTo>
                <a:lnTo>
                  <a:pt x="154" y="245"/>
                </a:lnTo>
                <a:lnTo>
                  <a:pt x="152" y="272"/>
                </a:lnTo>
                <a:lnTo>
                  <a:pt x="157" y="301"/>
                </a:lnTo>
                <a:lnTo>
                  <a:pt x="166" y="326"/>
                </a:lnTo>
                <a:lnTo>
                  <a:pt x="182" y="348"/>
                </a:lnTo>
                <a:lnTo>
                  <a:pt x="201" y="367"/>
                </a:lnTo>
                <a:lnTo>
                  <a:pt x="224" y="380"/>
                </a:lnTo>
                <a:lnTo>
                  <a:pt x="250" y="388"/>
                </a:lnTo>
                <a:lnTo>
                  <a:pt x="277" y="389"/>
                </a:lnTo>
                <a:lnTo>
                  <a:pt x="280" y="389"/>
                </a:lnTo>
                <a:lnTo>
                  <a:pt x="280" y="655"/>
                </a:lnTo>
                <a:lnTo>
                  <a:pt x="262" y="655"/>
                </a:lnTo>
                <a:lnTo>
                  <a:pt x="226" y="649"/>
                </a:lnTo>
                <a:lnTo>
                  <a:pt x="194" y="638"/>
                </a:lnTo>
                <a:lnTo>
                  <a:pt x="164" y="621"/>
                </a:lnTo>
                <a:lnTo>
                  <a:pt x="136" y="598"/>
                </a:lnTo>
                <a:lnTo>
                  <a:pt x="111" y="569"/>
                </a:lnTo>
                <a:lnTo>
                  <a:pt x="90" y="537"/>
                </a:lnTo>
                <a:lnTo>
                  <a:pt x="71" y="500"/>
                </a:lnTo>
                <a:lnTo>
                  <a:pt x="55" y="460"/>
                </a:lnTo>
                <a:lnTo>
                  <a:pt x="40" y="415"/>
                </a:lnTo>
                <a:lnTo>
                  <a:pt x="29" y="367"/>
                </a:lnTo>
                <a:lnTo>
                  <a:pt x="18" y="316"/>
                </a:lnTo>
                <a:lnTo>
                  <a:pt x="12" y="262"/>
                </a:lnTo>
                <a:lnTo>
                  <a:pt x="5" y="206"/>
                </a:lnTo>
                <a:lnTo>
                  <a:pt x="2" y="148"/>
                </a:lnTo>
                <a:lnTo>
                  <a:pt x="0" y="88"/>
                </a:lnTo>
                <a:lnTo>
                  <a:pt x="0" y="25"/>
                </a:lnTo>
                <a:lnTo>
                  <a:pt x="1" y="4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reeform 150"/>
          <p:cNvSpPr>
            <a:spLocks/>
          </p:cNvSpPr>
          <p:nvPr/>
        </p:nvSpPr>
        <p:spPr bwMode="auto">
          <a:xfrm>
            <a:off x="2803922" y="3527572"/>
            <a:ext cx="995364" cy="462831"/>
          </a:xfrm>
          <a:custGeom>
            <a:avLst/>
            <a:gdLst>
              <a:gd name="T0" fmla="*/ 1411 w 1428"/>
              <a:gd name="T1" fmla="*/ 12 h 664"/>
              <a:gd name="T2" fmla="*/ 1424 w 1428"/>
              <a:gd name="T3" fmla="*/ 525 h 664"/>
              <a:gd name="T4" fmla="*/ 1418 w 1428"/>
              <a:gd name="T5" fmla="*/ 591 h 664"/>
              <a:gd name="T6" fmla="*/ 1371 w 1428"/>
              <a:gd name="T7" fmla="*/ 646 h 664"/>
              <a:gd name="T8" fmla="*/ 1305 w 1428"/>
              <a:gd name="T9" fmla="*/ 664 h 664"/>
              <a:gd name="T10" fmla="*/ 1253 w 1428"/>
              <a:gd name="T11" fmla="*/ 630 h 664"/>
              <a:gd name="T12" fmla="*/ 1217 w 1428"/>
              <a:gd name="T13" fmla="*/ 574 h 664"/>
              <a:gd name="T14" fmla="*/ 1183 w 1428"/>
              <a:gd name="T15" fmla="*/ 525 h 664"/>
              <a:gd name="T16" fmla="*/ 1141 w 1428"/>
              <a:gd name="T17" fmla="*/ 523 h 664"/>
              <a:gd name="T18" fmla="*/ 1097 w 1428"/>
              <a:gd name="T19" fmla="*/ 540 h 664"/>
              <a:gd name="T20" fmla="*/ 1052 w 1428"/>
              <a:gd name="T21" fmla="*/ 541 h 664"/>
              <a:gd name="T22" fmla="*/ 1007 w 1428"/>
              <a:gd name="T23" fmla="*/ 507 h 664"/>
              <a:gd name="T24" fmla="*/ 954 w 1428"/>
              <a:gd name="T25" fmla="*/ 489 h 664"/>
              <a:gd name="T26" fmla="*/ 919 w 1428"/>
              <a:gd name="T27" fmla="*/ 507 h 664"/>
              <a:gd name="T28" fmla="*/ 885 w 1428"/>
              <a:gd name="T29" fmla="*/ 533 h 664"/>
              <a:gd name="T30" fmla="*/ 822 w 1428"/>
              <a:gd name="T31" fmla="*/ 534 h 664"/>
              <a:gd name="T32" fmla="*/ 767 w 1428"/>
              <a:gd name="T33" fmla="*/ 499 h 664"/>
              <a:gd name="T34" fmla="*/ 718 w 1428"/>
              <a:gd name="T35" fmla="*/ 461 h 664"/>
              <a:gd name="T36" fmla="*/ 678 w 1428"/>
              <a:gd name="T37" fmla="*/ 460 h 664"/>
              <a:gd name="T38" fmla="*/ 615 w 1428"/>
              <a:gd name="T39" fmla="*/ 525 h 664"/>
              <a:gd name="T40" fmla="*/ 550 w 1428"/>
              <a:gd name="T41" fmla="*/ 597 h 664"/>
              <a:gd name="T42" fmla="*/ 479 w 1428"/>
              <a:gd name="T43" fmla="*/ 635 h 664"/>
              <a:gd name="T44" fmla="*/ 416 w 1428"/>
              <a:gd name="T45" fmla="*/ 622 h 664"/>
              <a:gd name="T46" fmla="*/ 366 w 1428"/>
              <a:gd name="T47" fmla="*/ 580 h 664"/>
              <a:gd name="T48" fmla="*/ 322 w 1428"/>
              <a:gd name="T49" fmla="*/ 537 h 664"/>
              <a:gd name="T50" fmla="*/ 275 w 1428"/>
              <a:gd name="T51" fmla="*/ 519 h 664"/>
              <a:gd name="T52" fmla="*/ 218 w 1428"/>
              <a:gd name="T53" fmla="*/ 530 h 664"/>
              <a:gd name="T54" fmla="*/ 166 w 1428"/>
              <a:gd name="T55" fmla="*/ 525 h 664"/>
              <a:gd name="T56" fmla="*/ 111 w 1428"/>
              <a:gd name="T57" fmla="*/ 536 h 664"/>
              <a:gd name="T58" fmla="*/ 85 w 1428"/>
              <a:gd name="T59" fmla="*/ 559 h 664"/>
              <a:gd name="T60" fmla="*/ 53 w 1428"/>
              <a:gd name="T61" fmla="*/ 578 h 664"/>
              <a:gd name="T62" fmla="*/ 21 w 1428"/>
              <a:gd name="T63" fmla="*/ 568 h 664"/>
              <a:gd name="T64" fmla="*/ 5 w 1428"/>
              <a:gd name="T65" fmla="*/ 536 h 664"/>
              <a:gd name="T66" fmla="*/ 0 w 1428"/>
              <a:gd name="T67" fmla="*/ 46 h 664"/>
              <a:gd name="T68" fmla="*/ 24 w 1428"/>
              <a:gd name="T69" fmla="*/ 29 h 664"/>
              <a:gd name="T70" fmla="*/ 82 w 1428"/>
              <a:gd name="T71" fmla="*/ 16 h 664"/>
              <a:gd name="T72" fmla="*/ 163 w 1428"/>
              <a:gd name="T73" fmla="*/ 12 h 664"/>
              <a:gd name="T74" fmla="*/ 242 w 1428"/>
              <a:gd name="T75" fmla="*/ 13 h 664"/>
              <a:gd name="T76" fmla="*/ 292 w 1428"/>
              <a:gd name="T77" fmla="*/ 15 h 664"/>
              <a:gd name="T78" fmla="*/ 999 w 1428"/>
              <a:gd name="T79" fmla="*/ 23 h 664"/>
              <a:gd name="T80" fmla="*/ 1084 w 1428"/>
              <a:gd name="T81" fmla="*/ 16 h 664"/>
              <a:gd name="T82" fmla="*/ 1178 w 1428"/>
              <a:gd name="T83" fmla="*/ 9 h 664"/>
              <a:gd name="T84" fmla="*/ 1255 w 1428"/>
              <a:gd name="T85" fmla="*/ 17 h 664"/>
              <a:gd name="T86" fmla="*/ 1278 w 1428"/>
              <a:gd name="T87" fmla="*/ 23 h 664"/>
              <a:gd name="T88" fmla="*/ 1309 w 1428"/>
              <a:gd name="T89" fmla="*/ 30 h 664"/>
              <a:gd name="T90" fmla="*/ 1346 w 1428"/>
              <a:gd name="T91" fmla="*/ 15 h 664"/>
              <a:gd name="T92" fmla="*/ 1382 w 1428"/>
              <a:gd name="T93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28" h="664">
                <a:moveTo>
                  <a:pt x="1393" y="0"/>
                </a:moveTo>
                <a:lnTo>
                  <a:pt x="1402" y="4"/>
                </a:lnTo>
                <a:lnTo>
                  <a:pt x="1411" y="12"/>
                </a:lnTo>
                <a:lnTo>
                  <a:pt x="1419" y="26"/>
                </a:lnTo>
                <a:lnTo>
                  <a:pt x="1424" y="46"/>
                </a:lnTo>
                <a:lnTo>
                  <a:pt x="1424" y="525"/>
                </a:lnTo>
                <a:lnTo>
                  <a:pt x="1428" y="546"/>
                </a:lnTo>
                <a:lnTo>
                  <a:pt x="1426" y="568"/>
                </a:lnTo>
                <a:lnTo>
                  <a:pt x="1418" y="591"/>
                </a:lnTo>
                <a:lnTo>
                  <a:pt x="1406" y="612"/>
                </a:lnTo>
                <a:lnTo>
                  <a:pt x="1390" y="630"/>
                </a:lnTo>
                <a:lnTo>
                  <a:pt x="1371" y="646"/>
                </a:lnTo>
                <a:lnTo>
                  <a:pt x="1350" y="657"/>
                </a:lnTo>
                <a:lnTo>
                  <a:pt x="1329" y="664"/>
                </a:lnTo>
                <a:lnTo>
                  <a:pt x="1305" y="664"/>
                </a:lnTo>
                <a:lnTo>
                  <a:pt x="1284" y="657"/>
                </a:lnTo>
                <a:lnTo>
                  <a:pt x="1267" y="646"/>
                </a:lnTo>
                <a:lnTo>
                  <a:pt x="1253" y="630"/>
                </a:lnTo>
                <a:lnTo>
                  <a:pt x="1240" y="612"/>
                </a:lnTo>
                <a:lnTo>
                  <a:pt x="1228" y="593"/>
                </a:lnTo>
                <a:lnTo>
                  <a:pt x="1217" y="574"/>
                </a:lnTo>
                <a:lnTo>
                  <a:pt x="1208" y="557"/>
                </a:lnTo>
                <a:lnTo>
                  <a:pt x="1196" y="537"/>
                </a:lnTo>
                <a:lnTo>
                  <a:pt x="1183" y="525"/>
                </a:lnTo>
                <a:lnTo>
                  <a:pt x="1170" y="520"/>
                </a:lnTo>
                <a:lnTo>
                  <a:pt x="1156" y="519"/>
                </a:lnTo>
                <a:lnTo>
                  <a:pt x="1141" y="523"/>
                </a:lnTo>
                <a:lnTo>
                  <a:pt x="1127" y="528"/>
                </a:lnTo>
                <a:lnTo>
                  <a:pt x="1113" y="533"/>
                </a:lnTo>
                <a:lnTo>
                  <a:pt x="1097" y="540"/>
                </a:lnTo>
                <a:lnTo>
                  <a:pt x="1083" y="544"/>
                </a:lnTo>
                <a:lnTo>
                  <a:pt x="1067" y="545"/>
                </a:lnTo>
                <a:lnTo>
                  <a:pt x="1052" y="541"/>
                </a:lnTo>
                <a:lnTo>
                  <a:pt x="1038" y="533"/>
                </a:lnTo>
                <a:lnTo>
                  <a:pt x="1022" y="520"/>
                </a:lnTo>
                <a:lnTo>
                  <a:pt x="1007" y="507"/>
                </a:lnTo>
                <a:lnTo>
                  <a:pt x="990" y="495"/>
                </a:lnTo>
                <a:lnTo>
                  <a:pt x="970" y="489"/>
                </a:lnTo>
                <a:lnTo>
                  <a:pt x="954" y="489"/>
                </a:lnTo>
                <a:lnTo>
                  <a:pt x="941" y="493"/>
                </a:lnTo>
                <a:lnTo>
                  <a:pt x="929" y="498"/>
                </a:lnTo>
                <a:lnTo>
                  <a:pt x="919" y="507"/>
                </a:lnTo>
                <a:lnTo>
                  <a:pt x="908" y="516"/>
                </a:lnTo>
                <a:lnTo>
                  <a:pt x="897" y="525"/>
                </a:lnTo>
                <a:lnTo>
                  <a:pt x="885" y="533"/>
                </a:lnTo>
                <a:lnTo>
                  <a:pt x="863" y="540"/>
                </a:lnTo>
                <a:lnTo>
                  <a:pt x="842" y="540"/>
                </a:lnTo>
                <a:lnTo>
                  <a:pt x="822" y="534"/>
                </a:lnTo>
                <a:lnTo>
                  <a:pt x="802" y="525"/>
                </a:lnTo>
                <a:lnTo>
                  <a:pt x="784" y="512"/>
                </a:lnTo>
                <a:lnTo>
                  <a:pt x="767" y="499"/>
                </a:lnTo>
                <a:lnTo>
                  <a:pt x="750" y="485"/>
                </a:lnTo>
                <a:lnTo>
                  <a:pt x="734" y="472"/>
                </a:lnTo>
                <a:lnTo>
                  <a:pt x="718" y="461"/>
                </a:lnTo>
                <a:lnTo>
                  <a:pt x="704" y="456"/>
                </a:lnTo>
                <a:lnTo>
                  <a:pt x="690" y="455"/>
                </a:lnTo>
                <a:lnTo>
                  <a:pt x="678" y="460"/>
                </a:lnTo>
                <a:lnTo>
                  <a:pt x="657" y="478"/>
                </a:lnTo>
                <a:lnTo>
                  <a:pt x="636" y="500"/>
                </a:lnTo>
                <a:lnTo>
                  <a:pt x="615" y="525"/>
                </a:lnTo>
                <a:lnTo>
                  <a:pt x="594" y="550"/>
                </a:lnTo>
                <a:lnTo>
                  <a:pt x="572" y="575"/>
                </a:lnTo>
                <a:lnTo>
                  <a:pt x="550" y="597"/>
                </a:lnTo>
                <a:lnTo>
                  <a:pt x="527" y="616"/>
                </a:lnTo>
                <a:lnTo>
                  <a:pt x="504" y="629"/>
                </a:lnTo>
                <a:lnTo>
                  <a:pt x="479" y="635"/>
                </a:lnTo>
                <a:lnTo>
                  <a:pt x="455" y="635"/>
                </a:lnTo>
                <a:lnTo>
                  <a:pt x="434" y="631"/>
                </a:lnTo>
                <a:lnTo>
                  <a:pt x="416" y="622"/>
                </a:lnTo>
                <a:lnTo>
                  <a:pt x="398" y="610"/>
                </a:lnTo>
                <a:lnTo>
                  <a:pt x="382" y="596"/>
                </a:lnTo>
                <a:lnTo>
                  <a:pt x="366" y="580"/>
                </a:lnTo>
                <a:lnTo>
                  <a:pt x="351" y="565"/>
                </a:lnTo>
                <a:lnTo>
                  <a:pt x="336" y="550"/>
                </a:lnTo>
                <a:lnTo>
                  <a:pt x="322" y="537"/>
                </a:lnTo>
                <a:lnTo>
                  <a:pt x="307" y="527"/>
                </a:lnTo>
                <a:lnTo>
                  <a:pt x="292" y="520"/>
                </a:lnTo>
                <a:lnTo>
                  <a:pt x="275" y="519"/>
                </a:lnTo>
                <a:lnTo>
                  <a:pt x="258" y="523"/>
                </a:lnTo>
                <a:lnTo>
                  <a:pt x="237" y="529"/>
                </a:lnTo>
                <a:lnTo>
                  <a:pt x="218" y="530"/>
                </a:lnTo>
                <a:lnTo>
                  <a:pt x="201" y="529"/>
                </a:lnTo>
                <a:lnTo>
                  <a:pt x="184" y="527"/>
                </a:lnTo>
                <a:lnTo>
                  <a:pt x="166" y="525"/>
                </a:lnTo>
                <a:lnTo>
                  <a:pt x="148" y="527"/>
                </a:lnTo>
                <a:lnTo>
                  <a:pt x="125" y="530"/>
                </a:lnTo>
                <a:lnTo>
                  <a:pt x="111" y="536"/>
                </a:lnTo>
                <a:lnTo>
                  <a:pt x="100" y="544"/>
                </a:lnTo>
                <a:lnTo>
                  <a:pt x="93" y="551"/>
                </a:lnTo>
                <a:lnTo>
                  <a:pt x="85" y="559"/>
                </a:lnTo>
                <a:lnTo>
                  <a:pt x="76" y="567"/>
                </a:lnTo>
                <a:lnTo>
                  <a:pt x="66" y="574"/>
                </a:lnTo>
                <a:lnTo>
                  <a:pt x="53" y="578"/>
                </a:lnTo>
                <a:lnTo>
                  <a:pt x="36" y="579"/>
                </a:lnTo>
                <a:lnTo>
                  <a:pt x="27" y="576"/>
                </a:lnTo>
                <a:lnTo>
                  <a:pt x="21" y="568"/>
                </a:lnTo>
                <a:lnTo>
                  <a:pt x="14" y="558"/>
                </a:lnTo>
                <a:lnTo>
                  <a:pt x="9" y="546"/>
                </a:lnTo>
                <a:lnTo>
                  <a:pt x="5" y="536"/>
                </a:lnTo>
                <a:lnTo>
                  <a:pt x="2" y="529"/>
                </a:lnTo>
                <a:lnTo>
                  <a:pt x="0" y="528"/>
                </a:lnTo>
                <a:lnTo>
                  <a:pt x="0" y="46"/>
                </a:lnTo>
                <a:lnTo>
                  <a:pt x="11" y="46"/>
                </a:lnTo>
                <a:lnTo>
                  <a:pt x="14" y="37"/>
                </a:lnTo>
                <a:lnTo>
                  <a:pt x="24" y="29"/>
                </a:lnTo>
                <a:lnTo>
                  <a:pt x="40" y="23"/>
                </a:lnTo>
                <a:lnTo>
                  <a:pt x="60" y="19"/>
                </a:lnTo>
                <a:lnTo>
                  <a:pt x="82" y="16"/>
                </a:lnTo>
                <a:lnTo>
                  <a:pt x="108" y="13"/>
                </a:lnTo>
                <a:lnTo>
                  <a:pt x="136" y="12"/>
                </a:lnTo>
                <a:lnTo>
                  <a:pt x="163" y="12"/>
                </a:lnTo>
                <a:lnTo>
                  <a:pt x="191" y="12"/>
                </a:lnTo>
                <a:lnTo>
                  <a:pt x="217" y="12"/>
                </a:lnTo>
                <a:lnTo>
                  <a:pt x="242" y="13"/>
                </a:lnTo>
                <a:lnTo>
                  <a:pt x="263" y="13"/>
                </a:lnTo>
                <a:lnTo>
                  <a:pt x="279" y="15"/>
                </a:lnTo>
                <a:lnTo>
                  <a:pt x="292" y="15"/>
                </a:lnTo>
                <a:lnTo>
                  <a:pt x="525" y="17"/>
                </a:lnTo>
                <a:lnTo>
                  <a:pt x="760" y="20"/>
                </a:lnTo>
                <a:lnTo>
                  <a:pt x="999" y="23"/>
                </a:lnTo>
                <a:lnTo>
                  <a:pt x="1024" y="21"/>
                </a:lnTo>
                <a:lnTo>
                  <a:pt x="1052" y="20"/>
                </a:lnTo>
                <a:lnTo>
                  <a:pt x="1084" y="16"/>
                </a:lnTo>
                <a:lnTo>
                  <a:pt x="1115" y="13"/>
                </a:lnTo>
                <a:lnTo>
                  <a:pt x="1147" y="11"/>
                </a:lnTo>
                <a:lnTo>
                  <a:pt x="1178" y="9"/>
                </a:lnTo>
                <a:lnTo>
                  <a:pt x="1207" y="9"/>
                </a:lnTo>
                <a:lnTo>
                  <a:pt x="1233" y="12"/>
                </a:lnTo>
                <a:lnTo>
                  <a:pt x="1255" y="17"/>
                </a:lnTo>
                <a:lnTo>
                  <a:pt x="1261" y="16"/>
                </a:lnTo>
                <a:lnTo>
                  <a:pt x="1268" y="17"/>
                </a:lnTo>
                <a:lnTo>
                  <a:pt x="1278" y="23"/>
                </a:lnTo>
                <a:lnTo>
                  <a:pt x="1288" y="28"/>
                </a:lnTo>
                <a:lnTo>
                  <a:pt x="1299" y="30"/>
                </a:lnTo>
                <a:lnTo>
                  <a:pt x="1309" y="30"/>
                </a:lnTo>
                <a:lnTo>
                  <a:pt x="1321" y="26"/>
                </a:lnTo>
                <a:lnTo>
                  <a:pt x="1334" y="21"/>
                </a:lnTo>
                <a:lnTo>
                  <a:pt x="1346" y="15"/>
                </a:lnTo>
                <a:lnTo>
                  <a:pt x="1359" y="8"/>
                </a:lnTo>
                <a:lnTo>
                  <a:pt x="1371" y="4"/>
                </a:lnTo>
                <a:lnTo>
                  <a:pt x="1382" y="0"/>
                </a:lnTo>
                <a:lnTo>
                  <a:pt x="139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angle 151"/>
          <p:cNvSpPr>
            <a:spLocks noChangeArrowheads="1"/>
          </p:cNvSpPr>
          <p:nvPr/>
        </p:nvSpPr>
        <p:spPr bwMode="auto">
          <a:xfrm>
            <a:off x="2810892" y="4409320"/>
            <a:ext cx="985606" cy="354093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2"/>
          <p:cNvSpPr>
            <a:spLocks noChangeArrowheads="1"/>
          </p:cNvSpPr>
          <p:nvPr/>
        </p:nvSpPr>
        <p:spPr bwMode="auto">
          <a:xfrm>
            <a:off x="2810892" y="4409320"/>
            <a:ext cx="497682" cy="354093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3"/>
          <p:cNvSpPr>
            <a:spLocks noChangeArrowheads="1"/>
          </p:cNvSpPr>
          <p:nvPr/>
        </p:nvSpPr>
        <p:spPr bwMode="auto">
          <a:xfrm>
            <a:off x="2810195" y="4595428"/>
            <a:ext cx="989091" cy="35549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Freeform 154"/>
          <p:cNvSpPr>
            <a:spLocks/>
          </p:cNvSpPr>
          <p:nvPr/>
        </p:nvSpPr>
        <p:spPr bwMode="auto">
          <a:xfrm>
            <a:off x="2803922" y="3535937"/>
            <a:ext cx="501864" cy="434252"/>
          </a:xfrm>
          <a:custGeom>
            <a:avLst/>
            <a:gdLst>
              <a:gd name="T0" fmla="*/ 191 w 720"/>
              <a:gd name="T1" fmla="*/ 0 h 623"/>
              <a:gd name="T2" fmla="*/ 242 w 720"/>
              <a:gd name="T3" fmla="*/ 1 h 623"/>
              <a:gd name="T4" fmla="*/ 279 w 720"/>
              <a:gd name="T5" fmla="*/ 3 h 623"/>
              <a:gd name="T6" fmla="*/ 466 w 720"/>
              <a:gd name="T7" fmla="*/ 4 h 623"/>
              <a:gd name="T8" fmla="*/ 720 w 720"/>
              <a:gd name="T9" fmla="*/ 8 h 623"/>
              <a:gd name="T10" fmla="*/ 718 w 720"/>
              <a:gd name="T11" fmla="*/ 449 h 623"/>
              <a:gd name="T12" fmla="*/ 690 w 720"/>
              <a:gd name="T13" fmla="*/ 443 h 623"/>
              <a:gd name="T14" fmla="*/ 657 w 720"/>
              <a:gd name="T15" fmla="*/ 466 h 623"/>
              <a:gd name="T16" fmla="*/ 615 w 720"/>
              <a:gd name="T17" fmla="*/ 513 h 623"/>
              <a:gd name="T18" fmla="*/ 572 w 720"/>
              <a:gd name="T19" fmla="*/ 563 h 623"/>
              <a:gd name="T20" fmla="*/ 527 w 720"/>
              <a:gd name="T21" fmla="*/ 604 h 623"/>
              <a:gd name="T22" fmla="*/ 479 w 720"/>
              <a:gd name="T23" fmla="*/ 623 h 623"/>
              <a:gd name="T24" fmla="*/ 434 w 720"/>
              <a:gd name="T25" fmla="*/ 619 h 623"/>
              <a:gd name="T26" fmla="*/ 398 w 720"/>
              <a:gd name="T27" fmla="*/ 598 h 623"/>
              <a:gd name="T28" fmla="*/ 366 w 720"/>
              <a:gd name="T29" fmla="*/ 568 h 623"/>
              <a:gd name="T30" fmla="*/ 336 w 720"/>
              <a:gd name="T31" fmla="*/ 538 h 623"/>
              <a:gd name="T32" fmla="*/ 307 w 720"/>
              <a:gd name="T33" fmla="*/ 515 h 623"/>
              <a:gd name="T34" fmla="*/ 275 w 720"/>
              <a:gd name="T35" fmla="*/ 507 h 623"/>
              <a:gd name="T36" fmla="*/ 237 w 720"/>
              <a:gd name="T37" fmla="*/ 517 h 623"/>
              <a:gd name="T38" fmla="*/ 201 w 720"/>
              <a:gd name="T39" fmla="*/ 517 h 623"/>
              <a:gd name="T40" fmla="*/ 166 w 720"/>
              <a:gd name="T41" fmla="*/ 513 h 623"/>
              <a:gd name="T42" fmla="*/ 125 w 720"/>
              <a:gd name="T43" fmla="*/ 518 h 623"/>
              <a:gd name="T44" fmla="*/ 100 w 720"/>
              <a:gd name="T45" fmla="*/ 532 h 623"/>
              <a:gd name="T46" fmla="*/ 85 w 720"/>
              <a:gd name="T47" fmla="*/ 547 h 623"/>
              <a:gd name="T48" fmla="*/ 66 w 720"/>
              <a:gd name="T49" fmla="*/ 562 h 623"/>
              <a:gd name="T50" fmla="*/ 36 w 720"/>
              <a:gd name="T51" fmla="*/ 567 h 623"/>
              <a:gd name="T52" fmla="*/ 21 w 720"/>
              <a:gd name="T53" fmla="*/ 556 h 623"/>
              <a:gd name="T54" fmla="*/ 9 w 720"/>
              <a:gd name="T55" fmla="*/ 534 h 623"/>
              <a:gd name="T56" fmla="*/ 2 w 720"/>
              <a:gd name="T57" fmla="*/ 517 h 623"/>
              <a:gd name="T58" fmla="*/ 0 w 720"/>
              <a:gd name="T59" fmla="*/ 34 h 623"/>
              <a:gd name="T60" fmla="*/ 14 w 720"/>
              <a:gd name="T61" fmla="*/ 25 h 623"/>
              <a:gd name="T62" fmla="*/ 40 w 720"/>
              <a:gd name="T63" fmla="*/ 11 h 623"/>
              <a:gd name="T64" fmla="*/ 82 w 720"/>
              <a:gd name="T65" fmla="*/ 4 h 623"/>
              <a:gd name="T66" fmla="*/ 136 w 720"/>
              <a:gd name="T67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20" h="623">
                <a:moveTo>
                  <a:pt x="163" y="0"/>
                </a:moveTo>
                <a:lnTo>
                  <a:pt x="191" y="0"/>
                </a:lnTo>
                <a:lnTo>
                  <a:pt x="217" y="0"/>
                </a:lnTo>
                <a:lnTo>
                  <a:pt x="242" y="1"/>
                </a:lnTo>
                <a:lnTo>
                  <a:pt x="263" y="1"/>
                </a:lnTo>
                <a:lnTo>
                  <a:pt x="279" y="3"/>
                </a:lnTo>
                <a:lnTo>
                  <a:pt x="292" y="3"/>
                </a:lnTo>
                <a:lnTo>
                  <a:pt x="466" y="4"/>
                </a:lnTo>
                <a:lnTo>
                  <a:pt x="643" y="7"/>
                </a:lnTo>
                <a:lnTo>
                  <a:pt x="720" y="8"/>
                </a:lnTo>
                <a:lnTo>
                  <a:pt x="720" y="450"/>
                </a:lnTo>
                <a:lnTo>
                  <a:pt x="718" y="449"/>
                </a:lnTo>
                <a:lnTo>
                  <a:pt x="704" y="443"/>
                </a:lnTo>
                <a:lnTo>
                  <a:pt x="690" y="443"/>
                </a:lnTo>
                <a:lnTo>
                  <a:pt x="678" y="448"/>
                </a:lnTo>
                <a:lnTo>
                  <a:pt x="657" y="466"/>
                </a:lnTo>
                <a:lnTo>
                  <a:pt x="636" y="488"/>
                </a:lnTo>
                <a:lnTo>
                  <a:pt x="615" y="513"/>
                </a:lnTo>
                <a:lnTo>
                  <a:pt x="594" y="538"/>
                </a:lnTo>
                <a:lnTo>
                  <a:pt x="572" y="563"/>
                </a:lnTo>
                <a:lnTo>
                  <a:pt x="550" y="585"/>
                </a:lnTo>
                <a:lnTo>
                  <a:pt x="527" y="604"/>
                </a:lnTo>
                <a:lnTo>
                  <a:pt x="504" y="617"/>
                </a:lnTo>
                <a:lnTo>
                  <a:pt x="479" y="623"/>
                </a:lnTo>
                <a:lnTo>
                  <a:pt x="455" y="623"/>
                </a:lnTo>
                <a:lnTo>
                  <a:pt x="434" y="619"/>
                </a:lnTo>
                <a:lnTo>
                  <a:pt x="416" y="610"/>
                </a:lnTo>
                <a:lnTo>
                  <a:pt x="398" y="598"/>
                </a:lnTo>
                <a:lnTo>
                  <a:pt x="382" y="584"/>
                </a:lnTo>
                <a:lnTo>
                  <a:pt x="366" y="568"/>
                </a:lnTo>
                <a:lnTo>
                  <a:pt x="351" y="553"/>
                </a:lnTo>
                <a:lnTo>
                  <a:pt x="336" y="538"/>
                </a:lnTo>
                <a:lnTo>
                  <a:pt x="322" y="525"/>
                </a:lnTo>
                <a:lnTo>
                  <a:pt x="307" y="515"/>
                </a:lnTo>
                <a:lnTo>
                  <a:pt x="292" y="508"/>
                </a:lnTo>
                <a:lnTo>
                  <a:pt x="275" y="507"/>
                </a:lnTo>
                <a:lnTo>
                  <a:pt x="258" y="511"/>
                </a:lnTo>
                <a:lnTo>
                  <a:pt x="237" y="517"/>
                </a:lnTo>
                <a:lnTo>
                  <a:pt x="218" y="518"/>
                </a:lnTo>
                <a:lnTo>
                  <a:pt x="201" y="517"/>
                </a:lnTo>
                <a:lnTo>
                  <a:pt x="184" y="515"/>
                </a:lnTo>
                <a:lnTo>
                  <a:pt x="166" y="513"/>
                </a:lnTo>
                <a:lnTo>
                  <a:pt x="148" y="515"/>
                </a:lnTo>
                <a:lnTo>
                  <a:pt x="125" y="518"/>
                </a:lnTo>
                <a:lnTo>
                  <a:pt x="111" y="524"/>
                </a:lnTo>
                <a:lnTo>
                  <a:pt x="100" y="532"/>
                </a:lnTo>
                <a:lnTo>
                  <a:pt x="93" y="539"/>
                </a:lnTo>
                <a:lnTo>
                  <a:pt x="85" y="547"/>
                </a:lnTo>
                <a:lnTo>
                  <a:pt x="76" y="555"/>
                </a:lnTo>
                <a:lnTo>
                  <a:pt x="66" y="562"/>
                </a:lnTo>
                <a:lnTo>
                  <a:pt x="53" y="566"/>
                </a:lnTo>
                <a:lnTo>
                  <a:pt x="36" y="567"/>
                </a:lnTo>
                <a:lnTo>
                  <a:pt x="27" y="564"/>
                </a:lnTo>
                <a:lnTo>
                  <a:pt x="21" y="556"/>
                </a:lnTo>
                <a:lnTo>
                  <a:pt x="14" y="546"/>
                </a:lnTo>
                <a:lnTo>
                  <a:pt x="9" y="534"/>
                </a:lnTo>
                <a:lnTo>
                  <a:pt x="5" y="524"/>
                </a:lnTo>
                <a:lnTo>
                  <a:pt x="2" y="517"/>
                </a:lnTo>
                <a:lnTo>
                  <a:pt x="0" y="516"/>
                </a:lnTo>
                <a:lnTo>
                  <a:pt x="0" y="34"/>
                </a:lnTo>
                <a:lnTo>
                  <a:pt x="11" y="34"/>
                </a:lnTo>
                <a:lnTo>
                  <a:pt x="14" y="25"/>
                </a:lnTo>
                <a:lnTo>
                  <a:pt x="24" y="17"/>
                </a:lnTo>
                <a:lnTo>
                  <a:pt x="40" y="11"/>
                </a:lnTo>
                <a:lnTo>
                  <a:pt x="60" y="7"/>
                </a:lnTo>
                <a:lnTo>
                  <a:pt x="82" y="4"/>
                </a:lnTo>
                <a:lnTo>
                  <a:pt x="108" y="1"/>
                </a:lnTo>
                <a:lnTo>
                  <a:pt x="136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accent5">
              <a:lumMod val="75000"/>
              <a:alpha val="51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820233" y="5171178"/>
            <a:ext cx="186108" cy="1861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516571" y="4990123"/>
            <a:ext cx="352349" cy="3523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reeform 7"/>
          <p:cNvSpPr>
            <a:spLocks/>
          </p:cNvSpPr>
          <p:nvPr/>
        </p:nvSpPr>
        <p:spPr bwMode="auto">
          <a:xfrm>
            <a:off x="4251296" y="990600"/>
            <a:ext cx="1827149" cy="4041868"/>
          </a:xfrm>
          <a:custGeom>
            <a:avLst/>
            <a:gdLst>
              <a:gd name="T0" fmla="*/ 1685 w 1725"/>
              <a:gd name="T1" fmla="*/ 152 h 3069"/>
              <a:gd name="T2" fmla="*/ 1689 w 1725"/>
              <a:gd name="T3" fmla="*/ 314 h 3069"/>
              <a:gd name="T4" fmla="*/ 1703 w 1725"/>
              <a:gd name="T5" fmla="*/ 488 h 3069"/>
              <a:gd name="T6" fmla="*/ 1694 w 1725"/>
              <a:gd name="T7" fmla="*/ 614 h 3069"/>
              <a:gd name="T8" fmla="*/ 1701 w 1725"/>
              <a:gd name="T9" fmla="*/ 738 h 3069"/>
              <a:gd name="T10" fmla="*/ 1715 w 1725"/>
              <a:gd name="T11" fmla="*/ 837 h 3069"/>
              <a:gd name="T12" fmla="*/ 1708 w 1725"/>
              <a:gd name="T13" fmla="*/ 966 h 3069"/>
              <a:gd name="T14" fmla="*/ 1707 w 1725"/>
              <a:gd name="T15" fmla="*/ 1026 h 3069"/>
              <a:gd name="T16" fmla="*/ 1697 w 1725"/>
              <a:gd name="T17" fmla="*/ 1183 h 3069"/>
              <a:gd name="T18" fmla="*/ 1702 w 1725"/>
              <a:gd name="T19" fmla="*/ 1286 h 3069"/>
              <a:gd name="T20" fmla="*/ 1694 w 1725"/>
              <a:gd name="T21" fmla="*/ 1394 h 3069"/>
              <a:gd name="T22" fmla="*/ 1691 w 1725"/>
              <a:gd name="T23" fmla="*/ 1520 h 3069"/>
              <a:gd name="T24" fmla="*/ 1707 w 1725"/>
              <a:gd name="T25" fmla="*/ 1587 h 3069"/>
              <a:gd name="T26" fmla="*/ 1691 w 1725"/>
              <a:gd name="T27" fmla="*/ 1652 h 3069"/>
              <a:gd name="T28" fmla="*/ 1698 w 1725"/>
              <a:gd name="T29" fmla="*/ 1767 h 3069"/>
              <a:gd name="T30" fmla="*/ 1685 w 1725"/>
              <a:gd name="T31" fmla="*/ 2326 h 3069"/>
              <a:gd name="T32" fmla="*/ 1725 w 1725"/>
              <a:gd name="T33" fmla="*/ 2795 h 3069"/>
              <a:gd name="T34" fmla="*/ 1643 w 1725"/>
              <a:gd name="T35" fmla="*/ 2944 h 3069"/>
              <a:gd name="T36" fmla="*/ 1588 w 1725"/>
              <a:gd name="T37" fmla="*/ 2812 h 3069"/>
              <a:gd name="T38" fmla="*/ 1534 w 1725"/>
              <a:gd name="T39" fmla="*/ 2863 h 3069"/>
              <a:gd name="T40" fmla="*/ 1477 w 1725"/>
              <a:gd name="T41" fmla="*/ 2846 h 3069"/>
              <a:gd name="T42" fmla="*/ 1348 w 1725"/>
              <a:gd name="T43" fmla="*/ 3046 h 3069"/>
              <a:gd name="T44" fmla="*/ 1337 w 1725"/>
              <a:gd name="T45" fmla="*/ 2758 h 3069"/>
              <a:gd name="T46" fmla="*/ 1265 w 1725"/>
              <a:gd name="T47" fmla="*/ 2839 h 3069"/>
              <a:gd name="T48" fmla="*/ 1193 w 1725"/>
              <a:gd name="T49" fmla="*/ 2716 h 3069"/>
              <a:gd name="T50" fmla="*/ 1102 w 1725"/>
              <a:gd name="T51" fmla="*/ 2981 h 3069"/>
              <a:gd name="T52" fmla="*/ 1035 w 1725"/>
              <a:gd name="T53" fmla="*/ 2672 h 3069"/>
              <a:gd name="T54" fmla="*/ 977 w 1725"/>
              <a:gd name="T55" fmla="*/ 2911 h 3069"/>
              <a:gd name="T56" fmla="*/ 893 w 1725"/>
              <a:gd name="T57" fmla="*/ 2837 h 3069"/>
              <a:gd name="T58" fmla="*/ 822 w 1725"/>
              <a:gd name="T59" fmla="*/ 2917 h 3069"/>
              <a:gd name="T60" fmla="*/ 759 w 1725"/>
              <a:gd name="T61" fmla="*/ 2762 h 3069"/>
              <a:gd name="T62" fmla="*/ 712 w 1725"/>
              <a:gd name="T63" fmla="*/ 3006 h 3069"/>
              <a:gd name="T64" fmla="*/ 602 w 1725"/>
              <a:gd name="T65" fmla="*/ 2921 h 3069"/>
              <a:gd name="T66" fmla="*/ 542 w 1725"/>
              <a:gd name="T67" fmla="*/ 2784 h 3069"/>
              <a:gd name="T68" fmla="*/ 503 w 1725"/>
              <a:gd name="T69" fmla="*/ 2714 h 3069"/>
              <a:gd name="T70" fmla="*/ 444 w 1725"/>
              <a:gd name="T71" fmla="*/ 2871 h 3069"/>
              <a:gd name="T72" fmla="*/ 309 w 1725"/>
              <a:gd name="T73" fmla="*/ 2876 h 3069"/>
              <a:gd name="T74" fmla="*/ 229 w 1725"/>
              <a:gd name="T75" fmla="*/ 2646 h 3069"/>
              <a:gd name="T76" fmla="*/ 194 w 1725"/>
              <a:gd name="T77" fmla="*/ 2792 h 3069"/>
              <a:gd name="T78" fmla="*/ 118 w 1725"/>
              <a:gd name="T79" fmla="*/ 2572 h 3069"/>
              <a:gd name="T80" fmla="*/ 90 w 1725"/>
              <a:gd name="T81" fmla="*/ 2812 h 3069"/>
              <a:gd name="T82" fmla="*/ 38 w 1725"/>
              <a:gd name="T83" fmla="*/ 2525 h 3069"/>
              <a:gd name="T84" fmla="*/ 31 w 1725"/>
              <a:gd name="T85" fmla="*/ 2328 h 3069"/>
              <a:gd name="T86" fmla="*/ 27 w 1725"/>
              <a:gd name="T87" fmla="*/ 2231 h 3069"/>
              <a:gd name="T88" fmla="*/ 18 w 1725"/>
              <a:gd name="T89" fmla="*/ 2089 h 3069"/>
              <a:gd name="T90" fmla="*/ 31 w 1725"/>
              <a:gd name="T91" fmla="*/ 1886 h 3069"/>
              <a:gd name="T92" fmla="*/ 27 w 1725"/>
              <a:gd name="T93" fmla="*/ 1721 h 3069"/>
              <a:gd name="T94" fmla="*/ 27 w 1725"/>
              <a:gd name="T95" fmla="*/ 1627 h 3069"/>
              <a:gd name="T96" fmla="*/ 27 w 1725"/>
              <a:gd name="T97" fmla="*/ 1546 h 3069"/>
              <a:gd name="T98" fmla="*/ 27 w 1725"/>
              <a:gd name="T99" fmla="*/ 1450 h 3069"/>
              <a:gd name="T100" fmla="*/ 58 w 1725"/>
              <a:gd name="T101" fmla="*/ 1331 h 3069"/>
              <a:gd name="T102" fmla="*/ 31 w 1725"/>
              <a:gd name="T103" fmla="*/ 1286 h 3069"/>
              <a:gd name="T104" fmla="*/ 37 w 1725"/>
              <a:gd name="T105" fmla="*/ 1148 h 3069"/>
              <a:gd name="T106" fmla="*/ 10 w 1725"/>
              <a:gd name="T107" fmla="*/ 1020 h 3069"/>
              <a:gd name="T108" fmla="*/ 17 w 1725"/>
              <a:gd name="T109" fmla="*/ 918 h 3069"/>
              <a:gd name="T110" fmla="*/ 5 w 1725"/>
              <a:gd name="T111" fmla="*/ 838 h 3069"/>
              <a:gd name="T112" fmla="*/ 39 w 1725"/>
              <a:gd name="T113" fmla="*/ 716 h 3069"/>
              <a:gd name="T114" fmla="*/ 20 w 1725"/>
              <a:gd name="T115" fmla="*/ 598 h 3069"/>
              <a:gd name="T116" fmla="*/ 29 w 1725"/>
              <a:gd name="T117" fmla="*/ 425 h 3069"/>
              <a:gd name="T118" fmla="*/ 12 w 1725"/>
              <a:gd name="T119" fmla="*/ 361 h 3069"/>
              <a:gd name="T120" fmla="*/ 35 w 1725"/>
              <a:gd name="T121" fmla="*/ 274 h 3069"/>
              <a:gd name="T122" fmla="*/ 18 w 1725"/>
              <a:gd name="T123" fmla="*/ 192 h 3069"/>
              <a:gd name="T124" fmla="*/ 33 w 1725"/>
              <a:gd name="T125" fmla="*/ 48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25" h="3069">
                <a:moveTo>
                  <a:pt x="30" y="0"/>
                </a:moveTo>
                <a:lnTo>
                  <a:pt x="1685" y="0"/>
                </a:lnTo>
                <a:lnTo>
                  <a:pt x="1691" y="31"/>
                </a:lnTo>
                <a:lnTo>
                  <a:pt x="1695" y="35"/>
                </a:lnTo>
                <a:lnTo>
                  <a:pt x="1701" y="41"/>
                </a:lnTo>
                <a:lnTo>
                  <a:pt x="1706" y="47"/>
                </a:lnTo>
                <a:lnTo>
                  <a:pt x="1708" y="56"/>
                </a:lnTo>
                <a:lnTo>
                  <a:pt x="1710" y="75"/>
                </a:lnTo>
                <a:lnTo>
                  <a:pt x="1707" y="90"/>
                </a:lnTo>
                <a:lnTo>
                  <a:pt x="1701" y="103"/>
                </a:lnTo>
                <a:lnTo>
                  <a:pt x="1694" y="117"/>
                </a:lnTo>
                <a:lnTo>
                  <a:pt x="1687" y="127"/>
                </a:lnTo>
                <a:lnTo>
                  <a:pt x="1685" y="139"/>
                </a:lnTo>
                <a:lnTo>
                  <a:pt x="1685" y="152"/>
                </a:lnTo>
                <a:lnTo>
                  <a:pt x="1691" y="165"/>
                </a:lnTo>
                <a:lnTo>
                  <a:pt x="1697" y="173"/>
                </a:lnTo>
                <a:lnTo>
                  <a:pt x="1703" y="182"/>
                </a:lnTo>
                <a:lnTo>
                  <a:pt x="1710" y="192"/>
                </a:lnTo>
                <a:lnTo>
                  <a:pt x="1715" y="202"/>
                </a:lnTo>
                <a:lnTo>
                  <a:pt x="1718" y="207"/>
                </a:lnTo>
                <a:lnTo>
                  <a:pt x="1720" y="224"/>
                </a:lnTo>
                <a:lnTo>
                  <a:pt x="1718" y="240"/>
                </a:lnTo>
                <a:lnTo>
                  <a:pt x="1712" y="254"/>
                </a:lnTo>
                <a:lnTo>
                  <a:pt x="1706" y="270"/>
                </a:lnTo>
                <a:lnTo>
                  <a:pt x="1701" y="283"/>
                </a:lnTo>
                <a:lnTo>
                  <a:pt x="1691" y="283"/>
                </a:lnTo>
                <a:lnTo>
                  <a:pt x="1689" y="297"/>
                </a:lnTo>
                <a:lnTo>
                  <a:pt x="1689" y="314"/>
                </a:lnTo>
                <a:lnTo>
                  <a:pt x="1690" y="331"/>
                </a:lnTo>
                <a:lnTo>
                  <a:pt x="1693" y="344"/>
                </a:lnTo>
                <a:lnTo>
                  <a:pt x="1701" y="344"/>
                </a:lnTo>
                <a:lnTo>
                  <a:pt x="1711" y="352"/>
                </a:lnTo>
                <a:lnTo>
                  <a:pt x="1716" y="363"/>
                </a:lnTo>
                <a:lnTo>
                  <a:pt x="1716" y="373"/>
                </a:lnTo>
                <a:lnTo>
                  <a:pt x="1711" y="386"/>
                </a:lnTo>
                <a:lnTo>
                  <a:pt x="1707" y="391"/>
                </a:lnTo>
                <a:lnTo>
                  <a:pt x="1716" y="414"/>
                </a:lnTo>
                <a:lnTo>
                  <a:pt x="1719" y="427"/>
                </a:lnTo>
                <a:lnTo>
                  <a:pt x="1720" y="442"/>
                </a:lnTo>
                <a:lnTo>
                  <a:pt x="1718" y="458"/>
                </a:lnTo>
                <a:lnTo>
                  <a:pt x="1711" y="474"/>
                </a:lnTo>
                <a:lnTo>
                  <a:pt x="1703" y="488"/>
                </a:lnTo>
                <a:lnTo>
                  <a:pt x="1694" y="503"/>
                </a:lnTo>
                <a:lnTo>
                  <a:pt x="1687" y="518"/>
                </a:lnTo>
                <a:lnTo>
                  <a:pt x="1683" y="537"/>
                </a:lnTo>
                <a:lnTo>
                  <a:pt x="1687" y="538"/>
                </a:lnTo>
                <a:lnTo>
                  <a:pt x="1690" y="541"/>
                </a:lnTo>
                <a:lnTo>
                  <a:pt x="1691" y="543"/>
                </a:lnTo>
                <a:lnTo>
                  <a:pt x="1691" y="546"/>
                </a:lnTo>
                <a:lnTo>
                  <a:pt x="1683" y="546"/>
                </a:lnTo>
                <a:lnTo>
                  <a:pt x="1683" y="562"/>
                </a:lnTo>
                <a:lnTo>
                  <a:pt x="1683" y="562"/>
                </a:lnTo>
                <a:lnTo>
                  <a:pt x="1683" y="579"/>
                </a:lnTo>
                <a:lnTo>
                  <a:pt x="1686" y="596"/>
                </a:lnTo>
                <a:lnTo>
                  <a:pt x="1691" y="609"/>
                </a:lnTo>
                <a:lnTo>
                  <a:pt x="1694" y="614"/>
                </a:lnTo>
                <a:lnTo>
                  <a:pt x="1698" y="621"/>
                </a:lnTo>
                <a:lnTo>
                  <a:pt x="1702" y="630"/>
                </a:lnTo>
                <a:lnTo>
                  <a:pt x="1703" y="639"/>
                </a:lnTo>
                <a:lnTo>
                  <a:pt x="1702" y="643"/>
                </a:lnTo>
                <a:lnTo>
                  <a:pt x="1702" y="652"/>
                </a:lnTo>
                <a:lnTo>
                  <a:pt x="1693" y="666"/>
                </a:lnTo>
                <a:lnTo>
                  <a:pt x="1701" y="674"/>
                </a:lnTo>
                <a:lnTo>
                  <a:pt x="1703" y="678"/>
                </a:lnTo>
                <a:lnTo>
                  <a:pt x="1706" y="681"/>
                </a:lnTo>
                <a:lnTo>
                  <a:pt x="1707" y="686"/>
                </a:lnTo>
                <a:lnTo>
                  <a:pt x="1708" y="691"/>
                </a:lnTo>
                <a:lnTo>
                  <a:pt x="1710" y="710"/>
                </a:lnTo>
                <a:lnTo>
                  <a:pt x="1707" y="725"/>
                </a:lnTo>
                <a:lnTo>
                  <a:pt x="1701" y="738"/>
                </a:lnTo>
                <a:lnTo>
                  <a:pt x="1694" y="750"/>
                </a:lnTo>
                <a:lnTo>
                  <a:pt x="1690" y="762"/>
                </a:lnTo>
                <a:lnTo>
                  <a:pt x="1694" y="766"/>
                </a:lnTo>
                <a:lnTo>
                  <a:pt x="1697" y="770"/>
                </a:lnTo>
                <a:lnTo>
                  <a:pt x="1699" y="774"/>
                </a:lnTo>
                <a:lnTo>
                  <a:pt x="1701" y="778"/>
                </a:lnTo>
                <a:lnTo>
                  <a:pt x="1702" y="784"/>
                </a:lnTo>
                <a:lnTo>
                  <a:pt x="1702" y="789"/>
                </a:lnTo>
                <a:lnTo>
                  <a:pt x="1701" y="796"/>
                </a:lnTo>
                <a:lnTo>
                  <a:pt x="1697" y="806"/>
                </a:lnTo>
                <a:lnTo>
                  <a:pt x="1706" y="822"/>
                </a:lnTo>
                <a:lnTo>
                  <a:pt x="1710" y="827"/>
                </a:lnTo>
                <a:lnTo>
                  <a:pt x="1712" y="831"/>
                </a:lnTo>
                <a:lnTo>
                  <a:pt x="1715" y="837"/>
                </a:lnTo>
                <a:lnTo>
                  <a:pt x="1716" y="839"/>
                </a:lnTo>
                <a:lnTo>
                  <a:pt x="1718" y="842"/>
                </a:lnTo>
                <a:lnTo>
                  <a:pt x="1720" y="857"/>
                </a:lnTo>
                <a:lnTo>
                  <a:pt x="1718" y="873"/>
                </a:lnTo>
                <a:lnTo>
                  <a:pt x="1712" y="889"/>
                </a:lnTo>
                <a:lnTo>
                  <a:pt x="1706" y="903"/>
                </a:lnTo>
                <a:lnTo>
                  <a:pt x="1701" y="916"/>
                </a:lnTo>
                <a:lnTo>
                  <a:pt x="1695" y="916"/>
                </a:lnTo>
                <a:lnTo>
                  <a:pt x="1698" y="928"/>
                </a:lnTo>
                <a:lnTo>
                  <a:pt x="1698" y="931"/>
                </a:lnTo>
                <a:lnTo>
                  <a:pt x="1704" y="940"/>
                </a:lnTo>
                <a:lnTo>
                  <a:pt x="1707" y="949"/>
                </a:lnTo>
                <a:lnTo>
                  <a:pt x="1708" y="961"/>
                </a:lnTo>
                <a:lnTo>
                  <a:pt x="1708" y="966"/>
                </a:lnTo>
                <a:lnTo>
                  <a:pt x="1708" y="970"/>
                </a:lnTo>
                <a:lnTo>
                  <a:pt x="1707" y="973"/>
                </a:lnTo>
                <a:lnTo>
                  <a:pt x="1707" y="974"/>
                </a:lnTo>
                <a:lnTo>
                  <a:pt x="1706" y="975"/>
                </a:lnTo>
                <a:lnTo>
                  <a:pt x="1704" y="974"/>
                </a:lnTo>
                <a:lnTo>
                  <a:pt x="1703" y="974"/>
                </a:lnTo>
                <a:lnTo>
                  <a:pt x="1698" y="973"/>
                </a:lnTo>
                <a:lnTo>
                  <a:pt x="1697" y="979"/>
                </a:lnTo>
                <a:lnTo>
                  <a:pt x="1701" y="979"/>
                </a:lnTo>
                <a:lnTo>
                  <a:pt x="1711" y="987"/>
                </a:lnTo>
                <a:lnTo>
                  <a:pt x="1716" y="996"/>
                </a:lnTo>
                <a:lnTo>
                  <a:pt x="1716" y="1008"/>
                </a:lnTo>
                <a:lnTo>
                  <a:pt x="1711" y="1020"/>
                </a:lnTo>
                <a:lnTo>
                  <a:pt x="1707" y="1026"/>
                </a:lnTo>
                <a:lnTo>
                  <a:pt x="1716" y="1047"/>
                </a:lnTo>
                <a:lnTo>
                  <a:pt x="1719" y="1062"/>
                </a:lnTo>
                <a:lnTo>
                  <a:pt x="1720" y="1077"/>
                </a:lnTo>
                <a:lnTo>
                  <a:pt x="1718" y="1093"/>
                </a:lnTo>
                <a:lnTo>
                  <a:pt x="1711" y="1109"/>
                </a:lnTo>
                <a:lnTo>
                  <a:pt x="1703" y="1123"/>
                </a:lnTo>
                <a:lnTo>
                  <a:pt x="1698" y="1132"/>
                </a:lnTo>
                <a:lnTo>
                  <a:pt x="1691" y="1155"/>
                </a:lnTo>
                <a:lnTo>
                  <a:pt x="1693" y="1160"/>
                </a:lnTo>
                <a:lnTo>
                  <a:pt x="1697" y="1164"/>
                </a:lnTo>
                <a:lnTo>
                  <a:pt x="1701" y="1166"/>
                </a:lnTo>
                <a:lnTo>
                  <a:pt x="1702" y="1172"/>
                </a:lnTo>
                <a:lnTo>
                  <a:pt x="1701" y="1179"/>
                </a:lnTo>
                <a:lnTo>
                  <a:pt x="1697" y="1183"/>
                </a:lnTo>
                <a:lnTo>
                  <a:pt x="1693" y="1189"/>
                </a:lnTo>
                <a:lnTo>
                  <a:pt x="1687" y="1193"/>
                </a:lnTo>
                <a:lnTo>
                  <a:pt x="1683" y="1197"/>
                </a:lnTo>
                <a:lnTo>
                  <a:pt x="1683" y="1197"/>
                </a:lnTo>
                <a:lnTo>
                  <a:pt x="1683" y="1197"/>
                </a:lnTo>
                <a:lnTo>
                  <a:pt x="1683" y="1212"/>
                </a:lnTo>
                <a:lnTo>
                  <a:pt x="1686" y="1229"/>
                </a:lnTo>
                <a:lnTo>
                  <a:pt x="1691" y="1244"/>
                </a:lnTo>
                <a:lnTo>
                  <a:pt x="1694" y="1248"/>
                </a:lnTo>
                <a:lnTo>
                  <a:pt x="1698" y="1255"/>
                </a:lnTo>
                <a:lnTo>
                  <a:pt x="1702" y="1263"/>
                </a:lnTo>
                <a:lnTo>
                  <a:pt x="1703" y="1274"/>
                </a:lnTo>
                <a:lnTo>
                  <a:pt x="1702" y="1278"/>
                </a:lnTo>
                <a:lnTo>
                  <a:pt x="1702" y="1286"/>
                </a:lnTo>
                <a:lnTo>
                  <a:pt x="1695" y="1299"/>
                </a:lnTo>
                <a:lnTo>
                  <a:pt x="1686" y="1310"/>
                </a:lnTo>
                <a:lnTo>
                  <a:pt x="1678" y="1323"/>
                </a:lnTo>
                <a:lnTo>
                  <a:pt x="1676" y="1334"/>
                </a:lnTo>
                <a:lnTo>
                  <a:pt x="1687" y="1346"/>
                </a:lnTo>
                <a:lnTo>
                  <a:pt x="1693" y="1350"/>
                </a:lnTo>
                <a:lnTo>
                  <a:pt x="1697" y="1354"/>
                </a:lnTo>
                <a:lnTo>
                  <a:pt x="1701" y="1359"/>
                </a:lnTo>
                <a:lnTo>
                  <a:pt x="1702" y="1367"/>
                </a:lnTo>
                <a:lnTo>
                  <a:pt x="1701" y="1371"/>
                </a:lnTo>
                <a:lnTo>
                  <a:pt x="1697" y="1375"/>
                </a:lnTo>
                <a:lnTo>
                  <a:pt x="1693" y="1378"/>
                </a:lnTo>
                <a:lnTo>
                  <a:pt x="1691" y="1384"/>
                </a:lnTo>
                <a:lnTo>
                  <a:pt x="1694" y="1394"/>
                </a:lnTo>
                <a:lnTo>
                  <a:pt x="1698" y="1406"/>
                </a:lnTo>
                <a:lnTo>
                  <a:pt x="1699" y="1410"/>
                </a:lnTo>
                <a:lnTo>
                  <a:pt x="1701" y="1411"/>
                </a:lnTo>
                <a:lnTo>
                  <a:pt x="1701" y="1414"/>
                </a:lnTo>
                <a:lnTo>
                  <a:pt x="1702" y="1419"/>
                </a:lnTo>
                <a:lnTo>
                  <a:pt x="1701" y="1427"/>
                </a:lnTo>
                <a:lnTo>
                  <a:pt x="1701" y="1430"/>
                </a:lnTo>
                <a:lnTo>
                  <a:pt x="1701" y="1431"/>
                </a:lnTo>
                <a:lnTo>
                  <a:pt x="1701" y="1433"/>
                </a:lnTo>
                <a:lnTo>
                  <a:pt x="1697" y="1449"/>
                </a:lnTo>
                <a:lnTo>
                  <a:pt x="1694" y="1471"/>
                </a:lnTo>
                <a:lnTo>
                  <a:pt x="1693" y="1495"/>
                </a:lnTo>
                <a:lnTo>
                  <a:pt x="1691" y="1517"/>
                </a:lnTo>
                <a:lnTo>
                  <a:pt x="1691" y="1520"/>
                </a:lnTo>
                <a:lnTo>
                  <a:pt x="1691" y="1522"/>
                </a:lnTo>
                <a:lnTo>
                  <a:pt x="1691" y="1526"/>
                </a:lnTo>
                <a:lnTo>
                  <a:pt x="1691" y="1528"/>
                </a:lnTo>
                <a:lnTo>
                  <a:pt x="1697" y="1560"/>
                </a:lnTo>
                <a:lnTo>
                  <a:pt x="1698" y="1566"/>
                </a:lnTo>
                <a:lnTo>
                  <a:pt x="1703" y="1564"/>
                </a:lnTo>
                <a:lnTo>
                  <a:pt x="1704" y="1563"/>
                </a:lnTo>
                <a:lnTo>
                  <a:pt x="1706" y="1563"/>
                </a:lnTo>
                <a:lnTo>
                  <a:pt x="1707" y="1564"/>
                </a:lnTo>
                <a:lnTo>
                  <a:pt x="1707" y="1566"/>
                </a:lnTo>
                <a:lnTo>
                  <a:pt x="1708" y="1567"/>
                </a:lnTo>
                <a:lnTo>
                  <a:pt x="1708" y="1571"/>
                </a:lnTo>
                <a:lnTo>
                  <a:pt x="1708" y="1576"/>
                </a:lnTo>
                <a:lnTo>
                  <a:pt x="1707" y="1587"/>
                </a:lnTo>
                <a:lnTo>
                  <a:pt x="1708" y="1596"/>
                </a:lnTo>
                <a:lnTo>
                  <a:pt x="1708" y="1601"/>
                </a:lnTo>
                <a:lnTo>
                  <a:pt x="1708" y="1605"/>
                </a:lnTo>
                <a:lnTo>
                  <a:pt x="1707" y="1608"/>
                </a:lnTo>
                <a:lnTo>
                  <a:pt x="1707" y="1609"/>
                </a:lnTo>
                <a:lnTo>
                  <a:pt x="1706" y="1609"/>
                </a:lnTo>
                <a:lnTo>
                  <a:pt x="1704" y="1609"/>
                </a:lnTo>
                <a:lnTo>
                  <a:pt x="1703" y="1609"/>
                </a:lnTo>
                <a:lnTo>
                  <a:pt x="1698" y="1606"/>
                </a:lnTo>
                <a:lnTo>
                  <a:pt x="1697" y="1611"/>
                </a:lnTo>
                <a:lnTo>
                  <a:pt x="1691" y="1644"/>
                </a:lnTo>
                <a:lnTo>
                  <a:pt x="1691" y="1646"/>
                </a:lnTo>
                <a:lnTo>
                  <a:pt x="1691" y="1649"/>
                </a:lnTo>
                <a:lnTo>
                  <a:pt x="1691" y="1652"/>
                </a:lnTo>
                <a:lnTo>
                  <a:pt x="1691" y="1655"/>
                </a:lnTo>
                <a:lnTo>
                  <a:pt x="1693" y="1678"/>
                </a:lnTo>
                <a:lnTo>
                  <a:pt x="1694" y="1702"/>
                </a:lnTo>
                <a:lnTo>
                  <a:pt x="1697" y="1723"/>
                </a:lnTo>
                <a:lnTo>
                  <a:pt x="1701" y="1738"/>
                </a:lnTo>
                <a:lnTo>
                  <a:pt x="1701" y="1741"/>
                </a:lnTo>
                <a:lnTo>
                  <a:pt x="1701" y="1742"/>
                </a:lnTo>
                <a:lnTo>
                  <a:pt x="1701" y="1745"/>
                </a:lnTo>
                <a:lnTo>
                  <a:pt x="1702" y="1753"/>
                </a:lnTo>
                <a:lnTo>
                  <a:pt x="1701" y="1758"/>
                </a:lnTo>
                <a:lnTo>
                  <a:pt x="1701" y="1761"/>
                </a:lnTo>
                <a:lnTo>
                  <a:pt x="1699" y="1763"/>
                </a:lnTo>
                <a:lnTo>
                  <a:pt x="1698" y="1766"/>
                </a:lnTo>
                <a:lnTo>
                  <a:pt x="1698" y="1767"/>
                </a:lnTo>
                <a:lnTo>
                  <a:pt x="1718" y="1759"/>
                </a:lnTo>
                <a:lnTo>
                  <a:pt x="1720" y="1889"/>
                </a:lnTo>
                <a:lnTo>
                  <a:pt x="1723" y="2017"/>
                </a:lnTo>
                <a:lnTo>
                  <a:pt x="1725" y="2146"/>
                </a:lnTo>
                <a:lnTo>
                  <a:pt x="1725" y="2163"/>
                </a:lnTo>
                <a:lnTo>
                  <a:pt x="1725" y="2184"/>
                </a:lnTo>
                <a:lnTo>
                  <a:pt x="1725" y="2207"/>
                </a:lnTo>
                <a:lnTo>
                  <a:pt x="1725" y="2231"/>
                </a:lnTo>
                <a:lnTo>
                  <a:pt x="1724" y="2254"/>
                </a:lnTo>
                <a:lnTo>
                  <a:pt x="1720" y="2277"/>
                </a:lnTo>
                <a:lnTo>
                  <a:pt x="1714" y="2296"/>
                </a:lnTo>
                <a:lnTo>
                  <a:pt x="1704" y="2313"/>
                </a:lnTo>
                <a:lnTo>
                  <a:pt x="1693" y="2325"/>
                </a:lnTo>
                <a:lnTo>
                  <a:pt x="1685" y="2326"/>
                </a:lnTo>
                <a:lnTo>
                  <a:pt x="1683" y="2342"/>
                </a:lnTo>
                <a:lnTo>
                  <a:pt x="1683" y="2352"/>
                </a:lnTo>
                <a:lnTo>
                  <a:pt x="1695" y="2363"/>
                </a:lnTo>
                <a:lnTo>
                  <a:pt x="1699" y="2372"/>
                </a:lnTo>
                <a:lnTo>
                  <a:pt x="1702" y="2383"/>
                </a:lnTo>
                <a:lnTo>
                  <a:pt x="1701" y="2396"/>
                </a:lnTo>
                <a:lnTo>
                  <a:pt x="1699" y="2398"/>
                </a:lnTo>
                <a:lnTo>
                  <a:pt x="1698" y="2401"/>
                </a:lnTo>
                <a:lnTo>
                  <a:pt x="1697" y="2402"/>
                </a:lnTo>
                <a:lnTo>
                  <a:pt x="1718" y="2393"/>
                </a:lnTo>
                <a:lnTo>
                  <a:pt x="1720" y="2524"/>
                </a:lnTo>
                <a:lnTo>
                  <a:pt x="1723" y="2652"/>
                </a:lnTo>
                <a:lnTo>
                  <a:pt x="1725" y="2779"/>
                </a:lnTo>
                <a:lnTo>
                  <a:pt x="1725" y="2795"/>
                </a:lnTo>
                <a:lnTo>
                  <a:pt x="1725" y="2812"/>
                </a:lnTo>
                <a:lnTo>
                  <a:pt x="1725" y="2832"/>
                </a:lnTo>
                <a:lnTo>
                  <a:pt x="1725" y="2851"/>
                </a:lnTo>
                <a:lnTo>
                  <a:pt x="1725" y="2872"/>
                </a:lnTo>
                <a:lnTo>
                  <a:pt x="1723" y="2892"/>
                </a:lnTo>
                <a:lnTo>
                  <a:pt x="1720" y="2911"/>
                </a:lnTo>
                <a:lnTo>
                  <a:pt x="1715" y="2928"/>
                </a:lnTo>
                <a:lnTo>
                  <a:pt x="1708" y="2943"/>
                </a:lnTo>
                <a:lnTo>
                  <a:pt x="1698" y="2955"/>
                </a:lnTo>
                <a:lnTo>
                  <a:pt x="1686" y="2962"/>
                </a:lnTo>
                <a:lnTo>
                  <a:pt x="1670" y="2965"/>
                </a:lnTo>
                <a:lnTo>
                  <a:pt x="1657" y="2962"/>
                </a:lnTo>
                <a:lnTo>
                  <a:pt x="1648" y="2955"/>
                </a:lnTo>
                <a:lnTo>
                  <a:pt x="1643" y="2944"/>
                </a:lnTo>
                <a:lnTo>
                  <a:pt x="1639" y="2930"/>
                </a:lnTo>
                <a:lnTo>
                  <a:pt x="1638" y="2913"/>
                </a:lnTo>
                <a:lnTo>
                  <a:pt x="1636" y="2894"/>
                </a:lnTo>
                <a:lnTo>
                  <a:pt x="1636" y="2875"/>
                </a:lnTo>
                <a:lnTo>
                  <a:pt x="1636" y="2855"/>
                </a:lnTo>
                <a:lnTo>
                  <a:pt x="1636" y="2837"/>
                </a:lnTo>
                <a:lnTo>
                  <a:pt x="1634" y="2820"/>
                </a:lnTo>
                <a:lnTo>
                  <a:pt x="1630" y="2805"/>
                </a:lnTo>
                <a:lnTo>
                  <a:pt x="1623" y="2794"/>
                </a:lnTo>
                <a:lnTo>
                  <a:pt x="1614" y="2786"/>
                </a:lnTo>
                <a:lnTo>
                  <a:pt x="1605" y="2784"/>
                </a:lnTo>
                <a:lnTo>
                  <a:pt x="1598" y="2790"/>
                </a:lnTo>
                <a:lnTo>
                  <a:pt x="1593" y="2799"/>
                </a:lnTo>
                <a:lnTo>
                  <a:pt x="1588" y="2812"/>
                </a:lnTo>
                <a:lnTo>
                  <a:pt x="1584" y="2828"/>
                </a:lnTo>
                <a:lnTo>
                  <a:pt x="1580" y="2845"/>
                </a:lnTo>
                <a:lnTo>
                  <a:pt x="1577" y="2863"/>
                </a:lnTo>
                <a:lnTo>
                  <a:pt x="1575" y="2880"/>
                </a:lnTo>
                <a:lnTo>
                  <a:pt x="1572" y="2896"/>
                </a:lnTo>
                <a:lnTo>
                  <a:pt x="1568" y="2907"/>
                </a:lnTo>
                <a:lnTo>
                  <a:pt x="1564" y="2917"/>
                </a:lnTo>
                <a:lnTo>
                  <a:pt x="1559" y="2921"/>
                </a:lnTo>
                <a:lnTo>
                  <a:pt x="1554" y="2919"/>
                </a:lnTo>
                <a:lnTo>
                  <a:pt x="1546" y="2910"/>
                </a:lnTo>
                <a:lnTo>
                  <a:pt x="1545" y="2905"/>
                </a:lnTo>
                <a:lnTo>
                  <a:pt x="1541" y="2894"/>
                </a:lnTo>
                <a:lnTo>
                  <a:pt x="1538" y="2880"/>
                </a:lnTo>
                <a:lnTo>
                  <a:pt x="1534" y="2863"/>
                </a:lnTo>
                <a:lnTo>
                  <a:pt x="1529" y="2845"/>
                </a:lnTo>
                <a:lnTo>
                  <a:pt x="1524" y="2825"/>
                </a:lnTo>
                <a:lnTo>
                  <a:pt x="1519" y="2807"/>
                </a:lnTo>
                <a:lnTo>
                  <a:pt x="1513" y="2788"/>
                </a:lnTo>
                <a:lnTo>
                  <a:pt x="1508" y="2774"/>
                </a:lnTo>
                <a:lnTo>
                  <a:pt x="1503" y="2762"/>
                </a:lnTo>
                <a:lnTo>
                  <a:pt x="1498" y="2754"/>
                </a:lnTo>
                <a:lnTo>
                  <a:pt x="1492" y="2753"/>
                </a:lnTo>
                <a:lnTo>
                  <a:pt x="1487" y="2758"/>
                </a:lnTo>
                <a:lnTo>
                  <a:pt x="1483" y="2770"/>
                </a:lnTo>
                <a:lnTo>
                  <a:pt x="1481" y="2783"/>
                </a:lnTo>
                <a:lnTo>
                  <a:pt x="1479" y="2801"/>
                </a:lnTo>
                <a:lnTo>
                  <a:pt x="1478" y="2822"/>
                </a:lnTo>
                <a:lnTo>
                  <a:pt x="1477" y="2846"/>
                </a:lnTo>
                <a:lnTo>
                  <a:pt x="1475" y="2872"/>
                </a:lnTo>
                <a:lnTo>
                  <a:pt x="1474" y="2900"/>
                </a:lnTo>
                <a:lnTo>
                  <a:pt x="1471" y="2927"/>
                </a:lnTo>
                <a:lnTo>
                  <a:pt x="1467" y="2955"/>
                </a:lnTo>
                <a:lnTo>
                  <a:pt x="1462" y="2981"/>
                </a:lnTo>
                <a:lnTo>
                  <a:pt x="1456" y="3006"/>
                </a:lnTo>
                <a:lnTo>
                  <a:pt x="1447" y="3027"/>
                </a:lnTo>
                <a:lnTo>
                  <a:pt x="1436" y="3045"/>
                </a:lnTo>
                <a:lnTo>
                  <a:pt x="1422" y="3058"/>
                </a:lnTo>
                <a:lnTo>
                  <a:pt x="1405" y="3066"/>
                </a:lnTo>
                <a:lnTo>
                  <a:pt x="1385" y="3069"/>
                </a:lnTo>
                <a:lnTo>
                  <a:pt x="1369" y="3066"/>
                </a:lnTo>
                <a:lnTo>
                  <a:pt x="1356" y="3058"/>
                </a:lnTo>
                <a:lnTo>
                  <a:pt x="1348" y="3046"/>
                </a:lnTo>
                <a:lnTo>
                  <a:pt x="1343" y="3031"/>
                </a:lnTo>
                <a:lnTo>
                  <a:pt x="1341" y="3012"/>
                </a:lnTo>
                <a:lnTo>
                  <a:pt x="1339" y="2993"/>
                </a:lnTo>
                <a:lnTo>
                  <a:pt x="1341" y="2969"/>
                </a:lnTo>
                <a:lnTo>
                  <a:pt x="1342" y="2945"/>
                </a:lnTo>
                <a:lnTo>
                  <a:pt x="1344" y="2921"/>
                </a:lnTo>
                <a:lnTo>
                  <a:pt x="1348" y="2896"/>
                </a:lnTo>
                <a:lnTo>
                  <a:pt x="1351" y="2871"/>
                </a:lnTo>
                <a:lnTo>
                  <a:pt x="1352" y="2847"/>
                </a:lnTo>
                <a:lnTo>
                  <a:pt x="1354" y="2825"/>
                </a:lnTo>
                <a:lnTo>
                  <a:pt x="1354" y="2804"/>
                </a:lnTo>
                <a:lnTo>
                  <a:pt x="1350" y="2786"/>
                </a:lnTo>
                <a:lnTo>
                  <a:pt x="1344" y="2770"/>
                </a:lnTo>
                <a:lnTo>
                  <a:pt x="1337" y="2758"/>
                </a:lnTo>
                <a:lnTo>
                  <a:pt x="1323" y="2750"/>
                </a:lnTo>
                <a:lnTo>
                  <a:pt x="1308" y="2748"/>
                </a:lnTo>
                <a:lnTo>
                  <a:pt x="1299" y="2750"/>
                </a:lnTo>
                <a:lnTo>
                  <a:pt x="1292" y="2758"/>
                </a:lnTo>
                <a:lnTo>
                  <a:pt x="1288" y="2770"/>
                </a:lnTo>
                <a:lnTo>
                  <a:pt x="1286" y="2784"/>
                </a:lnTo>
                <a:lnTo>
                  <a:pt x="1286" y="2800"/>
                </a:lnTo>
                <a:lnTo>
                  <a:pt x="1284" y="2816"/>
                </a:lnTo>
                <a:lnTo>
                  <a:pt x="1284" y="2830"/>
                </a:lnTo>
                <a:lnTo>
                  <a:pt x="1283" y="2842"/>
                </a:lnTo>
                <a:lnTo>
                  <a:pt x="1279" y="2850"/>
                </a:lnTo>
                <a:lnTo>
                  <a:pt x="1274" y="2854"/>
                </a:lnTo>
                <a:lnTo>
                  <a:pt x="1269" y="2850"/>
                </a:lnTo>
                <a:lnTo>
                  <a:pt x="1265" y="2839"/>
                </a:lnTo>
                <a:lnTo>
                  <a:pt x="1262" y="2824"/>
                </a:lnTo>
                <a:lnTo>
                  <a:pt x="1259" y="2804"/>
                </a:lnTo>
                <a:lnTo>
                  <a:pt x="1257" y="2782"/>
                </a:lnTo>
                <a:lnTo>
                  <a:pt x="1254" y="2758"/>
                </a:lnTo>
                <a:lnTo>
                  <a:pt x="1250" y="2736"/>
                </a:lnTo>
                <a:lnTo>
                  <a:pt x="1246" y="2714"/>
                </a:lnTo>
                <a:lnTo>
                  <a:pt x="1240" y="2695"/>
                </a:lnTo>
                <a:lnTo>
                  <a:pt x="1232" y="2680"/>
                </a:lnTo>
                <a:lnTo>
                  <a:pt x="1220" y="2672"/>
                </a:lnTo>
                <a:lnTo>
                  <a:pt x="1211" y="2669"/>
                </a:lnTo>
                <a:lnTo>
                  <a:pt x="1203" y="2673"/>
                </a:lnTo>
                <a:lnTo>
                  <a:pt x="1198" y="2684"/>
                </a:lnTo>
                <a:lnTo>
                  <a:pt x="1195" y="2698"/>
                </a:lnTo>
                <a:lnTo>
                  <a:pt x="1193" y="2716"/>
                </a:lnTo>
                <a:lnTo>
                  <a:pt x="1191" y="2739"/>
                </a:lnTo>
                <a:lnTo>
                  <a:pt x="1191" y="2763"/>
                </a:lnTo>
                <a:lnTo>
                  <a:pt x="1190" y="2790"/>
                </a:lnTo>
                <a:lnTo>
                  <a:pt x="1190" y="2816"/>
                </a:lnTo>
                <a:lnTo>
                  <a:pt x="1189" y="2843"/>
                </a:lnTo>
                <a:lnTo>
                  <a:pt x="1187" y="2871"/>
                </a:lnTo>
                <a:lnTo>
                  <a:pt x="1185" y="2897"/>
                </a:lnTo>
                <a:lnTo>
                  <a:pt x="1179" y="2921"/>
                </a:lnTo>
                <a:lnTo>
                  <a:pt x="1174" y="2942"/>
                </a:lnTo>
                <a:lnTo>
                  <a:pt x="1165" y="2959"/>
                </a:lnTo>
                <a:lnTo>
                  <a:pt x="1155" y="2973"/>
                </a:lnTo>
                <a:lnTo>
                  <a:pt x="1140" y="2981"/>
                </a:lnTo>
                <a:lnTo>
                  <a:pt x="1123" y="2983"/>
                </a:lnTo>
                <a:lnTo>
                  <a:pt x="1102" y="2981"/>
                </a:lnTo>
                <a:lnTo>
                  <a:pt x="1087" y="2973"/>
                </a:lnTo>
                <a:lnTo>
                  <a:pt x="1073" y="2960"/>
                </a:lnTo>
                <a:lnTo>
                  <a:pt x="1064" y="2944"/>
                </a:lnTo>
                <a:lnTo>
                  <a:pt x="1059" y="2925"/>
                </a:lnTo>
                <a:lnTo>
                  <a:pt x="1054" y="2901"/>
                </a:lnTo>
                <a:lnTo>
                  <a:pt x="1053" y="2876"/>
                </a:lnTo>
                <a:lnTo>
                  <a:pt x="1051" y="2850"/>
                </a:lnTo>
                <a:lnTo>
                  <a:pt x="1050" y="2822"/>
                </a:lnTo>
                <a:lnTo>
                  <a:pt x="1050" y="2795"/>
                </a:lnTo>
                <a:lnTo>
                  <a:pt x="1050" y="2767"/>
                </a:lnTo>
                <a:lnTo>
                  <a:pt x="1049" y="2741"/>
                </a:lnTo>
                <a:lnTo>
                  <a:pt x="1046" y="2715"/>
                </a:lnTo>
                <a:lnTo>
                  <a:pt x="1042" y="2693"/>
                </a:lnTo>
                <a:lnTo>
                  <a:pt x="1035" y="2672"/>
                </a:lnTo>
                <a:lnTo>
                  <a:pt x="1030" y="2664"/>
                </a:lnTo>
                <a:lnTo>
                  <a:pt x="1020" y="2656"/>
                </a:lnTo>
                <a:lnTo>
                  <a:pt x="1007" y="2648"/>
                </a:lnTo>
                <a:lnTo>
                  <a:pt x="994" y="2644"/>
                </a:lnTo>
                <a:lnTo>
                  <a:pt x="981" y="2643"/>
                </a:lnTo>
                <a:lnTo>
                  <a:pt x="979" y="2643"/>
                </a:lnTo>
                <a:lnTo>
                  <a:pt x="982" y="2779"/>
                </a:lnTo>
                <a:lnTo>
                  <a:pt x="982" y="2795"/>
                </a:lnTo>
                <a:lnTo>
                  <a:pt x="982" y="2812"/>
                </a:lnTo>
                <a:lnTo>
                  <a:pt x="983" y="2832"/>
                </a:lnTo>
                <a:lnTo>
                  <a:pt x="983" y="2851"/>
                </a:lnTo>
                <a:lnTo>
                  <a:pt x="982" y="2872"/>
                </a:lnTo>
                <a:lnTo>
                  <a:pt x="981" y="2892"/>
                </a:lnTo>
                <a:lnTo>
                  <a:pt x="977" y="2911"/>
                </a:lnTo>
                <a:lnTo>
                  <a:pt x="971" y="2928"/>
                </a:lnTo>
                <a:lnTo>
                  <a:pt x="965" y="2943"/>
                </a:lnTo>
                <a:lnTo>
                  <a:pt x="956" y="2955"/>
                </a:lnTo>
                <a:lnTo>
                  <a:pt x="943" y="2962"/>
                </a:lnTo>
                <a:lnTo>
                  <a:pt x="928" y="2965"/>
                </a:lnTo>
                <a:lnTo>
                  <a:pt x="915" y="2962"/>
                </a:lnTo>
                <a:lnTo>
                  <a:pt x="906" y="2955"/>
                </a:lnTo>
                <a:lnTo>
                  <a:pt x="899" y="2944"/>
                </a:lnTo>
                <a:lnTo>
                  <a:pt x="895" y="2930"/>
                </a:lnTo>
                <a:lnTo>
                  <a:pt x="894" y="2913"/>
                </a:lnTo>
                <a:lnTo>
                  <a:pt x="893" y="2894"/>
                </a:lnTo>
                <a:lnTo>
                  <a:pt x="894" y="2875"/>
                </a:lnTo>
                <a:lnTo>
                  <a:pt x="894" y="2855"/>
                </a:lnTo>
                <a:lnTo>
                  <a:pt x="893" y="2837"/>
                </a:lnTo>
                <a:lnTo>
                  <a:pt x="890" y="2820"/>
                </a:lnTo>
                <a:lnTo>
                  <a:pt x="886" y="2805"/>
                </a:lnTo>
                <a:lnTo>
                  <a:pt x="880" y="2794"/>
                </a:lnTo>
                <a:lnTo>
                  <a:pt x="871" y="2786"/>
                </a:lnTo>
                <a:lnTo>
                  <a:pt x="861" y="2786"/>
                </a:lnTo>
                <a:lnTo>
                  <a:pt x="854" y="2791"/>
                </a:lnTo>
                <a:lnTo>
                  <a:pt x="848" y="2803"/>
                </a:lnTo>
                <a:lnTo>
                  <a:pt x="843" y="2817"/>
                </a:lnTo>
                <a:lnTo>
                  <a:pt x="839" y="2835"/>
                </a:lnTo>
                <a:lnTo>
                  <a:pt x="835" y="2855"/>
                </a:lnTo>
                <a:lnTo>
                  <a:pt x="833" y="2873"/>
                </a:lnTo>
                <a:lnTo>
                  <a:pt x="830" y="2892"/>
                </a:lnTo>
                <a:lnTo>
                  <a:pt x="826" y="2906"/>
                </a:lnTo>
                <a:lnTo>
                  <a:pt x="822" y="2917"/>
                </a:lnTo>
                <a:lnTo>
                  <a:pt x="817" y="2921"/>
                </a:lnTo>
                <a:lnTo>
                  <a:pt x="809" y="2919"/>
                </a:lnTo>
                <a:lnTo>
                  <a:pt x="809" y="2917"/>
                </a:lnTo>
                <a:lnTo>
                  <a:pt x="808" y="2918"/>
                </a:lnTo>
                <a:lnTo>
                  <a:pt x="800" y="2914"/>
                </a:lnTo>
                <a:lnTo>
                  <a:pt x="793" y="2904"/>
                </a:lnTo>
                <a:lnTo>
                  <a:pt x="788" y="2888"/>
                </a:lnTo>
                <a:lnTo>
                  <a:pt x="783" y="2867"/>
                </a:lnTo>
                <a:lnTo>
                  <a:pt x="780" y="2841"/>
                </a:lnTo>
                <a:lnTo>
                  <a:pt x="780" y="2824"/>
                </a:lnTo>
                <a:lnTo>
                  <a:pt x="776" y="2807"/>
                </a:lnTo>
                <a:lnTo>
                  <a:pt x="771" y="2788"/>
                </a:lnTo>
                <a:lnTo>
                  <a:pt x="765" y="2774"/>
                </a:lnTo>
                <a:lnTo>
                  <a:pt x="759" y="2762"/>
                </a:lnTo>
                <a:lnTo>
                  <a:pt x="754" y="2754"/>
                </a:lnTo>
                <a:lnTo>
                  <a:pt x="749" y="2753"/>
                </a:lnTo>
                <a:lnTo>
                  <a:pt x="744" y="2758"/>
                </a:lnTo>
                <a:lnTo>
                  <a:pt x="740" y="2770"/>
                </a:lnTo>
                <a:lnTo>
                  <a:pt x="737" y="2783"/>
                </a:lnTo>
                <a:lnTo>
                  <a:pt x="736" y="2801"/>
                </a:lnTo>
                <a:lnTo>
                  <a:pt x="734" y="2822"/>
                </a:lnTo>
                <a:lnTo>
                  <a:pt x="733" y="2846"/>
                </a:lnTo>
                <a:lnTo>
                  <a:pt x="732" y="2872"/>
                </a:lnTo>
                <a:lnTo>
                  <a:pt x="730" y="2900"/>
                </a:lnTo>
                <a:lnTo>
                  <a:pt x="728" y="2927"/>
                </a:lnTo>
                <a:lnTo>
                  <a:pt x="724" y="2955"/>
                </a:lnTo>
                <a:lnTo>
                  <a:pt x="720" y="2981"/>
                </a:lnTo>
                <a:lnTo>
                  <a:pt x="712" y="3006"/>
                </a:lnTo>
                <a:lnTo>
                  <a:pt x="704" y="3027"/>
                </a:lnTo>
                <a:lnTo>
                  <a:pt x="693" y="3045"/>
                </a:lnTo>
                <a:lnTo>
                  <a:pt x="678" y="3058"/>
                </a:lnTo>
                <a:lnTo>
                  <a:pt x="662" y="3066"/>
                </a:lnTo>
                <a:lnTo>
                  <a:pt x="641" y="3069"/>
                </a:lnTo>
                <a:lnTo>
                  <a:pt x="626" y="3066"/>
                </a:lnTo>
                <a:lnTo>
                  <a:pt x="614" y="3058"/>
                </a:lnTo>
                <a:lnTo>
                  <a:pt x="605" y="3046"/>
                </a:lnTo>
                <a:lnTo>
                  <a:pt x="600" y="3031"/>
                </a:lnTo>
                <a:lnTo>
                  <a:pt x="597" y="3012"/>
                </a:lnTo>
                <a:lnTo>
                  <a:pt x="596" y="2993"/>
                </a:lnTo>
                <a:lnTo>
                  <a:pt x="597" y="2969"/>
                </a:lnTo>
                <a:lnTo>
                  <a:pt x="598" y="2945"/>
                </a:lnTo>
                <a:lnTo>
                  <a:pt x="602" y="2921"/>
                </a:lnTo>
                <a:lnTo>
                  <a:pt x="605" y="2896"/>
                </a:lnTo>
                <a:lnTo>
                  <a:pt x="607" y="2871"/>
                </a:lnTo>
                <a:lnTo>
                  <a:pt x="610" y="2847"/>
                </a:lnTo>
                <a:lnTo>
                  <a:pt x="610" y="2825"/>
                </a:lnTo>
                <a:lnTo>
                  <a:pt x="610" y="2804"/>
                </a:lnTo>
                <a:lnTo>
                  <a:pt x="607" y="2786"/>
                </a:lnTo>
                <a:lnTo>
                  <a:pt x="601" y="2770"/>
                </a:lnTo>
                <a:lnTo>
                  <a:pt x="593" y="2758"/>
                </a:lnTo>
                <a:lnTo>
                  <a:pt x="581" y="2750"/>
                </a:lnTo>
                <a:lnTo>
                  <a:pt x="564" y="2748"/>
                </a:lnTo>
                <a:lnTo>
                  <a:pt x="555" y="2750"/>
                </a:lnTo>
                <a:lnTo>
                  <a:pt x="549" y="2758"/>
                </a:lnTo>
                <a:lnTo>
                  <a:pt x="545" y="2770"/>
                </a:lnTo>
                <a:lnTo>
                  <a:pt x="542" y="2784"/>
                </a:lnTo>
                <a:lnTo>
                  <a:pt x="542" y="2800"/>
                </a:lnTo>
                <a:lnTo>
                  <a:pt x="542" y="2816"/>
                </a:lnTo>
                <a:lnTo>
                  <a:pt x="541" y="2830"/>
                </a:lnTo>
                <a:lnTo>
                  <a:pt x="539" y="2842"/>
                </a:lnTo>
                <a:lnTo>
                  <a:pt x="537" y="2850"/>
                </a:lnTo>
                <a:lnTo>
                  <a:pt x="531" y="2854"/>
                </a:lnTo>
                <a:lnTo>
                  <a:pt x="525" y="2850"/>
                </a:lnTo>
                <a:lnTo>
                  <a:pt x="521" y="2839"/>
                </a:lnTo>
                <a:lnTo>
                  <a:pt x="518" y="2824"/>
                </a:lnTo>
                <a:lnTo>
                  <a:pt x="516" y="2804"/>
                </a:lnTo>
                <a:lnTo>
                  <a:pt x="513" y="2782"/>
                </a:lnTo>
                <a:lnTo>
                  <a:pt x="511" y="2758"/>
                </a:lnTo>
                <a:lnTo>
                  <a:pt x="508" y="2736"/>
                </a:lnTo>
                <a:lnTo>
                  <a:pt x="503" y="2714"/>
                </a:lnTo>
                <a:lnTo>
                  <a:pt x="496" y="2695"/>
                </a:lnTo>
                <a:lnTo>
                  <a:pt x="488" y="2680"/>
                </a:lnTo>
                <a:lnTo>
                  <a:pt x="478" y="2672"/>
                </a:lnTo>
                <a:lnTo>
                  <a:pt x="467" y="2669"/>
                </a:lnTo>
                <a:lnTo>
                  <a:pt x="461" y="2673"/>
                </a:lnTo>
                <a:lnTo>
                  <a:pt x="456" y="2684"/>
                </a:lnTo>
                <a:lnTo>
                  <a:pt x="452" y="2698"/>
                </a:lnTo>
                <a:lnTo>
                  <a:pt x="449" y="2716"/>
                </a:lnTo>
                <a:lnTo>
                  <a:pt x="448" y="2739"/>
                </a:lnTo>
                <a:lnTo>
                  <a:pt x="448" y="2763"/>
                </a:lnTo>
                <a:lnTo>
                  <a:pt x="446" y="2790"/>
                </a:lnTo>
                <a:lnTo>
                  <a:pt x="446" y="2816"/>
                </a:lnTo>
                <a:lnTo>
                  <a:pt x="445" y="2843"/>
                </a:lnTo>
                <a:lnTo>
                  <a:pt x="444" y="2871"/>
                </a:lnTo>
                <a:lnTo>
                  <a:pt x="441" y="2897"/>
                </a:lnTo>
                <a:lnTo>
                  <a:pt x="437" y="2921"/>
                </a:lnTo>
                <a:lnTo>
                  <a:pt x="431" y="2942"/>
                </a:lnTo>
                <a:lnTo>
                  <a:pt x="422" y="2959"/>
                </a:lnTo>
                <a:lnTo>
                  <a:pt x="411" y="2973"/>
                </a:lnTo>
                <a:lnTo>
                  <a:pt x="397" y="2981"/>
                </a:lnTo>
                <a:lnTo>
                  <a:pt x="380" y="2983"/>
                </a:lnTo>
                <a:lnTo>
                  <a:pt x="359" y="2981"/>
                </a:lnTo>
                <a:lnTo>
                  <a:pt x="343" y="2973"/>
                </a:lnTo>
                <a:lnTo>
                  <a:pt x="331" y="2960"/>
                </a:lnTo>
                <a:lnTo>
                  <a:pt x="322" y="2944"/>
                </a:lnTo>
                <a:lnTo>
                  <a:pt x="315" y="2925"/>
                </a:lnTo>
                <a:lnTo>
                  <a:pt x="312" y="2901"/>
                </a:lnTo>
                <a:lnTo>
                  <a:pt x="309" y="2876"/>
                </a:lnTo>
                <a:lnTo>
                  <a:pt x="308" y="2850"/>
                </a:lnTo>
                <a:lnTo>
                  <a:pt x="308" y="2822"/>
                </a:lnTo>
                <a:lnTo>
                  <a:pt x="306" y="2795"/>
                </a:lnTo>
                <a:lnTo>
                  <a:pt x="306" y="2767"/>
                </a:lnTo>
                <a:lnTo>
                  <a:pt x="305" y="2741"/>
                </a:lnTo>
                <a:lnTo>
                  <a:pt x="302" y="2715"/>
                </a:lnTo>
                <a:lnTo>
                  <a:pt x="298" y="2693"/>
                </a:lnTo>
                <a:lnTo>
                  <a:pt x="292" y="2672"/>
                </a:lnTo>
                <a:lnTo>
                  <a:pt x="287" y="2664"/>
                </a:lnTo>
                <a:lnTo>
                  <a:pt x="278" y="2656"/>
                </a:lnTo>
                <a:lnTo>
                  <a:pt x="266" y="2650"/>
                </a:lnTo>
                <a:lnTo>
                  <a:pt x="253" y="2644"/>
                </a:lnTo>
                <a:lnTo>
                  <a:pt x="240" y="2643"/>
                </a:lnTo>
                <a:lnTo>
                  <a:pt x="229" y="2646"/>
                </a:lnTo>
                <a:lnTo>
                  <a:pt x="220" y="2655"/>
                </a:lnTo>
                <a:lnTo>
                  <a:pt x="216" y="2665"/>
                </a:lnTo>
                <a:lnTo>
                  <a:pt x="215" y="2680"/>
                </a:lnTo>
                <a:lnTo>
                  <a:pt x="217" y="2695"/>
                </a:lnTo>
                <a:lnTo>
                  <a:pt x="221" y="2712"/>
                </a:lnTo>
                <a:lnTo>
                  <a:pt x="226" y="2729"/>
                </a:lnTo>
                <a:lnTo>
                  <a:pt x="230" y="2746"/>
                </a:lnTo>
                <a:lnTo>
                  <a:pt x="234" y="2761"/>
                </a:lnTo>
                <a:lnTo>
                  <a:pt x="236" y="2775"/>
                </a:lnTo>
                <a:lnTo>
                  <a:pt x="234" y="2787"/>
                </a:lnTo>
                <a:lnTo>
                  <a:pt x="229" y="2795"/>
                </a:lnTo>
                <a:lnTo>
                  <a:pt x="219" y="2799"/>
                </a:lnTo>
                <a:lnTo>
                  <a:pt x="204" y="2799"/>
                </a:lnTo>
                <a:lnTo>
                  <a:pt x="194" y="2792"/>
                </a:lnTo>
                <a:lnTo>
                  <a:pt x="185" y="2782"/>
                </a:lnTo>
                <a:lnTo>
                  <a:pt x="179" y="2767"/>
                </a:lnTo>
                <a:lnTo>
                  <a:pt x="174" y="2750"/>
                </a:lnTo>
                <a:lnTo>
                  <a:pt x="171" y="2731"/>
                </a:lnTo>
                <a:lnTo>
                  <a:pt x="170" y="2709"/>
                </a:lnTo>
                <a:lnTo>
                  <a:pt x="168" y="2686"/>
                </a:lnTo>
                <a:lnTo>
                  <a:pt x="166" y="2664"/>
                </a:lnTo>
                <a:lnTo>
                  <a:pt x="165" y="2643"/>
                </a:lnTo>
                <a:lnTo>
                  <a:pt x="161" y="2622"/>
                </a:lnTo>
                <a:lnTo>
                  <a:pt x="157" y="2605"/>
                </a:lnTo>
                <a:lnTo>
                  <a:pt x="152" y="2589"/>
                </a:lnTo>
                <a:lnTo>
                  <a:pt x="143" y="2579"/>
                </a:lnTo>
                <a:lnTo>
                  <a:pt x="132" y="2574"/>
                </a:lnTo>
                <a:lnTo>
                  <a:pt x="118" y="2572"/>
                </a:lnTo>
                <a:lnTo>
                  <a:pt x="102" y="2578"/>
                </a:lnTo>
                <a:lnTo>
                  <a:pt x="90" y="2587"/>
                </a:lnTo>
                <a:lnTo>
                  <a:pt x="81" y="2601"/>
                </a:lnTo>
                <a:lnTo>
                  <a:pt x="76" y="2618"/>
                </a:lnTo>
                <a:lnTo>
                  <a:pt x="73" y="2637"/>
                </a:lnTo>
                <a:lnTo>
                  <a:pt x="72" y="2659"/>
                </a:lnTo>
                <a:lnTo>
                  <a:pt x="73" y="2681"/>
                </a:lnTo>
                <a:lnTo>
                  <a:pt x="75" y="2703"/>
                </a:lnTo>
                <a:lnTo>
                  <a:pt x="79" y="2726"/>
                </a:lnTo>
                <a:lnTo>
                  <a:pt x="81" y="2748"/>
                </a:lnTo>
                <a:lnTo>
                  <a:pt x="85" y="2767"/>
                </a:lnTo>
                <a:lnTo>
                  <a:pt x="88" y="2786"/>
                </a:lnTo>
                <a:lnTo>
                  <a:pt x="90" y="2800"/>
                </a:lnTo>
                <a:lnTo>
                  <a:pt x="90" y="2812"/>
                </a:lnTo>
                <a:lnTo>
                  <a:pt x="89" y="2846"/>
                </a:lnTo>
                <a:lnTo>
                  <a:pt x="86" y="2872"/>
                </a:lnTo>
                <a:lnTo>
                  <a:pt x="82" y="2893"/>
                </a:lnTo>
                <a:lnTo>
                  <a:pt x="77" y="2907"/>
                </a:lnTo>
                <a:lnTo>
                  <a:pt x="71" y="2915"/>
                </a:lnTo>
                <a:lnTo>
                  <a:pt x="64" y="2918"/>
                </a:lnTo>
                <a:lnTo>
                  <a:pt x="58" y="2914"/>
                </a:lnTo>
                <a:lnTo>
                  <a:pt x="51" y="2905"/>
                </a:lnTo>
                <a:lnTo>
                  <a:pt x="46" y="2890"/>
                </a:lnTo>
                <a:lnTo>
                  <a:pt x="41" y="2871"/>
                </a:lnTo>
                <a:lnTo>
                  <a:pt x="38" y="2847"/>
                </a:lnTo>
                <a:lnTo>
                  <a:pt x="37" y="2818"/>
                </a:lnTo>
                <a:lnTo>
                  <a:pt x="39" y="2525"/>
                </a:lnTo>
                <a:lnTo>
                  <a:pt x="38" y="2525"/>
                </a:lnTo>
                <a:lnTo>
                  <a:pt x="39" y="2517"/>
                </a:lnTo>
                <a:lnTo>
                  <a:pt x="41" y="2456"/>
                </a:lnTo>
                <a:lnTo>
                  <a:pt x="39" y="2456"/>
                </a:lnTo>
                <a:lnTo>
                  <a:pt x="41" y="2455"/>
                </a:lnTo>
                <a:lnTo>
                  <a:pt x="41" y="2447"/>
                </a:lnTo>
                <a:lnTo>
                  <a:pt x="35" y="2438"/>
                </a:lnTo>
                <a:lnTo>
                  <a:pt x="35" y="2418"/>
                </a:lnTo>
                <a:lnTo>
                  <a:pt x="38" y="2401"/>
                </a:lnTo>
                <a:lnTo>
                  <a:pt x="45" y="2385"/>
                </a:lnTo>
                <a:lnTo>
                  <a:pt x="52" y="2371"/>
                </a:lnTo>
                <a:lnTo>
                  <a:pt x="60" y="2355"/>
                </a:lnTo>
                <a:lnTo>
                  <a:pt x="56" y="2351"/>
                </a:lnTo>
                <a:lnTo>
                  <a:pt x="45" y="2339"/>
                </a:lnTo>
                <a:lnTo>
                  <a:pt x="31" y="2328"/>
                </a:lnTo>
                <a:lnTo>
                  <a:pt x="22" y="2313"/>
                </a:lnTo>
                <a:lnTo>
                  <a:pt x="17" y="2299"/>
                </a:lnTo>
                <a:lnTo>
                  <a:pt x="18" y="2283"/>
                </a:lnTo>
                <a:lnTo>
                  <a:pt x="21" y="2275"/>
                </a:lnTo>
                <a:lnTo>
                  <a:pt x="25" y="2269"/>
                </a:lnTo>
                <a:lnTo>
                  <a:pt x="29" y="2263"/>
                </a:lnTo>
                <a:lnTo>
                  <a:pt x="29" y="2262"/>
                </a:lnTo>
                <a:lnTo>
                  <a:pt x="27" y="2261"/>
                </a:lnTo>
                <a:lnTo>
                  <a:pt x="17" y="2254"/>
                </a:lnTo>
                <a:lnTo>
                  <a:pt x="13" y="2248"/>
                </a:lnTo>
                <a:lnTo>
                  <a:pt x="13" y="2244"/>
                </a:lnTo>
                <a:lnTo>
                  <a:pt x="16" y="2239"/>
                </a:lnTo>
                <a:lnTo>
                  <a:pt x="21" y="2235"/>
                </a:lnTo>
                <a:lnTo>
                  <a:pt x="27" y="2231"/>
                </a:lnTo>
                <a:lnTo>
                  <a:pt x="33" y="2225"/>
                </a:lnTo>
                <a:lnTo>
                  <a:pt x="35" y="2219"/>
                </a:lnTo>
                <a:lnTo>
                  <a:pt x="37" y="2202"/>
                </a:lnTo>
                <a:lnTo>
                  <a:pt x="31" y="2186"/>
                </a:lnTo>
                <a:lnTo>
                  <a:pt x="24" y="2172"/>
                </a:lnTo>
                <a:lnTo>
                  <a:pt x="14" y="2157"/>
                </a:lnTo>
                <a:lnTo>
                  <a:pt x="7" y="2143"/>
                </a:lnTo>
                <a:lnTo>
                  <a:pt x="1" y="2127"/>
                </a:lnTo>
                <a:lnTo>
                  <a:pt x="1" y="2110"/>
                </a:lnTo>
                <a:lnTo>
                  <a:pt x="9" y="2110"/>
                </a:lnTo>
                <a:lnTo>
                  <a:pt x="9" y="2093"/>
                </a:lnTo>
                <a:lnTo>
                  <a:pt x="12" y="2092"/>
                </a:lnTo>
                <a:lnTo>
                  <a:pt x="16" y="2091"/>
                </a:lnTo>
                <a:lnTo>
                  <a:pt x="18" y="2089"/>
                </a:lnTo>
                <a:lnTo>
                  <a:pt x="22" y="2089"/>
                </a:lnTo>
                <a:lnTo>
                  <a:pt x="25" y="2087"/>
                </a:lnTo>
                <a:lnTo>
                  <a:pt x="27" y="2085"/>
                </a:lnTo>
                <a:lnTo>
                  <a:pt x="33" y="2075"/>
                </a:lnTo>
                <a:lnTo>
                  <a:pt x="37" y="2064"/>
                </a:lnTo>
                <a:lnTo>
                  <a:pt x="38" y="2061"/>
                </a:lnTo>
                <a:lnTo>
                  <a:pt x="39" y="1927"/>
                </a:lnTo>
                <a:lnTo>
                  <a:pt x="35" y="1924"/>
                </a:lnTo>
                <a:lnTo>
                  <a:pt x="31" y="1920"/>
                </a:lnTo>
                <a:lnTo>
                  <a:pt x="29" y="1915"/>
                </a:lnTo>
                <a:lnTo>
                  <a:pt x="27" y="1909"/>
                </a:lnTo>
                <a:lnTo>
                  <a:pt x="27" y="1898"/>
                </a:lnTo>
                <a:lnTo>
                  <a:pt x="29" y="1892"/>
                </a:lnTo>
                <a:lnTo>
                  <a:pt x="31" y="1886"/>
                </a:lnTo>
                <a:lnTo>
                  <a:pt x="35" y="1882"/>
                </a:lnTo>
                <a:lnTo>
                  <a:pt x="39" y="1880"/>
                </a:lnTo>
                <a:lnTo>
                  <a:pt x="41" y="1821"/>
                </a:lnTo>
                <a:lnTo>
                  <a:pt x="39" y="1821"/>
                </a:lnTo>
                <a:lnTo>
                  <a:pt x="41" y="1821"/>
                </a:lnTo>
                <a:lnTo>
                  <a:pt x="41" y="1813"/>
                </a:lnTo>
                <a:lnTo>
                  <a:pt x="35" y="1803"/>
                </a:lnTo>
                <a:lnTo>
                  <a:pt x="35" y="1784"/>
                </a:lnTo>
                <a:lnTo>
                  <a:pt x="38" y="1767"/>
                </a:lnTo>
                <a:lnTo>
                  <a:pt x="42" y="1759"/>
                </a:lnTo>
                <a:lnTo>
                  <a:pt x="37" y="1742"/>
                </a:lnTo>
                <a:lnTo>
                  <a:pt x="34" y="1736"/>
                </a:lnTo>
                <a:lnTo>
                  <a:pt x="31" y="1729"/>
                </a:lnTo>
                <a:lnTo>
                  <a:pt x="27" y="1721"/>
                </a:lnTo>
                <a:lnTo>
                  <a:pt x="25" y="1719"/>
                </a:lnTo>
                <a:lnTo>
                  <a:pt x="22" y="1718"/>
                </a:lnTo>
                <a:lnTo>
                  <a:pt x="18" y="1718"/>
                </a:lnTo>
                <a:lnTo>
                  <a:pt x="16" y="1716"/>
                </a:lnTo>
                <a:lnTo>
                  <a:pt x="12" y="1715"/>
                </a:lnTo>
                <a:lnTo>
                  <a:pt x="9" y="1714"/>
                </a:lnTo>
                <a:lnTo>
                  <a:pt x="9" y="1697"/>
                </a:lnTo>
                <a:lnTo>
                  <a:pt x="1" y="1697"/>
                </a:lnTo>
                <a:lnTo>
                  <a:pt x="0" y="1681"/>
                </a:lnTo>
                <a:lnTo>
                  <a:pt x="4" y="1668"/>
                </a:lnTo>
                <a:lnTo>
                  <a:pt x="10" y="1655"/>
                </a:lnTo>
                <a:lnTo>
                  <a:pt x="20" y="1642"/>
                </a:lnTo>
                <a:lnTo>
                  <a:pt x="27" y="1627"/>
                </a:lnTo>
                <a:lnTo>
                  <a:pt x="27" y="1627"/>
                </a:lnTo>
                <a:lnTo>
                  <a:pt x="17" y="1619"/>
                </a:lnTo>
                <a:lnTo>
                  <a:pt x="12" y="1614"/>
                </a:lnTo>
                <a:lnTo>
                  <a:pt x="13" y="1609"/>
                </a:lnTo>
                <a:lnTo>
                  <a:pt x="16" y="1605"/>
                </a:lnTo>
                <a:lnTo>
                  <a:pt x="21" y="1601"/>
                </a:lnTo>
                <a:lnTo>
                  <a:pt x="27" y="1596"/>
                </a:lnTo>
                <a:lnTo>
                  <a:pt x="34" y="1587"/>
                </a:lnTo>
                <a:lnTo>
                  <a:pt x="27" y="1576"/>
                </a:lnTo>
                <a:lnTo>
                  <a:pt x="21" y="1572"/>
                </a:lnTo>
                <a:lnTo>
                  <a:pt x="16" y="1567"/>
                </a:lnTo>
                <a:lnTo>
                  <a:pt x="13" y="1563"/>
                </a:lnTo>
                <a:lnTo>
                  <a:pt x="12" y="1558"/>
                </a:lnTo>
                <a:lnTo>
                  <a:pt x="17" y="1553"/>
                </a:lnTo>
                <a:lnTo>
                  <a:pt x="27" y="1546"/>
                </a:lnTo>
                <a:lnTo>
                  <a:pt x="27" y="1545"/>
                </a:lnTo>
                <a:lnTo>
                  <a:pt x="20" y="1530"/>
                </a:lnTo>
                <a:lnTo>
                  <a:pt x="10" y="1517"/>
                </a:lnTo>
                <a:lnTo>
                  <a:pt x="4" y="1504"/>
                </a:lnTo>
                <a:lnTo>
                  <a:pt x="0" y="1491"/>
                </a:lnTo>
                <a:lnTo>
                  <a:pt x="1" y="1475"/>
                </a:lnTo>
                <a:lnTo>
                  <a:pt x="9" y="1475"/>
                </a:lnTo>
                <a:lnTo>
                  <a:pt x="9" y="1460"/>
                </a:lnTo>
                <a:lnTo>
                  <a:pt x="12" y="1457"/>
                </a:lnTo>
                <a:lnTo>
                  <a:pt x="16" y="1456"/>
                </a:lnTo>
                <a:lnTo>
                  <a:pt x="18" y="1456"/>
                </a:lnTo>
                <a:lnTo>
                  <a:pt x="22" y="1454"/>
                </a:lnTo>
                <a:lnTo>
                  <a:pt x="25" y="1453"/>
                </a:lnTo>
                <a:lnTo>
                  <a:pt x="27" y="1450"/>
                </a:lnTo>
                <a:lnTo>
                  <a:pt x="31" y="1444"/>
                </a:lnTo>
                <a:lnTo>
                  <a:pt x="34" y="1436"/>
                </a:lnTo>
                <a:lnTo>
                  <a:pt x="37" y="1430"/>
                </a:lnTo>
                <a:lnTo>
                  <a:pt x="42" y="1413"/>
                </a:lnTo>
                <a:lnTo>
                  <a:pt x="38" y="1406"/>
                </a:lnTo>
                <a:lnTo>
                  <a:pt x="35" y="1389"/>
                </a:lnTo>
                <a:lnTo>
                  <a:pt x="35" y="1369"/>
                </a:lnTo>
                <a:lnTo>
                  <a:pt x="41" y="1358"/>
                </a:lnTo>
                <a:lnTo>
                  <a:pt x="39" y="1351"/>
                </a:lnTo>
                <a:lnTo>
                  <a:pt x="41" y="1344"/>
                </a:lnTo>
                <a:lnTo>
                  <a:pt x="45" y="1339"/>
                </a:lnTo>
                <a:lnTo>
                  <a:pt x="52" y="1339"/>
                </a:lnTo>
                <a:lnTo>
                  <a:pt x="56" y="1334"/>
                </a:lnTo>
                <a:lnTo>
                  <a:pt x="58" y="1331"/>
                </a:lnTo>
                <a:lnTo>
                  <a:pt x="60" y="1329"/>
                </a:lnTo>
                <a:lnTo>
                  <a:pt x="60" y="1327"/>
                </a:lnTo>
                <a:lnTo>
                  <a:pt x="60" y="1327"/>
                </a:lnTo>
                <a:lnTo>
                  <a:pt x="60" y="1327"/>
                </a:lnTo>
                <a:lnTo>
                  <a:pt x="60" y="1327"/>
                </a:lnTo>
                <a:lnTo>
                  <a:pt x="59" y="1327"/>
                </a:lnTo>
                <a:lnTo>
                  <a:pt x="58" y="1326"/>
                </a:lnTo>
                <a:lnTo>
                  <a:pt x="56" y="1326"/>
                </a:lnTo>
                <a:lnTo>
                  <a:pt x="55" y="1325"/>
                </a:lnTo>
                <a:lnTo>
                  <a:pt x="52" y="1322"/>
                </a:lnTo>
                <a:lnTo>
                  <a:pt x="42" y="1299"/>
                </a:lnTo>
                <a:lnTo>
                  <a:pt x="41" y="1293"/>
                </a:lnTo>
                <a:lnTo>
                  <a:pt x="35" y="1289"/>
                </a:lnTo>
                <a:lnTo>
                  <a:pt x="31" y="1286"/>
                </a:lnTo>
                <a:lnTo>
                  <a:pt x="29" y="1280"/>
                </a:lnTo>
                <a:lnTo>
                  <a:pt x="27" y="1275"/>
                </a:lnTo>
                <a:lnTo>
                  <a:pt x="27" y="1263"/>
                </a:lnTo>
                <a:lnTo>
                  <a:pt x="33" y="1251"/>
                </a:lnTo>
                <a:lnTo>
                  <a:pt x="18" y="1227"/>
                </a:lnTo>
                <a:lnTo>
                  <a:pt x="16" y="1215"/>
                </a:lnTo>
                <a:lnTo>
                  <a:pt x="16" y="1200"/>
                </a:lnTo>
                <a:lnTo>
                  <a:pt x="18" y="1185"/>
                </a:lnTo>
                <a:lnTo>
                  <a:pt x="18" y="1168"/>
                </a:lnTo>
                <a:lnTo>
                  <a:pt x="20" y="1166"/>
                </a:lnTo>
                <a:lnTo>
                  <a:pt x="22" y="1162"/>
                </a:lnTo>
                <a:lnTo>
                  <a:pt x="26" y="1160"/>
                </a:lnTo>
                <a:lnTo>
                  <a:pt x="30" y="1155"/>
                </a:lnTo>
                <a:lnTo>
                  <a:pt x="37" y="1148"/>
                </a:lnTo>
                <a:lnTo>
                  <a:pt x="35" y="1138"/>
                </a:lnTo>
                <a:lnTo>
                  <a:pt x="35" y="1106"/>
                </a:lnTo>
                <a:lnTo>
                  <a:pt x="27" y="1087"/>
                </a:lnTo>
                <a:lnTo>
                  <a:pt x="25" y="1085"/>
                </a:lnTo>
                <a:lnTo>
                  <a:pt x="22" y="1084"/>
                </a:lnTo>
                <a:lnTo>
                  <a:pt x="18" y="1083"/>
                </a:lnTo>
                <a:lnTo>
                  <a:pt x="16" y="1081"/>
                </a:lnTo>
                <a:lnTo>
                  <a:pt x="12" y="1081"/>
                </a:lnTo>
                <a:lnTo>
                  <a:pt x="9" y="1079"/>
                </a:lnTo>
                <a:lnTo>
                  <a:pt x="9" y="1062"/>
                </a:lnTo>
                <a:lnTo>
                  <a:pt x="1" y="1062"/>
                </a:lnTo>
                <a:lnTo>
                  <a:pt x="0" y="1047"/>
                </a:lnTo>
                <a:lnTo>
                  <a:pt x="4" y="1033"/>
                </a:lnTo>
                <a:lnTo>
                  <a:pt x="10" y="1020"/>
                </a:lnTo>
                <a:lnTo>
                  <a:pt x="20" y="1008"/>
                </a:lnTo>
                <a:lnTo>
                  <a:pt x="20" y="1007"/>
                </a:lnTo>
                <a:lnTo>
                  <a:pt x="12" y="996"/>
                </a:lnTo>
                <a:lnTo>
                  <a:pt x="8" y="987"/>
                </a:lnTo>
                <a:lnTo>
                  <a:pt x="7" y="975"/>
                </a:lnTo>
                <a:lnTo>
                  <a:pt x="10" y="962"/>
                </a:lnTo>
                <a:lnTo>
                  <a:pt x="13" y="956"/>
                </a:lnTo>
                <a:lnTo>
                  <a:pt x="16" y="950"/>
                </a:lnTo>
                <a:lnTo>
                  <a:pt x="18" y="945"/>
                </a:lnTo>
                <a:lnTo>
                  <a:pt x="24" y="939"/>
                </a:lnTo>
                <a:lnTo>
                  <a:pt x="16" y="933"/>
                </a:lnTo>
                <a:lnTo>
                  <a:pt x="13" y="929"/>
                </a:lnTo>
                <a:lnTo>
                  <a:pt x="13" y="924"/>
                </a:lnTo>
                <a:lnTo>
                  <a:pt x="17" y="918"/>
                </a:lnTo>
                <a:lnTo>
                  <a:pt x="27" y="911"/>
                </a:lnTo>
                <a:lnTo>
                  <a:pt x="29" y="910"/>
                </a:lnTo>
                <a:lnTo>
                  <a:pt x="29" y="910"/>
                </a:lnTo>
                <a:lnTo>
                  <a:pt x="25" y="903"/>
                </a:lnTo>
                <a:lnTo>
                  <a:pt x="21" y="897"/>
                </a:lnTo>
                <a:lnTo>
                  <a:pt x="18" y="889"/>
                </a:lnTo>
                <a:lnTo>
                  <a:pt x="18" y="872"/>
                </a:lnTo>
                <a:lnTo>
                  <a:pt x="5" y="863"/>
                </a:lnTo>
                <a:lnTo>
                  <a:pt x="3" y="860"/>
                </a:lnTo>
                <a:lnTo>
                  <a:pt x="0" y="856"/>
                </a:lnTo>
                <a:lnTo>
                  <a:pt x="0" y="852"/>
                </a:lnTo>
                <a:lnTo>
                  <a:pt x="0" y="848"/>
                </a:lnTo>
                <a:lnTo>
                  <a:pt x="1" y="844"/>
                </a:lnTo>
                <a:lnTo>
                  <a:pt x="5" y="838"/>
                </a:lnTo>
                <a:lnTo>
                  <a:pt x="10" y="833"/>
                </a:lnTo>
                <a:lnTo>
                  <a:pt x="17" y="827"/>
                </a:lnTo>
                <a:lnTo>
                  <a:pt x="18" y="826"/>
                </a:lnTo>
                <a:lnTo>
                  <a:pt x="18" y="825"/>
                </a:lnTo>
                <a:lnTo>
                  <a:pt x="22" y="814"/>
                </a:lnTo>
                <a:lnTo>
                  <a:pt x="27" y="806"/>
                </a:lnTo>
                <a:lnTo>
                  <a:pt x="33" y="800"/>
                </a:lnTo>
                <a:lnTo>
                  <a:pt x="38" y="795"/>
                </a:lnTo>
                <a:lnTo>
                  <a:pt x="45" y="783"/>
                </a:lnTo>
                <a:lnTo>
                  <a:pt x="38" y="771"/>
                </a:lnTo>
                <a:lnTo>
                  <a:pt x="35" y="754"/>
                </a:lnTo>
                <a:lnTo>
                  <a:pt x="35" y="734"/>
                </a:lnTo>
                <a:lnTo>
                  <a:pt x="41" y="724"/>
                </a:lnTo>
                <a:lnTo>
                  <a:pt x="39" y="716"/>
                </a:lnTo>
                <a:lnTo>
                  <a:pt x="42" y="711"/>
                </a:lnTo>
                <a:lnTo>
                  <a:pt x="41" y="700"/>
                </a:lnTo>
                <a:lnTo>
                  <a:pt x="37" y="690"/>
                </a:lnTo>
                <a:lnTo>
                  <a:pt x="31" y="681"/>
                </a:lnTo>
                <a:lnTo>
                  <a:pt x="27" y="672"/>
                </a:lnTo>
                <a:lnTo>
                  <a:pt x="26" y="661"/>
                </a:lnTo>
                <a:lnTo>
                  <a:pt x="27" y="648"/>
                </a:lnTo>
                <a:lnTo>
                  <a:pt x="30" y="635"/>
                </a:lnTo>
                <a:lnTo>
                  <a:pt x="35" y="635"/>
                </a:lnTo>
                <a:lnTo>
                  <a:pt x="37" y="627"/>
                </a:lnTo>
                <a:lnTo>
                  <a:pt x="38" y="623"/>
                </a:lnTo>
                <a:lnTo>
                  <a:pt x="34" y="619"/>
                </a:lnTo>
                <a:lnTo>
                  <a:pt x="26" y="610"/>
                </a:lnTo>
                <a:lnTo>
                  <a:pt x="20" y="598"/>
                </a:lnTo>
                <a:lnTo>
                  <a:pt x="16" y="585"/>
                </a:lnTo>
                <a:lnTo>
                  <a:pt x="16" y="569"/>
                </a:lnTo>
                <a:lnTo>
                  <a:pt x="18" y="551"/>
                </a:lnTo>
                <a:lnTo>
                  <a:pt x="18" y="534"/>
                </a:lnTo>
                <a:lnTo>
                  <a:pt x="20" y="531"/>
                </a:lnTo>
                <a:lnTo>
                  <a:pt x="22" y="529"/>
                </a:lnTo>
                <a:lnTo>
                  <a:pt x="26" y="525"/>
                </a:lnTo>
                <a:lnTo>
                  <a:pt x="30" y="521"/>
                </a:lnTo>
                <a:lnTo>
                  <a:pt x="37" y="514"/>
                </a:lnTo>
                <a:lnTo>
                  <a:pt x="35" y="504"/>
                </a:lnTo>
                <a:lnTo>
                  <a:pt x="35" y="431"/>
                </a:lnTo>
                <a:lnTo>
                  <a:pt x="33" y="429"/>
                </a:lnTo>
                <a:lnTo>
                  <a:pt x="30" y="428"/>
                </a:lnTo>
                <a:lnTo>
                  <a:pt x="29" y="425"/>
                </a:lnTo>
                <a:lnTo>
                  <a:pt x="27" y="425"/>
                </a:lnTo>
                <a:lnTo>
                  <a:pt x="22" y="423"/>
                </a:lnTo>
                <a:lnTo>
                  <a:pt x="17" y="422"/>
                </a:lnTo>
                <a:lnTo>
                  <a:pt x="12" y="420"/>
                </a:lnTo>
                <a:lnTo>
                  <a:pt x="9" y="420"/>
                </a:lnTo>
                <a:lnTo>
                  <a:pt x="8" y="418"/>
                </a:lnTo>
                <a:lnTo>
                  <a:pt x="8" y="415"/>
                </a:lnTo>
                <a:lnTo>
                  <a:pt x="12" y="408"/>
                </a:lnTo>
                <a:lnTo>
                  <a:pt x="18" y="399"/>
                </a:lnTo>
                <a:lnTo>
                  <a:pt x="30" y="387"/>
                </a:lnTo>
                <a:lnTo>
                  <a:pt x="30" y="386"/>
                </a:lnTo>
                <a:lnTo>
                  <a:pt x="24" y="377"/>
                </a:lnTo>
                <a:lnTo>
                  <a:pt x="17" y="369"/>
                </a:lnTo>
                <a:lnTo>
                  <a:pt x="12" y="361"/>
                </a:lnTo>
                <a:lnTo>
                  <a:pt x="8" y="352"/>
                </a:lnTo>
                <a:lnTo>
                  <a:pt x="7" y="342"/>
                </a:lnTo>
                <a:lnTo>
                  <a:pt x="10" y="327"/>
                </a:lnTo>
                <a:lnTo>
                  <a:pt x="13" y="322"/>
                </a:lnTo>
                <a:lnTo>
                  <a:pt x="16" y="317"/>
                </a:lnTo>
                <a:lnTo>
                  <a:pt x="18" y="310"/>
                </a:lnTo>
                <a:lnTo>
                  <a:pt x="21" y="305"/>
                </a:lnTo>
                <a:lnTo>
                  <a:pt x="24" y="301"/>
                </a:lnTo>
                <a:lnTo>
                  <a:pt x="27" y="298"/>
                </a:lnTo>
                <a:lnTo>
                  <a:pt x="31" y="296"/>
                </a:lnTo>
                <a:lnTo>
                  <a:pt x="34" y="293"/>
                </a:lnTo>
                <a:lnTo>
                  <a:pt x="38" y="292"/>
                </a:lnTo>
                <a:lnTo>
                  <a:pt x="42" y="288"/>
                </a:lnTo>
                <a:lnTo>
                  <a:pt x="35" y="274"/>
                </a:lnTo>
                <a:lnTo>
                  <a:pt x="35" y="268"/>
                </a:lnTo>
                <a:lnTo>
                  <a:pt x="35" y="263"/>
                </a:lnTo>
                <a:lnTo>
                  <a:pt x="35" y="257"/>
                </a:lnTo>
                <a:lnTo>
                  <a:pt x="35" y="251"/>
                </a:lnTo>
                <a:lnTo>
                  <a:pt x="26" y="245"/>
                </a:lnTo>
                <a:lnTo>
                  <a:pt x="17" y="238"/>
                </a:lnTo>
                <a:lnTo>
                  <a:pt x="9" y="232"/>
                </a:lnTo>
                <a:lnTo>
                  <a:pt x="3" y="225"/>
                </a:lnTo>
                <a:lnTo>
                  <a:pt x="0" y="219"/>
                </a:lnTo>
                <a:lnTo>
                  <a:pt x="1" y="209"/>
                </a:lnTo>
                <a:lnTo>
                  <a:pt x="5" y="203"/>
                </a:lnTo>
                <a:lnTo>
                  <a:pt x="10" y="198"/>
                </a:lnTo>
                <a:lnTo>
                  <a:pt x="17" y="192"/>
                </a:lnTo>
                <a:lnTo>
                  <a:pt x="18" y="192"/>
                </a:lnTo>
                <a:lnTo>
                  <a:pt x="18" y="190"/>
                </a:lnTo>
                <a:lnTo>
                  <a:pt x="22" y="178"/>
                </a:lnTo>
                <a:lnTo>
                  <a:pt x="27" y="171"/>
                </a:lnTo>
                <a:lnTo>
                  <a:pt x="34" y="165"/>
                </a:lnTo>
                <a:lnTo>
                  <a:pt x="39" y="158"/>
                </a:lnTo>
                <a:lnTo>
                  <a:pt x="45" y="148"/>
                </a:lnTo>
                <a:lnTo>
                  <a:pt x="46" y="135"/>
                </a:lnTo>
                <a:lnTo>
                  <a:pt x="46" y="119"/>
                </a:lnTo>
                <a:lnTo>
                  <a:pt x="45" y="93"/>
                </a:lnTo>
                <a:lnTo>
                  <a:pt x="45" y="93"/>
                </a:lnTo>
                <a:lnTo>
                  <a:pt x="45" y="89"/>
                </a:lnTo>
                <a:lnTo>
                  <a:pt x="42" y="73"/>
                </a:lnTo>
                <a:lnTo>
                  <a:pt x="38" y="60"/>
                </a:lnTo>
                <a:lnTo>
                  <a:pt x="33" y="48"/>
                </a:lnTo>
                <a:lnTo>
                  <a:pt x="29" y="39"/>
                </a:lnTo>
                <a:lnTo>
                  <a:pt x="26" y="27"/>
                </a:lnTo>
                <a:lnTo>
                  <a:pt x="27" y="14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Freeform 61"/>
          <p:cNvSpPr>
            <a:spLocks/>
          </p:cNvSpPr>
          <p:nvPr/>
        </p:nvSpPr>
        <p:spPr bwMode="auto">
          <a:xfrm>
            <a:off x="4442744" y="6552253"/>
            <a:ext cx="1403826" cy="153347"/>
          </a:xfrm>
          <a:custGeom>
            <a:avLst/>
            <a:gdLst>
              <a:gd name="T0" fmla="*/ 1104 w 2014"/>
              <a:gd name="T1" fmla="*/ 0 h 220"/>
              <a:gd name="T2" fmla="*/ 1290 w 2014"/>
              <a:gd name="T3" fmla="*/ 4 h 220"/>
              <a:gd name="T4" fmla="*/ 1461 w 2014"/>
              <a:gd name="T5" fmla="*/ 12 h 220"/>
              <a:gd name="T6" fmla="*/ 1616 w 2014"/>
              <a:gd name="T7" fmla="*/ 22 h 220"/>
              <a:gd name="T8" fmla="*/ 1749 w 2014"/>
              <a:gd name="T9" fmla="*/ 35 h 220"/>
              <a:gd name="T10" fmla="*/ 1861 w 2014"/>
              <a:gd name="T11" fmla="*/ 51 h 220"/>
              <a:gd name="T12" fmla="*/ 1943 w 2014"/>
              <a:gd name="T13" fmla="*/ 69 h 220"/>
              <a:gd name="T14" fmla="*/ 1996 w 2014"/>
              <a:gd name="T15" fmla="*/ 89 h 220"/>
              <a:gd name="T16" fmla="*/ 2014 w 2014"/>
              <a:gd name="T17" fmla="*/ 110 h 220"/>
              <a:gd name="T18" fmla="*/ 1996 w 2014"/>
              <a:gd name="T19" fmla="*/ 131 h 220"/>
              <a:gd name="T20" fmla="*/ 1943 w 2014"/>
              <a:gd name="T21" fmla="*/ 151 h 220"/>
              <a:gd name="T22" fmla="*/ 1861 w 2014"/>
              <a:gd name="T23" fmla="*/ 168 h 220"/>
              <a:gd name="T24" fmla="*/ 1749 w 2014"/>
              <a:gd name="T25" fmla="*/ 185 h 220"/>
              <a:gd name="T26" fmla="*/ 1616 w 2014"/>
              <a:gd name="T27" fmla="*/ 198 h 220"/>
              <a:gd name="T28" fmla="*/ 1461 w 2014"/>
              <a:gd name="T29" fmla="*/ 208 h 220"/>
              <a:gd name="T30" fmla="*/ 1290 w 2014"/>
              <a:gd name="T31" fmla="*/ 216 h 220"/>
              <a:gd name="T32" fmla="*/ 1104 w 2014"/>
              <a:gd name="T33" fmla="*/ 220 h 220"/>
              <a:gd name="T34" fmla="*/ 910 w 2014"/>
              <a:gd name="T35" fmla="*/ 220 h 220"/>
              <a:gd name="T36" fmla="*/ 724 w 2014"/>
              <a:gd name="T37" fmla="*/ 216 h 220"/>
              <a:gd name="T38" fmla="*/ 553 w 2014"/>
              <a:gd name="T39" fmla="*/ 208 h 220"/>
              <a:gd name="T40" fmla="*/ 397 w 2014"/>
              <a:gd name="T41" fmla="*/ 198 h 220"/>
              <a:gd name="T42" fmla="*/ 263 w 2014"/>
              <a:gd name="T43" fmla="*/ 185 h 220"/>
              <a:gd name="T44" fmla="*/ 153 w 2014"/>
              <a:gd name="T45" fmla="*/ 168 h 220"/>
              <a:gd name="T46" fmla="*/ 69 w 2014"/>
              <a:gd name="T47" fmla="*/ 151 h 220"/>
              <a:gd name="T48" fmla="*/ 18 w 2014"/>
              <a:gd name="T49" fmla="*/ 131 h 220"/>
              <a:gd name="T50" fmla="*/ 0 w 2014"/>
              <a:gd name="T51" fmla="*/ 110 h 220"/>
              <a:gd name="T52" fmla="*/ 18 w 2014"/>
              <a:gd name="T53" fmla="*/ 89 h 220"/>
              <a:gd name="T54" fmla="*/ 69 w 2014"/>
              <a:gd name="T55" fmla="*/ 69 h 220"/>
              <a:gd name="T56" fmla="*/ 153 w 2014"/>
              <a:gd name="T57" fmla="*/ 51 h 220"/>
              <a:gd name="T58" fmla="*/ 263 w 2014"/>
              <a:gd name="T59" fmla="*/ 35 h 220"/>
              <a:gd name="T60" fmla="*/ 397 w 2014"/>
              <a:gd name="T61" fmla="*/ 22 h 220"/>
              <a:gd name="T62" fmla="*/ 553 w 2014"/>
              <a:gd name="T63" fmla="*/ 12 h 220"/>
              <a:gd name="T64" fmla="*/ 724 w 2014"/>
              <a:gd name="T65" fmla="*/ 4 h 220"/>
              <a:gd name="T66" fmla="*/ 910 w 2014"/>
              <a:gd name="T6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14" h="220">
                <a:moveTo>
                  <a:pt x="1006" y="0"/>
                </a:moveTo>
                <a:lnTo>
                  <a:pt x="1104" y="0"/>
                </a:lnTo>
                <a:lnTo>
                  <a:pt x="1198" y="1"/>
                </a:lnTo>
                <a:lnTo>
                  <a:pt x="1290" y="4"/>
                </a:lnTo>
                <a:lnTo>
                  <a:pt x="1378" y="8"/>
                </a:lnTo>
                <a:lnTo>
                  <a:pt x="1461" y="12"/>
                </a:lnTo>
                <a:lnTo>
                  <a:pt x="1541" y="17"/>
                </a:lnTo>
                <a:lnTo>
                  <a:pt x="1616" y="22"/>
                </a:lnTo>
                <a:lnTo>
                  <a:pt x="1685" y="29"/>
                </a:lnTo>
                <a:lnTo>
                  <a:pt x="1749" y="35"/>
                </a:lnTo>
                <a:lnTo>
                  <a:pt x="1808" y="43"/>
                </a:lnTo>
                <a:lnTo>
                  <a:pt x="1861" y="51"/>
                </a:lnTo>
                <a:lnTo>
                  <a:pt x="1905" y="60"/>
                </a:lnTo>
                <a:lnTo>
                  <a:pt x="1943" y="69"/>
                </a:lnTo>
                <a:lnTo>
                  <a:pt x="1973" y="79"/>
                </a:lnTo>
                <a:lnTo>
                  <a:pt x="1996" y="89"/>
                </a:lnTo>
                <a:lnTo>
                  <a:pt x="2009" y="100"/>
                </a:lnTo>
                <a:lnTo>
                  <a:pt x="2014" y="110"/>
                </a:lnTo>
                <a:lnTo>
                  <a:pt x="2009" y="121"/>
                </a:lnTo>
                <a:lnTo>
                  <a:pt x="1996" y="131"/>
                </a:lnTo>
                <a:lnTo>
                  <a:pt x="1973" y="140"/>
                </a:lnTo>
                <a:lnTo>
                  <a:pt x="1943" y="151"/>
                </a:lnTo>
                <a:lnTo>
                  <a:pt x="1905" y="160"/>
                </a:lnTo>
                <a:lnTo>
                  <a:pt x="1861" y="168"/>
                </a:lnTo>
                <a:lnTo>
                  <a:pt x="1808" y="177"/>
                </a:lnTo>
                <a:lnTo>
                  <a:pt x="1749" y="185"/>
                </a:lnTo>
                <a:lnTo>
                  <a:pt x="1685" y="191"/>
                </a:lnTo>
                <a:lnTo>
                  <a:pt x="1616" y="198"/>
                </a:lnTo>
                <a:lnTo>
                  <a:pt x="1541" y="203"/>
                </a:lnTo>
                <a:lnTo>
                  <a:pt x="1461" y="208"/>
                </a:lnTo>
                <a:lnTo>
                  <a:pt x="1378" y="212"/>
                </a:lnTo>
                <a:lnTo>
                  <a:pt x="1290" y="216"/>
                </a:lnTo>
                <a:lnTo>
                  <a:pt x="1198" y="217"/>
                </a:lnTo>
                <a:lnTo>
                  <a:pt x="1104" y="220"/>
                </a:lnTo>
                <a:lnTo>
                  <a:pt x="1006" y="220"/>
                </a:lnTo>
                <a:lnTo>
                  <a:pt x="910" y="220"/>
                </a:lnTo>
                <a:lnTo>
                  <a:pt x="816" y="217"/>
                </a:lnTo>
                <a:lnTo>
                  <a:pt x="724" y="216"/>
                </a:lnTo>
                <a:lnTo>
                  <a:pt x="636" y="212"/>
                </a:lnTo>
                <a:lnTo>
                  <a:pt x="553" y="208"/>
                </a:lnTo>
                <a:lnTo>
                  <a:pt x="473" y="203"/>
                </a:lnTo>
                <a:lnTo>
                  <a:pt x="397" y="198"/>
                </a:lnTo>
                <a:lnTo>
                  <a:pt x="327" y="191"/>
                </a:lnTo>
                <a:lnTo>
                  <a:pt x="263" y="185"/>
                </a:lnTo>
                <a:lnTo>
                  <a:pt x="204" y="177"/>
                </a:lnTo>
                <a:lnTo>
                  <a:pt x="153" y="168"/>
                </a:lnTo>
                <a:lnTo>
                  <a:pt x="107" y="160"/>
                </a:lnTo>
                <a:lnTo>
                  <a:pt x="69" y="151"/>
                </a:lnTo>
                <a:lnTo>
                  <a:pt x="39" y="140"/>
                </a:lnTo>
                <a:lnTo>
                  <a:pt x="18" y="131"/>
                </a:lnTo>
                <a:lnTo>
                  <a:pt x="4" y="121"/>
                </a:lnTo>
                <a:lnTo>
                  <a:pt x="0" y="110"/>
                </a:lnTo>
                <a:lnTo>
                  <a:pt x="4" y="100"/>
                </a:lnTo>
                <a:lnTo>
                  <a:pt x="18" y="89"/>
                </a:lnTo>
                <a:lnTo>
                  <a:pt x="39" y="79"/>
                </a:lnTo>
                <a:lnTo>
                  <a:pt x="69" y="69"/>
                </a:lnTo>
                <a:lnTo>
                  <a:pt x="107" y="60"/>
                </a:lnTo>
                <a:lnTo>
                  <a:pt x="153" y="51"/>
                </a:lnTo>
                <a:lnTo>
                  <a:pt x="204" y="43"/>
                </a:lnTo>
                <a:lnTo>
                  <a:pt x="263" y="35"/>
                </a:lnTo>
                <a:lnTo>
                  <a:pt x="327" y="29"/>
                </a:lnTo>
                <a:lnTo>
                  <a:pt x="397" y="22"/>
                </a:lnTo>
                <a:lnTo>
                  <a:pt x="473" y="17"/>
                </a:lnTo>
                <a:lnTo>
                  <a:pt x="553" y="12"/>
                </a:lnTo>
                <a:lnTo>
                  <a:pt x="636" y="8"/>
                </a:lnTo>
                <a:lnTo>
                  <a:pt x="724" y="4"/>
                </a:lnTo>
                <a:lnTo>
                  <a:pt x="816" y="1"/>
                </a:lnTo>
                <a:lnTo>
                  <a:pt x="910" y="0"/>
                </a:lnTo>
                <a:lnTo>
                  <a:pt x="1006" y="0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62"/>
          <p:cNvSpPr>
            <a:spLocks noChangeArrowheads="1"/>
          </p:cNvSpPr>
          <p:nvPr/>
        </p:nvSpPr>
        <p:spPr bwMode="auto">
          <a:xfrm>
            <a:off x="4677645" y="3571485"/>
            <a:ext cx="967483" cy="890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63"/>
          <p:cNvSpPr>
            <a:spLocks noChangeArrowheads="1"/>
          </p:cNvSpPr>
          <p:nvPr/>
        </p:nvSpPr>
        <p:spPr bwMode="auto">
          <a:xfrm>
            <a:off x="4677645" y="3571485"/>
            <a:ext cx="490712" cy="890113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reeform 64"/>
          <p:cNvSpPr>
            <a:spLocks noEditPoints="1"/>
          </p:cNvSpPr>
          <p:nvPr/>
        </p:nvSpPr>
        <p:spPr bwMode="auto">
          <a:xfrm>
            <a:off x="4660916" y="4752958"/>
            <a:ext cx="996758" cy="1766284"/>
          </a:xfrm>
          <a:custGeom>
            <a:avLst/>
            <a:gdLst>
              <a:gd name="T0" fmla="*/ 673 w 1430"/>
              <a:gd name="T1" fmla="*/ 2024 h 2534"/>
              <a:gd name="T2" fmla="*/ 612 w 1430"/>
              <a:gd name="T3" fmla="*/ 2078 h 2534"/>
              <a:gd name="T4" fmla="*/ 597 w 1430"/>
              <a:gd name="T5" fmla="*/ 2162 h 2534"/>
              <a:gd name="T6" fmla="*/ 638 w 1430"/>
              <a:gd name="T7" fmla="*/ 2234 h 2534"/>
              <a:gd name="T8" fmla="*/ 710 w 1430"/>
              <a:gd name="T9" fmla="*/ 2264 h 2534"/>
              <a:gd name="T10" fmla="*/ 769 w 1430"/>
              <a:gd name="T11" fmla="*/ 2249 h 2534"/>
              <a:gd name="T12" fmla="*/ 824 w 1430"/>
              <a:gd name="T13" fmla="*/ 2189 h 2534"/>
              <a:gd name="T14" fmla="*/ 829 w 1430"/>
              <a:gd name="T15" fmla="*/ 2104 h 2534"/>
              <a:gd name="T16" fmla="*/ 782 w 1430"/>
              <a:gd name="T17" fmla="*/ 2037 h 2534"/>
              <a:gd name="T18" fmla="*/ 715 w 1430"/>
              <a:gd name="T19" fmla="*/ 2015 h 2534"/>
              <a:gd name="T20" fmla="*/ 1430 w 1430"/>
              <a:gd name="T21" fmla="*/ 87 h 2534"/>
              <a:gd name="T22" fmla="*/ 1425 w 1430"/>
              <a:gd name="T23" fmla="*/ 116 h 2534"/>
              <a:gd name="T24" fmla="*/ 1342 w 1430"/>
              <a:gd name="T25" fmla="*/ 167 h 2534"/>
              <a:gd name="T26" fmla="*/ 1224 w 1430"/>
              <a:gd name="T27" fmla="*/ 256 h 2534"/>
              <a:gd name="T28" fmla="*/ 1114 w 1430"/>
              <a:gd name="T29" fmla="*/ 370 h 2534"/>
              <a:gd name="T30" fmla="*/ 1017 w 1430"/>
              <a:gd name="T31" fmla="*/ 511 h 2534"/>
              <a:gd name="T32" fmla="*/ 943 w 1430"/>
              <a:gd name="T33" fmla="*/ 682 h 2534"/>
              <a:gd name="T34" fmla="*/ 900 w 1430"/>
              <a:gd name="T35" fmla="*/ 887 h 2534"/>
              <a:gd name="T36" fmla="*/ 896 w 1430"/>
              <a:gd name="T37" fmla="*/ 1124 h 2534"/>
              <a:gd name="T38" fmla="*/ 932 w 1430"/>
              <a:gd name="T39" fmla="*/ 1384 h 2534"/>
              <a:gd name="T40" fmla="*/ 964 w 1430"/>
              <a:gd name="T41" fmla="*/ 1628 h 2534"/>
              <a:gd name="T42" fmla="*/ 977 w 1430"/>
              <a:gd name="T43" fmla="*/ 1858 h 2534"/>
              <a:gd name="T44" fmla="*/ 972 w 1430"/>
              <a:gd name="T45" fmla="*/ 2067 h 2534"/>
              <a:gd name="T46" fmla="*/ 945 w 1430"/>
              <a:gd name="T47" fmla="*/ 2247 h 2534"/>
              <a:gd name="T48" fmla="*/ 897 w 1430"/>
              <a:gd name="T49" fmla="*/ 2390 h 2534"/>
              <a:gd name="T50" fmla="*/ 822 w 1430"/>
              <a:gd name="T51" fmla="*/ 2488 h 2534"/>
              <a:gd name="T52" fmla="*/ 723 w 1430"/>
              <a:gd name="T53" fmla="*/ 2534 h 2534"/>
              <a:gd name="T54" fmla="*/ 670 w 1430"/>
              <a:gd name="T55" fmla="*/ 2524 h 2534"/>
              <a:gd name="T56" fmla="*/ 580 w 1430"/>
              <a:gd name="T57" fmla="*/ 2460 h 2534"/>
              <a:gd name="T58" fmla="*/ 515 w 1430"/>
              <a:gd name="T59" fmla="*/ 2346 h 2534"/>
              <a:gd name="T60" fmla="*/ 473 w 1430"/>
              <a:gd name="T61" fmla="*/ 2191 h 2534"/>
              <a:gd name="T62" fmla="*/ 454 w 1430"/>
              <a:gd name="T63" fmla="*/ 2001 h 2534"/>
              <a:gd name="T64" fmla="*/ 456 w 1430"/>
              <a:gd name="T65" fmla="*/ 1783 h 2534"/>
              <a:gd name="T66" fmla="*/ 475 w 1430"/>
              <a:gd name="T67" fmla="*/ 1548 h 2534"/>
              <a:gd name="T68" fmla="*/ 511 w 1430"/>
              <a:gd name="T69" fmla="*/ 1300 h 2534"/>
              <a:gd name="T70" fmla="*/ 538 w 1430"/>
              <a:gd name="T71" fmla="*/ 1040 h 2534"/>
              <a:gd name="T72" fmla="*/ 520 w 1430"/>
              <a:gd name="T73" fmla="*/ 815 h 2534"/>
              <a:gd name="T74" fmla="*/ 466 w 1430"/>
              <a:gd name="T75" fmla="*/ 622 h 2534"/>
              <a:gd name="T76" fmla="*/ 382 w 1430"/>
              <a:gd name="T77" fmla="*/ 461 h 2534"/>
              <a:gd name="T78" fmla="*/ 280 w 1430"/>
              <a:gd name="T79" fmla="*/ 329 h 2534"/>
              <a:gd name="T80" fmla="*/ 166 w 1430"/>
              <a:gd name="T81" fmla="*/ 223 h 2534"/>
              <a:gd name="T82" fmla="*/ 50 w 1430"/>
              <a:gd name="T83" fmla="*/ 143 h 2534"/>
              <a:gd name="T84" fmla="*/ 1 w 1430"/>
              <a:gd name="T85" fmla="*/ 108 h 2534"/>
              <a:gd name="T86" fmla="*/ 9 w 1430"/>
              <a:gd name="T87" fmla="*/ 0 h 2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30" h="2534">
                <a:moveTo>
                  <a:pt x="715" y="2015"/>
                </a:moveTo>
                <a:lnTo>
                  <a:pt x="699" y="2016"/>
                </a:lnTo>
                <a:lnTo>
                  <a:pt x="673" y="2024"/>
                </a:lnTo>
                <a:lnTo>
                  <a:pt x="648" y="2037"/>
                </a:lnTo>
                <a:lnTo>
                  <a:pt x="627" y="2056"/>
                </a:lnTo>
                <a:lnTo>
                  <a:pt x="612" y="2078"/>
                </a:lnTo>
                <a:lnTo>
                  <a:pt x="600" y="2104"/>
                </a:lnTo>
                <a:lnTo>
                  <a:pt x="596" y="2133"/>
                </a:lnTo>
                <a:lnTo>
                  <a:pt x="597" y="2162"/>
                </a:lnTo>
                <a:lnTo>
                  <a:pt x="605" y="2189"/>
                </a:lnTo>
                <a:lnTo>
                  <a:pt x="619" y="2214"/>
                </a:lnTo>
                <a:lnTo>
                  <a:pt x="638" y="2234"/>
                </a:lnTo>
                <a:lnTo>
                  <a:pt x="661" y="2249"/>
                </a:lnTo>
                <a:lnTo>
                  <a:pt x="687" y="2260"/>
                </a:lnTo>
                <a:lnTo>
                  <a:pt x="710" y="2264"/>
                </a:lnTo>
                <a:lnTo>
                  <a:pt x="720" y="2264"/>
                </a:lnTo>
                <a:lnTo>
                  <a:pt x="742" y="2260"/>
                </a:lnTo>
                <a:lnTo>
                  <a:pt x="769" y="2249"/>
                </a:lnTo>
                <a:lnTo>
                  <a:pt x="792" y="2234"/>
                </a:lnTo>
                <a:lnTo>
                  <a:pt x="811" y="2214"/>
                </a:lnTo>
                <a:lnTo>
                  <a:pt x="824" y="2189"/>
                </a:lnTo>
                <a:lnTo>
                  <a:pt x="833" y="2162"/>
                </a:lnTo>
                <a:lnTo>
                  <a:pt x="834" y="2133"/>
                </a:lnTo>
                <a:lnTo>
                  <a:pt x="829" y="2104"/>
                </a:lnTo>
                <a:lnTo>
                  <a:pt x="818" y="2078"/>
                </a:lnTo>
                <a:lnTo>
                  <a:pt x="803" y="2056"/>
                </a:lnTo>
                <a:lnTo>
                  <a:pt x="782" y="2037"/>
                </a:lnTo>
                <a:lnTo>
                  <a:pt x="757" y="2024"/>
                </a:lnTo>
                <a:lnTo>
                  <a:pt x="731" y="2016"/>
                </a:lnTo>
                <a:lnTo>
                  <a:pt x="715" y="2015"/>
                </a:lnTo>
                <a:close/>
                <a:moveTo>
                  <a:pt x="9" y="0"/>
                </a:moveTo>
                <a:lnTo>
                  <a:pt x="1421" y="0"/>
                </a:lnTo>
                <a:lnTo>
                  <a:pt x="1430" y="87"/>
                </a:lnTo>
                <a:lnTo>
                  <a:pt x="1430" y="99"/>
                </a:lnTo>
                <a:lnTo>
                  <a:pt x="1429" y="108"/>
                </a:lnTo>
                <a:lnTo>
                  <a:pt x="1425" y="116"/>
                </a:lnTo>
                <a:lnTo>
                  <a:pt x="1419" y="121"/>
                </a:lnTo>
                <a:lnTo>
                  <a:pt x="1380" y="143"/>
                </a:lnTo>
                <a:lnTo>
                  <a:pt x="1342" y="167"/>
                </a:lnTo>
                <a:lnTo>
                  <a:pt x="1303" y="193"/>
                </a:lnTo>
                <a:lnTo>
                  <a:pt x="1264" y="223"/>
                </a:lnTo>
                <a:lnTo>
                  <a:pt x="1224" y="256"/>
                </a:lnTo>
                <a:lnTo>
                  <a:pt x="1186" y="290"/>
                </a:lnTo>
                <a:lnTo>
                  <a:pt x="1150" y="329"/>
                </a:lnTo>
                <a:lnTo>
                  <a:pt x="1114" y="370"/>
                </a:lnTo>
                <a:lnTo>
                  <a:pt x="1079" y="414"/>
                </a:lnTo>
                <a:lnTo>
                  <a:pt x="1048" y="461"/>
                </a:lnTo>
                <a:lnTo>
                  <a:pt x="1017" y="511"/>
                </a:lnTo>
                <a:lnTo>
                  <a:pt x="990" y="565"/>
                </a:lnTo>
                <a:lnTo>
                  <a:pt x="965" y="622"/>
                </a:lnTo>
                <a:lnTo>
                  <a:pt x="943" y="682"/>
                </a:lnTo>
                <a:lnTo>
                  <a:pt x="924" y="747"/>
                </a:lnTo>
                <a:lnTo>
                  <a:pt x="910" y="815"/>
                </a:lnTo>
                <a:lnTo>
                  <a:pt x="900" y="887"/>
                </a:lnTo>
                <a:lnTo>
                  <a:pt x="893" y="961"/>
                </a:lnTo>
                <a:lnTo>
                  <a:pt x="892" y="1040"/>
                </a:lnTo>
                <a:lnTo>
                  <a:pt x="896" y="1124"/>
                </a:lnTo>
                <a:lnTo>
                  <a:pt x="905" y="1210"/>
                </a:lnTo>
                <a:lnTo>
                  <a:pt x="919" y="1300"/>
                </a:lnTo>
                <a:lnTo>
                  <a:pt x="932" y="1384"/>
                </a:lnTo>
                <a:lnTo>
                  <a:pt x="944" y="1467"/>
                </a:lnTo>
                <a:lnTo>
                  <a:pt x="955" y="1548"/>
                </a:lnTo>
                <a:lnTo>
                  <a:pt x="964" y="1628"/>
                </a:lnTo>
                <a:lnTo>
                  <a:pt x="970" y="1706"/>
                </a:lnTo>
                <a:lnTo>
                  <a:pt x="974" y="1783"/>
                </a:lnTo>
                <a:lnTo>
                  <a:pt x="977" y="1858"/>
                </a:lnTo>
                <a:lnTo>
                  <a:pt x="978" y="1930"/>
                </a:lnTo>
                <a:lnTo>
                  <a:pt x="976" y="2001"/>
                </a:lnTo>
                <a:lnTo>
                  <a:pt x="972" y="2067"/>
                </a:lnTo>
                <a:lnTo>
                  <a:pt x="965" y="2130"/>
                </a:lnTo>
                <a:lnTo>
                  <a:pt x="957" y="2191"/>
                </a:lnTo>
                <a:lnTo>
                  <a:pt x="945" y="2247"/>
                </a:lnTo>
                <a:lnTo>
                  <a:pt x="932" y="2299"/>
                </a:lnTo>
                <a:lnTo>
                  <a:pt x="915" y="2346"/>
                </a:lnTo>
                <a:lnTo>
                  <a:pt x="897" y="2390"/>
                </a:lnTo>
                <a:lnTo>
                  <a:pt x="875" y="2427"/>
                </a:lnTo>
                <a:lnTo>
                  <a:pt x="850" y="2460"/>
                </a:lnTo>
                <a:lnTo>
                  <a:pt x="822" y="2488"/>
                </a:lnTo>
                <a:lnTo>
                  <a:pt x="792" y="2509"/>
                </a:lnTo>
                <a:lnTo>
                  <a:pt x="759" y="2524"/>
                </a:lnTo>
                <a:lnTo>
                  <a:pt x="723" y="2534"/>
                </a:lnTo>
                <a:lnTo>
                  <a:pt x="715" y="2532"/>
                </a:lnTo>
                <a:lnTo>
                  <a:pt x="707" y="2534"/>
                </a:lnTo>
                <a:lnTo>
                  <a:pt x="670" y="2524"/>
                </a:lnTo>
                <a:lnTo>
                  <a:pt x="638" y="2509"/>
                </a:lnTo>
                <a:lnTo>
                  <a:pt x="608" y="2488"/>
                </a:lnTo>
                <a:lnTo>
                  <a:pt x="580" y="2460"/>
                </a:lnTo>
                <a:lnTo>
                  <a:pt x="555" y="2427"/>
                </a:lnTo>
                <a:lnTo>
                  <a:pt x="533" y="2390"/>
                </a:lnTo>
                <a:lnTo>
                  <a:pt x="515" y="2346"/>
                </a:lnTo>
                <a:lnTo>
                  <a:pt x="498" y="2299"/>
                </a:lnTo>
                <a:lnTo>
                  <a:pt x="484" y="2247"/>
                </a:lnTo>
                <a:lnTo>
                  <a:pt x="473" y="2191"/>
                </a:lnTo>
                <a:lnTo>
                  <a:pt x="465" y="2130"/>
                </a:lnTo>
                <a:lnTo>
                  <a:pt x="458" y="2067"/>
                </a:lnTo>
                <a:lnTo>
                  <a:pt x="454" y="2001"/>
                </a:lnTo>
                <a:lnTo>
                  <a:pt x="452" y="1930"/>
                </a:lnTo>
                <a:lnTo>
                  <a:pt x="453" y="1858"/>
                </a:lnTo>
                <a:lnTo>
                  <a:pt x="456" y="1783"/>
                </a:lnTo>
                <a:lnTo>
                  <a:pt x="460" y="1706"/>
                </a:lnTo>
                <a:lnTo>
                  <a:pt x="466" y="1628"/>
                </a:lnTo>
                <a:lnTo>
                  <a:pt x="475" y="1548"/>
                </a:lnTo>
                <a:lnTo>
                  <a:pt x="486" y="1467"/>
                </a:lnTo>
                <a:lnTo>
                  <a:pt x="498" y="1384"/>
                </a:lnTo>
                <a:lnTo>
                  <a:pt x="511" y="1300"/>
                </a:lnTo>
                <a:lnTo>
                  <a:pt x="525" y="1210"/>
                </a:lnTo>
                <a:lnTo>
                  <a:pt x="534" y="1124"/>
                </a:lnTo>
                <a:lnTo>
                  <a:pt x="538" y="1040"/>
                </a:lnTo>
                <a:lnTo>
                  <a:pt x="537" y="961"/>
                </a:lnTo>
                <a:lnTo>
                  <a:pt x="530" y="887"/>
                </a:lnTo>
                <a:lnTo>
                  <a:pt x="520" y="815"/>
                </a:lnTo>
                <a:lnTo>
                  <a:pt x="505" y="747"/>
                </a:lnTo>
                <a:lnTo>
                  <a:pt x="487" y="682"/>
                </a:lnTo>
                <a:lnTo>
                  <a:pt x="466" y="622"/>
                </a:lnTo>
                <a:lnTo>
                  <a:pt x="441" y="565"/>
                </a:lnTo>
                <a:lnTo>
                  <a:pt x="412" y="511"/>
                </a:lnTo>
                <a:lnTo>
                  <a:pt x="382" y="461"/>
                </a:lnTo>
                <a:lnTo>
                  <a:pt x="351" y="414"/>
                </a:lnTo>
                <a:lnTo>
                  <a:pt x="316" y="370"/>
                </a:lnTo>
                <a:lnTo>
                  <a:pt x="280" y="329"/>
                </a:lnTo>
                <a:lnTo>
                  <a:pt x="244" y="290"/>
                </a:lnTo>
                <a:lnTo>
                  <a:pt x="206" y="256"/>
                </a:lnTo>
                <a:lnTo>
                  <a:pt x="166" y="223"/>
                </a:lnTo>
                <a:lnTo>
                  <a:pt x="127" y="193"/>
                </a:lnTo>
                <a:lnTo>
                  <a:pt x="88" y="167"/>
                </a:lnTo>
                <a:lnTo>
                  <a:pt x="50" y="143"/>
                </a:lnTo>
                <a:lnTo>
                  <a:pt x="10" y="121"/>
                </a:lnTo>
                <a:lnTo>
                  <a:pt x="5" y="116"/>
                </a:lnTo>
                <a:lnTo>
                  <a:pt x="1" y="108"/>
                </a:lnTo>
                <a:lnTo>
                  <a:pt x="0" y="99"/>
                </a:lnTo>
                <a:lnTo>
                  <a:pt x="0" y="87"/>
                </a:lnTo>
                <a:lnTo>
                  <a:pt x="9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Freeform 65"/>
          <p:cNvSpPr>
            <a:spLocks/>
          </p:cNvSpPr>
          <p:nvPr/>
        </p:nvSpPr>
        <p:spPr bwMode="auto">
          <a:xfrm>
            <a:off x="4661613" y="4748776"/>
            <a:ext cx="504652" cy="1770466"/>
          </a:xfrm>
          <a:custGeom>
            <a:avLst/>
            <a:gdLst>
              <a:gd name="T0" fmla="*/ 724 w 724"/>
              <a:gd name="T1" fmla="*/ 0 h 2540"/>
              <a:gd name="T2" fmla="*/ 715 w 724"/>
              <a:gd name="T3" fmla="*/ 2021 h 2540"/>
              <a:gd name="T4" fmla="*/ 673 w 724"/>
              <a:gd name="T5" fmla="*/ 2030 h 2540"/>
              <a:gd name="T6" fmla="*/ 629 w 724"/>
              <a:gd name="T7" fmla="*/ 2062 h 2540"/>
              <a:gd name="T8" fmla="*/ 601 w 724"/>
              <a:gd name="T9" fmla="*/ 2110 h 2540"/>
              <a:gd name="T10" fmla="*/ 599 w 724"/>
              <a:gd name="T11" fmla="*/ 2168 h 2540"/>
              <a:gd name="T12" fmla="*/ 620 w 724"/>
              <a:gd name="T13" fmla="*/ 2220 h 2540"/>
              <a:gd name="T14" fmla="*/ 662 w 724"/>
              <a:gd name="T15" fmla="*/ 2255 h 2540"/>
              <a:gd name="T16" fmla="*/ 710 w 724"/>
              <a:gd name="T17" fmla="*/ 2270 h 2540"/>
              <a:gd name="T18" fmla="*/ 724 w 724"/>
              <a:gd name="T19" fmla="*/ 2269 h 2540"/>
              <a:gd name="T20" fmla="*/ 723 w 724"/>
              <a:gd name="T21" fmla="*/ 2540 h 2540"/>
              <a:gd name="T22" fmla="*/ 709 w 724"/>
              <a:gd name="T23" fmla="*/ 2540 h 2540"/>
              <a:gd name="T24" fmla="*/ 638 w 724"/>
              <a:gd name="T25" fmla="*/ 2515 h 2540"/>
              <a:gd name="T26" fmla="*/ 580 w 724"/>
              <a:gd name="T27" fmla="*/ 2466 h 2540"/>
              <a:gd name="T28" fmla="*/ 535 w 724"/>
              <a:gd name="T29" fmla="*/ 2396 h 2540"/>
              <a:gd name="T30" fmla="*/ 499 w 724"/>
              <a:gd name="T31" fmla="*/ 2305 h 2540"/>
              <a:gd name="T32" fmla="*/ 474 w 724"/>
              <a:gd name="T33" fmla="*/ 2197 h 2540"/>
              <a:gd name="T34" fmla="*/ 459 w 724"/>
              <a:gd name="T35" fmla="*/ 2073 h 2540"/>
              <a:gd name="T36" fmla="*/ 453 w 724"/>
              <a:gd name="T37" fmla="*/ 1936 h 2540"/>
              <a:gd name="T38" fmla="*/ 456 w 724"/>
              <a:gd name="T39" fmla="*/ 1789 h 2540"/>
              <a:gd name="T40" fmla="*/ 468 w 724"/>
              <a:gd name="T41" fmla="*/ 1634 h 2540"/>
              <a:gd name="T42" fmla="*/ 486 w 724"/>
              <a:gd name="T43" fmla="*/ 1473 h 2540"/>
              <a:gd name="T44" fmla="*/ 512 w 724"/>
              <a:gd name="T45" fmla="*/ 1306 h 2540"/>
              <a:gd name="T46" fmla="*/ 536 w 724"/>
              <a:gd name="T47" fmla="*/ 1130 h 2540"/>
              <a:gd name="T48" fmla="*/ 537 w 724"/>
              <a:gd name="T49" fmla="*/ 967 h 2540"/>
              <a:gd name="T50" fmla="*/ 521 w 724"/>
              <a:gd name="T51" fmla="*/ 821 h 2540"/>
              <a:gd name="T52" fmla="*/ 489 w 724"/>
              <a:gd name="T53" fmla="*/ 688 h 2540"/>
              <a:gd name="T54" fmla="*/ 442 w 724"/>
              <a:gd name="T55" fmla="*/ 571 h 2540"/>
              <a:gd name="T56" fmla="*/ 384 w 724"/>
              <a:gd name="T57" fmla="*/ 467 h 2540"/>
              <a:gd name="T58" fmla="*/ 317 w 724"/>
              <a:gd name="T59" fmla="*/ 376 h 2540"/>
              <a:gd name="T60" fmla="*/ 244 w 724"/>
              <a:gd name="T61" fmla="*/ 296 h 2540"/>
              <a:gd name="T62" fmla="*/ 167 w 724"/>
              <a:gd name="T63" fmla="*/ 229 h 2540"/>
              <a:gd name="T64" fmla="*/ 89 w 724"/>
              <a:gd name="T65" fmla="*/ 173 h 2540"/>
              <a:gd name="T66" fmla="*/ 12 w 724"/>
              <a:gd name="T67" fmla="*/ 127 h 2540"/>
              <a:gd name="T68" fmla="*/ 3 w 724"/>
              <a:gd name="T69" fmla="*/ 114 h 2540"/>
              <a:gd name="T70" fmla="*/ 0 w 724"/>
              <a:gd name="T71" fmla="*/ 93 h 2540"/>
              <a:gd name="T72" fmla="*/ 13 w 724"/>
              <a:gd name="T73" fmla="*/ 6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4" h="2540">
                <a:moveTo>
                  <a:pt x="13" y="0"/>
                </a:moveTo>
                <a:lnTo>
                  <a:pt x="724" y="0"/>
                </a:lnTo>
                <a:lnTo>
                  <a:pt x="724" y="2022"/>
                </a:lnTo>
                <a:lnTo>
                  <a:pt x="715" y="2021"/>
                </a:lnTo>
                <a:lnTo>
                  <a:pt x="701" y="2022"/>
                </a:lnTo>
                <a:lnTo>
                  <a:pt x="673" y="2030"/>
                </a:lnTo>
                <a:lnTo>
                  <a:pt x="648" y="2043"/>
                </a:lnTo>
                <a:lnTo>
                  <a:pt x="629" y="2062"/>
                </a:lnTo>
                <a:lnTo>
                  <a:pt x="612" y="2084"/>
                </a:lnTo>
                <a:lnTo>
                  <a:pt x="601" y="2110"/>
                </a:lnTo>
                <a:lnTo>
                  <a:pt x="596" y="2139"/>
                </a:lnTo>
                <a:lnTo>
                  <a:pt x="599" y="2168"/>
                </a:lnTo>
                <a:lnTo>
                  <a:pt x="607" y="2195"/>
                </a:lnTo>
                <a:lnTo>
                  <a:pt x="620" y="2220"/>
                </a:lnTo>
                <a:lnTo>
                  <a:pt x="639" y="2240"/>
                </a:lnTo>
                <a:lnTo>
                  <a:pt x="662" y="2255"/>
                </a:lnTo>
                <a:lnTo>
                  <a:pt x="688" y="2266"/>
                </a:lnTo>
                <a:lnTo>
                  <a:pt x="710" y="2270"/>
                </a:lnTo>
                <a:lnTo>
                  <a:pt x="720" y="2270"/>
                </a:lnTo>
                <a:lnTo>
                  <a:pt x="724" y="2269"/>
                </a:lnTo>
                <a:lnTo>
                  <a:pt x="724" y="2540"/>
                </a:lnTo>
                <a:lnTo>
                  <a:pt x="723" y="2540"/>
                </a:lnTo>
                <a:lnTo>
                  <a:pt x="715" y="2538"/>
                </a:lnTo>
                <a:lnTo>
                  <a:pt x="709" y="2540"/>
                </a:lnTo>
                <a:lnTo>
                  <a:pt x="672" y="2530"/>
                </a:lnTo>
                <a:lnTo>
                  <a:pt x="638" y="2515"/>
                </a:lnTo>
                <a:lnTo>
                  <a:pt x="608" y="2494"/>
                </a:lnTo>
                <a:lnTo>
                  <a:pt x="580" y="2466"/>
                </a:lnTo>
                <a:lnTo>
                  <a:pt x="556" y="2433"/>
                </a:lnTo>
                <a:lnTo>
                  <a:pt x="535" y="2396"/>
                </a:lnTo>
                <a:lnTo>
                  <a:pt x="515" y="2352"/>
                </a:lnTo>
                <a:lnTo>
                  <a:pt x="499" y="2305"/>
                </a:lnTo>
                <a:lnTo>
                  <a:pt x="485" y="2253"/>
                </a:lnTo>
                <a:lnTo>
                  <a:pt x="474" y="2197"/>
                </a:lnTo>
                <a:lnTo>
                  <a:pt x="465" y="2136"/>
                </a:lnTo>
                <a:lnTo>
                  <a:pt x="459" y="2073"/>
                </a:lnTo>
                <a:lnTo>
                  <a:pt x="455" y="2007"/>
                </a:lnTo>
                <a:lnTo>
                  <a:pt x="453" y="1936"/>
                </a:lnTo>
                <a:lnTo>
                  <a:pt x="453" y="1864"/>
                </a:lnTo>
                <a:lnTo>
                  <a:pt x="456" y="1789"/>
                </a:lnTo>
                <a:lnTo>
                  <a:pt x="461" y="1712"/>
                </a:lnTo>
                <a:lnTo>
                  <a:pt x="468" y="1634"/>
                </a:lnTo>
                <a:lnTo>
                  <a:pt x="476" y="1554"/>
                </a:lnTo>
                <a:lnTo>
                  <a:pt x="486" y="1473"/>
                </a:lnTo>
                <a:lnTo>
                  <a:pt x="498" y="1390"/>
                </a:lnTo>
                <a:lnTo>
                  <a:pt x="512" y="1306"/>
                </a:lnTo>
                <a:lnTo>
                  <a:pt x="527" y="1216"/>
                </a:lnTo>
                <a:lnTo>
                  <a:pt x="536" y="1130"/>
                </a:lnTo>
                <a:lnTo>
                  <a:pt x="538" y="1046"/>
                </a:lnTo>
                <a:lnTo>
                  <a:pt x="537" y="967"/>
                </a:lnTo>
                <a:lnTo>
                  <a:pt x="532" y="893"/>
                </a:lnTo>
                <a:lnTo>
                  <a:pt x="521" y="821"/>
                </a:lnTo>
                <a:lnTo>
                  <a:pt x="506" y="753"/>
                </a:lnTo>
                <a:lnTo>
                  <a:pt x="489" y="688"/>
                </a:lnTo>
                <a:lnTo>
                  <a:pt x="466" y="628"/>
                </a:lnTo>
                <a:lnTo>
                  <a:pt x="442" y="571"/>
                </a:lnTo>
                <a:lnTo>
                  <a:pt x="414" y="517"/>
                </a:lnTo>
                <a:lnTo>
                  <a:pt x="384" y="467"/>
                </a:lnTo>
                <a:lnTo>
                  <a:pt x="351" y="420"/>
                </a:lnTo>
                <a:lnTo>
                  <a:pt x="317" y="376"/>
                </a:lnTo>
                <a:lnTo>
                  <a:pt x="281" y="335"/>
                </a:lnTo>
                <a:lnTo>
                  <a:pt x="244" y="296"/>
                </a:lnTo>
                <a:lnTo>
                  <a:pt x="206" y="262"/>
                </a:lnTo>
                <a:lnTo>
                  <a:pt x="167" y="229"/>
                </a:lnTo>
                <a:lnTo>
                  <a:pt x="127" y="199"/>
                </a:lnTo>
                <a:lnTo>
                  <a:pt x="89" y="173"/>
                </a:lnTo>
                <a:lnTo>
                  <a:pt x="50" y="149"/>
                </a:lnTo>
                <a:lnTo>
                  <a:pt x="12" y="127"/>
                </a:lnTo>
                <a:lnTo>
                  <a:pt x="6" y="122"/>
                </a:lnTo>
                <a:lnTo>
                  <a:pt x="3" y="114"/>
                </a:lnTo>
                <a:lnTo>
                  <a:pt x="0" y="105"/>
                </a:lnTo>
                <a:lnTo>
                  <a:pt x="0" y="93"/>
                </a:lnTo>
                <a:lnTo>
                  <a:pt x="9" y="6"/>
                </a:lnTo>
                <a:lnTo>
                  <a:pt x="13" y="6"/>
                </a:lnTo>
                <a:lnTo>
                  <a:pt x="1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reeform 148"/>
          <p:cNvSpPr>
            <a:spLocks noEditPoints="1"/>
          </p:cNvSpPr>
          <p:nvPr/>
        </p:nvSpPr>
        <p:spPr bwMode="auto">
          <a:xfrm>
            <a:off x="4973187" y="6059897"/>
            <a:ext cx="368731" cy="456558"/>
          </a:xfrm>
          <a:custGeom>
            <a:avLst/>
            <a:gdLst>
              <a:gd name="T0" fmla="*/ 238 w 529"/>
              <a:gd name="T1" fmla="*/ 149 h 655"/>
              <a:gd name="T2" fmla="*/ 192 w 529"/>
              <a:gd name="T3" fmla="*/ 175 h 655"/>
              <a:gd name="T4" fmla="*/ 161 w 529"/>
              <a:gd name="T5" fmla="*/ 219 h 655"/>
              <a:gd name="T6" fmla="*/ 152 w 529"/>
              <a:gd name="T7" fmla="*/ 272 h 655"/>
              <a:gd name="T8" fmla="*/ 166 w 529"/>
              <a:gd name="T9" fmla="*/ 326 h 655"/>
              <a:gd name="T10" fmla="*/ 201 w 529"/>
              <a:gd name="T11" fmla="*/ 367 h 655"/>
              <a:gd name="T12" fmla="*/ 250 w 529"/>
              <a:gd name="T13" fmla="*/ 388 h 655"/>
              <a:gd name="T14" fmla="*/ 304 w 529"/>
              <a:gd name="T15" fmla="*/ 385 h 655"/>
              <a:gd name="T16" fmla="*/ 351 w 529"/>
              <a:gd name="T17" fmla="*/ 359 h 655"/>
              <a:gd name="T18" fmla="*/ 381 w 529"/>
              <a:gd name="T19" fmla="*/ 316 h 655"/>
              <a:gd name="T20" fmla="*/ 390 w 529"/>
              <a:gd name="T21" fmla="*/ 261 h 655"/>
              <a:gd name="T22" fmla="*/ 376 w 529"/>
              <a:gd name="T23" fmla="*/ 207 h 655"/>
              <a:gd name="T24" fmla="*/ 340 w 529"/>
              <a:gd name="T25" fmla="*/ 168 h 655"/>
              <a:gd name="T26" fmla="*/ 293 w 529"/>
              <a:gd name="T27" fmla="*/ 147 h 655"/>
              <a:gd name="T28" fmla="*/ 9 w 529"/>
              <a:gd name="T29" fmla="*/ 0 h 655"/>
              <a:gd name="T30" fmla="*/ 135 w 529"/>
              <a:gd name="T31" fmla="*/ 45 h 655"/>
              <a:gd name="T32" fmla="*/ 259 w 529"/>
              <a:gd name="T33" fmla="*/ 62 h 655"/>
              <a:gd name="T34" fmla="*/ 382 w 529"/>
              <a:gd name="T35" fmla="*/ 55 h 655"/>
              <a:gd name="T36" fmla="*/ 504 w 529"/>
              <a:gd name="T37" fmla="*/ 31 h 655"/>
              <a:gd name="T38" fmla="*/ 529 w 529"/>
              <a:gd name="T39" fmla="*/ 79 h 655"/>
              <a:gd name="T40" fmla="*/ 522 w 529"/>
              <a:gd name="T41" fmla="*/ 209 h 655"/>
              <a:gd name="T42" fmla="*/ 507 w 529"/>
              <a:gd name="T43" fmla="*/ 327 h 655"/>
              <a:gd name="T44" fmla="*/ 483 w 529"/>
              <a:gd name="T45" fmla="*/ 431 h 655"/>
              <a:gd name="T46" fmla="*/ 449 w 529"/>
              <a:gd name="T47" fmla="*/ 517 h 655"/>
              <a:gd name="T48" fmla="*/ 404 w 529"/>
              <a:gd name="T49" fmla="*/ 585 h 655"/>
              <a:gd name="T50" fmla="*/ 348 w 529"/>
              <a:gd name="T51" fmla="*/ 631 h 655"/>
              <a:gd name="T52" fmla="*/ 281 w 529"/>
              <a:gd name="T53" fmla="*/ 655 h 655"/>
              <a:gd name="T54" fmla="*/ 212 w 529"/>
              <a:gd name="T55" fmla="*/ 644 h 655"/>
              <a:gd name="T56" fmla="*/ 153 w 529"/>
              <a:gd name="T57" fmla="*/ 613 h 655"/>
              <a:gd name="T58" fmla="*/ 105 w 529"/>
              <a:gd name="T59" fmla="*/ 560 h 655"/>
              <a:gd name="T60" fmla="*/ 67 w 529"/>
              <a:gd name="T61" fmla="*/ 490 h 655"/>
              <a:gd name="T62" fmla="*/ 38 w 529"/>
              <a:gd name="T63" fmla="*/ 405 h 655"/>
              <a:gd name="T64" fmla="*/ 17 w 529"/>
              <a:gd name="T65" fmla="*/ 306 h 655"/>
              <a:gd name="T66" fmla="*/ 5 w 529"/>
              <a:gd name="T67" fmla="*/ 199 h 655"/>
              <a:gd name="T68" fmla="*/ 0 w 529"/>
              <a:gd name="T69" fmla="*/ 84 h 655"/>
              <a:gd name="T70" fmla="*/ 1 w 529"/>
              <a:gd name="T71" fmla="*/ 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9" h="655">
                <a:moveTo>
                  <a:pt x="264" y="144"/>
                </a:moveTo>
                <a:lnTo>
                  <a:pt x="238" y="149"/>
                </a:lnTo>
                <a:lnTo>
                  <a:pt x="213" y="160"/>
                </a:lnTo>
                <a:lnTo>
                  <a:pt x="192" y="175"/>
                </a:lnTo>
                <a:lnTo>
                  <a:pt x="174" y="195"/>
                </a:lnTo>
                <a:lnTo>
                  <a:pt x="161" y="219"/>
                </a:lnTo>
                <a:lnTo>
                  <a:pt x="154" y="245"/>
                </a:lnTo>
                <a:lnTo>
                  <a:pt x="152" y="272"/>
                </a:lnTo>
                <a:lnTo>
                  <a:pt x="157" y="301"/>
                </a:lnTo>
                <a:lnTo>
                  <a:pt x="166" y="326"/>
                </a:lnTo>
                <a:lnTo>
                  <a:pt x="182" y="348"/>
                </a:lnTo>
                <a:lnTo>
                  <a:pt x="201" y="367"/>
                </a:lnTo>
                <a:lnTo>
                  <a:pt x="224" y="380"/>
                </a:lnTo>
                <a:lnTo>
                  <a:pt x="250" y="388"/>
                </a:lnTo>
                <a:lnTo>
                  <a:pt x="277" y="389"/>
                </a:lnTo>
                <a:lnTo>
                  <a:pt x="304" y="385"/>
                </a:lnTo>
                <a:lnTo>
                  <a:pt x="328" y="374"/>
                </a:lnTo>
                <a:lnTo>
                  <a:pt x="351" y="359"/>
                </a:lnTo>
                <a:lnTo>
                  <a:pt x="368" y="338"/>
                </a:lnTo>
                <a:lnTo>
                  <a:pt x="381" y="316"/>
                </a:lnTo>
                <a:lnTo>
                  <a:pt x="389" y="289"/>
                </a:lnTo>
                <a:lnTo>
                  <a:pt x="390" y="261"/>
                </a:lnTo>
                <a:lnTo>
                  <a:pt x="386" y="233"/>
                </a:lnTo>
                <a:lnTo>
                  <a:pt x="376" y="207"/>
                </a:lnTo>
                <a:lnTo>
                  <a:pt x="360" y="186"/>
                </a:lnTo>
                <a:lnTo>
                  <a:pt x="340" y="168"/>
                </a:lnTo>
                <a:lnTo>
                  <a:pt x="318" y="155"/>
                </a:lnTo>
                <a:lnTo>
                  <a:pt x="293" y="147"/>
                </a:lnTo>
                <a:lnTo>
                  <a:pt x="264" y="144"/>
                </a:lnTo>
                <a:close/>
                <a:moveTo>
                  <a:pt x="9" y="0"/>
                </a:moveTo>
                <a:lnTo>
                  <a:pt x="72" y="26"/>
                </a:lnTo>
                <a:lnTo>
                  <a:pt x="135" y="45"/>
                </a:lnTo>
                <a:lnTo>
                  <a:pt x="196" y="56"/>
                </a:lnTo>
                <a:lnTo>
                  <a:pt x="259" y="62"/>
                </a:lnTo>
                <a:lnTo>
                  <a:pt x="321" y="60"/>
                </a:lnTo>
                <a:lnTo>
                  <a:pt x="382" y="55"/>
                </a:lnTo>
                <a:lnTo>
                  <a:pt x="442" y="46"/>
                </a:lnTo>
                <a:lnTo>
                  <a:pt x="504" y="31"/>
                </a:lnTo>
                <a:lnTo>
                  <a:pt x="529" y="24"/>
                </a:lnTo>
                <a:lnTo>
                  <a:pt x="529" y="79"/>
                </a:lnTo>
                <a:lnTo>
                  <a:pt x="526" y="145"/>
                </a:lnTo>
                <a:lnTo>
                  <a:pt x="522" y="209"/>
                </a:lnTo>
                <a:lnTo>
                  <a:pt x="516" y="270"/>
                </a:lnTo>
                <a:lnTo>
                  <a:pt x="507" y="327"/>
                </a:lnTo>
                <a:lnTo>
                  <a:pt x="496" y="381"/>
                </a:lnTo>
                <a:lnTo>
                  <a:pt x="483" y="431"/>
                </a:lnTo>
                <a:lnTo>
                  <a:pt x="467" y="477"/>
                </a:lnTo>
                <a:lnTo>
                  <a:pt x="449" y="517"/>
                </a:lnTo>
                <a:lnTo>
                  <a:pt x="428" y="554"/>
                </a:lnTo>
                <a:lnTo>
                  <a:pt x="404" y="585"/>
                </a:lnTo>
                <a:lnTo>
                  <a:pt x="377" y="610"/>
                </a:lnTo>
                <a:lnTo>
                  <a:pt x="348" y="631"/>
                </a:lnTo>
                <a:lnTo>
                  <a:pt x="317" y="645"/>
                </a:lnTo>
                <a:lnTo>
                  <a:pt x="281" y="655"/>
                </a:lnTo>
                <a:lnTo>
                  <a:pt x="245" y="652"/>
                </a:lnTo>
                <a:lnTo>
                  <a:pt x="212" y="644"/>
                </a:lnTo>
                <a:lnTo>
                  <a:pt x="181" y="631"/>
                </a:lnTo>
                <a:lnTo>
                  <a:pt x="153" y="613"/>
                </a:lnTo>
                <a:lnTo>
                  <a:pt x="127" y="588"/>
                </a:lnTo>
                <a:lnTo>
                  <a:pt x="105" y="560"/>
                </a:lnTo>
                <a:lnTo>
                  <a:pt x="84" y="526"/>
                </a:lnTo>
                <a:lnTo>
                  <a:pt x="67" y="490"/>
                </a:lnTo>
                <a:lnTo>
                  <a:pt x="51" y="449"/>
                </a:lnTo>
                <a:lnTo>
                  <a:pt x="38" y="405"/>
                </a:lnTo>
                <a:lnTo>
                  <a:pt x="26" y="356"/>
                </a:lnTo>
                <a:lnTo>
                  <a:pt x="17" y="306"/>
                </a:lnTo>
                <a:lnTo>
                  <a:pt x="10" y="254"/>
                </a:lnTo>
                <a:lnTo>
                  <a:pt x="5" y="199"/>
                </a:lnTo>
                <a:lnTo>
                  <a:pt x="1" y="143"/>
                </a:lnTo>
                <a:lnTo>
                  <a:pt x="0" y="84"/>
                </a:lnTo>
                <a:lnTo>
                  <a:pt x="0" y="25"/>
                </a:lnTo>
                <a:lnTo>
                  <a:pt x="1" y="4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reeform 149"/>
          <p:cNvSpPr>
            <a:spLocks/>
          </p:cNvSpPr>
          <p:nvPr/>
        </p:nvSpPr>
        <p:spPr bwMode="auto">
          <a:xfrm>
            <a:off x="4973187" y="6059897"/>
            <a:ext cx="195169" cy="456558"/>
          </a:xfrm>
          <a:custGeom>
            <a:avLst/>
            <a:gdLst>
              <a:gd name="T0" fmla="*/ 9 w 280"/>
              <a:gd name="T1" fmla="*/ 0 h 655"/>
              <a:gd name="T2" fmla="*/ 72 w 280"/>
              <a:gd name="T3" fmla="*/ 26 h 655"/>
              <a:gd name="T4" fmla="*/ 135 w 280"/>
              <a:gd name="T5" fmla="*/ 45 h 655"/>
              <a:gd name="T6" fmla="*/ 196 w 280"/>
              <a:gd name="T7" fmla="*/ 56 h 655"/>
              <a:gd name="T8" fmla="*/ 259 w 280"/>
              <a:gd name="T9" fmla="*/ 62 h 655"/>
              <a:gd name="T10" fmla="*/ 280 w 280"/>
              <a:gd name="T11" fmla="*/ 62 h 655"/>
              <a:gd name="T12" fmla="*/ 280 w 280"/>
              <a:gd name="T13" fmla="*/ 145 h 655"/>
              <a:gd name="T14" fmla="*/ 264 w 280"/>
              <a:gd name="T15" fmla="*/ 144 h 655"/>
              <a:gd name="T16" fmla="*/ 238 w 280"/>
              <a:gd name="T17" fmla="*/ 149 h 655"/>
              <a:gd name="T18" fmla="*/ 213 w 280"/>
              <a:gd name="T19" fmla="*/ 160 h 655"/>
              <a:gd name="T20" fmla="*/ 192 w 280"/>
              <a:gd name="T21" fmla="*/ 175 h 655"/>
              <a:gd name="T22" fmla="*/ 174 w 280"/>
              <a:gd name="T23" fmla="*/ 195 h 655"/>
              <a:gd name="T24" fmla="*/ 161 w 280"/>
              <a:gd name="T25" fmla="*/ 219 h 655"/>
              <a:gd name="T26" fmla="*/ 154 w 280"/>
              <a:gd name="T27" fmla="*/ 245 h 655"/>
              <a:gd name="T28" fmla="*/ 152 w 280"/>
              <a:gd name="T29" fmla="*/ 272 h 655"/>
              <a:gd name="T30" fmla="*/ 157 w 280"/>
              <a:gd name="T31" fmla="*/ 301 h 655"/>
              <a:gd name="T32" fmla="*/ 166 w 280"/>
              <a:gd name="T33" fmla="*/ 326 h 655"/>
              <a:gd name="T34" fmla="*/ 182 w 280"/>
              <a:gd name="T35" fmla="*/ 348 h 655"/>
              <a:gd name="T36" fmla="*/ 201 w 280"/>
              <a:gd name="T37" fmla="*/ 367 h 655"/>
              <a:gd name="T38" fmla="*/ 224 w 280"/>
              <a:gd name="T39" fmla="*/ 380 h 655"/>
              <a:gd name="T40" fmla="*/ 250 w 280"/>
              <a:gd name="T41" fmla="*/ 388 h 655"/>
              <a:gd name="T42" fmla="*/ 277 w 280"/>
              <a:gd name="T43" fmla="*/ 389 h 655"/>
              <a:gd name="T44" fmla="*/ 280 w 280"/>
              <a:gd name="T45" fmla="*/ 389 h 655"/>
              <a:gd name="T46" fmla="*/ 280 w 280"/>
              <a:gd name="T47" fmla="*/ 655 h 655"/>
              <a:gd name="T48" fmla="*/ 262 w 280"/>
              <a:gd name="T49" fmla="*/ 655 h 655"/>
              <a:gd name="T50" fmla="*/ 226 w 280"/>
              <a:gd name="T51" fmla="*/ 649 h 655"/>
              <a:gd name="T52" fmla="*/ 194 w 280"/>
              <a:gd name="T53" fmla="*/ 638 h 655"/>
              <a:gd name="T54" fmla="*/ 164 w 280"/>
              <a:gd name="T55" fmla="*/ 621 h 655"/>
              <a:gd name="T56" fmla="*/ 136 w 280"/>
              <a:gd name="T57" fmla="*/ 598 h 655"/>
              <a:gd name="T58" fmla="*/ 111 w 280"/>
              <a:gd name="T59" fmla="*/ 569 h 655"/>
              <a:gd name="T60" fmla="*/ 90 w 280"/>
              <a:gd name="T61" fmla="*/ 537 h 655"/>
              <a:gd name="T62" fmla="*/ 71 w 280"/>
              <a:gd name="T63" fmla="*/ 500 h 655"/>
              <a:gd name="T64" fmla="*/ 55 w 280"/>
              <a:gd name="T65" fmla="*/ 460 h 655"/>
              <a:gd name="T66" fmla="*/ 40 w 280"/>
              <a:gd name="T67" fmla="*/ 415 h 655"/>
              <a:gd name="T68" fmla="*/ 29 w 280"/>
              <a:gd name="T69" fmla="*/ 367 h 655"/>
              <a:gd name="T70" fmla="*/ 18 w 280"/>
              <a:gd name="T71" fmla="*/ 316 h 655"/>
              <a:gd name="T72" fmla="*/ 12 w 280"/>
              <a:gd name="T73" fmla="*/ 262 h 655"/>
              <a:gd name="T74" fmla="*/ 5 w 280"/>
              <a:gd name="T75" fmla="*/ 206 h 655"/>
              <a:gd name="T76" fmla="*/ 2 w 280"/>
              <a:gd name="T77" fmla="*/ 148 h 655"/>
              <a:gd name="T78" fmla="*/ 0 w 280"/>
              <a:gd name="T79" fmla="*/ 88 h 655"/>
              <a:gd name="T80" fmla="*/ 0 w 280"/>
              <a:gd name="T81" fmla="*/ 25 h 655"/>
              <a:gd name="T82" fmla="*/ 1 w 280"/>
              <a:gd name="T83" fmla="*/ 4 h 655"/>
              <a:gd name="T84" fmla="*/ 9 w 280"/>
              <a:gd name="T85" fmla="*/ 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0" h="655">
                <a:moveTo>
                  <a:pt x="9" y="0"/>
                </a:moveTo>
                <a:lnTo>
                  <a:pt x="72" y="26"/>
                </a:lnTo>
                <a:lnTo>
                  <a:pt x="135" y="45"/>
                </a:lnTo>
                <a:lnTo>
                  <a:pt x="196" y="56"/>
                </a:lnTo>
                <a:lnTo>
                  <a:pt x="259" y="62"/>
                </a:lnTo>
                <a:lnTo>
                  <a:pt x="280" y="62"/>
                </a:lnTo>
                <a:lnTo>
                  <a:pt x="280" y="145"/>
                </a:lnTo>
                <a:lnTo>
                  <a:pt x="264" y="144"/>
                </a:lnTo>
                <a:lnTo>
                  <a:pt x="238" y="149"/>
                </a:lnTo>
                <a:lnTo>
                  <a:pt x="213" y="160"/>
                </a:lnTo>
                <a:lnTo>
                  <a:pt x="192" y="175"/>
                </a:lnTo>
                <a:lnTo>
                  <a:pt x="174" y="195"/>
                </a:lnTo>
                <a:lnTo>
                  <a:pt x="161" y="219"/>
                </a:lnTo>
                <a:lnTo>
                  <a:pt x="154" y="245"/>
                </a:lnTo>
                <a:lnTo>
                  <a:pt x="152" y="272"/>
                </a:lnTo>
                <a:lnTo>
                  <a:pt x="157" y="301"/>
                </a:lnTo>
                <a:lnTo>
                  <a:pt x="166" y="326"/>
                </a:lnTo>
                <a:lnTo>
                  <a:pt x="182" y="348"/>
                </a:lnTo>
                <a:lnTo>
                  <a:pt x="201" y="367"/>
                </a:lnTo>
                <a:lnTo>
                  <a:pt x="224" y="380"/>
                </a:lnTo>
                <a:lnTo>
                  <a:pt x="250" y="388"/>
                </a:lnTo>
                <a:lnTo>
                  <a:pt x="277" y="389"/>
                </a:lnTo>
                <a:lnTo>
                  <a:pt x="280" y="389"/>
                </a:lnTo>
                <a:lnTo>
                  <a:pt x="280" y="655"/>
                </a:lnTo>
                <a:lnTo>
                  <a:pt x="262" y="655"/>
                </a:lnTo>
                <a:lnTo>
                  <a:pt x="226" y="649"/>
                </a:lnTo>
                <a:lnTo>
                  <a:pt x="194" y="638"/>
                </a:lnTo>
                <a:lnTo>
                  <a:pt x="164" y="621"/>
                </a:lnTo>
                <a:lnTo>
                  <a:pt x="136" y="598"/>
                </a:lnTo>
                <a:lnTo>
                  <a:pt x="111" y="569"/>
                </a:lnTo>
                <a:lnTo>
                  <a:pt x="90" y="537"/>
                </a:lnTo>
                <a:lnTo>
                  <a:pt x="71" y="500"/>
                </a:lnTo>
                <a:lnTo>
                  <a:pt x="55" y="460"/>
                </a:lnTo>
                <a:lnTo>
                  <a:pt x="40" y="415"/>
                </a:lnTo>
                <a:lnTo>
                  <a:pt x="29" y="367"/>
                </a:lnTo>
                <a:lnTo>
                  <a:pt x="18" y="316"/>
                </a:lnTo>
                <a:lnTo>
                  <a:pt x="12" y="262"/>
                </a:lnTo>
                <a:lnTo>
                  <a:pt x="5" y="206"/>
                </a:lnTo>
                <a:lnTo>
                  <a:pt x="2" y="148"/>
                </a:lnTo>
                <a:lnTo>
                  <a:pt x="0" y="88"/>
                </a:lnTo>
                <a:lnTo>
                  <a:pt x="0" y="25"/>
                </a:lnTo>
                <a:lnTo>
                  <a:pt x="1" y="4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Freeform 150"/>
          <p:cNvSpPr>
            <a:spLocks/>
          </p:cNvSpPr>
          <p:nvPr/>
        </p:nvSpPr>
        <p:spPr bwMode="auto">
          <a:xfrm>
            <a:off x="4663007" y="3527572"/>
            <a:ext cx="995364" cy="462831"/>
          </a:xfrm>
          <a:custGeom>
            <a:avLst/>
            <a:gdLst>
              <a:gd name="T0" fmla="*/ 1411 w 1428"/>
              <a:gd name="T1" fmla="*/ 12 h 664"/>
              <a:gd name="T2" fmla="*/ 1424 w 1428"/>
              <a:gd name="T3" fmla="*/ 525 h 664"/>
              <a:gd name="T4" fmla="*/ 1418 w 1428"/>
              <a:gd name="T5" fmla="*/ 591 h 664"/>
              <a:gd name="T6" fmla="*/ 1371 w 1428"/>
              <a:gd name="T7" fmla="*/ 646 h 664"/>
              <a:gd name="T8" fmla="*/ 1305 w 1428"/>
              <a:gd name="T9" fmla="*/ 664 h 664"/>
              <a:gd name="T10" fmla="*/ 1253 w 1428"/>
              <a:gd name="T11" fmla="*/ 630 h 664"/>
              <a:gd name="T12" fmla="*/ 1217 w 1428"/>
              <a:gd name="T13" fmla="*/ 574 h 664"/>
              <a:gd name="T14" fmla="*/ 1183 w 1428"/>
              <a:gd name="T15" fmla="*/ 525 h 664"/>
              <a:gd name="T16" fmla="*/ 1141 w 1428"/>
              <a:gd name="T17" fmla="*/ 523 h 664"/>
              <a:gd name="T18" fmla="*/ 1097 w 1428"/>
              <a:gd name="T19" fmla="*/ 540 h 664"/>
              <a:gd name="T20" fmla="*/ 1052 w 1428"/>
              <a:gd name="T21" fmla="*/ 541 h 664"/>
              <a:gd name="T22" fmla="*/ 1007 w 1428"/>
              <a:gd name="T23" fmla="*/ 507 h 664"/>
              <a:gd name="T24" fmla="*/ 954 w 1428"/>
              <a:gd name="T25" fmla="*/ 489 h 664"/>
              <a:gd name="T26" fmla="*/ 919 w 1428"/>
              <a:gd name="T27" fmla="*/ 507 h 664"/>
              <a:gd name="T28" fmla="*/ 885 w 1428"/>
              <a:gd name="T29" fmla="*/ 533 h 664"/>
              <a:gd name="T30" fmla="*/ 822 w 1428"/>
              <a:gd name="T31" fmla="*/ 534 h 664"/>
              <a:gd name="T32" fmla="*/ 767 w 1428"/>
              <a:gd name="T33" fmla="*/ 499 h 664"/>
              <a:gd name="T34" fmla="*/ 718 w 1428"/>
              <a:gd name="T35" fmla="*/ 461 h 664"/>
              <a:gd name="T36" fmla="*/ 678 w 1428"/>
              <a:gd name="T37" fmla="*/ 460 h 664"/>
              <a:gd name="T38" fmla="*/ 615 w 1428"/>
              <a:gd name="T39" fmla="*/ 525 h 664"/>
              <a:gd name="T40" fmla="*/ 550 w 1428"/>
              <a:gd name="T41" fmla="*/ 597 h 664"/>
              <a:gd name="T42" fmla="*/ 479 w 1428"/>
              <a:gd name="T43" fmla="*/ 635 h 664"/>
              <a:gd name="T44" fmla="*/ 416 w 1428"/>
              <a:gd name="T45" fmla="*/ 622 h 664"/>
              <a:gd name="T46" fmla="*/ 366 w 1428"/>
              <a:gd name="T47" fmla="*/ 580 h 664"/>
              <a:gd name="T48" fmla="*/ 322 w 1428"/>
              <a:gd name="T49" fmla="*/ 537 h 664"/>
              <a:gd name="T50" fmla="*/ 275 w 1428"/>
              <a:gd name="T51" fmla="*/ 519 h 664"/>
              <a:gd name="T52" fmla="*/ 218 w 1428"/>
              <a:gd name="T53" fmla="*/ 530 h 664"/>
              <a:gd name="T54" fmla="*/ 166 w 1428"/>
              <a:gd name="T55" fmla="*/ 525 h 664"/>
              <a:gd name="T56" fmla="*/ 111 w 1428"/>
              <a:gd name="T57" fmla="*/ 536 h 664"/>
              <a:gd name="T58" fmla="*/ 85 w 1428"/>
              <a:gd name="T59" fmla="*/ 559 h 664"/>
              <a:gd name="T60" fmla="*/ 53 w 1428"/>
              <a:gd name="T61" fmla="*/ 578 h 664"/>
              <a:gd name="T62" fmla="*/ 21 w 1428"/>
              <a:gd name="T63" fmla="*/ 568 h 664"/>
              <a:gd name="T64" fmla="*/ 5 w 1428"/>
              <a:gd name="T65" fmla="*/ 536 h 664"/>
              <a:gd name="T66" fmla="*/ 0 w 1428"/>
              <a:gd name="T67" fmla="*/ 46 h 664"/>
              <a:gd name="T68" fmla="*/ 24 w 1428"/>
              <a:gd name="T69" fmla="*/ 29 h 664"/>
              <a:gd name="T70" fmla="*/ 82 w 1428"/>
              <a:gd name="T71" fmla="*/ 16 h 664"/>
              <a:gd name="T72" fmla="*/ 163 w 1428"/>
              <a:gd name="T73" fmla="*/ 12 h 664"/>
              <a:gd name="T74" fmla="*/ 242 w 1428"/>
              <a:gd name="T75" fmla="*/ 13 h 664"/>
              <a:gd name="T76" fmla="*/ 292 w 1428"/>
              <a:gd name="T77" fmla="*/ 15 h 664"/>
              <a:gd name="T78" fmla="*/ 999 w 1428"/>
              <a:gd name="T79" fmla="*/ 23 h 664"/>
              <a:gd name="T80" fmla="*/ 1084 w 1428"/>
              <a:gd name="T81" fmla="*/ 16 h 664"/>
              <a:gd name="T82" fmla="*/ 1178 w 1428"/>
              <a:gd name="T83" fmla="*/ 9 h 664"/>
              <a:gd name="T84" fmla="*/ 1255 w 1428"/>
              <a:gd name="T85" fmla="*/ 17 h 664"/>
              <a:gd name="T86" fmla="*/ 1278 w 1428"/>
              <a:gd name="T87" fmla="*/ 23 h 664"/>
              <a:gd name="T88" fmla="*/ 1309 w 1428"/>
              <a:gd name="T89" fmla="*/ 30 h 664"/>
              <a:gd name="T90" fmla="*/ 1346 w 1428"/>
              <a:gd name="T91" fmla="*/ 15 h 664"/>
              <a:gd name="T92" fmla="*/ 1382 w 1428"/>
              <a:gd name="T93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28" h="664">
                <a:moveTo>
                  <a:pt x="1393" y="0"/>
                </a:moveTo>
                <a:lnTo>
                  <a:pt x="1402" y="4"/>
                </a:lnTo>
                <a:lnTo>
                  <a:pt x="1411" y="12"/>
                </a:lnTo>
                <a:lnTo>
                  <a:pt x="1419" y="26"/>
                </a:lnTo>
                <a:lnTo>
                  <a:pt x="1424" y="46"/>
                </a:lnTo>
                <a:lnTo>
                  <a:pt x="1424" y="525"/>
                </a:lnTo>
                <a:lnTo>
                  <a:pt x="1428" y="546"/>
                </a:lnTo>
                <a:lnTo>
                  <a:pt x="1426" y="568"/>
                </a:lnTo>
                <a:lnTo>
                  <a:pt x="1418" y="591"/>
                </a:lnTo>
                <a:lnTo>
                  <a:pt x="1406" y="612"/>
                </a:lnTo>
                <a:lnTo>
                  <a:pt x="1390" y="630"/>
                </a:lnTo>
                <a:lnTo>
                  <a:pt x="1371" y="646"/>
                </a:lnTo>
                <a:lnTo>
                  <a:pt x="1350" y="657"/>
                </a:lnTo>
                <a:lnTo>
                  <a:pt x="1329" y="664"/>
                </a:lnTo>
                <a:lnTo>
                  <a:pt x="1305" y="664"/>
                </a:lnTo>
                <a:lnTo>
                  <a:pt x="1284" y="657"/>
                </a:lnTo>
                <a:lnTo>
                  <a:pt x="1267" y="646"/>
                </a:lnTo>
                <a:lnTo>
                  <a:pt x="1253" y="630"/>
                </a:lnTo>
                <a:lnTo>
                  <a:pt x="1240" y="612"/>
                </a:lnTo>
                <a:lnTo>
                  <a:pt x="1228" y="593"/>
                </a:lnTo>
                <a:lnTo>
                  <a:pt x="1217" y="574"/>
                </a:lnTo>
                <a:lnTo>
                  <a:pt x="1208" y="557"/>
                </a:lnTo>
                <a:lnTo>
                  <a:pt x="1196" y="537"/>
                </a:lnTo>
                <a:lnTo>
                  <a:pt x="1183" y="525"/>
                </a:lnTo>
                <a:lnTo>
                  <a:pt x="1170" y="520"/>
                </a:lnTo>
                <a:lnTo>
                  <a:pt x="1156" y="519"/>
                </a:lnTo>
                <a:lnTo>
                  <a:pt x="1141" y="523"/>
                </a:lnTo>
                <a:lnTo>
                  <a:pt x="1127" y="528"/>
                </a:lnTo>
                <a:lnTo>
                  <a:pt x="1113" y="533"/>
                </a:lnTo>
                <a:lnTo>
                  <a:pt x="1097" y="540"/>
                </a:lnTo>
                <a:lnTo>
                  <a:pt x="1083" y="544"/>
                </a:lnTo>
                <a:lnTo>
                  <a:pt x="1067" y="545"/>
                </a:lnTo>
                <a:lnTo>
                  <a:pt x="1052" y="541"/>
                </a:lnTo>
                <a:lnTo>
                  <a:pt x="1038" y="533"/>
                </a:lnTo>
                <a:lnTo>
                  <a:pt x="1022" y="520"/>
                </a:lnTo>
                <a:lnTo>
                  <a:pt x="1007" y="507"/>
                </a:lnTo>
                <a:lnTo>
                  <a:pt x="990" y="495"/>
                </a:lnTo>
                <a:lnTo>
                  <a:pt x="970" y="489"/>
                </a:lnTo>
                <a:lnTo>
                  <a:pt x="954" y="489"/>
                </a:lnTo>
                <a:lnTo>
                  <a:pt x="941" y="493"/>
                </a:lnTo>
                <a:lnTo>
                  <a:pt x="929" y="498"/>
                </a:lnTo>
                <a:lnTo>
                  <a:pt x="919" y="507"/>
                </a:lnTo>
                <a:lnTo>
                  <a:pt x="908" y="516"/>
                </a:lnTo>
                <a:lnTo>
                  <a:pt x="897" y="525"/>
                </a:lnTo>
                <a:lnTo>
                  <a:pt x="885" y="533"/>
                </a:lnTo>
                <a:lnTo>
                  <a:pt x="863" y="540"/>
                </a:lnTo>
                <a:lnTo>
                  <a:pt x="842" y="540"/>
                </a:lnTo>
                <a:lnTo>
                  <a:pt x="822" y="534"/>
                </a:lnTo>
                <a:lnTo>
                  <a:pt x="802" y="525"/>
                </a:lnTo>
                <a:lnTo>
                  <a:pt x="784" y="512"/>
                </a:lnTo>
                <a:lnTo>
                  <a:pt x="767" y="499"/>
                </a:lnTo>
                <a:lnTo>
                  <a:pt x="750" y="485"/>
                </a:lnTo>
                <a:lnTo>
                  <a:pt x="734" y="472"/>
                </a:lnTo>
                <a:lnTo>
                  <a:pt x="718" y="461"/>
                </a:lnTo>
                <a:lnTo>
                  <a:pt x="704" y="456"/>
                </a:lnTo>
                <a:lnTo>
                  <a:pt x="690" y="455"/>
                </a:lnTo>
                <a:lnTo>
                  <a:pt x="678" y="460"/>
                </a:lnTo>
                <a:lnTo>
                  <a:pt x="657" y="478"/>
                </a:lnTo>
                <a:lnTo>
                  <a:pt x="636" y="500"/>
                </a:lnTo>
                <a:lnTo>
                  <a:pt x="615" y="525"/>
                </a:lnTo>
                <a:lnTo>
                  <a:pt x="594" y="550"/>
                </a:lnTo>
                <a:lnTo>
                  <a:pt x="572" y="575"/>
                </a:lnTo>
                <a:lnTo>
                  <a:pt x="550" y="597"/>
                </a:lnTo>
                <a:lnTo>
                  <a:pt x="527" y="616"/>
                </a:lnTo>
                <a:lnTo>
                  <a:pt x="504" y="629"/>
                </a:lnTo>
                <a:lnTo>
                  <a:pt x="479" y="635"/>
                </a:lnTo>
                <a:lnTo>
                  <a:pt x="455" y="635"/>
                </a:lnTo>
                <a:lnTo>
                  <a:pt x="434" y="631"/>
                </a:lnTo>
                <a:lnTo>
                  <a:pt x="416" y="622"/>
                </a:lnTo>
                <a:lnTo>
                  <a:pt x="398" y="610"/>
                </a:lnTo>
                <a:lnTo>
                  <a:pt x="382" y="596"/>
                </a:lnTo>
                <a:lnTo>
                  <a:pt x="366" y="580"/>
                </a:lnTo>
                <a:lnTo>
                  <a:pt x="351" y="565"/>
                </a:lnTo>
                <a:lnTo>
                  <a:pt x="336" y="550"/>
                </a:lnTo>
                <a:lnTo>
                  <a:pt x="322" y="537"/>
                </a:lnTo>
                <a:lnTo>
                  <a:pt x="307" y="527"/>
                </a:lnTo>
                <a:lnTo>
                  <a:pt x="292" y="520"/>
                </a:lnTo>
                <a:lnTo>
                  <a:pt x="275" y="519"/>
                </a:lnTo>
                <a:lnTo>
                  <a:pt x="258" y="523"/>
                </a:lnTo>
                <a:lnTo>
                  <a:pt x="237" y="529"/>
                </a:lnTo>
                <a:lnTo>
                  <a:pt x="218" y="530"/>
                </a:lnTo>
                <a:lnTo>
                  <a:pt x="201" y="529"/>
                </a:lnTo>
                <a:lnTo>
                  <a:pt x="184" y="527"/>
                </a:lnTo>
                <a:lnTo>
                  <a:pt x="166" y="525"/>
                </a:lnTo>
                <a:lnTo>
                  <a:pt x="148" y="527"/>
                </a:lnTo>
                <a:lnTo>
                  <a:pt x="125" y="530"/>
                </a:lnTo>
                <a:lnTo>
                  <a:pt x="111" y="536"/>
                </a:lnTo>
                <a:lnTo>
                  <a:pt x="100" y="544"/>
                </a:lnTo>
                <a:lnTo>
                  <a:pt x="93" y="551"/>
                </a:lnTo>
                <a:lnTo>
                  <a:pt x="85" y="559"/>
                </a:lnTo>
                <a:lnTo>
                  <a:pt x="76" y="567"/>
                </a:lnTo>
                <a:lnTo>
                  <a:pt x="66" y="574"/>
                </a:lnTo>
                <a:lnTo>
                  <a:pt x="53" y="578"/>
                </a:lnTo>
                <a:lnTo>
                  <a:pt x="36" y="579"/>
                </a:lnTo>
                <a:lnTo>
                  <a:pt x="27" y="576"/>
                </a:lnTo>
                <a:lnTo>
                  <a:pt x="21" y="568"/>
                </a:lnTo>
                <a:lnTo>
                  <a:pt x="14" y="558"/>
                </a:lnTo>
                <a:lnTo>
                  <a:pt x="9" y="546"/>
                </a:lnTo>
                <a:lnTo>
                  <a:pt x="5" y="536"/>
                </a:lnTo>
                <a:lnTo>
                  <a:pt x="2" y="529"/>
                </a:lnTo>
                <a:lnTo>
                  <a:pt x="0" y="528"/>
                </a:lnTo>
                <a:lnTo>
                  <a:pt x="0" y="46"/>
                </a:lnTo>
                <a:lnTo>
                  <a:pt x="11" y="46"/>
                </a:lnTo>
                <a:lnTo>
                  <a:pt x="14" y="37"/>
                </a:lnTo>
                <a:lnTo>
                  <a:pt x="24" y="29"/>
                </a:lnTo>
                <a:lnTo>
                  <a:pt x="40" y="23"/>
                </a:lnTo>
                <a:lnTo>
                  <a:pt x="60" y="19"/>
                </a:lnTo>
                <a:lnTo>
                  <a:pt x="82" y="16"/>
                </a:lnTo>
                <a:lnTo>
                  <a:pt x="108" y="13"/>
                </a:lnTo>
                <a:lnTo>
                  <a:pt x="136" y="12"/>
                </a:lnTo>
                <a:lnTo>
                  <a:pt x="163" y="12"/>
                </a:lnTo>
                <a:lnTo>
                  <a:pt x="191" y="12"/>
                </a:lnTo>
                <a:lnTo>
                  <a:pt x="217" y="12"/>
                </a:lnTo>
                <a:lnTo>
                  <a:pt x="242" y="13"/>
                </a:lnTo>
                <a:lnTo>
                  <a:pt x="263" y="13"/>
                </a:lnTo>
                <a:lnTo>
                  <a:pt x="279" y="15"/>
                </a:lnTo>
                <a:lnTo>
                  <a:pt x="292" y="15"/>
                </a:lnTo>
                <a:lnTo>
                  <a:pt x="525" y="17"/>
                </a:lnTo>
                <a:lnTo>
                  <a:pt x="760" y="20"/>
                </a:lnTo>
                <a:lnTo>
                  <a:pt x="999" y="23"/>
                </a:lnTo>
                <a:lnTo>
                  <a:pt x="1024" y="21"/>
                </a:lnTo>
                <a:lnTo>
                  <a:pt x="1052" y="20"/>
                </a:lnTo>
                <a:lnTo>
                  <a:pt x="1084" y="16"/>
                </a:lnTo>
                <a:lnTo>
                  <a:pt x="1115" y="13"/>
                </a:lnTo>
                <a:lnTo>
                  <a:pt x="1147" y="11"/>
                </a:lnTo>
                <a:lnTo>
                  <a:pt x="1178" y="9"/>
                </a:lnTo>
                <a:lnTo>
                  <a:pt x="1207" y="9"/>
                </a:lnTo>
                <a:lnTo>
                  <a:pt x="1233" y="12"/>
                </a:lnTo>
                <a:lnTo>
                  <a:pt x="1255" y="17"/>
                </a:lnTo>
                <a:lnTo>
                  <a:pt x="1261" y="16"/>
                </a:lnTo>
                <a:lnTo>
                  <a:pt x="1268" y="17"/>
                </a:lnTo>
                <a:lnTo>
                  <a:pt x="1278" y="23"/>
                </a:lnTo>
                <a:lnTo>
                  <a:pt x="1288" y="28"/>
                </a:lnTo>
                <a:lnTo>
                  <a:pt x="1299" y="30"/>
                </a:lnTo>
                <a:lnTo>
                  <a:pt x="1309" y="30"/>
                </a:lnTo>
                <a:lnTo>
                  <a:pt x="1321" y="26"/>
                </a:lnTo>
                <a:lnTo>
                  <a:pt x="1334" y="21"/>
                </a:lnTo>
                <a:lnTo>
                  <a:pt x="1346" y="15"/>
                </a:lnTo>
                <a:lnTo>
                  <a:pt x="1359" y="8"/>
                </a:lnTo>
                <a:lnTo>
                  <a:pt x="1371" y="4"/>
                </a:lnTo>
                <a:lnTo>
                  <a:pt x="1382" y="0"/>
                </a:lnTo>
                <a:lnTo>
                  <a:pt x="139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51"/>
          <p:cNvSpPr>
            <a:spLocks noChangeArrowheads="1"/>
          </p:cNvSpPr>
          <p:nvPr/>
        </p:nvSpPr>
        <p:spPr bwMode="auto">
          <a:xfrm>
            <a:off x="4669977" y="4409320"/>
            <a:ext cx="985606" cy="354093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52"/>
          <p:cNvSpPr>
            <a:spLocks noChangeArrowheads="1"/>
          </p:cNvSpPr>
          <p:nvPr/>
        </p:nvSpPr>
        <p:spPr bwMode="auto">
          <a:xfrm>
            <a:off x="4669977" y="4409320"/>
            <a:ext cx="497682" cy="354093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153"/>
          <p:cNvSpPr>
            <a:spLocks noChangeArrowheads="1"/>
          </p:cNvSpPr>
          <p:nvPr/>
        </p:nvSpPr>
        <p:spPr bwMode="auto">
          <a:xfrm>
            <a:off x="4669280" y="4595428"/>
            <a:ext cx="989091" cy="35549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Freeform 154"/>
          <p:cNvSpPr>
            <a:spLocks/>
          </p:cNvSpPr>
          <p:nvPr/>
        </p:nvSpPr>
        <p:spPr bwMode="auto">
          <a:xfrm>
            <a:off x="4663007" y="3535937"/>
            <a:ext cx="501864" cy="434252"/>
          </a:xfrm>
          <a:custGeom>
            <a:avLst/>
            <a:gdLst>
              <a:gd name="T0" fmla="*/ 191 w 720"/>
              <a:gd name="T1" fmla="*/ 0 h 623"/>
              <a:gd name="T2" fmla="*/ 242 w 720"/>
              <a:gd name="T3" fmla="*/ 1 h 623"/>
              <a:gd name="T4" fmla="*/ 279 w 720"/>
              <a:gd name="T5" fmla="*/ 3 h 623"/>
              <a:gd name="T6" fmla="*/ 466 w 720"/>
              <a:gd name="T7" fmla="*/ 4 h 623"/>
              <a:gd name="T8" fmla="*/ 720 w 720"/>
              <a:gd name="T9" fmla="*/ 8 h 623"/>
              <a:gd name="T10" fmla="*/ 718 w 720"/>
              <a:gd name="T11" fmla="*/ 449 h 623"/>
              <a:gd name="T12" fmla="*/ 690 w 720"/>
              <a:gd name="T13" fmla="*/ 443 h 623"/>
              <a:gd name="T14" fmla="*/ 657 w 720"/>
              <a:gd name="T15" fmla="*/ 466 h 623"/>
              <a:gd name="T16" fmla="*/ 615 w 720"/>
              <a:gd name="T17" fmla="*/ 513 h 623"/>
              <a:gd name="T18" fmla="*/ 572 w 720"/>
              <a:gd name="T19" fmla="*/ 563 h 623"/>
              <a:gd name="T20" fmla="*/ 527 w 720"/>
              <a:gd name="T21" fmla="*/ 604 h 623"/>
              <a:gd name="T22" fmla="*/ 479 w 720"/>
              <a:gd name="T23" fmla="*/ 623 h 623"/>
              <a:gd name="T24" fmla="*/ 434 w 720"/>
              <a:gd name="T25" fmla="*/ 619 h 623"/>
              <a:gd name="T26" fmla="*/ 398 w 720"/>
              <a:gd name="T27" fmla="*/ 598 h 623"/>
              <a:gd name="T28" fmla="*/ 366 w 720"/>
              <a:gd name="T29" fmla="*/ 568 h 623"/>
              <a:gd name="T30" fmla="*/ 336 w 720"/>
              <a:gd name="T31" fmla="*/ 538 h 623"/>
              <a:gd name="T32" fmla="*/ 307 w 720"/>
              <a:gd name="T33" fmla="*/ 515 h 623"/>
              <a:gd name="T34" fmla="*/ 275 w 720"/>
              <a:gd name="T35" fmla="*/ 507 h 623"/>
              <a:gd name="T36" fmla="*/ 237 w 720"/>
              <a:gd name="T37" fmla="*/ 517 h 623"/>
              <a:gd name="T38" fmla="*/ 201 w 720"/>
              <a:gd name="T39" fmla="*/ 517 h 623"/>
              <a:gd name="T40" fmla="*/ 166 w 720"/>
              <a:gd name="T41" fmla="*/ 513 h 623"/>
              <a:gd name="T42" fmla="*/ 125 w 720"/>
              <a:gd name="T43" fmla="*/ 518 h 623"/>
              <a:gd name="T44" fmla="*/ 100 w 720"/>
              <a:gd name="T45" fmla="*/ 532 h 623"/>
              <a:gd name="T46" fmla="*/ 85 w 720"/>
              <a:gd name="T47" fmla="*/ 547 h 623"/>
              <a:gd name="T48" fmla="*/ 66 w 720"/>
              <a:gd name="T49" fmla="*/ 562 h 623"/>
              <a:gd name="T50" fmla="*/ 36 w 720"/>
              <a:gd name="T51" fmla="*/ 567 h 623"/>
              <a:gd name="T52" fmla="*/ 21 w 720"/>
              <a:gd name="T53" fmla="*/ 556 h 623"/>
              <a:gd name="T54" fmla="*/ 9 w 720"/>
              <a:gd name="T55" fmla="*/ 534 h 623"/>
              <a:gd name="T56" fmla="*/ 2 w 720"/>
              <a:gd name="T57" fmla="*/ 517 h 623"/>
              <a:gd name="T58" fmla="*/ 0 w 720"/>
              <a:gd name="T59" fmla="*/ 34 h 623"/>
              <a:gd name="T60" fmla="*/ 14 w 720"/>
              <a:gd name="T61" fmla="*/ 25 h 623"/>
              <a:gd name="T62" fmla="*/ 40 w 720"/>
              <a:gd name="T63" fmla="*/ 11 h 623"/>
              <a:gd name="T64" fmla="*/ 82 w 720"/>
              <a:gd name="T65" fmla="*/ 4 h 623"/>
              <a:gd name="T66" fmla="*/ 136 w 720"/>
              <a:gd name="T67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20" h="623">
                <a:moveTo>
                  <a:pt x="163" y="0"/>
                </a:moveTo>
                <a:lnTo>
                  <a:pt x="191" y="0"/>
                </a:lnTo>
                <a:lnTo>
                  <a:pt x="217" y="0"/>
                </a:lnTo>
                <a:lnTo>
                  <a:pt x="242" y="1"/>
                </a:lnTo>
                <a:lnTo>
                  <a:pt x="263" y="1"/>
                </a:lnTo>
                <a:lnTo>
                  <a:pt x="279" y="3"/>
                </a:lnTo>
                <a:lnTo>
                  <a:pt x="292" y="3"/>
                </a:lnTo>
                <a:lnTo>
                  <a:pt x="466" y="4"/>
                </a:lnTo>
                <a:lnTo>
                  <a:pt x="643" y="7"/>
                </a:lnTo>
                <a:lnTo>
                  <a:pt x="720" y="8"/>
                </a:lnTo>
                <a:lnTo>
                  <a:pt x="720" y="450"/>
                </a:lnTo>
                <a:lnTo>
                  <a:pt x="718" y="449"/>
                </a:lnTo>
                <a:lnTo>
                  <a:pt x="704" y="443"/>
                </a:lnTo>
                <a:lnTo>
                  <a:pt x="690" y="443"/>
                </a:lnTo>
                <a:lnTo>
                  <a:pt x="678" y="448"/>
                </a:lnTo>
                <a:lnTo>
                  <a:pt x="657" y="466"/>
                </a:lnTo>
                <a:lnTo>
                  <a:pt x="636" y="488"/>
                </a:lnTo>
                <a:lnTo>
                  <a:pt x="615" y="513"/>
                </a:lnTo>
                <a:lnTo>
                  <a:pt x="594" y="538"/>
                </a:lnTo>
                <a:lnTo>
                  <a:pt x="572" y="563"/>
                </a:lnTo>
                <a:lnTo>
                  <a:pt x="550" y="585"/>
                </a:lnTo>
                <a:lnTo>
                  <a:pt x="527" y="604"/>
                </a:lnTo>
                <a:lnTo>
                  <a:pt x="504" y="617"/>
                </a:lnTo>
                <a:lnTo>
                  <a:pt x="479" y="623"/>
                </a:lnTo>
                <a:lnTo>
                  <a:pt x="455" y="623"/>
                </a:lnTo>
                <a:lnTo>
                  <a:pt x="434" y="619"/>
                </a:lnTo>
                <a:lnTo>
                  <a:pt x="416" y="610"/>
                </a:lnTo>
                <a:lnTo>
                  <a:pt x="398" y="598"/>
                </a:lnTo>
                <a:lnTo>
                  <a:pt x="382" y="584"/>
                </a:lnTo>
                <a:lnTo>
                  <a:pt x="366" y="568"/>
                </a:lnTo>
                <a:lnTo>
                  <a:pt x="351" y="553"/>
                </a:lnTo>
                <a:lnTo>
                  <a:pt x="336" y="538"/>
                </a:lnTo>
                <a:lnTo>
                  <a:pt x="322" y="525"/>
                </a:lnTo>
                <a:lnTo>
                  <a:pt x="307" y="515"/>
                </a:lnTo>
                <a:lnTo>
                  <a:pt x="292" y="508"/>
                </a:lnTo>
                <a:lnTo>
                  <a:pt x="275" y="507"/>
                </a:lnTo>
                <a:lnTo>
                  <a:pt x="258" y="511"/>
                </a:lnTo>
                <a:lnTo>
                  <a:pt x="237" y="517"/>
                </a:lnTo>
                <a:lnTo>
                  <a:pt x="218" y="518"/>
                </a:lnTo>
                <a:lnTo>
                  <a:pt x="201" y="517"/>
                </a:lnTo>
                <a:lnTo>
                  <a:pt x="184" y="515"/>
                </a:lnTo>
                <a:lnTo>
                  <a:pt x="166" y="513"/>
                </a:lnTo>
                <a:lnTo>
                  <a:pt x="148" y="515"/>
                </a:lnTo>
                <a:lnTo>
                  <a:pt x="125" y="518"/>
                </a:lnTo>
                <a:lnTo>
                  <a:pt x="111" y="524"/>
                </a:lnTo>
                <a:lnTo>
                  <a:pt x="100" y="532"/>
                </a:lnTo>
                <a:lnTo>
                  <a:pt x="93" y="539"/>
                </a:lnTo>
                <a:lnTo>
                  <a:pt x="85" y="547"/>
                </a:lnTo>
                <a:lnTo>
                  <a:pt x="76" y="555"/>
                </a:lnTo>
                <a:lnTo>
                  <a:pt x="66" y="562"/>
                </a:lnTo>
                <a:lnTo>
                  <a:pt x="53" y="566"/>
                </a:lnTo>
                <a:lnTo>
                  <a:pt x="36" y="567"/>
                </a:lnTo>
                <a:lnTo>
                  <a:pt x="27" y="564"/>
                </a:lnTo>
                <a:lnTo>
                  <a:pt x="21" y="556"/>
                </a:lnTo>
                <a:lnTo>
                  <a:pt x="14" y="546"/>
                </a:lnTo>
                <a:lnTo>
                  <a:pt x="9" y="534"/>
                </a:lnTo>
                <a:lnTo>
                  <a:pt x="5" y="524"/>
                </a:lnTo>
                <a:lnTo>
                  <a:pt x="2" y="517"/>
                </a:lnTo>
                <a:lnTo>
                  <a:pt x="0" y="516"/>
                </a:lnTo>
                <a:lnTo>
                  <a:pt x="0" y="34"/>
                </a:lnTo>
                <a:lnTo>
                  <a:pt x="11" y="34"/>
                </a:lnTo>
                <a:lnTo>
                  <a:pt x="14" y="25"/>
                </a:lnTo>
                <a:lnTo>
                  <a:pt x="24" y="17"/>
                </a:lnTo>
                <a:lnTo>
                  <a:pt x="40" y="11"/>
                </a:lnTo>
                <a:lnTo>
                  <a:pt x="60" y="7"/>
                </a:lnTo>
                <a:lnTo>
                  <a:pt x="82" y="4"/>
                </a:lnTo>
                <a:lnTo>
                  <a:pt x="108" y="1"/>
                </a:lnTo>
                <a:lnTo>
                  <a:pt x="136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accent3">
              <a:lumMod val="75000"/>
              <a:alpha val="51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5679318" y="5171178"/>
            <a:ext cx="186108" cy="1861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75656" y="4990123"/>
            <a:ext cx="352349" cy="3523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Freeform 7"/>
          <p:cNvSpPr>
            <a:spLocks/>
          </p:cNvSpPr>
          <p:nvPr/>
        </p:nvSpPr>
        <p:spPr bwMode="auto">
          <a:xfrm>
            <a:off x="6110381" y="990600"/>
            <a:ext cx="1827149" cy="4041868"/>
          </a:xfrm>
          <a:custGeom>
            <a:avLst/>
            <a:gdLst>
              <a:gd name="T0" fmla="*/ 1685 w 1725"/>
              <a:gd name="T1" fmla="*/ 152 h 3069"/>
              <a:gd name="T2" fmla="*/ 1689 w 1725"/>
              <a:gd name="T3" fmla="*/ 314 h 3069"/>
              <a:gd name="T4" fmla="*/ 1703 w 1725"/>
              <a:gd name="T5" fmla="*/ 488 h 3069"/>
              <a:gd name="T6" fmla="*/ 1694 w 1725"/>
              <a:gd name="T7" fmla="*/ 614 h 3069"/>
              <a:gd name="T8" fmla="*/ 1701 w 1725"/>
              <a:gd name="T9" fmla="*/ 738 h 3069"/>
              <a:gd name="T10" fmla="*/ 1715 w 1725"/>
              <a:gd name="T11" fmla="*/ 837 h 3069"/>
              <a:gd name="T12" fmla="*/ 1708 w 1725"/>
              <a:gd name="T13" fmla="*/ 966 h 3069"/>
              <a:gd name="T14" fmla="*/ 1707 w 1725"/>
              <a:gd name="T15" fmla="*/ 1026 h 3069"/>
              <a:gd name="T16" fmla="*/ 1697 w 1725"/>
              <a:gd name="T17" fmla="*/ 1183 h 3069"/>
              <a:gd name="T18" fmla="*/ 1702 w 1725"/>
              <a:gd name="T19" fmla="*/ 1286 h 3069"/>
              <a:gd name="T20" fmla="*/ 1694 w 1725"/>
              <a:gd name="T21" fmla="*/ 1394 h 3069"/>
              <a:gd name="T22" fmla="*/ 1691 w 1725"/>
              <a:gd name="T23" fmla="*/ 1520 h 3069"/>
              <a:gd name="T24" fmla="*/ 1707 w 1725"/>
              <a:gd name="T25" fmla="*/ 1587 h 3069"/>
              <a:gd name="T26" fmla="*/ 1691 w 1725"/>
              <a:gd name="T27" fmla="*/ 1652 h 3069"/>
              <a:gd name="T28" fmla="*/ 1698 w 1725"/>
              <a:gd name="T29" fmla="*/ 1767 h 3069"/>
              <a:gd name="T30" fmla="*/ 1685 w 1725"/>
              <a:gd name="T31" fmla="*/ 2326 h 3069"/>
              <a:gd name="T32" fmla="*/ 1725 w 1725"/>
              <a:gd name="T33" fmla="*/ 2795 h 3069"/>
              <a:gd name="T34" fmla="*/ 1643 w 1725"/>
              <a:gd name="T35" fmla="*/ 2944 h 3069"/>
              <a:gd name="T36" fmla="*/ 1588 w 1725"/>
              <a:gd name="T37" fmla="*/ 2812 h 3069"/>
              <a:gd name="T38" fmla="*/ 1534 w 1725"/>
              <a:gd name="T39" fmla="*/ 2863 h 3069"/>
              <a:gd name="T40" fmla="*/ 1477 w 1725"/>
              <a:gd name="T41" fmla="*/ 2846 h 3069"/>
              <a:gd name="T42" fmla="*/ 1348 w 1725"/>
              <a:gd name="T43" fmla="*/ 3046 h 3069"/>
              <a:gd name="T44" fmla="*/ 1337 w 1725"/>
              <a:gd name="T45" fmla="*/ 2758 h 3069"/>
              <a:gd name="T46" fmla="*/ 1265 w 1725"/>
              <a:gd name="T47" fmla="*/ 2839 h 3069"/>
              <a:gd name="T48" fmla="*/ 1193 w 1725"/>
              <a:gd name="T49" fmla="*/ 2716 h 3069"/>
              <a:gd name="T50" fmla="*/ 1102 w 1725"/>
              <a:gd name="T51" fmla="*/ 2981 h 3069"/>
              <a:gd name="T52" fmla="*/ 1035 w 1725"/>
              <a:gd name="T53" fmla="*/ 2672 h 3069"/>
              <a:gd name="T54" fmla="*/ 977 w 1725"/>
              <a:gd name="T55" fmla="*/ 2911 h 3069"/>
              <a:gd name="T56" fmla="*/ 893 w 1725"/>
              <a:gd name="T57" fmla="*/ 2837 h 3069"/>
              <a:gd name="T58" fmla="*/ 822 w 1725"/>
              <a:gd name="T59" fmla="*/ 2917 h 3069"/>
              <a:gd name="T60" fmla="*/ 759 w 1725"/>
              <a:gd name="T61" fmla="*/ 2762 h 3069"/>
              <a:gd name="T62" fmla="*/ 712 w 1725"/>
              <a:gd name="T63" fmla="*/ 3006 h 3069"/>
              <a:gd name="T64" fmla="*/ 602 w 1725"/>
              <a:gd name="T65" fmla="*/ 2921 h 3069"/>
              <a:gd name="T66" fmla="*/ 542 w 1725"/>
              <a:gd name="T67" fmla="*/ 2784 h 3069"/>
              <a:gd name="T68" fmla="*/ 503 w 1725"/>
              <a:gd name="T69" fmla="*/ 2714 h 3069"/>
              <a:gd name="T70" fmla="*/ 444 w 1725"/>
              <a:gd name="T71" fmla="*/ 2871 h 3069"/>
              <a:gd name="T72" fmla="*/ 309 w 1725"/>
              <a:gd name="T73" fmla="*/ 2876 h 3069"/>
              <a:gd name="T74" fmla="*/ 229 w 1725"/>
              <a:gd name="T75" fmla="*/ 2646 h 3069"/>
              <a:gd name="T76" fmla="*/ 194 w 1725"/>
              <a:gd name="T77" fmla="*/ 2792 h 3069"/>
              <a:gd name="T78" fmla="*/ 118 w 1725"/>
              <a:gd name="T79" fmla="*/ 2572 h 3069"/>
              <a:gd name="T80" fmla="*/ 90 w 1725"/>
              <a:gd name="T81" fmla="*/ 2812 h 3069"/>
              <a:gd name="T82" fmla="*/ 38 w 1725"/>
              <a:gd name="T83" fmla="*/ 2525 h 3069"/>
              <a:gd name="T84" fmla="*/ 31 w 1725"/>
              <a:gd name="T85" fmla="*/ 2328 h 3069"/>
              <a:gd name="T86" fmla="*/ 27 w 1725"/>
              <a:gd name="T87" fmla="*/ 2231 h 3069"/>
              <a:gd name="T88" fmla="*/ 18 w 1725"/>
              <a:gd name="T89" fmla="*/ 2089 h 3069"/>
              <a:gd name="T90" fmla="*/ 31 w 1725"/>
              <a:gd name="T91" fmla="*/ 1886 h 3069"/>
              <a:gd name="T92" fmla="*/ 27 w 1725"/>
              <a:gd name="T93" fmla="*/ 1721 h 3069"/>
              <a:gd name="T94" fmla="*/ 27 w 1725"/>
              <a:gd name="T95" fmla="*/ 1627 h 3069"/>
              <a:gd name="T96" fmla="*/ 27 w 1725"/>
              <a:gd name="T97" fmla="*/ 1546 h 3069"/>
              <a:gd name="T98" fmla="*/ 27 w 1725"/>
              <a:gd name="T99" fmla="*/ 1450 h 3069"/>
              <a:gd name="T100" fmla="*/ 58 w 1725"/>
              <a:gd name="T101" fmla="*/ 1331 h 3069"/>
              <a:gd name="T102" fmla="*/ 31 w 1725"/>
              <a:gd name="T103" fmla="*/ 1286 h 3069"/>
              <a:gd name="T104" fmla="*/ 37 w 1725"/>
              <a:gd name="T105" fmla="*/ 1148 h 3069"/>
              <a:gd name="T106" fmla="*/ 10 w 1725"/>
              <a:gd name="T107" fmla="*/ 1020 h 3069"/>
              <a:gd name="T108" fmla="*/ 17 w 1725"/>
              <a:gd name="T109" fmla="*/ 918 h 3069"/>
              <a:gd name="T110" fmla="*/ 5 w 1725"/>
              <a:gd name="T111" fmla="*/ 838 h 3069"/>
              <a:gd name="T112" fmla="*/ 39 w 1725"/>
              <a:gd name="T113" fmla="*/ 716 h 3069"/>
              <a:gd name="T114" fmla="*/ 20 w 1725"/>
              <a:gd name="T115" fmla="*/ 598 h 3069"/>
              <a:gd name="T116" fmla="*/ 29 w 1725"/>
              <a:gd name="T117" fmla="*/ 425 h 3069"/>
              <a:gd name="T118" fmla="*/ 12 w 1725"/>
              <a:gd name="T119" fmla="*/ 361 h 3069"/>
              <a:gd name="T120" fmla="*/ 35 w 1725"/>
              <a:gd name="T121" fmla="*/ 274 h 3069"/>
              <a:gd name="T122" fmla="*/ 18 w 1725"/>
              <a:gd name="T123" fmla="*/ 192 h 3069"/>
              <a:gd name="T124" fmla="*/ 33 w 1725"/>
              <a:gd name="T125" fmla="*/ 48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25" h="3069">
                <a:moveTo>
                  <a:pt x="30" y="0"/>
                </a:moveTo>
                <a:lnTo>
                  <a:pt x="1685" y="0"/>
                </a:lnTo>
                <a:lnTo>
                  <a:pt x="1691" y="31"/>
                </a:lnTo>
                <a:lnTo>
                  <a:pt x="1695" y="35"/>
                </a:lnTo>
                <a:lnTo>
                  <a:pt x="1701" y="41"/>
                </a:lnTo>
                <a:lnTo>
                  <a:pt x="1706" y="47"/>
                </a:lnTo>
                <a:lnTo>
                  <a:pt x="1708" y="56"/>
                </a:lnTo>
                <a:lnTo>
                  <a:pt x="1710" y="75"/>
                </a:lnTo>
                <a:lnTo>
                  <a:pt x="1707" y="90"/>
                </a:lnTo>
                <a:lnTo>
                  <a:pt x="1701" y="103"/>
                </a:lnTo>
                <a:lnTo>
                  <a:pt x="1694" y="117"/>
                </a:lnTo>
                <a:lnTo>
                  <a:pt x="1687" y="127"/>
                </a:lnTo>
                <a:lnTo>
                  <a:pt x="1685" y="139"/>
                </a:lnTo>
                <a:lnTo>
                  <a:pt x="1685" y="152"/>
                </a:lnTo>
                <a:lnTo>
                  <a:pt x="1691" y="165"/>
                </a:lnTo>
                <a:lnTo>
                  <a:pt x="1697" y="173"/>
                </a:lnTo>
                <a:lnTo>
                  <a:pt x="1703" y="182"/>
                </a:lnTo>
                <a:lnTo>
                  <a:pt x="1710" y="192"/>
                </a:lnTo>
                <a:lnTo>
                  <a:pt x="1715" y="202"/>
                </a:lnTo>
                <a:lnTo>
                  <a:pt x="1718" y="207"/>
                </a:lnTo>
                <a:lnTo>
                  <a:pt x="1720" y="224"/>
                </a:lnTo>
                <a:lnTo>
                  <a:pt x="1718" y="240"/>
                </a:lnTo>
                <a:lnTo>
                  <a:pt x="1712" y="254"/>
                </a:lnTo>
                <a:lnTo>
                  <a:pt x="1706" y="270"/>
                </a:lnTo>
                <a:lnTo>
                  <a:pt x="1701" y="283"/>
                </a:lnTo>
                <a:lnTo>
                  <a:pt x="1691" y="283"/>
                </a:lnTo>
                <a:lnTo>
                  <a:pt x="1689" y="297"/>
                </a:lnTo>
                <a:lnTo>
                  <a:pt x="1689" y="314"/>
                </a:lnTo>
                <a:lnTo>
                  <a:pt x="1690" y="331"/>
                </a:lnTo>
                <a:lnTo>
                  <a:pt x="1693" y="344"/>
                </a:lnTo>
                <a:lnTo>
                  <a:pt x="1701" y="344"/>
                </a:lnTo>
                <a:lnTo>
                  <a:pt x="1711" y="352"/>
                </a:lnTo>
                <a:lnTo>
                  <a:pt x="1716" y="363"/>
                </a:lnTo>
                <a:lnTo>
                  <a:pt x="1716" y="373"/>
                </a:lnTo>
                <a:lnTo>
                  <a:pt x="1711" y="386"/>
                </a:lnTo>
                <a:lnTo>
                  <a:pt x="1707" y="391"/>
                </a:lnTo>
                <a:lnTo>
                  <a:pt x="1716" y="414"/>
                </a:lnTo>
                <a:lnTo>
                  <a:pt x="1719" y="427"/>
                </a:lnTo>
                <a:lnTo>
                  <a:pt x="1720" y="442"/>
                </a:lnTo>
                <a:lnTo>
                  <a:pt x="1718" y="458"/>
                </a:lnTo>
                <a:lnTo>
                  <a:pt x="1711" y="474"/>
                </a:lnTo>
                <a:lnTo>
                  <a:pt x="1703" y="488"/>
                </a:lnTo>
                <a:lnTo>
                  <a:pt x="1694" y="503"/>
                </a:lnTo>
                <a:lnTo>
                  <a:pt x="1687" y="518"/>
                </a:lnTo>
                <a:lnTo>
                  <a:pt x="1683" y="537"/>
                </a:lnTo>
                <a:lnTo>
                  <a:pt x="1687" y="538"/>
                </a:lnTo>
                <a:lnTo>
                  <a:pt x="1690" y="541"/>
                </a:lnTo>
                <a:lnTo>
                  <a:pt x="1691" y="543"/>
                </a:lnTo>
                <a:lnTo>
                  <a:pt x="1691" y="546"/>
                </a:lnTo>
                <a:lnTo>
                  <a:pt x="1683" y="546"/>
                </a:lnTo>
                <a:lnTo>
                  <a:pt x="1683" y="562"/>
                </a:lnTo>
                <a:lnTo>
                  <a:pt x="1683" y="562"/>
                </a:lnTo>
                <a:lnTo>
                  <a:pt x="1683" y="579"/>
                </a:lnTo>
                <a:lnTo>
                  <a:pt x="1686" y="596"/>
                </a:lnTo>
                <a:lnTo>
                  <a:pt x="1691" y="609"/>
                </a:lnTo>
                <a:lnTo>
                  <a:pt x="1694" y="614"/>
                </a:lnTo>
                <a:lnTo>
                  <a:pt x="1698" y="621"/>
                </a:lnTo>
                <a:lnTo>
                  <a:pt x="1702" y="630"/>
                </a:lnTo>
                <a:lnTo>
                  <a:pt x="1703" y="639"/>
                </a:lnTo>
                <a:lnTo>
                  <a:pt x="1702" y="643"/>
                </a:lnTo>
                <a:lnTo>
                  <a:pt x="1702" y="652"/>
                </a:lnTo>
                <a:lnTo>
                  <a:pt x="1693" y="666"/>
                </a:lnTo>
                <a:lnTo>
                  <a:pt x="1701" y="674"/>
                </a:lnTo>
                <a:lnTo>
                  <a:pt x="1703" y="678"/>
                </a:lnTo>
                <a:lnTo>
                  <a:pt x="1706" y="681"/>
                </a:lnTo>
                <a:lnTo>
                  <a:pt x="1707" y="686"/>
                </a:lnTo>
                <a:lnTo>
                  <a:pt x="1708" y="691"/>
                </a:lnTo>
                <a:lnTo>
                  <a:pt x="1710" y="710"/>
                </a:lnTo>
                <a:lnTo>
                  <a:pt x="1707" y="725"/>
                </a:lnTo>
                <a:lnTo>
                  <a:pt x="1701" y="738"/>
                </a:lnTo>
                <a:lnTo>
                  <a:pt x="1694" y="750"/>
                </a:lnTo>
                <a:lnTo>
                  <a:pt x="1690" y="762"/>
                </a:lnTo>
                <a:lnTo>
                  <a:pt x="1694" y="766"/>
                </a:lnTo>
                <a:lnTo>
                  <a:pt x="1697" y="770"/>
                </a:lnTo>
                <a:lnTo>
                  <a:pt x="1699" y="774"/>
                </a:lnTo>
                <a:lnTo>
                  <a:pt x="1701" y="778"/>
                </a:lnTo>
                <a:lnTo>
                  <a:pt x="1702" y="784"/>
                </a:lnTo>
                <a:lnTo>
                  <a:pt x="1702" y="789"/>
                </a:lnTo>
                <a:lnTo>
                  <a:pt x="1701" y="796"/>
                </a:lnTo>
                <a:lnTo>
                  <a:pt x="1697" y="806"/>
                </a:lnTo>
                <a:lnTo>
                  <a:pt x="1706" y="822"/>
                </a:lnTo>
                <a:lnTo>
                  <a:pt x="1710" y="827"/>
                </a:lnTo>
                <a:lnTo>
                  <a:pt x="1712" y="831"/>
                </a:lnTo>
                <a:lnTo>
                  <a:pt x="1715" y="837"/>
                </a:lnTo>
                <a:lnTo>
                  <a:pt x="1716" y="839"/>
                </a:lnTo>
                <a:lnTo>
                  <a:pt x="1718" y="842"/>
                </a:lnTo>
                <a:lnTo>
                  <a:pt x="1720" y="857"/>
                </a:lnTo>
                <a:lnTo>
                  <a:pt x="1718" y="873"/>
                </a:lnTo>
                <a:lnTo>
                  <a:pt x="1712" y="889"/>
                </a:lnTo>
                <a:lnTo>
                  <a:pt x="1706" y="903"/>
                </a:lnTo>
                <a:lnTo>
                  <a:pt x="1701" y="916"/>
                </a:lnTo>
                <a:lnTo>
                  <a:pt x="1695" y="916"/>
                </a:lnTo>
                <a:lnTo>
                  <a:pt x="1698" y="928"/>
                </a:lnTo>
                <a:lnTo>
                  <a:pt x="1698" y="931"/>
                </a:lnTo>
                <a:lnTo>
                  <a:pt x="1704" y="940"/>
                </a:lnTo>
                <a:lnTo>
                  <a:pt x="1707" y="949"/>
                </a:lnTo>
                <a:lnTo>
                  <a:pt x="1708" y="961"/>
                </a:lnTo>
                <a:lnTo>
                  <a:pt x="1708" y="966"/>
                </a:lnTo>
                <a:lnTo>
                  <a:pt x="1708" y="970"/>
                </a:lnTo>
                <a:lnTo>
                  <a:pt x="1707" y="973"/>
                </a:lnTo>
                <a:lnTo>
                  <a:pt x="1707" y="974"/>
                </a:lnTo>
                <a:lnTo>
                  <a:pt x="1706" y="975"/>
                </a:lnTo>
                <a:lnTo>
                  <a:pt x="1704" y="974"/>
                </a:lnTo>
                <a:lnTo>
                  <a:pt x="1703" y="974"/>
                </a:lnTo>
                <a:lnTo>
                  <a:pt x="1698" y="973"/>
                </a:lnTo>
                <a:lnTo>
                  <a:pt x="1697" y="979"/>
                </a:lnTo>
                <a:lnTo>
                  <a:pt x="1701" y="979"/>
                </a:lnTo>
                <a:lnTo>
                  <a:pt x="1711" y="987"/>
                </a:lnTo>
                <a:lnTo>
                  <a:pt x="1716" y="996"/>
                </a:lnTo>
                <a:lnTo>
                  <a:pt x="1716" y="1008"/>
                </a:lnTo>
                <a:lnTo>
                  <a:pt x="1711" y="1020"/>
                </a:lnTo>
                <a:lnTo>
                  <a:pt x="1707" y="1026"/>
                </a:lnTo>
                <a:lnTo>
                  <a:pt x="1716" y="1047"/>
                </a:lnTo>
                <a:lnTo>
                  <a:pt x="1719" y="1062"/>
                </a:lnTo>
                <a:lnTo>
                  <a:pt x="1720" y="1077"/>
                </a:lnTo>
                <a:lnTo>
                  <a:pt x="1718" y="1093"/>
                </a:lnTo>
                <a:lnTo>
                  <a:pt x="1711" y="1109"/>
                </a:lnTo>
                <a:lnTo>
                  <a:pt x="1703" y="1123"/>
                </a:lnTo>
                <a:lnTo>
                  <a:pt x="1698" y="1132"/>
                </a:lnTo>
                <a:lnTo>
                  <a:pt x="1691" y="1155"/>
                </a:lnTo>
                <a:lnTo>
                  <a:pt x="1693" y="1160"/>
                </a:lnTo>
                <a:lnTo>
                  <a:pt x="1697" y="1164"/>
                </a:lnTo>
                <a:lnTo>
                  <a:pt x="1701" y="1166"/>
                </a:lnTo>
                <a:lnTo>
                  <a:pt x="1702" y="1172"/>
                </a:lnTo>
                <a:lnTo>
                  <a:pt x="1701" y="1179"/>
                </a:lnTo>
                <a:lnTo>
                  <a:pt x="1697" y="1183"/>
                </a:lnTo>
                <a:lnTo>
                  <a:pt x="1693" y="1189"/>
                </a:lnTo>
                <a:lnTo>
                  <a:pt x="1687" y="1193"/>
                </a:lnTo>
                <a:lnTo>
                  <a:pt x="1683" y="1197"/>
                </a:lnTo>
                <a:lnTo>
                  <a:pt x="1683" y="1197"/>
                </a:lnTo>
                <a:lnTo>
                  <a:pt x="1683" y="1197"/>
                </a:lnTo>
                <a:lnTo>
                  <a:pt x="1683" y="1212"/>
                </a:lnTo>
                <a:lnTo>
                  <a:pt x="1686" y="1229"/>
                </a:lnTo>
                <a:lnTo>
                  <a:pt x="1691" y="1244"/>
                </a:lnTo>
                <a:lnTo>
                  <a:pt x="1694" y="1248"/>
                </a:lnTo>
                <a:lnTo>
                  <a:pt x="1698" y="1255"/>
                </a:lnTo>
                <a:lnTo>
                  <a:pt x="1702" y="1263"/>
                </a:lnTo>
                <a:lnTo>
                  <a:pt x="1703" y="1274"/>
                </a:lnTo>
                <a:lnTo>
                  <a:pt x="1702" y="1278"/>
                </a:lnTo>
                <a:lnTo>
                  <a:pt x="1702" y="1286"/>
                </a:lnTo>
                <a:lnTo>
                  <a:pt x="1695" y="1299"/>
                </a:lnTo>
                <a:lnTo>
                  <a:pt x="1686" y="1310"/>
                </a:lnTo>
                <a:lnTo>
                  <a:pt x="1678" y="1323"/>
                </a:lnTo>
                <a:lnTo>
                  <a:pt x="1676" y="1334"/>
                </a:lnTo>
                <a:lnTo>
                  <a:pt x="1687" y="1346"/>
                </a:lnTo>
                <a:lnTo>
                  <a:pt x="1693" y="1350"/>
                </a:lnTo>
                <a:lnTo>
                  <a:pt x="1697" y="1354"/>
                </a:lnTo>
                <a:lnTo>
                  <a:pt x="1701" y="1359"/>
                </a:lnTo>
                <a:lnTo>
                  <a:pt x="1702" y="1367"/>
                </a:lnTo>
                <a:lnTo>
                  <a:pt x="1701" y="1371"/>
                </a:lnTo>
                <a:lnTo>
                  <a:pt x="1697" y="1375"/>
                </a:lnTo>
                <a:lnTo>
                  <a:pt x="1693" y="1378"/>
                </a:lnTo>
                <a:lnTo>
                  <a:pt x="1691" y="1384"/>
                </a:lnTo>
                <a:lnTo>
                  <a:pt x="1694" y="1394"/>
                </a:lnTo>
                <a:lnTo>
                  <a:pt x="1698" y="1406"/>
                </a:lnTo>
                <a:lnTo>
                  <a:pt x="1699" y="1410"/>
                </a:lnTo>
                <a:lnTo>
                  <a:pt x="1701" y="1411"/>
                </a:lnTo>
                <a:lnTo>
                  <a:pt x="1701" y="1414"/>
                </a:lnTo>
                <a:lnTo>
                  <a:pt x="1702" y="1419"/>
                </a:lnTo>
                <a:lnTo>
                  <a:pt x="1701" y="1427"/>
                </a:lnTo>
                <a:lnTo>
                  <a:pt x="1701" y="1430"/>
                </a:lnTo>
                <a:lnTo>
                  <a:pt x="1701" y="1431"/>
                </a:lnTo>
                <a:lnTo>
                  <a:pt x="1701" y="1433"/>
                </a:lnTo>
                <a:lnTo>
                  <a:pt x="1697" y="1449"/>
                </a:lnTo>
                <a:lnTo>
                  <a:pt x="1694" y="1471"/>
                </a:lnTo>
                <a:lnTo>
                  <a:pt x="1693" y="1495"/>
                </a:lnTo>
                <a:lnTo>
                  <a:pt x="1691" y="1517"/>
                </a:lnTo>
                <a:lnTo>
                  <a:pt x="1691" y="1520"/>
                </a:lnTo>
                <a:lnTo>
                  <a:pt x="1691" y="1522"/>
                </a:lnTo>
                <a:lnTo>
                  <a:pt x="1691" y="1526"/>
                </a:lnTo>
                <a:lnTo>
                  <a:pt x="1691" y="1528"/>
                </a:lnTo>
                <a:lnTo>
                  <a:pt x="1697" y="1560"/>
                </a:lnTo>
                <a:lnTo>
                  <a:pt x="1698" y="1566"/>
                </a:lnTo>
                <a:lnTo>
                  <a:pt x="1703" y="1564"/>
                </a:lnTo>
                <a:lnTo>
                  <a:pt x="1704" y="1563"/>
                </a:lnTo>
                <a:lnTo>
                  <a:pt x="1706" y="1563"/>
                </a:lnTo>
                <a:lnTo>
                  <a:pt x="1707" y="1564"/>
                </a:lnTo>
                <a:lnTo>
                  <a:pt x="1707" y="1566"/>
                </a:lnTo>
                <a:lnTo>
                  <a:pt x="1708" y="1567"/>
                </a:lnTo>
                <a:lnTo>
                  <a:pt x="1708" y="1571"/>
                </a:lnTo>
                <a:lnTo>
                  <a:pt x="1708" y="1576"/>
                </a:lnTo>
                <a:lnTo>
                  <a:pt x="1707" y="1587"/>
                </a:lnTo>
                <a:lnTo>
                  <a:pt x="1708" y="1596"/>
                </a:lnTo>
                <a:lnTo>
                  <a:pt x="1708" y="1601"/>
                </a:lnTo>
                <a:lnTo>
                  <a:pt x="1708" y="1605"/>
                </a:lnTo>
                <a:lnTo>
                  <a:pt x="1707" y="1608"/>
                </a:lnTo>
                <a:lnTo>
                  <a:pt x="1707" y="1609"/>
                </a:lnTo>
                <a:lnTo>
                  <a:pt x="1706" y="1609"/>
                </a:lnTo>
                <a:lnTo>
                  <a:pt x="1704" y="1609"/>
                </a:lnTo>
                <a:lnTo>
                  <a:pt x="1703" y="1609"/>
                </a:lnTo>
                <a:lnTo>
                  <a:pt x="1698" y="1606"/>
                </a:lnTo>
                <a:lnTo>
                  <a:pt x="1697" y="1611"/>
                </a:lnTo>
                <a:lnTo>
                  <a:pt x="1691" y="1644"/>
                </a:lnTo>
                <a:lnTo>
                  <a:pt x="1691" y="1646"/>
                </a:lnTo>
                <a:lnTo>
                  <a:pt x="1691" y="1649"/>
                </a:lnTo>
                <a:lnTo>
                  <a:pt x="1691" y="1652"/>
                </a:lnTo>
                <a:lnTo>
                  <a:pt x="1691" y="1655"/>
                </a:lnTo>
                <a:lnTo>
                  <a:pt x="1693" y="1678"/>
                </a:lnTo>
                <a:lnTo>
                  <a:pt x="1694" y="1702"/>
                </a:lnTo>
                <a:lnTo>
                  <a:pt x="1697" y="1723"/>
                </a:lnTo>
                <a:lnTo>
                  <a:pt x="1701" y="1738"/>
                </a:lnTo>
                <a:lnTo>
                  <a:pt x="1701" y="1741"/>
                </a:lnTo>
                <a:lnTo>
                  <a:pt x="1701" y="1742"/>
                </a:lnTo>
                <a:lnTo>
                  <a:pt x="1701" y="1745"/>
                </a:lnTo>
                <a:lnTo>
                  <a:pt x="1702" y="1753"/>
                </a:lnTo>
                <a:lnTo>
                  <a:pt x="1701" y="1758"/>
                </a:lnTo>
                <a:lnTo>
                  <a:pt x="1701" y="1761"/>
                </a:lnTo>
                <a:lnTo>
                  <a:pt x="1699" y="1763"/>
                </a:lnTo>
                <a:lnTo>
                  <a:pt x="1698" y="1766"/>
                </a:lnTo>
                <a:lnTo>
                  <a:pt x="1698" y="1767"/>
                </a:lnTo>
                <a:lnTo>
                  <a:pt x="1718" y="1759"/>
                </a:lnTo>
                <a:lnTo>
                  <a:pt x="1720" y="1889"/>
                </a:lnTo>
                <a:lnTo>
                  <a:pt x="1723" y="2017"/>
                </a:lnTo>
                <a:lnTo>
                  <a:pt x="1725" y="2146"/>
                </a:lnTo>
                <a:lnTo>
                  <a:pt x="1725" y="2163"/>
                </a:lnTo>
                <a:lnTo>
                  <a:pt x="1725" y="2184"/>
                </a:lnTo>
                <a:lnTo>
                  <a:pt x="1725" y="2207"/>
                </a:lnTo>
                <a:lnTo>
                  <a:pt x="1725" y="2231"/>
                </a:lnTo>
                <a:lnTo>
                  <a:pt x="1724" y="2254"/>
                </a:lnTo>
                <a:lnTo>
                  <a:pt x="1720" y="2277"/>
                </a:lnTo>
                <a:lnTo>
                  <a:pt x="1714" y="2296"/>
                </a:lnTo>
                <a:lnTo>
                  <a:pt x="1704" y="2313"/>
                </a:lnTo>
                <a:lnTo>
                  <a:pt x="1693" y="2325"/>
                </a:lnTo>
                <a:lnTo>
                  <a:pt x="1685" y="2326"/>
                </a:lnTo>
                <a:lnTo>
                  <a:pt x="1683" y="2342"/>
                </a:lnTo>
                <a:lnTo>
                  <a:pt x="1683" y="2352"/>
                </a:lnTo>
                <a:lnTo>
                  <a:pt x="1695" y="2363"/>
                </a:lnTo>
                <a:lnTo>
                  <a:pt x="1699" y="2372"/>
                </a:lnTo>
                <a:lnTo>
                  <a:pt x="1702" y="2383"/>
                </a:lnTo>
                <a:lnTo>
                  <a:pt x="1701" y="2396"/>
                </a:lnTo>
                <a:lnTo>
                  <a:pt x="1699" y="2398"/>
                </a:lnTo>
                <a:lnTo>
                  <a:pt x="1698" y="2401"/>
                </a:lnTo>
                <a:lnTo>
                  <a:pt x="1697" y="2402"/>
                </a:lnTo>
                <a:lnTo>
                  <a:pt x="1718" y="2393"/>
                </a:lnTo>
                <a:lnTo>
                  <a:pt x="1720" y="2524"/>
                </a:lnTo>
                <a:lnTo>
                  <a:pt x="1723" y="2652"/>
                </a:lnTo>
                <a:lnTo>
                  <a:pt x="1725" y="2779"/>
                </a:lnTo>
                <a:lnTo>
                  <a:pt x="1725" y="2795"/>
                </a:lnTo>
                <a:lnTo>
                  <a:pt x="1725" y="2812"/>
                </a:lnTo>
                <a:lnTo>
                  <a:pt x="1725" y="2832"/>
                </a:lnTo>
                <a:lnTo>
                  <a:pt x="1725" y="2851"/>
                </a:lnTo>
                <a:lnTo>
                  <a:pt x="1725" y="2872"/>
                </a:lnTo>
                <a:lnTo>
                  <a:pt x="1723" y="2892"/>
                </a:lnTo>
                <a:lnTo>
                  <a:pt x="1720" y="2911"/>
                </a:lnTo>
                <a:lnTo>
                  <a:pt x="1715" y="2928"/>
                </a:lnTo>
                <a:lnTo>
                  <a:pt x="1708" y="2943"/>
                </a:lnTo>
                <a:lnTo>
                  <a:pt x="1698" y="2955"/>
                </a:lnTo>
                <a:lnTo>
                  <a:pt x="1686" y="2962"/>
                </a:lnTo>
                <a:lnTo>
                  <a:pt x="1670" y="2965"/>
                </a:lnTo>
                <a:lnTo>
                  <a:pt x="1657" y="2962"/>
                </a:lnTo>
                <a:lnTo>
                  <a:pt x="1648" y="2955"/>
                </a:lnTo>
                <a:lnTo>
                  <a:pt x="1643" y="2944"/>
                </a:lnTo>
                <a:lnTo>
                  <a:pt x="1639" y="2930"/>
                </a:lnTo>
                <a:lnTo>
                  <a:pt x="1638" y="2913"/>
                </a:lnTo>
                <a:lnTo>
                  <a:pt x="1636" y="2894"/>
                </a:lnTo>
                <a:lnTo>
                  <a:pt x="1636" y="2875"/>
                </a:lnTo>
                <a:lnTo>
                  <a:pt x="1636" y="2855"/>
                </a:lnTo>
                <a:lnTo>
                  <a:pt x="1636" y="2837"/>
                </a:lnTo>
                <a:lnTo>
                  <a:pt x="1634" y="2820"/>
                </a:lnTo>
                <a:lnTo>
                  <a:pt x="1630" y="2805"/>
                </a:lnTo>
                <a:lnTo>
                  <a:pt x="1623" y="2794"/>
                </a:lnTo>
                <a:lnTo>
                  <a:pt x="1614" y="2786"/>
                </a:lnTo>
                <a:lnTo>
                  <a:pt x="1605" y="2784"/>
                </a:lnTo>
                <a:lnTo>
                  <a:pt x="1598" y="2790"/>
                </a:lnTo>
                <a:lnTo>
                  <a:pt x="1593" y="2799"/>
                </a:lnTo>
                <a:lnTo>
                  <a:pt x="1588" y="2812"/>
                </a:lnTo>
                <a:lnTo>
                  <a:pt x="1584" y="2828"/>
                </a:lnTo>
                <a:lnTo>
                  <a:pt x="1580" y="2845"/>
                </a:lnTo>
                <a:lnTo>
                  <a:pt x="1577" y="2863"/>
                </a:lnTo>
                <a:lnTo>
                  <a:pt x="1575" y="2880"/>
                </a:lnTo>
                <a:lnTo>
                  <a:pt x="1572" y="2896"/>
                </a:lnTo>
                <a:lnTo>
                  <a:pt x="1568" y="2907"/>
                </a:lnTo>
                <a:lnTo>
                  <a:pt x="1564" y="2917"/>
                </a:lnTo>
                <a:lnTo>
                  <a:pt x="1559" y="2921"/>
                </a:lnTo>
                <a:lnTo>
                  <a:pt x="1554" y="2919"/>
                </a:lnTo>
                <a:lnTo>
                  <a:pt x="1546" y="2910"/>
                </a:lnTo>
                <a:lnTo>
                  <a:pt x="1545" y="2905"/>
                </a:lnTo>
                <a:lnTo>
                  <a:pt x="1541" y="2894"/>
                </a:lnTo>
                <a:lnTo>
                  <a:pt x="1538" y="2880"/>
                </a:lnTo>
                <a:lnTo>
                  <a:pt x="1534" y="2863"/>
                </a:lnTo>
                <a:lnTo>
                  <a:pt x="1529" y="2845"/>
                </a:lnTo>
                <a:lnTo>
                  <a:pt x="1524" y="2825"/>
                </a:lnTo>
                <a:lnTo>
                  <a:pt x="1519" y="2807"/>
                </a:lnTo>
                <a:lnTo>
                  <a:pt x="1513" y="2788"/>
                </a:lnTo>
                <a:lnTo>
                  <a:pt x="1508" y="2774"/>
                </a:lnTo>
                <a:lnTo>
                  <a:pt x="1503" y="2762"/>
                </a:lnTo>
                <a:lnTo>
                  <a:pt x="1498" y="2754"/>
                </a:lnTo>
                <a:lnTo>
                  <a:pt x="1492" y="2753"/>
                </a:lnTo>
                <a:lnTo>
                  <a:pt x="1487" y="2758"/>
                </a:lnTo>
                <a:lnTo>
                  <a:pt x="1483" y="2770"/>
                </a:lnTo>
                <a:lnTo>
                  <a:pt x="1481" y="2783"/>
                </a:lnTo>
                <a:lnTo>
                  <a:pt x="1479" y="2801"/>
                </a:lnTo>
                <a:lnTo>
                  <a:pt x="1478" y="2822"/>
                </a:lnTo>
                <a:lnTo>
                  <a:pt x="1477" y="2846"/>
                </a:lnTo>
                <a:lnTo>
                  <a:pt x="1475" y="2872"/>
                </a:lnTo>
                <a:lnTo>
                  <a:pt x="1474" y="2900"/>
                </a:lnTo>
                <a:lnTo>
                  <a:pt x="1471" y="2927"/>
                </a:lnTo>
                <a:lnTo>
                  <a:pt x="1467" y="2955"/>
                </a:lnTo>
                <a:lnTo>
                  <a:pt x="1462" y="2981"/>
                </a:lnTo>
                <a:lnTo>
                  <a:pt x="1456" y="3006"/>
                </a:lnTo>
                <a:lnTo>
                  <a:pt x="1447" y="3027"/>
                </a:lnTo>
                <a:lnTo>
                  <a:pt x="1436" y="3045"/>
                </a:lnTo>
                <a:lnTo>
                  <a:pt x="1422" y="3058"/>
                </a:lnTo>
                <a:lnTo>
                  <a:pt x="1405" y="3066"/>
                </a:lnTo>
                <a:lnTo>
                  <a:pt x="1385" y="3069"/>
                </a:lnTo>
                <a:lnTo>
                  <a:pt x="1369" y="3066"/>
                </a:lnTo>
                <a:lnTo>
                  <a:pt x="1356" y="3058"/>
                </a:lnTo>
                <a:lnTo>
                  <a:pt x="1348" y="3046"/>
                </a:lnTo>
                <a:lnTo>
                  <a:pt x="1343" y="3031"/>
                </a:lnTo>
                <a:lnTo>
                  <a:pt x="1341" y="3012"/>
                </a:lnTo>
                <a:lnTo>
                  <a:pt x="1339" y="2993"/>
                </a:lnTo>
                <a:lnTo>
                  <a:pt x="1341" y="2969"/>
                </a:lnTo>
                <a:lnTo>
                  <a:pt x="1342" y="2945"/>
                </a:lnTo>
                <a:lnTo>
                  <a:pt x="1344" y="2921"/>
                </a:lnTo>
                <a:lnTo>
                  <a:pt x="1348" y="2896"/>
                </a:lnTo>
                <a:lnTo>
                  <a:pt x="1351" y="2871"/>
                </a:lnTo>
                <a:lnTo>
                  <a:pt x="1352" y="2847"/>
                </a:lnTo>
                <a:lnTo>
                  <a:pt x="1354" y="2825"/>
                </a:lnTo>
                <a:lnTo>
                  <a:pt x="1354" y="2804"/>
                </a:lnTo>
                <a:lnTo>
                  <a:pt x="1350" y="2786"/>
                </a:lnTo>
                <a:lnTo>
                  <a:pt x="1344" y="2770"/>
                </a:lnTo>
                <a:lnTo>
                  <a:pt x="1337" y="2758"/>
                </a:lnTo>
                <a:lnTo>
                  <a:pt x="1323" y="2750"/>
                </a:lnTo>
                <a:lnTo>
                  <a:pt x="1308" y="2748"/>
                </a:lnTo>
                <a:lnTo>
                  <a:pt x="1299" y="2750"/>
                </a:lnTo>
                <a:lnTo>
                  <a:pt x="1292" y="2758"/>
                </a:lnTo>
                <a:lnTo>
                  <a:pt x="1288" y="2770"/>
                </a:lnTo>
                <a:lnTo>
                  <a:pt x="1286" y="2784"/>
                </a:lnTo>
                <a:lnTo>
                  <a:pt x="1286" y="2800"/>
                </a:lnTo>
                <a:lnTo>
                  <a:pt x="1284" y="2816"/>
                </a:lnTo>
                <a:lnTo>
                  <a:pt x="1284" y="2830"/>
                </a:lnTo>
                <a:lnTo>
                  <a:pt x="1283" y="2842"/>
                </a:lnTo>
                <a:lnTo>
                  <a:pt x="1279" y="2850"/>
                </a:lnTo>
                <a:lnTo>
                  <a:pt x="1274" y="2854"/>
                </a:lnTo>
                <a:lnTo>
                  <a:pt x="1269" y="2850"/>
                </a:lnTo>
                <a:lnTo>
                  <a:pt x="1265" y="2839"/>
                </a:lnTo>
                <a:lnTo>
                  <a:pt x="1262" y="2824"/>
                </a:lnTo>
                <a:lnTo>
                  <a:pt x="1259" y="2804"/>
                </a:lnTo>
                <a:lnTo>
                  <a:pt x="1257" y="2782"/>
                </a:lnTo>
                <a:lnTo>
                  <a:pt x="1254" y="2758"/>
                </a:lnTo>
                <a:lnTo>
                  <a:pt x="1250" y="2736"/>
                </a:lnTo>
                <a:lnTo>
                  <a:pt x="1246" y="2714"/>
                </a:lnTo>
                <a:lnTo>
                  <a:pt x="1240" y="2695"/>
                </a:lnTo>
                <a:lnTo>
                  <a:pt x="1232" y="2680"/>
                </a:lnTo>
                <a:lnTo>
                  <a:pt x="1220" y="2672"/>
                </a:lnTo>
                <a:lnTo>
                  <a:pt x="1211" y="2669"/>
                </a:lnTo>
                <a:lnTo>
                  <a:pt x="1203" y="2673"/>
                </a:lnTo>
                <a:lnTo>
                  <a:pt x="1198" y="2684"/>
                </a:lnTo>
                <a:lnTo>
                  <a:pt x="1195" y="2698"/>
                </a:lnTo>
                <a:lnTo>
                  <a:pt x="1193" y="2716"/>
                </a:lnTo>
                <a:lnTo>
                  <a:pt x="1191" y="2739"/>
                </a:lnTo>
                <a:lnTo>
                  <a:pt x="1191" y="2763"/>
                </a:lnTo>
                <a:lnTo>
                  <a:pt x="1190" y="2790"/>
                </a:lnTo>
                <a:lnTo>
                  <a:pt x="1190" y="2816"/>
                </a:lnTo>
                <a:lnTo>
                  <a:pt x="1189" y="2843"/>
                </a:lnTo>
                <a:lnTo>
                  <a:pt x="1187" y="2871"/>
                </a:lnTo>
                <a:lnTo>
                  <a:pt x="1185" y="2897"/>
                </a:lnTo>
                <a:lnTo>
                  <a:pt x="1179" y="2921"/>
                </a:lnTo>
                <a:lnTo>
                  <a:pt x="1174" y="2942"/>
                </a:lnTo>
                <a:lnTo>
                  <a:pt x="1165" y="2959"/>
                </a:lnTo>
                <a:lnTo>
                  <a:pt x="1155" y="2973"/>
                </a:lnTo>
                <a:lnTo>
                  <a:pt x="1140" y="2981"/>
                </a:lnTo>
                <a:lnTo>
                  <a:pt x="1123" y="2983"/>
                </a:lnTo>
                <a:lnTo>
                  <a:pt x="1102" y="2981"/>
                </a:lnTo>
                <a:lnTo>
                  <a:pt x="1087" y="2973"/>
                </a:lnTo>
                <a:lnTo>
                  <a:pt x="1073" y="2960"/>
                </a:lnTo>
                <a:lnTo>
                  <a:pt x="1064" y="2944"/>
                </a:lnTo>
                <a:lnTo>
                  <a:pt x="1059" y="2925"/>
                </a:lnTo>
                <a:lnTo>
                  <a:pt x="1054" y="2901"/>
                </a:lnTo>
                <a:lnTo>
                  <a:pt x="1053" y="2876"/>
                </a:lnTo>
                <a:lnTo>
                  <a:pt x="1051" y="2850"/>
                </a:lnTo>
                <a:lnTo>
                  <a:pt x="1050" y="2822"/>
                </a:lnTo>
                <a:lnTo>
                  <a:pt x="1050" y="2795"/>
                </a:lnTo>
                <a:lnTo>
                  <a:pt x="1050" y="2767"/>
                </a:lnTo>
                <a:lnTo>
                  <a:pt x="1049" y="2741"/>
                </a:lnTo>
                <a:lnTo>
                  <a:pt x="1046" y="2715"/>
                </a:lnTo>
                <a:lnTo>
                  <a:pt x="1042" y="2693"/>
                </a:lnTo>
                <a:lnTo>
                  <a:pt x="1035" y="2672"/>
                </a:lnTo>
                <a:lnTo>
                  <a:pt x="1030" y="2664"/>
                </a:lnTo>
                <a:lnTo>
                  <a:pt x="1020" y="2656"/>
                </a:lnTo>
                <a:lnTo>
                  <a:pt x="1007" y="2648"/>
                </a:lnTo>
                <a:lnTo>
                  <a:pt x="994" y="2644"/>
                </a:lnTo>
                <a:lnTo>
                  <a:pt x="981" y="2643"/>
                </a:lnTo>
                <a:lnTo>
                  <a:pt x="979" y="2643"/>
                </a:lnTo>
                <a:lnTo>
                  <a:pt x="982" y="2779"/>
                </a:lnTo>
                <a:lnTo>
                  <a:pt x="982" y="2795"/>
                </a:lnTo>
                <a:lnTo>
                  <a:pt x="982" y="2812"/>
                </a:lnTo>
                <a:lnTo>
                  <a:pt x="983" y="2832"/>
                </a:lnTo>
                <a:lnTo>
                  <a:pt x="983" y="2851"/>
                </a:lnTo>
                <a:lnTo>
                  <a:pt x="982" y="2872"/>
                </a:lnTo>
                <a:lnTo>
                  <a:pt x="981" y="2892"/>
                </a:lnTo>
                <a:lnTo>
                  <a:pt x="977" y="2911"/>
                </a:lnTo>
                <a:lnTo>
                  <a:pt x="971" y="2928"/>
                </a:lnTo>
                <a:lnTo>
                  <a:pt x="965" y="2943"/>
                </a:lnTo>
                <a:lnTo>
                  <a:pt x="956" y="2955"/>
                </a:lnTo>
                <a:lnTo>
                  <a:pt x="943" y="2962"/>
                </a:lnTo>
                <a:lnTo>
                  <a:pt x="928" y="2965"/>
                </a:lnTo>
                <a:lnTo>
                  <a:pt x="915" y="2962"/>
                </a:lnTo>
                <a:lnTo>
                  <a:pt x="906" y="2955"/>
                </a:lnTo>
                <a:lnTo>
                  <a:pt x="899" y="2944"/>
                </a:lnTo>
                <a:lnTo>
                  <a:pt x="895" y="2930"/>
                </a:lnTo>
                <a:lnTo>
                  <a:pt x="894" y="2913"/>
                </a:lnTo>
                <a:lnTo>
                  <a:pt x="893" y="2894"/>
                </a:lnTo>
                <a:lnTo>
                  <a:pt x="894" y="2875"/>
                </a:lnTo>
                <a:lnTo>
                  <a:pt x="894" y="2855"/>
                </a:lnTo>
                <a:lnTo>
                  <a:pt x="893" y="2837"/>
                </a:lnTo>
                <a:lnTo>
                  <a:pt x="890" y="2820"/>
                </a:lnTo>
                <a:lnTo>
                  <a:pt x="886" y="2805"/>
                </a:lnTo>
                <a:lnTo>
                  <a:pt x="880" y="2794"/>
                </a:lnTo>
                <a:lnTo>
                  <a:pt x="871" y="2786"/>
                </a:lnTo>
                <a:lnTo>
                  <a:pt x="861" y="2786"/>
                </a:lnTo>
                <a:lnTo>
                  <a:pt x="854" y="2791"/>
                </a:lnTo>
                <a:lnTo>
                  <a:pt x="848" y="2803"/>
                </a:lnTo>
                <a:lnTo>
                  <a:pt x="843" y="2817"/>
                </a:lnTo>
                <a:lnTo>
                  <a:pt x="839" y="2835"/>
                </a:lnTo>
                <a:lnTo>
                  <a:pt x="835" y="2855"/>
                </a:lnTo>
                <a:lnTo>
                  <a:pt x="833" y="2873"/>
                </a:lnTo>
                <a:lnTo>
                  <a:pt x="830" y="2892"/>
                </a:lnTo>
                <a:lnTo>
                  <a:pt x="826" y="2906"/>
                </a:lnTo>
                <a:lnTo>
                  <a:pt x="822" y="2917"/>
                </a:lnTo>
                <a:lnTo>
                  <a:pt x="817" y="2921"/>
                </a:lnTo>
                <a:lnTo>
                  <a:pt x="809" y="2919"/>
                </a:lnTo>
                <a:lnTo>
                  <a:pt x="809" y="2917"/>
                </a:lnTo>
                <a:lnTo>
                  <a:pt x="808" y="2918"/>
                </a:lnTo>
                <a:lnTo>
                  <a:pt x="800" y="2914"/>
                </a:lnTo>
                <a:lnTo>
                  <a:pt x="793" y="2904"/>
                </a:lnTo>
                <a:lnTo>
                  <a:pt x="788" y="2888"/>
                </a:lnTo>
                <a:lnTo>
                  <a:pt x="783" y="2867"/>
                </a:lnTo>
                <a:lnTo>
                  <a:pt x="780" y="2841"/>
                </a:lnTo>
                <a:lnTo>
                  <a:pt x="780" y="2824"/>
                </a:lnTo>
                <a:lnTo>
                  <a:pt x="776" y="2807"/>
                </a:lnTo>
                <a:lnTo>
                  <a:pt x="771" y="2788"/>
                </a:lnTo>
                <a:lnTo>
                  <a:pt x="765" y="2774"/>
                </a:lnTo>
                <a:lnTo>
                  <a:pt x="759" y="2762"/>
                </a:lnTo>
                <a:lnTo>
                  <a:pt x="754" y="2754"/>
                </a:lnTo>
                <a:lnTo>
                  <a:pt x="749" y="2753"/>
                </a:lnTo>
                <a:lnTo>
                  <a:pt x="744" y="2758"/>
                </a:lnTo>
                <a:lnTo>
                  <a:pt x="740" y="2770"/>
                </a:lnTo>
                <a:lnTo>
                  <a:pt x="737" y="2783"/>
                </a:lnTo>
                <a:lnTo>
                  <a:pt x="736" y="2801"/>
                </a:lnTo>
                <a:lnTo>
                  <a:pt x="734" y="2822"/>
                </a:lnTo>
                <a:lnTo>
                  <a:pt x="733" y="2846"/>
                </a:lnTo>
                <a:lnTo>
                  <a:pt x="732" y="2872"/>
                </a:lnTo>
                <a:lnTo>
                  <a:pt x="730" y="2900"/>
                </a:lnTo>
                <a:lnTo>
                  <a:pt x="728" y="2927"/>
                </a:lnTo>
                <a:lnTo>
                  <a:pt x="724" y="2955"/>
                </a:lnTo>
                <a:lnTo>
                  <a:pt x="720" y="2981"/>
                </a:lnTo>
                <a:lnTo>
                  <a:pt x="712" y="3006"/>
                </a:lnTo>
                <a:lnTo>
                  <a:pt x="704" y="3027"/>
                </a:lnTo>
                <a:lnTo>
                  <a:pt x="693" y="3045"/>
                </a:lnTo>
                <a:lnTo>
                  <a:pt x="678" y="3058"/>
                </a:lnTo>
                <a:lnTo>
                  <a:pt x="662" y="3066"/>
                </a:lnTo>
                <a:lnTo>
                  <a:pt x="641" y="3069"/>
                </a:lnTo>
                <a:lnTo>
                  <a:pt x="626" y="3066"/>
                </a:lnTo>
                <a:lnTo>
                  <a:pt x="614" y="3058"/>
                </a:lnTo>
                <a:lnTo>
                  <a:pt x="605" y="3046"/>
                </a:lnTo>
                <a:lnTo>
                  <a:pt x="600" y="3031"/>
                </a:lnTo>
                <a:lnTo>
                  <a:pt x="597" y="3012"/>
                </a:lnTo>
                <a:lnTo>
                  <a:pt x="596" y="2993"/>
                </a:lnTo>
                <a:lnTo>
                  <a:pt x="597" y="2969"/>
                </a:lnTo>
                <a:lnTo>
                  <a:pt x="598" y="2945"/>
                </a:lnTo>
                <a:lnTo>
                  <a:pt x="602" y="2921"/>
                </a:lnTo>
                <a:lnTo>
                  <a:pt x="605" y="2896"/>
                </a:lnTo>
                <a:lnTo>
                  <a:pt x="607" y="2871"/>
                </a:lnTo>
                <a:lnTo>
                  <a:pt x="610" y="2847"/>
                </a:lnTo>
                <a:lnTo>
                  <a:pt x="610" y="2825"/>
                </a:lnTo>
                <a:lnTo>
                  <a:pt x="610" y="2804"/>
                </a:lnTo>
                <a:lnTo>
                  <a:pt x="607" y="2786"/>
                </a:lnTo>
                <a:lnTo>
                  <a:pt x="601" y="2770"/>
                </a:lnTo>
                <a:lnTo>
                  <a:pt x="593" y="2758"/>
                </a:lnTo>
                <a:lnTo>
                  <a:pt x="581" y="2750"/>
                </a:lnTo>
                <a:lnTo>
                  <a:pt x="564" y="2748"/>
                </a:lnTo>
                <a:lnTo>
                  <a:pt x="555" y="2750"/>
                </a:lnTo>
                <a:lnTo>
                  <a:pt x="549" y="2758"/>
                </a:lnTo>
                <a:lnTo>
                  <a:pt x="545" y="2770"/>
                </a:lnTo>
                <a:lnTo>
                  <a:pt x="542" y="2784"/>
                </a:lnTo>
                <a:lnTo>
                  <a:pt x="542" y="2800"/>
                </a:lnTo>
                <a:lnTo>
                  <a:pt x="542" y="2816"/>
                </a:lnTo>
                <a:lnTo>
                  <a:pt x="541" y="2830"/>
                </a:lnTo>
                <a:lnTo>
                  <a:pt x="539" y="2842"/>
                </a:lnTo>
                <a:lnTo>
                  <a:pt x="537" y="2850"/>
                </a:lnTo>
                <a:lnTo>
                  <a:pt x="531" y="2854"/>
                </a:lnTo>
                <a:lnTo>
                  <a:pt x="525" y="2850"/>
                </a:lnTo>
                <a:lnTo>
                  <a:pt x="521" y="2839"/>
                </a:lnTo>
                <a:lnTo>
                  <a:pt x="518" y="2824"/>
                </a:lnTo>
                <a:lnTo>
                  <a:pt x="516" y="2804"/>
                </a:lnTo>
                <a:lnTo>
                  <a:pt x="513" y="2782"/>
                </a:lnTo>
                <a:lnTo>
                  <a:pt x="511" y="2758"/>
                </a:lnTo>
                <a:lnTo>
                  <a:pt x="508" y="2736"/>
                </a:lnTo>
                <a:lnTo>
                  <a:pt x="503" y="2714"/>
                </a:lnTo>
                <a:lnTo>
                  <a:pt x="496" y="2695"/>
                </a:lnTo>
                <a:lnTo>
                  <a:pt x="488" y="2680"/>
                </a:lnTo>
                <a:lnTo>
                  <a:pt x="478" y="2672"/>
                </a:lnTo>
                <a:lnTo>
                  <a:pt x="467" y="2669"/>
                </a:lnTo>
                <a:lnTo>
                  <a:pt x="461" y="2673"/>
                </a:lnTo>
                <a:lnTo>
                  <a:pt x="456" y="2684"/>
                </a:lnTo>
                <a:lnTo>
                  <a:pt x="452" y="2698"/>
                </a:lnTo>
                <a:lnTo>
                  <a:pt x="449" y="2716"/>
                </a:lnTo>
                <a:lnTo>
                  <a:pt x="448" y="2739"/>
                </a:lnTo>
                <a:lnTo>
                  <a:pt x="448" y="2763"/>
                </a:lnTo>
                <a:lnTo>
                  <a:pt x="446" y="2790"/>
                </a:lnTo>
                <a:lnTo>
                  <a:pt x="446" y="2816"/>
                </a:lnTo>
                <a:lnTo>
                  <a:pt x="445" y="2843"/>
                </a:lnTo>
                <a:lnTo>
                  <a:pt x="444" y="2871"/>
                </a:lnTo>
                <a:lnTo>
                  <a:pt x="441" y="2897"/>
                </a:lnTo>
                <a:lnTo>
                  <a:pt x="437" y="2921"/>
                </a:lnTo>
                <a:lnTo>
                  <a:pt x="431" y="2942"/>
                </a:lnTo>
                <a:lnTo>
                  <a:pt x="422" y="2959"/>
                </a:lnTo>
                <a:lnTo>
                  <a:pt x="411" y="2973"/>
                </a:lnTo>
                <a:lnTo>
                  <a:pt x="397" y="2981"/>
                </a:lnTo>
                <a:lnTo>
                  <a:pt x="380" y="2983"/>
                </a:lnTo>
                <a:lnTo>
                  <a:pt x="359" y="2981"/>
                </a:lnTo>
                <a:lnTo>
                  <a:pt x="343" y="2973"/>
                </a:lnTo>
                <a:lnTo>
                  <a:pt x="331" y="2960"/>
                </a:lnTo>
                <a:lnTo>
                  <a:pt x="322" y="2944"/>
                </a:lnTo>
                <a:lnTo>
                  <a:pt x="315" y="2925"/>
                </a:lnTo>
                <a:lnTo>
                  <a:pt x="312" y="2901"/>
                </a:lnTo>
                <a:lnTo>
                  <a:pt x="309" y="2876"/>
                </a:lnTo>
                <a:lnTo>
                  <a:pt x="308" y="2850"/>
                </a:lnTo>
                <a:lnTo>
                  <a:pt x="308" y="2822"/>
                </a:lnTo>
                <a:lnTo>
                  <a:pt x="306" y="2795"/>
                </a:lnTo>
                <a:lnTo>
                  <a:pt x="306" y="2767"/>
                </a:lnTo>
                <a:lnTo>
                  <a:pt x="305" y="2741"/>
                </a:lnTo>
                <a:lnTo>
                  <a:pt x="302" y="2715"/>
                </a:lnTo>
                <a:lnTo>
                  <a:pt x="298" y="2693"/>
                </a:lnTo>
                <a:lnTo>
                  <a:pt x="292" y="2672"/>
                </a:lnTo>
                <a:lnTo>
                  <a:pt x="287" y="2664"/>
                </a:lnTo>
                <a:lnTo>
                  <a:pt x="278" y="2656"/>
                </a:lnTo>
                <a:lnTo>
                  <a:pt x="266" y="2650"/>
                </a:lnTo>
                <a:lnTo>
                  <a:pt x="253" y="2644"/>
                </a:lnTo>
                <a:lnTo>
                  <a:pt x="240" y="2643"/>
                </a:lnTo>
                <a:lnTo>
                  <a:pt x="229" y="2646"/>
                </a:lnTo>
                <a:lnTo>
                  <a:pt x="220" y="2655"/>
                </a:lnTo>
                <a:lnTo>
                  <a:pt x="216" y="2665"/>
                </a:lnTo>
                <a:lnTo>
                  <a:pt x="215" y="2680"/>
                </a:lnTo>
                <a:lnTo>
                  <a:pt x="217" y="2695"/>
                </a:lnTo>
                <a:lnTo>
                  <a:pt x="221" y="2712"/>
                </a:lnTo>
                <a:lnTo>
                  <a:pt x="226" y="2729"/>
                </a:lnTo>
                <a:lnTo>
                  <a:pt x="230" y="2746"/>
                </a:lnTo>
                <a:lnTo>
                  <a:pt x="234" y="2761"/>
                </a:lnTo>
                <a:lnTo>
                  <a:pt x="236" y="2775"/>
                </a:lnTo>
                <a:lnTo>
                  <a:pt x="234" y="2787"/>
                </a:lnTo>
                <a:lnTo>
                  <a:pt x="229" y="2795"/>
                </a:lnTo>
                <a:lnTo>
                  <a:pt x="219" y="2799"/>
                </a:lnTo>
                <a:lnTo>
                  <a:pt x="204" y="2799"/>
                </a:lnTo>
                <a:lnTo>
                  <a:pt x="194" y="2792"/>
                </a:lnTo>
                <a:lnTo>
                  <a:pt x="185" y="2782"/>
                </a:lnTo>
                <a:lnTo>
                  <a:pt x="179" y="2767"/>
                </a:lnTo>
                <a:lnTo>
                  <a:pt x="174" y="2750"/>
                </a:lnTo>
                <a:lnTo>
                  <a:pt x="171" y="2731"/>
                </a:lnTo>
                <a:lnTo>
                  <a:pt x="170" y="2709"/>
                </a:lnTo>
                <a:lnTo>
                  <a:pt x="168" y="2686"/>
                </a:lnTo>
                <a:lnTo>
                  <a:pt x="166" y="2664"/>
                </a:lnTo>
                <a:lnTo>
                  <a:pt x="165" y="2643"/>
                </a:lnTo>
                <a:lnTo>
                  <a:pt x="161" y="2622"/>
                </a:lnTo>
                <a:lnTo>
                  <a:pt x="157" y="2605"/>
                </a:lnTo>
                <a:lnTo>
                  <a:pt x="152" y="2589"/>
                </a:lnTo>
                <a:lnTo>
                  <a:pt x="143" y="2579"/>
                </a:lnTo>
                <a:lnTo>
                  <a:pt x="132" y="2574"/>
                </a:lnTo>
                <a:lnTo>
                  <a:pt x="118" y="2572"/>
                </a:lnTo>
                <a:lnTo>
                  <a:pt x="102" y="2578"/>
                </a:lnTo>
                <a:lnTo>
                  <a:pt x="90" y="2587"/>
                </a:lnTo>
                <a:lnTo>
                  <a:pt x="81" y="2601"/>
                </a:lnTo>
                <a:lnTo>
                  <a:pt x="76" y="2618"/>
                </a:lnTo>
                <a:lnTo>
                  <a:pt x="73" y="2637"/>
                </a:lnTo>
                <a:lnTo>
                  <a:pt x="72" y="2659"/>
                </a:lnTo>
                <a:lnTo>
                  <a:pt x="73" y="2681"/>
                </a:lnTo>
                <a:lnTo>
                  <a:pt x="75" y="2703"/>
                </a:lnTo>
                <a:lnTo>
                  <a:pt x="79" y="2726"/>
                </a:lnTo>
                <a:lnTo>
                  <a:pt x="81" y="2748"/>
                </a:lnTo>
                <a:lnTo>
                  <a:pt x="85" y="2767"/>
                </a:lnTo>
                <a:lnTo>
                  <a:pt x="88" y="2786"/>
                </a:lnTo>
                <a:lnTo>
                  <a:pt x="90" y="2800"/>
                </a:lnTo>
                <a:lnTo>
                  <a:pt x="90" y="2812"/>
                </a:lnTo>
                <a:lnTo>
                  <a:pt x="89" y="2846"/>
                </a:lnTo>
                <a:lnTo>
                  <a:pt x="86" y="2872"/>
                </a:lnTo>
                <a:lnTo>
                  <a:pt x="82" y="2893"/>
                </a:lnTo>
                <a:lnTo>
                  <a:pt x="77" y="2907"/>
                </a:lnTo>
                <a:lnTo>
                  <a:pt x="71" y="2915"/>
                </a:lnTo>
                <a:lnTo>
                  <a:pt x="64" y="2918"/>
                </a:lnTo>
                <a:lnTo>
                  <a:pt x="58" y="2914"/>
                </a:lnTo>
                <a:lnTo>
                  <a:pt x="51" y="2905"/>
                </a:lnTo>
                <a:lnTo>
                  <a:pt x="46" y="2890"/>
                </a:lnTo>
                <a:lnTo>
                  <a:pt x="41" y="2871"/>
                </a:lnTo>
                <a:lnTo>
                  <a:pt x="38" y="2847"/>
                </a:lnTo>
                <a:lnTo>
                  <a:pt x="37" y="2818"/>
                </a:lnTo>
                <a:lnTo>
                  <a:pt x="39" y="2525"/>
                </a:lnTo>
                <a:lnTo>
                  <a:pt x="38" y="2525"/>
                </a:lnTo>
                <a:lnTo>
                  <a:pt x="39" y="2517"/>
                </a:lnTo>
                <a:lnTo>
                  <a:pt x="41" y="2456"/>
                </a:lnTo>
                <a:lnTo>
                  <a:pt x="39" y="2456"/>
                </a:lnTo>
                <a:lnTo>
                  <a:pt x="41" y="2455"/>
                </a:lnTo>
                <a:lnTo>
                  <a:pt x="41" y="2447"/>
                </a:lnTo>
                <a:lnTo>
                  <a:pt x="35" y="2438"/>
                </a:lnTo>
                <a:lnTo>
                  <a:pt x="35" y="2418"/>
                </a:lnTo>
                <a:lnTo>
                  <a:pt x="38" y="2401"/>
                </a:lnTo>
                <a:lnTo>
                  <a:pt x="45" y="2385"/>
                </a:lnTo>
                <a:lnTo>
                  <a:pt x="52" y="2371"/>
                </a:lnTo>
                <a:lnTo>
                  <a:pt x="60" y="2355"/>
                </a:lnTo>
                <a:lnTo>
                  <a:pt x="56" y="2351"/>
                </a:lnTo>
                <a:lnTo>
                  <a:pt x="45" y="2339"/>
                </a:lnTo>
                <a:lnTo>
                  <a:pt x="31" y="2328"/>
                </a:lnTo>
                <a:lnTo>
                  <a:pt x="22" y="2313"/>
                </a:lnTo>
                <a:lnTo>
                  <a:pt x="17" y="2299"/>
                </a:lnTo>
                <a:lnTo>
                  <a:pt x="18" y="2283"/>
                </a:lnTo>
                <a:lnTo>
                  <a:pt x="21" y="2275"/>
                </a:lnTo>
                <a:lnTo>
                  <a:pt x="25" y="2269"/>
                </a:lnTo>
                <a:lnTo>
                  <a:pt x="29" y="2263"/>
                </a:lnTo>
                <a:lnTo>
                  <a:pt x="29" y="2262"/>
                </a:lnTo>
                <a:lnTo>
                  <a:pt x="27" y="2261"/>
                </a:lnTo>
                <a:lnTo>
                  <a:pt x="17" y="2254"/>
                </a:lnTo>
                <a:lnTo>
                  <a:pt x="13" y="2248"/>
                </a:lnTo>
                <a:lnTo>
                  <a:pt x="13" y="2244"/>
                </a:lnTo>
                <a:lnTo>
                  <a:pt x="16" y="2239"/>
                </a:lnTo>
                <a:lnTo>
                  <a:pt x="21" y="2235"/>
                </a:lnTo>
                <a:lnTo>
                  <a:pt x="27" y="2231"/>
                </a:lnTo>
                <a:lnTo>
                  <a:pt x="33" y="2225"/>
                </a:lnTo>
                <a:lnTo>
                  <a:pt x="35" y="2219"/>
                </a:lnTo>
                <a:lnTo>
                  <a:pt x="37" y="2202"/>
                </a:lnTo>
                <a:lnTo>
                  <a:pt x="31" y="2186"/>
                </a:lnTo>
                <a:lnTo>
                  <a:pt x="24" y="2172"/>
                </a:lnTo>
                <a:lnTo>
                  <a:pt x="14" y="2157"/>
                </a:lnTo>
                <a:lnTo>
                  <a:pt x="7" y="2143"/>
                </a:lnTo>
                <a:lnTo>
                  <a:pt x="1" y="2127"/>
                </a:lnTo>
                <a:lnTo>
                  <a:pt x="1" y="2110"/>
                </a:lnTo>
                <a:lnTo>
                  <a:pt x="9" y="2110"/>
                </a:lnTo>
                <a:lnTo>
                  <a:pt x="9" y="2093"/>
                </a:lnTo>
                <a:lnTo>
                  <a:pt x="12" y="2092"/>
                </a:lnTo>
                <a:lnTo>
                  <a:pt x="16" y="2091"/>
                </a:lnTo>
                <a:lnTo>
                  <a:pt x="18" y="2089"/>
                </a:lnTo>
                <a:lnTo>
                  <a:pt x="22" y="2089"/>
                </a:lnTo>
                <a:lnTo>
                  <a:pt x="25" y="2087"/>
                </a:lnTo>
                <a:lnTo>
                  <a:pt x="27" y="2085"/>
                </a:lnTo>
                <a:lnTo>
                  <a:pt x="33" y="2075"/>
                </a:lnTo>
                <a:lnTo>
                  <a:pt x="37" y="2064"/>
                </a:lnTo>
                <a:lnTo>
                  <a:pt x="38" y="2061"/>
                </a:lnTo>
                <a:lnTo>
                  <a:pt x="39" y="1927"/>
                </a:lnTo>
                <a:lnTo>
                  <a:pt x="35" y="1924"/>
                </a:lnTo>
                <a:lnTo>
                  <a:pt x="31" y="1920"/>
                </a:lnTo>
                <a:lnTo>
                  <a:pt x="29" y="1915"/>
                </a:lnTo>
                <a:lnTo>
                  <a:pt x="27" y="1909"/>
                </a:lnTo>
                <a:lnTo>
                  <a:pt x="27" y="1898"/>
                </a:lnTo>
                <a:lnTo>
                  <a:pt x="29" y="1892"/>
                </a:lnTo>
                <a:lnTo>
                  <a:pt x="31" y="1886"/>
                </a:lnTo>
                <a:lnTo>
                  <a:pt x="35" y="1882"/>
                </a:lnTo>
                <a:lnTo>
                  <a:pt x="39" y="1880"/>
                </a:lnTo>
                <a:lnTo>
                  <a:pt x="41" y="1821"/>
                </a:lnTo>
                <a:lnTo>
                  <a:pt x="39" y="1821"/>
                </a:lnTo>
                <a:lnTo>
                  <a:pt x="41" y="1821"/>
                </a:lnTo>
                <a:lnTo>
                  <a:pt x="41" y="1813"/>
                </a:lnTo>
                <a:lnTo>
                  <a:pt x="35" y="1803"/>
                </a:lnTo>
                <a:lnTo>
                  <a:pt x="35" y="1784"/>
                </a:lnTo>
                <a:lnTo>
                  <a:pt x="38" y="1767"/>
                </a:lnTo>
                <a:lnTo>
                  <a:pt x="42" y="1759"/>
                </a:lnTo>
                <a:lnTo>
                  <a:pt x="37" y="1742"/>
                </a:lnTo>
                <a:lnTo>
                  <a:pt x="34" y="1736"/>
                </a:lnTo>
                <a:lnTo>
                  <a:pt x="31" y="1729"/>
                </a:lnTo>
                <a:lnTo>
                  <a:pt x="27" y="1721"/>
                </a:lnTo>
                <a:lnTo>
                  <a:pt x="25" y="1719"/>
                </a:lnTo>
                <a:lnTo>
                  <a:pt x="22" y="1718"/>
                </a:lnTo>
                <a:lnTo>
                  <a:pt x="18" y="1718"/>
                </a:lnTo>
                <a:lnTo>
                  <a:pt x="16" y="1716"/>
                </a:lnTo>
                <a:lnTo>
                  <a:pt x="12" y="1715"/>
                </a:lnTo>
                <a:lnTo>
                  <a:pt x="9" y="1714"/>
                </a:lnTo>
                <a:lnTo>
                  <a:pt x="9" y="1697"/>
                </a:lnTo>
                <a:lnTo>
                  <a:pt x="1" y="1697"/>
                </a:lnTo>
                <a:lnTo>
                  <a:pt x="0" y="1681"/>
                </a:lnTo>
                <a:lnTo>
                  <a:pt x="4" y="1668"/>
                </a:lnTo>
                <a:lnTo>
                  <a:pt x="10" y="1655"/>
                </a:lnTo>
                <a:lnTo>
                  <a:pt x="20" y="1642"/>
                </a:lnTo>
                <a:lnTo>
                  <a:pt x="27" y="1627"/>
                </a:lnTo>
                <a:lnTo>
                  <a:pt x="27" y="1627"/>
                </a:lnTo>
                <a:lnTo>
                  <a:pt x="17" y="1619"/>
                </a:lnTo>
                <a:lnTo>
                  <a:pt x="12" y="1614"/>
                </a:lnTo>
                <a:lnTo>
                  <a:pt x="13" y="1609"/>
                </a:lnTo>
                <a:lnTo>
                  <a:pt x="16" y="1605"/>
                </a:lnTo>
                <a:lnTo>
                  <a:pt x="21" y="1601"/>
                </a:lnTo>
                <a:lnTo>
                  <a:pt x="27" y="1596"/>
                </a:lnTo>
                <a:lnTo>
                  <a:pt x="34" y="1587"/>
                </a:lnTo>
                <a:lnTo>
                  <a:pt x="27" y="1576"/>
                </a:lnTo>
                <a:lnTo>
                  <a:pt x="21" y="1572"/>
                </a:lnTo>
                <a:lnTo>
                  <a:pt x="16" y="1567"/>
                </a:lnTo>
                <a:lnTo>
                  <a:pt x="13" y="1563"/>
                </a:lnTo>
                <a:lnTo>
                  <a:pt x="12" y="1558"/>
                </a:lnTo>
                <a:lnTo>
                  <a:pt x="17" y="1553"/>
                </a:lnTo>
                <a:lnTo>
                  <a:pt x="27" y="1546"/>
                </a:lnTo>
                <a:lnTo>
                  <a:pt x="27" y="1545"/>
                </a:lnTo>
                <a:lnTo>
                  <a:pt x="20" y="1530"/>
                </a:lnTo>
                <a:lnTo>
                  <a:pt x="10" y="1517"/>
                </a:lnTo>
                <a:lnTo>
                  <a:pt x="4" y="1504"/>
                </a:lnTo>
                <a:lnTo>
                  <a:pt x="0" y="1491"/>
                </a:lnTo>
                <a:lnTo>
                  <a:pt x="1" y="1475"/>
                </a:lnTo>
                <a:lnTo>
                  <a:pt x="9" y="1475"/>
                </a:lnTo>
                <a:lnTo>
                  <a:pt x="9" y="1460"/>
                </a:lnTo>
                <a:lnTo>
                  <a:pt x="12" y="1457"/>
                </a:lnTo>
                <a:lnTo>
                  <a:pt x="16" y="1456"/>
                </a:lnTo>
                <a:lnTo>
                  <a:pt x="18" y="1456"/>
                </a:lnTo>
                <a:lnTo>
                  <a:pt x="22" y="1454"/>
                </a:lnTo>
                <a:lnTo>
                  <a:pt x="25" y="1453"/>
                </a:lnTo>
                <a:lnTo>
                  <a:pt x="27" y="1450"/>
                </a:lnTo>
                <a:lnTo>
                  <a:pt x="31" y="1444"/>
                </a:lnTo>
                <a:lnTo>
                  <a:pt x="34" y="1436"/>
                </a:lnTo>
                <a:lnTo>
                  <a:pt x="37" y="1430"/>
                </a:lnTo>
                <a:lnTo>
                  <a:pt x="42" y="1413"/>
                </a:lnTo>
                <a:lnTo>
                  <a:pt x="38" y="1406"/>
                </a:lnTo>
                <a:lnTo>
                  <a:pt x="35" y="1389"/>
                </a:lnTo>
                <a:lnTo>
                  <a:pt x="35" y="1369"/>
                </a:lnTo>
                <a:lnTo>
                  <a:pt x="41" y="1358"/>
                </a:lnTo>
                <a:lnTo>
                  <a:pt x="39" y="1351"/>
                </a:lnTo>
                <a:lnTo>
                  <a:pt x="41" y="1344"/>
                </a:lnTo>
                <a:lnTo>
                  <a:pt x="45" y="1339"/>
                </a:lnTo>
                <a:lnTo>
                  <a:pt x="52" y="1339"/>
                </a:lnTo>
                <a:lnTo>
                  <a:pt x="56" y="1334"/>
                </a:lnTo>
                <a:lnTo>
                  <a:pt x="58" y="1331"/>
                </a:lnTo>
                <a:lnTo>
                  <a:pt x="60" y="1329"/>
                </a:lnTo>
                <a:lnTo>
                  <a:pt x="60" y="1327"/>
                </a:lnTo>
                <a:lnTo>
                  <a:pt x="60" y="1327"/>
                </a:lnTo>
                <a:lnTo>
                  <a:pt x="60" y="1327"/>
                </a:lnTo>
                <a:lnTo>
                  <a:pt x="60" y="1327"/>
                </a:lnTo>
                <a:lnTo>
                  <a:pt x="59" y="1327"/>
                </a:lnTo>
                <a:lnTo>
                  <a:pt x="58" y="1326"/>
                </a:lnTo>
                <a:lnTo>
                  <a:pt x="56" y="1326"/>
                </a:lnTo>
                <a:lnTo>
                  <a:pt x="55" y="1325"/>
                </a:lnTo>
                <a:lnTo>
                  <a:pt x="52" y="1322"/>
                </a:lnTo>
                <a:lnTo>
                  <a:pt x="42" y="1299"/>
                </a:lnTo>
                <a:lnTo>
                  <a:pt x="41" y="1293"/>
                </a:lnTo>
                <a:lnTo>
                  <a:pt x="35" y="1289"/>
                </a:lnTo>
                <a:lnTo>
                  <a:pt x="31" y="1286"/>
                </a:lnTo>
                <a:lnTo>
                  <a:pt x="29" y="1280"/>
                </a:lnTo>
                <a:lnTo>
                  <a:pt x="27" y="1275"/>
                </a:lnTo>
                <a:lnTo>
                  <a:pt x="27" y="1263"/>
                </a:lnTo>
                <a:lnTo>
                  <a:pt x="33" y="1251"/>
                </a:lnTo>
                <a:lnTo>
                  <a:pt x="18" y="1227"/>
                </a:lnTo>
                <a:lnTo>
                  <a:pt x="16" y="1215"/>
                </a:lnTo>
                <a:lnTo>
                  <a:pt x="16" y="1200"/>
                </a:lnTo>
                <a:lnTo>
                  <a:pt x="18" y="1185"/>
                </a:lnTo>
                <a:lnTo>
                  <a:pt x="18" y="1168"/>
                </a:lnTo>
                <a:lnTo>
                  <a:pt x="20" y="1166"/>
                </a:lnTo>
                <a:lnTo>
                  <a:pt x="22" y="1162"/>
                </a:lnTo>
                <a:lnTo>
                  <a:pt x="26" y="1160"/>
                </a:lnTo>
                <a:lnTo>
                  <a:pt x="30" y="1155"/>
                </a:lnTo>
                <a:lnTo>
                  <a:pt x="37" y="1148"/>
                </a:lnTo>
                <a:lnTo>
                  <a:pt x="35" y="1138"/>
                </a:lnTo>
                <a:lnTo>
                  <a:pt x="35" y="1106"/>
                </a:lnTo>
                <a:lnTo>
                  <a:pt x="27" y="1087"/>
                </a:lnTo>
                <a:lnTo>
                  <a:pt x="25" y="1085"/>
                </a:lnTo>
                <a:lnTo>
                  <a:pt x="22" y="1084"/>
                </a:lnTo>
                <a:lnTo>
                  <a:pt x="18" y="1083"/>
                </a:lnTo>
                <a:lnTo>
                  <a:pt x="16" y="1081"/>
                </a:lnTo>
                <a:lnTo>
                  <a:pt x="12" y="1081"/>
                </a:lnTo>
                <a:lnTo>
                  <a:pt x="9" y="1079"/>
                </a:lnTo>
                <a:lnTo>
                  <a:pt x="9" y="1062"/>
                </a:lnTo>
                <a:lnTo>
                  <a:pt x="1" y="1062"/>
                </a:lnTo>
                <a:lnTo>
                  <a:pt x="0" y="1047"/>
                </a:lnTo>
                <a:lnTo>
                  <a:pt x="4" y="1033"/>
                </a:lnTo>
                <a:lnTo>
                  <a:pt x="10" y="1020"/>
                </a:lnTo>
                <a:lnTo>
                  <a:pt x="20" y="1008"/>
                </a:lnTo>
                <a:lnTo>
                  <a:pt x="20" y="1007"/>
                </a:lnTo>
                <a:lnTo>
                  <a:pt x="12" y="996"/>
                </a:lnTo>
                <a:lnTo>
                  <a:pt x="8" y="987"/>
                </a:lnTo>
                <a:lnTo>
                  <a:pt x="7" y="975"/>
                </a:lnTo>
                <a:lnTo>
                  <a:pt x="10" y="962"/>
                </a:lnTo>
                <a:lnTo>
                  <a:pt x="13" y="956"/>
                </a:lnTo>
                <a:lnTo>
                  <a:pt x="16" y="950"/>
                </a:lnTo>
                <a:lnTo>
                  <a:pt x="18" y="945"/>
                </a:lnTo>
                <a:lnTo>
                  <a:pt x="24" y="939"/>
                </a:lnTo>
                <a:lnTo>
                  <a:pt x="16" y="933"/>
                </a:lnTo>
                <a:lnTo>
                  <a:pt x="13" y="929"/>
                </a:lnTo>
                <a:lnTo>
                  <a:pt x="13" y="924"/>
                </a:lnTo>
                <a:lnTo>
                  <a:pt x="17" y="918"/>
                </a:lnTo>
                <a:lnTo>
                  <a:pt x="27" y="911"/>
                </a:lnTo>
                <a:lnTo>
                  <a:pt x="29" y="910"/>
                </a:lnTo>
                <a:lnTo>
                  <a:pt x="29" y="910"/>
                </a:lnTo>
                <a:lnTo>
                  <a:pt x="25" y="903"/>
                </a:lnTo>
                <a:lnTo>
                  <a:pt x="21" y="897"/>
                </a:lnTo>
                <a:lnTo>
                  <a:pt x="18" y="889"/>
                </a:lnTo>
                <a:lnTo>
                  <a:pt x="18" y="872"/>
                </a:lnTo>
                <a:lnTo>
                  <a:pt x="5" y="863"/>
                </a:lnTo>
                <a:lnTo>
                  <a:pt x="3" y="860"/>
                </a:lnTo>
                <a:lnTo>
                  <a:pt x="0" y="856"/>
                </a:lnTo>
                <a:lnTo>
                  <a:pt x="0" y="852"/>
                </a:lnTo>
                <a:lnTo>
                  <a:pt x="0" y="848"/>
                </a:lnTo>
                <a:lnTo>
                  <a:pt x="1" y="844"/>
                </a:lnTo>
                <a:lnTo>
                  <a:pt x="5" y="838"/>
                </a:lnTo>
                <a:lnTo>
                  <a:pt x="10" y="833"/>
                </a:lnTo>
                <a:lnTo>
                  <a:pt x="17" y="827"/>
                </a:lnTo>
                <a:lnTo>
                  <a:pt x="18" y="826"/>
                </a:lnTo>
                <a:lnTo>
                  <a:pt x="18" y="825"/>
                </a:lnTo>
                <a:lnTo>
                  <a:pt x="22" y="814"/>
                </a:lnTo>
                <a:lnTo>
                  <a:pt x="27" y="806"/>
                </a:lnTo>
                <a:lnTo>
                  <a:pt x="33" y="800"/>
                </a:lnTo>
                <a:lnTo>
                  <a:pt x="38" y="795"/>
                </a:lnTo>
                <a:lnTo>
                  <a:pt x="45" y="783"/>
                </a:lnTo>
                <a:lnTo>
                  <a:pt x="38" y="771"/>
                </a:lnTo>
                <a:lnTo>
                  <a:pt x="35" y="754"/>
                </a:lnTo>
                <a:lnTo>
                  <a:pt x="35" y="734"/>
                </a:lnTo>
                <a:lnTo>
                  <a:pt x="41" y="724"/>
                </a:lnTo>
                <a:lnTo>
                  <a:pt x="39" y="716"/>
                </a:lnTo>
                <a:lnTo>
                  <a:pt x="42" y="711"/>
                </a:lnTo>
                <a:lnTo>
                  <a:pt x="41" y="700"/>
                </a:lnTo>
                <a:lnTo>
                  <a:pt x="37" y="690"/>
                </a:lnTo>
                <a:lnTo>
                  <a:pt x="31" y="681"/>
                </a:lnTo>
                <a:lnTo>
                  <a:pt x="27" y="672"/>
                </a:lnTo>
                <a:lnTo>
                  <a:pt x="26" y="661"/>
                </a:lnTo>
                <a:lnTo>
                  <a:pt x="27" y="648"/>
                </a:lnTo>
                <a:lnTo>
                  <a:pt x="30" y="635"/>
                </a:lnTo>
                <a:lnTo>
                  <a:pt x="35" y="635"/>
                </a:lnTo>
                <a:lnTo>
                  <a:pt x="37" y="627"/>
                </a:lnTo>
                <a:lnTo>
                  <a:pt x="38" y="623"/>
                </a:lnTo>
                <a:lnTo>
                  <a:pt x="34" y="619"/>
                </a:lnTo>
                <a:lnTo>
                  <a:pt x="26" y="610"/>
                </a:lnTo>
                <a:lnTo>
                  <a:pt x="20" y="598"/>
                </a:lnTo>
                <a:lnTo>
                  <a:pt x="16" y="585"/>
                </a:lnTo>
                <a:lnTo>
                  <a:pt x="16" y="569"/>
                </a:lnTo>
                <a:lnTo>
                  <a:pt x="18" y="551"/>
                </a:lnTo>
                <a:lnTo>
                  <a:pt x="18" y="534"/>
                </a:lnTo>
                <a:lnTo>
                  <a:pt x="20" y="531"/>
                </a:lnTo>
                <a:lnTo>
                  <a:pt x="22" y="529"/>
                </a:lnTo>
                <a:lnTo>
                  <a:pt x="26" y="525"/>
                </a:lnTo>
                <a:lnTo>
                  <a:pt x="30" y="521"/>
                </a:lnTo>
                <a:lnTo>
                  <a:pt x="37" y="514"/>
                </a:lnTo>
                <a:lnTo>
                  <a:pt x="35" y="504"/>
                </a:lnTo>
                <a:lnTo>
                  <a:pt x="35" y="431"/>
                </a:lnTo>
                <a:lnTo>
                  <a:pt x="33" y="429"/>
                </a:lnTo>
                <a:lnTo>
                  <a:pt x="30" y="428"/>
                </a:lnTo>
                <a:lnTo>
                  <a:pt x="29" y="425"/>
                </a:lnTo>
                <a:lnTo>
                  <a:pt x="27" y="425"/>
                </a:lnTo>
                <a:lnTo>
                  <a:pt x="22" y="423"/>
                </a:lnTo>
                <a:lnTo>
                  <a:pt x="17" y="422"/>
                </a:lnTo>
                <a:lnTo>
                  <a:pt x="12" y="420"/>
                </a:lnTo>
                <a:lnTo>
                  <a:pt x="9" y="420"/>
                </a:lnTo>
                <a:lnTo>
                  <a:pt x="8" y="418"/>
                </a:lnTo>
                <a:lnTo>
                  <a:pt x="8" y="415"/>
                </a:lnTo>
                <a:lnTo>
                  <a:pt x="12" y="408"/>
                </a:lnTo>
                <a:lnTo>
                  <a:pt x="18" y="399"/>
                </a:lnTo>
                <a:lnTo>
                  <a:pt x="30" y="387"/>
                </a:lnTo>
                <a:lnTo>
                  <a:pt x="30" y="386"/>
                </a:lnTo>
                <a:lnTo>
                  <a:pt x="24" y="377"/>
                </a:lnTo>
                <a:lnTo>
                  <a:pt x="17" y="369"/>
                </a:lnTo>
                <a:lnTo>
                  <a:pt x="12" y="361"/>
                </a:lnTo>
                <a:lnTo>
                  <a:pt x="8" y="352"/>
                </a:lnTo>
                <a:lnTo>
                  <a:pt x="7" y="342"/>
                </a:lnTo>
                <a:lnTo>
                  <a:pt x="10" y="327"/>
                </a:lnTo>
                <a:lnTo>
                  <a:pt x="13" y="322"/>
                </a:lnTo>
                <a:lnTo>
                  <a:pt x="16" y="317"/>
                </a:lnTo>
                <a:lnTo>
                  <a:pt x="18" y="310"/>
                </a:lnTo>
                <a:lnTo>
                  <a:pt x="21" y="305"/>
                </a:lnTo>
                <a:lnTo>
                  <a:pt x="24" y="301"/>
                </a:lnTo>
                <a:lnTo>
                  <a:pt x="27" y="298"/>
                </a:lnTo>
                <a:lnTo>
                  <a:pt x="31" y="296"/>
                </a:lnTo>
                <a:lnTo>
                  <a:pt x="34" y="293"/>
                </a:lnTo>
                <a:lnTo>
                  <a:pt x="38" y="292"/>
                </a:lnTo>
                <a:lnTo>
                  <a:pt x="42" y="288"/>
                </a:lnTo>
                <a:lnTo>
                  <a:pt x="35" y="274"/>
                </a:lnTo>
                <a:lnTo>
                  <a:pt x="35" y="268"/>
                </a:lnTo>
                <a:lnTo>
                  <a:pt x="35" y="263"/>
                </a:lnTo>
                <a:lnTo>
                  <a:pt x="35" y="257"/>
                </a:lnTo>
                <a:lnTo>
                  <a:pt x="35" y="251"/>
                </a:lnTo>
                <a:lnTo>
                  <a:pt x="26" y="245"/>
                </a:lnTo>
                <a:lnTo>
                  <a:pt x="17" y="238"/>
                </a:lnTo>
                <a:lnTo>
                  <a:pt x="9" y="232"/>
                </a:lnTo>
                <a:lnTo>
                  <a:pt x="3" y="225"/>
                </a:lnTo>
                <a:lnTo>
                  <a:pt x="0" y="219"/>
                </a:lnTo>
                <a:lnTo>
                  <a:pt x="1" y="209"/>
                </a:lnTo>
                <a:lnTo>
                  <a:pt x="5" y="203"/>
                </a:lnTo>
                <a:lnTo>
                  <a:pt x="10" y="198"/>
                </a:lnTo>
                <a:lnTo>
                  <a:pt x="17" y="192"/>
                </a:lnTo>
                <a:lnTo>
                  <a:pt x="18" y="192"/>
                </a:lnTo>
                <a:lnTo>
                  <a:pt x="18" y="190"/>
                </a:lnTo>
                <a:lnTo>
                  <a:pt x="22" y="178"/>
                </a:lnTo>
                <a:lnTo>
                  <a:pt x="27" y="171"/>
                </a:lnTo>
                <a:lnTo>
                  <a:pt x="34" y="165"/>
                </a:lnTo>
                <a:lnTo>
                  <a:pt x="39" y="158"/>
                </a:lnTo>
                <a:lnTo>
                  <a:pt x="45" y="148"/>
                </a:lnTo>
                <a:lnTo>
                  <a:pt x="46" y="135"/>
                </a:lnTo>
                <a:lnTo>
                  <a:pt x="46" y="119"/>
                </a:lnTo>
                <a:lnTo>
                  <a:pt x="45" y="93"/>
                </a:lnTo>
                <a:lnTo>
                  <a:pt x="45" y="93"/>
                </a:lnTo>
                <a:lnTo>
                  <a:pt x="45" y="89"/>
                </a:lnTo>
                <a:lnTo>
                  <a:pt x="42" y="73"/>
                </a:lnTo>
                <a:lnTo>
                  <a:pt x="38" y="60"/>
                </a:lnTo>
                <a:lnTo>
                  <a:pt x="33" y="48"/>
                </a:lnTo>
                <a:lnTo>
                  <a:pt x="29" y="39"/>
                </a:lnTo>
                <a:lnTo>
                  <a:pt x="26" y="27"/>
                </a:lnTo>
                <a:lnTo>
                  <a:pt x="27" y="14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Freeform 61"/>
          <p:cNvSpPr>
            <a:spLocks/>
          </p:cNvSpPr>
          <p:nvPr/>
        </p:nvSpPr>
        <p:spPr bwMode="auto">
          <a:xfrm>
            <a:off x="6301829" y="6552253"/>
            <a:ext cx="1403826" cy="153347"/>
          </a:xfrm>
          <a:custGeom>
            <a:avLst/>
            <a:gdLst>
              <a:gd name="T0" fmla="*/ 1104 w 2014"/>
              <a:gd name="T1" fmla="*/ 0 h 220"/>
              <a:gd name="T2" fmla="*/ 1290 w 2014"/>
              <a:gd name="T3" fmla="*/ 4 h 220"/>
              <a:gd name="T4" fmla="*/ 1461 w 2014"/>
              <a:gd name="T5" fmla="*/ 12 h 220"/>
              <a:gd name="T6" fmla="*/ 1616 w 2014"/>
              <a:gd name="T7" fmla="*/ 22 h 220"/>
              <a:gd name="T8" fmla="*/ 1749 w 2014"/>
              <a:gd name="T9" fmla="*/ 35 h 220"/>
              <a:gd name="T10" fmla="*/ 1861 w 2014"/>
              <a:gd name="T11" fmla="*/ 51 h 220"/>
              <a:gd name="T12" fmla="*/ 1943 w 2014"/>
              <a:gd name="T13" fmla="*/ 69 h 220"/>
              <a:gd name="T14" fmla="*/ 1996 w 2014"/>
              <a:gd name="T15" fmla="*/ 89 h 220"/>
              <a:gd name="T16" fmla="*/ 2014 w 2014"/>
              <a:gd name="T17" fmla="*/ 110 h 220"/>
              <a:gd name="T18" fmla="*/ 1996 w 2014"/>
              <a:gd name="T19" fmla="*/ 131 h 220"/>
              <a:gd name="T20" fmla="*/ 1943 w 2014"/>
              <a:gd name="T21" fmla="*/ 151 h 220"/>
              <a:gd name="T22" fmla="*/ 1861 w 2014"/>
              <a:gd name="T23" fmla="*/ 168 h 220"/>
              <a:gd name="T24" fmla="*/ 1749 w 2014"/>
              <a:gd name="T25" fmla="*/ 185 h 220"/>
              <a:gd name="T26" fmla="*/ 1616 w 2014"/>
              <a:gd name="T27" fmla="*/ 198 h 220"/>
              <a:gd name="T28" fmla="*/ 1461 w 2014"/>
              <a:gd name="T29" fmla="*/ 208 h 220"/>
              <a:gd name="T30" fmla="*/ 1290 w 2014"/>
              <a:gd name="T31" fmla="*/ 216 h 220"/>
              <a:gd name="T32" fmla="*/ 1104 w 2014"/>
              <a:gd name="T33" fmla="*/ 220 h 220"/>
              <a:gd name="T34" fmla="*/ 910 w 2014"/>
              <a:gd name="T35" fmla="*/ 220 h 220"/>
              <a:gd name="T36" fmla="*/ 724 w 2014"/>
              <a:gd name="T37" fmla="*/ 216 h 220"/>
              <a:gd name="T38" fmla="*/ 553 w 2014"/>
              <a:gd name="T39" fmla="*/ 208 h 220"/>
              <a:gd name="T40" fmla="*/ 397 w 2014"/>
              <a:gd name="T41" fmla="*/ 198 h 220"/>
              <a:gd name="T42" fmla="*/ 263 w 2014"/>
              <a:gd name="T43" fmla="*/ 185 h 220"/>
              <a:gd name="T44" fmla="*/ 153 w 2014"/>
              <a:gd name="T45" fmla="*/ 168 h 220"/>
              <a:gd name="T46" fmla="*/ 69 w 2014"/>
              <a:gd name="T47" fmla="*/ 151 h 220"/>
              <a:gd name="T48" fmla="*/ 18 w 2014"/>
              <a:gd name="T49" fmla="*/ 131 h 220"/>
              <a:gd name="T50" fmla="*/ 0 w 2014"/>
              <a:gd name="T51" fmla="*/ 110 h 220"/>
              <a:gd name="T52" fmla="*/ 18 w 2014"/>
              <a:gd name="T53" fmla="*/ 89 h 220"/>
              <a:gd name="T54" fmla="*/ 69 w 2014"/>
              <a:gd name="T55" fmla="*/ 69 h 220"/>
              <a:gd name="T56" fmla="*/ 153 w 2014"/>
              <a:gd name="T57" fmla="*/ 51 h 220"/>
              <a:gd name="T58" fmla="*/ 263 w 2014"/>
              <a:gd name="T59" fmla="*/ 35 h 220"/>
              <a:gd name="T60" fmla="*/ 397 w 2014"/>
              <a:gd name="T61" fmla="*/ 22 h 220"/>
              <a:gd name="T62" fmla="*/ 553 w 2014"/>
              <a:gd name="T63" fmla="*/ 12 h 220"/>
              <a:gd name="T64" fmla="*/ 724 w 2014"/>
              <a:gd name="T65" fmla="*/ 4 h 220"/>
              <a:gd name="T66" fmla="*/ 910 w 2014"/>
              <a:gd name="T6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14" h="220">
                <a:moveTo>
                  <a:pt x="1006" y="0"/>
                </a:moveTo>
                <a:lnTo>
                  <a:pt x="1104" y="0"/>
                </a:lnTo>
                <a:lnTo>
                  <a:pt x="1198" y="1"/>
                </a:lnTo>
                <a:lnTo>
                  <a:pt x="1290" y="4"/>
                </a:lnTo>
                <a:lnTo>
                  <a:pt x="1378" y="8"/>
                </a:lnTo>
                <a:lnTo>
                  <a:pt x="1461" y="12"/>
                </a:lnTo>
                <a:lnTo>
                  <a:pt x="1541" y="17"/>
                </a:lnTo>
                <a:lnTo>
                  <a:pt x="1616" y="22"/>
                </a:lnTo>
                <a:lnTo>
                  <a:pt x="1685" y="29"/>
                </a:lnTo>
                <a:lnTo>
                  <a:pt x="1749" y="35"/>
                </a:lnTo>
                <a:lnTo>
                  <a:pt x="1808" y="43"/>
                </a:lnTo>
                <a:lnTo>
                  <a:pt x="1861" y="51"/>
                </a:lnTo>
                <a:lnTo>
                  <a:pt x="1905" y="60"/>
                </a:lnTo>
                <a:lnTo>
                  <a:pt x="1943" y="69"/>
                </a:lnTo>
                <a:lnTo>
                  <a:pt x="1973" y="79"/>
                </a:lnTo>
                <a:lnTo>
                  <a:pt x="1996" y="89"/>
                </a:lnTo>
                <a:lnTo>
                  <a:pt x="2009" y="100"/>
                </a:lnTo>
                <a:lnTo>
                  <a:pt x="2014" y="110"/>
                </a:lnTo>
                <a:lnTo>
                  <a:pt x="2009" y="121"/>
                </a:lnTo>
                <a:lnTo>
                  <a:pt x="1996" y="131"/>
                </a:lnTo>
                <a:lnTo>
                  <a:pt x="1973" y="140"/>
                </a:lnTo>
                <a:lnTo>
                  <a:pt x="1943" y="151"/>
                </a:lnTo>
                <a:lnTo>
                  <a:pt x="1905" y="160"/>
                </a:lnTo>
                <a:lnTo>
                  <a:pt x="1861" y="168"/>
                </a:lnTo>
                <a:lnTo>
                  <a:pt x="1808" y="177"/>
                </a:lnTo>
                <a:lnTo>
                  <a:pt x="1749" y="185"/>
                </a:lnTo>
                <a:lnTo>
                  <a:pt x="1685" y="191"/>
                </a:lnTo>
                <a:lnTo>
                  <a:pt x="1616" y="198"/>
                </a:lnTo>
                <a:lnTo>
                  <a:pt x="1541" y="203"/>
                </a:lnTo>
                <a:lnTo>
                  <a:pt x="1461" y="208"/>
                </a:lnTo>
                <a:lnTo>
                  <a:pt x="1378" y="212"/>
                </a:lnTo>
                <a:lnTo>
                  <a:pt x="1290" y="216"/>
                </a:lnTo>
                <a:lnTo>
                  <a:pt x="1198" y="217"/>
                </a:lnTo>
                <a:lnTo>
                  <a:pt x="1104" y="220"/>
                </a:lnTo>
                <a:lnTo>
                  <a:pt x="1006" y="220"/>
                </a:lnTo>
                <a:lnTo>
                  <a:pt x="910" y="220"/>
                </a:lnTo>
                <a:lnTo>
                  <a:pt x="816" y="217"/>
                </a:lnTo>
                <a:lnTo>
                  <a:pt x="724" y="216"/>
                </a:lnTo>
                <a:lnTo>
                  <a:pt x="636" y="212"/>
                </a:lnTo>
                <a:lnTo>
                  <a:pt x="553" y="208"/>
                </a:lnTo>
                <a:lnTo>
                  <a:pt x="473" y="203"/>
                </a:lnTo>
                <a:lnTo>
                  <a:pt x="397" y="198"/>
                </a:lnTo>
                <a:lnTo>
                  <a:pt x="327" y="191"/>
                </a:lnTo>
                <a:lnTo>
                  <a:pt x="263" y="185"/>
                </a:lnTo>
                <a:lnTo>
                  <a:pt x="204" y="177"/>
                </a:lnTo>
                <a:lnTo>
                  <a:pt x="153" y="168"/>
                </a:lnTo>
                <a:lnTo>
                  <a:pt x="107" y="160"/>
                </a:lnTo>
                <a:lnTo>
                  <a:pt x="69" y="151"/>
                </a:lnTo>
                <a:lnTo>
                  <a:pt x="39" y="140"/>
                </a:lnTo>
                <a:lnTo>
                  <a:pt x="18" y="131"/>
                </a:lnTo>
                <a:lnTo>
                  <a:pt x="4" y="121"/>
                </a:lnTo>
                <a:lnTo>
                  <a:pt x="0" y="110"/>
                </a:lnTo>
                <a:lnTo>
                  <a:pt x="4" y="100"/>
                </a:lnTo>
                <a:lnTo>
                  <a:pt x="18" y="89"/>
                </a:lnTo>
                <a:lnTo>
                  <a:pt x="39" y="79"/>
                </a:lnTo>
                <a:lnTo>
                  <a:pt x="69" y="69"/>
                </a:lnTo>
                <a:lnTo>
                  <a:pt x="107" y="60"/>
                </a:lnTo>
                <a:lnTo>
                  <a:pt x="153" y="51"/>
                </a:lnTo>
                <a:lnTo>
                  <a:pt x="204" y="43"/>
                </a:lnTo>
                <a:lnTo>
                  <a:pt x="263" y="35"/>
                </a:lnTo>
                <a:lnTo>
                  <a:pt x="327" y="29"/>
                </a:lnTo>
                <a:lnTo>
                  <a:pt x="397" y="22"/>
                </a:lnTo>
                <a:lnTo>
                  <a:pt x="473" y="17"/>
                </a:lnTo>
                <a:lnTo>
                  <a:pt x="553" y="12"/>
                </a:lnTo>
                <a:lnTo>
                  <a:pt x="636" y="8"/>
                </a:lnTo>
                <a:lnTo>
                  <a:pt x="724" y="4"/>
                </a:lnTo>
                <a:lnTo>
                  <a:pt x="816" y="1"/>
                </a:lnTo>
                <a:lnTo>
                  <a:pt x="910" y="0"/>
                </a:lnTo>
                <a:lnTo>
                  <a:pt x="1006" y="0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ectangle 62"/>
          <p:cNvSpPr>
            <a:spLocks noChangeArrowheads="1"/>
          </p:cNvSpPr>
          <p:nvPr/>
        </p:nvSpPr>
        <p:spPr bwMode="auto">
          <a:xfrm>
            <a:off x="6536730" y="3571485"/>
            <a:ext cx="967483" cy="890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angle 63"/>
          <p:cNvSpPr>
            <a:spLocks noChangeArrowheads="1"/>
          </p:cNvSpPr>
          <p:nvPr/>
        </p:nvSpPr>
        <p:spPr bwMode="auto">
          <a:xfrm>
            <a:off x="6536730" y="3571485"/>
            <a:ext cx="490712" cy="890113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Freeform 64"/>
          <p:cNvSpPr>
            <a:spLocks noEditPoints="1"/>
          </p:cNvSpPr>
          <p:nvPr/>
        </p:nvSpPr>
        <p:spPr bwMode="auto">
          <a:xfrm>
            <a:off x="6520001" y="4752958"/>
            <a:ext cx="996758" cy="1766284"/>
          </a:xfrm>
          <a:custGeom>
            <a:avLst/>
            <a:gdLst>
              <a:gd name="T0" fmla="*/ 673 w 1430"/>
              <a:gd name="T1" fmla="*/ 2024 h 2534"/>
              <a:gd name="T2" fmla="*/ 612 w 1430"/>
              <a:gd name="T3" fmla="*/ 2078 h 2534"/>
              <a:gd name="T4" fmla="*/ 597 w 1430"/>
              <a:gd name="T5" fmla="*/ 2162 h 2534"/>
              <a:gd name="T6" fmla="*/ 638 w 1430"/>
              <a:gd name="T7" fmla="*/ 2234 h 2534"/>
              <a:gd name="T8" fmla="*/ 710 w 1430"/>
              <a:gd name="T9" fmla="*/ 2264 h 2534"/>
              <a:gd name="T10" fmla="*/ 769 w 1430"/>
              <a:gd name="T11" fmla="*/ 2249 h 2534"/>
              <a:gd name="T12" fmla="*/ 824 w 1430"/>
              <a:gd name="T13" fmla="*/ 2189 h 2534"/>
              <a:gd name="T14" fmla="*/ 829 w 1430"/>
              <a:gd name="T15" fmla="*/ 2104 h 2534"/>
              <a:gd name="T16" fmla="*/ 782 w 1430"/>
              <a:gd name="T17" fmla="*/ 2037 h 2534"/>
              <a:gd name="T18" fmla="*/ 715 w 1430"/>
              <a:gd name="T19" fmla="*/ 2015 h 2534"/>
              <a:gd name="T20" fmla="*/ 1430 w 1430"/>
              <a:gd name="T21" fmla="*/ 87 h 2534"/>
              <a:gd name="T22" fmla="*/ 1425 w 1430"/>
              <a:gd name="T23" fmla="*/ 116 h 2534"/>
              <a:gd name="T24" fmla="*/ 1342 w 1430"/>
              <a:gd name="T25" fmla="*/ 167 h 2534"/>
              <a:gd name="T26" fmla="*/ 1224 w 1430"/>
              <a:gd name="T27" fmla="*/ 256 h 2534"/>
              <a:gd name="T28" fmla="*/ 1114 w 1430"/>
              <a:gd name="T29" fmla="*/ 370 h 2534"/>
              <a:gd name="T30" fmla="*/ 1017 w 1430"/>
              <a:gd name="T31" fmla="*/ 511 h 2534"/>
              <a:gd name="T32" fmla="*/ 943 w 1430"/>
              <a:gd name="T33" fmla="*/ 682 h 2534"/>
              <a:gd name="T34" fmla="*/ 900 w 1430"/>
              <a:gd name="T35" fmla="*/ 887 h 2534"/>
              <a:gd name="T36" fmla="*/ 896 w 1430"/>
              <a:gd name="T37" fmla="*/ 1124 h 2534"/>
              <a:gd name="T38" fmla="*/ 932 w 1430"/>
              <a:gd name="T39" fmla="*/ 1384 h 2534"/>
              <a:gd name="T40" fmla="*/ 964 w 1430"/>
              <a:gd name="T41" fmla="*/ 1628 h 2534"/>
              <a:gd name="T42" fmla="*/ 977 w 1430"/>
              <a:gd name="T43" fmla="*/ 1858 h 2534"/>
              <a:gd name="T44" fmla="*/ 972 w 1430"/>
              <a:gd name="T45" fmla="*/ 2067 h 2534"/>
              <a:gd name="T46" fmla="*/ 945 w 1430"/>
              <a:gd name="T47" fmla="*/ 2247 h 2534"/>
              <a:gd name="T48" fmla="*/ 897 w 1430"/>
              <a:gd name="T49" fmla="*/ 2390 h 2534"/>
              <a:gd name="T50" fmla="*/ 822 w 1430"/>
              <a:gd name="T51" fmla="*/ 2488 h 2534"/>
              <a:gd name="T52" fmla="*/ 723 w 1430"/>
              <a:gd name="T53" fmla="*/ 2534 h 2534"/>
              <a:gd name="T54" fmla="*/ 670 w 1430"/>
              <a:gd name="T55" fmla="*/ 2524 h 2534"/>
              <a:gd name="T56" fmla="*/ 580 w 1430"/>
              <a:gd name="T57" fmla="*/ 2460 h 2534"/>
              <a:gd name="T58" fmla="*/ 515 w 1430"/>
              <a:gd name="T59" fmla="*/ 2346 h 2534"/>
              <a:gd name="T60" fmla="*/ 473 w 1430"/>
              <a:gd name="T61" fmla="*/ 2191 h 2534"/>
              <a:gd name="T62" fmla="*/ 454 w 1430"/>
              <a:gd name="T63" fmla="*/ 2001 h 2534"/>
              <a:gd name="T64" fmla="*/ 456 w 1430"/>
              <a:gd name="T65" fmla="*/ 1783 h 2534"/>
              <a:gd name="T66" fmla="*/ 475 w 1430"/>
              <a:gd name="T67" fmla="*/ 1548 h 2534"/>
              <a:gd name="T68" fmla="*/ 511 w 1430"/>
              <a:gd name="T69" fmla="*/ 1300 h 2534"/>
              <a:gd name="T70" fmla="*/ 538 w 1430"/>
              <a:gd name="T71" fmla="*/ 1040 h 2534"/>
              <a:gd name="T72" fmla="*/ 520 w 1430"/>
              <a:gd name="T73" fmla="*/ 815 h 2534"/>
              <a:gd name="T74" fmla="*/ 466 w 1430"/>
              <a:gd name="T75" fmla="*/ 622 h 2534"/>
              <a:gd name="T76" fmla="*/ 382 w 1430"/>
              <a:gd name="T77" fmla="*/ 461 h 2534"/>
              <a:gd name="T78" fmla="*/ 280 w 1430"/>
              <a:gd name="T79" fmla="*/ 329 h 2534"/>
              <a:gd name="T80" fmla="*/ 166 w 1430"/>
              <a:gd name="T81" fmla="*/ 223 h 2534"/>
              <a:gd name="T82" fmla="*/ 50 w 1430"/>
              <a:gd name="T83" fmla="*/ 143 h 2534"/>
              <a:gd name="T84" fmla="*/ 1 w 1430"/>
              <a:gd name="T85" fmla="*/ 108 h 2534"/>
              <a:gd name="T86" fmla="*/ 9 w 1430"/>
              <a:gd name="T87" fmla="*/ 0 h 2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30" h="2534">
                <a:moveTo>
                  <a:pt x="715" y="2015"/>
                </a:moveTo>
                <a:lnTo>
                  <a:pt x="699" y="2016"/>
                </a:lnTo>
                <a:lnTo>
                  <a:pt x="673" y="2024"/>
                </a:lnTo>
                <a:lnTo>
                  <a:pt x="648" y="2037"/>
                </a:lnTo>
                <a:lnTo>
                  <a:pt x="627" y="2056"/>
                </a:lnTo>
                <a:lnTo>
                  <a:pt x="612" y="2078"/>
                </a:lnTo>
                <a:lnTo>
                  <a:pt x="600" y="2104"/>
                </a:lnTo>
                <a:lnTo>
                  <a:pt x="596" y="2133"/>
                </a:lnTo>
                <a:lnTo>
                  <a:pt x="597" y="2162"/>
                </a:lnTo>
                <a:lnTo>
                  <a:pt x="605" y="2189"/>
                </a:lnTo>
                <a:lnTo>
                  <a:pt x="619" y="2214"/>
                </a:lnTo>
                <a:lnTo>
                  <a:pt x="638" y="2234"/>
                </a:lnTo>
                <a:lnTo>
                  <a:pt x="661" y="2249"/>
                </a:lnTo>
                <a:lnTo>
                  <a:pt x="687" y="2260"/>
                </a:lnTo>
                <a:lnTo>
                  <a:pt x="710" y="2264"/>
                </a:lnTo>
                <a:lnTo>
                  <a:pt x="720" y="2264"/>
                </a:lnTo>
                <a:lnTo>
                  <a:pt x="742" y="2260"/>
                </a:lnTo>
                <a:lnTo>
                  <a:pt x="769" y="2249"/>
                </a:lnTo>
                <a:lnTo>
                  <a:pt x="792" y="2234"/>
                </a:lnTo>
                <a:lnTo>
                  <a:pt x="811" y="2214"/>
                </a:lnTo>
                <a:lnTo>
                  <a:pt x="824" y="2189"/>
                </a:lnTo>
                <a:lnTo>
                  <a:pt x="833" y="2162"/>
                </a:lnTo>
                <a:lnTo>
                  <a:pt x="834" y="2133"/>
                </a:lnTo>
                <a:lnTo>
                  <a:pt x="829" y="2104"/>
                </a:lnTo>
                <a:lnTo>
                  <a:pt x="818" y="2078"/>
                </a:lnTo>
                <a:lnTo>
                  <a:pt x="803" y="2056"/>
                </a:lnTo>
                <a:lnTo>
                  <a:pt x="782" y="2037"/>
                </a:lnTo>
                <a:lnTo>
                  <a:pt x="757" y="2024"/>
                </a:lnTo>
                <a:lnTo>
                  <a:pt x="731" y="2016"/>
                </a:lnTo>
                <a:lnTo>
                  <a:pt x="715" y="2015"/>
                </a:lnTo>
                <a:close/>
                <a:moveTo>
                  <a:pt x="9" y="0"/>
                </a:moveTo>
                <a:lnTo>
                  <a:pt x="1421" y="0"/>
                </a:lnTo>
                <a:lnTo>
                  <a:pt x="1430" y="87"/>
                </a:lnTo>
                <a:lnTo>
                  <a:pt x="1430" y="99"/>
                </a:lnTo>
                <a:lnTo>
                  <a:pt x="1429" y="108"/>
                </a:lnTo>
                <a:lnTo>
                  <a:pt x="1425" y="116"/>
                </a:lnTo>
                <a:lnTo>
                  <a:pt x="1419" y="121"/>
                </a:lnTo>
                <a:lnTo>
                  <a:pt x="1380" y="143"/>
                </a:lnTo>
                <a:lnTo>
                  <a:pt x="1342" y="167"/>
                </a:lnTo>
                <a:lnTo>
                  <a:pt x="1303" y="193"/>
                </a:lnTo>
                <a:lnTo>
                  <a:pt x="1264" y="223"/>
                </a:lnTo>
                <a:lnTo>
                  <a:pt x="1224" y="256"/>
                </a:lnTo>
                <a:lnTo>
                  <a:pt x="1186" y="290"/>
                </a:lnTo>
                <a:lnTo>
                  <a:pt x="1150" y="329"/>
                </a:lnTo>
                <a:lnTo>
                  <a:pt x="1114" y="370"/>
                </a:lnTo>
                <a:lnTo>
                  <a:pt x="1079" y="414"/>
                </a:lnTo>
                <a:lnTo>
                  <a:pt x="1048" y="461"/>
                </a:lnTo>
                <a:lnTo>
                  <a:pt x="1017" y="511"/>
                </a:lnTo>
                <a:lnTo>
                  <a:pt x="990" y="565"/>
                </a:lnTo>
                <a:lnTo>
                  <a:pt x="965" y="622"/>
                </a:lnTo>
                <a:lnTo>
                  <a:pt x="943" y="682"/>
                </a:lnTo>
                <a:lnTo>
                  <a:pt x="924" y="747"/>
                </a:lnTo>
                <a:lnTo>
                  <a:pt x="910" y="815"/>
                </a:lnTo>
                <a:lnTo>
                  <a:pt x="900" y="887"/>
                </a:lnTo>
                <a:lnTo>
                  <a:pt x="893" y="961"/>
                </a:lnTo>
                <a:lnTo>
                  <a:pt x="892" y="1040"/>
                </a:lnTo>
                <a:lnTo>
                  <a:pt x="896" y="1124"/>
                </a:lnTo>
                <a:lnTo>
                  <a:pt x="905" y="1210"/>
                </a:lnTo>
                <a:lnTo>
                  <a:pt x="919" y="1300"/>
                </a:lnTo>
                <a:lnTo>
                  <a:pt x="932" y="1384"/>
                </a:lnTo>
                <a:lnTo>
                  <a:pt x="944" y="1467"/>
                </a:lnTo>
                <a:lnTo>
                  <a:pt x="955" y="1548"/>
                </a:lnTo>
                <a:lnTo>
                  <a:pt x="964" y="1628"/>
                </a:lnTo>
                <a:lnTo>
                  <a:pt x="970" y="1706"/>
                </a:lnTo>
                <a:lnTo>
                  <a:pt x="974" y="1783"/>
                </a:lnTo>
                <a:lnTo>
                  <a:pt x="977" y="1858"/>
                </a:lnTo>
                <a:lnTo>
                  <a:pt x="978" y="1930"/>
                </a:lnTo>
                <a:lnTo>
                  <a:pt x="976" y="2001"/>
                </a:lnTo>
                <a:lnTo>
                  <a:pt x="972" y="2067"/>
                </a:lnTo>
                <a:lnTo>
                  <a:pt x="965" y="2130"/>
                </a:lnTo>
                <a:lnTo>
                  <a:pt x="957" y="2191"/>
                </a:lnTo>
                <a:lnTo>
                  <a:pt x="945" y="2247"/>
                </a:lnTo>
                <a:lnTo>
                  <a:pt x="932" y="2299"/>
                </a:lnTo>
                <a:lnTo>
                  <a:pt x="915" y="2346"/>
                </a:lnTo>
                <a:lnTo>
                  <a:pt x="897" y="2390"/>
                </a:lnTo>
                <a:lnTo>
                  <a:pt x="875" y="2427"/>
                </a:lnTo>
                <a:lnTo>
                  <a:pt x="850" y="2460"/>
                </a:lnTo>
                <a:lnTo>
                  <a:pt x="822" y="2488"/>
                </a:lnTo>
                <a:lnTo>
                  <a:pt x="792" y="2509"/>
                </a:lnTo>
                <a:lnTo>
                  <a:pt x="759" y="2524"/>
                </a:lnTo>
                <a:lnTo>
                  <a:pt x="723" y="2534"/>
                </a:lnTo>
                <a:lnTo>
                  <a:pt x="715" y="2532"/>
                </a:lnTo>
                <a:lnTo>
                  <a:pt x="707" y="2534"/>
                </a:lnTo>
                <a:lnTo>
                  <a:pt x="670" y="2524"/>
                </a:lnTo>
                <a:lnTo>
                  <a:pt x="638" y="2509"/>
                </a:lnTo>
                <a:lnTo>
                  <a:pt x="608" y="2488"/>
                </a:lnTo>
                <a:lnTo>
                  <a:pt x="580" y="2460"/>
                </a:lnTo>
                <a:lnTo>
                  <a:pt x="555" y="2427"/>
                </a:lnTo>
                <a:lnTo>
                  <a:pt x="533" y="2390"/>
                </a:lnTo>
                <a:lnTo>
                  <a:pt x="515" y="2346"/>
                </a:lnTo>
                <a:lnTo>
                  <a:pt x="498" y="2299"/>
                </a:lnTo>
                <a:lnTo>
                  <a:pt x="484" y="2247"/>
                </a:lnTo>
                <a:lnTo>
                  <a:pt x="473" y="2191"/>
                </a:lnTo>
                <a:lnTo>
                  <a:pt x="465" y="2130"/>
                </a:lnTo>
                <a:lnTo>
                  <a:pt x="458" y="2067"/>
                </a:lnTo>
                <a:lnTo>
                  <a:pt x="454" y="2001"/>
                </a:lnTo>
                <a:lnTo>
                  <a:pt x="452" y="1930"/>
                </a:lnTo>
                <a:lnTo>
                  <a:pt x="453" y="1858"/>
                </a:lnTo>
                <a:lnTo>
                  <a:pt x="456" y="1783"/>
                </a:lnTo>
                <a:lnTo>
                  <a:pt x="460" y="1706"/>
                </a:lnTo>
                <a:lnTo>
                  <a:pt x="466" y="1628"/>
                </a:lnTo>
                <a:lnTo>
                  <a:pt x="475" y="1548"/>
                </a:lnTo>
                <a:lnTo>
                  <a:pt x="486" y="1467"/>
                </a:lnTo>
                <a:lnTo>
                  <a:pt x="498" y="1384"/>
                </a:lnTo>
                <a:lnTo>
                  <a:pt x="511" y="1300"/>
                </a:lnTo>
                <a:lnTo>
                  <a:pt x="525" y="1210"/>
                </a:lnTo>
                <a:lnTo>
                  <a:pt x="534" y="1124"/>
                </a:lnTo>
                <a:lnTo>
                  <a:pt x="538" y="1040"/>
                </a:lnTo>
                <a:lnTo>
                  <a:pt x="537" y="961"/>
                </a:lnTo>
                <a:lnTo>
                  <a:pt x="530" y="887"/>
                </a:lnTo>
                <a:lnTo>
                  <a:pt x="520" y="815"/>
                </a:lnTo>
                <a:lnTo>
                  <a:pt x="505" y="747"/>
                </a:lnTo>
                <a:lnTo>
                  <a:pt x="487" y="682"/>
                </a:lnTo>
                <a:lnTo>
                  <a:pt x="466" y="622"/>
                </a:lnTo>
                <a:lnTo>
                  <a:pt x="441" y="565"/>
                </a:lnTo>
                <a:lnTo>
                  <a:pt x="412" y="511"/>
                </a:lnTo>
                <a:lnTo>
                  <a:pt x="382" y="461"/>
                </a:lnTo>
                <a:lnTo>
                  <a:pt x="351" y="414"/>
                </a:lnTo>
                <a:lnTo>
                  <a:pt x="316" y="370"/>
                </a:lnTo>
                <a:lnTo>
                  <a:pt x="280" y="329"/>
                </a:lnTo>
                <a:lnTo>
                  <a:pt x="244" y="290"/>
                </a:lnTo>
                <a:lnTo>
                  <a:pt x="206" y="256"/>
                </a:lnTo>
                <a:lnTo>
                  <a:pt x="166" y="223"/>
                </a:lnTo>
                <a:lnTo>
                  <a:pt x="127" y="193"/>
                </a:lnTo>
                <a:lnTo>
                  <a:pt x="88" y="167"/>
                </a:lnTo>
                <a:lnTo>
                  <a:pt x="50" y="143"/>
                </a:lnTo>
                <a:lnTo>
                  <a:pt x="10" y="121"/>
                </a:lnTo>
                <a:lnTo>
                  <a:pt x="5" y="116"/>
                </a:lnTo>
                <a:lnTo>
                  <a:pt x="1" y="108"/>
                </a:lnTo>
                <a:lnTo>
                  <a:pt x="0" y="99"/>
                </a:lnTo>
                <a:lnTo>
                  <a:pt x="0" y="87"/>
                </a:lnTo>
                <a:lnTo>
                  <a:pt x="9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Freeform 65"/>
          <p:cNvSpPr>
            <a:spLocks/>
          </p:cNvSpPr>
          <p:nvPr/>
        </p:nvSpPr>
        <p:spPr bwMode="auto">
          <a:xfrm>
            <a:off x="6520698" y="4748776"/>
            <a:ext cx="504652" cy="1770466"/>
          </a:xfrm>
          <a:custGeom>
            <a:avLst/>
            <a:gdLst>
              <a:gd name="T0" fmla="*/ 724 w 724"/>
              <a:gd name="T1" fmla="*/ 0 h 2540"/>
              <a:gd name="T2" fmla="*/ 715 w 724"/>
              <a:gd name="T3" fmla="*/ 2021 h 2540"/>
              <a:gd name="T4" fmla="*/ 673 w 724"/>
              <a:gd name="T5" fmla="*/ 2030 h 2540"/>
              <a:gd name="T6" fmla="*/ 629 w 724"/>
              <a:gd name="T7" fmla="*/ 2062 h 2540"/>
              <a:gd name="T8" fmla="*/ 601 w 724"/>
              <a:gd name="T9" fmla="*/ 2110 h 2540"/>
              <a:gd name="T10" fmla="*/ 599 w 724"/>
              <a:gd name="T11" fmla="*/ 2168 h 2540"/>
              <a:gd name="T12" fmla="*/ 620 w 724"/>
              <a:gd name="T13" fmla="*/ 2220 h 2540"/>
              <a:gd name="T14" fmla="*/ 662 w 724"/>
              <a:gd name="T15" fmla="*/ 2255 h 2540"/>
              <a:gd name="T16" fmla="*/ 710 w 724"/>
              <a:gd name="T17" fmla="*/ 2270 h 2540"/>
              <a:gd name="T18" fmla="*/ 724 w 724"/>
              <a:gd name="T19" fmla="*/ 2269 h 2540"/>
              <a:gd name="T20" fmla="*/ 723 w 724"/>
              <a:gd name="T21" fmla="*/ 2540 h 2540"/>
              <a:gd name="T22" fmla="*/ 709 w 724"/>
              <a:gd name="T23" fmla="*/ 2540 h 2540"/>
              <a:gd name="T24" fmla="*/ 638 w 724"/>
              <a:gd name="T25" fmla="*/ 2515 h 2540"/>
              <a:gd name="T26" fmla="*/ 580 w 724"/>
              <a:gd name="T27" fmla="*/ 2466 h 2540"/>
              <a:gd name="T28" fmla="*/ 535 w 724"/>
              <a:gd name="T29" fmla="*/ 2396 h 2540"/>
              <a:gd name="T30" fmla="*/ 499 w 724"/>
              <a:gd name="T31" fmla="*/ 2305 h 2540"/>
              <a:gd name="T32" fmla="*/ 474 w 724"/>
              <a:gd name="T33" fmla="*/ 2197 h 2540"/>
              <a:gd name="T34" fmla="*/ 459 w 724"/>
              <a:gd name="T35" fmla="*/ 2073 h 2540"/>
              <a:gd name="T36" fmla="*/ 453 w 724"/>
              <a:gd name="T37" fmla="*/ 1936 h 2540"/>
              <a:gd name="T38" fmla="*/ 456 w 724"/>
              <a:gd name="T39" fmla="*/ 1789 h 2540"/>
              <a:gd name="T40" fmla="*/ 468 w 724"/>
              <a:gd name="T41" fmla="*/ 1634 h 2540"/>
              <a:gd name="T42" fmla="*/ 486 w 724"/>
              <a:gd name="T43" fmla="*/ 1473 h 2540"/>
              <a:gd name="T44" fmla="*/ 512 w 724"/>
              <a:gd name="T45" fmla="*/ 1306 h 2540"/>
              <a:gd name="T46" fmla="*/ 536 w 724"/>
              <a:gd name="T47" fmla="*/ 1130 h 2540"/>
              <a:gd name="T48" fmla="*/ 537 w 724"/>
              <a:gd name="T49" fmla="*/ 967 h 2540"/>
              <a:gd name="T50" fmla="*/ 521 w 724"/>
              <a:gd name="T51" fmla="*/ 821 h 2540"/>
              <a:gd name="T52" fmla="*/ 489 w 724"/>
              <a:gd name="T53" fmla="*/ 688 h 2540"/>
              <a:gd name="T54" fmla="*/ 442 w 724"/>
              <a:gd name="T55" fmla="*/ 571 h 2540"/>
              <a:gd name="T56" fmla="*/ 384 w 724"/>
              <a:gd name="T57" fmla="*/ 467 h 2540"/>
              <a:gd name="T58" fmla="*/ 317 w 724"/>
              <a:gd name="T59" fmla="*/ 376 h 2540"/>
              <a:gd name="T60" fmla="*/ 244 w 724"/>
              <a:gd name="T61" fmla="*/ 296 h 2540"/>
              <a:gd name="T62" fmla="*/ 167 w 724"/>
              <a:gd name="T63" fmla="*/ 229 h 2540"/>
              <a:gd name="T64" fmla="*/ 89 w 724"/>
              <a:gd name="T65" fmla="*/ 173 h 2540"/>
              <a:gd name="T66" fmla="*/ 12 w 724"/>
              <a:gd name="T67" fmla="*/ 127 h 2540"/>
              <a:gd name="T68" fmla="*/ 3 w 724"/>
              <a:gd name="T69" fmla="*/ 114 h 2540"/>
              <a:gd name="T70" fmla="*/ 0 w 724"/>
              <a:gd name="T71" fmla="*/ 93 h 2540"/>
              <a:gd name="T72" fmla="*/ 13 w 724"/>
              <a:gd name="T73" fmla="*/ 6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4" h="2540">
                <a:moveTo>
                  <a:pt x="13" y="0"/>
                </a:moveTo>
                <a:lnTo>
                  <a:pt x="724" y="0"/>
                </a:lnTo>
                <a:lnTo>
                  <a:pt x="724" y="2022"/>
                </a:lnTo>
                <a:lnTo>
                  <a:pt x="715" y="2021"/>
                </a:lnTo>
                <a:lnTo>
                  <a:pt x="701" y="2022"/>
                </a:lnTo>
                <a:lnTo>
                  <a:pt x="673" y="2030"/>
                </a:lnTo>
                <a:lnTo>
                  <a:pt x="648" y="2043"/>
                </a:lnTo>
                <a:lnTo>
                  <a:pt x="629" y="2062"/>
                </a:lnTo>
                <a:lnTo>
                  <a:pt x="612" y="2084"/>
                </a:lnTo>
                <a:lnTo>
                  <a:pt x="601" y="2110"/>
                </a:lnTo>
                <a:lnTo>
                  <a:pt x="596" y="2139"/>
                </a:lnTo>
                <a:lnTo>
                  <a:pt x="599" y="2168"/>
                </a:lnTo>
                <a:lnTo>
                  <a:pt x="607" y="2195"/>
                </a:lnTo>
                <a:lnTo>
                  <a:pt x="620" y="2220"/>
                </a:lnTo>
                <a:lnTo>
                  <a:pt x="639" y="2240"/>
                </a:lnTo>
                <a:lnTo>
                  <a:pt x="662" y="2255"/>
                </a:lnTo>
                <a:lnTo>
                  <a:pt x="688" y="2266"/>
                </a:lnTo>
                <a:lnTo>
                  <a:pt x="710" y="2270"/>
                </a:lnTo>
                <a:lnTo>
                  <a:pt x="720" y="2270"/>
                </a:lnTo>
                <a:lnTo>
                  <a:pt x="724" y="2269"/>
                </a:lnTo>
                <a:lnTo>
                  <a:pt x="724" y="2540"/>
                </a:lnTo>
                <a:lnTo>
                  <a:pt x="723" y="2540"/>
                </a:lnTo>
                <a:lnTo>
                  <a:pt x="715" y="2538"/>
                </a:lnTo>
                <a:lnTo>
                  <a:pt x="709" y="2540"/>
                </a:lnTo>
                <a:lnTo>
                  <a:pt x="672" y="2530"/>
                </a:lnTo>
                <a:lnTo>
                  <a:pt x="638" y="2515"/>
                </a:lnTo>
                <a:lnTo>
                  <a:pt x="608" y="2494"/>
                </a:lnTo>
                <a:lnTo>
                  <a:pt x="580" y="2466"/>
                </a:lnTo>
                <a:lnTo>
                  <a:pt x="556" y="2433"/>
                </a:lnTo>
                <a:lnTo>
                  <a:pt x="535" y="2396"/>
                </a:lnTo>
                <a:lnTo>
                  <a:pt x="515" y="2352"/>
                </a:lnTo>
                <a:lnTo>
                  <a:pt x="499" y="2305"/>
                </a:lnTo>
                <a:lnTo>
                  <a:pt x="485" y="2253"/>
                </a:lnTo>
                <a:lnTo>
                  <a:pt x="474" y="2197"/>
                </a:lnTo>
                <a:lnTo>
                  <a:pt x="465" y="2136"/>
                </a:lnTo>
                <a:lnTo>
                  <a:pt x="459" y="2073"/>
                </a:lnTo>
                <a:lnTo>
                  <a:pt x="455" y="2007"/>
                </a:lnTo>
                <a:lnTo>
                  <a:pt x="453" y="1936"/>
                </a:lnTo>
                <a:lnTo>
                  <a:pt x="453" y="1864"/>
                </a:lnTo>
                <a:lnTo>
                  <a:pt x="456" y="1789"/>
                </a:lnTo>
                <a:lnTo>
                  <a:pt x="461" y="1712"/>
                </a:lnTo>
                <a:lnTo>
                  <a:pt x="468" y="1634"/>
                </a:lnTo>
                <a:lnTo>
                  <a:pt x="476" y="1554"/>
                </a:lnTo>
                <a:lnTo>
                  <a:pt x="486" y="1473"/>
                </a:lnTo>
                <a:lnTo>
                  <a:pt x="498" y="1390"/>
                </a:lnTo>
                <a:lnTo>
                  <a:pt x="512" y="1306"/>
                </a:lnTo>
                <a:lnTo>
                  <a:pt x="527" y="1216"/>
                </a:lnTo>
                <a:lnTo>
                  <a:pt x="536" y="1130"/>
                </a:lnTo>
                <a:lnTo>
                  <a:pt x="538" y="1046"/>
                </a:lnTo>
                <a:lnTo>
                  <a:pt x="537" y="967"/>
                </a:lnTo>
                <a:lnTo>
                  <a:pt x="532" y="893"/>
                </a:lnTo>
                <a:lnTo>
                  <a:pt x="521" y="821"/>
                </a:lnTo>
                <a:lnTo>
                  <a:pt x="506" y="753"/>
                </a:lnTo>
                <a:lnTo>
                  <a:pt x="489" y="688"/>
                </a:lnTo>
                <a:lnTo>
                  <a:pt x="466" y="628"/>
                </a:lnTo>
                <a:lnTo>
                  <a:pt x="442" y="571"/>
                </a:lnTo>
                <a:lnTo>
                  <a:pt x="414" y="517"/>
                </a:lnTo>
                <a:lnTo>
                  <a:pt x="384" y="467"/>
                </a:lnTo>
                <a:lnTo>
                  <a:pt x="351" y="420"/>
                </a:lnTo>
                <a:lnTo>
                  <a:pt x="317" y="376"/>
                </a:lnTo>
                <a:lnTo>
                  <a:pt x="281" y="335"/>
                </a:lnTo>
                <a:lnTo>
                  <a:pt x="244" y="296"/>
                </a:lnTo>
                <a:lnTo>
                  <a:pt x="206" y="262"/>
                </a:lnTo>
                <a:lnTo>
                  <a:pt x="167" y="229"/>
                </a:lnTo>
                <a:lnTo>
                  <a:pt x="127" y="199"/>
                </a:lnTo>
                <a:lnTo>
                  <a:pt x="89" y="173"/>
                </a:lnTo>
                <a:lnTo>
                  <a:pt x="50" y="149"/>
                </a:lnTo>
                <a:lnTo>
                  <a:pt x="12" y="127"/>
                </a:lnTo>
                <a:lnTo>
                  <a:pt x="6" y="122"/>
                </a:lnTo>
                <a:lnTo>
                  <a:pt x="3" y="114"/>
                </a:lnTo>
                <a:lnTo>
                  <a:pt x="0" y="105"/>
                </a:lnTo>
                <a:lnTo>
                  <a:pt x="0" y="93"/>
                </a:lnTo>
                <a:lnTo>
                  <a:pt x="9" y="6"/>
                </a:lnTo>
                <a:lnTo>
                  <a:pt x="13" y="6"/>
                </a:lnTo>
                <a:lnTo>
                  <a:pt x="1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Freeform 148"/>
          <p:cNvSpPr>
            <a:spLocks noEditPoints="1"/>
          </p:cNvSpPr>
          <p:nvPr/>
        </p:nvSpPr>
        <p:spPr bwMode="auto">
          <a:xfrm>
            <a:off x="6832272" y="6059897"/>
            <a:ext cx="368731" cy="456558"/>
          </a:xfrm>
          <a:custGeom>
            <a:avLst/>
            <a:gdLst>
              <a:gd name="T0" fmla="*/ 238 w 529"/>
              <a:gd name="T1" fmla="*/ 149 h 655"/>
              <a:gd name="T2" fmla="*/ 192 w 529"/>
              <a:gd name="T3" fmla="*/ 175 h 655"/>
              <a:gd name="T4" fmla="*/ 161 w 529"/>
              <a:gd name="T5" fmla="*/ 219 h 655"/>
              <a:gd name="T6" fmla="*/ 152 w 529"/>
              <a:gd name="T7" fmla="*/ 272 h 655"/>
              <a:gd name="T8" fmla="*/ 166 w 529"/>
              <a:gd name="T9" fmla="*/ 326 h 655"/>
              <a:gd name="T10" fmla="*/ 201 w 529"/>
              <a:gd name="T11" fmla="*/ 367 h 655"/>
              <a:gd name="T12" fmla="*/ 250 w 529"/>
              <a:gd name="T13" fmla="*/ 388 h 655"/>
              <a:gd name="T14" fmla="*/ 304 w 529"/>
              <a:gd name="T15" fmla="*/ 385 h 655"/>
              <a:gd name="T16" fmla="*/ 351 w 529"/>
              <a:gd name="T17" fmla="*/ 359 h 655"/>
              <a:gd name="T18" fmla="*/ 381 w 529"/>
              <a:gd name="T19" fmla="*/ 316 h 655"/>
              <a:gd name="T20" fmla="*/ 390 w 529"/>
              <a:gd name="T21" fmla="*/ 261 h 655"/>
              <a:gd name="T22" fmla="*/ 376 w 529"/>
              <a:gd name="T23" fmla="*/ 207 h 655"/>
              <a:gd name="T24" fmla="*/ 340 w 529"/>
              <a:gd name="T25" fmla="*/ 168 h 655"/>
              <a:gd name="T26" fmla="*/ 293 w 529"/>
              <a:gd name="T27" fmla="*/ 147 h 655"/>
              <a:gd name="T28" fmla="*/ 9 w 529"/>
              <a:gd name="T29" fmla="*/ 0 h 655"/>
              <a:gd name="T30" fmla="*/ 135 w 529"/>
              <a:gd name="T31" fmla="*/ 45 h 655"/>
              <a:gd name="T32" fmla="*/ 259 w 529"/>
              <a:gd name="T33" fmla="*/ 62 h 655"/>
              <a:gd name="T34" fmla="*/ 382 w 529"/>
              <a:gd name="T35" fmla="*/ 55 h 655"/>
              <a:gd name="T36" fmla="*/ 504 w 529"/>
              <a:gd name="T37" fmla="*/ 31 h 655"/>
              <a:gd name="T38" fmla="*/ 529 w 529"/>
              <a:gd name="T39" fmla="*/ 79 h 655"/>
              <a:gd name="T40" fmla="*/ 522 w 529"/>
              <a:gd name="T41" fmla="*/ 209 h 655"/>
              <a:gd name="T42" fmla="*/ 507 w 529"/>
              <a:gd name="T43" fmla="*/ 327 h 655"/>
              <a:gd name="T44" fmla="*/ 483 w 529"/>
              <a:gd name="T45" fmla="*/ 431 h 655"/>
              <a:gd name="T46" fmla="*/ 449 w 529"/>
              <a:gd name="T47" fmla="*/ 517 h 655"/>
              <a:gd name="T48" fmla="*/ 404 w 529"/>
              <a:gd name="T49" fmla="*/ 585 h 655"/>
              <a:gd name="T50" fmla="*/ 348 w 529"/>
              <a:gd name="T51" fmla="*/ 631 h 655"/>
              <a:gd name="T52" fmla="*/ 281 w 529"/>
              <a:gd name="T53" fmla="*/ 655 h 655"/>
              <a:gd name="T54" fmla="*/ 212 w 529"/>
              <a:gd name="T55" fmla="*/ 644 h 655"/>
              <a:gd name="T56" fmla="*/ 153 w 529"/>
              <a:gd name="T57" fmla="*/ 613 h 655"/>
              <a:gd name="T58" fmla="*/ 105 w 529"/>
              <a:gd name="T59" fmla="*/ 560 h 655"/>
              <a:gd name="T60" fmla="*/ 67 w 529"/>
              <a:gd name="T61" fmla="*/ 490 h 655"/>
              <a:gd name="T62" fmla="*/ 38 w 529"/>
              <a:gd name="T63" fmla="*/ 405 h 655"/>
              <a:gd name="T64" fmla="*/ 17 w 529"/>
              <a:gd name="T65" fmla="*/ 306 h 655"/>
              <a:gd name="T66" fmla="*/ 5 w 529"/>
              <a:gd name="T67" fmla="*/ 199 h 655"/>
              <a:gd name="T68" fmla="*/ 0 w 529"/>
              <a:gd name="T69" fmla="*/ 84 h 655"/>
              <a:gd name="T70" fmla="*/ 1 w 529"/>
              <a:gd name="T71" fmla="*/ 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9" h="655">
                <a:moveTo>
                  <a:pt x="264" y="144"/>
                </a:moveTo>
                <a:lnTo>
                  <a:pt x="238" y="149"/>
                </a:lnTo>
                <a:lnTo>
                  <a:pt x="213" y="160"/>
                </a:lnTo>
                <a:lnTo>
                  <a:pt x="192" y="175"/>
                </a:lnTo>
                <a:lnTo>
                  <a:pt x="174" y="195"/>
                </a:lnTo>
                <a:lnTo>
                  <a:pt x="161" y="219"/>
                </a:lnTo>
                <a:lnTo>
                  <a:pt x="154" y="245"/>
                </a:lnTo>
                <a:lnTo>
                  <a:pt x="152" y="272"/>
                </a:lnTo>
                <a:lnTo>
                  <a:pt x="157" y="301"/>
                </a:lnTo>
                <a:lnTo>
                  <a:pt x="166" y="326"/>
                </a:lnTo>
                <a:lnTo>
                  <a:pt x="182" y="348"/>
                </a:lnTo>
                <a:lnTo>
                  <a:pt x="201" y="367"/>
                </a:lnTo>
                <a:lnTo>
                  <a:pt x="224" y="380"/>
                </a:lnTo>
                <a:lnTo>
                  <a:pt x="250" y="388"/>
                </a:lnTo>
                <a:lnTo>
                  <a:pt x="277" y="389"/>
                </a:lnTo>
                <a:lnTo>
                  <a:pt x="304" y="385"/>
                </a:lnTo>
                <a:lnTo>
                  <a:pt x="328" y="374"/>
                </a:lnTo>
                <a:lnTo>
                  <a:pt x="351" y="359"/>
                </a:lnTo>
                <a:lnTo>
                  <a:pt x="368" y="338"/>
                </a:lnTo>
                <a:lnTo>
                  <a:pt x="381" y="316"/>
                </a:lnTo>
                <a:lnTo>
                  <a:pt x="389" y="289"/>
                </a:lnTo>
                <a:lnTo>
                  <a:pt x="390" y="261"/>
                </a:lnTo>
                <a:lnTo>
                  <a:pt x="386" y="233"/>
                </a:lnTo>
                <a:lnTo>
                  <a:pt x="376" y="207"/>
                </a:lnTo>
                <a:lnTo>
                  <a:pt x="360" y="186"/>
                </a:lnTo>
                <a:lnTo>
                  <a:pt x="340" y="168"/>
                </a:lnTo>
                <a:lnTo>
                  <a:pt x="318" y="155"/>
                </a:lnTo>
                <a:lnTo>
                  <a:pt x="293" y="147"/>
                </a:lnTo>
                <a:lnTo>
                  <a:pt x="264" y="144"/>
                </a:lnTo>
                <a:close/>
                <a:moveTo>
                  <a:pt x="9" y="0"/>
                </a:moveTo>
                <a:lnTo>
                  <a:pt x="72" y="26"/>
                </a:lnTo>
                <a:lnTo>
                  <a:pt x="135" y="45"/>
                </a:lnTo>
                <a:lnTo>
                  <a:pt x="196" y="56"/>
                </a:lnTo>
                <a:lnTo>
                  <a:pt x="259" y="62"/>
                </a:lnTo>
                <a:lnTo>
                  <a:pt x="321" y="60"/>
                </a:lnTo>
                <a:lnTo>
                  <a:pt x="382" y="55"/>
                </a:lnTo>
                <a:lnTo>
                  <a:pt x="442" y="46"/>
                </a:lnTo>
                <a:lnTo>
                  <a:pt x="504" y="31"/>
                </a:lnTo>
                <a:lnTo>
                  <a:pt x="529" y="24"/>
                </a:lnTo>
                <a:lnTo>
                  <a:pt x="529" y="79"/>
                </a:lnTo>
                <a:lnTo>
                  <a:pt x="526" y="145"/>
                </a:lnTo>
                <a:lnTo>
                  <a:pt x="522" y="209"/>
                </a:lnTo>
                <a:lnTo>
                  <a:pt x="516" y="270"/>
                </a:lnTo>
                <a:lnTo>
                  <a:pt x="507" y="327"/>
                </a:lnTo>
                <a:lnTo>
                  <a:pt x="496" y="381"/>
                </a:lnTo>
                <a:lnTo>
                  <a:pt x="483" y="431"/>
                </a:lnTo>
                <a:lnTo>
                  <a:pt x="467" y="477"/>
                </a:lnTo>
                <a:lnTo>
                  <a:pt x="449" y="517"/>
                </a:lnTo>
                <a:lnTo>
                  <a:pt x="428" y="554"/>
                </a:lnTo>
                <a:lnTo>
                  <a:pt x="404" y="585"/>
                </a:lnTo>
                <a:lnTo>
                  <a:pt x="377" y="610"/>
                </a:lnTo>
                <a:lnTo>
                  <a:pt x="348" y="631"/>
                </a:lnTo>
                <a:lnTo>
                  <a:pt x="317" y="645"/>
                </a:lnTo>
                <a:lnTo>
                  <a:pt x="281" y="655"/>
                </a:lnTo>
                <a:lnTo>
                  <a:pt x="245" y="652"/>
                </a:lnTo>
                <a:lnTo>
                  <a:pt x="212" y="644"/>
                </a:lnTo>
                <a:lnTo>
                  <a:pt x="181" y="631"/>
                </a:lnTo>
                <a:lnTo>
                  <a:pt x="153" y="613"/>
                </a:lnTo>
                <a:lnTo>
                  <a:pt x="127" y="588"/>
                </a:lnTo>
                <a:lnTo>
                  <a:pt x="105" y="560"/>
                </a:lnTo>
                <a:lnTo>
                  <a:pt x="84" y="526"/>
                </a:lnTo>
                <a:lnTo>
                  <a:pt x="67" y="490"/>
                </a:lnTo>
                <a:lnTo>
                  <a:pt x="51" y="449"/>
                </a:lnTo>
                <a:lnTo>
                  <a:pt x="38" y="405"/>
                </a:lnTo>
                <a:lnTo>
                  <a:pt x="26" y="356"/>
                </a:lnTo>
                <a:lnTo>
                  <a:pt x="17" y="306"/>
                </a:lnTo>
                <a:lnTo>
                  <a:pt x="10" y="254"/>
                </a:lnTo>
                <a:lnTo>
                  <a:pt x="5" y="199"/>
                </a:lnTo>
                <a:lnTo>
                  <a:pt x="1" y="143"/>
                </a:lnTo>
                <a:lnTo>
                  <a:pt x="0" y="84"/>
                </a:lnTo>
                <a:lnTo>
                  <a:pt x="0" y="25"/>
                </a:lnTo>
                <a:lnTo>
                  <a:pt x="1" y="4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Freeform 149"/>
          <p:cNvSpPr>
            <a:spLocks/>
          </p:cNvSpPr>
          <p:nvPr/>
        </p:nvSpPr>
        <p:spPr bwMode="auto">
          <a:xfrm>
            <a:off x="6832272" y="6059897"/>
            <a:ext cx="195169" cy="456558"/>
          </a:xfrm>
          <a:custGeom>
            <a:avLst/>
            <a:gdLst>
              <a:gd name="T0" fmla="*/ 9 w 280"/>
              <a:gd name="T1" fmla="*/ 0 h 655"/>
              <a:gd name="T2" fmla="*/ 72 w 280"/>
              <a:gd name="T3" fmla="*/ 26 h 655"/>
              <a:gd name="T4" fmla="*/ 135 w 280"/>
              <a:gd name="T5" fmla="*/ 45 h 655"/>
              <a:gd name="T6" fmla="*/ 196 w 280"/>
              <a:gd name="T7" fmla="*/ 56 h 655"/>
              <a:gd name="T8" fmla="*/ 259 w 280"/>
              <a:gd name="T9" fmla="*/ 62 h 655"/>
              <a:gd name="T10" fmla="*/ 280 w 280"/>
              <a:gd name="T11" fmla="*/ 62 h 655"/>
              <a:gd name="T12" fmla="*/ 280 w 280"/>
              <a:gd name="T13" fmla="*/ 145 h 655"/>
              <a:gd name="T14" fmla="*/ 264 w 280"/>
              <a:gd name="T15" fmla="*/ 144 h 655"/>
              <a:gd name="T16" fmla="*/ 238 w 280"/>
              <a:gd name="T17" fmla="*/ 149 h 655"/>
              <a:gd name="T18" fmla="*/ 213 w 280"/>
              <a:gd name="T19" fmla="*/ 160 h 655"/>
              <a:gd name="T20" fmla="*/ 192 w 280"/>
              <a:gd name="T21" fmla="*/ 175 h 655"/>
              <a:gd name="T22" fmla="*/ 174 w 280"/>
              <a:gd name="T23" fmla="*/ 195 h 655"/>
              <a:gd name="T24" fmla="*/ 161 w 280"/>
              <a:gd name="T25" fmla="*/ 219 h 655"/>
              <a:gd name="T26" fmla="*/ 154 w 280"/>
              <a:gd name="T27" fmla="*/ 245 h 655"/>
              <a:gd name="T28" fmla="*/ 152 w 280"/>
              <a:gd name="T29" fmla="*/ 272 h 655"/>
              <a:gd name="T30" fmla="*/ 157 w 280"/>
              <a:gd name="T31" fmla="*/ 301 h 655"/>
              <a:gd name="T32" fmla="*/ 166 w 280"/>
              <a:gd name="T33" fmla="*/ 326 h 655"/>
              <a:gd name="T34" fmla="*/ 182 w 280"/>
              <a:gd name="T35" fmla="*/ 348 h 655"/>
              <a:gd name="T36" fmla="*/ 201 w 280"/>
              <a:gd name="T37" fmla="*/ 367 h 655"/>
              <a:gd name="T38" fmla="*/ 224 w 280"/>
              <a:gd name="T39" fmla="*/ 380 h 655"/>
              <a:gd name="T40" fmla="*/ 250 w 280"/>
              <a:gd name="T41" fmla="*/ 388 h 655"/>
              <a:gd name="T42" fmla="*/ 277 w 280"/>
              <a:gd name="T43" fmla="*/ 389 h 655"/>
              <a:gd name="T44" fmla="*/ 280 w 280"/>
              <a:gd name="T45" fmla="*/ 389 h 655"/>
              <a:gd name="T46" fmla="*/ 280 w 280"/>
              <a:gd name="T47" fmla="*/ 655 h 655"/>
              <a:gd name="T48" fmla="*/ 262 w 280"/>
              <a:gd name="T49" fmla="*/ 655 h 655"/>
              <a:gd name="T50" fmla="*/ 226 w 280"/>
              <a:gd name="T51" fmla="*/ 649 h 655"/>
              <a:gd name="T52" fmla="*/ 194 w 280"/>
              <a:gd name="T53" fmla="*/ 638 h 655"/>
              <a:gd name="T54" fmla="*/ 164 w 280"/>
              <a:gd name="T55" fmla="*/ 621 h 655"/>
              <a:gd name="T56" fmla="*/ 136 w 280"/>
              <a:gd name="T57" fmla="*/ 598 h 655"/>
              <a:gd name="T58" fmla="*/ 111 w 280"/>
              <a:gd name="T59" fmla="*/ 569 h 655"/>
              <a:gd name="T60" fmla="*/ 90 w 280"/>
              <a:gd name="T61" fmla="*/ 537 h 655"/>
              <a:gd name="T62" fmla="*/ 71 w 280"/>
              <a:gd name="T63" fmla="*/ 500 h 655"/>
              <a:gd name="T64" fmla="*/ 55 w 280"/>
              <a:gd name="T65" fmla="*/ 460 h 655"/>
              <a:gd name="T66" fmla="*/ 40 w 280"/>
              <a:gd name="T67" fmla="*/ 415 h 655"/>
              <a:gd name="T68" fmla="*/ 29 w 280"/>
              <a:gd name="T69" fmla="*/ 367 h 655"/>
              <a:gd name="T70" fmla="*/ 18 w 280"/>
              <a:gd name="T71" fmla="*/ 316 h 655"/>
              <a:gd name="T72" fmla="*/ 12 w 280"/>
              <a:gd name="T73" fmla="*/ 262 h 655"/>
              <a:gd name="T74" fmla="*/ 5 w 280"/>
              <a:gd name="T75" fmla="*/ 206 h 655"/>
              <a:gd name="T76" fmla="*/ 2 w 280"/>
              <a:gd name="T77" fmla="*/ 148 h 655"/>
              <a:gd name="T78" fmla="*/ 0 w 280"/>
              <a:gd name="T79" fmla="*/ 88 h 655"/>
              <a:gd name="T80" fmla="*/ 0 w 280"/>
              <a:gd name="T81" fmla="*/ 25 h 655"/>
              <a:gd name="T82" fmla="*/ 1 w 280"/>
              <a:gd name="T83" fmla="*/ 4 h 655"/>
              <a:gd name="T84" fmla="*/ 9 w 280"/>
              <a:gd name="T85" fmla="*/ 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0" h="655">
                <a:moveTo>
                  <a:pt x="9" y="0"/>
                </a:moveTo>
                <a:lnTo>
                  <a:pt x="72" y="26"/>
                </a:lnTo>
                <a:lnTo>
                  <a:pt x="135" y="45"/>
                </a:lnTo>
                <a:lnTo>
                  <a:pt x="196" y="56"/>
                </a:lnTo>
                <a:lnTo>
                  <a:pt x="259" y="62"/>
                </a:lnTo>
                <a:lnTo>
                  <a:pt x="280" y="62"/>
                </a:lnTo>
                <a:lnTo>
                  <a:pt x="280" y="145"/>
                </a:lnTo>
                <a:lnTo>
                  <a:pt x="264" y="144"/>
                </a:lnTo>
                <a:lnTo>
                  <a:pt x="238" y="149"/>
                </a:lnTo>
                <a:lnTo>
                  <a:pt x="213" y="160"/>
                </a:lnTo>
                <a:lnTo>
                  <a:pt x="192" y="175"/>
                </a:lnTo>
                <a:lnTo>
                  <a:pt x="174" y="195"/>
                </a:lnTo>
                <a:lnTo>
                  <a:pt x="161" y="219"/>
                </a:lnTo>
                <a:lnTo>
                  <a:pt x="154" y="245"/>
                </a:lnTo>
                <a:lnTo>
                  <a:pt x="152" y="272"/>
                </a:lnTo>
                <a:lnTo>
                  <a:pt x="157" y="301"/>
                </a:lnTo>
                <a:lnTo>
                  <a:pt x="166" y="326"/>
                </a:lnTo>
                <a:lnTo>
                  <a:pt x="182" y="348"/>
                </a:lnTo>
                <a:lnTo>
                  <a:pt x="201" y="367"/>
                </a:lnTo>
                <a:lnTo>
                  <a:pt x="224" y="380"/>
                </a:lnTo>
                <a:lnTo>
                  <a:pt x="250" y="388"/>
                </a:lnTo>
                <a:lnTo>
                  <a:pt x="277" y="389"/>
                </a:lnTo>
                <a:lnTo>
                  <a:pt x="280" y="389"/>
                </a:lnTo>
                <a:lnTo>
                  <a:pt x="280" y="655"/>
                </a:lnTo>
                <a:lnTo>
                  <a:pt x="262" y="655"/>
                </a:lnTo>
                <a:lnTo>
                  <a:pt x="226" y="649"/>
                </a:lnTo>
                <a:lnTo>
                  <a:pt x="194" y="638"/>
                </a:lnTo>
                <a:lnTo>
                  <a:pt x="164" y="621"/>
                </a:lnTo>
                <a:lnTo>
                  <a:pt x="136" y="598"/>
                </a:lnTo>
                <a:lnTo>
                  <a:pt x="111" y="569"/>
                </a:lnTo>
                <a:lnTo>
                  <a:pt x="90" y="537"/>
                </a:lnTo>
                <a:lnTo>
                  <a:pt x="71" y="500"/>
                </a:lnTo>
                <a:lnTo>
                  <a:pt x="55" y="460"/>
                </a:lnTo>
                <a:lnTo>
                  <a:pt x="40" y="415"/>
                </a:lnTo>
                <a:lnTo>
                  <a:pt x="29" y="367"/>
                </a:lnTo>
                <a:lnTo>
                  <a:pt x="18" y="316"/>
                </a:lnTo>
                <a:lnTo>
                  <a:pt x="12" y="262"/>
                </a:lnTo>
                <a:lnTo>
                  <a:pt x="5" y="206"/>
                </a:lnTo>
                <a:lnTo>
                  <a:pt x="2" y="148"/>
                </a:lnTo>
                <a:lnTo>
                  <a:pt x="0" y="88"/>
                </a:lnTo>
                <a:lnTo>
                  <a:pt x="0" y="25"/>
                </a:lnTo>
                <a:lnTo>
                  <a:pt x="1" y="4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Freeform 150"/>
          <p:cNvSpPr>
            <a:spLocks/>
          </p:cNvSpPr>
          <p:nvPr/>
        </p:nvSpPr>
        <p:spPr bwMode="auto">
          <a:xfrm>
            <a:off x="6522092" y="3527572"/>
            <a:ext cx="995364" cy="462831"/>
          </a:xfrm>
          <a:custGeom>
            <a:avLst/>
            <a:gdLst>
              <a:gd name="T0" fmla="*/ 1411 w 1428"/>
              <a:gd name="T1" fmla="*/ 12 h 664"/>
              <a:gd name="T2" fmla="*/ 1424 w 1428"/>
              <a:gd name="T3" fmla="*/ 525 h 664"/>
              <a:gd name="T4" fmla="*/ 1418 w 1428"/>
              <a:gd name="T5" fmla="*/ 591 h 664"/>
              <a:gd name="T6" fmla="*/ 1371 w 1428"/>
              <a:gd name="T7" fmla="*/ 646 h 664"/>
              <a:gd name="T8" fmla="*/ 1305 w 1428"/>
              <a:gd name="T9" fmla="*/ 664 h 664"/>
              <a:gd name="T10" fmla="*/ 1253 w 1428"/>
              <a:gd name="T11" fmla="*/ 630 h 664"/>
              <a:gd name="T12" fmla="*/ 1217 w 1428"/>
              <a:gd name="T13" fmla="*/ 574 h 664"/>
              <a:gd name="T14" fmla="*/ 1183 w 1428"/>
              <a:gd name="T15" fmla="*/ 525 h 664"/>
              <a:gd name="T16" fmla="*/ 1141 w 1428"/>
              <a:gd name="T17" fmla="*/ 523 h 664"/>
              <a:gd name="T18" fmla="*/ 1097 w 1428"/>
              <a:gd name="T19" fmla="*/ 540 h 664"/>
              <a:gd name="T20" fmla="*/ 1052 w 1428"/>
              <a:gd name="T21" fmla="*/ 541 h 664"/>
              <a:gd name="T22" fmla="*/ 1007 w 1428"/>
              <a:gd name="T23" fmla="*/ 507 h 664"/>
              <a:gd name="T24" fmla="*/ 954 w 1428"/>
              <a:gd name="T25" fmla="*/ 489 h 664"/>
              <a:gd name="T26" fmla="*/ 919 w 1428"/>
              <a:gd name="T27" fmla="*/ 507 h 664"/>
              <a:gd name="T28" fmla="*/ 885 w 1428"/>
              <a:gd name="T29" fmla="*/ 533 h 664"/>
              <a:gd name="T30" fmla="*/ 822 w 1428"/>
              <a:gd name="T31" fmla="*/ 534 h 664"/>
              <a:gd name="T32" fmla="*/ 767 w 1428"/>
              <a:gd name="T33" fmla="*/ 499 h 664"/>
              <a:gd name="T34" fmla="*/ 718 w 1428"/>
              <a:gd name="T35" fmla="*/ 461 h 664"/>
              <a:gd name="T36" fmla="*/ 678 w 1428"/>
              <a:gd name="T37" fmla="*/ 460 h 664"/>
              <a:gd name="T38" fmla="*/ 615 w 1428"/>
              <a:gd name="T39" fmla="*/ 525 h 664"/>
              <a:gd name="T40" fmla="*/ 550 w 1428"/>
              <a:gd name="T41" fmla="*/ 597 h 664"/>
              <a:gd name="T42" fmla="*/ 479 w 1428"/>
              <a:gd name="T43" fmla="*/ 635 h 664"/>
              <a:gd name="T44" fmla="*/ 416 w 1428"/>
              <a:gd name="T45" fmla="*/ 622 h 664"/>
              <a:gd name="T46" fmla="*/ 366 w 1428"/>
              <a:gd name="T47" fmla="*/ 580 h 664"/>
              <a:gd name="T48" fmla="*/ 322 w 1428"/>
              <a:gd name="T49" fmla="*/ 537 h 664"/>
              <a:gd name="T50" fmla="*/ 275 w 1428"/>
              <a:gd name="T51" fmla="*/ 519 h 664"/>
              <a:gd name="T52" fmla="*/ 218 w 1428"/>
              <a:gd name="T53" fmla="*/ 530 h 664"/>
              <a:gd name="T54" fmla="*/ 166 w 1428"/>
              <a:gd name="T55" fmla="*/ 525 h 664"/>
              <a:gd name="T56" fmla="*/ 111 w 1428"/>
              <a:gd name="T57" fmla="*/ 536 h 664"/>
              <a:gd name="T58" fmla="*/ 85 w 1428"/>
              <a:gd name="T59" fmla="*/ 559 h 664"/>
              <a:gd name="T60" fmla="*/ 53 w 1428"/>
              <a:gd name="T61" fmla="*/ 578 h 664"/>
              <a:gd name="T62" fmla="*/ 21 w 1428"/>
              <a:gd name="T63" fmla="*/ 568 h 664"/>
              <a:gd name="T64" fmla="*/ 5 w 1428"/>
              <a:gd name="T65" fmla="*/ 536 h 664"/>
              <a:gd name="T66" fmla="*/ 0 w 1428"/>
              <a:gd name="T67" fmla="*/ 46 h 664"/>
              <a:gd name="T68" fmla="*/ 24 w 1428"/>
              <a:gd name="T69" fmla="*/ 29 h 664"/>
              <a:gd name="T70" fmla="*/ 82 w 1428"/>
              <a:gd name="T71" fmla="*/ 16 h 664"/>
              <a:gd name="T72" fmla="*/ 163 w 1428"/>
              <a:gd name="T73" fmla="*/ 12 h 664"/>
              <a:gd name="T74" fmla="*/ 242 w 1428"/>
              <a:gd name="T75" fmla="*/ 13 h 664"/>
              <a:gd name="T76" fmla="*/ 292 w 1428"/>
              <a:gd name="T77" fmla="*/ 15 h 664"/>
              <a:gd name="T78" fmla="*/ 999 w 1428"/>
              <a:gd name="T79" fmla="*/ 23 h 664"/>
              <a:gd name="T80" fmla="*/ 1084 w 1428"/>
              <a:gd name="T81" fmla="*/ 16 h 664"/>
              <a:gd name="T82" fmla="*/ 1178 w 1428"/>
              <a:gd name="T83" fmla="*/ 9 h 664"/>
              <a:gd name="T84" fmla="*/ 1255 w 1428"/>
              <a:gd name="T85" fmla="*/ 17 h 664"/>
              <a:gd name="T86" fmla="*/ 1278 w 1428"/>
              <a:gd name="T87" fmla="*/ 23 h 664"/>
              <a:gd name="T88" fmla="*/ 1309 w 1428"/>
              <a:gd name="T89" fmla="*/ 30 h 664"/>
              <a:gd name="T90" fmla="*/ 1346 w 1428"/>
              <a:gd name="T91" fmla="*/ 15 h 664"/>
              <a:gd name="T92" fmla="*/ 1382 w 1428"/>
              <a:gd name="T93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28" h="664">
                <a:moveTo>
                  <a:pt x="1393" y="0"/>
                </a:moveTo>
                <a:lnTo>
                  <a:pt x="1402" y="4"/>
                </a:lnTo>
                <a:lnTo>
                  <a:pt x="1411" y="12"/>
                </a:lnTo>
                <a:lnTo>
                  <a:pt x="1419" y="26"/>
                </a:lnTo>
                <a:lnTo>
                  <a:pt x="1424" y="46"/>
                </a:lnTo>
                <a:lnTo>
                  <a:pt x="1424" y="525"/>
                </a:lnTo>
                <a:lnTo>
                  <a:pt x="1428" y="546"/>
                </a:lnTo>
                <a:lnTo>
                  <a:pt x="1426" y="568"/>
                </a:lnTo>
                <a:lnTo>
                  <a:pt x="1418" y="591"/>
                </a:lnTo>
                <a:lnTo>
                  <a:pt x="1406" y="612"/>
                </a:lnTo>
                <a:lnTo>
                  <a:pt x="1390" y="630"/>
                </a:lnTo>
                <a:lnTo>
                  <a:pt x="1371" y="646"/>
                </a:lnTo>
                <a:lnTo>
                  <a:pt x="1350" y="657"/>
                </a:lnTo>
                <a:lnTo>
                  <a:pt x="1329" y="664"/>
                </a:lnTo>
                <a:lnTo>
                  <a:pt x="1305" y="664"/>
                </a:lnTo>
                <a:lnTo>
                  <a:pt x="1284" y="657"/>
                </a:lnTo>
                <a:lnTo>
                  <a:pt x="1267" y="646"/>
                </a:lnTo>
                <a:lnTo>
                  <a:pt x="1253" y="630"/>
                </a:lnTo>
                <a:lnTo>
                  <a:pt x="1240" y="612"/>
                </a:lnTo>
                <a:lnTo>
                  <a:pt x="1228" y="593"/>
                </a:lnTo>
                <a:lnTo>
                  <a:pt x="1217" y="574"/>
                </a:lnTo>
                <a:lnTo>
                  <a:pt x="1208" y="557"/>
                </a:lnTo>
                <a:lnTo>
                  <a:pt x="1196" y="537"/>
                </a:lnTo>
                <a:lnTo>
                  <a:pt x="1183" y="525"/>
                </a:lnTo>
                <a:lnTo>
                  <a:pt x="1170" y="520"/>
                </a:lnTo>
                <a:lnTo>
                  <a:pt x="1156" y="519"/>
                </a:lnTo>
                <a:lnTo>
                  <a:pt x="1141" y="523"/>
                </a:lnTo>
                <a:lnTo>
                  <a:pt x="1127" y="528"/>
                </a:lnTo>
                <a:lnTo>
                  <a:pt x="1113" y="533"/>
                </a:lnTo>
                <a:lnTo>
                  <a:pt x="1097" y="540"/>
                </a:lnTo>
                <a:lnTo>
                  <a:pt x="1083" y="544"/>
                </a:lnTo>
                <a:lnTo>
                  <a:pt x="1067" y="545"/>
                </a:lnTo>
                <a:lnTo>
                  <a:pt x="1052" y="541"/>
                </a:lnTo>
                <a:lnTo>
                  <a:pt x="1038" y="533"/>
                </a:lnTo>
                <a:lnTo>
                  <a:pt x="1022" y="520"/>
                </a:lnTo>
                <a:lnTo>
                  <a:pt x="1007" y="507"/>
                </a:lnTo>
                <a:lnTo>
                  <a:pt x="990" y="495"/>
                </a:lnTo>
                <a:lnTo>
                  <a:pt x="970" y="489"/>
                </a:lnTo>
                <a:lnTo>
                  <a:pt x="954" y="489"/>
                </a:lnTo>
                <a:lnTo>
                  <a:pt x="941" y="493"/>
                </a:lnTo>
                <a:lnTo>
                  <a:pt x="929" y="498"/>
                </a:lnTo>
                <a:lnTo>
                  <a:pt x="919" y="507"/>
                </a:lnTo>
                <a:lnTo>
                  <a:pt x="908" y="516"/>
                </a:lnTo>
                <a:lnTo>
                  <a:pt x="897" y="525"/>
                </a:lnTo>
                <a:lnTo>
                  <a:pt x="885" y="533"/>
                </a:lnTo>
                <a:lnTo>
                  <a:pt x="863" y="540"/>
                </a:lnTo>
                <a:lnTo>
                  <a:pt x="842" y="540"/>
                </a:lnTo>
                <a:lnTo>
                  <a:pt x="822" y="534"/>
                </a:lnTo>
                <a:lnTo>
                  <a:pt x="802" y="525"/>
                </a:lnTo>
                <a:lnTo>
                  <a:pt x="784" y="512"/>
                </a:lnTo>
                <a:lnTo>
                  <a:pt x="767" y="499"/>
                </a:lnTo>
                <a:lnTo>
                  <a:pt x="750" y="485"/>
                </a:lnTo>
                <a:lnTo>
                  <a:pt x="734" y="472"/>
                </a:lnTo>
                <a:lnTo>
                  <a:pt x="718" y="461"/>
                </a:lnTo>
                <a:lnTo>
                  <a:pt x="704" y="456"/>
                </a:lnTo>
                <a:lnTo>
                  <a:pt x="690" y="455"/>
                </a:lnTo>
                <a:lnTo>
                  <a:pt x="678" y="460"/>
                </a:lnTo>
                <a:lnTo>
                  <a:pt x="657" y="478"/>
                </a:lnTo>
                <a:lnTo>
                  <a:pt x="636" y="500"/>
                </a:lnTo>
                <a:lnTo>
                  <a:pt x="615" y="525"/>
                </a:lnTo>
                <a:lnTo>
                  <a:pt x="594" y="550"/>
                </a:lnTo>
                <a:lnTo>
                  <a:pt x="572" y="575"/>
                </a:lnTo>
                <a:lnTo>
                  <a:pt x="550" y="597"/>
                </a:lnTo>
                <a:lnTo>
                  <a:pt x="527" y="616"/>
                </a:lnTo>
                <a:lnTo>
                  <a:pt x="504" y="629"/>
                </a:lnTo>
                <a:lnTo>
                  <a:pt x="479" y="635"/>
                </a:lnTo>
                <a:lnTo>
                  <a:pt x="455" y="635"/>
                </a:lnTo>
                <a:lnTo>
                  <a:pt x="434" y="631"/>
                </a:lnTo>
                <a:lnTo>
                  <a:pt x="416" y="622"/>
                </a:lnTo>
                <a:lnTo>
                  <a:pt x="398" y="610"/>
                </a:lnTo>
                <a:lnTo>
                  <a:pt x="382" y="596"/>
                </a:lnTo>
                <a:lnTo>
                  <a:pt x="366" y="580"/>
                </a:lnTo>
                <a:lnTo>
                  <a:pt x="351" y="565"/>
                </a:lnTo>
                <a:lnTo>
                  <a:pt x="336" y="550"/>
                </a:lnTo>
                <a:lnTo>
                  <a:pt x="322" y="537"/>
                </a:lnTo>
                <a:lnTo>
                  <a:pt x="307" y="527"/>
                </a:lnTo>
                <a:lnTo>
                  <a:pt x="292" y="520"/>
                </a:lnTo>
                <a:lnTo>
                  <a:pt x="275" y="519"/>
                </a:lnTo>
                <a:lnTo>
                  <a:pt x="258" y="523"/>
                </a:lnTo>
                <a:lnTo>
                  <a:pt x="237" y="529"/>
                </a:lnTo>
                <a:lnTo>
                  <a:pt x="218" y="530"/>
                </a:lnTo>
                <a:lnTo>
                  <a:pt x="201" y="529"/>
                </a:lnTo>
                <a:lnTo>
                  <a:pt x="184" y="527"/>
                </a:lnTo>
                <a:lnTo>
                  <a:pt x="166" y="525"/>
                </a:lnTo>
                <a:lnTo>
                  <a:pt x="148" y="527"/>
                </a:lnTo>
                <a:lnTo>
                  <a:pt x="125" y="530"/>
                </a:lnTo>
                <a:lnTo>
                  <a:pt x="111" y="536"/>
                </a:lnTo>
                <a:lnTo>
                  <a:pt x="100" y="544"/>
                </a:lnTo>
                <a:lnTo>
                  <a:pt x="93" y="551"/>
                </a:lnTo>
                <a:lnTo>
                  <a:pt x="85" y="559"/>
                </a:lnTo>
                <a:lnTo>
                  <a:pt x="76" y="567"/>
                </a:lnTo>
                <a:lnTo>
                  <a:pt x="66" y="574"/>
                </a:lnTo>
                <a:lnTo>
                  <a:pt x="53" y="578"/>
                </a:lnTo>
                <a:lnTo>
                  <a:pt x="36" y="579"/>
                </a:lnTo>
                <a:lnTo>
                  <a:pt x="27" y="576"/>
                </a:lnTo>
                <a:lnTo>
                  <a:pt x="21" y="568"/>
                </a:lnTo>
                <a:lnTo>
                  <a:pt x="14" y="558"/>
                </a:lnTo>
                <a:lnTo>
                  <a:pt x="9" y="546"/>
                </a:lnTo>
                <a:lnTo>
                  <a:pt x="5" y="536"/>
                </a:lnTo>
                <a:lnTo>
                  <a:pt x="2" y="529"/>
                </a:lnTo>
                <a:lnTo>
                  <a:pt x="0" y="528"/>
                </a:lnTo>
                <a:lnTo>
                  <a:pt x="0" y="46"/>
                </a:lnTo>
                <a:lnTo>
                  <a:pt x="11" y="46"/>
                </a:lnTo>
                <a:lnTo>
                  <a:pt x="14" y="37"/>
                </a:lnTo>
                <a:lnTo>
                  <a:pt x="24" y="29"/>
                </a:lnTo>
                <a:lnTo>
                  <a:pt x="40" y="23"/>
                </a:lnTo>
                <a:lnTo>
                  <a:pt x="60" y="19"/>
                </a:lnTo>
                <a:lnTo>
                  <a:pt x="82" y="16"/>
                </a:lnTo>
                <a:lnTo>
                  <a:pt x="108" y="13"/>
                </a:lnTo>
                <a:lnTo>
                  <a:pt x="136" y="12"/>
                </a:lnTo>
                <a:lnTo>
                  <a:pt x="163" y="12"/>
                </a:lnTo>
                <a:lnTo>
                  <a:pt x="191" y="12"/>
                </a:lnTo>
                <a:lnTo>
                  <a:pt x="217" y="12"/>
                </a:lnTo>
                <a:lnTo>
                  <a:pt x="242" y="13"/>
                </a:lnTo>
                <a:lnTo>
                  <a:pt x="263" y="13"/>
                </a:lnTo>
                <a:lnTo>
                  <a:pt x="279" y="15"/>
                </a:lnTo>
                <a:lnTo>
                  <a:pt x="292" y="15"/>
                </a:lnTo>
                <a:lnTo>
                  <a:pt x="525" y="17"/>
                </a:lnTo>
                <a:lnTo>
                  <a:pt x="760" y="20"/>
                </a:lnTo>
                <a:lnTo>
                  <a:pt x="999" y="23"/>
                </a:lnTo>
                <a:lnTo>
                  <a:pt x="1024" y="21"/>
                </a:lnTo>
                <a:lnTo>
                  <a:pt x="1052" y="20"/>
                </a:lnTo>
                <a:lnTo>
                  <a:pt x="1084" y="16"/>
                </a:lnTo>
                <a:lnTo>
                  <a:pt x="1115" y="13"/>
                </a:lnTo>
                <a:lnTo>
                  <a:pt x="1147" y="11"/>
                </a:lnTo>
                <a:lnTo>
                  <a:pt x="1178" y="9"/>
                </a:lnTo>
                <a:lnTo>
                  <a:pt x="1207" y="9"/>
                </a:lnTo>
                <a:lnTo>
                  <a:pt x="1233" y="12"/>
                </a:lnTo>
                <a:lnTo>
                  <a:pt x="1255" y="17"/>
                </a:lnTo>
                <a:lnTo>
                  <a:pt x="1261" y="16"/>
                </a:lnTo>
                <a:lnTo>
                  <a:pt x="1268" y="17"/>
                </a:lnTo>
                <a:lnTo>
                  <a:pt x="1278" y="23"/>
                </a:lnTo>
                <a:lnTo>
                  <a:pt x="1288" y="28"/>
                </a:lnTo>
                <a:lnTo>
                  <a:pt x="1299" y="30"/>
                </a:lnTo>
                <a:lnTo>
                  <a:pt x="1309" y="30"/>
                </a:lnTo>
                <a:lnTo>
                  <a:pt x="1321" y="26"/>
                </a:lnTo>
                <a:lnTo>
                  <a:pt x="1334" y="21"/>
                </a:lnTo>
                <a:lnTo>
                  <a:pt x="1346" y="15"/>
                </a:lnTo>
                <a:lnTo>
                  <a:pt x="1359" y="8"/>
                </a:lnTo>
                <a:lnTo>
                  <a:pt x="1371" y="4"/>
                </a:lnTo>
                <a:lnTo>
                  <a:pt x="1382" y="0"/>
                </a:lnTo>
                <a:lnTo>
                  <a:pt x="139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Rectangle 151"/>
          <p:cNvSpPr>
            <a:spLocks noChangeArrowheads="1"/>
          </p:cNvSpPr>
          <p:nvPr/>
        </p:nvSpPr>
        <p:spPr bwMode="auto">
          <a:xfrm>
            <a:off x="6529062" y="4409320"/>
            <a:ext cx="985606" cy="354093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angle 152"/>
          <p:cNvSpPr>
            <a:spLocks noChangeArrowheads="1"/>
          </p:cNvSpPr>
          <p:nvPr/>
        </p:nvSpPr>
        <p:spPr bwMode="auto">
          <a:xfrm>
            <a:off x="6529062" y="4409320"/>
            <a:ext cx="497682" cy="354093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angle 153"/>
          <p:cNvSpPr>
            <a:spLocks noChangeArrowheads="1"/>
          </p:cNvSpPr>
          <p:nvPr/>
        </p:nvSpPr>
        <p:spPr bwMode="auto">
          <a:xfrm>
            <a:off x="6528365" y="4595428"/>
            <a:ext cx="989091" cy="35549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Freeform 154"/>
          <p:cNvSpPr>
            <a:spLocks/>
          </p:cNvSpPr>
          <p:nvPr/>
        </p:nvSpPr>
        <p:spPr bwMode="auto">
          <a:xfrm>
            <a:off x="6522092" y="3535937"/>
            <a:ext cx="501864" cy="434252"/>
          </a:xfrm>
          <a:custGeom>
            <a:avLst/>
            <a:gdLst>
              <a:gd name="T0" fmla="*/ 191 w 720"/>
              <a:gd name="T1" fmla="*/ 0 h 623"/>
              <a:gd name="T2" fmla="*/ 242 w 720"/>
              <a:gd name="T3" fmla="*/ 1 h 623"/>
              <a:gd name="T4" fmla="*/ 279 w 720"/>
              <a:gd name="T5" fmla="*/ 3 h 623"/>
              <a:gd name="T6" fmla="*/ 466 w 720"/>
              <a:gd name="T7" fmla="*/ 4 h 623"/>
              <a:gd name="T8" fmla="*/ 720 w 720"/>
              <a:gd name="T9" fmla="*/ 8 h 623"/>
              <a:gd name="T10" fmla="*/ 718 w 720"/>
              <a:gd name="T11" fmla="*/ 449 h 623"/>
              <a:gd name="T12" fmla="*/ 690 w 720"/>
              <a:gd name="T13" fmla="*/ 443 h 623"/>
              <a:gd name="T14" fmla="*/ 657 w 720"/>
              <a:gd name="T15" fmla="*/ 466 h 623"/>
              <a:gd name="T16" fmla="*/ 615 w 720"/>
              <a:gd name="T17" fmla="*/ 513 h 623"/>
              <a:gd name="T18" fmla="*/ 572 w 720"/>
              <a:gd name="T19" fmla="*/ 563 h 623"/>
              <a:gd name="T20" fmla="*/ 527 w 720"/>
              <a:gd name="T21" fmla="*/ 604 h 623"/>
              <a:gd name="T22" fmla="*/ 479 w 720"/>
              <a:gd name="T23" fmla="*/ 623 h 623"/>
              <a:gd name="T24" fmla="*/ 434 w 720"/>
              <a:gd name="T25" fmla="*/ 619 h 623"/>
              <a:gd name="T26" fmla="*/ 398 w 720"/>
              <a:gd name="T27" fmla="*/ 598 h 623"/>
              <a:gd name="T28" fmla="*/ 366 w 720"/>
              <a:gd name="T29" fmla="*/ 568 h 623"/>
              <a:gd name="T30" fmla="*/ 336 w 720"/>
              <a:gd name="T31" fmla="*/ 538 h 623"/>
              <a:gd name="T32" fmla="*/ 307 w 720"/>
              <a:gd name="T33" fmla="*/ 515 h 623"/>
              <a:gd name="T34" fmla="*/ 275 w 720"/>
              <a:gd name="T35" fmla="*/ 507 h 623"/>
              <a:gd name="T36" fmla="*/ 237 w 720"/>
              <a:gd name="T37" fmla="*/ 517 h 623"/>
              <a:gd name="T38" fmla="*/ 201 w 720"/>
              <a:gd name="T39" fmla="*/ 517 h 623"/>
              <a:gd name="T40" fmla="*/ 166 w 720"/>
              <a:gd name="T41" fmla="*/ 513 h 623"/>
              <a:gd name="T42" fmla="*/ 125 w 720"/>
              <a:gd name="T43" fmla="*/ 518 h 623"/>
              <a:gd name="T44" fmla="*/ 100 w 720"/>
              <a:gd name="T45" fmla="*/ 532 h 623"/>
              <a:gd name="T46" fmla="*/ 85 w 720"/>
              <a:gd name="T47" fmla="*/ 547 h 623"/>
              <a:gd name="T48" fmla="*/ 66 w 720"/>
              <a:gd name="T49" fmla="*/ 562 h 623"/>
              <a:gd name="T50" fmla="*/ 36 w 720"/>
              <a:gd name="T51" fmla="*/ 567 h 623"/>
              <a:gd name="T52" fmla="*/ 21 w 720"/>
              <a:gd name="T53" fmla="*/ 556 h 623"/>
              <a:gd name="T54" fmla="*/ 9 w 720"/>
              <a:gd name="T55" fmla="*/ 534 h 623"/>
              <a:gd name="T56" fmla="*/ 2 w 720"/>
              <a:gd name="T57" fmla="*/ 517 h 623"/>
              <a:gd name="T58" fmla="*/ 0 w 720"/>
              <a:gd name="T59" fmla="*/ 34 h 623"/>
              <a:gd name="T60" fmla="*/ 14 w 720"/>
              <a:gd name="T61" fmla="*/ 25 h 623"/>
              <a:gd name="T62" fmla="*/ 40 w 720"/>
              <a:gd name="T63" fmla="*/ 11 h 623"/>
              <a:gd name="T64" fmla="*/ 82 w 720"/>
              <a:gd name="T65" fmla="*/ 4 h 623"/>
              <a:gd name="T66" fmla="*/ 136 w 720"/>
              <a:gd name="T67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20" h="623">
                <a:moveTo>
                  <a:pt x="163" y="0"/>
                </a:moveTo>
                <a:lnTo>
                  <a:pt x="191" y="0"/>
                </a:lnTo>
                <a:lnTo>
                  <a:pt x="217" y="0"/>
                </a:lnTo>
                <a:lnTo>
                  <a:pt x="242" y="1"/>
                </a:lnTo>
                <a:lnTo>
                  <a:pt x="263" y="1"/>
                </a:lnTo>
                <a:lnTo>
                  <a:pt x="279" y="3"/>
                </a:lnTo>
                <a:lnTo>
                  <a:pt x="292" y="3"/>
                </a:lnTo>
                <a:lnTo>
                  <a:pt x="466" y="4"/>
                </a:lnTo>
                <a:lnTo>
                  <a:pt x="643" y="7"/>
                </a:lnTo>
                <a:lnTo>
                  <a:pt x="720" y="8"/>
                </a:lnTo>
                <a:lnTo>
                  <a:pt x="720" y="450"/>
                </a:lnTo>
                <a:lnTo>
                  <a:pt x="718" y="449"/>
                </a:lnTo>
                <a:lnTo>
                  <a:pt x="704" y="443"/>
                </a:lnTo>
                <a:lnTo>
                  <a:pt x="690" y="443"/>
                </a:lnTo>
                <a:lnTo>
                  <a:pt x="678" y="448"/>
                </a:lnTo>
                <a:lnTo>
                  <a:pt x="657" y="466"/>
                </a:lnTo>
                <a:lnTo>
                  <a:pt x="636" y="488"/>
                </a:lnTo>
                <a:lnTo>
                  <a:pt x="615" y="513"/>
                </a:lnTo>
                <a:lnTo>
                  <a:pt x="594" y="538"/>
                </a:lnTo>
                <a:lnTo>
                  <a:pt x="572" y="563"/>
                </a:lnTo>
                <a:lnTo>
                  <a:pt x="550" y="585"/>
                </a:lnTo>
                <a:lnTo>
                  <a:pt x="527" y="604"/>
                </a:lnTo>
                <a:lnTo>
                  <a:pt x="504" y="617"/>
                </a:lnTo>
                <a:lnTo>
                  <a:pt x="479" y="623"/>
                </a:lnTo>
                <a:lnTo>
                  <a:pt x="455" y="623"/>
                </a:lnTo>
                <a:lnTo>
                  <a:pt x="434" y="619"/>
                </a:lnTo>
                <a:lnTo>
                  <a:pt x="416" y="610"/>
                </a:lnTo>
                <a:lnTo>
                  <a:pt x="398" y="598"/>
                </a:lnTo>
                <a:lnTo>
                  <a:pt x="382" y="584"/>
                </a:lnTo>
                <a:lnTo>
                  <a:pt x="366" y="568"/>
                </a:lnTo>
                <a:lnTo>
                  <a:pt x="351" y="553"/>
                </a:lnTo>
                <a:lnTo>
                  <a:pt x="336" y="538"/>
                </a:lnTo>
                <a:lnTo>
                  <a:pt x="322" y="525"/>
                </a:lnTo>
                <a:lnTo>
                  <a:pt x="307" y="515"/>
                </a:lnTo>
                <a:lnTo>
                  <a:pt x="292" y="508"/>
                </a:lnTo>
                <a:lnTo>
                  <a:pt x="275" y="507"/>
                </a:lnTo>
                <a:lnTo>
                  <a:pt x="258" y="511"/>
                </a:lnTo>
                <a:lnTo>
                  <a:pt x="237" y="517"/>
                </a:lnTo>
                <a:lnTo>
                  <a:pt x="218" y="518"/>
                </a:lnTo>
                <a:lnTo>
                  <a:pt x="201" y="517"/>
                </a:lnTo>
                <a:lnTo>
                  <a:pt x="184" y="515"/>
                </a:lnTo>
                <a:lnTo>
                  <a:pt x="166" y="513"/>
                </a:lnTo>
                <a:lnTo>
                  <a:pt x="148" y="515"/>
                </a:lnTo>
                <a:lnTo>
                  <a:pt x="125" y="518"/>
                </a:lnTo>
                <a:lnTo>
                  <a:pt x="111" y="524"/>
                </a:lnTo>
                <a:lnTo>
                  <a:pt x="100" y="532"/>
                </a:lnTo>
                <a:lnTo>
                  <a:pt x="93" y="539"/>
                </a:lnTo>
                <a:lnTo>
                  <a:pt x="85" y="547"/>
                </a:lnTo>
                <a:lnTo>
                  <a:pt x="76" y="555"/>
                </a:lnTo>
                <a:lnTo>
                  <a:pt x="66" y="562"/>
                </a:lnTo>
                <a:lnTo>
                  <a:pt x="53" y="566"/>
                </a:lnTo>
                <a:lnTo>
                  <a:pt x="36" y="567"/>
                </a:lnTo>
                <a:lnTo>
                  <a:pt x="27" y="564"/>
                </a:lnTo>
                <a:lnTo>
                  <a:pt x="21" y="556"/>
                </a:lnTo>
                <a:lnTo>
                  <a:pt x="14" y="546"/>
                </a:lnTo>
                <a:lnTo>
                  <a:pt x="9" y="534"/>
                </a:lnTo>
                <a:lnTo>
                  <a:pt x="5" y="524"/>
                </a:lnTo>
                <a:lnTo>
                  <a:pt x="2" y="517"/>
                </a:lnTo>
                <a:lnTo>
                  <a:pt x="0" y="516"/>
                </a:lnTo>
                <a:lnTo>
                  <a:pt x="0" y="34"/>
                </a:lnTo>
                <a:lnTo>
                  <a:pt x="11" y="34"/>
                </a:lnTo>
                <a:lnTo>
                  <a:pt x="14" y="25"/>
                </a:lnTo>
                <a:lnTo>
                  <a:pt x="24" y="17"/>
                </a:lnTo>
                <a:lnTo>
                  <a:pt x="40" y="11"/>
                </a:lnTo>
                <a:lnTo>
                  <a:pt x="60" y="7"/>
                </a:lnTo>
                <a:lnTo>
                  <a:pt x="82" y="4"/>
                </a:lnTo>
                <a:lnTo>
                  <a:pt x="108" y="1"/>
                </a:lnTo>
                <a:lnTo>
                  <a:pt x="136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accent6">
              <a:lumMod val="75000"/>
              <a:alpha val="51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7538403" y="5171178"/>
            <a:ext cx="186108" cy="18610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6234741" y="4990123"/>
            <a:ext cx="352349" cy="352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Freeform 7"/>
          <p:cNvSpPr>
            <a:spLocks/>
          </p:cNvSpPr>
          <p:nvPr/>
        </p:nvSpPr>
        <p:spPr bwMode="auto">
          <a:xfrm>
            <a:off x="7969465" y="990600"/>
            <a:ext cx="1827149" cy="4041868"/>
          </a:xfrm>
          <a:custGeom>
            <a:avLst/>
            <a:gdLst>
              <a:gd name="T0" fmla="*/ 1685 w 1725"/>
              <a:gd name="T1" fmla="*/ 152 h 3069"/>
              <a:gd name="T2" fmla="*/ 1689 w 1725"/>
              <a:gd name="T3" fmla="*/ 314 h 3069"/>
              <a:gd name="T4" fmla="*/ 1703 w 1725"/>
              <a:gd name="T5" fmla="*/ 488 h 3069"/>
              <a:gd name="T6" fmla="*/ 1694 w 1725"/>
              <a:gd name="T7" fmla="*/ 614 h 3069"/>
              <a:gd name="T8" fmla="*/ 1701 w 1725"/>
              <a:gd name="T9" fmla="*/ 738 h 3069"/>
              <a:gd name="T10" fmla="*/ 1715 w 1725"/>
              <a:gd name="T11" fmla="*/ 837 h 3069"/>
              <a:gd name="T12" fmla="*/ 1708 w 1725"/>
              <a:gd name="T13" fmla="*/ 966 h 3069"/>
              <a:gd name="T14" fmla="*/ 1707 w 1725"/>
              <a:gd name="T15" fmla="*/ 1026 h 3069"/>
              <a:gd name="T16" fmla="*/ 1697 w 1725"/>
              <a:gd name="T17" fmla="*/ 1183 h 3069"/>
              <a:gd name="T18" fmla="*/ 1702 w 1725"/>
              <a:gd name="T19" fmla="*/ 1286 h 3069"/>
              <a:gd name="T20" fmla="*/ 1694 w 1725"/>
              <a:gd name="T21" fmla="*/ 1394 h 3069"/>
              <a:gd name="T22" fmla="*/ 1691 w 1725"/>
              <a:gd name="T23" fmla="*/ 1520 h 3069"/>
              <a:gd name="T24" fmla="*/ 1707 w 1725"/>
              <a:gd name="T25" fmla="*/ 1587 h 3069"/>
              <a:gd name="T26" fmla="*/ 1691 w 1725"/>
              <a:gd name="T27" fmla="*/ 1652 h 3069"/>
              <a:gd name="T28" fmla="*/ 1698 w 1725"/>
              <a:gd name="T29" fmla="*/ 1767 h 3069"/>
              <a:gd name="T30" fmla="*/ 1685 w 1725"/>
              <a:gd name="T31" fmla="*/ 2326 h 3069"/>
              <a:gd name="T32" fmla="*/ 1725 w 1725"/>
              <a:gd name="T33" fmla="*/ 2795 h 3069"/>
              <a:gd name="T34" fmla="*/ 1643 w 1725"/>
              <a:gd name="T35" fmla="*/ 2944 h 3069"/>
              <a:gd name="T36" fmla="*/ 1588 w 1725"/>
              <a:gd name="T37" fmla="*/ 2812 h 3069"/>
              <a:gd name="T38" fmla="*/ 1534 w 1725"/>
              <a:gd name="T39" fmla="*/ 2863 h 3069"/>
              <a:gd name="T40" fmla="*/ 1477 w 1725"/>
              <a:gd name="T41" fmla="*/ 2846 h 3069"/>
              <a:gd name="T42" fmla="*/ 1348 w 1725"/>
              <a:gd name="T43" fmla="*/ 3046 h 3069"/>
              <a:gd name="T44" fmla="*/ 1337 w 1725"/>
              <a:gd name="T45" fmla="*/ 2758 h 3069"/>
              <a:gd name="T46" fmla="*/ 1265 w 1725"/>
              <a:gd name="T47" fmla="*/ 2839 h 3069"/>
              <a:gd name="T48" fmla="*/ 1193 w 1725"/>
              <a:gd name="T49" fmla="*/ 2716 h 3069"/>
              <a:gd name="T50" fmla="*/ 1102 w 1725"/>
              <a:gd name="T51" fmla="*/ 2981 h 3069"/>
              <a:gd name="T52" fmla="*/ 1035 w 1725"/>
              <a:gd name="T53" fmla="*/ 2672 h 3069"/>
              <a:gd name="T54" fmla="*/ 977 w 1725"/>
              <a:gd name="T55" fmla="*/ 2911 h 3069"/>
              <a:gd name="T56" fmla="*/ 893 w 1725"/>
              <a:gd name="T57" fmla="*/ 2837 h 3069"/>
              <a:gd name="T58" fmla="*/ 822 w 1725"/>
              <a:gd name="T59" fmla="*/ 2917 h 3069"/>
              <a:gd name="T60" fmla="*/ 759 w 1725"/>
              <a:gd name="T61" fmla="*/ 2762 h 3069"/>
              <a:gd name="T62" fmla="*/ 712 w 1725"/>
              <a:gd name="T63" fmla="*/ 3006 h 3069"/>
              <a:gd name="T64" fmla="*/ 602 w 1725"/>
              <a:gd name="T65" fmla="*/ 2921 h 3069"/>
              <a:gd name="T66" fmla="*/ 542 w 1725"/>
              <a:gd name="T67" fmla="*/ 2784 h 3069"/>
              <a:gd name="T68" fmla="*/ 503 w 1725"/>
              <a:gd name="T69" fmla="*/ 2714 h 3069"/>
              <a:gd name="T70" fmla="*/ 444 w 1725"/>
              <a:gd name="T71" fmla="*/ 2871 h 3069"/>
              <a:gd name="T72" fmla="*/ 309 w 1725"/>
              <a:gd name="T73" fmla="*/ 2876 h 3069"/>
              <a:gd name="T74" fmla="*/ 229 w 1725"/>
              <a:gd name="T75" fmla="*/ 2646 h 3069"/>
              <a:gd name="T76" fmla="*/ 194 w 1725"/>
              <a:gd name="T77" fmla="*/ 2792 h 3069"/>
              <a:gd name="T78" fmla="*/ 118 w 1725"/>
              <a:gd name="T79" fmla="*/ 2572 h 3069"/>
              <a:gd name="T80" fmla="*/ 90 w 1725"/>
              <a:gd name="T81" fmla="*/ 2812 h 3069"/>
              <a:gd name="T82" fmla="*/ 38 w 1725"/>
              <a:gd name="T83" fmla="*/ 2525 h 3069"/>
              <a:gd name="T84" fmla="*/ 31 w 1725"/>
              <a:gd name="T85" fmla="*/ 2328 h 3069"/>
              <a:gd name="T86" fmla="*/ 27 w 1725"/>
              <a:gd name="T87" fmla="*/ 2231 h 3069"/>
              <a:gd name="T88" fmla="*/ 18 w 1725"/>
              <a:gd name="T89" fmla="*/ 2089 h 3069"/>
              <a:gd name="T90" fmla="*/ 31 w 1725"/>
              <a:gd name="T91" fmla="*/ 1886 h 3069"/>
              <a:gd name="T92" fmla="*/ 27 w 1725"/>
              <a:gd name="T93" fmla="*/ 1721 h 3069"/>
              <a:gd name="T94" fmla="*/ 27 w 1725"/>
              <a:gd name="T95" fmla="*/ 1627 h 3069"/>
              <a:gd name="T96" fmla="*/ 27 w 1725"/>
              <a:gd name="T97" fmla="*/ 1546 h 3069"/>
              <a:gd name="T98" fmla="*/ 27 w 1725"/>
              <a:gd name="T99" fmla="*/ 1450 h 3069"/>
              <a:gd name="T100" fmla="*/ 58 w 1725"/>
              <a:gd name="T101" fmla="*/ 1331 h 3069"/>
              <a:gd name="T102" fmla="*/ 31 w 1725"/>
              <a:gd name="T103" fmla="*/ 1286 h 3069"/>
              <a:gd name="T104" fmla="*/ 37 w 1725"/>
              <a:gd name="T105" fmla="*/ 1148 h 3069"/>
              <a:gd name="T106" fmla="*/ 10 w 1725"/>
              <a:gd name="T107" fmla="*/ 1020 h 3069"/>
              <a:gd name="T108" fmla="*/ 17 w 1725"/>
              <a:gd name="T109" fmla="*/ 918 h 3069"/>
              <a:gd name="T110" fmla="*/ 5 w 1725"/>
              <a:gd name="T111" fmla="*/ 838 h 3069"/>
              <a:gd name="T112" fmla="*/ 39 w 1725"/>
              <a:gd name="T113" fmla="*/ 716 h 3069"/>
              <a:gd name="T114" fmla="*/ 20 w 1725"/>
              <a:gd name="T115" fmla="*/ 598 h 3069"/>
              <a:gd name="T116" fmla="*/ 29 w 1725"/>
              <a:gd name="T117" fmla="*/ 425 h 3069"/>
              <a:gd name="T118" fmla="*/ 12 w 1725"/>
              <a:gd name="T119" fmla="*/ 361 h 3069"/>
              <a:gd name="T120" fmla="*/ 35 w 1725"/>
              <a:gd name="T121" fmla="*/ 274 h 3069"/>
              <a:gd name="T122" fmla="*/ 18 w 1725"/>
              <a:gd name="T123" fmla="*/ 192 h 3069"/>
              <a:gd name="T124" fmla="*/ 33 w 1725"/>
              <a:gd name="T125" fmla="*/ 48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25" h="3069">
                <a:moveTo>
                  <a:pt x="30" y="0"/>
                </a:moveTo>
                <a:lnTo>
                  <a:pt x="1685" y="0"/>
                </a:lnTo>
                <a:lnTo>
                  <a:pt x="1691" y="31"/>
                </a:lnTo>
                <a:lnTo>
                  <a:pt x="1695" y="35"/>
                </a:lnTo>
                <a:lnTo>
                  <a:pt x="1701" y="41"/>
                </a:lnTo>
                <a:lnTo>
                  <a:pt x="1706" y="47"/>
                </a:lnTo>
                <a:lnTo>
                  <a:pt x="1708" y="56"/>
                </a:lnTo>
                <a:lnTo>
                  <a:pt x="1710" y="75"/>
                </a:lnTo>
                <a:lnTo>
                  <a:pt x="1707" y="90"/>
                </a:lnTo>
                <a:lnTo>
                  <a:pt x="1701" y="103"/>
                </a:lnTo>
                <a:lnTo>
                  <a:pt x="1694" y="117"/>
                </a:lnTo>
                <a:lnTo>
                  <a:pt x="1687" y="127"/>
                </a:lnTo>
                <a:lnTo>
                  <a:pt x="1685" y="139"/>
                </a:lnTo>
                <a:lnTo>
                  <a:pt x="1685" y="152"/>
                </a:lnTo>
                <a:lnTo>
                  <a:pt x="1691" y="165"/>
                </a:lnTo>
                <a:lnTo>
                  <a:pt x="1697" y="173"/>
                </a:lnTo>
                <a:lnTo>
                  <a:pt x="1703" y="182"/>
                </a:lnTo>
                <a:lnTo>
                  <a:pt x="1710" y="192"/>
                </a:lnTo>
                <a:lnTo>
                  <a:pt x="1715" y="202"/>
                </a:lnTo>
                <a:lnTo>
                  <a:pt x="1718" y="207"/>
                </a:lnTo>
                <a:lnTo>
                  <a:pt x="1720" y="224"/>
                </a:lnTo>
                <a:lnTo>
                  <a:pt x="1718" y="240"/>
                </a:lnTo>
                <a:lnTo>
                  <a:pt x="1712" y="254"/>
                </a:lnTo>
                <a:lnTo>
                  <a:pt x="1706" y="270"/>
                </a:lnTo>
                <a:lnTo>
                  <a:pt x="1701" y="283"/>
                </a:lnTo>
                <a:lnTo>
                  <a:pt x="1691" y="283"/>
                </a:lnTo>
                <a:lnTo>
                  <a:pt x="1689" y="297"/>
                </a:lnTo>
                <a:lnTo>
                  <a:pt x="1689" y="314"/>
                </a:lnTo>
                <a:lnTo>
                  <a:pt x="1690" y="331"/>
                </a:lnTo>
                <a:lnTo>
                  <a:pt x="1693" y="344"/>
                </a:lnTo>
                <a:lnTo>
                  <a:pt x="1701" y="344"/>
                </a:lnTo>
                <a:lnTo>
                  <a:pt x="1711" y="352"/>
                </a:lnTo>
                <a:lnTo>
                  <a:pt x="1716" y="363"/>
                </a:lnTo>
                <a:lnTo>
                  <a:pt x="1716" y="373"/>
                </a:lnTo>
                <a:lnTo>
                  <a:pt x="1711" y="386"/>
                </a:lnTo>
                <a:lnTo>
                  <a:pt x="1707" y="391"/>
                </a:lnTo>
                <a:lnTo>
                  <a:pt x="1716" y="414"/>
                </a:lnTo>
                <a:lnTo>
                  <a:pt x="1719" y="427"/>
                </a:lnTo>
                <a:lnTo>
                  <a:pt x="1720" y="442"/>
                </a:lnTo>
                <a:lnTo>
                  <a:pt x="1718" y="458"/>
                </a:lnTo>
                <a:lnTo>
                  <a:pt x="1711" y="474"/>
                </a:lnTo>
                <a:lnTo>
                  <a:pt x="1703" y="488"/>
                </a:lnTo>
                <a:lnTo>
                  <a:pt x="1694" y="503"/>
                </a:lnTo>
                <a:lnTo>
                  <a:pt x="1687" y="518"/>
                </a:lnTo>
                <a:lnTo>
                  <a:pt x="1683" y="537"/>
                </a:lnTo>
                <a:lnTo>
                  <a:pt x="1687" y="538"/>
                </a:lnTo>
                <a:lnTo>
                  <a:pt x="1690" y="541"/>
                </a:lnTo>
                <a:lnTo>
                  <a:pt x="1691" y="543"/>
                </a:lnTo>
                <a:lnTo>
                  <a:pt x="1691" y="546"/>
                </a:lnTo>
                <a:lnTo>
                  <a:pt x="1683" y="546"/>
                </a:lnTo>
                <a:lnTo>
                  <a:pt x="1683" y="562"/>
                </a:lnTo>
                <a:lnTo>
                  <a:pt x="1683" y="562"/>
                </a:lnTo>
                <a:lnTo>
                  <a:pt x="1683" y="579"/>
                </a:lnTo>
                <a:lnTo>
                  <a:pt x="1686" y="596"/>
                </a:lnTo>
                <a:lnTo>
                  <a:pt x="1691" y="609"/>
                </a:lnTo>
                <a:lnTo>
                  <a:pt x="1694" y="614"/>
                </a:lnTo>
                <a:lnTo>
                  <a:pt x="1698" y="621"/>
                </a:lnTo>
                <a:lnTo>
                  <a:pt x="1702" y="630"/>
                </a:lnTo>
                <a:lnTo>
                  <a:pt x="1703" y="639"/>
                </a:lnTo>
                <a:lnTo>
                  <a:pt x="1702" y="643"/>
                </a:lnTo>
                <a:lnTo>
                  <a:pt x="1702" y="652"/>
                </a:lnTo>
                <a:lnTo>
                  <a:pt x="1693" y="666"/>
                </a:lnTo>
                <a:lnTo>
                  <a:pt x="1701" y="674"/>
                </a:lnTo>
                <a:lnTo>
                  <a:pt x="1703" y="678"/>
                </a:lnTo>
                <a:lnTo>
                  <a:pt x="1706" y="681"/>
                </a:lnTo>
                <a:lnTo>
                  <a:pt x="1707" y="686"/>
                </a:lnTo>
                <a:lnTo>
                  <a:pt x="1708" y="691"/>
                </a:lnTo>
                <a:lnTo>
                  <a:pt x="1710" y="710"/>
                </a:lnTo>
                <a:lnTo>
                  <a:pt x="1707" y="725"/>
                </a:lnTo>
                <a:lnTo>
                  <a:pt x="1701" y="738"/>
                </a:lnTo>
                <a:lnTo>
                  <a:pt x="1694" y="750"/>
                </a:lnTo>
                <a:lnTo>
                  <a:pt x="1690" y="762"/>
                </a:lnTo>
                <a:lnTo>
                  <a:pt x="1694" y="766"/>
                </a:lnTo>
                <a:lnTo>
                  <a:pt x="1697" y="770"/>
                </a:lnTo>
                <a:lnTo>
                  <a:pt x="1699" y="774"/>
                </a:lnTo>
                <a:lnTo>
                  <a:pt x="1701" y="778"/>
                </a:lnTo>
                <a:lnTo>
                  <a:pt x="1702" y="784"/>
                </a:lnTo>
                <a:lnTo>
                  <a:pt x="1702" y="789"/>
                </a:lnTo>
                <a:lnTo>
                  <a:pt x="1701" y="796"/>
                </a:lnTo>
                <a:lnTo>
                  <a:pt x="1697" y="806"/>
                </a:lnTo>
                <a:lnTo>
                  <a:pt x="1706" y="822"/>
                </a:lnTo>
                <a:lnTo>
                  <a:pt x="1710" y="827"/>
                </a:lnTo>
                <a:lnTo>
                  <a:pt x="1712" y="831"/>
                </a:lnTo>
                <a:lnTo>
                  <a:pt x="1715" y="837"/>
                </a:lnTo>
                <a:lnTo>
                  <a:pt x="1716" y="839"/>
                </a:lnTo>
                <a:lnTo>
                  <a:pt x="1718" y="842"/>
                </a:lnTo>
                <a:lnTo>
                  <a:pt x="1720" y="857"/>
                </a:lnTo>
                <a:lnTo>
                  <a:pt x="1718" y="873"/>
                </a:lnTo>
                <a:lnTo>
                  <a:pt x="1712" y="889"/>
                </a:lnTo>
                <a:lnTo>
                  <a:pt x="1706" y="903"/>
                </a:lnTo>
                <a:lnTo>
                  <a:pt x="1701" y="916"/>
                </a:lnTo>
                <a:lnTo>
                  <a:pt x="1695" y="916"/>
                </a:lnTo>
                <a:lnTo>
                  <a:pt x="1698" y="928"/>
                </a:lnTo>
                <a:lnTo>
                  <a:pt x="1698" y="931"/>
                </a:lnTo>
                <a:lnTo>
                  <a:pt x="1704" y="940"/>
                </a:lnTo>
                <a:lnTo>
                  <a:pt x="1707" y="949"/>
                </a:lnTo>
                <a:lnTo>
                  <a:pt x="1708" y="961"/>
                </a:lnTo>
                <a:lnTo>
                  <a:pt x="1708" y="966"/>
                </a:lnTo>
                <a:lnTo>
                  <a:pt x="1708" y="970"/>
                </a:lnTo>
                <a:lnTo>
                  <a:pt x="1707" y="973"/>
                </a:lnTo>
                <a:lnTo>
                  <a:pt x="1707" y="974"/>
                </a:lnTo>
                <a:lnTo>
                  <a:pt x="1706" y="975"/>
                </a:lnTo>
                <a:lnTo>
                  <a:pt x="1704" y="974"/>
                </a:lnTo>
                <a:lnTo>
                  <a:pt x="1703" y="974"/>
                </a:lnTo>
                <a:lnTo>
                  <a:pt x="1698" y="973"/>
                </a:lnTo>
                <a:lnTo>
                  <a:pt x="1697" y="979"/>
                </a:lnTo>
                <a:lnTo>
                  <a:pt x="1701" y="979"/>
                </a:lnTo>
                <a:lnTo>
                  <a:pt x="1711" y="987"/>
                </a:lnTo>
                <a:lnTo>
                  <a:pt x="1716" y="996"/>
                </a:lnTo>
                <a:lnTo>
                  <a:pt x="1716" y="1008"/>
                </a:lnTo>
                <a:lnTo>
                  <a:pt x="1711" y="1020"/>
                </a:lnTo>
                <a:lnTo>
                  <a:pt x="1707" y="1026"/>
                </a:lnTo>
                <a:lnTo>
                  <a:pt x="1716" y="1047"/>
                </a:lnTo>
                <a:lnTo>
                  <a:pt x="1719" y="1062"/>
                </a:lnTo>
                <a:lnTo>
                  <a:pt x="1720" y="1077"/>
                </a:lnTo>
                <a:lnTo>
                  <a:pt x="1718" y="1093"/>
                </a:lnTo>
                <a:lnTo>
                  <a:pt x="1711" y="1109"/>
                </a:lnTo>
                <a:lnTo>
                  <a:pt x="1703" y="1123"/>
                </a:lnTo>
                <a:lnTo>
                  <a:pt x="1698" y="1132"/>
                </a:lnTo>
                <a:lnTo>
                  <a:pt x="1691" y="1155"/>
                </a:lnTo>
                <a:lnTo>
                  <a:pt x="1693" y="1160"/>
                </a:lnTo>
                <a:lnTo>
                  <a:pt x="1697" y="1164"/>
                </a:lnTo>
                <a:lnTo>
                  <a:pt x="1701" y="1166"/>
                </a:lnTo>
                <a:lnTo>
                  <a:pt x="1702" y="1172"/>
                </a:lnTo>
                <a:lnTo>
                  <a:pt x="1701" y="1179"/>
                </a:lnTo>
                <a:lnTo>
                  <a:pt x="1697" y="1183"/>
                </a:lnTo>
                <a:lnTo>
                  <a:pt x="1693" y="1189"/>
                </a:lnTo>
                <a:lnTo>
                  <a:pt x="1687" y="1193"/>
                </a:lnTo>
                <a:lnTo>
                  <a:pt x="1683" y="1197"/>
                </a:lnTo>
                <a:lnTo>
                  <a:pt x="1683" y="1197"/>
                </a:lnTo>
                <a:lnTo>
                  <a:pt x="1683" y="1197"/>
                </a:lnTo>
                <a:lnTo>
                  <a:pt x="1683" y="1212"/>
                </a:lnTo>
                <a:lnTo>
                  <a:pt x="1686" y="1229"/>
                </a:lnTo>
                <a:lnTo>
                  <a:pt x="1691" y="1244"/>
                </a:lnTo>
                <a:lnTo>
                  <a:pt x="1694" y="1248"/>
                </a:lnTo>
                <a:lnTo>
                  <a:pt x="1698" y="1255"/>
                </a:lnTo>
                <a:lnTo>
                  <a:pt x="1702" y="1263"/>
                </a:lnTo>
                <a:lnTo>
                  <a:pt x="1703" y="1274"/>
                </a:lnTo>
                <a:lnTo>
                  <a:pt x="1702" y="1278"/>
                </a:lnTo>
                <a:lnTo>
                  <a:pt x="1702" y="1286"/>
                </a:lnTo>
                <a:lnTo>
                  <a:pt x="1695" y="1299"/>
                </a:lnTo>
                <a:lnTo>
                  <a:pt x="1686" y="1310"/>
                </a:lnTo>
                <a:lnTo>
                  <a:pt x="1678" y="1323"/>
                </a:lnTo>
                <a:lnTo>
                  <a:pt x="1676" y="1334"/>
                </a:lnTo>
                <a:lnTo>
                  <a:pt x="1687" y="1346"/>
                </a:lnTo>
                <a:lnTo>
                  <a:pt x="1693" y="1350"/>
                </a:lnTo>
                <a:lnTo>
                  <a:pt x="1697" y="1354"/>
                </a:lnTo>
                <a:lnTo>
                  <a:pt x="1701" y="1359"/>
                </a:lnTo>
                <a:lnTo>
                  <a:pt x="1702" y="1367"/>
                </a:lnTo>
                <a:lnTo>
                  <a:pt x="1701" y="1371"/>
                </a:lnTo>
                <a:lnTo>
                  <a:pt x="1697" y="1375"/>
                </a:lnTo>
                <a:lnTo>
                  <a:pt x="1693" y="1378"/>
                </a:lnTo>
                <a:lnTo>
                  <a:pt x="1691" y="1384"/>
                </a:lnTo>
                <a:lnTo>
                  <a:pt x="1694" y="1394"/>
                </a:lnTo>
                <a:lnTo>
                  <a:pt x="1698" y="1406"/>
                </a:lnTo>
                <a:lnTo>
                  <a:pt x="1699" y="1410"/>
                </a:lnTo>
                <a:lnTo>
                  <a:pt x="1701" y="1411"/>
                </a:lnTo>
                <a:lnTo>
                  <a:pt x="1701" y="1414"/>
                </a:lnTo>
                <a:lnTo>
                  <a:pt x="1702" y="1419"/>
                </a:lnTo>
                <a:lnTo>
                  <a:pt x="1701" y="1427"/>
                </a:lnTo>
                <a:lnTo>
                  <a:pt x="1701" y="1430"/>
                </a:lnTo>
                <a:lnTo>
                  <a:pt x="1701" y="1431"/>
                </a:lnTo>
                <a:lnTo>
                  <a:pt x="1701" y="1433"/>
                </a:lnTo>
                <a:lnTo>
                  <a:pt x="1697" y="1449"/>
                </a:lnTo>
                <a:lnTo>
                  <a:pt x="1694" y="1471"/>
                </a:lnTo>
                <a:lnTo>
                  <a:pt x="1693" y="1495"/>
                </a:lnTo>
                <a:lnTo>
                  <a:pt x="1691" y="1517"/>
                </a:lnTo>
                <a:lnTo>
                  <a:pt x="1691" y="1520"/>
                </a:lnTo>
                <a:lnTo>
                  <a:pt x="1691" y="1522"/>
                </a:lnTo>
                <a:lnTo>
                  <a:pt x="1691" y="1526"/>
                </a:lnTo>
                <a:lnTo>
                  <a:pt x="1691" y="1528"/>
                </a:lnTo>
                <a:lnTo>
                  <a:pt x="1697" y="1560"/>
                </a:lnTo>
                <a:lnTo>
                  <a:pt x="1698" y="1566"/>
                </a:lnTo>
                <a:lnTo>
                  <a:pt x="1703" y="1564"/>
                </a:lnTo>
                <a:lnTo>
                  <a:pt x="1704" y="1563"/>
                </a:lnTo>
                <a:lnTo>
                  <a:pt x="1706" y="1563"/>
                </a:lnTo>
                <a:lnTo>
                  <a:pt x="1707" y="1564"/>
                </a:lnTo>
                <a:lnTo>
                  <a:pt x="1707" y="1566"/>
                </a:lnTo>
                <a:lnTo>
                  <a:pt x="1708" y="1567"/>
                </a:lnTo>
                <a:lnTo>
                  <a:pt x="1708" y="1571"/>
                </a:lnTo>
                <a:lnTo>
                  <a:pt x="1708" y="1576"/>
                </a:lnTo>
                <a:lnTo>
                  <a:pt x="1707" y="1587"/>
                </a:lnTo>
                <a:lnTo>
                  <a:pt x="1708" y="1596"/>
                </a:lnTo>
                <a:lnTo>
                  <a:pt x="1708" y="1601"/>
                </a:lnTo>
                <a:lnTo>
                  <a:pt x="1708" y="1605"/>
                </a:lnTo>
                <a:lnTo>
                  <a:pt x="1707" y="1608"/>
                </a:lnTo>
                <a:lnTo>
                  <a:pt x="1707" y="1609"/>
                </a:lnTo>
                <a:lnTo>
                  <a:pt x="1706" y="1609"/>
                </a:lnTo>
                <a:lnTo>
                  <a:pt x="1704" y="1609"/>
                </a:lnTo>
                <a:lnTo>
                  <a:pt x="1703" y="1609"/>
                </a:lnTo>
                <a:lnTo>
                  <a:pt x="1698" y="1606"/>
                </a:lnTo>
                <a:lnTo>
                  <a:pt x="1697" y="1611"/>
                </a:lnTo>
                <a:lnTo>
                  <a:pt x="1691" y="1644"/>
                </a:lnTo>
                <a:lnTo>
                  <a:pt x="1691" y="1646"/>
                </a:lnTo>
                <a:lnTo>
                  <a:pt x="1691" y="1649"/>
                </a:lnTo>
                <a:lnTo>
                  <a:pt x="1691" y="1652"/>
                </a:lnTo>
                <a:lnTo>
                  <a:pt x="1691" y="1655"/>
                </a:lnTo>
                <a:lnTo>
                  <a:pt x="1693" y="1678"/>
                </a:lnTo>
                <a:lnTo>
                  <a:pt x="1694" y="1702"/>
                </a:lnTo>
                <a:lnTo>
                  <a:pt x="1697" y="1723"/>
                </a:lnTo>
                <a:lnTo>
                  <a:pt x="1701" y="1738"/>
                </a:lnTo>
                <a:lnTo>
                  <a:pt x="1701" y="1741"/>
                </a:lnTo>
                <a:lnTo>
                  <a:pt x="1701" y="1742"/>
                </a:lnTo>
                <a:lnTo>
                  <a:pt x="1701" y="1745"/>
                </a:lnTo>
                <a:lnTo>
                  <a:pt x="1702" y="1753"/>
                </a:lnTo>
                <a:lnTo>
                  <a:pt x="1701" y="1758"/>
                </a:lnTo>
                <a:lnTo>
                  <a:pt x="1701" y="1761"/>
                </a:lnTo>
                <a:lnTo>
                  <a:pt x="1699" y="1763"/>
                </a:lnTo>
                <a:lnTo>
                  <a:pt x="1698" y="1766"/>
                </a:lnTo>
                <a:lnTo>
                  <a:pt x="1698" y="1767"/>
                </a:lnTo>
                <a:lnTo>
                  <a:pt x="1718" y="1759"/>
                </a:lnTo>
                <a:lnTo>
                  <a:pt x="1720" y="1889"/>
                </a:lnTo>
                <a:lnTo>
                  <a:pt x="1723" y="2017"/>
                </a:lnTo>
                <a:lnTo>
                  <a:pt x="1725" y="2146"/>
                </a:lnTo>
                <a:lnTo>
                  <a:pt x="1725" y="2163"/>
                </a:lnTo>
                <a:lnTo>
                  <a:pt x="1725" y="2184"/>
                </a:lnTo>
                <a:lnTo>
                  <a:pt x="1725" y="2207"/>
                </a:lnTo>
                <a:lnTo>
                  <a:pt x="1725" y="2231"/>
                </a:lnTo>
                <a:lnTo>
                  <a:pt x="1724" y="2254"/>
                </a:lnTo>
                <a:lnTo>
                  <a:pt x="1720" y="2277"/>
                </a:lnTo>
                <a:lnTo>
                  <a:pt x="1714" y="2296"/>
                </a:lnTo>
                <a:lnTo>
                  <a:pt x="1704" y="2313"/>
                </a:lnTo>
                <a:lnTo>
                  <a:pt x="1693" y="2325"/>
                </a:lnTo>
                <a:lnTo>
                  <a:pt x="1685" y="2326"/>
                </a:lnTo>
                <a:lnTo>
                  <a:pt x="1683" y="2342"/>
                </a:lnTo>
                <a:lnTo>
                  <a:pt x="1683" y="2352"/>
                </a:lnTo>
                <a:lnTo>
                  <a:pt x="1695" y="2363"/>
                </a:lnTo>
                <a:lnTo>
                  <a:pt x="1699" y="2372"/>
                </a:lnTo>
                <a:lnTo>
                  <a:pt x="1702" y="2383"/>
                </a:lnTo>
                <a:lnTo>
                  <a:pt x="1701" y="2396"/>
                </a:lnTo>
                <a:lnTo>
                  <a:pt x="1699" y="2398"/>
                </a:lnTo>
                <a:lnTo>
                  <a:pt x="1698" y="2401"/>
                </a:lnTo>
                <a:lnTo>
                  <a:pt x="1697" y="2402"/>
                </a:lnTo>
                <a:lnTo>
                  <a:pt x="1718" y="2393"/>
                </a:lnTo>
                <a:lnTo>
                  <a:pt x="1720" y="2524"/>
                </a:lnTo>
                <a:lnTo>
                  <a:pt x="1723" y="2652"/>
                </a:lnTo>
                <a:lnTo>
                  <a:pt x="1725" y="2779"/>
                </a:lnTo>
                <a:lnTo>
                  <a:pt x="1725" y="2795"/>
                </a:lnTo>
                <a:lnTo>
                  <a:pt x="1725" y="2812"/>
                </a:lnTo>
                <a:lnTo>
                  <a:pt x="1725" y="2832"/>
                </a:lnTo>
                <a:lnTo>
                  <a:pt x="1725" y="2851"/>
                </a:lnTo>
                <a:lnTo>
                  <a:pt x="1725" y="2872"/>
                </a:lnTo>
                <a:lnTo>
                  <a:pt x="1723" y="2892"/>
                </a:lnTo>
                <a:lnTo>
                  <a:pt x="1720" y="2911"/>
                </a:lnTo>
                <a:lnTo>
                  <a:pt x="1715" y="2928"/>
                </a:lnTo>
                <a:lnTo>
                  <a:pt x="1708" y="2943"/>
                </a:lnTo>
                <a:lnTo>
                  <a:pt x="1698" y="2955"/>
                </a:lnTo>
                <a:lnTo>
                  <a:pt x="1686" y="2962"/>
                </a:lnTo>
                <a:lnTo>
                  <a:pt x="1670" y="2965"/>
                </a:lnTo>
                <a:lnTo>
                  <a:pt x="1657" y="2962"/>
                </a:lnTo>
                <a:lnTo>
                  <a:pt x="1648" y="2955"/>
                </a:lnTo>
                <a:lnTo>
                  <a:pt x="1643" y="2944"/>
                </a:lnTo>
                <a:lnTo>
                  <a:pt x="1639" y="2930"/>
                </a:lnTo>
                <a:lnTo>
                  <a:pt x="1638" y="2913"/>
                </a:lnTo>
                <a:lnTo>
                  <a:pt x="1636" y="2894"/>
                </a:lnTo>
                <a:lnTo>
                  <a:pt x="1636" y="2875"/>
                </a:lnTo>
                <a:lnTo>
                  <a:pt x="1636" y="2855"/>
                </a:lnTo>
                <a:lnTo>
                  <a:pt x="1636" y="2837"/>
                </a:lnTo>
                <a:lnTo>
                  <a:pt x="1634" y="2820"/>
                </a:lnTo>
                <a:lnTo>
                  <a:pt x="1630" y="2805"/>
                </a:lnTo>
                <a:lnTo>
                  <a:pt x="1623" y="2794"/>
                </a:lnTo>
                <a:lnTo>
                  <a:pt x="1614" y="2786"/>
                </a:lnTo>
                <a:lnTo>
                  <a:pt x="1605" y="2784"/>
                </a:lnTo>
                <a:lnTo>
                  <a:pt x="1598" y="2790"/>
                </a:lnTo>
                <a:lnTo>
                  <a:pt x="1593" y="2799"/>
                </a:lnTo>
                <a:lnTo>
                  <a:pt x="1588" y="2812"/>
                </a:lnTo>
                <a:lnTo>
                  <a:pt x="1584" y="2828"/>
                </a:lnTo>
                <a:lnTo>
                  <a:pt x="1580" y="2845"/>
                </a:lnTo>
                <a:lnTo>
                  <a:pt x="1577" y="2863"/>
                </a:lnTo>
                <a:lnTo>
                  <a:pt x="1575" y="2880"/>
                </a:lnTo>
                <a:lnTo>
                  <a:pt x="1572" y="2896"/>
                </a:lnTo>
                <a:lnTo>
                  <a:pt x="1568" y="2907"/>
                </a:lnTo>
                <a:lnTo>
                  <a:pt x="1564" y="2917"/>
                </a:lnTo>
                <a:lnTo>
                  <a:pt x="1559" y="2921"/>
                </a:lnTo>
                <a:lnTo>
                  <a:pt x="1554" y="2919"/>
                </a:lnTo>
                <a:lnTo>
                  <a:pt x="1546" y="2910"/>
                </a:lnTo>
                <a:lnTo>
                  <a:pt x="1545" y="2905"/>
                </a:lnTo>
                <a:lnTo>
                  <a:pt x="1541" y="2894"/>
                </a:lnTo>
                <a:lnTo>
                  <a:pt x="1538" y="2880"/>
                </a:lnTo>
                <a:lnTo>
                  <a:pt x="1534" y="2863"/>
                </a:lnTo>
                <a:lnTo>
                  <a:pt x="1529" y="2845"/>
                </a:lnTo>
                <a:lnTo>
                  <a:pt x="1524" y="2825"/>
                </a:lnTo>
                <a:lnTo>
                  <a:pt x="1519" y="2807"/>
                </a:lnTo>
                <a:lnTo>
                  <a:pt x="1513" y="2788"/>
                </a:lnTo>
                <a:lnTo>
                  <a:pt x="1508" y="2774"/>
                </a:lnTo>
                <a:lnTo>
                  <a:pt x="1503" y="2762"/>
                </a:lnTo>
                <a:lnTo>
                  <a:pt x="1498" y="2754"/>
                </a:lnTo>
                <a:lnTo>
                  <a:pt x="1492" y="2753"/>
                </a:lnTo>
                <a:lnTo>
                  <a:pt x="1487" y="2758"/>
                </a:lnTo>
                <a:lnTo>
                  <a:pt x="1483" y="2770"/>
                </a:lnTo>
                <a:lnTo>
                  <a:pt x="1481" y="2783"/>
                </a:lnTo>
                <a:lnTo>
                  <a:pt x="1479" y="2801"/>
                </a:lnTo>
                <a:lnTo>
                  <a:pt x="1478" y="2822"/>
                </a:lnTo>
                <a:lnTo>
                  <a:pt x="1477" y="2846"/>
                </a:lnTo>
                <a:lnTo>
                  <a:pt x="1475" y="2872"/>
                </a:lnTo>
                <a:lnTo>
                  <a:pt x="1474" y="2900"/>
                </a:lnTo>
                <a:lnTo>
                  <a:pt x="1471" y="2927"/>
                </a:lnTo>
                <a:lnTo>
                  <a:pt x="1467" y="2955"/>
                </a:lnTo>
                <a:lnTo>
                  <a:pt x="1462" y="2981"/>
                </a:lnTo>
                <a:lnTo>
                  <a:pt x="1456" y="3006"/>
                </a:lnTo>
                <a:lnTo>
                  <a:pt x="1447" y="3027"/>
                </a:lnTo>
                <a:lnTo>
                  <a:pt x="1436" y="3045"/>
                </a:lnTo>
                <a:lnTo>
                  <a:pt x="1422" y="3058"/>
                </a:lnTo>
                <a:lnTo>
                  <a:pt x="1405" y="3066"/>
                </a:lnTo>
                <a:lnTo>
                  <a:pt x="1385" y="3069"/>
                </a:lnTo>
                <a:lnTo>
                  <a:pt x="1369" y="3066"/>
                </a:lnTo>
                <a:lnTo>
                  <a:pt x="1356" y="3058"/>
                </a:lnTo>
                <a:lnTo>
                  <a:pt x="1348" y="3046"/>
                </a:lnTo>
                <a:lnTo>
                  <a:pt x="1343" y="3031"/>
                </a:lnTo>
                <a:lnTo>
                  <a:pt x="1341" y="3012"/>
                </a:lnTo>
                <a:lnTo>
                  <a:pt x="1339" y="2993"/>
                </a:lnTo>
                <a:lnTo>
                  <a:pt x="1341" y="2969"/>
                </a:lnTo>
                <a:lnTo>
                  <a:pt x="1342" y="2945"/>
                </a:lnTo>
                <a:lnTo>
                  <a:pt x="1344" y="2921"/>
                </a:lnTo>
                <a:lnTo>
                  <a:pt x="1348" y="2896"/>
                </a:lnTo>
                <a:lnTo>
                  <a:pt x="1351" y="2871"/>
                </a:lnTo>
                <a:lnTo>
                  <a:pt x="1352" y="2847"/>
                </a:lnTo>
                <a:lnTo>
                  <a:pt x="1354" y="2825"/>
                </a:lnTo>
                <a:lnTo>
                  <a:pt x="1354" y="2804"/>
                </a:lnTo>
                <a:lnTo>
                  <a:pt x="1350" y="2786"/>
                </a:lnTo>
                <a:lnTo>
                  <a:pt x="1344" y="2770"/>
                </a:lnTo>
                <a:lnTo>
                  <a:pt x="1337" y="2758"/>
                </a:lnTo>
                <a:lnTo>
                  <a:pt x="1323" y="2750"/>
                </a:lnTo>
                <a:lnTo>
                  <a:pt x="1308" y="2748"/>
                </a:lnTo>
                <a:lnTo>
                  <a:pt x="1299" y="2750"/>
                </a:lnTo>
                <a:lnTo>
                  <a:pt x="1292" y="2758"/>
                </a:lnTo>
                <a:lnTo>
                  <a:pt x="1288" y="2770"/>
                </a:lnTo>
                <a:lnTo>
                  <a:pt x="1286" y="2784"/>
                </a:lnTo>
                <a:lnTo>
                  <a:pt x="1286" y="2800"/>
                </a:lnTo>
                <a:lnTo>
                  <a:pt x="1284" y="2816"/>
                </a:lnTo>
                <a:lnTo>
                  <a:pt x="1284" y="2830"/>
                </a:lnTo>
                <a:lnTo>
                  <a:pt x="1283" y="2842"/>
                </a:lnTo>
                <a:lnTo>
                  <a:pt x="1279" y="2850"/>
                </a:lnTo>
                <a:lnTo>
                  <a:pt x="1274" y="2854"/>
                </a:lnTo>
                <a:lnTo>
                  <a:pt x="1269" y="2850"/>
                </a:lnTo>
                <a:lnTo>
                  <a:pt x="1265" y="2839"/>
                </a:lnTo>
                <a:lnTo>
                  <a:pt x="1262" y="2824"/>
                </a:lnTo>
                <a:lnTo>
                  <a:pt x="1259" y="2804"/>
                </a:lnTo>
                <a:lnTo>
                  <a:pt x="1257" y="2782"/>
                </a:lnTo>
                <a:lnTo>
                  <a:pt x="1254" y="2758"/>
                </a:lnTo>
                <a:lnTo>
                  <a:pt x="1250" y="2736"/>
                </a:lnTo>
                <a:lnTo>
                  <a:pt x="1246" y="2714"/>
                </a:lnTo>
                <a:lnTo>
                  <a:pt x="1240" y="2695"/>
                </a:lnTo>
                <a:lnTo>
                  <a:pt x="1232" y="2680"/>
                </a:lnTo>
                <a:lnTo>
                  <a:pt x="1220" y="2672"/>
                </a:lnTo>
                <a:lnTo>
                  <a:pt x="1211" y="2669"/>
                </a:lnTo>
                <a:lnTo>
                  <a:pt x="1203" y="2673"/>
                </a:lnTo>
                <a:lnTo>
                  <a:pt x="1198" y="2684"/>
                </a:lnTo>
                <a:lnTo>
                  <a:pt x="1195" y="2698"/>
                </a:lnTo>
                <a:lnTo>
                  <a:pt x="1193" y="2716"/>
                </a:lnTo>
                <a:lnTo>
                  <a:pt x="1191" y="2739"/>
                </a:lnTo>
                <a:lnTo>
                  <a:pt x="1191" y="2763"/>
                </a:lnTo>
                <a:lnTo>
                  <a:pt x="1190" y="2790"/>
                </a:lnTo>
                <a:lnTo>
                  <a:pt x="1190" y="2816"/>
                </a:lnTo>
                <a:lnTo>
                  <a:pt x="1189" y="2843"/>
                </a:lnTo>
                <a:lnTo>
                  <a:pt x="1187" y="2871"/>
                </a:lnTo>
                <a:lnTo>
                  <a:pt x="1185" y="2897"/>
                </a:lnTo>
                <a:lnTo>
                  <a:pt x="1179" y="2921"/>
                </a:lnTo>
                <a:lnTo>
                  <a:pt x="1174" y="2942"/>
                </a:lnTo>
                <a:lnTo>
                  <a:pt x="1165" y="2959"/>
                </a:lnTo>
                <a:lnTo>
                  <a:pt x="1155" y="2973"/>
                </a:lnTo>
                <a:lnTo>
                  <a:pt x="1140" y="2981"/>
                </a:lnTo>
                <a:lnTo>
                  <a:pt x="1123" y="2983"/>
                </a:lnTo>
                <a:lnTo>
                  <a:pt x="1102" y="2981"/>
                </a:lnTo>
                <a:lnTo>
                  <a:pt x="1087" y="2973"/>
                </a:lnTo>
                <a:lnTo>
                  <a:pt x="1073" y="2960"/>
                </a:lnTo>
                <a:lnTo>
                  <a:pt x="1064" y="2944"/>
                </a:lnTo>
                <a:lnTo>
                  <a:pt x="1059" y="2925"/>
                </a:lnTo>
                <a:lnTo>
                  <a:pt x="1054" y="2901"/>
                </a:lnTo>
                <a:lnTo>
                  <a:pt x="1053" y="2876"/>
                </a:lnTo>
                <a:lnTo>
                  <a:pt x="1051" y="2850"/>
                </a:lnTo>
                <a:lnTo>
                  <a:pt x="1050" y="2822"/>
                </a:lnTo>
                <a:lnTo>
                  <a:pt x="1050" y="2795"/>
                </a:lnTo>
                <a:lnTo>
                  <a:pt x="1050" y="2767"/>
                </a:lnTo>
                <a:lnTo>
                  <a:pt x="1049" y="2741"/>
                </a:lnTo>
                <a:lnTo>
                  <a:pt x="1046" y="2715"/>
                </a:lnTo>
                <a:lnTo>
                  <a:pt x="1042" y="2693"/>
                </a:lnTo>
                <a:lnTo>
                  <a:pt x="1035" y="2672"/>
                </a:lnTo>
                <a:lnTo>
                  <a:pt x="1030" y="2664"/>
                </a:lnTo>
                <a:lnTo>
                  <a:pt x="1020" y="2656"/>
                </a:lnTo>
                <a:lnTo>
                  <a:pt x="1007" y="2648"/>
                </a:lnTo>
                <a:lnTo>
                  <a:pt x="994" y="2644"/>
                </a:lnTo>
                <a:lnTo>
                  <a:pt x="981" y="2643"/>
                </a:lnTo>
                <a:lnTo>
                  <a:pt x="979" y="2643"/>
                </a:lnTo>
                <a:lnTo>
                  <a:pt x="982" y="2779"/>
                </a:lnTo>
                <a:lnTo>
                  <a:pt x="982" y="2795"/>
                </a:lnTo>
                <a:lnTo>
                  <a:pt x="982" y="2812"/>
                </a:lnTo>
                <a:lnTo>
                  <a:pt x="983" y="2832"/>
                </a:lnTo>
                <a:lnTo>
                  <a:pt x="983" y="2851"/>
                </a:lnTo>
                <a:lnTo>
                  <a:pt x="982" y="2872"/>
                </a:lnTo>
                <a:lnTo>
                  <a:pt x="981" y="2892"/>
                </a:lnTo>
                <a:lnTo>
                  <a:pt x="977" y="2911"/>
                </a:lnTo>
                <a:lnTo>
                  <a:pt x="971" y="2928"/>
                </a:lnTo>
                <a:lnTo>
                  <a:pt x="965" y="2943"/>
                </a:lnTo>
                <a:lnTo>
                  <a:pt x="956" y="2955"/>
                </a:lnTo>
                <a:lnTo>
                  <a:pt x="943" y="2962"/>
                </a:lnTo>
                <a:lnTo>
                  <a:pt x="928" y="2965"/>
                </a:lnTo>
                <a:lnTo>
                  <a:pt x="915" y="2962"/>
                </a:lnTo>
                <a:lnTo>
                  <a:pt x="906" y="2955"/>
                </a:lnTo>
                <a:lnTo>
                  <a:pt x="899" y="2944"/>
                </a:lnTo>
                <a:lnTo>
                  <a:pt x="895" y="2930"/>
                </a:lnTo>
                <a:lnTo>
                  <a:pt x="894" y="2913"/>
                </a:lnTo>
                <a:lnTo>
                  <a:pt x="893" y="2894"/>
                </a:lnTo>
                <a:lnTo>
                  <a:pt x="894" y="2875"/>
                </a:lnTo>
                <a:lnTo>
                  <a:pt x="894" y="2855"/>
                </a:lnTo>
                <a:lnTo>
                  <a:pt x="893" y="2837"/>
                </a:lnTo>
                <a:lnTo>
                  <a:pt x="890" y="2820"/>
                </a:lnTo>
                <a:lnTo>
                  <a:pt x="886" y="2805"/>
                </a:lnTo>
                <a:lnTo>
                  <a:pt x="880" y="2794"/>
                </a:lnTo>
                <a:lnTo>
                  <a:pt x="871" y="2786"/>
                </a:lnTo>
                <a:lnTo>
                  <a:pt x="861" y="2786"/>
                </a:lnTo>
                <a:lnTo>
                  <a:pt x="854" y="2791"/>
                </a:lnTo>
                <a:lnTo>
                  <a:pt x="848" y="2803"/>
                </a:lnTo>
                <a:lnTo>
                  <a:pt x="843" y="2817"/>
                </a:lnTo>
                <a:lnTo>
                  <a:pt x="839" y="2835"/>
                </a:lnTo>
                <a:lnTo>
                  <a:pt x="835" y="2855"/>
                </a:lnTo>
                <a:lnTo>
                  <a:pt x="833" y="2873"/>
                </a:lnTo>
                <a:lnTo>
                  <a:pt x="830" y="2892"/>
                </a:lnTo>
                <a:lnTo>
                  <a:pt x="826" y="2906"/>
                </a:lnTo>
                <a:lnTo>
                  <a:pt x="822" y="2917"/>
                </a:lnTo>
                <a:lnTo>
                  <a:pt x="817" y="2921"/>
                </a:lnTo>
                <a:lnTo>
                  <a:pt x="809" y="2919"/>
                </a:lnTo>
                <a:lnTo>
                  <a:pt x="809" y="2917"/>
                </a:lnTo>
                <a:lnTo>
                  <a:pt x="808" y="2918"/>
                </a:lnTo>
                <a:lnTo>
                  <a:pt x="800" y="2914"/>
                </a:lnTo>
                <a:lnTo>
                  <a:pt x="793" y="2904"/>
                </a:lnTo>
                <a:lnTo>
                  <a:pt x="788" y="2888"/>
                </a:lnTo>
                <a:lnTo>
                  <a:pt x="783" y="2867"/>
                </a:lnTo>
                <a:lnTo>
                  <a:pt x="780" y="2841"/>
                </a:lnTo>
                <a:lnTo>
                  <a:pt x="780" y="2824"/>
                </a:lnTo>
                <a:lnTo>
                  <a:pt x="776" y="2807"/>
                </a:lnTo>
                <a:lnTo>
                  <a:pt x="771" y="2788"/>
                </a:lnTo>
                <a:lnTo>
                  <a:pt x="765" y="2774"/>
                </a:lnTo>
                <a:lnTo>
                  <a:pt x="759" y="2762"/>
                </a:lnTo>
                <a:lnTo>
                  <a:pt x="754" y="2754"/>
                </a:lnTo>
                <a:lnTo>
                  <a:pt x="749" y="2753"/>
                </a:lnTo>
                <a:lnTo>
                  <a:pt x="744" y="2758"/>
                </a:lnTo>
                <a:lnTo>
                  <a:pt x="740" y="2770"/>
                </a:lnTo>
                <a:lnTo>
                  <a:pt x="737" y="2783"/>
                </a:lnTo>
                <a:lnTo>
                  <a:pt x="736" y="2801"/>
                </a:lnTo>
                <a:lnTo>
                  <a:pt x="734" y="2822"/>
                </a:lnTo>
                <a:lnTo>
                  <a:pt x="733" y="2846"/>
                </a:lnTo>
                <a:lnTo>
                  <a:pt x="732" y="2872"/>
                </a:lnTo>
                <a:lnTo>
                  <a:pt x="730" y="2900"/>
                </a:lnTo>
                <a:lnTo>
                  <a:pt x="728" y="2927"/>
                </a:lnTo>
                <a:lnTo>
                  <a:pt x="724" y="2955"/>
                </a:lnTo>
                <a:lnTo>
                  <a:pt x="720" y="2981"/>
                </a:lnTo>
                <a:lnTo>
                  <a:pt x="712" y="3006"/>
                </a:lnTo>
                <a:lnTo>
                  <a:pt x="704" y="3027"/>
                </a:lnTo>
                <a:lnTo>
                  <a:pt x="693" y="3045"/>
                </a:lnTo>
                <a:lnTo>
                  <a:pt x="678" y="3058"/>
                </a:lnTo>
                <a:lnTo>
                  <a:pt x="662" y="3066"/>
                </a:lnTo>
                <a:lnTo>
                  <a:pt x="641" y="3069"/>
                </a:lnTo>
                <a:lnTo>
                  <a:pt x="626" y="3066"/>
                </a:lnTo>
                <a:lnTo>
                  <a:pt x="614" y="3058"/>
                </a:lnTo>
                <a:lnTo>
                  <a:pt x="605" y="3046"/>
                </a:lnTo>
                <a:lnTo>
                  <a:pt x="600" y="3031"/>
                </a:lnTo>
                <a:lnTo>
                  <a:pt x="597" y="3012"/>
                </a:lnTo>
                <a:lnTo>
                  <a:pt x="596" y="2993"/>
                </a:lnTo>
                <a:lnTo>
                  <a:pt x="597" y="2969"/>
                </a:lnTo>
                <a:lnTo>
                  <a:pt x="598" y="2945"/>
                </a:lnTo>
                <a:lnTo>
                  <a:pt x="602" y="2921"/>
                </a:lnTo>
                <a:lnTo>
                  <a:pt x="605" y="2896"/>
                </a:lnTo>
                <a:lnTo>
                  <a:pt x="607" y="2871"/>
                </a:lnTo>
                <a:lnTo>
                  <a:pt x="610" y="2847"/>
                </a:lnTo>
                <a:lnTo>
                  <a:pt x="610" y="2825"/>
                </a:lnTo>
                <a:lnTo>
                  <a:pt x="610" y="2804"/>
                </a:lnTo>
                <a:lnTo>
                  <a:pt x="607" y="2786"/>
                </a:lnTo>
                <a:lnTo>
                  <a:pt x="601" y="2770"/>
                </a:lnTo>
                <a:lnTo>
                  <a:pt x="593" y="2758"/>
                </a:lnTo>
                <a:lnTo>
                  <a:pt x="581" y="2750"/>
                </a:lnTo>
                <a:lnTo>
                  <a:pt x="564" y="2748"/>
                </a:lnTo>
                <a:lnTo>
                  <a:pt x="555" y="2750"/>
                </a:lnTo>
                <a:lnTo>
                  <a:pt x="549" y="2758"/>
                </a:lnTo>
                <a:lnTo>
                  <a:pt x="545" y="2770"/>
                </a:lnTo>
                <a:lnTo>
                  <a:pt x="542" y="2784"/>
                </a:lnTo>
                <a:lnTo>
                  <a:pt x="542" y="2800"/>
                </a:lnTo>
                <a:lnTo>
                  <a:pt x="542" y="2816"/>
                </a:lnTo>
                <a:lnTo>
                  <a:pt x="541" y="2830"/>
                </a:lnTo>
                <a:lnTo>
                  <a:pt x="539" y="2842"/>
                </a:lnTo>
                <a:lnTo>
                  <a:pt x="537" y="2850"/>
                </a:lnTo>
                <a:lnTo>
                  <a:pt x="531" y="2854"/>
                </a:lnTo>
                <a:lnTo>
                  <a:pt x="525" y="2850"/>
                </a:lnTo>
                <a:lnTo>
                  <a:pt x="521" y="2839"/>
                </a:lnTo>
                <a:lnTo>
                  <a:pt x="518" y="2824"/>
                </a:lnTo>
                <a:lnTo>
                  <a:pt x="516" y="2804"/>
                </a:lnTo>
                <a:lnTo>
                  <a:pt x="513" y="2782"/>
                </a:lnTo>
                <a:lnTo>
                  <a:pt x="511" y="2758"/>
                </a:lnTo>
                <a:lnTo>
                  <a:pt x="508" y="2736"/>
                </a:lnTo>
                <a:lnTo>
                  <a:pt x="503" y="2714"/>
                </a:lnTo>
                <a:lnTo>
                  <a:pt x="496" y="2695"/>
                </a:lnTo>
                <a:lnTo>
                  <a:pt x="488" y="2680"/>
                </a:lnTo>
                <a:lnTo>
                  <a:pt x="478" y="2672"/>
                </a:lnTo>
                <a:lnTo>
                  <a:pt x="467" y="2669"/>
                </a:lnTo>
                <a:lnTo>
                  <a:pt x="461" y="2673"/>
                </a:lnTo>
                <a:lnTo>
                  <a:pt x="456" y="2684"/>
                </a:lnTo>
                <a:lnTo>
                  <a:pt x="452" y="2698"/>
                </a:lnTo>
                <a:lnTo>
                  <a:pt x="449" y="2716"/>
                </a:lnTo>
                <a:lnTo>
                  <a:pt x="448" y="2739"/>
                </a:lnTo>
                <a:lnTo>
                  <a:pt x="448" y="2763"/>
                </a:lnTo>
                <a:lnTo>
                  <a:pt x="446" y="2790"/>
                </a:lnTo>
                <a:lnTo>
                  <a:pt x="446" y="2816"/>
                </a:lnTo>
                <a:lnTo>
                  <a:pt x="445" y="2843"/>
                </a:lnTo>
                <a:lnTo>
                  <a:pt x="444" y="2871"/>
                </a:lnTo>
                <a:lnTo>
                  <a:pt x="441" y="2897"/>
                </a:lnTo>
                <a:lnTo>
                  <a:pt x="437" y="2921"/>
                </a:lnTo>
                <a:lnTo>
                  <a:pt x="431" y="2942"/>
                </a:lnTo>
                <a:lnTo>
                  <a:pt x="422" y="2959"/>
                </a:lnTo>
                <a:lnTo>
                  <a:pt x="411" y="2973"/>
                </a:lnTo>
                <a:lnTo>
                  <a:pt x="397" y="2981"/>
                </a:lnTo>
                <a:lnTo>
                  <a:pt x="380" y="2983"/>
                </a:lnTo>
                <a:lnTo>
                  <a:pt x="359" y="2981"/>
                </a:lnTo>
                <a:lnTo>
                  <a:pt x="343" y="2973"/>
                </a:lnTo>
                <a:lnTo>
                  <a:pt x="331" y="2960"/>
                </a:lnTo>
                <a:lnTo>
                  <a:pt x="322" y="2944"/>
                </a:lnTo>
                <a:lnTo>
                  <a:pt x="315" y="2925"/>
                </a:lnTo>
                <a:lnTo>
                  <a:pt x="312" y="2901"/>
                </a:lnTo>
                <a:lnTo>
                  <a:pt x="309" y="2876"/>
                </a:lnTo>
                <a:lnTo>
                  <a:pt x="308" y="2850"/>
                </a:lnTo>
                <a:lnTo>
                  <a:pt x="308" y="2822"/>
                </a:lnTo>
                <a:lnTo>
                  <a:pt x="306" y="2795"/>
                </a:lnTo>
                <a:lnTo>
                  <a:pt x="306" y="2767"/>
                </a:lnTo>
                <a:lnTo>
                  <a:pt x="305" y="2741"/>
                </a:lnTo>
                <a:lnTo>
                  <a:pt x="302" y="2715"/>
                </a:lnTo>
                <a:lnTo>
                  <a:pt x="298" y="2693"/>
                </a:lnTo>
                <a:lnTo>
                  <a:pt x="292" y="2672"/>
                </a:lnTo>
                <a:lnTo>
                  <a:pt x="287" y="2664"/>
                </a:lnTo>
                <a:lnTo>
                  <a:pt x="278" y="2656"/>
                </a:lnTo>
                <a:lnTo>
                  <a:pt x="266" y="2650"/>
                </a:lnTo>
                <a:lnTo>
                  <a:pt x="253" y="2644"/>
                </a:lnTo>
                <a:lnTo>
                  <a:pt x="240" y="2643"/>
                </a:lnTo>
                <a:lnTo>
                  <a:pt x="229" y="2646"/>
                </a:lnTo>
                <a:lnTo>
                  <a:pt x="220" y="2655"/>
                </a:lnTo>
                <a:lnTo>
                  <a:pt x="216" y="2665"/>
                </a:lnTo>
                <a:lnTo>
                  <a:pt x="215" y="2680"/>
                </a:lnTo>
                <a:lnTo>
                  <a:pt x="217" y="2695"/>
                </a:lnTo>
                <a:lnTo>
                  <a:pt x="221" y="2712"/>
                </a:lnTo>
                <a:lnTo>
                  <a:pt x="226" y="2729"/>
                </a:lnTo>
                <a:lnTo>
                  <a:pt x="230" y="2746"/>
                </a:lnTo>
                <a:lnTo>
                  <a:pt x="234" y="2761"/>
                </a:lnTo>
                <a:lnTo>
                  <a:pt x="236" y="2775"/>
                </a:lnTo>
                <a:lnTo>
                  <a:pt x="234" y="2787"/>
                </a:lnTo>
                <a:lnTo>
                  <a:pt x="229" y="2795"/>
                </a:lnTo>
                <a:lnTo>
                  <a:pt x="219" y="2799"/>
                </a:lnTo>
                <a:lnTo>
                  <a:pt x="204" y="2799"/>
                </a:lnTo>
                <a:lnTo>
                  <a:pt x="194" y="2792"/>
                </a:lnTo>
                <a:lnTo>
                  <a:pt x="185" y="2782"/>
                </a:lnTo>
                <a:lnTo>
                  <a:pt x="179" y="2767"/>
                </a:lnTo>
                <a:lnTo>
                  <a:pt x="174" y="2750"/>
                </a:lnTo>
                <a:lnTo>
                  <a:pt x="171" y="2731"/>
                </a:lnTo>
                <a:lnTo>
                  <a:pt x="170" y="2709"/>
                </a:lnTo>
                <a:lnTo>
                  <a:pt x="168" y="2686"/>
                </a:lnTo>
                <a:lnTo>
                  <a:pt x="166" y="2664"/>
                </a:lnTo>
                <a:lnTo>
                  <a:pt x="165" y="2643"/>
                </a:lnTo>
                <a:lnTo>
                  <a:pt x="161" y="2622"/>
                </a:lnTo>
                <a:lnTo>
                  <a:pt x="157" y="2605"/>
                </a:lnTo>
                <a:lnTo>
                  <a:pt x="152" y="2589"/>
                </a:lnTo>
                <a:lnTo>
                  <a:pt x="143" y="2579"/>
                </a:lnTo>
                <a:lnTo>
                  <a:pt x="132" y="2574"/>
                </a:lnTo>
                <a:lnTo>
                  <a:pt x="118" y="2572"/>
                </a:lnTo>
                <a:lnTo>
                  <a:pt x="102" y="2578"/>
                </a:lnTo>
                <a:lnTo>
                  <a:pt x="90" y="2587"/>
                </a:lnTo>
                <a:lnTo>
                  <a:pt x="81" y="2601"/>
                </a:lnTo>
                <a:lnTo>
                  <a:pt x="76" y="2618"/>
                </a:lnTo>
                <a:lnTo>
                  <a:pt x="73" y="2637"/>
                </a:lnTo>
                <a:lnTo>
                  <a:pt x="72" y="2659"/>
                </a:lnTo>
                <a:lnTo>
                  <a:pt x="73" y="2681"/>
                </a:lnTo>
                <a:lnTo>
                  <a:pt x="75" y="2703"/>
                </a:lnTo>
                <a:lnTo>
                  <a:pt x="79" y="2726"/>
                </a:lnTo>
                <a:lnTo>
                  <a:pt x="81" y="2748"/>
                </a:lnTo>
                <a:lnTo>
                  <a:pt x="85" y="2767"/>
                </a:lnTo>
                <a:lnTo>
                  <a:pt x="88" y="2786"/>
                </a:lnTo>
                <a:lnTo>
                  <a:pt x="90" y="2800"/>
                </a:lnTo>
                <a:lnTo>
                  <a:pt x="90" y="2812"/>
                </a:lnTo>
                <a:lnTo>
                  <a:pt x="89" y="2846"/>
                </a:lnTo>
                <a:lnTo>
                  <a:pt x="86" y="2872"/>
                </a:lnTo>
                <a:lnTo>
                  <a:pt x="82" y="2893"/>
                </a:lnTo>
                <a:lnTo>
                  <a:pt x="77" y="2907"/>
                </a:lnTo>
                <a:lnTo>
                  <a:pt x="71" y="2915"/>
                </a:lnTo>
                <a:lnTo>
                  <a:pt x="64" y="2918"/>
                </a:lnTo>
                <a:lnTo>
                  <a:pt x="58" y="2914"/>
                </a:lnTo>
                <a:lnTo>
                  <a:pt x="51" y="2905"/>
                </a:lnTo>
                <a:lnTo>
                  <a:pt x="46" y="2890"/>
                </a:lnTo>
                <a:lnTo>
                  <a:pt x="41" y="2871"/>
                </a:lnTo>
                <a:lnTo>
                  <a:pt x="38" y="2847"/>
                </a:lnTo>
                <a:lnTo>
                  <a:pt x="37" y="2818"/>
                </a:lnTo>
                <a:lnTo>
                  <a:pt x="39" y="2525"/>
                </a:lnTo>
                <a:lnTo>
                  <a:pt x="38" y="2525"/>
                </a:lnTo>
                <a:lnTo>
                  <a:pt x="39" y="2517"/>
                </a:lnTo>
                <a:lnTo>
                  <a:pt x="41" y="2456"/>
                </a:lnTo>
                <a:lnTo>
                  <a:pt x="39" y="2456"/>
                </a:lnTo>
                <a:lnTo>
                  <a:pt x="41" y="2455"/>
                </a:lnTo>
                <a:lnTo>
                  <a:pt x="41" y="2447"/>
                </a:lnTo>
                <a:lnTo>
                  <a:pt x="35" y="2438"/>
                </a:lnTo>
                <a:lnTo>
                  <a:pt x="35" y="2418"/>
                </a:lnTo>
                <a:lnTo>
                  <a:pt x="38" y="2401"/>
                </a:lnTo>
                <a:lnTo>
                  <a:pt x="45" y="2385"/>
                </a:lnTo>
                <a:lnTo>
                  <a:pt x="52" y="2371"/>
                </a:lnTo>
                <a:lnTo>
                  <a:pt x="60" y="2355"/>
                </a:lnTo>
                <a:lnTo>
                  <a:pt x="56" y="2351"/>
                </a:lnTo>
                <a:lnTo>
                  <a:pt x="45" y="2339"/>
                </a:lnTo>
                <a:lnTo>
                  <a:pt x="31" y="2328"/>
                </a:lnTo>
                <a:lnTo>
                  <a:pt x="22" y="2313"/>
                </a:lnTo>
                <a:lnTo>
                  <a:pt x="17" y="2299"/>
                </a:lnTo>
                <a:lnTo>
                  <a:pt x="18" y="2283"/>
                </a:lnTo>
                <a:lnTo>
                  <a:pt x="21" y="2275"/>
                </a:lnTo>
                <a:lnTo>
                  <a:pt x="25" y="2269"/>
                </a:lnTo>
                <a:lnTo>
                  <a:pt x="29" y="2263"/>
                </a:lnTo>
                <a:lnTo>
                  <a:pt x="29" y="2262"/>
                </a:lnTo>
                <a:lnTo>
                  <a:pt x="27" y="2261"/>
                </a:lnTo>
                <a:lnTo>
                  <a:pt x="17" y="2254"/>
                </a:lnTo>
                <a:lnTo>
                  <a:pt x="13" y="2248"/>
                </a:lnTo>
                <a:lnTo>
                  <a:pt x="13" y="2244"/>
                </a:lnTo>
                <a:lnTo>
                  <a:pt x="16" y="2239"/>
                </a:lnTo>
                <a:lnTo>
                  <a:pt x="21" y="2235"/>
                </a:lnTo>
                <a:lnTo>
                  <a:pt x="27" y="2231"/>
                </a:lnTo>
                <a:lnTo>
                  <a:pt x="33" y="2225"/>
                </a:lnTo>
                <a:lnTo>
                  <a:pt x="35" y="2219"/>
                </a:lnTo>
                <a:lnTo>
                  <a:pt x="37" y="2202"/>
                </a:lnTo>
                <a:lnTo>
                  <a:pt x="31" y="2186"/>
                </a:lnTo>
                <a:lnTo>
                  <a:pt x="24" y="2172"/>
                </a:lnTo>
                <a:lnTo>
                  <a:pt x="14" y="2157"/>
                </a:lnTo>
                <a:lnTo>
                  <a:pt x="7" y="2143"/>
                </a:lnTo>
                <a:lnTo>
                  <a:pt x="1" y="2127"/>
                </a:lnTo>
                <a:lnTo>
                  <a:pt x="1" y="2110"/>
                </a:lnTo>
                <a:lnTo>
                  <a:pt x="9" y="2110"/>
                </a:lnTo>
                <a:lnTo>
                  <a:pt x="9" y="2093"/>
                </a:lnTo>
                <a:lnTo>
                  <a:pt x="12" y="2092"/>
                </a:lnTo>
                <a:lnTo>
                  <a:pt x="16" y="2091"/>
                </a:lnTo>
                <a:lnTo>
                  <a:pt x="18" y="2089"/>
                </a:lnTo>
                <a:lnTo>
                  <a:pt x="22" y="2089"/>
                </a:lnTo>
                <a:lnTo>
                  <a:pt x="25" y="2087"/>
                </a:lnTo>
                <a:lnTo>
                  <a:pt x="27" y="2085"/>
                </a:lnTo>
                <a:lnTo>
                  <a:pt x="33" y="2075"/>
                </a:lnTo>
                <a:lnTo>
                  <a:pt x="37" y="2064"/>
                </a:lnTo>
                <a:lnTo>
                  <a:pt x="38" y="2061"/>
                </a:lnTo>
                <a:lnTo>
                  <a:pt x="39" y="1927"/>
                </a:lnTo>
                <a:lnTo>
                  <a:pt x="35" y="1924"/>
                </a:lnTo>
                <a:lnTo>
                  <a:pt x="31" y="1920"/>
                </a:lnTo>
                <a:lnTo>
                  <a:pt x="29" y="1915"/>
                </a:lnTo>
                <a:lnTo>
                  <a:pt x="27" y="1909"/>
                </a:lnTo>
                <a:lnTo>
                  <a:pt x="27" y="1898"/>
                </a:lnTo>
                <a:lnTo>
                  <a:pt x="29" y="1892"/>
                </a:lnTo>
                <a:lnTo>
                  <a:pt x="31" y="1886"/>
                </a:lnTo>
                <a:lnTo>
                  <a:pt x="35" y="1882"/>
                </a:lnTo>
                <a:lnTo>
                  <a:pt x="39" y="1880"/>
                </a:lnTo>
                <a:lnTo>
                  <a:pt x="41" y="1821"/>
                </a:lnTo>
                <a:lnTo>
                  <a:pt x="39" y="1821"/>
                </a:lnTo>
                <a:lnTo>
                  <a:pt x="41" y="1821"/>
                </a:lnTo>
                <a:lnTo>
                  <a:pt x="41" y="1813"/>
                </a:lnTo>
                <a:lnTo>
                  <a:pt x="35" y="1803"/>
                </a:lnTo>
                <a:lnTo>
                  <a:pt x="35" y="1784"/>
                </a:lnTo>
                <a:lnTo>
                  <a:pt x="38" y="1767"/>
                </a:lnTo>
                <a:lnTo>
                  <a:pt x="42" y="1759"/>
                </a:lnTo>
                <a:lnTo>
                  <a:pt x="37" y="1742"/>
                </a:lnTo>
                <a:lnTo>
                  <a:pt x="34" y="1736"/>
                </a:lnTo>
                <a:lnTo>
                  <a:pt x="31" y="1729"/>
                </a:lnTo>
                <a:lnTo>
                  <a:pt x="27" y="1721"/>
                </a:lnTo>
                <a:lnTo>
                  <a:pt x="25" y="1719"/>
                </a:lnTo>
                <a:lnTo>
                  <a:pt x="22" y="1718"/>
                </a:lnTo>
                <a:lnTo>
                  <a:pt x="18" y="1718"/>
                </a:lnTo>
                <a:lnTo>
                  <a:pt x="16" y="1716"/>
                </a:lnTo>
                <a:lnTo>
                  <a:pt x="12" y="1715"/>
                </a:lnTo>
                <a:lnTo>
                  <a:pt x="9" y="1714"/>
                </a:lnTo>
                <a:lnTo>
                  <a:pt x="9" y="1697"/>
                </a:lnTo>
                <a:lnTo>
                  <a:pt x="1" y="1697"/>
                </a:lnTo>
                <a:lnTo>
                  <a:pt x="0" y="1681"/>
                </a:lnTo>
                <a:lnTo>
                  <a:pt x="4" y="1668"/>
                </a:lnTo>
                <a:lnTo>
                  <a:pt x="10" y="1655"/>
                </a:lnTo>
                <a:lnTo>
                  <a:pt x="20" y="1642"/>
                </a:lnTo>
                <a:lnTo>
                  <a:pt x="27" y="1627"/>
                </a:lnTo>
                <a:lnTo>
                  <a:pt x="27" y="1627"/>
                </a:lnTo>
                <a:lnTo>
                  <a:pt x="17" y="1619"/>
                </a:lnTo>
                <a:lnTo>
                  <a:pt x="12" y="1614"/>
                </a:lnTo>
                <a:lnTo>
                  <a:pt x="13" y="1609"/>
                </a:lnTo>
                <a:lnTo>
                  <a:pt x="16" y="1605"/>
                </a:lnTo>
                <a:lnTo>
                  <a:pt x="21" y="1601"/>
                </a:lnTo>
                <a:lnTo>
                  <a:pt x="27" y="1596"/>
                </a:lnTo>
                <a:lnTo>
                  <a:pt x="34" y="1587"/>
                </a:lnTo>
                <a:lnTo>
                  <a:pt x="27" y="1576"/>
                </a:lnTo>
                <a:lnTo>
                  <a:pt x="21" y="1572"/>
                </a:lnTo>
                <a:lnTo>
                  <a:pt x="16" y="1567"/>
                </a:lnTo>
                <a:lnTo>
                  <a:pt x="13" y="1563"/>
                </a:lnTo>
                <a:lnTo>
                  <a:pt x="12" y="1558"/>
                </a:lnTo>
                <a:lnTo>
                  <a:pt x="17" y="1553"/>
                </a:lnTo>
                <a:lnTo>
                  <a:pt x="27" y="1546"/>
                </a:lnTo>
                <a:lnTo>
                  <a:pt x="27" y="1545"/>
                </a:lnTo>
                <a:lnTo>
                  <a:pt x="20" y="1530"/>
                </a:lnTo>
                <a:lnTo>
                  <a:pt x="10" y="1517"/>
                </a:lnTo>
                <a:lnTo>
                  <a:pt x="4" y="1504"/>
                </a:lnTo>
                <a:lnTo>
                  <a:pt x="0" y="1491"/>
                </a:lnTo>
                <a:lnTo>
                  <a:pt x="1" y="1475"/>
                </a:lnTo>
                <a:lnTo>
                  <a:pt x="9" y="1475"/>
                </a:lnTo>
                <a:lnTo>
                  <a:pt x="9" y="1460"/>
                </a:lnTo>
                <a:lnTo>
                  <a:pt x="12" y="1457"/>
                </a:lnTo>
                <a:lnTo>
                  <a:pt x="16" y="1456"/>
                </a:lnTo>
                <a:lnTo>
                  <a:pt x="18" y="1456"/>
                </a:lnTo>
                <a:lnTo>
                  <a:pt x="22" y="1454"/>
                </a:lnTo>
                <a:lnTo>
                  <a:pt x="25" y="1453"/>
                </a:lnTo>
                <a:lnTo>
                  <a:pt x="27" y="1450"/>
                </a:lnTo>
                <a:lnTo>
                  <a:pt x="31" y="1444"/>
                </a:lnTo>
                <a:lnTo>
                  <a:pt x="34" y="1436"/>
                </a:lnTo>
                <a:lnTo>
                  <a:pt x="37" y="1430"/>
                </a:lnTo>
                <a:lnTo>
                  <a:pt x="42" y="1413"/>
                </a:lnTo>
                <a:lnTo>
                  <a:pt x="38" y="1406"/>
                </a:lnTo>
                <a:lnTo>
                  <a:pt x="35" y="1389"/>
                </a:lnTo>
                <a:lnTo>
                  <a:pt x="35" y="1369"/>
                </a:lnTo>
                <a:lnTo>
                  <a:pt x="41" y="1358"/>
                </a:lnTo>
                <a:lnTo>
                  <a:pt x="39" y="1351"/>
                </a:lnTo>
                <a:lnTo>
                  <a:pt x="41" y="1344"/>
                </a:lnTo>
                <a:lnTo>
                  <a:pt x="45" y="1339"/>
                </a:lnTo>
                <a:lnTo>
                  <a:pt x="52" y="1339"/>
                </a:lnTo>
                <a:lnTo>
                  <a:pt x="56" y="1334"/>
                </a:lnTo>
                <a:lnTo>
                  <a:pt x="58" y="1331"/>
                </a:lnTo>
                <a:lnTo>
                  <a:pt x="60" y="1329"/>
                </a:lnTo>
                <a:lnTo>
                  <a:pt x="60" y="1327"/>
                </a:lnTo>
                <a:lnTo>
                  <a:pt x="60" y="1327"/>
                </a:lnTo>
                <a:lnTo>
                  <a:pt x="60" y="1327"/>
                </a:lnTo>
                <a:lnTo>
                  <a:pt x="60" y="1327"/>
                </a:lnTo>
                <a:lnTo>
                  <a:pt x="59" y="1327"/>
                </a:lnTo>
                <a:lnTo>
                  <a:pt x="58" y="1326"/>
                </a:lnTo>
                <a:lnTo>
                  <a:pt x="56" y="1326"/>
                </a:lnTo>
                <a:lnTo>
                  <a:pt x="55" y="1325"/>
                </a:lnTo>
                <a:lnTo>
                  <a:pt x="52" y="1322"/>
                </a:lnTo>
                <a:lnTo>
                  <a:pt x="42" y="1299"/>
                </a:lnTo>
                <a:lnTo>
                  <a:pt x="41" y="1293"/>
                </a:lnTo>
                <a:lnTo>
                  <a:pt x="35" y="1289"/>
                </a:lnTo>
                <a:lnTo>
                  <a:pt x="31" y="1286"/>
                </a:lnTo>
                <a:lnTo>
                  <a:pt x="29" y="1280"/>
                </a:lnTo>
                <a:lnTo>
                  <a:pt x="27" y="1275"/>
                </a:lnTo>
                <a:lnTo>
                  <a:pt x="27" y="1263"/>
                </a:lnTo>
                <a:lnTo>
                  <a:pt x="33" y="1251"/>
                </a:lnTo>
                <a:lnTo>
                  <a:pt x="18" y="1227"/>
                </a:lnTo>
                <a:lnTo>
                  <a:pt x="16" y="1215"/>
                </a:lnTo>
                <a:lnTo>
                  <a:pt x="16" y="1200"/>
                </a:lnTo>
                <a:lnTo>
                  <a:pt x="18" y="1185"/>
                </a:lnTo>
                <a:lnTo>
                  <a:pt x="18" y="1168"/>
                </a:lnTo>
                <a:lnTo>
                  <a:pt x="20" y="1166"/>
                </a:lnTo>
                <a:lnTo>
                  <a:pt x="22" y="1162"/>
                </a:lnTo>
                <a:lnTo>
                  <a:pt x="26" y="1160"/>
                </a:lnTo>
                <a:lnTo>
                  <a:pt x="30" y="1155"/>
                </a:lnTo>
                <a:lnTo>
                  <a:pt x="37" y="1148"/>
                </a:lnTo>
                <a:lnTo>
                  <a:pt x="35" y="1138"/>
                </a:lnTo>
                <a:lnTo>
                  <a:pt x="35" y="1106"/>
                </a:lnTo>
                <a:lnTo>
                  <a:pt x="27" y="1087"/>
                </a:lnTo>
                <a:lnTo>
                  <a:pt x="25" y="1085"/>
                </a:lnTo>
                <a:lnTo>
                  <a:pt x="22" y="1084"/>
                </a:lnTo>
                <a:lnTo>
                  <a:pt x="18" y="1083"/>
                </a:lnTo>
                <a:lnTo>
                  <a:pt x="16" y="1081"/>
                </a:lnTo>
                <a:lnTo>
                  <a:pt x="12" y="1081"/>
                </a:lnTo>
                <a:lnTo>
                  <a:pt x="9" y="1079"/>
                </a:lnTo>
                <a:lnTo>
                  <a:pt x="9" y="1062"/>
                </a:lnTo>
                <a:lnTo>
                  <a:pt x="1" y="1062"/>
                </a:lnTo>
                <a:lnTo>
                  <a:pt x="0" y="1047"/>
                </a:lnTo>
                <a:lnTo>
                  <a:pt x="4" y="1033"/>
                </a:lnTo>
                <a:lnTo>
                  <a:pt x="10" y="1020"/>
                </a:lnTo>
                <a:lnTo>
                  <a:pt x="20" y="1008"/>
                </a:lnTo>
                <a:lnTo>
                  <a:pt x="20" y="1007"/>
                </a:lnTo>
                <a:lnTo>
                  <a:pt x="12" y="996"/>
                </a:lnTo>
                <a:lnTo>
                  <a:pt x="8" y="987"/>
                </a:lnTo>
                <a:lnTo>
                  <a:pt x="7" y="975"/>
                </a:lnTo>
                <a:lnTo>
                  <a:pt x="10" y="962"/>
                </a:lnTo>
                <a:lnTo>
                  <a:pt x="13" y="956"/>
                </a:lnTo>
                <a:lnTo>
                  <a:pt x="16" y="950"/>
                </a:lnTo>
                <a:lnTo>
                  <a:pt x="18" y="945"/>
                </a:lnTo>
                <a:lnTo>
                  <a:pt x="24" y="939"/>
                </a:lnTo>
                <a:lnTo>
                  <a:pt x="16" y="933"/>
                </a:lnTo>
                <a:lnTo>
                  <a:pt x="13" y="929"/>
                </a:lnTo>
                <a:lnTo>
                  <a:pt x="13" y="924"/>
                </a:lnTo>
                <a:lnTo>
                  <a:pt x="17" y="918"/>
                </a:lnTo>
                <a:lnTo>
                  <a:pt x="27" y="911"/>
                </a:lnTo>
                <a:lnTo>
                  <a:pt x="29" y="910"/>
                </a:lnTo>
                <a:lnTo>
                  <a:pt x="29" y="910"/>
                </a:lnTo>
                <a:lnTo>
                  <a:pt x="25" y="903"/>
                </a:lnTo>
                <a:lnTo>
                  <a:pt x="21" y="897"/>
                </a:lnTo>
                <a:lnTo>
                  <a:pt x="18" y="889"/>
                </a:lnTo>
                <a:lnTo>
                  <a:pt x="18" y="872"/>
                </a:lnTo>
                <a:lnTo>
                  <a:pt x="5" y="863"/>
                </a:lnTo>
                <a:lnTo>
                  <a:pt x="3" y="860"/>
                </a:lnTo>
                <a:lnTo>
                  <a:pt x="0" y="856"/>
                </a:lnTo>
                <a:lnTo>
                  <a:pt x="0" y="852"/>
                </a:lnTo>
                <a:lnTo>
                  <a:pt x="0" y="848"/>
                </a:lnTo>
                <a:lnTo>
                  <a:pt x="1" y="844"/>
                </a:lnTo>
                <a:lnTo>
                  <a:pt x="5" y="838"/>
                </a:lnTo>
                <a:lnTo>
                  <a:pt x="10" y="833"/>
                </a:lnTo>
                <a:lnTo>
                  <a:pt x="17" y="827"/>
                </a:lnTo>
                <a:lnTo>
                  <a:pt x="18" y="826"/>
                </a:lnTo>
                <a:lnTo>
                  <a:pt x="18" y="825"/>
                </a:lnTo>
                <a:lnTo>
                  <a:pt x="22" y="814"/>
                </a:lnTo>
                <a:lnTo>
                  <a:pt x="27" y="806"/>
                </a:lnTo>
                <a:lnTo>
                  <a:pt x="33" y="800"/>
                </a:lnTo>
                <a:lnTo>
                  <a:pt x="38" y="795"/>
                </a:lnTo>
                <a:lnTo>
                  <a:pt x="45" y="783"/>
                </a:lnTo>
                <a:lnTo>
                  <a:pt x="38" y="771"/>
                </a:lnTo>
                <a:lnTo>
                  <a:pt x="35" y="754"/>
                </a:lnTo>
                <a:lnTo>
                  <a:pt x="35" y="734"/>
                </a:lnTo>
                <a:lnTo>
                  <a:pt x="41" y="724"/>
                </a:lnTo>
                <a:lnTo>
                  <a:pt x="39" y="716"/>
                </a:lnTo>
                <a:lnTo>
                  <a:pt x="42" y="711"/>
                </a:lnTo>
                <a:lnTo>
                  <a:pt x="41" y="700"/>
                </a:lnTo>
                <a:lnTo>
                  <a:pt x="37" y="690"/>
                </a:lnTo>
                <a:lnTo>
                  <a:pt x="31" y="681"/>
                </a:lnTo>
                <a:lnTo>
                  <a:pt x="27" y="672"/>
                </a:lnTo>
                <a:lnTo>
                  <a:pt x="26" y="661"/>
                </a:lnTo>
                <a:lnTo>
                  <a:pt x="27" y="648"/>
                </a:lnTo>
                <a:lnTo>
                  <a:pt x="30" y="635"/>
                </a:lnTo>
                <a:lnTo>
                  <a:pt x="35" y="635"/>
                </a:lnTo>
                <a:lnTo>
                  <a:pt x="37" y="627"/>
                </a:lnTo>
                <a:lnTo>
                  <a:pt x="38" y="623"/>
                </a:lnTo>
                <a:lnTo>
                  <a:pt x="34" y="619"/>
                </a:lnTo>
                <a:lnTo>
                  <a:pt x="26" y="610"/>
                </a:lnTo>
                <a:lnTo>
                  <a:pt x="20" y="598"/>
                </a:lnTo>
                <a:lnTo>
                  <a:pt x="16" y="585"/>
                </a:lnTo>
                <a:lnTo>
                  <a:pt x="16" y="569"/>
                </a:lnTo>
                <a:lnTo>
                  <a:pt x="18" y="551"/>
                </a:lnTo>
                <a:lnTo>
                  <a:pt x="18" y="534"/>
                </a:lnTo>
                <a:lnTo>
                  <a:pt x="20" y="531"/>
                </a:lnTo>
                <a:lnTo>
                  <a:pt x="22" y="529"/>
                </a:lnTo>
                <a:lnTo>
                  <a:pt x="26" y="525"/>
                </a:lnTo>
                <a:lnTo>
                  <a:pt x="30" y="521"/>
                </a:lnTo>
                <a:lnTo>
                  <a:pt x="37" y="514"/>
                </a:lnTo>
                <a:lnTo>
                  <a:pt x="35" y="504"/>
                </a:lnTo>
                <a:lnTo>
                  <a:pt x="35" y="431"/>
                </a:lnTo>
                <a:lnTo>
                  <a:pt x="33" y="429"/>
                </a:lnTo>
                <a:lnTo>
                  <a:pt x="30" y="428"/>
                </a:lnTo>
                <a:lnTo>
                  <a:pt x="29" y="425"/>
                </a:lnTo>
                <a:lnTo>
                  <a:pt x="27" y="425"/>
                </a:lnTo>
                <a:lnTo>
                  <a:pt x="22" y="423"/>
                </a:lnTo>
                <a:lnTo>
                  <a:pt x="17" y="422"/>
                </a:lnTo>
                <a:lnTo>
                  <a:pt x="12" y="420"/>
                </a:lnTo>
                <a:lnTo>
                  <a:pt x="9" y="420"/>
                </a:lnTo>
                <a:lnTo>
                  <a:pt x="8" y="418"/>
                </a:lnTo>
                <a:lnTo>
                  <a:pt x="8" y="415"/>
                </a:lnTo>
                <a:lnTo>
                  <a:pt x="12" y="408"/>
                </a:lnTo>
                <a:lnTo>
                  <a:pt x="18" y="399"/>
                </a:lnTo>
                <a:lnTo>
                  <a:pt x="30" y="387"/>
                </a:lnTo>
                <a:lnTo>
                  <a:pt x="30" y="386"/>
                </a:lnTo>
                <a:lnTo>
                  <a:pt x="24" y="377"/>
                </a:lnTo>
                <a:lnTo>
                  <a:pt x="17" y="369"/>
                </a:lnTo>
                <a:lnTo>
                  <a:pt x="12" y="361"/>
                </a:lnTo>
                <a:lnTo>
                  <a:pt x="8" y="352"/>
                </a:lnTo>
                <a:lnTo>
                  <a:pt x="7" y="342"/>
                </a:lnTo>
                <a:lnTo>
                  <a:pt x="10" y="327"/>
                </a:lnTo>
                <a:lnTo>
                  <a:pt x="13" y="322"/>
                </a:lnTo>
                <a:lnTo>
                  <a:pt x="16" y="317"/>
                </a:lnTo>
                <a:lnTo>
                  <a:pt x="18" y="310"/>
                </a:lnTo>
                <a:lnTo>
                  <a:pt x="21" y="305"/>
                </a:lnTo>
                <a:lnTo>
                  <a:pt x="24" y="301"/>
                </a:lnTo>
                <a:lnTo>
                  <a:pt x="27" y="298"/>
                </a:lnTo>
                <a:lnTo>
                  <a:pt x="31" y="296"/>
                </a:lnTo>
                <a:lnTo>
                  <a:pt x="34" y="293"/>
                </a:lnTo>
                <a:lnTo>
                  <a:pt x="38" y="292"/>
                </a:lnTo>
                <a:lnTo>
                  <a:pt x="42" y="288"/>
                </a:lnTo>
                <a:lnTo>
                  <a:pt x="35" y="274"/>
                </a:lnTo>
                <a:lnTo>
                  <a:pt x="35" y="268"/>
                </a:lnTo>
                <a:lnTo>
                  <a:pt x="35" y="263"/>
                </a:lnTo>
                <a:lnTo>
                  <a:pt x="35" y="257"/>
                </a:lnTo>
                <a:lnTo>
                  <a:pt x="35" y="251"/>
                </a:lnTo>
                <a:lnTo>
                  <a:pt x="26" y="245"/>
                </a:lnTo>
                <a:lnTo>
                  <a:pt x="17" y="238"/>
                </a:lnTo>
                <a:lnTo>
                  <a:pt x="9" y="232"/>
                </a:lnTo>
                <a:lnTo>
                  <a:pt x="3" y="225"/>
                </a:lnTo>
                <a:lnTo>
                  <a:pt x="0" y="219"/>
                </a:lnTo>
                <a:lnTo>
                  <a:pt x="1" y="209"/>
                </a:lnTo>
                <a:lnTo>
                  <a:pt x="5" y="203"/>
                </a:lnTo>
                <a:lnTo>
                  <a:pt x="10" y="198"/>
                </a:lnTo>
                <a:lnTo>
                  <a:pt x="17" y="192"/>
                </a:lnTo>
                <a:lnTo>
                  <a:pt x="18" y="192"/>
                </a:lnTo>
                <a:lnTo>
                  <a:pt x="18" y="190"/>
                </a:lnTo>
                <a:lnTo>
                  <a:pt x="22" y="178"/>
                </a:lnTo>
                <a:lnTo>
                  <a:pt x="27" y="171"/>
                </a:lnTo>
                <a:lnTo>
                  <a:pt x="34" y="165"/>
                </a:lnTo>
                <a:lnTo>
                  <a:pt x="39" y="158"/>
                </a:lnTo>
                <a:lnTo>
                  <a:pt x="45" y="148"/>
                </a:lnTo>
                <a:lnTo>
                  <a:pt x="46" y="135"/>
                </a:lnTo>
                <a:lnTo>
                  <a:pt x="46" y="119"/>
                </a:lnTo>
                <a:lnTo>
                  <a:pt x="45" y="93"/>
                </a:lnTo>
                <a:lnTo>
                  <a:pt x="45" y="93"/>
                </a:lnTo>
                <a:lnTo>
                  <a:pt x="45" y="89"/>
                </a:lnTo>
                <a:lnTo>
                  <a:pt x="42" y="73"/>
                </a:lnTo>
                <a:lnTo>
                  <a:pt x="38" y="60"/>
                </a:lnTo>
                <a:lnTo>
                  <a:pt x="33" y="48"/>
                </a:lnTo>
                <a:lnTo>
                  <a:pt x="29" y="39"/>
                </a:lnTo>
                <a:lnTo>
                  <a:pt x="26" y="27"/>
                </a:lnTo>
                <a:lnTo>
                  <a:pt x="27" y="14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Freeform 61"/>
          <p:cNvSpPr>
            <a:spLocks/>
          </p:cNvSpPr>
          <p:nvPr/>
        </p:nvSpPr>
        <p:spPr bwMode="auto">
          <a:xfrm>
            <a:off x="8160913" y="6552253"/>
            <a:ext cx="1403826" cy="153347"/>
          </a:xfrm>
          <a:custGeom>
            <a:avLst/>
            <a:gdLst>
              <a:gd name="T0" fmla="*/ 1104 w 2014"/>
              <a:gd name="T1" fmla="*/ 0 h 220"/>
              <a:gd name="T2" fmla="*/ 1290 w 2014"/>
              <a:gd name="T3" fmla="*/ 4 h 220"/>
              <a:gd name="T4" fmla="*/ 1461 w 2014"/>
              <a:gd name="T5" fmla="*/ 12 h 220"/>
              <a:gd name="T6" fmla="*/ 1616 w 2014"/>
              <a:gd name="T7" fmla="*/ 22 h 220"/>
              <a:gd name="T8" fmla="*/ 1749 w 2014"/>
              <a:gd name="T9" fmla="*/ 35 h 220"/>
              <a:gd name="T10" fmla="*/ 1861 w 2014"/>
              <a:gd name="T11" fmla="*/ 51 h 220"/>
              <a:gd name="T12" fmla="*/ 1943 w 2014"/>
              <a:gd name="T13" fmla="*/ 69 h 220"/>
              <a:gd name="T14" fmla="*/ 1996 w 2014"/>
              <a:gd name="T15" fmla="*/ 89 h 220"/>
              <a:gd name="T16" fmla="*/ 2014 w 2014"/>
              <a:gd name="T17" fmla="*/ 110 h 220"/>
              <a:gd name="T18" fmla="*/ 1996 w 2014"/>
              <a:gd name="T19" fmla="*/ 131 h 220"/>
              <a:gd name="T20" fmla="*/ 1943 w 2014"/>
              <a:gd name="T21" fmla="*/ 151 h 220"/>
              <a:gd name="T22" fmla="*/ 1861 w 2014"/>
              <a:gd name="T23" fmla="*/ 168 h 220"/>
              <a:gd name="T24" fmla="*/ 1749 w 2014"/>
              <a:gd name="T25" fmla="*/ 185 h 220"/>
              <a:gd name="T26" fmla="*/ 1616 w 2014"/>
              <a:gd name="T27" fmla="*/ 198 h 220"/>
              <a:gd name="T28" fmla="*/ 1461 w 2014"/>
              <a:gd name="T29" fmla="*/ 208 h 220"/>
              <a:gd name="T30" fmla="*/ 1290 w 2014"/>
              <a:gd name="T31" fmla="*/ 216 h 220"/>
              <a:gd name="T32" fmla="*/ 1104 w 2014"/>
              <a:gd name="T33" fmla="*/ 220 h 220"/>
              <a:gd name="T34" fmla="*/ 910 w 2014"/>
              <a:gd name="T35" fmla="*/ 220 h 220"/>
              <a:gd name="T36" fmla="*/ 724 w 2014"/>
              <a:gd name="T37" fmla="*/ 216 h 220"/>
              <a:gd name="T38" fmla="*/ 553 w 2014"/>
              <a:gd name="T39" fmla="*/ 208 h 220"/>
              <a:gd name="T40" fmla="*/ 397 w 2014"/>
              <a:gd name="T41" fmla="*/ 198 h 220"/>
              <a:gd name="T42" fmla="*/ 263 w 2014"/>
              <a:gd name="T43" fmla="*/ 185 h 220"/>
              <a:gd name="T44" fmla="*/ 153 w 2014"/>
              <a:gd name="T45" fmla="*/ 168 h 220"/>
              <a:gd name="T46" fmla="*/ 69 w 2014"/>
              <a:gd name="T47" fmla="*/ 151 h 220"/>
              <a:gd name="T48" fmla="*/ 18 w 2014"/>
              <a:gd name="T49" fmla="*/ 131 h 220"/>
              <a:gd name="T50" fmla="*/ 0 w 2014"/>
              <a:gd name="T51" fmla="*/ 110 h 220"/>
              <a:gd name="T52" fmla="*/ 18 w 2014"/>
              <a:gd name="T53" fmla="*/ 89 h 220"/>
              <a:gd name="T54" fmla="*/ 69 w 2014"/>
              <a:gd name="T55" fmla="*/ 69 h 220"/>
              <a:gd name="T56" fmla="*/ 153 w 2014"/>
              <a:gd name="T57" fmla="*/ 51 h 220"/>
              <a:gd name="T58" fmla="*/ 263 w 2014"/>
              <a:gd name="T59" fmla="*/ 35 h 220"/>
              <a:gd name="T60" fmla="*/ 397 w 2014"/>
              <a:gd name="T61" fmla="*/ 22 h 220"/>
              <a:gd name="T62" fmla="*/ 553 w 2014"/>
              <a:gd name="T63" fmla="*/ 12 h 220"/>
              <a:gd name="T64" fmla="*/ 724 w 2014"/>
              <a:gd name="T65" fmla="*/ 4 h 220"/>
              <a:gd name="T66" fmla="*/ 910 w 2014"/>
              <a:gd name="T6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14" h="220">
                <a:moveTo>
                  <a:pt x="1006" y="0"/>
                </a:moveTo>
                <a:lnTo>
                  <a:pt x="1104" y="0"/>
                </a:lnTo>
                <a:lnTo>
                  <a:pt x="1198" y="1"/>
                </a:lnTo>
                <a:lnTo>
                  <a:pt x="1290" y="4"/>
                </a:lnTo>
                <a:lnTo>
                  <a:pt x="1378" y="8"/>
                </a:lnTo>
                <a:lnTo>
                  <a:pt x="1461" y="12"/>
                </a:lnTo>
                <a:lnTo>
                  <a:pt x="1541" y="17"/>
                </a:lnTo>
                <a:lnTo>
                  <a:pt x="1616" y="22"/>
                </a:lnTo>
                <a:lnTo>
                  <a:pt x="1685" y="29"/>
                </a:lnTo>
                <a:lnTo>
                  <a:pt x="1749" y="35"/>
                </a:lnTo>
                <a:lnTo>
                  <a:pt x="1808" y="43"/>
                </a:lnTo>
                <a:lnTo>
                  <a:pt x="1861" y="51"/>
                </a:lnTo>
                <a:lnTo>
                  <a:pt x="1905" y="60"/>
                </a:lnTo>
                <a:lnTo>
                  <a:pt x="1943" y="69"/>
                </a:lnTo>
                <a:lnTo>
                  <a:pt x="1973" y="79"/>
                </a:lnTo>
                <a:lnTo>
                  <a:pt x="1996" y="89"/>
                </a:lnTo>
                <a:lnTo>
                  <a:pt x="2009" y="100"/>
                </a:lnTo>
                <a:lnTo>
                  <a:pt x="2014" y="110"/>
                </a:lnTo>
                <a:lnTo>
                  <a:pt x="2009" y="121"/>
                </a:lnTo>
                <a:lnTo>
                  <a:pt x="1996" y="131"/>
                </a:lnTo>
                <a:lnTo>
                  <a:pt x="1973" y="140"/>
                </a:lnTo>
                <a:lnTo>
                  <a:pt x="1943" y="151"/>
                </a:lnTo>
                <a:lnTo>
                  <a:pt x="1905" y="160"/>
                </a:lnTo>
                <a:lnTo>
                  <a:pt x="1861" y="168"/>
                </a:lnTo>
                <a:lnTo>
                  <a:pt x="1808" y="177"/>
                </a:lnTo>
                <a:lnTo>
                  <a:pt x="1749" y="185"/>
                </a:lnTo>
                <a:lnTo>
                  <a:pt x="1685" y="191"/>
                </a:lnTo>
                <a:lnTo>
                  <a:pt x="1616" y="198"/>
                </a:lnTo>
                <a:lnTo>
                  <a:pt x="1541" y="203"/>
                </a:lnTo>
                <a:lnTo>
                  <a:pt x="1461" y="208"/>
                </a:lnTo>
                <a:lnTo>
                  <a:pt x="1378" y="212"/>
                </a:lnTo>
                <a:lnTo>
                  <a:pt x="1290" y="216"/>
                </a:lnTo>
                <a:lnTo>
                  <a:pt x="1198" y="217"/>
                </a:lnTo>
                <a:lnTo>
                  <a:pt x="1104" y="220"/>
                </a:lnTo>
                <a:lnTo>
                  <a:pt x="1006" y="220"/>
                </a:lnTo>
                <a:lnTo>
                  <a:pt x="910" y="220"/>
                </a:lnTo>
                <a:lnTo>
                  <a:pt x="816" y="217"/>
                </a:lnTo>
                <a:lnTo>
                  <a:pt x="724" y="216"/>
                </a:lnTo>
                <a:lnTo>
                  <a:pt x="636" y="212"/>
                </a:lnTo>
                <a:lnTo>
                  <a:pt x="553" y="208"/>
                </a:lnTo>
                <a:lnTo>
                  <a:pt x="473" y="203"/>
                </a:lnTo>
                <a:lnTo>
                  <a:pt x="397" y="198"/>
                </a:lnTo>
                <a:lnTo>
                  <a:pt x="327" y="191"/>
                </a:lnTo>
                <a:lnTo>
                  <a:pt x="263" y="185"/>
                </a:lnTo>
                <a:lnTo>
                  <a:pt x="204" y="177"/>
                </a:lnTo>
                <a:lnTo>
                  <a:pt x="153" y="168"/>
                </a:lnTo>
                <a:lnTo>
                  <a:pt x="107" y="160"/>
                </a:lnTo>
                <a:lnTo>
                  <a:pt x="69" y="151"/>
                </a:lnTo>
                <a:lnTo>
                  <a:pt x="39" y="140"/>
                </a:lnTo>
                <a:lnTo>
                  <a:pt x="18" y="131"/>
                </a:lnTo>
                <a:lnTo>
                  <a:pt x="4" y="121"/>
                </a:lnTo>
                <a:lnTo>
                  <a:pt x="0" y="110"/>
                </a:lnTo>
                <a:lnTo>
                  <a:pt x="4" y="100"/>
                </a:lnTo>
                <a:lnTo>
                  <a:pt x="18" y="89"/>
                </a:lnTo>
                <a:lnTo>
                  <a:pt x="39" y="79"/>
                </a:lnTo>
                <a:lnTo>
                  <a:pt x="69" y="69"/>
                </a:lnTo>
                <a:lnTo>
                  <a:pt x="107" y="60"/>
                </a:lnTo>
                <a:lnTo>
                  <a:pt x="153" y="51"/>
                </a:lnTo>
                <a:lnTo>
                  <a:pt x="204" y="43"/>
                </a:lnTo>
                <a:lnTo>
                  <a:pt x="263" y="35"/>
                </a:lnTo>
                <a:lnTo>
                  <a:pt x="327" y="29"/>
                </a:lnTo>
                <a:lnTo>
                  <a:pt x="397" y="22"/>
                </a:lnTo>
                <a:lnTo>
                  <a:pt x="473" y="17"/>
                </a:lnTo>
                <a:lnTo>
                  <a:pt x="553" y="12"/>
                </a:lnTo>
                <a:lnTo>
                  <a:pt x="636" y="8"/>
                </a:lnTo>
                <a:lnTo>
                  <a:pt x="724" y="4"/>
                </a:lnTo>
                <a:lnTo>
                  <a:pt x="816" y="1"/>
                </a:lnTo>
                <a:lnTo>
                  <a:pt x="910" y="0"/>
                </a:lnTo>
                <a:lnTo>
                  <a:pt x="1006" y="0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Rectangle 62"/>
          <p:cNvSpPr>
            <a:spLocks noChangeArrowheads="1"/>
          </p:cNvSpPr>
          <p:nvPr/>
        </p:nvSpPr>
        <p:spPr bwMode="auto">
          <a:xfrm>
            <a:off x="8395814" y="3571485"/>
            <a:ext cx="967483" cy="890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Rectangle 63"/>
          <p:cNvSpPr>
            <a:spLocks noChangeArrowheads="1"/>
          </p:cNvSpPr>
          <p:nvPr/>
        </p:nvSpPr>
        <p:spPr bwMode="auto">
          <a:xfrm>
            <a:off x="8395814" y="3571485"/>
            <a:ext cx="490712" cy="890113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Freeform 64"/>
          <p:cNvSpPr>
            <a:spLocks noEditPoints="1"/>
          </p:cNvSpPr>
          <p:nvPr/>
        </p:nvSpPr>
        <p:spPr bwMode="auto">
          <a:xfrm>
            <a:off x="8379085" y="4752958"/>
            <a:ext cx="996758" cy="1766284"/>
          </a:xfrm>
          <a:custGeom>
            <a:avLst/>
            <a:gdLst>
              <a:gd name="T0" fmla="*/ 673 w 1430"/>
              <a:gd name="T1" fmla="*/ 2024 h 2534"/>
              <a:gd name="T2" fmla="*/ 612 w 1430"/>
              <a:gd name="T3" fmla="*/ 2078 h 2534"/>
              <a:gd name="T4" fmla="*/ 597 w 1430"/>
              <a:gd name="T5" fmla="*/ 2162 h 2534"/>
              <a:gd name="T6" fmla="*/ 638 w 1430"/>
              <a:gd name="T7" fmla="*/ 2234 h 2534"/>
              <a:gd name="T8" fmla="*/ 710 w 1430"/>
              <a:gd name="T9" fmla="*/ 2264 h 2534"/>
              <a:gd name="T10" fmla="*/ 769 w 1430"/>
              <a:gd name="T11" fmla="*/ 2249 h 2534"/>
              <a:gd name="T12" fmla="*/ 824 w 1430"/>
              <a:gd name="T13" fmla="*/ 2189 h 2534"/>
              <a:gd name="T14" fmla="*/ 829 w 1430"/>
              <a:gd name="T15" fmla="*/ 2104 h 2534"/>
              <a:gd name="T16" fmla="*/ 782 w 1430"/>
              <a:gd name="T17" fmla="*/ 2037 h 2534"/>
              <a:gd name="T18" fmla="*/ 715 w 1430"/>
              <a:gd name="T19" fmla="*/ 2015 h 2534"/>
              <a:gd name="T20" fmla="*/ 1430 w 1430"/>
              <a:gd name="T21" fmla="*/ 87 h 2534"/>
              <a:gd name="T22" fmla="*/ 1425 w 1430"/>
              <a:gd name="T23" fmla="*/ 116 h 2534"/>
              <a:gd name="T24" fmla="*/ 1342 w 1430"/>
              <a:gd name="T25" fmla="*/ 167 h 2534"/>
              <a:gd name="T26" fmla="*/ 1224 w 1430"/>
              <a:gd name="T27" fmla="*/ 256 h 2534"/>
              <a:gd name="T28" fmla="*/ 1114 w 1430"/>
              <a:gd name="T29" fmla="*/ 370 h 2534"/>
              <a:gd name="T30" fmla="*/ 1017 w 1430"/>
              <a:gd name="T31" fmla="*/ 511 h 2534"/>
              <a:gd name="T32" fmla="*/ 943 w 1430"/>
              <a:gd name="T33" fmla="*/ 682 h 2534"/>
              <a:gd name="T34" fmla="*/ 900 w 1430"/>
              <a:gd name="T35" fmla="*/ 887 h 2534"/>
              <a:gd name="T36" fmla="*/ 896 w 1430"/>
              <a:gd name="T37" fmla="*/ 1124 h 2534"/>
              <a:gd name="T38" fmla="*/ 932 w 1430"/>
              <a:gd name="T39" fmla="*/ 1384 h 2534"/>
              <a:gd name="T40" fmla="*/ 964 w 1430"/>
              <a:gd name="T41" fmla="*/ 1628 h 2534"/>
              <a:gd name="T42" fmla="*/ 977 w 1430"/>
              <a:gd name="T43" fmla="*/ 1858 h 2534"/>
              <a:gd name="T44" fmla="*/ 972 w 1430"/>
              <a:gd name="T45" fmla="*/ 2067 h 2534"/>
              <a:gd name="T46" fmla="*/ 945 w 1430"/>
              <a:gd name="T47" fmla="*/ 2247 h 2534"/>
              <a:gd name="T48" fmla="*/ 897 w 1430"/>
              <a:gd name="T49" fmla="*/ 2390 h 2534"/>
              <a:gd name="T50" fmla="*/ 822 w 1430"/>
              <a:gd name="T51" fmla="*/ 2488 h 2534"/>
              <a:gd name="T52" fmla="*/ 723 w 1430"/>
              <a:gd name="T53" fmla="*/ 2534 h 2534"/>
              <a:gd name="T54" fmla="*/ 670 w 1430"/>
              <a:gd name="T55" fmla="*/ 2524 h 2534"/>
              <a:gd name="T56" fmla="*/ 580 w 1430"/>
              <a:gd name="T57" fmla="*/ 2460 h 2534"/>
              <a:gd name="T58" fmla="*/ 515 w 1430"/>
              <a:gd name="T59" fmla="*/ 2346 h 2534"/>
              <a:gd name="T60" fmla="*/ 473 w 1430"/>
              <a:gd name="T61" fmla="*/ 2191 h 2534"/>
              <a:gd name="T62" fmla="*/ 454 w 1430"/>
              <a:gd name="T63" fmla="*/ 2001 h 2534"/>
              <a:gd name="T64" fmla="*/ 456 w 1430"/>
              <a:gd name="T65" fmla="*/ 1783 h 2534"/>
              <a:gd name="T66" fmla="*/ 475 w 1430"/>
              <a:gd name="T67" fmla="*/ 1548 h 2534"/>
              <a:gd name="T68" fmla="*/ 511 w 1430"/>
              <a:gd name="T69" fmla="*/ 1300 h 2534"/>
              <a:gd name="T70" fmla="*/ 538 w 1430"/>
              <a:gd name="T71" fmla="*/ 1040 h 2534"/>
              <a:gd name="T72" fmla="*/ 520 w 1430"/>
              <a:gd name="T73" fmla="*/ 815 h 2534"/>
              <a:gd name="T74" fmla="*/ 466 w 1430"/>
              <a:gd name="T75" fmla="*/ 622 h 2534"/>
              <a:gd name="T76" fmla="*/ 382 w 1430"/>
              <a:gd name="T77" fmla="*/ 461 h 2534"/>
              <a:gd name="T78" fmla="*/ 280 w 1430"/>
              <a:gd name="T79" fmla="*/ 329 h 2534"/>
              <a:gd name="T80" fmla="*/ 166 w 1430"/>
              <a:gd name="T81" fmla="*/ 223 h 2534"/>
              <a:gd name="T82" fmla="*/ 50 w 1430"/>
              <a:gd name="T83" fmla="*/ 143 h 2534"/>
              <a:gd name="T84" fmla="*/ 1 w 1430"/>
              <a:gd name="T85" fmla="*/ 108 h 2534"/>
              <a:gd name="T86" fmla="*/ 9 w 1430"/>
              <a:gd name="T87" fmla="*/ 0 h 2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30" h="2534">
                <a:moveTo>
                  <a:pt x="715" y="2015"/>
                </a:moveTo>
                <a:lnTo>
                  <a:pt x="699" y="2016"/>
                </a:lnTo>
                <a:lnTo>
                  <a:pt x="673" y="2024"/>
                </a:lnTo>
                <a:lnTo>
                  <a:pt x="648" y="2037"/>
                </a:lnTo>
                <a:lnTo>
                  <a:pt x="627" y="2056"/>
                </a:lnTo>
                <a:lnTo>
                  <a:pt x="612" y="2078"/>
                </a:lnTo>
                <a:lnTo>
                  <a:pt x="600" y="2104"/>
                </a:lnTo>
                <a:lnTo>
                  <a:pt x="596" y="2133"/>
                </a:lnTo>
                <a:lnTo>
                  <a:pt x="597" y="2162"/>
                </a:lnTo>
                <a:lnTo>
                  <a:pt x="605" y="2189"/>
                </a:lnTo>
                <a:lnTo>
                  <a:pt x="619" y="2214"/>
                </a:lnTo>
                <a:lnTo>
                  <a:pt x="638" y="2234"/>
                </a:lnTo>
                <a:lnTo>
                  <a:pt x="661" y="2249"/>
                </a:lnTo>
                <a:lnTo>
                  <a:pt x="687" y="2260"/>
                </a:lnTo>
                <a:lnTo>
                  <a:pt x="710" y="2264"/>
                </a:lnTo>
                <a:lnTo>
                  <a:pt x="720" y="2264"/>
                </a:lnTo>
                <a:lnTo>
                  <a:pt x="742" y="2260"/>
                </a:lnTo>
                <a:lnTo>
                  <a:pt x="769" y="2249"/>
                </a:lnTo>
                <a:lnTo>
                  <a:pt x="792" y="2234"/>
                </a:lnTo>
                <a:lnTo>
                  <a:pt x="811" y="2214"/>
                </a:lnTo>
                <a:lnTo>
                  <a:pt x="824" y="2189"/>
                </a:lnTo>
                <a:lnTo>
                  <a:pt x="833" y="2162"/>
                </a:lnTo>
                <a:lnTo>
                  <a:pt x="834" y="2133"/>
                </a:lnTo>
                <a:lnTo>
                  <a:pt x="829" y="2104"/>
                </a:lnTo>
                <a:lnTo>
                  <a:pt x="818" y="2078"/>
                </a:lnTo>
                <a:lnTo>
                  <a:pt x="803" y="2056"/>
                </a:lnTo>
                <a:lnTo>
                  <a:pt x="782" y="2037"/>
                </a:lnTo>
                <a:lnTo>
                  <a:pt x="757" y="2024"/>
                </a:lnTo>
                <a:lnTo>
                  <a:pt x="731" y="2016"/>
                </a:lnTo>
                <a:lnTo>
                  <a:pt x="715" y="2015"/>
                </a:lnTo>
                <a:close/>
                <a:moveTo>
                  <a:pt x="9" y="0"/>
                </a:moveTo>
                <a:lnTo>
                  <a:pt x="1421" y="0"/>
                </a:lnTo>
                <a:lnTo>
                  <a:pt x="1430" y="87"/>
                </a:lnTo>
                <a:lnTo>
                  <a:pt x="1430" y="99"/>
                </a:lnTo>
                <a:lnTo>
                  <a:pt x="1429" y="108"/>
                </a:lnTo>
                <a:lnTo>
                  <a:pt x="1425" y="116"/>
                </a:lnTo>
                <a:lnTo>
                  <a:pt x="1419" y="121"/>
                </a:lnTo>
                <a:lnTo>
                  <a:pt x="1380" y="143"/>
                </a:lnTo>
                <a:lnTo>
                  <a:pt x="1342" y="167"/>
                </a:lnTo>
                <a:lnTo>
                  <a:pt x="1303" y="193"/>
                </a:lnTo>
                <a:lnTo>
                  <a:pt x="1264" y="223"/>
                </a:lnTo>
                <a:lnTo>
                  <a:pt x="1224" y="256"/>
                </a:lnTo>
                <a:lnTo>
                  <a:pt x="1186" y="290"/>
                </a:lnTo>
                <a:lnTo>
                  <a:pt x="1150" y="329"/>
                </a:lnTo>
                <a:lnTo>
                  <a:pt x="1114" y="370"/>
                </a:lnTo>
                <a:lnTo>
                  <a:pt x="1079" y="414"/>
                </a:lnTo>
                <a:lnTo>
                  <a:pt x="1048" y="461"/>
                </a:lnTo>
                <a:lnTo>
                  <a:pt x="1017" y="511"/>
                </a:lnTo>
                <a:lnTo>
                  <a:pt x="990" y="565"/>
                </a:lnTo>
                <a:lnTo>
                  <a:pt x="965" y="622"/>
                </a:lnTo>
                <a:lnTo>
                  <a:pt x="943" y="682"/>
                </a:lnTo>
                <a:lnTo>
                  <a:pt x="924" y="747"/>
                </a:lnTo>
                <a:lnTo>
                  <a:pt x="910" y="815"/>
                </a:lnTo>
                <a:lnTo>
                  <a:pt x="900" y="887"/>
                </a:lnTo>
                <a:lnTo>
                  <a:pt x="893" y="961"/>
                </a:lnTo>
                <a:lnTo>
                  <a:pt x="892" y="1040"/>
                </a:lnTo>
                <a:lnTo>
                  <a:pt x="896" y="1124"/>
                </a:lnTo>
                <a:lnTo>
                  <a:pt x="905" y="1210"/>
                </a:lnTo>
                <a:lnTo>
                  <a:pt x="919" y="1300"/>
                </a:lnTo>
                <a:lnTo>
                  <a:pt x="932" y="1384"/>
                </a:lnTo>
                <a:lnTo>
                  <a:pt x="944" y="1467"/>
                </a:lnTo>
                <a:lnTo>
                  <a:pt x="955" y="1548"/>
                </a:lnTo>
                <a:lnTo>
                  <a:pt x="964" y="1628"/>
                </a:lnTo>
                <a:lnTo>
                  <a:pt x="970" y="1706"/>
                </a:lnTo>
                <a:lnTo>
                  <a:pt x="974" y="1783"/>
                </a:lnTo>
                <a:lnTo>
                  <a:pt x="977" y="1858"/>
                </a:lnTo>
                <a:lnTo>
                  <a:pt x="978" y="1930"/>
                </a:lnTo>
                <a:lnTo>
                  <a:pt x="976" y="2001"/>
                </a:lnTo>
                <a:lnTo>
                  <a:pt x="972" y="2067"/>
                </a:lnTo>
                <a:lnTo>
                  <a:pt x="965" y="2130"/>
                </a:lnTo>
                <a:lnTo>
                  <a:pt x="957" y="2191"/>
                </a:lnTo>
                <a:lnTo>
                  <a:pt x="945" y="2247"/>
                </a:lnTo>
                <a:lnTo>
                  <a:pt x="932" y="2299"/>
                </a:lnTo>
                <a:lnTo>
                  <a:pt x="915" y="2346"/>
                </a:lnTo>
                <a:lnTo>
                  <a:pt x="897" y="2390"/>
                </a:lnTo>
                <a:lnTo>
                  <a:pt x="875" y="2427"/>
                </a:lnTo>
                <a:lnTo>
                  <a:pt x="850" y="2460"/>
                </a:lnTo>
                <a:lnTo>
                  <a:pt x="822" y="2488"/>
                </a:lnTo>
                <a:lnTo>
                  <a:pt x="792" y="2509"/>
                </a:lnTo>
                <a:lnTo>
                  <a:pt x="759" y="2524"/>
                </a:lnTo>
                <a:lnTo>
                  <a:pt x="723" y="2534"/>
                </a:lnTo>
                <a:lnTo>
                  <a:pt x="715" y="2532"/>
                </a:lnTo>
                <a:lnTo>
                  <a:pt x="707" y="2534"/>
                </a:lnTo>
                <a:lnTo>
                  <a:pt x="670" y="2524"/>
                </a:lnTo>
                <a:lnTo>
                  <a:pt x="638" y="2509"/>
                </a:lnTo>
                <a:lnTo>
                  <a:pt x="608" y="2488"/>
                </a:lnTo>
                <a:lnTo>
                  <a:pt x="580" y="2460"/>
                </a:lnTo>
                <a:lnTo>
                  <a:pt x="555" y="2427"/>
                </a:lnTo>
                <a:lnTo>
                  <a:pt x="533" y="2390"/>
                </a:lnTo>
                <a:lnTo>
                  <a:pt x="515" y="2346"/>
                </a:lnTo>
                <a:lnTo>
                  <a:pt x="498" y="2299"/>
                </a:lnTo>
                <a:lnTo>
                  <a:pt x="484" y="2247"/>
                </a:lnTo>
                <a:lnTo>
                  <a:pt x="473" y="2191"/>
                </a:lnTo>
                <a:lnTo>
                  <a:pt x="465" y="2130"/>
                </a:lnTo>
                <a:lnTo>
                  <a:pt x="458" y="2067"/>
                </a:lnTo>
                <a:lnTo>
                  <a:pt x="454" y="2001"/>
                </a:lnTo>
                <a:lnTo>
                  <a:pt x="452" y="1930"/>
                </a:lnTo>
                <a:lnTo>
                  <a:pt x="453" y="1858"/>
                </a:lnTo>
                <a:lnTo>
                  <a:pt x="456" y="1783"/>
                </a:lnTo>
                <a:lnTo>
                  <a:pt x="460" y="1706"/>
                </a:lnTo>
                <a:lnTo>
                  <a:pt x="466" y="1628"/>
                </a:lnTo>
                <a:lnTo>
                  <a:pt x="475" y="1548"/>
                </a:lnTo>
                <a:lnTo>
                  <a:pt x="486" y="1467"/>
                </a:lnTo>
                <a:lnTo>
                  <a:pt x="498" y="1384"/>
                </a:lnTo>
                <a:lnTo>
                  <a:pt x="511" y="1300"/>
                </a:lnTo>
                <a:lnTo>
                  <a:pt x="525" y="1210"/>
                </a:lnTo>
                <a:lnTo>
                  <a:pt x="534" y="1124"/>
                </a:lnTo>
                <a:lnTo>
                  <a:pt x="538" y="1040"/>
                </a:lnTo>
                <a:lnTo>
                  <a:pt x="537" y="961"/>
                </a:lnTo>
                <a:lnTo>
                  <a:pt x="530" y="887"/>
                </a:lnTo>
                <a:lnTo>
                  <a:pt x="520" y="815"/>
                </a:lnTo>
                <a:lnTo>
                  <a:pt x="505" y="747"/>
                </a:lnTo>
                <a:lnTo>
                  <a:pt x="487" y="682"/>
                </a:lnTo>
                <a:lnTo>
                  <a:pt x="466" y="622"/>
                </a:lnTo>
                <a:lnTo>
                  <a:pt x="441" y="565"/>
                </a:lnTo>
                <a:lnTo>
                  <a:pt x="412" y="511"/>
                </a:lnTo>
                <a:lnTo>
                  <a:pt x="382" y="461"/>
                </a:lnTo>
                <a:lnTo>
                  <a:pt x="351" y="414"/>
                </a:lnTo>
                <a:lnTo>
                  <a:pt x="316" y="370"/>
                </a:lnTo>
                <a:lnTo>
                  <a:pt x="280" y="329"/>
                </a:lnTo>
                <a:lnTo>
                  <a:pt x="244" y="290"/>
                </a:lnTo>
                <a:lnTo>
                  <a:pt x="206" y="256"/>
                </a:lnTo>
                <a:lnTo>
                  <a:pt x="166" y="223"/>
                </a:lnTo>
                <a:lnTo>
                  <a:pt x="127" y="193"/>
                </a:lnTo>
                <a:lnTo>
                  <a:pt x="88" y="167"/>
                </a:lnTo>
                <a:lnTo>
                  <a:pt x="50" y="143"/>
                </a:lnTo>
                <a:lnTo>
                  <a:pt x="10" y="121"/>
                </a:lnTo>
                <a:lnTo>
                  <a:pt x="5" y="116"/>
                </a:lnTo>
                <a:lnTo>
                  <a:pt x="1" y="108"/>
                </a:lnTo>
                <a:lnTo>
                  <a:pt x="0" y="99"/>
                </a:lnTo>
                <a:lnTo>
                  <a:pt x="0" y="87"/>
                </a:lnTo>
                <a:lnTo>
                  <a:pt x="9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Freeform 65"/>
          <p:cNvSpPr>
            <a:spLocks/>
          </p:cNvSpPr>
          <p:nvPr/>
        </p:nvSpPr>
        <p:spPr bwMode="auto">
          <a:xfrm>
            <a:off x="8379782" y="4748776"/>
            <a:ext cx="504652" cy="1770466"/>
          </a:xfrm>
          <a:custGeom>
            <a:avLst/>
            <a:gdLst>
              <a:gd name="T0" fmla="*/ 724 w 724"/>
              <a:gd name="T1" fmla="*/ 0 h 2540"/>
              <a:gd name="T2" fmla="*/ 715 w 724"/>
              <a:gd name="T3" fmla="*/ 2021 h 2540"/>
              <a:gd name="T4" fmla="*/ 673 w 724"/>
              <a:gd name="T5" fmla="*/ 2030 h 2540"/>
              <a:gd name="T6" fmla="*/ 629 w 724"/>
              <a:gd name="T7" fmla="*/ 2062 h 2540"/>
              <a:gd name="T8" fmla="*/ 601 w 724"/>
              <a:gd name="T9" fmla="*/ 2110 h 2540"/>
              <a:gd name="T10" fmla="*/ 599 w 724"/>
              <a:gd name="T11" fmla="*/ 2168 h 2540"/>
              <a:gd name="T12" fmla="*/ 620 w 724"/>
              <a:gd name="T13" fmla="*/ 2220 h 2540"/>
              <a:gd name="T14" fmla="*/ 662 w 724"/>
              <a:gd name="T15" fmla="*/ 2255 h 2540"/>
              <a:gd name="T16" fmla="*/ 710 w 724"/>
              <a:gd name="T17" fmla="*/ 2270 h 2540"/>
              <a:gd name="T18" fmla="*/ 724 w 724"/>
              <a:gd name="T19" fmla="*/ 2269 h 2540"/>
              <a:gd name="T20" fmla="*/ 723 w 724"/>
              <a:gd name="T21" fmla="*/ 2540 h 2540"/>
              <a:gd name="T22" fmla="*/ 709 w 724"/>
              <a:gd name="T23" fmla="*/ 2540 h 2540"/>
              <a:gd name="T24" fmla="*/ 638 w 724"/>
              <a:gd name="T25" fmla="*/ 2515 h 2540"/>
              <a:gd name="T26" fmla="*/ 580 w 724"/>
              <a:gd name="T27" fmla="*/ 2466 h 2540"/>
              <a:gd name="T28" fmla="*/ 535 w 724"/>
              <a:gd name="T29" fmla="*/ 2396 h 2540"/>
              <a:gd name="T30" fmla="*/ 499 w 724"/>
              <a:gd name="T31" fmla="*/ 2305 h 2540"/>
              <a:gd name="T32" fmla="*/ 474 w 724"/>
              <a:gd name="T33" fmla="*/ 2197 h 2540"/>
              <a:gd name="T34" fmla="*/ 459 w 724"/>
              <a:gd name="T35" fmla="*/ 2073 h 2540"/>
              <a:gd name="T36" fmla="*/ 453 w 724"/>
              <a:gd name="T37" fmla="*/ 1936 h 2540"/>
              <a:gd name="T38" fmla="*/ 456 w 724"/>
              <a:gd name="T39" fmla="*/ 1789 h 2540"/>
              <a:gd name="T40" fmla="*/ 468 w 724"/>
              <a:gd name="T41" fmla="*/ 1634 h 2540"/>
              <a:gd name="T42" fmla="*/ 486 w 724"/>
              <a:gd name="T43" fmla="*/ 1473 h 2540"/>
              <a:gd name="T44" fmla="*/ 512 w 724"/>
              <a:gd name="T45" fmla="*/ 1306 h 2540"/>
              <a:gd name="T46" fmla="*/ 536 w 724"/>
              <a:gd name="T47" fmla="*/ 1130 h 2540"/>
              <a:gd name="T48" fmla="*/ 537 w 724"/>
              <a:gd name="T49" fmla="*/ 967 h 2540"/>
              <a:gd name="T50" fmla="*/ 521 w 724"/>
              <a:gd name="T51" fmla="*/ 821 h 2540"/>
              <a:gd name="T52" fmla="*/ 489 w 724"/>
              <a:gd name="T53" fmla="*/ 688 h 2540"/>
              <a:gd name="T54" fmla="*/ 442 w 724"/>
              <a:gd name="T55" fmla="*/ 571 h 2540"/>
              <a:gd name="T56" fmla="*/ 384 w 724"/>
              <a:gd name="T57" fmla="*/ 467 h 2540"/>
              <a:gd name="T58" fmla="*/ 317 w 724"/>
              <a:gd name="T59" fmla="*/ 376 h 2540"/>
              <a:gd name="T60" fmla="*/ 244 w 724"/>
              <a:gd name="T61" fmla="*/ 296 h 2540"/>
              <a:gd name="T62" fmla="*/ 167 w 724"/>
              <a:gd name="T63" fmla="*/ 229 h 2540"/>
              <a:gd name="T64" fmla="*/ 89 w 724"/>
              <a:gd name="T65" fmla="*/ 173 h 2540"/>
              <a:gd name="T66" fmla="*/ 12 w 724"/>
              <a:gd name="T67" fmla="*/ 127 h 2540"/>
              <a:gd name="T68" fmla="*/ 3 w 724"/>
              <a:gd name="T69" fmla="*/ 114 h 2540"/>
              <a:gd name="T70" fmla="*/ 0 w 724"/>
              <a:gd name="T71" fmla="*/ 93 h 2540"/>
              <a:gd name="T72" fmla="*/ 13 w 724"/>
              <a:gd name="T73" fmla="*/ 6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4" h="2540">
                <a:moveTo>
                  <a:pt x="13" y="0"/>
                </a:moveTo>
                <a:lnTo>
                  <a:pt x="724" y="0"/>
                </a:lnTo>
                <a:lnTo>
                  <a:pt x="724" y="2022"/>
                </a:lnTo>
                <a:lnTo>
                  <a:pt x="715" y="2021"/>
                </a:lnTo>
                <a:lnTo>
                  <a:pt x="701" y="2022"/>
                </a:lnTo>
                <a:lnTo>
                  <a:pt x="673" y="2030"/>
                </a:lnTo>
                <a:lnTo>
                  <a:pt x="648" y="2043"/>
                </a:lnTo>
                <a:lnTo>
                  <a:pt x="629" y="2062"/>
                </a:lnTo>
                <a:lnTo>
                  <a:pt x="612" y="2084"/>
                </a:lnTo>
                <a:lnTo>
                  <a:pt x="601" y="2110"/>
                </a:lnTo>
                <a:lnTo>
                  <a:pt x="596" y="2139"/>
                </a:lnTo>
                <a:lnTo>
                  <a:pt x="599" y="2168"/>
                </a:lnTo>
                <a:lnTo>
                  <a:pt x="607" y="2195"/>
                </a:lnTo>
                <a:lnTo>
                  <a:pt x="620" y="2220"/>
                </a:lnTo>
                <a:lnTo>
                  <a:pt x="639" y="2240"/>
                </a:lnTo>
                <a:lnTo>
                  <a:pt x="662" y="2255"/>
                </a:lnTo>
                <a:lnTo>
                  <a:pt x="688" y="2266"/>
                </a:lnTo>
                <a:lnTo>
                  <a:pt x="710" y="2270"/>
                </a:lnTo>
                <a:lnTo>
                  <a:pt x="720" y="2270"/>
                </a:lnTo>
                <a:lnTo>
                  <a:pt x="724" y="2269"/>
                </a:lnTo>
                <a:lnTo>
                  <a:pt x="724" y="2540"/>
                </a:lnTo>
                <a:lnTo>
                  <a:pt x="723" y="2540"/>
                </a:lnTo>
                <a:lnTo>
                  <a:pt x="715" y="2538"/>
                </a:lnTo>
                <a:lnTo>
                  <a:pt x="709" y="2540"/>
                </a:lnTo>
                <a:lnTo>
                  <a:pt x="672" y="2530"/>
                </a:lnTo>
                <a:lnTo>
                  <a:pt x="638" y="2515"/>
                </a:lnTo>
                <a:lnTo>
                  <a:pt x="608" y="2494"/>
                </a:lnTo>
                <a:lnTo>
                  <a:pt x="580" y="2466"/>
                </a:lnTo>
                <a:lnTo>
                  <a:pt x="556" y="2433"/>
                </a:lnTo>
                <a:lnTo>
                  <a:pt x="535" y="2396"/>
                </a:lnTo>
                <a:lnTo>
                  <a:pt x="515" y="2352"/>
                </a:lnTo>
                <a:lnTo>
                  <a:pt x="499" y="2305"/>
                </a:lnTo>
                <a:lnTo>
                  <a:pt x="485" y="2253"/>
                </a:lnTo>
                <a:lnTo>
                  <a:pt x="474" y="2197"/>
                </a:lnTo>
                <a:lnTo>
                  <a:pt x="465" y="2136"/>
                </a:lnTo>
                <a:lnTo>
                  <a:pt x="459" y="2073"/>
                </a:lnTo>
                <a:lnTo>
                  <a:pt x="455" y="2007"/>
                </a:lnTo>
                <a:lnTo>
                  <a:pt x="453" y="1936"/>
                </a:lnTo>
                <a:lnTo>
                  <a:pt x="453" y="1864"/>
                </a:lnTo>
                <a:lnTo>
                  <a:pt x="456" y="1789"/>
                </a:lnTo>
                <a:lnTo>
                  <a:pt x="461" y="1712"/>
                </a:lnTo>
                <a:lnTo>
                  <a:pt x="468" y="1634"/>
                </a:lnTo>
                <a:lnTo>
                  <a:pt x="476" y="1554"/>
                </a:lnTo>
                <a:lnTo>
                  <a:pt x="486" y="1473"/>
                </a:lnTo>
                <a:lnTo>
                  <a:pt x="498" y="1390"/>
                </a:lnTo>
                <a:lnTo>
                  <a:pt x="512" y="1306"/>
                </a:lnTo>
                <a:lnTo>
                  <a:pt x="527" y="1216"/>
                </a:lnTo>
                <a:lnTo>
                  <a:pt x="536" y="1130"/>
                </a:lnTo>
                <a:lnTo>
                  <a:pt x="538" y="1046"/>
                </a:lnTo>
                <a:lnTo>
                  <a:pt x="537" y="967"/>
                </a:lnTo>
                <a:lnTo>
                  <a:pt x="532" y="893"/>
                </a:lnTo>
                <a:lnTo>
                  <a:pt x="521" y="821"/>
                </a:lnTo>
                <a:lnTo>
                  <a:pt x="506" y="753"/>
                </a:lnTo>
                <a:lnTo>
                  <a:pt x="489" y="688"/>
                </a:lnTo>
                <a:lnTo>
                  <a:pt x="466" y="628"/>
                </a:lnTo>
                <a:lnTo>
                  <a:pt x="442" y="571"/>
                </a:lnTo>
                <a:lnTo>
                  <a:pt x="414" y="517"/>
                </a:lnTo>
                <a:lnTo>
                  <a:pt x="384" y="467"/>
                </a:lnTo>
                <a:lnTo>
                  <a:pt x="351" y="420"/>
                </a:lnTo>
                <a:lnTo>
                  <a:pt x="317" y="376"/>
                </a:lnTo>
                <a:lnTo>
                  <a:pt x="281" y="335"/>
                </a:lnTo>
                <a:lnTo>
                  <a:pt x="244" y="296"/>
                </a:lnTo>
                <a:lnTo>
                  <a:pt x="206" y="262"/>
                </a:lnTo>
                <a:lnTo>
                  <a:pt x="167" y="229"/>
                </a:lnTo>
                <a:lnTo>
                  <a:pt x="127" y="199"/>
                </a:lnTo>
                <a:lnTo>
                  <a:pt x="89" y="173"/>
                </a:lnTo>
                <a:lnTo>
                  <a:pt x="50" y="149"/>
                </a:lnTo>
                <a:lnTo>
                  <a:pt x="12" y="127"/>
                </a:lnTo>
                <a:lnTo>
                  <a:pt x="6" y="122"/>
                </a:lnTo>
                <a:lnTo>
                  <a:pt x="3" y="114"/>
                </a:lnTo>
                <a:lnTo>
                  <a:pt x="0" y="105"/>
                </a:lnTo>
                <a:lnTo>
                  <a:pt x="0" y="93"/>
                </a:lnTo>
                <a:lnTo>
                  <a:pt x="9" y="6"/>
                </a:lnTo>
                <a:lnTo>
                  <a:pt x="13" y="6"/>
                </a:lnTo>
                <a:lnTo>
                  <a:pt x="1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Freeform 148"/>
          <p:cNvSpPr>
            <a:spLocks noEditPoints="1"/>
          </p:cNvSpPr>
          <p:nvPr/>
        </p:nvSpPr>
        <p:spPr bwMode="auto">
          <a:xfrm>
            <a:off x="8691356" y="6059897"/>
            <a:ext cx="368731" cy="456558"/>
          </a:xfrm>
          <a:custGeom>
            <a:avLst/>
            <a:gdLst>
              <a:gd name="T0" fmla="*/ 238 w 529"/>
              <a:gd name="T1" fmla="*/ 149 h 655"/>
              <a:gd name="T2" fmla="*/ 192 w 529"/>
              <a:gd name="T3" fmla="*/ 175 h 655"/>
              <a:gd name="T4" fmla="*/ 161 w 529"/>
              <a:gd name="T5" fmla="*/ 219 h 655"/>
              <a:gd name="T6" fmla="*/ 152 w 529"/>
              <a:gd name="T7" fmla="*/ 272 h 655"/>
              <a:gd name="T8" fmla="*/ 166 w 529"/>
              <a:gd name="T9" fmla="*/ 326 h 655"/>
              <a:gd name="T10" fmla="*/ 201 w 529"/>
              <a:gd name="T11" fmla="*/ 367 h 655"/>
              <a:gd name="T12" fmla="*/ 250 w 529"/>
              <a:gd name="T13" fmla="*/ 388 h 655"/>
              <a:gd name="T14" fmla="*/ 304 w 529"/>
              <a:gd name="T15" fmla="*/ 385 h 655"/>
              <a:gd name="T16" fmla="*/ 351 w 529"/>
              <a:gd name="T17" fmla="*/ 359 h 655"/>
              <a:gd name="T18" fmla="*/ 381 w 529"/>
              <a:gd name="T19" fmla="*/ 316 h 655"/>
              <a:gd name="T20" fmla="*/ 390 w 529"/>
              <a:gd name="T21" fmla="*/ 261 h 655"/>
              <a:gd name="T22" fmla="*/ 376 w 529"/>
              <a:gd name="T23" fmla="*/ 207 h 655"/>
              <a:gd name="T24" fmla="*/ 340 w 529"/>
              <a:gd name="T25" fmla="*/ 168 h 655"/>
              <a:gd name="T26" fmla="*/ 293 w 529"/>
              <a:gd name="T27" fmla="*/ 147 h 655"/>
              <a:gd name="T28" fmla="*/ 9 w 529"/>
              <a:gd name="T29" fmla="*/ 0 h 655"/>
              <a:gd name="T30" fmla="*/ 135 w 529"/>
              <a:gd name="T31" fmla="*/ 45 h 655"/>
              <a:gd name="T32" fmla="*/ 259 w 529"/>
              <a:gd name="T33" fmla="*/ 62 h 655"/>
              <a:gd name="T34" fmla="*/ 382 w 529"/>
              <a:gd name="T35" fmla="*/ 55 h 655"/>
              <a:gd name="T36" fmla="*/ 504 w 529"/>
              <a:gd name="T37" fmla="*/ 31 h 655"/>
              <a:gd name="T38" fmla="*/ 529 w 529"/>
              <a:gd name="T39" fmla="*/ 79 h 655"/>
              <a:gd name="T40" fmla="*/ 522 w 529"/>
              <a:gd name="T41" fmla="*/ 209 h 655"/>
              <a:gd name="T42" fmla="*/ 507 w 529"/>
              <a:gd name="T43" fmla="*/ 327 h 655"/>
              <a:gd name="T44" fmla="*/ 483 w 529"/>
              <a:gd name="T45" fmla="*/ 431 h 655"/>
              <a:gd name="T46" fmla="*/ 449 w 529"/>
              <a:gd name="T47" fmla="*/ 517 h 655"/>
              <a:gd name="T48" fmla="*/ 404 w 529"/>
              <a:gd name="T49" fmla="*/ 585 h 655"/>
              <a:gd name="T50" fmla="*/ 348 w 529"/>
              <a:gd name="T51" fmla="*/ 631 h 655"/>
              <a:gd name="T52" fmla="*/ 281 w 529"/>
              <a:gd name="T53" fmla="*/ 655 h 655"/>
              <a:gd name="T54" fmla="*/ 212 w 529"/>
              <a:gd name="T55" fmla="*/ 644 h 655"/>
              <a:gd name="T56" fmla="*/ 153 w 529"/>
              <a:gd name="T57" fmla="*/ 613 h 655"/>
              <a:gd name="T58" fmla="*/ 105 w 529"/>
              <a:gd name="T59" fmla="*/ 560 h 655"/>
              <a:gd name="T60" fmla="*/ 67 w 529"/>
              <a:gd name="T61" fmla="*/ 490 h 655"/>
              <a:gd name="T62" fmla="*/ 38 w 529"/>
              <a:gd name="T63" fmla="*/ 405 h 655"/>
              <a:gd name="T64" fmla="*/ 17 w 529"/>
              <a:gd name="T65" fmla="*/ 306 h 655"/>
              <a:gd name="T66" fmla="*/ 5 w 529"/>
              <a:gd name="T67" fmla="*/ 199 h 655"/>
              <a:gd name="T68" fmla="*/ 0 w 529"/>
              <a:gd name="T69" fmla="*/ 84 h 655"/>
              <a:gd name="T70" fmla="*/ 1 w 529"/>
              <a:gd name="T71" fmla="*/ 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9" h="655">
                <a:moveTo>
                  <a:pt x="264" y="144"/>
                </a:moveTo>
                <a:lnTo>
                  <a:pt x="238" y="149"/>
                </a:lnTo>
                <a:lnTo>
                  <a:pt x="213" y="160"/>
                </a:lnTo>
                <a:lnTo>
                  <a:pt x="192" y="175"/>
                </a:lnTo>
                <a:lnTo>
                  <a:pt x="174" y="195"/>
                </a:lnTo>
                <a:lnTo>
                  <a:pt x="161" y="219"/>
                </a:lnTo>
                <a:lnTo>
                  <a:pt x="154" y="245"/>
                </a:lnTo>
                <a:lnTo>
                  <a:pt x="152" y="272"/>
                </a:lnTo>
                <a:lnTo>
                  <a:pt x="157" y="301"/>
                </a:lnTo>
                <a:lnTo>
                  <a:pt x="166" y="326"/>
                </a:lnTo>
                <a:lnTo>
                  <a:pt x="182" y="348"/>
                </a:lnTo>
                <a:lnTo>
                  <a:pt x="201" y="367"/>
                </a:lnTo>
                <a:lnTo>
                  <a:pt x="224" y="380"/>
                </a:lnTo>
                <a:lnTo>
                  <a:pt x="250" y="388"/>
                </a:lnTo>
                <a:lnTo>
                  <a:pt x="277" y="389"/>
                </a:lnTo>
                <a:lnTo>
                  <a:pt x="304" y="385"/>
                </a:lnTo>
                <a:lnTo>
                  <a:pt x="328" y="374"/>
                </a:lnTo>
                <a:lnTo>
                  <a:pt x="351" y="359"/>
                </a:lnTo>
                <a:lnTo>
                  <a:pt x="368" y="338"/>
                </a:lnTo>
                <a:lnTo>
                  <a:pt x="381" y="316"/>
                </a:lnTo>
                <a:lnTo>
                  <a:pt x="389" y="289"/>
                </a:lnTo>
                <a:lnTo>
                  <a:pt x="390" y="261"/>
                </a:lnTo>
                <a:lnTo>
                  <a:pt x="386" y="233"/>
                </a:lnTo>
                <a:lnTo>
                  <a:pt x="376" y="207"/>
                </a:lnTo>
                <a:lnTo>
                  <a:pt x="360" y="186"/>
                </a:lnTo>
                <a:lnTo>
                  <a:pt x="340" y="168"/>
                </a:lnTo>
                <a:lnTo>
                  <a:pt x="318" y="155"/>
                </a:lnTo>
                <a:lnTo>
                  <a:pt x="293" y="147"/>
                </a:lnTo>
                <a:lnTo>
                  <a:pt x="264" y="144"/>
                </a:lnTo>
                <a:close/>
                <a:moveTo>
                  <a:pt x="9" y="0"/>
                </a:moveTo>
                <a:lnTo>
                  <a:pt x="72" y="26"/>
                </a:lnTo>
                <a:lnTo>
                  <a:pt x="135" y="45"/>
                </a:lnTo>
                <a:lnTo>
                  <a:pt x="196" y="56"/>
                </a:lnTo>
                <a:lnTo>
                  <a:pt x="259" y="62"/>
                </a:lnTo>
                <a:lnTo>
                  <a:pt x="321" y="60"/>
                </a:lnTo>
                <a:lnTo>
                  <a:pt x="382" y="55"/>
                </a:lnTo>
                <a:lnTo>
                  <a:pt x="442" y="46"/>
                </a:lnTo>
                <a:lnTo>
                  <a:pt x="504" y="31"/>
                </a:lnTo>
                <a:lnTo>
                  <a:pt x="529" y="24"/>
                </a:lnTo>
                <a:lnTo>
                  <a:pt x="529" y="79"/>
                </a:lnTo>
                <a:lnTo>
                  <a:pt x="526" y="145"/>
                </a:lnTo>
                <a:lnTo>
                  <a:pt x="522" y="209"/>
                </a:lnTo>
                <a:lnTo>
                  <a:pt x="516" y="270"/>
                </a:lnTo>
                <a:lnTo>
                  <a:pt x="507" y="327"/>
                </a:lnTo>
                <a:lnTo>
                  <a:pt x="496" y="381"/>
                </a:lnTo>
                <a:lnTo>
                  <a:pt x="483" y="431"/>
                </a:lnTo>
                <a:lnTo>
                  <a:pt x="467" y="477"/>
                </a:lnTo>
                <a:lnTo>
                  <a:pt x="449" y="517"/>
                </a:lnTo>
                <a:lnTo>
                  <a:pt x="428" y="554"/>
                </a:lnTo>
                <a:lnTo>
                  <a:pt x="404" y="585"/>
                </a:lnTo>
                <a:lnTo>
                  <a:pt x="377" y="610"/>
                </a:lnTo>
                <a:lnTo>
                  <a:pt x="348" y="631"/>
                </a:lnTo>
                <a:lnTo>
                  <a:pt x="317" y="645"/>
                </a:lnTo>
                <a:lnTo>
                  <a:pt x="281" y="655"/>
                </a:lnTo>
                <a:lnTo>
                  <a:pt x="245" y="652"/>
                </a:lnTo>
                <a:lnTo>
                  <a:pt x="212" y="644"/>
                </a:lnTo>
                <a:lnTo>
                  <a:pt x="181" y="631"/>
                </a:lnTo>
                <a:lnTo>
                  <a:pt x="153" y="613"/>
                </a:lnTo>
                <a:lnTo>
                  <a:pt x="127" y="588"/>
                </a:lnTo>
                <a:lnTo>
                  <a:pt x="105" y="560"/>
                </a:lnTo>
                <a:lnTo>
                  <a:pt x="84" y="526"/>
                </a:lnTo>
                <a:lnTo>
                  <a:pt x="67" y="490"/>
                </a:lnTo>
                <a:lnTo>
                  <a:pt x="51" y="449"/>
                </a:lnTo>
                <a:lnTo>
                  <a:pt x="38" y="405"/>
                </a:lnTo>
                <a:lnTo>
                  <a:pt x="26" y="356"/>
                </a:lnTo>
                <a:lnTo>
                  <a:pt x="17" y="306"/>
                </a:lnTo>
                <a:lnTo>
                  <a:pt x="10" y="254"/>
                </a:lnTo>
                <a:lnTo>
                  <a:pt x="5" y="199"/>
                </a:lnTo>
                <a:lnTo>
                  <a:pt x="1" y="143"/>
                </a:lnTo>
                <a:lnTo>
                  <a:pt x="0" y="84"/>
                </a:lnTo>
                <a:lnTo>
                  <a:pt x="0" y="25"/>
                </a:lnTo>
                <a:lnTo>
                  <a:pt x="1" y="4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Freeform 149"/>
          <p:cNvSpPr>
            <a:spLocks/>
          </p:cNvSpPr>
          <p:nvPr/>
        </p:nvSpPr>
        <p:spPr bwMode="auto">
          <a:xfrm>
            <a:off x="8691356" y="6059897"/>
            <a:ext cx="195169" cy="456558"/>
          </a:xfrm>
          <a:custGeom>
            <a:avLst/>
            <a:gdLst>
              <a:gd name="T0" fmla="*/ 9 w 280"/>
              <a:gd name="T1" fmla="*/ 0 h 655"/>
              <a:gd name="T2" fmla="*/ 72 w 280"/>
              <a:gd name="T3" fmla="*/ 26 h 655"/>
              <a:gd name="T4" fmla="*/ 135 w 280"/>
              <a:gd name="T5" fmla="*/ 45 h 655"/>
              <a:gd name="T6" fmla="*/ 196 w 280"/>
              <a:gd name="T7" fmla="*/ 56 h 655"/>
              <a:gd name="T8" fmla="*/ 259 w 280"/>
              <a:gd name="T9" fmla="*/ 62 h 655"/>
              <a:gd name="T10" fmla="*/ 280 w 280"/>
              <a:gd name="T11" fmla="*/ 62 h 655"/>
              <a:gd name="T12" fmla="*/ 280 w 280"/>
              <a:gd name="T13" fmla="*/ 145 h 655"/>
              <a:gd name="T14" fmla="*/ 264 w 280"/>
              <a:gd name="T15" fmla="*/ 144 h 655"/>
              <a:gd name="T16" fmla="*/ 238 w 280"/>
              <a:gd name="T17" fmla="*/ 149 h 655"/>
              <a:gd name="T18" fmla="*/ 213 w 280"/>
              <a:gd name="T19" fmla="*/ 160 h 655"/>
              <a:gd name="T20" fmla="*/ 192 w 280"/>
              <a:gd name="T21" fmla="*/ 175 h 655"/>
              <a:gd name="T22" fmla="*/ 174 w 280"/>
              <a:gd name="T23" fmla="*/ 195 h 655"/>
              <a:gd name="T24" fmla="*/ 161 w 280"/>
              <a:gd name="T25" fmla="*/ 219 h 655"/>
              <a:gd name="T26" fmla="*/ 154 w 280"/>
              <a:gd name="T27" fmla="*/ 245 h 655"/>
              <a:gd name="T28" fmla="*/ 152 w 280"/>
              <a:gd name="T29" fmla="*/ 272 h 655"/>
              <a:gd name="T30" fmla="*/ 157 w 280"/>
              <a:gd name="T31" fmla="*/ 301 h 655"/>
              <a:gd name="T32" fmla="*/ 166 w 280"/>
              <a:gd name="T33" fmla="*/ 326 h 655"/>
              <a:gd name="T34" fmla="*/ 182 w 280"/>
              <a:gd name="T35" fmla="*/ 348 h 655"/>
              <a:gd name="T36" fmla="*/ 201 w 280"/>
              <a:gd name="T37" fmla="*/ 367 h 655"/>
              <a:gd name="T38" fmla="*/ 224 w 280"/>
              <a:gd name="T39" fmla="*/ 380 h 655"/>
              <a:gd name="T40" fmla="*/ 250 w 280"/>
              <a:gd name="T41" fmla="*/ 388 h 655"/>
              <a:gd name="T42" fmla="*/ 277 w 280"/>
              <a:gd name="T43" fmla="*/ 389 h 655"/>
              <a:gd name="T44" fmla="*/ 280 w 280"/>
              <a:gd name="T45" fmla="*/ 389 h 655"/>
              <a:gd name="T46" fmla="*/ 280 w 280"/>
              <a:gd name="T47" fmla="*/ 655 h 655"/>
              <a:gd name="T48" fmla="*/ 262 w 280"/>
              <a:gd name="T49" fmla="*/ 655 h 655"/>
              <a:gd name="T50" fmla="*/ 226 w 280"/>
              <a:gd name="T51" fmla="*/ 649 h 655"/>
              <a:gd name="T52" fmla="*/ 194 w 280"/>
              <a:gd name="T53" fmla="*/ 638 h 655"/>
              <a:gd name="T54" fmla="*/ 164 w 280"/>
              <a:gd name="T55" fmla="*/ 621 h 655"/>
              <a:gd name="T56" fmla="*/ 136 w 280"/>
              <a:gd name="T57" fmla="*/ 598 h 655"/>
              <a:gd name="T58" fmla="*/ 111 w 280"/>
              <a:gd name="T59" fmla="*/ 569 h 655"/>
              <a:gd name="T60" fmla="*/ 90 w 280"/>
              <a:gd name="T61" fmla="*/ 537 h 655"/>
              <a:gd name="T62" fmla="*/ 71 w 280"/>
              <a:gd name="T63" fmla="*/ 500 h 655"/>
              <a:gd name="T64" fmla="*/ 55 w 280"/>
              <a:gd name="T65" fmla="*/ 460 h 655"/>
              <a:gd name="T66" fmla="*/ 40 w 280"/>
              <a:gd name="T67" fmla="*/ 415 h 655"/>
              <a:gd name="T68" fmla="*/ 29 w 280"/>
              <a:gd name="T69" fmla="*/ 367 h 655"/>
              <a:gd name="T70" fmla="*/ 18 w 280"/>
              <a:gd name="T71" fmla="*/ 316 h 655"/>
              <a:gd name="T72" fmla="*/ 12 w 280"/>
              <a:gd name="T73" fmla="*/ 262 h 655"/>
              <a:gd name="T74" fmla="*/ 5 w 280"/>
              <a:gd name="T75" fmla="*/ 206 h 655"/>
              <a:gd name="T76" fmla="*/ 2 w 280"/>
              <a:gd name="T77" fmla="*/ 148 h 655"/>
              <a:gd name="T78" fmla="*/ 0 w 280"/>
              <a:gd name="T79" fmla="*/ 88 h 655"/>
              <a:gd name="T80" fmla="*/ 0 w 280"/>
              <a:gd name="T81" fmla="*/ 25 h 655"/>
              <a:gd name="T82" fmla="*/ 1 w 280"/>
              <a:gd name="T83" fmla="*/ 4 h 655"/>
              <a:gd name="T84" fmla="*/ 9 w 280"/>
              <a:gd name="T85" fmla="*/ 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0" h="655">
                <a:moveTo>
                  <a:pt x="9" y="0"/>
                </a:moveTo>
                <a:lnTo>
                  <a:pt x="72" y="26"/>
                </a:lnTo>
                <a:lnTo>
                  <a:pt x="135" y="45"/>
                </a:lnTo>
                <a:lnTo>
                  <a:pt x="196" y="56"/>
                </a:lnTo>
                <a:lnTo>
                  <a:pt x="259" y="62"/>
                </a:lnTo>
                <a:lnTo>
                  <a:pt x="280" y="62"/>
                </a:lnTo>
                <a:lnTo>
                  <a:pt x="280" y="145"/>
                </a:lnTo>
                <a:lnTo>
                  <a:pt x="264" y="144"/>
                </a:lnTo>
                <a:lnTo>
                  <a:pt x="238" y="149"/>
                </a:lnTo>
                <a:lnTo>
                  <a:pt x="213" y="160"/>
                </a:lnTo>
                <a:lnTo>
                  <a:pt x="192" y="175"/>
                </a:lnTo>
                <a:lnTo>
                  <a:pt x="174" y="195"/>
                </a:lnTo>
                <a:lnTo>
                  <a:pt x="161" y="219"/>
                </a:lnTo>
                <a:lnTo>
                  <a:pt x="154" y="245"/>
                </a:lnTo>
                <a:lnTo>
                  <a:pt x="152" y="272"/>
                </a:lnTo>
                <a:lnTo>
                  <a:pt x="157" y="301"/>
                </a:lnTo>
                <a:lnTo>
                  <a:pt x="166" y="326"/>
                </a:lnTo>
                <a:lnTo>
                  <a:pt x="182" y="348"/>
                </a:lnTo>
                <a:lnTo>
                  <a:pt x="201" y="367"/>
                </a:lnTo>
                <a:lnTo>
                  <a:pt x="224" y="380"/>
                </a:lnTo>
                <a:lnTo>
                  <a:pt x="250" y="388"/>
                </a:lnTo>
                <a:lnTo>
                  <a:pt x="277" y="389"/>
                </a:lnTo>
                <a:lnTo>
                  <a:pt x="280" y="389"/>
                </a:lnTo>
                <a:lnTo>
                  <a:pt x="280" y="655"/>
                </a:lnTo>
                <a:lnTo>
                  <a:pt x="262" y="655"/>
                </a:lnTo>
                <a:lnTo>
                  <a:pt x="226" y="649"/>
                </a:lnTo>
                <a:lnTo>
                  <a:pt x="194" y="638"/>
                </a:lnTo>
                <a:lnTo>
                  <a:pt x="164" y="621"/>
                </a:lnTo>
                <a:lnTo>
                  <a:pt x="136" y="598"/>
                </a:lnTo>
                <a:lnTo>
                  <a:pt x="111" y="569"/>
                </a:lnTo>
                <a:lnTo>
                  <a:pt x="90" y="537"/>
                </a:lnTo>
                <a:lnTo>
                  <a:pt x="71" y="500"/>
                </a:lnTo>
                <a:lnTo>
                  <a:pt x="55" y="460"/>
                </a:lnTo>
                <a:lnTo>
                  <a:pt x="40" y="415"/>
                </a:lnTo>
                <a:lnTo>
                  <a:pt x="29" y="367"/>
                </a:lnTo>
                <a:lnTo>
                  <a:pt x="18" y="316"/>
                </a:lnTo>
                <a:lnTo>
                  <a:pt x="12" y="262"/>
                </a:lnTo>
                <a:lnTo>
                  <a:pt x="5" y="206"/>
                </a:lnTo>
                <a:lnTo>
                  <a:pt x="2" y="148"/>
                </a:lnTo>
                <a:lnTo>
                  <a:pt x="0" y="88"/>
                </a:lnTo>
                <a:lnTo>
                  <a:pt x="0" y="25"/>
                </a:lnTo>
                <a:lnTo>
                  <a:pt x="1" y="4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Freeform 150"/>
          <p:cNvSpPr>
            <a:spLocks/>
          </p:cNvSpPr>
          <p:nvPr/>
        </p:nvSpPr>
        <p:spPr bwMode="auto">
          <a:xfrm>
            <a:off x="8381176" y="3527572"/>
            <a:ext cx="995364" cy="462831"/>
          </a:xfrm>
          <a:custGeom>
            <a:avLst/>
            <a:gdLst>
              <a:gd name="T0" fmla="*/ 1411 w 1428"/>
              <a:gd name="T1" fmla="*/ 12 h 664"/>
              <a:gd name="T2" fmla="*/ 1424 w 1428"/>
              <a:gd name="T3" fmla="*/ 525 h 664"/>
              <a:gd name="T4" fmla="*/ 1418 w 1428"/>
              <a:gd name="T5" fmla="*/ 591 h 664"/>
              <a:gd name="T6" fmla="*/ 1371 w 1428"/>
              <a:gd name="T7" fmla="*/ 646 h 664"/>
              <a:gd name="T8" fmla="*/ 1305 w 1428"/>
              <a:gd name="T9" fmla="*/ 664 h 664"/>
              <a:gd name="T10" fmla="*/ 1253 w 1428"/>
              <a:gd name="T11" fmla="*/ 630 h 664"/>
              <a:gd name="T12" fmla="*/ 1217 w 1428"/>
              <a:gd name="T13" fmla="*/ 574 h 664"/>
              <a:gd name="T14" fmla="*/ 1183 w 1428"/>
              <a:gd name="T15" fmla="*/ 525 h 664"/>
              <a:gd name="T16" fmla="*/ 1141 w 1428"/>
              <a:gd name="T17" fmla="*/ 523 h 664"/>
              <a:gd name="T18" fmla="*/ 1097 w 1428"/>
              <a:gd name="T19" fmla="*/ 540 h 664"/>
              <a:gd name="T20" fmla="*/ 1052 w 1428"/>
              <a:gd name="T21" fmla="*/ 541 h 664"/>
              <a:gd name="T22" fmla="*/ 1007 w 1428"/>
              <a:gd name="T23" fmla="*/ 507 h 664"/>
              <a:gd name="T24" fmla="*/ 954 w 1428"/>
              <a:gd name="T25" fmla="*/ 489 h 664"/>
              <a:gd name="T26" fmla="*/ 919 w 1428"/>
              <a:gd name="T27" fmla="*/ 507 h 664"/>
              <a:gd name="T28" fmla="*/ 885 w 1428"/>
              <a:gd name="T29" fmla="*/ 533 h 664"/>
              <a:gd name="T30" fmla="*/ 822 w 1428"/>
              <a:gd name="T31" fmla="*/ 534 h 664"/>
              <a:gd name="T32" fmla="*/ 767 w 1428"/>
              <a:gd name="T33" fmla="*/ 499 h 664"/>
              <a:gd name="T34" fmla="*/ 718 w 1428"/>
              <a:gd name="T35" fmla="*/ 461 h 664"/>
              <a:gd name="T36" fmla="*/ 678 w 1428"/>
              <a:gd name="T37" fmla="*/ 460 h 664"/>
              <a:gd name="T38" fmla="*/ 615 w 1428"/>
              <a:gd name="T39" fmla="*/ 525 h 664"/>
              <a:gd name="T40" fmla="*/ 550 w 1428"/>
              <a:gd name="T41" fmla="*/ 597 h 664"/>
              <a:gd name="T42" fmla="*/ 479 w 1428"/>
              <a:gd name="T43" fmla="*/ 635 h 664"/>
              <a:gd name="T44" fmla="*/ 416 w 1428"/>
              <a:gd name="T45" fmla="*/ 622 h 664"/>
              <a:gd name="T46" fmla="*/ 366 w 1428"/>
              <a:gd name="T47" fmla="*/ 580 h 664"/>
              <a:gd name="T48" fmla="*/ 322 w 1428"/>
              <a:gd name="T49" fmla="*/ 537 h 664"/>
              <a:gd name="T50" fmla="*/ 275 w 1428"/>
              <a:gd name="T51" fmla="*/ 519 h 664"/>
              <a:gd name="T52" fmla="*/ 218 w 1428"/>
              <a:gd name="T53" fmla="*/ 530 h 664"/>
              <a:gd name="T54" fmla="*/ 166 w 1428"/>
              <a:gd name="T55" fmla="*/ 525 h 664"/>
              <a:gd name="T56" fmla="*/ 111 w 1428"/>
              <a:gd name="T57" fmla="*/ 536 h 664"/>
              <a:gd name="T58" fmla="*/ 85 w 1428"/>
              <a:gd name="T59" fmla="*/ 559 h 664"/>
              <a:gd name="T60" fmla="*/ 53 w 1428"/>
              <a:gd name="T61" fmla="*/ 578 h 664"/>
              <a:gd name="T62" fmla="*/ 21 w 1428"/>
              <a:gd name="T63" fmla="*/ 568 h 664"/>
              <a:gd name="T64" fmla="*/ 5 w 1428"/>
              <a:gd name="T65" fmla="*/ 536 h 664"/>
              <a:gd name="T66" fmla="*/ 0 w 1428"/>
              <a:gd name="T67" fmla="*/ 46 h 664"/>
              <a:gd name="T68" fmla="*/ 24 w 1428"/>
              <a:gd name="T69" fmla="*/ 29 h 664"/>
              <a:gd name="T70" fmla="*/ 82 w 1428"/>
              <a:gd name="T71" fmla="*/ 16 h 664"/>
              <a:gd name="T72" fmla="*/ 163 w 1428"/>
              <a:gd name="T73" fmla="*/ 12 h 664"/>
              <a:gd name="T74" fmla="*/ 242 w 1428"/>
              <a:gd name="T75" fmla="*/ 13 h 664"/>
              <a:gd name="T76" fmla="*/ 292 w 1428"/>
              <a:gd name="T77" fmla="*/ 15 h 664"/>
              <a:gd name="T78" fmla="*/ 999 w 1428"/>
              <a:gd name="T79" fmla="*/ 23 h 664"/>
              <a:gd name="T80" fmla="*/ 1084 w 1428"/>
              <a:gd name="T81" fmla="*/ 16 h 664"/>
              <a:gd name="T82" fmla="*/ 1178 w 1428"/>
              <a:gd name="T83" fmla="*/ 9 h 664"/>
              <a:gd name="T84" fmla="*/ 1255 w 1428"/>
              <a:gd name="T85" fmla="*/ 17 h 664"/>
              <a:gd name="T86" fmla="*/ 1278 w 1428"/>
              <a:gd name="T87" fmla="*/ 23 h 664"/>
              <a:gd name="T88" fmla="*/ 1309 w 1428"/>
              <a:gd name="T89" fmla="*/ 30 h 664"/>
              <a:gd name="T90" fmla="*/ 1346 w 1428"/>
              <a:gd name="T91" fmla="*/ 15 h 664"/>
              <a:gd name="T92" fmla="*/ 1382 w 1428"/>
              <a:gd name="T93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28" h="664">
                <a:moveTo>
                  <a:pt x="1393" y="0"/>
                </a:moveTo>
                <a:lnTo>
                  <a:pt x="1402" y="4"/>
                </a:lnTo>
                <a:lnTo>
                  <a:pt x="1411" y="12"/>
                </a:lnTo>
                <a:lnTo>
                  <a:pt x="1419" y="26"/>
                </a:lnTo>
                <a:lnTo>
                  <a:pt x="1424" y="46"/>
                </a:lnTo>
                <a:lnTo>
                  <a:pt x="1424" y="525"/>
                </a:lnTo>
                <a:lnTo>
                  <a:pt x="1428" y="546"/>
                </a:lnTo>
                <a:lnTo>
                  <a:pt x="1426" y="568"/>
                </a:lnTo>
                <a:lnTo>
                  <a:pt x="1418" y="591"/>
                </a:lnTo>
                <a:lnTo>
                  <a:pt x="1406" y="612"/>
                </a:lnTo>
                <a:lnTo>
                  <a:pt x="1390" y="630"/>
                </a:lnTo>
                <a:lnTo>
                  <a:pt x="1371" y="646"/>
                </a:lnTo>
                <a:lnTo>
                  <a:pt x="1350" y="657"/>
                </a:lnTo>
                <a:lnTo>
                  <a:pt x="1329" y="664"/>
                </a:lnTo>
                <a:lnTo>
                  <a:pt x="1305" y="664"/>
                </a:lnTo>
                <a:lnTo>
                  <a:pt x="1284" y="657"/>
                </a:lnTo>
                <a:lnTo>
                  <a:pt x="1267" y="646"/>
                </a:lnTo>
                <a:lnTo>
                  <a:pt x="1253" y="630"/>
                </a:lnTo>
                <a:lnTo>
                  <a:pt x="1240" y="612"/>
                </a:lnTo>
                <a:lnTo>
                  <a:pt x="1228" y="593"/>
                </a:lnTo>
                <a:lnTo>
                  <a:pt x="1217" y="574"/>
                </a:lnTo>
                <a:lnTo>
                  <a:pt x="1208" y="557"/>
                </a:lnTo>
                <a:lnTo>
                  <a:pt x="1196" y="537"/>
                </a:lnTo>
                <a:lnTo>
                  <a:pt x="1183" y="525"/>
                </a:lnTo>
                <a:lnTo>
                  <a:pt x="1170" y="520"/>
                </a:lnTo>
                <a:lnTo>
                  <a:pt x="1156" y="519"/>
                </a:lnTo>
                <a:lnTo>
                  <a:pt x="1141" y="523"/>
                </a:lnTo>
                <a:lnTo>
                  <a:pt x="1127" y="528"/>
                </a:lnTo>
                <a:lnTo>
                  <a:pt x="1113" y="533"/>
                </a:lnTo>
                <a:lnTo>
                  <a:pt x="1097" y="540"/>
                </a:lnTo>
                <a:lnTo>
                  <a:pt x="1083" y="544"/>
                </a:lnTo>
                <a:lnTo>
                  <a:pt x="1067" y="545"/>
                </a:lnTo>
                <a:lnTo>
                  <a:pt x="1052" y="541"/>
                </a:lnTo>
                <a:lnTo>
                  <a:pt x="1038" y="533"/>
                </a:lnTo>
                <a:lnTo>
                  <a:pt x="1022" y="520"/>
                </a:lnTo>
                <a:lnTo>
                  <a:pt x="1007" y="507"/>
                </a:lnTo>
                <a:lnTo>
                  <a:pt x="990" y="495"/>
                </a:lnTo>
                <a:lnTo>
                  <a:pt x="970" y="489"/>
                </a:lnTo>
                <a:lnTo>
                  <a:pt x="954" y="489"/>
                </a:lnTo>
                <a:lnTo>
                  <a:pt x="941" y="493"/>
                </a:lnTo>
                <a:lnTo>
                  <a:pt x="929" y="498"/>
                </a:lnTo>
                <a:lnTo>
                  <a:pt x="919" y="507"/>
                </a:lnTo>
                <a:lnTo>
                  <a:pt x="908" y="516"/>
                </a:lnTo>
                <a:lnTo>
                  <a:pt x="897" y="525"/>
                </a:lnTo>
                <a:lnTo>
                  <a:pt x="885" y="533"/>
                </a:lnTo>
                <a:lnTo>
                  <a:pt x="863" y="540"/>
                </a:lnTo>
                <a:lnTo>
                  <a:pt x="842" y="540"/>
                </a:lnTo>
                <a:lnTo>
                  <a:pt x="822" y="534"/>
                </a:lnTo>
                <a:lnTo>
                  <a:pt x="802" y="525"/>
                </a:lnTo>
                <a:lnTo>
                  <a:pt x="784" y="512"/>
                </a:lnTo>
                <a:lnTo>
                  <a:pt x="767" y="499"/>
                </a:lnTo>
                <a:lnTo>
                  <a:pt x="750" y="485"/>
                </a:lnTo>
                <a:lnTo>
                  <a:pt x="734" y="472"/>
                </a:lnTo>
                <a:lnTo>
                  <a:pt x="718" y="461"/>
                </a:lnTo>
                <a:lnTo>
                  <a:pt x="704" y="456"/>
                </a:lnTo>
                <a:lnTo>
                  <a:pt x="690" y="455"/>
                </a:lnTo>
                <a:lnTo>
                  <a:pt x="678" y="460"/>
                </a:lnTo>
                <a:lnTo>
                  <a:pt x="657" y="478"/>
                </a:lnTo>
                <a:lnTo>
                  <a:pt x="636" y="500"/>
                </a:lnTo>
                <a:lnTo>
                  <a:pt x="615" y="525"/>
                </a:lnTo>
                <a:lnTo>
                  <a:pt x="594" y="550"/>
                </a:lnTo>
                <a:lnTo>
                  <a:pt x="572" y="575"/>
                </a:lnTo>
                <a:lnTo>
                  <a:pt x="550" y="597"/>
                </a:lnTo>
                <a:lnTo>
                  <a:pt x="527" y="616"/>
                </a:lnTo>
                <a:lnTo>
                  <a:pt x="504" y="629"/>
                </a:lnTo>
                <a:lnTo>
                  <a:pt x="479" y="635"/>
                </a:lnTo>
                <a:lnTo>
                  <a:pt x="455" y="635"/>
                </a:lnTo>
                <a:lnTo>
                  <a:pt x="434" y="631"/>
                </a:lnTo>
                <a:lnTo>
                  <a:pt x="416" y="622"/>
                </a:lnTo>
                <a:lnTo>
                  <a:pt x="398" y="610"/>
                </a:lnTo>
                <a:lnTo>
                  <a:pt x="382" y="596"/>
                </a:lnTo>
                <a:lnTo>
                  <a:pt x="366" y="580"/>
                </a:lnTo>
                <a:lnTo>
                  <a:pt x="351" y="565"/>
                </a:lnTo>
                <a:lnTo>
                  <a:pt x="336" y="550"/>
                </a:lnTo>
                <a:lnTo>
                  <a:pt x="322" y="537"/>
                </a:lnTo>
                <a:lnTo>
                  <a:pt x="307" y="527"/>
                </a:lnTo>
                <a:lnTo>
                  <a:pt x="292" y="520"/>
                </a:lnTo>
                <a:lnTo>
                  <a:pt x="275" y="519"/>
                </a:lnTo>
                <a:lnTo>
                  <a:pt x="258" y="523"/>
                </a:lnTo>
                <a:lnTo>
                  <a:pt x="237" y="529"/>
                </a:lnTo>
                <a:lnTo>
                  <a:pt x="218" y="530"/>
                </a:lnTo>
                <a:lnTo>
                  <a:pt x="201" y="529"/>
                </a:lnTo>
                <a:lnTo>
                  <a:pt x="184" y="527"/>
                </a:lnTo>
                <a:lnTo>
                  <a:pt x="166" y="525"/>
                </a:lnTo>
                <a:lnTo>
                  <a:pt x="148" y="527"/>
                </a:lnTo>
                <a:lnTo>
                  <a:pt x="125" y="530"/>
                </a:lnTo>
                <a:lnTo>
                  <a:pt x="111" y="536"/>
                </a:lnTo>
                <a:lnTo>
                  <a:pt x="100" y="544"/>
                </a:lnTo>
                <a:lnTo>
                  <a:pt x="93" y="551"/>
                </a:lnTo>
                <a:lnTo>
                  <a:pt x="85" y="559"/>
                </a:lnTo>
                <a:lnTo>
                  <a:pt x="76" y="567"/>
                </a:lnTo>
                <a:lnTo>
                  <a:pt x="66" y="574"/>
                </a:lnTo>
                <a:lnTo>
                  <a:pt x="53" y="578"/>
                </a:lnTo>
                <a:lnTo>
                  <a:pt x="36" y="579"/>
                </a:lnTo>
                <a:lnTo>
                  <a:pt x="27" y="576"/>
                </a:lnTo>
                <a:lnTo>
                  <a:pt x="21" y="568"/>
                </a:lnTo>
                <a:lnTo>
                  <a:pt x="14" y="558"/>
                </a:lnTo>
                <a:lnTo>
                  <a:pt x="9" y="546"/>
                </a:lnTo>
                <a:lnTo>
                  <a:pt x="5" y="536"/>
                </a:lnTo>
                <a:lnTo>
                  <a:pt x="2" y="529"/>
                </a:lnTo>
                <a:lnTo>
                  <a:pt x="0" y="528"/>
                </a:lnTo>
                <a:lnTo>
                  <a:pt x="0" y="46"/>
                </a:lnTo>
                <a:lnTo>
                  <a:pt x="11" y="46"/>
                </a:lnTo>
                <a:lnTo>
                  <a:pt x="14" y="37"/>
                </a:lnTo>
                <a:lnTo>
                  <a:pt x="24" y="29"/>
                </a:lnTo>
                <a:lnTo>
                  <a:pt x="40" y="23"/>
                </a:lnTo>
                <a:lnTo>
                  <a:pt x="60" y="19"/>
                </a:lnTo>
                <a:lnTo>
                  <a:pt x="82" y="16"/>
                </a:lnTo>
                <a:lnTo>
                  <a:pt x="108" y="13"/>
                </a:lnTo>
                <a:lnTo>
                  <a:pt x="136" y="12"/>
                </a:lnTo>
                <a:lnTo>
                  <a:pt x="163" y="12"/>
                </a:lnTo>
                <a:lnTo>
                  <a:pt x="191" y="12"/>
                </a:lnTo>
                <a:lnTo>
                  <a:pt x="217" y="12"/>
                </a:lnTo>
                <a:lnTo>
                  <a:pt x="242" y="13"/>
                </a:lnTo>
                <a:lnTo>
                  <a:pt x="263" y="13"/>
                </a:lnTo>
                <a:lnTo>
                  <a:pt x="279" y="15"/>
                </a:lnTo>
                <a:lnTo>
                  <a:pt x="292" y="15"/>
                </a:lnTo>
                <a:lnTo>
                  <a:pt x="525" y="17"/>
                </a:lnTo>
                <a:lnTo>
                  <a:pt x="760" y="20"/>
                </a:lnTo>
                <a:lnTo>
                  <a:pt x="999" y="23"/>
                </a:lnTo>
                <a:lnTo>
                  <a:pt x="1024" y="21"/>
                </a:lnTo>
                <a:lnTo>
                  <a:pt x="1052" y="20"/>
                </a:lnTo>
                <a:lnTo>
                  <a:pt x="1084" y="16"/>
                </a:lnTo>
                <a:lnTo>
                  <a:pt x="1115" y="13"/>
                </a:lnTo>
                <a:lnTo>
                  <a:pt x="1147" y="11"/>
                </a:lnTo>
                <a:lnTo>
                  <a:pt x="1178" y="9"/>
                </a:lnTo>
                <a:lnTo>
                  <a:pt x="1207" y="9"/>
                </a:lnTo>
                <a:lnTo>
                  <a:pt x="1233" y="12"/>
                </a:lnTo>
                <a:lnTo>
                  <a:pt x="1255" y="17"/>
                </a:lnTo>
                <a:lnTo>
                  <a:pt x="1261" y="16"/>
                </a:lnTo>
                <a:lnTo>
                  <a:pt x="1268" y="17"/>
                </a:lnTo>
                <a:lnTo>
                  <a:pt x="1278" y="23"/>
                </a:lnTo>
                <a:lnTo>
                  <a:pt x="1288" y="28"/>
                </a:lnTo>
                <a:lnTo>
                  <a:pt x="1299" y="30"/>
                </a:lnTo>
                <a:lnTo>
                  <a:pt x="1309" y="30"/>
                </a:lnTo>
                <a:lnTo>
                  <a:pt x="1321" y="26"/>
                </a:lnTo>
                <a:lnTo>
                  <a:pt x="1334" y="21"/>
                </a:lnTo>
                <a:lnTo>
                  <a:pt x="1346" y="15"/>
                </a:lnTo>
                <a:lnTo>
                  <a:pt x="1359" y="8"/>
                </a:lnTo>
                <a:lnTo>
                  <a:pt x="1371" y="4"/>
                </a:lnTo>
                <a:lnTo>
                  <a:pt x="1382" y="0"/>
                </a:lnTo>
                <a:lnTo>
                  <a:pt x="139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angle 151"/>
          <p:cNvSpPr>
            <a:spLocks noChangeArrowheads="1"/>
          </p:cNvSpPr>
          <p:nvPr/>
        </p:nvSpPr>
        <p:spPr bwMode="auto">
          <a:xfrm>
            <a:off x="8388146" y="4409320"/>
            <a:ext cx="985606" cy="354093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152"/>
          <p:cNvSpPr>
            <a:spLocks noChangeArrowheads="1"/>
          </p:cNvSpPr>
          <p:nvPr/>
        </p:nvSpPr>
        <p:spPr bwMode="auto">
          <a:xfrm>
            <a:off x="8388146" y="4409320"/>
            <a:ext cx="497682" cy="354093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153"/>
          <p:cNvSpPr>
            <a:spLocks noChangeArrowheads="1"/>
          </p:cNvSpPr>
          <p:nvPr/>
        </p:nvSpPr>
        <p:spPr bwMode="auto">
          <a:xfrm>
            <a:off x="8387449" y="4595428"/>
            <a:ext cx="989091" cy="35549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Freeform 154"/>
          <p:cNvSpPr>
            <a:spLocks/>
          </p:cNvSpPr>
          <p:nvPr/>
        </p:nvSpPr>
        <p:spPr bwMode="auto">
          <a:xfrm>
            <a:off x="8381176" y="3535937"/>
            <a:ext cx="501864" cy="434252"/>
          </a:xfrm>
          <a:custGeom>
            <a:avLst/>
            <a:gdLst>
              <a:gd name="T0" fmla="*/ 191 w 720"/>
              <a:gd name="T1" fmla="*/ 0 h 623"/>
              <a:gd name="T2" fmla="*/ 242 w 720"/>
              <a:gd name="T3" fmla="*/ 1 h 623"/>
              <a:gd name="T4" fmla="*/ 279 w 720"/>
              <a:gd name="T5" fmla="*/ 3 h 623"/>
              <a:gd name="T6" fmla="*/ 466 w 720"/>
              <a:gd name="T7" fmla="*/ 4 h 623"/>
              <a:gd name="T8" fmla="*/ 720 w 720"/>
              <a:gd name="T9" fmla="*/ 8 h 623"/>
              <a:gd name="T10" fmla="*/ 718 w 720"/>
              <a:gd name="T11" fmla="*/ 449 h 623"/>
              <a:gd name="T12" fmla="*/ 690 w 720"/>
              <a:gd name="T13" fmla="*/ 443 h 623"/>
              <a:gd name="T14" fmla="*/ 657 w 720"/>
              <a:gd name="T15" fmla="*/ 466 h 623"/>
              <a:gd name="T16" fmla="*/ 615 w 720"/>
              <a:gd name="T17" fmla="*/ 513 h 623"/>
              <a:gd name="T18" fmla="*/ 572 w 720"/>
              <a:gd name="T19" fmla="*/ 563 h 623"/>
              <a:gd name="T20" fmla="*/ 527 w 720"/>
              <a:gd name="T21" fmla="*/ 604 h 623"/>
              <a:gd name="T22" fmla="*/ 479 w 720"/>
              <a:gd name="T23" fmla="*/ 623 h 623"/>
              <a:gd name="T24" fmla="*/ 434 w 720"/>
              <a:gd name="T25" fmla="*/ 619 h 623"/>
              <a:gd name="T26" fmla="*/ 398 w 720"/>
              <a:gd name="T27" fmla="*/ 598 h 623"/>
              <a:gd name="T28" fmla="*/ 366 w 720"/>
              <a:gd name="T29" fmla="*/ 568 h 623"/>
              <a:gd name="T30" fmla="*/ 336 w 720"/>
              <a:gd name="T31" fmla="*/ 538 h 623"/>
              <a:gd name="T32" fmla="*/ 307 w 720"/>
              <a:gd name="T33" fmla="*/ 515 h 623"/>
              <a:gd name="T34" fmla="*/ 275 w 720"/>
              <a:gd name="T35" fmla="*/ 507 h 623"/>
              <a:gd name="T36" fmla="*/ 237 w 720"/>
              <a:gd name="T37" fmla="*/ 517 h 623"/>
              <a:gd name="T38" fmla="*/ 201 w 720"/>
              <a:gd name="T39" fmla="*/ 517 h 623"/>
              <a:gd name="T40" fmla="*/ 166 w 720"/>
              <a:gd name="T41" fmla="*/ 513 h 623"/>
              <a:gd name="T42" fmla="*/ 125 w 720"/>
              <a:gd name="T43" fmla="*/ 518 h 623"/>
              <a:gd name="T44" fmla="*/ 100 w 720"/>
              <a:gd name="T45" fmla="*/ 532 h 623"/>
              <a:gd name="T46" fmla="*/ 85 w 720"/>
              <a:gd name="T47" fmla="*/ 547 h 623"/>
              <a:gd name="T48" fmla="*/ 66 w 720"/>
              <a:gd name="T49" fmla="*/ 562 h 623"/>
              <a:gd name="T50" fmla="*/ 36 w 720"/>
              <a:gd name="T51" fmla="*/ 567 h 623"/>
              <a:gd name="T52" fmla="*/ 21 w 720"/>
              <a:gd name="T53" fmla="*/ 556 h 623"/>
              <a:gd name="T54" fmla="*/ 9 w 720"/>
              <a:gd name="T55" fmla="*/ 534 h 623"/>
              <a:gd name="T56" fmla="*/ 2 w 720"/>
              <a:gd name="T57" fmla="*/ 517 h 623"/>
              <a:gd name="T58" fmla="*/ 0 w 720"/>
              <a:gd name="T59" fmla="*/ 34 h 623"/>
              <a:gd name="T60" fmla="*/ 14 w 720"/>
              <a:gd name="T61" fmla="*/ 25 h 623"/>
              <a:gd name="T62" fmla="*/ 40 w 720"/>
              <a:gd name="T63" fmla="*/ 11 h 623"/>
              <a:gd name="T64" fmla="*/ 82 w 720"/>
              <a:gd name="T65" fmla="*/ 4 h 623"/>
              <a:gd name="T66" fmla="*/ 136 w 720"/>
              <a:gd name="T67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20" h="623">
                <a:moveTo>
                  <a:pt x="163" y="0"/>
                </a:moveTo>
                <a:lnTo>
                  <a:pt x="191" y="0"/>
                </a:lnTo>
                <a:lnTo>
                  <a:pt x="217" y="0"/>
                </a:lnTo>
                <a:lnTo>
                  <a:pt x="242" y="1"/>
                </a:lnTo>
                <a:lnTo>
                  <a:pt x="263" y="1"/>
                </a:lnTo>
                <a:lnTo>
                  <a:pt x="279" y="3"/>
                </a:lnTo>
                <a:lnTo>
                  <a:pt x="292" y="3"/>
                </a:lnTo>
                <a:lnTo>
                  <a:pt x="466" y="4"/>
                </a:lnTo>
                <a:lnTo>
                  <a:pt x="643" y="7"/>
                </a:lnTo>
                <a:lnTo>
                  <a:pt x="720" y="8"/>
                </a:lnTo>
                <a:lnTo>
                  <a:pt x="720" y="450"/>
                </a:lnTo>
                <a:lnTo>
                  <a:pt x="718" y="449"/>
                </a:lnTo>
                <a:lnTo>
                  <a:pt x="704" y="443"/>
                </a:lnTo>
                <a:lnTo>
                  <a:pt x="690" y="443"/>
                </a:lnTo>
                <a:lnTo>
                  <a:pt x="678" y="448"/>
                </a:lnTo>
                <a:lnTo>
                  <a:pt x="657" y="466"/>
                </a:lnTo>
                <a:lnTo>
                  <a:pt x="636" y="488"/>
                </a:lnTo>
                <a:lnTo>
                  <a:pt x="615" y="513"/>
                </a:lnTo>
                <a:lnTo>
                  <a:pt x="594" y="538"/>
                </a:lnTo>
                <a:lnTo>
                  <a:pt x="572" y="563"/>
                </a:lnTo>
                <a:lnTo>
                  <a:pt x="550" y="585"/>
                </a:lnTo>
                <a:lnTo>
                  <a:pt x="527" y="604"/>
                </a:lnTo>
                <a:lnTo>
                  <a:pt x="504" y="617"/>
                </a:lnTo>
                <a:lnTo>
                  <a:pt x="479" y="623"/>
                </a:lnTo>
                <a:lnTo>
                  <a:pt x="455" y="623"/>
                </a:lnTo>
                <a:lnTo>
                  <a:pt x="434" y="619"/>
                </a:lnTo>
                <a:lnTo>
                  <a:pt x="416" y="610"/>
                </a:lnTo>
                <a:lnTo>
                  <a:pt x="398" y="598"/>
                </a:lnTo>
                <a:lnTo>
                  <a:pt x="382" y="584"/>
                </a:lnTo>
                <a:lnTo>
                  <a:pt x="366" y="568"/>
                </a:lnTo>
                <a:lnTo>
                  <a:pt x="351" y="553"/>
                </a:lnTo>
                <a:lnTo>
                  <a:pt x="336" y="538"/>
                </a:lnTo>
                <a:lnTo>
                  <a:pt x="322" y="525"/>
                </a:lnTo>
                <a:lnTo>
                  <a:pt x="307" y="515"/>
                </a:lnTo>
                <a:lnTo>
                  <a:pt x="292" y="508"/>
                </a:lnTo>
                <a:lnTo>
                  <a:pt x="275" y="507"/>
                </a:lnTo>
                <a:lnTo>
                  <a:pt x="258" y="511"/>
                </a:lnTo>
                <a:lnTo>
                  <a:pt x="237" y="517"/>
                </a:lnTo>
                <a:lnTo>
                  <a:pt x="218" y="518"/>
                </a:lnTo>
                <a:lnTo>
                  <a:pt x="201" y="517"/>
                </a:lnTo>
                <a:lnTo>
                  <a:pt x="184" y="515"/>
                </a:lnTo>
                <a:lnTo>
                  <a:pt x="166" y="513"/>
                </a:lnTo>
                <a:lnTo>
                  <a:pt x="148" y="515"/>
                </a:lnTo>
                <a:lnTo>
                  <a:pt x="125" y="518"/>
                </a:lnTo>
                <a:lnTo>
                  <a:pt x="111" y="524"/>
                </a:lnTo>
                <a:lnTo>
                  <a:pt x="100" y="532"/>
                </a:lnTo>
                <a:lnTo>
                  <a:pt x="93" y="539"/>
                </a:lnTo>
                <a:lnTo>
                  <a:pt x="85" y="547"/>
                </a:lnTo>
                <a:lnTo>
                  <a:pt x="76" y="555"/>
                </a:lnTo>
                <a:lnTo>
                  <a:pt x="66" y="562"/>
                </a:lnTo>
                <a:lnTo>
                  <a:pt x="53" y="566"/>
                </a:lnTo>
                <a:lnTo>
                  <a:pt x="36" y="567"/>
                </a:lnTo>
                <a:lnTo>
                  <a:pt x="27" y="564"/>
                </a:lnTo>
                <a:lnTo>
                  <a:pt x="21" y="556"/>
                </a:lnTo>
                <a:lnTo>
                  <a:pt x="14" y="546"/>
                </a:lnTo>
                <a:lnTo>
                  <a:pt x="9" y="534"/>
                </a:lnTo>
                <a:lnTo>
                  <a:pt x="5" y="524"/>
                </a:lnTo>
                <a:lnTo>
                  <a:pt x="2" y="517"/>
                </a:lnTo>
                <a:lnTo>
                  <a:pt x="0" y="516"/>
                </a:lnTo>
                <a:lnTo>
                  <a:pt x="0" y="34"/>
                </a:lnTo>
                <a:lnTo>
                  <a:pt x="11" y="34"/>
                </a:lnTo>
                <a:lnTo>
                  <a:pt x="14" y="25"/>
                </a:lnTo>
                <a:lnTo>
                  <a:pt x="24" y="17"/>
                </a:lnTo>
                <a:lnTo>
                  <a:pt x="40" y="11"/>
                </a:lnTo>
                <a:lnTo>
                  <a:pt x="60" y="7"/>
                </a:lnTo>
                <a:lnTo>
                  <a:pt x="82" y="4"/>
                </a:lnTo>
                <a:lnTo>
                  <a:pt x="108" y="1"/>
                </a:lnTo>
                <a:lnTo>
                  <a:pt x="136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accent2">
              <a:lumMod val="75000"/>
              <a:alpha val="51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9397487" y="5171178"/>
            <a:ext cx="186108" cy="1861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8093825" y="4990123"/>
            <a:ext cx="352349" cy="352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2471774" y="2358120"/>
            <a:ext cx="1668023" cy="857353"/>
            <a:chOff x="2476939" y="2177990"/>
            <a:chExt cx="1668023" cy="857353"/>
          </a:xfrm>
        </p:grpSpPr>
        <p:sp>
          <p:nvSpPr>
            <p:cNvPr id="219" name="TextBox 218"/>
            <p:cNvSpPr txBox="1"/>
            <p:nvPr/>
          </p:nvSpPr>
          <p:spPr>
            <a:xfrm>
              <a:off x="2476939" y="2512123"/>
              <a:ext cx="1668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400" ker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desired </a:t>
              </a:r>
              <a:r>
                <a:rPr lang="en-US" sz="14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here.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538957" y="2177990"/>
              <a:ext cx="1543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330859" y="2358120"/>
            <a:ext cx="1668023" cy="857353"/>
            <a:chOff x="2476939" y="2177990"/>
            <a:chExt cx="1668023" cy="857353"/>
          </a:xfrm>
        </p:grpSpPr>
        <p:sp>
          <p:nvSpPr>
            <p:cNvPr id="223" name="TextBox 222"/>
            <p:cNvSpPr txBox="1"/>
            <p:nvPr/>
          </p:nvSpPr>
          <p:spPr>
            <a:xfrm>
              <a:off x="2476939" y="2512123"/>
              <a:ext cx="1668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38957" y="2177990"/>
              <a:ext cx="1543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6189944" y="2358120"/>
            <a:ext cx="1668023" cy="857353"/>
            <a:chOff x="2476939" y="2177990"/>
            <a:chExt cx="1668023" cy="857353"/>
          </a:xfrm>
        </p:grpSpPr>
        <p:sp>
          <p:nvSpPr>
            <p:cNvPr id="226" name="TextBox 225"/>
            <p:cNvSpPr txBox="1"/>
            <p:nvPr/>
          </p:nvSpPr>
          <p:spPr>
            <a:xfrm>
              <a:off x="2476939" y="2512123"/>
              <a:ext cx="1668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538957" y="2177990"/>
              <a:ext cx="1543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8049028" y="2358120"/>
            <a:ext cx="1668023" cy="857353"/>
            <a:chOff x="2476939" y="2177990"/>
            <a:chExt cx="1668023" cy="857353"/>
          </a:xfrm>
        </p:grpSpPr>
        <p:sp>
          <p:nvSpPr>
            <p:cNvPr id="229" name="TextBox 228"/>
            <p:cNvSpPr txBox="1"/>
            <p:nvPr/>
          </p:nvSpPr>
          <p:spPr>
            <a:xfrm>
              <a:off x="2476939" y="2512123"/>
              <a:ext cx="1668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538957" y="2177990"/>
              <a:ext cx="1543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965267" y="1383738"/>
            <a:ext cx="681037" cy="747672"/>
            <a:chOff x="688975" y="2427288"/>
            <a:chExt cx="957263" cy="1050925"/>
          </a:xfrm>
          <a:solidFill>
            <a:schemeClr val="bg1"/>
          </a:solidFill>
        </p:grpSpPr>
        <p:sp>
          <p:nvSpPr>
            <p:cNvPr id="235" name="Freeform 159"/>
            <p:cNvSpPr>
              <a:spLocks noEditPoints="1"/>
            </p:cNvSpPr>
            <p:nvPr/>
          </p:nvSpPr>
          <p:spPr bwMode="auto">
            <a:xfrm>
              <a:off x="846138" y="2589213"/>
              <a:ext cx="644525" cy="889000"/>
            </a:xfrm>
            <a:custGeom>
              <a:avLst/>
              <a:gdLst>
                <a:gd name="T0" fmla="*/ 751 w 2030"/>
                <a:gd name="T1" fmla="*/ 300 h 2803"/>
                <a:gd name="T2" fmla="*/ 479 w 2030"/>
                <a:gd name="T3" fmla="*/ 467 h 2803"/>
                <a:gd name="T4" fmla="*/ 304 w 2030"/>
                <a:gd name="T5" fmla="*/ 724 h 2803"/>
                <a:gd name="T6" fmla="*/ 259 w 2030"/>
                <a:gd name="T7" fmla="*/ 1035 h 2803"/>
                <a:gd name="T8" fmla="*/ 313 w 2030"/>
                <a:gd name="T9" fmla="*/ 1285 h 2803"/>
                <a:gd name="T10" fmla="*/ 414 w 2030"/>
                <a:gd name="T11" fmla="*/ 1473 h 2803"/>
                <a:gd name="T12" fmla="*/ 530 w 2030"/>
                <a:gd name="T13" fmla="*/ 1648 h 2803"/>
                <a:gd name="T14" fmla="*/ 603 w 2030"/>
                <a:gd name="T15" fmla="*/ 1845 h 2803"/>
                <a:gd name="T16" fmla="*/ 647 w 2030"/>
                <a:gd name="T17" fmla="*/ 1980 h 2803"/>
                <a:gd name="T18" fmla="*/ 1346 w 2030"/>
                <a:gd name="T19" fmla="*/ 2014 h 2803"/>
                <a:gd name="T20" fmla="*/ 1422 w 2030"/>
                <a:gd name="T21" fmla="*/ 1915 h 2803"/>
                <a:gd name="T22" fmla="*/ 1461 w 2030"/>
                <a:gd name="T23" fmla="*/ 1723 h 2803"/>
                <a:gd name="T24" fmla="*/ 1571 w 2030"/>
                <a:gd name="T25" fmla="*/ 1540 h 2803"/>
                <a:gd name="T26" fmla="*/ 1679 w 2030"/>
                <a:gd name="T27" fmla="*/ 1366 h 2803"/>
                <a:gd name="T28" fmla="*/ 1757 w 2030"/>
                <a:gd name="T29" fmla="*/ 1144 h 2803"/>
                <a:gd name="T30" fmla="*/ 1762 w 2030"/>
                <a:gd name="T31" fmla="*/ 846 h 2803"/>
                <a:gd name="T32" fmla="*/ 1635 w 2030"/>
                <a:gd name="T33" fmla="*/ 560 h 2803"/>
                <a:gd name="T34" fmla="*/ 1398 w 2030"/>
                <a:gd name="T35" fmla="*/ 353 h 2803"/>
                <a:gd name="T36" fmla="*/ 1084 w 2030"/>
                <a:gd name="T37" fmla="*/ 259 h 2803"/>
                <a:gd name="T38" fmla="*/ 1258 w 2030"/>
                <a:gd name="T39" fmla="*/ 30 h 2803"/>
                <a:gd name="T40" fmla="*/ 1614 w 2030"/>
                <a:gd name="T41" fmla="*/ 189 h 2803"/>
                <a:gd name="T42" fmla="*/ 1878 w 2030"/>
                <a:gd name="T43" fmla="*/ 462 h 2803"/>
                <a:gd name="T44" fmla="*/ 2016 w 2030"/>
                <a:gd name="T45" fmla="*/ 816 h 2803"/>
                <a:gd name="T46" fmla="*/ 2014 w 2030"/>
                <a:gd name="T47" fmla="*/ 1167 h 2803"/>
                <a:gd name="T48" fmla="*/ 1936 w 2030"/>
                <a:gd name="T49" fmla="*/ 1425 h 2803"/>
                <a:gd name="T50" fmla="*/ 1827 w 2030"/>
                <a:gd name="T51" fmla="*/ 1619 h 2803"/>
                <a:gd name="T52" fmla="*/ 1715 w 2030"/>
                <a:gd name="T53" fmla="*/ 1787 h 2803"/>
                <a:gd name="T54" fmla="*/ 1678 w 2030"/>
                <a:gd name="T55" fmla="*/ 1936 h 2803"/>
                <a:gd name="T56" fmla="*/ 1573 w 2030"/>
                <a:gd name="T57" fmla="*/ 2152 h 2803"/>
                <a:gd name="T58" fmla="*/ 1488 w 2030"/>
                <a:gd name="T59" fmla="*/ 2297 h 2803"/>
                <a:gd name="T60" fmla="*/ 1481 w 2030"/>
                <a:gd name="T61" fmla="*/ 2432 h 2803"/>
                <a:gd name="T62" fmla="*/ 1477 w 2030"/>
                <a:gd name="T63" fmla="*/ 2494 h 2803"/>
                <a:gd name="T64" fmla="*/ 1447 w 2030"/>
                <a:gd name="T65" fmla="*/ 2578 h 2803"/>
                <a:gd name="T66" fmla="*/ 1341 w 2030"/>
                <a:gd name="T67" fmla="*/ 2669 h 2803"/>
                <a:gd name="T68" fmla="*/ 1185 w 2030"/>
                <a:gd name="T69" fmla="*/ 2782 h 2803"/>
                <a:gd name="T70" fmla="*/ 891 w 2030"/>
                <a:gd name="T71" fmla="*/ 2800 h 2803"/>
                <a:gd name="T72" fmla="*/ 762 w 2030"/>
                <a:gd name="T73" fmla="*/ 2701 h 2803"/>
                <a:gd name="T74" fmla="*/ 607 w 2030"/>
                <a:gd name="T75" fmla="*/ 2609 h 2803"/>
                <a:gd name="T76" fmla="*/ 556 w 2030"/>
                <a:gd name="T77" fmla="*/ 2512 h 2803"/>
                <a:gd name="T78" fmla="*/ 551 w 2030"/>
                <a:gd name="T79" fmla="*/ 2468 h 2803"/>
                <a:gd name="T80" fmla="*/ 545 w 2030"/>
                <a:gd name="T81" fmla="*/ 2353 h 2803"/>
                <a:gd name="T82" fmla="*/ 538 w 2030"/>
                <a:gd name="T83" fmla="*/ 2224 h 2803"/>
                <a:gd name="T84" fmla="*/ 376 w 2030"/>
                <a:gd name="T85" fmla="*/ 2027 h 2803"/>
                <a:gd name="T86" fmla="*/ 340 w 2030"/>
                <a:gd name="T87" fmla="*/ 1841 h 2803"/>
                <a:gd name="T88" fmla="*/ 247 w 2030"/>
                <a:gd name="T89" fmla="*/ 1684 h 2803"/>
                <a:gd name="T90" fmla="*/ 137 w 2030"/>
                <a:gd name="T91" fmla="*/ 1510 h 2803"/>
                <a:gd name="T92" fmla="*/ 41 w 2030"/>
                <a:gd name="T93" fmla="*/ 1280 h 2803"/>
                <a:gd name="T94" fmla="*/ 0 w 2030"/>
                <a:gd name="T95" fmla="*/ 975 h 2803"/>
                <a:gd name="T96" fmla="*/ 80 w 2030"/>
                <a:gd name="T97" fmla="*/ 596 h 2803"/>
                <a:gd name="T98" fmla="*/ 298 w 2030"/>
                <a:gd name="T99" fmla="*/ 287 h 2803"/>
                <a:gd name="T100" fmla="*/ 621 w 2030"/>
                <a:gd name="T101" fmla="*/ 77 h 2803"/>
                <a:gd name="T102" fmla="*/ 1015 w 2030"/>
                <a:gd name="T10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30" h="2803">
                  <a:moveTo>
                    <a:pt x="1015" y="255"/>
                  </a:moveTo>
                  <a:lnTo>
                    <a:pt x="946" y="259"/>
                  </a:lnTo>
                  <a:lnTo>
                    <a:pt x="879" y="267"/>
                  </a:lnTo>
                  <a:lnTo>
                    <a:pt x="814" y="281"/>
                  </a:lnTo>
                  <a:lnTo>
                    <a:pt x="751" y="300"/>
                  </a:lnTo>
                  <a:lnTo>
                    <a:pt x="690" y="325"/>
                  </a:lnTo>
                  <a:lnTo>
                    <a:pt x="632" y="354"/>
                  </a:lnTo>
                  <a:lnTo>
                    <a:pt x="578" y="388"/>
                  </a:lnTo>
                  <a:lnTo>
                    <a:pt x="527" y="425"/>
                  </a:lnTo>
                  <a:lnTo>
                    <a:pt x="479" y="467"/>
                  </a:lnTo>
                  <a:lnTo>
                    <a:pt x="435" y="511"/>
                  </a:lnTo>
                  <a:lnTo>
                    <a:pt x="396" y="560"/>
                  </a:lnTo>
                  <a:lnTo>
                    <a:pt x="361" y="612"/>
                  </a:lnTo>
                  <a:lnTo>
                    <a:pt x="330" y="667"/>
                  </a:lnTo>
                  <a:lnTo>
                    <a:pt x="304" y="724"/>
                  </a:lnTo>
                  <a:lnTo>
                    <a:pt x="284" y="784"/>
                  </a:lnTo>
                  <a:lnTo>
                    <a:pt x="269" y="846"/>
                  </a:lnTo>
                  <a:lnTo>
                    <a:pt x="260" y="909"/>
                  </a:lnTo>
                  <a:lnTo>
                    <a:pt x="257" y="975"/>
                  </a:lnTo>
                  <a:lnTo>
                    <a:pt x="259" y="1035"/>
                  </a:lnTo>
                  <a:lnTo>
                    <a:pt x="264" y="1091"/>
                  </a:lnTo>
                  <a:lnTo>
                    <a:pt x="273" y="1144"/>
                  </a:lnTo>
                  <a:lnTo>
                    <a:pt x="284" y="1194"/>
                  </a:lnTo>
                  <a:lnTo>
                    <a:pt x="298" y="1241"/>
                  </a:lnTo>
                  <a:lnTo>
                    <a:pt x="313" y="1285"/>
                  </a:lnTo>
                  <a:lnTo>
                    <a:pt x="331" y="1327"/>
                  </a:lnTo>
                  <a:lnTo>
                    <a:pt x="351" y="1366"/>
                  </a:lnTo>
                  <a:lnTo>
                    <a:pt x="371" y="1404"/>
                  </a:lnTo>
                  <a:lnTo>
                    <a:pt x="393" y="1439"/>
                  </a:lnTo>
                  <a:lnTo>
                    <a:pt x="414" y="1473"/>
                  </a:lnTo>
                  <a:lnTo>
                    <a:pt x="437" y="1507"/>
                  </a:lnTo>
                  <a:lnTo>
                    <a:pt x="458" y="1539"/>
                  </a:lnTo>
                  <a:lnTo>
                    <a:pt x="483" y="1575"/>
                  </a:lnTo>
                  <a:lnTo>
                    <a:pt x="507" y="1612"/>
                  </a:lnTo>
                  <a:lnTo>
                    <a:pt x="530" y="1648"/>
                  </a:lnTo>
                  <a:lnTo>
                    <a:pt x="551" y="1685"/>
                  </a:lnTo>
                  <a:lnTo>
                    <a:pt x="569" y="1723"/>
                  </a:lnTo>
                  <a:lnTo>
                    <a:pt x="584" y="1762"/>
                  </a:lnTo>
                  <a:lnTo>
                    <a:pt x="595" y="1802"/>
                  </a:lnTo>
                  <a:lnTo>
                    <a:pt x="603" y="1845"/>
                  </a:lnTo>
                  <a:lnTo>
                    <a:pt x="605" y="1890"/>
                  </a:lnTo>
                  <a:lnTo>
                    <a:pt x="608" y="1915"/>
                  </a:lnTo>
                  <a:lnTo>
                    <a:pt x="618" y="1939"/>
                  </a:lnTo>
                  <a:lnTo>
                    <a:pt x="630" y="1960"/>
                  </a:lnTo>
                  <a:lnTo>
                    <a:pt x="647" y="1980"/>
                  </a:lnTo>
                  <a:lnTo>
                    <a:pt x="665" y="1998"/>
                  </a:lnTo>
                  <a:lnTo>
                    <a:pt x="684" y="2014"/>
                  </a:lnTo>
                  <a:lnTo>
                    <a:pt x="701" y="2027"/>
                  </a:lnTo>
                  <a:lnTo>
                    <a:pt x="1328" y="2027"/>
                  </a:lnTo>
                  <a:lnTo>
                    <a:pt x="1346" y="2014"/>
                  </a:lnTo>
                  <a:lnTo>
                    <a:pt x="1365" y="1998"/>
                  </a:lnTo>
                  <a:lnTo>
                    <a:pt x="1384" y="1980"/>
                  </a:lnTo>
                  <a:lnTo>
                    <a:pt x="1400" y="1960"/>
                  </a:lnTo>
                  <a:lnTo>
                    <a:pt x="1412" y="1939"/>
                  </a:lnTo>
                  <a:lnTo>
                    <a:pt x="1422" y="1915"/>
                  </a:lnTo>
                  <a:lnTo>
                    <a:pt x="1425" y="1890"/>
                  </a:lnTo>
                  <a:lnTo>
                    <a:pt x="1427" y="1845"/>
                  </a:lnTo>
                  <a:lnTo>
                    <a:pt x="1434" y="1802"/>
                  </a:lnTo>
                  <a:lnTo>
                    <a:pt x="1446" y="1762"/>
                  </a:lnTo>
                  <a:lnTo>
                    <a:pt x="1461" y="1723"/>
                  </a:lnTo>
                  <a:lnTo>
                    <a:pt x="1478" y="1686"/>
                  </a:lnTo>
                  <a:lnTo>
                    <a:pt x="1499" y="1648"/>
                  </a:lnTo>
                  <a:lnTo>
                    <a:pt x="1521" y="1612"/>
                  </a:lnTo>
                  <a:lnTo>
                    <a:pt x="1546" y="1576"/>
                  </a:lnTo>
                  <a:lnTo>
                    <a:pt x="1571" y="1540"/>
                  </a:lnTo>
                  <a:lnTo>
                    <a:pt x="1593" y="1508"/>
                  </a:lnTo>
                  <a:lnTo>
                    <a:pt x="1615" y="1474"/>
                  </a:lnTo>
                  <a:lnTo>
                    <a:pt x="1637" y="1440"/>
                  </a:lnTo>
                  <a:lnTo>
                    <a:pt x="1659" y="1404"/>
                  </a:lnTo>
                  <a:lnTo>
                    <a:pt x="1679" y="1366"/>
                  </a:lnTo>
                  <a:lnTo>
                    <a:pt x="1699" y="1327"/>
                  </a:lnTo>
                  <a:lnTo>
                    <a:pt x="1716" y="1285"/>
                  </a:lnTo>
                  <a:lnTo>
                    <a:pt x="1732" y="1241"/>
                  </a:lnTo>
                  <a:lnTo>
                    <a:pt x="1746" y="1194"/>
                  </a:lnTo>
                  <a:lnTo>
                    <a:pt x="1757" y="1144"/>
                  </a:lnTo>
                  <a:lnTo>
                    <a:pt x="1766" y="1091"/>
                  </a:lnTo>
                  <a:lnTo>
                    <a:pt x="1771" y="1035"/>
                  </a:lnTo>
                  <a:lnTo>
                    <a:pt x="1773" y="975"/>
                  </a:lnTo>
                  <a:lnTo>
                    <a:pt x="1770" y="909"/>
                  </a:lnTo>
                  <a:lnTo>
                    <a:pt x="1762" y="846"/>
                  </a:lnTo>
                  <a:lnTo>
                    <a:pt x="1746" y="783"/>
                  </a:lnTo>
                  <a:lnTo>
                    <a:pt x="1726" y="724"/>
                  </a:lnTo>
                  <a:lnTo>
                    <a:pt x="1701" y="667"/>
                  </a:lnTo>
                  <a:lnTo>
                    <a:pt x="1669" y="611"/>
                  </a:lnTo>
                  <a:lnTo>
                    <a:pt x="1635" y="560"/>
                  </a:lnTo>
                  <a:lnTo>
                    <a:pt x="1595" y="511"/>
                  </a:lnTo>
                  <a:lnTo>
                    <a:pt x="1551" y="467"/>
                  </a:lnTo>
                  <a:lnTo>
                    <a:pt x="1504" y="425"/>
                  </a:lnTo>
                  <a:lnTo>
                    <a:pt x="1452" y="387"/>
                  </a:lnTo>
                  <a:lnTo>
                    <a:pt x="1398" y="353"/>
                  </a:lnTo>
                  <a:lnTo>
                    <a:pt x="1340" y="325"/>
                  </a:lnTo>
                  <a:lnTo>
                    <a:pt x="1279" y="300"/>
                  </a:lnTo>
                  <a:lnTo>
                    <a:pt x="1216" y="281"/>
                  </a:lnTo>
                  <a:lnTo>
                    <a:pt x="1151" y="267"/>
                  </a:lnTo>
                  <a:lnTo>
                    <a:pt x="1084" y="259"/>
                  </a:lnTo>
                  <a:lnTo>
                    <a:pt x="1015" y="255"/>
                  </a:lnTo>
                  <a:close/>
                  <a:moveTo>
                    <a:pt x="1015" y="0"/>
                  </a:moveTo>
                  <a:lnTo>
                    <a:pt x="1098" y="4"/>
                  </a:lnTo>
                  <a:lnTo>
                    <a:pt x="1180" y="14"/>
                  </a:lnTo>
                  <a:lnTo>
                    <a:pt x="1258" y="30"/>
                  </a:lnTo>
                  <a:lnTo>
                    <a:pt x="1336" y="50"/>
                  </a:lnTo>
                  <a:lnTo>
                    <a:pt x="1409" y="77"/>
                  </a:lnTo>
                  <a:lnTo>
                    <a:pt x="1481" y="110"/>
                  </a:lnTo>
                  <a:lnTo>
                    <a:pt x="1549" y="147"/>
                  </a:lnTo>
                  <a:lnTo>
                    <a:pt x="1614" y="189"/>
                  </a:lnTo>
                  <a:lnTo>
                    <a:pt x="1675" y="236"/>
                  </a:lnTo>
                  <a:lnTo>
                    <a:pt x="1732" y="287"/>
                  </a:lnTo>
                  <a:lnTo>
                    <a:pt x="1785" y="341"/>
                  </a:lnTo>
                  <a:lnTo>
                    <a:pt x="1834" y="400"/>
                  </a:lnTo>
                  <a:lnTo>
                    <a:pt x="1878" y="462"/>
                  </a:lnTo>
                  <a:lnTo>
                    <a:pt x="1917" y="527"/>
                  </a:lnTo>
                  <a:lnTo>
                    <a:pt x="1950" y="596"/>
                  </a:lnTo>
                  <a:lnTo>
                    <a:pt x="1978" y="668"/>
                  </a:lnTo>
                  <a:lnTo>
                    <a:pt x="2001" y="740"/>
                  </a:lnTo>
                  <a:lnTo>
                    <a:pt x="2016" y="816"/>
                  </a:lnTo>
                  <a:lnTo>
                    <a:pt x="2027" y="895"/>
                  </a:lnTo>
                  <a:lnTo>
                    <a:pt x="2030" y="975"/>
                  </a:lnTo>
                  <a:lnTo>
                    <a:pt x="2028" y="1042"/>
                  </a:lnTo>
                  <a:lnTo>
                    <a:pt x="2023" y="1107"/>
                  </a:lnTo>
                  <a:lnTo>
                    <a:pt x="2014" y="1167"/>
                  </a:lnTo>
                  <a:lnTo>
                    <a:pt x="2003" y="1226"/>
                  </a:lnTo>
                  <a:lnTo>
                    <a:pt x="1989" y="1280"/>
                  </a:lnTo>
                  <a:lnTo>
                    <a:pt x="1973" y="1331"/>
                  </a:lnTo>
                  <a:lnTo>
                    <a:pt x="1955" y="1380"/>
                  </a:lnTo>
                  <a:lnTo>
                    <a:pt x="1936" y="1425"/>
                  </a:lnTo>
                  <a:lnTo>
                    <a:pt x="1915" y="1468"/>
                  </a:lnTo>
                  <a:lnTo>
                    <a:pt x="1894" y="1509"/>
                  </a:lnTo>
                  <a:lnTo>
                    <a:pt x="1871" y="1548"/>
                  </a:lnTo>
                  <a:lnTo>
                    <a:pt x="1849" y="1585"/>
                  </a:lnTo>
                  <a:lnTo>
                    <a:pt x="1827" y="1619"/>
                  </a:lnTo>
                  <a:lnTo>
                    <a:pt x="1805" y="1651"/>
                  </a:lnTo>
                  <a:lnTo>
                    <a:pt x="1783" y="1683"/>
                  </a:lnTo>
                  <a:lnTo>
                    <a:pt x="1757" y="1721"/>
                  </a:lnTo>
                  <a:lnTo>
                    <a:pt x="1734" y="1755"/>
                  </a:lnTo>
                  <a:lnTo>
                    <a:pt x="1715" y="1787"/>
                  </a:lnTo>
                  <a:lnTo>
                    <a:pt x="1701" y="1815"/>
                  </a:lnTo>
                  <a:lnTo>
                    <a:pt x="1690" y="1841"/>
                  </a:lnTo>
                  <a:lnTo>
                    <a:pt x="1683" y="1866"/>
                  </a:lnTo>
                  <a:lnTo>
                    <a:pt x="1681" y="1890"/>
                  </a:lnTo>
                  <a:lnTo>
                    <a:pt x="1678" y="1936"/>
                  </a:lnTo>
                  <a:lnTo>
                    <a:pt x="1668" y="1982"/>
                  </a:lnTo>
                  <a:lnTo>
                    <a:pt x="1654" y="2027"/>
                  </a:lnTo>
                  <a:lnTo>
                    <a:pt x="1632" y="2071"/>
                  </a:lnTo>
                  <a:lnTo>
                    <a:pt x="1605" y="2112"/>
                  </a:lnTo>
                  <a:lnTo>
                    <a:pt x="1573" y="2152"/>
                  </a:lnTo>
                  <a:lnTo>
                    <a:pt x="1535" y="2189"/>
                  </a:lnTo>
                  <a:lnTo>
                    <a:pt x="1492" y="2224"/>
                  </a:lnTo>
                  <a:lnTo>
                    <a:pt x="1491" y="2245"/>
                  </a:lnTo>
                  <a:lnTo>
                    <a:pt x="1490" y="2270"/>
                  </a:lnTo>
                  <a:lnTo>
                    <a:pt x="1488" y="2297"/>
                  </a:lnTo>
                  <a:lnTo>
                    <a:pt x="1487" y="2325"/>
                  </a:lnTo>
                  <a:lnTo>
                    <a:pt x="1485" y="2353"/>
                  </a:lnTo>
                  <a:lnTo>
                    <a:pt x="1484" y="2381"/>
                  </a:lnTo>
                  <a:lnTo>
                    <a:pt x="1482" y="2408"/>
                  </a:lnTo>
                  <a:lnTo>
                    <a:pt x="1481" y="2432"/>
                  </a:lnTo>
                  <a:lnTo>
                    <a:pt x="1479" y="2452"/>
                  </a:lnTo>
                  <a:lnTo>
                    <a:pt x="1478" y="2468"/>
                  </a:lnTo>
                  <a:lnTo>
                    <a:pt x="1478" y="2479"/>
                  </a:lnTo>
                  <a:lnTo>
                    <a:pt x="1477" y="2482"/>
                  </a:lnTo>
                  <a:lnTo>
                    <a:pt x="1477" y="2494"/>
                  </a:lnTo>
                  <a:lnTo>
                    <a:pt x="1475" y="2509"/>
                  </a:lnTo>
                  <a:lnTo>
                    <a:pt x="1471" y="2525"/>
                  </a:lnTo>
                  <a:lnTo>
                    <a:pt x="1466" y="2541"/>
                  </a:lnTo>
                  <a:lnTo>
                    <a:pt x="1457" y="2560"/>
                  </a:lnTo>
                  <a:lnTo>
                    <a:pt x="1447" y="2578"/>
                  </a:lnTo>
                  <a:lnTo>
                    <a:pt x="1433" y="2596"/>
                  </a:lnTo>
                  <a:lnTo>
                    <a:pt x="1417" y="2616"/>
                  </a:lnTo>
                  <a:lnTo>
                    <a:pt x="1396" y="2634"/>
                  </a:lnTo>
                  <a:lnTo>
                    <a:pt x="1370" y="2653"/>
                  </a:lnTo>
                  <a:lnTo>
                    <a:pt x="1341" y="2669"/>
                  </a:lnTo>
                  <a:lnTo>
                    <a:pt x="1308" y="2686"/>
                  </a:lnTo>
                  <a:lnTo>
                    <a:pt x="1268" y="2701"/>
                  </a:lnTo>
                  <a:lnTo>
                    <a:pt x="1245" y="2730"/>
                  </a:lnTo>
                  <a:lnTo>
                    <a:pt x="1216" y="2757"/>
                  </a:lnTo>
                  <a:lnTo>
                    <a:pt x="1185" y="2782"/>
                  </a:lnTo>
                  <a:lnTo>
                    <a:pt x="1163" y="2793"/>
                  </a:lnTo>
                  <a:lnTo>
                    <a:pt x="1139" y="2800"/>
                  </a:lnTo>
                  <a:lnTo>
                    <a:pt x="1114" y="2803"/>
                  </a:lnTo>
                  <a:lnTo>
                    <a:pt x="916" y="2803"/>
                  </a:lnTo>
                  <a:lnTo>
                    <a:pt x="891" y="2800"/>
                  </a:lnTo>
                  <a:lnTo>
                    <a:pt x="867" y="2793"/>
                  </a:lnTo>
                  <a:lnTo>
                    <a:pt x="845" y="2782"/>
                  </a:lnTo>
                  <a:lnTo>
                    <a:pt x="814" y="2757"/>
                  </a:lnTo>
                  <a:lnTo>
                    <a:pt x="785" y="2730"/>
                  </a:lnTo>
                  <a:lnTo>
                    <a:pt x="762" y="2701"/>
                  </a:lnTo>
                  <a:lnTo>
                    <a:pt x="720" y="2684"/>
                  </a:lnTo>
                  <a:lnTo>
                    <a:pt x="685" y="2667"/>
                  </a:lnTo>
                  <a:lnTo>
                    <a:pt x="653" y="2648"/>
                  </a:lnTo>
                  <a:lnTo>
                    <a:pt x="628" y="2629"/>
                  </a:lnTo>
                  <a:lnTo>
                    <a:pt x="607" y="2609"/>
                  </a:lnTo>
                  <a:lnTo>
                    <a:pt x="590" y="2588"/>
                  </a:lnTo>
                  <a:lnTo>
                    <a:pt x="578" y="2568"/>
                  </a:lnTo>
                  <a:lnTo>
                    <a:pt x="567" y="2549"/>
                  </a:lnTo>
                  <a:lnTo>
                    <a:pt x="561" y="2530"/>
                  </a:lnTo>
                  <a:lnTo>
                    <a:pt x="556" y="2512"/>
                  </a:lnTo>
                  <a:lnTo>
                    <a:pt x="554" y="2496"/>
                  </a:lnTo>
                  <a:lnTo>
                    <a:pt x="552" y="2482"/>
                  </a:lnTo>
                  <a:lnTo>
                    <a:pt x="552" y="2482"/>
                  </a:lnTo>
                  <a:lnTo>
                    <a:pt x="552" y="2479"/>
                  </a:lnTo>
                  <a:lnTo>
                    <a:pt x="551" y="2468"/>
                  </a:lnTo>
                  <a:lnTo>
                    <a:pt x="550" y="2452"/>
                  </a:lnTo>
                  <a:lnTo>
                    <a:pt x="549" y="2432"/>
                  </a:lnTo>
                  <a:lnTo>
                    <a:pt x="548" y="2408"/>
                  </a:lnTo>
                  <a:lnTo>
                    <a:pt x="546" y="2381"/>
                  </a:lnTo>
                  <a:lnTo>
                    <a:pt x="545" y="2353"/>
                  </a:lnTo>
                  <a:lnTo>
                    <a:pt x="543" y="2325"/>
                  </a:lnTo>
                  <a:lnTo>
                    <a:pt x="542" y="2297"/>
                  </a:lnTo>
                  <a:lnTo>
                    <a:pt x="540" y="2270"/>
                  </a:lnTo>
                  <a:lnTo>
                    <a:pt x="539" y="2245"/>
                  </a:lnTo>
                  <a:lnTo>
                    <a:pt x="538" y="2224"/>
                  </a:lnTo>
                  <a:lnTo>
                    <a:pt x="495" y="2189"/>
                  </a:lnTo>
                  <a:lnTo>
                    <a:pt x="457" y="2152"/>
                  </a:lnTo>
                  <a:lnTo>
                    <a:pt x="425" y="2112"/>
                  </a:lnTo>
                  <a:lnTo>
                    <a:pt x="398" y="2071"/>
                  </a:lnTo>
                  <a:lnTo>
                    <a:pt x="376" y="2027"/>
                  </a:lnTo>
                  <a:lnTo>
                    <a:pt x="362" y="1982"/>
                  </a:lnTo>
                  <a:lnTo>
                    <a:pt x="352" y="1936"/>
                  </a:lnTo>
                  <a:lnTo>
                    <a:pt x="349" y="1890"/>
                  </a:lnTo>
                  <a:lnTo>
                    <a:pt x="347" y="1866"/>
                  </a:lnTo>
                  <a:lnTo>
                    <a:pt x="340" y="1841"/>
                  </a:lnTo>
                  <a:lnTo>
                    <a:pt x="329" y="1815"/>
                  </a:lnTo>
                  <a:lnTo>
                    <a:pt x="314" y="1787"/>
                  </a:lnTo>
                  <a:lnTo>
                    <a:pt x="296" y="1755"/>
                  </a:lnTo>
                  <a:lnTo>
                    <a:pt x="274" y="1721"/>
                  </a:lnTo>
                  <a:lnTo>
                    <a:pt x="247" y="1684"/>
                  </a:lnTo>
                  <a:lnTo>
                    <a:pt x="226" y="1652"/>
                  </a:lnTo>
                  <a:lnTo>
                    <a:pt x="204" y="1619"/>
                  </a:lnTo>
                  <a:lnTo>
                    <a:pt x="181" y="1585"/>
                  </a:lnTo>
                  <a:lnTo>
                    <a:pt x="159" y="1548"/>
                  </a:lnTo>
                  <a:lnTo>
                    <a:pt x="137" y="1510"/>
                  </a:lnTo>
                  <a:lnTo>
                    <a:pt x="115" y="1468"/>
                  </a:lnTo>
                  <a:lnTo>
                    <a:pt x="94" y="1425"/>
                  </a:lnTo>
                  <a:lnTo>
                    <a:pt x="75" y="1380"/>
                  </a:lnTo>
                  <a:lnTo>
                    <a:pt x="56" y="1331"/>
                  </a:lnTo>
                  <a:lnTo>
                    <a:pt x="41" y="1280"/>
                  </a:lnTo>
                  <a:lnTo>
                    <a:pt x="27" y="1226"/>
                  </a:lnTo>
                  <a:lnTo>
                    <a:pt x="16" y="1167"/>
                  </a:lnTo>
                  <a:lnTo>
                    <a:pt x="7" y="1107"/>
                  </a:lnTo>
                  <a:lnTo>
                    <a:pt x="2" y="1042"/>
                  </a:lnTo>
                  <a:lnTo>
                    <a:pt x="0" y="975"/>
                  </a:lnTo>
                  <a:lnTo>
                    <a:pt x="3" y="895"/>
                  </a:lnTo>
                  <a:lnTo>
                    <a:pt x="13" y="816"/>
                  </a:lnTo>
                  <a:lnTo>
                    <a:pt x="29" y="740"/>
                  </a:lnTo>
                  <a:lnTo>
                    <a:pt x="52" y="668"/>
                  </a:lnTo>
                  <a:lnTo>
                    <a:pt x="80" y="596"/>
                  </a:lnTo>
                  <a:lnTo>
                    <a:pt x="113" y="527"/>
                  </a:lnTo>
                  <a:lnTo>
                    <a:pt x="152" y="462"/>
                  </a:lnTo>
                  <a:lnTo>
                    <a:pt x="196" y="400"/>
                  </a:lnTo>
                  <a:lnTo>
                    <a:pt x="245" y="341"/>
                  </a:lnTo>
                  <a:lnTo>
                    <a:pt x="298" y="287"/>
                  </a:lnTo>
                  <a:lnTo>
                    <a:pt x="355" y="236"/>
                  </a:lnTo>
                  <a:lnTo>
                    <a:pt x="416" y="189"/>
                  </a:lnTo>
                  <a:lnTo>
                    <a:pt x="481" y="147"/>
                  </a:lnTo>
                  <a:lnTo>
                    <a:pt x="549" y="110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2" y="30"/>
                  </a:lnTo>
                  <a:lnTo>
                    <a:pt x="850" y="14"/>
                  </a:lnTo>
                  <a:lnTo>
                    <a:pt x="932" y="4"/>
                  </a:lnTo>
                  <a:lnTo>
                    <a:pt x="10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reeform 160"/>
            <p:cNvSpPr>
              <a:spLocks/>
            </p:cNvSpPr>
            <p:nvPr/>
          </p:nvSpPr>
          <p:spPr bwMode="auto">
            <a:xfrm>
              <a:off x="1147763" y="2427288"/>
              <a:ext cx="39688" cy="101600"/>
            </a:xfrm>
            <a:custGeom>
              <a:avLst/>
              <a:gdLst>
                <a:gd name="T0" fmla="*/ 64 w 128"/>
                <a:gd name="T1" fmla="*/ 0 h 318"/>
                <a:gd name="T2" fmla="*/ 64 w 128"/>
                <a:gd name="T3" fmla="*/ 0 h 318"/>
                <a:gd name="T4" fmla="*/ 81 w 128"/>
                <a:gd name="T5" fmla="*/ 2 h 318"/>
                <a:gd name="T6" fmla="*/ 96 w 128"/>
                <a:gd name="T7" fmla="*/ 9 h 318"/>
                <a:gd name="T8" fmla="*/ 109 w 128"/>
                <a:gd name="T9" fmla="*/ 19 h 318"/>
                <a:gd name="T10" fmla="*/ 120 w 128"/>
                <a:gd name="T11" fmla="*/ 32 h 318"/>
                <a:gd name="T12" fmla="*/ 126 w 128"/>
                <a:gd name="T13" fmla="*/ 47 h 318"/>
                <a:gd name="T14" fmla="*/ 128 w 128"/>
                <a:gd name="T15" fmla="*/ 64 h 318"/>
                <a:gd name="T16" fmla="*/ 128 w 128"/>
                <a:gd name="T17" fmla="*/ 254 h 318"/>
                <a:gd name="T18" fmla="*/ 126 w 128"/>
                <a:gd name="T19" fmla="*/ 272 h 318"/>
                <a:gd name="T20" fmla="*/ 120 w 128"/>
                <a:gd name="T21" fmla="*/ 287 h 318"/>
                <a:gd name="T22" fmla="*/ 109 w 128"/>
                <a:gd name="T23" fmla="*/ 300 h 318"/>
                <a:gd name="T24" fmla="*/ 96 w 128"/>
                <a:gd name="T25" fmla="*/ 310 h 318"/>
                <a:gd name="T26" fmla="*/ 81 w 128"/>
                <a:gd name="T27" fmla="*/ 316 h 318"/>
                <a:gd name="T28" fmla="*/ 64 w 128"/>
                <a:gd name="T29" fmla="*/ 318 h 318"/>
                <a:gd name="T30" fmla="*/ 47 w 128"/>
                <a:gd name="T31" fmla="*/ 316 h 318"/>
                <a:gd name="T32" fmla="*/ 31 w 128"/>
                <a:gd name="T33" fmla="*/ 310 h 318"/>
                <a:gd name="T34" fmla="*/ 19 w 128"/>
                <a:gd name="T35" fmla="*/ 300 h 318"/>
                <a:gd name="T36" fmla="*/ 8 w 128"/>
                <a:gd name="T37" fmla="*/ 287 h 318"/>
                <a:gd name="T38" fmla="*/ 2 w 128"/>
                <a:gd name="T39" fmla="*/ 272 h 318"/>
                <a:gd name="T40" fmla="*/ 0 w 128"/>
                <a:gd name="T41" fmla="*/ 254 h 318"/>
                <a:gd name="T42" fmla="*/ 0 w 128"/>
                <a:gd name="T43" fmla="*/ 64 h 318"/>
                <a:gd name="T44" fmla="*/ 2 w 128"/>
                <a:gd name="T45" fmla="*/ 47 h 318"/>
                <a:gd name="T46" fmla="*/ 8 w 128"/>
                <a:gd name="T47" fmla="*/ 32 h 318"/>
                <a:gd name="T48" fmla="*/ 19 w 128"/>
                <a:gd name="T49" fmla="*/ 19 h 318"/>
                <a:gd name="T50" fmla="*/ 31 w 128"/>
                <a:gd name="T51" fmla="*/ 9 h 318"/>
                <a:gd name="T52" fmla="*/ 47 w 128"/>
                <a:gd name="T53" fmla="*/ 2 h 318"/>
                <a:gd name="T54" fmla="*/ 64 w 128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318">
                  <a:moveTo>
                    <a:pt x="64" y="0"/>
                  </a:moveTo>
                  <a:lnTo>
                    <a:pt x="64" y="0"/>
                  </a:lnTo>
                  <a:lnTo>
                    <a:pt x="81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20" y="32"/>
                  </a:lnTo>
                  <a:lnTo>
                    <a:pt x="126" y="47"/>
                  </a:lnTo>
                  <a:lnTo>
                    <a:pt x="128" y="64"/>
                  </a:lnTo>
                  <a:lnTo>
                    <a:pt x="128" y="254"/>
                  </a:lnTo>
                  <a:lnTo>
                    <a:pt x="126" y="272"/>
                  </a:lnTo>
                  <a:lnTo>
                    <a:pt x="120" y="287"/>
                  </a:lnTo>
                  <a:lnTo>
                    <a:pt x="109" y="300"/>
                  </a:lnTo>
                  <a:lnTo>
                    <a:pt x="96" y="310"/>
                  </a:lnTo>
                  <a:lnTo>
                    <a:pt x="81" y="316"/>
                  </a:lnTo>
                  <a:lnTo>
                    <a:pt x="64" y="318"/>
                  </a:lnTo>
                  <a:lnTo>
                    <a:pt x="47" y="316"/>
                  </a:lnTo>
                  <a:lnTo>
                    <a:pt x="31" y="310"/>
                  </a:lnTo>
                  <a:lnTo>
                    <a:pt x="19" y="300"/>
                  </a:lnTo>
                  <a:lnTo>
                    <a:pt x="8" y="287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Freeform 161"/>
            <p:cNvSpPr>
              <a:spLocks/>
            </p:cNvSpPr>
            <p:nvPr/>
          </p:nvSpPr>
          <p:spPr bwMode="auto">
            <a:xfrm>
              <a:off x="917575" y="2487613"/>
              <a:ext cx="71438" cy="93663"/>
            </a:xfrm>
            <a:custGeom>
              <a:avLst/>
              <a:gdLst>
                <a:gd name="T0" fmla="*/ 64 w 225"/>
                <a:gd name="T1" fmla="*/ 0 h 293"/>
                <a:gd name="T2" fmla="*/ 81 w 225"/>
                <a:gd name="T3" fmla="*/ 2 h 293"/>
                <a:gd name="T4" fmla="*/ 96 w 225"/>
                <a:gd name="T5" fmla="*/ 8 h 293"/>
                <a:gd name="T6" fmla="*/ 110 w 225"/>
                <a:gd name="T7" fmla="*/ 19 h 293"/>
                <a:gd name="T8" fmla="*/ 120 w 225"/>
                <a:gd name="T9" fmla="*/ 32 h 293"/>
                <a:gd name="T10" fmla="*/ 216 w 225"/>
                <a:gd name="T11" fmla="*/ 198 h 293"/>
                <a:gd name="T12" fmla="*/ 223 w 225"/>
                <a:gd name="T13" fmla="*/ 213 h 293"/>
                <a:gd name="T14" fmla="*/ 225 w 225"/>
                <a:gd name="T15" fmla="*/ 230 h 293"/>
                <a:gd name="T16" fmla="*/ 223 w 225"/>
                <a:gd name="T17" fmla="*/ 246 h 293"/>
                <a:gd name="T18" fmla="*/ 216 w 225"/>
                <a:gd name="T19" fmla="*/ 261 h 293"/>
                <a:gd name="T20" fmla="*/ 207 w 225"/>
                <a:gd name="T21" fmla="*/ 275 h 293"/>
                <a:gd name="T22" fmla="*/ 193 w 225"/>
                <a:gd name="T23" fmla="*/ 285 h 293"/>
                <a:gd name="T24" fmla="*/ 178 w 225"/>
                <a:gd name="T25" fmla="*/ 291 h 293"/>
                <a:gd name="T26" fmla="*/ 161 w 225"/>
                <a:gd name="T27" fmla="*/ 293 h 293"/>
                <a:gd name="T28" fmla="*/ 144 w 225"/>
                <a:gd name="T29" fmla="*/ 291 h 293"/>
                <a:gd name="T30" fmla="*/ 129 w 225"/>
                <a:gd name="T31" fmla="*/ 285 h 293"/>
                <a:gd name="T32" fmla="*/ 116 w 225"/>
                <a:gd name="T33" fmla="*/ 275 h 293"/>
                <a:gd name="T34" fmla="*/ 105 w 225"/>
                <a:gd name="T35" fmla="*/ 261 h 293"/>
                <a:gd name="T36" fmla="*/ 9 w 225"/>
                <a:gd name="T37" fmla="*/ 96 h 293"/>
                <a:gd name="T38" fmla="*/ 3 w 225"/>
                <a:gd name="T39" fmla="*/ 80 h 293"/>
                <a:gd name="T40" fmla="*/ 0 w 225"/>
                <a:gd name="T41" fmla="*/ 63 h 293"/>
                <a:gd name="T42" fmla="*/ 3 w 225"/>
                <a:gd name="T43" fmla="*/ 48 h 293"/>
                <a:gd name="T44" fmla="*/ 9 w 225"/>
                <a:gd name="T45" fmla="*/ 32 h 293"/>
                <a:gd name="T46" fmla="*/ 19 w 225"/>
                <a:gd name="T47" fmla="*/ 20 h 293"/>
                <a:gd name="T48" fmla="*/ 32 w 225"/>
                <a:gd name="T49" fmla="*/ 9 h 293"/>
                <a:gd name="T50" fmla="*/ 49 w 225"/>
                <a:gd name="T51" fmla="*/ 2 h 293"/>
                <a:gd name="T52" fmla="*/ 64 w 225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93">
                  <a:moveTo>
                    <a:pt x="64" y="0"/>
                  </a:moveTo>
                  <a:lnTo>
                    <a:pt x="81" y="2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120" y="32"/>
                  </a:lnTo>
                  <a:lnTo>
                    <a:pt x="216" y="198"/>
                  </a:lnTo>
                  <a:lnTo>
                    <a:pt x="223" y="213"/>
                  </a:lnTo>
                  <a:lnTo>
                    <a:pt x="225" y="230"/>
                  </a:lnTo>
                  <a:lnTo>
                    <a:pt x="223" y="246"/>
                  </a:lnTo>
                  <a:lnTo>
                    <a:pt x="216" y="261"/>
                  </a:lnTo>
                  <a:lnTo>
                    <a:pt x="207" y="275"/>
                  </a:lnTo>
                  <a:lnTo>
                    <a:pt x="193" y="285"/>
                  </a:lnTo>
                  <a:lnTo>
                    <a:pt x="178" y="291"/>
                  </a:lnTo>
                  <a:lnTo>
                    <a:pt x="161" y="293"/>
                  </a:lnTo>
                  <a:lnTo>
                    <a:pt x="144" y="291"/>
                  </a:lnTo>
                  <a:lnTo>
                    <a:pt x="129" y="285"/>
                  </a:lnTo>
                  <a:lnTo>
                    <a:pt x="116" y="275"/>
                  </a:lnTo>
                  <a:lnTo>
                    <a:pt x="105" y="261"/>
                  </a:lnTo>
                  <a:lnTo>
                    <a:pt x="9" y="96"/>
                  </a:lnTo>
                  <a:lnTo>
                    <a:pt x="3" y="80"/>
                  </a:lnTo>
                  <a:lnTo>
                    <a:pt x="0" y="63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19" y="20"/>
                  </a:lnTo>
                  <a:lnTo>
                    <a:pt x="32" y="9"/>
                  </a:lnTo>
                  <a:lnTo>
                    <a:pt x="4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Freeform 162"/>
            <p:cNvSpPr>
              <a:spLocks/>
            </p:cNvSpPr>
            <p:nvPr/>
          </p:nvSpPr>
          <p:spPr bwMode="auto">
            <a:xfrm>
              <a:off x="750888" y="2655888"/>
              <a:ext cx="93663" cy="69850"/>
            </a:xfrm>
            <a:custGeom>
              <a:avLst/>
              <a:gdLst>
                <a:gd name="T0" fmla="*/ 64 w 295"/>
                <a:gd name="T1" fmla="*/ 0 h 222"/>
                <a:gd name="T2" fmla="*/ 80 w 295"/>
                <a:gd name="T3" fmla="*/ 2 h 222"/>
                <a:gd name="T4" fmla="*/ 96 w 295"/>
                <a:gd name="T5" fmla="*/ 8 h 222"/>
                <a:gd name="T6" fmla="*/ 263 w 295"/>
                <a:gd name="T7" fmla="*/ 103 h 222"/>
                <a:gd name="T8" fmla="*/ 277 w 295"/>
                <a:gd name="T9" fmla="*/ 114 h 222"/>
                <a:gd name="T10" fmla="*/ 286 w 295"/>
                <a:gd name="T11" fmla="*/ 127 h 222"/>
                <a:gd name="T12" fmla="*/ 293 w 295"/>
                <a:gd name="T13" fmla="*/ 142 h 222"/>
                <a:gd name="T14" fmla="*/ 295 w 295"/>
                <a:gd name="T15" fmla="*/ 158 h 222"/>
                <a:gd name="T16" fmla="*/ 293 w 295"/>
                <a:gd name="T17" fmla="*/ 174 h 222"/>
                <a:gd name="T18" fmla="*/ 286 w 295"/>
                <a:gd name="T19" fmla="*/ 190 h 222"/>
                <a:gd name="T20" fmla="*/ 276 w 295"/>
                <a:gd name="T21" fmla="*/ 204 h 222"/>
                <a:gd name="T22" fmla="*/ 262 w 295"/>
                <a:gd name="T23" fmla="*/ 214 h 222"/>
                <a:gd name="T24" fmla="*/ 246 w 295"/>
                <a:gd name="T25" fmla="*/ 220 h 222"/>
                <a:gd name="T26" fmla="*/ 231 w 295"/>
                <a:gd name="T27" fmla="*/ 222 h 222"/>
                <a:gd name="T28" fmla="*/ 214 w 295"/>
                <a:gd name="T29" fmla="*/ 220 h 222"/>
                <a:gd name="T30" fmla="*/ 198 w 295"/>
                <a:gd name="T31" fmla="*/ 213 h 222"/>
                <a:gd name="T32" fmla="*/ 31 w 295"/>
                <a:gd name="T33" fmla="*/ 118 h 222"/>
                <a:gd name="T34" fmla="*/ 18 w 295"/>
                <a:gd name="T35" fmla="*/ 108 h 222"/>
                <a:gd name="T36" fmla="*/ 8 w 295"/>
                <a:gd name="T37" fmla="*/ 94 h 222"/>
                <a:gd name="T38" fmla="*/ 2 w 295"/>
                <a:gd name="T39" fmla="*/ 80 h 222"/>
                <a:gd name="T40" fmla="*/ 0 w 295"/>
                <a:gd name="T41" fmla="*/ 63 h 222"/>
                <a:gd name="T42" fmla="*/ 2 w 295"/>
                <a:gd name="T43" fmla="*/ 46 h 222"/>
                <a:gd name="T44" fmla="*/ 8 w 295"/>
                <a:gd name="T45" fmla="*/ 31 h 222"/>
                <a:gd name="T46" fmla="*/ 19 w 295"/>
                <a:gd name="T47" fmla="*/ 17 h 222"/>
                <a:gd name="T48" fmla="*/ 32 w 295"/>
                <a:gd name="T49" fmla="*/ 8 h 222"/>
                <a:gd name="T50" fmla="*/ 47 w 295"/>
                <a:gd name="T51" fmla="*/ 2 h 222"/>
                <a:gd name="T52" fmla="*/ 64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64" y="0"/>
                  </a:moveTo>
                  <a:lnTo>
                    <a:pt x="80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7" y="114"/>
                  </a:lnTo>
                  <a:lnTo>
                    <a:pt x="286" y="127"/>
                  </a:lnTo>
                  <a:lnTo>
                    <a:pt x="293" y="142"/>
                  </a:lnTo>
                  <a:lnTo>
                    <a:pt x="295" y="158"/>
                  </a:lnTo>
                  <a:lnTo>
                    <a:pt x="293" y="174"/>
                  </a:lnTo>
                  <a:lnTo>
                    <a:pt x="286" y="190"/>
                  </a:lnTo>
                  <a:lnTo>
                    <a:pt x="276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1" y="222"/>
                  </a:lnTo>
                  <a:lnTo>
                    <a:pt x="214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4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8" y="31"/>
                  </a:lnTo>
                  <a:lnTo>
                    <a:pt x="19" y="17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Freeform 163"/>
            <p:cNvSpPr>
              <a:spLocks/>
            </p:cNvSpPr>
            <p:nvPr/>
          </p:nvSpPr>
          <p:spPr bwMode="auto">
            <a:xfrm>
              <a:off x="688975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2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2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8 h 128"/>
                <a:gd name="T34" fmla="*/ 19 w 321"/>
                <a:gd name="T35" fmla="*/ 109 h 128"/>
                <a:gd name="T36" fmla="*/ 9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9 w 321"/>
                <a:gd name="T45" fmla="*/ 32 h 128"/>
                <a:gd name="T46" fmla="*/ 19 w 321"/>
                <a:gd name="T47" fmla="*/ 18 h 128"/>
                <a:gd name="T48" fmla="*/ 32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2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2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8"/>
                  </a:lnTo>
                  <a:lnTo>
                    <a:pt x="19" y="109"/>
                  </a:lnTo>
                  <a:lnTo>
                    <a:pt x="9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reeform 164"/>
            <p:cNvSpPr>
              <a:spLocks/>
            </p:cNvSpPr>
            <p:nvPr/>
          </p:nvSpPr>
          <p:spPr bwMode="auto">
            <a:xfrm>
              <a:off x="750888" y="3079750"/>
              <a:ext cx="93663" cy="71438"/>
            </a:xfrm>
            <a:custGeom>
              <a:avLst/>
              <a:gdLst>
                <a:gd name="T0" fmla="*/ 231 w 295"/>
                <a:gd name="T1" fmla="*/ 0 h 224"/>
                <a:gd name="T2" fmla="*/ 247 w 295"/>
                <a:gd name="T3" fmla="*/ 3 h 224"/>
                <a:gd name="T4" fmla="*/ 262 w 295"/>
                <a:gd name="T5" fmla="*/ 8 h 224"/>
                <a:gd name="T6" fmla="*/ 276 w 295"/>
                <a:gd name="T7" fmla="*/ 19 h 224"/>
                <a:gd name="T8" fmla="*/ 286 w 295"/>
                <a:gd name="T9" fmla="*/ 32 h 224"/>
                <a:gd name="T10" fmla="*/ 293 w 295"/>
                <a:gd name="T11" fmla="*/ 48 h 224"/>
                <a:gd name="T12" fmla="*/ 295 w 295"/>
                <a:gd name="T13" fmla="*/ 65 h 224"/>
                <a:gd name="T14" fmla="*/ 293 w 295"/>
                <a:gd name="T15" fmla="*/ 80 h 224"/>
                <a:gd name="T16" fmla="*/ 286 w 295"/>
                <a:gd name="T17" fmla="*/ 96 h 224"/>
                <a:gd name="T18" fmla="*/ 276 w 295"/>
                <a:gd name="T19" fmla="*/ 109 h 224"/>
                <a:gd name="T20" fmla="*/ 263 w 295"/>
                <a:gd name="T21" fmla="*/ 120 h 224"/>
                <a:gd name="T22" fmla="*/ 96 w 295"/>
                <a:gd name="T23" fmla="*/ 215 h 224"/>
                <a:gd name="T24" fmla="*/ 81 w 295"/>
                <a:gd name="T25" fmla="*/ 221 h 224"/>
                <a:gd name="T26" fmla="*/ 64 w 295"/>
                <a:gd name="T27" fmla="*/ 224 h 224"/>
                <a:gd name="T28" fmla="*/ 47 w 295"/>
                <a:gd name="T29" fmla="*/ 221 h 224"/>
                <a:gd name="T30" fmla="*/ 32 w 295"/>
                <a:gd name="T31" fmla="*/ 216 h 224"/>
                <a:gd name="T32" fmla="*/ 19 w 295"/>
                <a:gd name="T33" fmla="*/ 205 h 224"/>
                <a:gd name="T34" fmla="*/ 8 w 295"/>
                <a:gd name="T35" fmla="*/ 192 h 224"/>
                <a:gd name="T36" fmla="*/ 2 w 295"/>
                <a:gd name="T37" fmla="*/ 176 h 224"/>
                <a:gd name="T38" fmla="*/ 0 w 295"/>
                <a:gd name="T39" fmla="*/ 159 h 224"/>
                <a:gd name="T40" fmla="*/ 2 w 295"/>
                <a:gd name="T41" fmla="*/ 144 h 224"/>
                <a:gd name="T42" fmla="*/ 8 w 295"/>
                <a:gd name="T43" fmla="*/ 128 h 224"/>
                <a:gd name="T44" fmla="*/ 18 w 295"/>
                <a:gd name="T45" fmla="*/ 116 h 224"/>
                <a:gd name="T46" fmla="*/ 31 w 295"/>
                <a:gd name="T47" fmla="*/ 105 h 224"/>
                <a:gd name="T48" fmla="*/ 198 w 295"/>
                <a:gd name="T49" fmla="*/ 10 h 224"/>
                <a:gd name="T50" fmla="*/ 215 w 295"/>
                <a:gd name="T51" fmla="*/ 2 h 224"/>
                <a:gd name="T52" fmla="*/ 231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231" y="0"/>
                  </a:moveTo>
                  <a:lnTo>
                    <a:pt x="247" y="3"/>
                  </a:lnTo>
                  <a:lnTo>
                    <a:pt x="262" y="8"/>
                  </a:lnTo>
                  <a:lnTo>
                    <a:pt x="276" y="19"/>
                  </a:lnTo>
                  <a:lnTo>
                    <a:pt x="286" y="32"/>
                  </a:lnTo>
                  <a:lnTo>
                    <a:pt x="293" y="48"/>
                  </a:lnTo>
                  <a:lnTo>
                    <a:pt x="295" y="65"/>
                  </a:lnTo>
                  <a:lnTo>
                    <a:pt x="293" y="80"/>
                  </a:lnTo>
                  <a:lnTo>
                    <a:pt x="286" y="96"/>
                  </a:lnTo>
                  <a:lnTo>
                    <a:pt x="276" y="109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1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Freeform 165"/>
            <p:cNvSpPr>
              <a:spLocks/>
            </p:cNvSpPr>
            <p:nvPr/>
          </p:nvSpPr>
          <p:spPr bwMode="auto">
            <a:xfrm>
              <a:off x="1492250" y="3079750"/>
              <a:ext cx="93663" cy="71438"/>
            </a:xfrm>
            <a:custGeom>
              <a:avLst/>
              <a:gdLst>
                <a:gd name="T0" fmla="*/ 64 w 295"/>
                <a:gd name="T1" fmla="*/ 0 h 224"/>
                <a:gd name="T2" fmla="*/ 81 w 295"/>
                <a:gd name="T3" fmla="*/ 2 h 224"/>
                <a:gd name="T4" fmla="*/ 97 w 295"/>
                <a:gd name="T5" fmla="*/ 10 h 224"/>
                <a:gd name="T6" fmla="*/ 263 w 295"/>
                <a:gd name="T7" fmla="*/ 105 h 224"/>
                <a:gd name="T8" fmla="*/ 277 w 295"/>
                <a:gd name="T9" fmla="*/ 116 h 224"/>
                <a:gd name="T10" fmla="*/ 287 w 295"/>
                <a:gd name="T11" fmla="*/ 128 h 224"/>
                <a:gd name="T12" fmla="*/ 293 w 295"/>
                <a:gd name="T13" fmla="*/ 144 h 224"/>
                <a:gd name="T14" fmla="*/ 295 w 295"/>
                <a:gd name="T15" fmla="*/ 159 h 224"/>
                <a:gd name="T16" fmla="*/ 293 w 295"/>
                <a:gd name="T17" fmla="*/ 176 h 224"/>
                <a:gd name="T18" fmla="*/ 287 w 295"/>
                <a:gd name="T19" fmla="*/ 192 h 224"/>
                <a:gd name="T20" fmla="*/ 276 w 295"/>
                <a:gd name="T21" fmla="*/ 205 h 224"/>
                <a:gd name="T22" fmla="*/ 262 w 295"/>
                <a:gd name="T23" fmla="*/ 216 h 224"/>
                <a:gd name="T24" fmla="*/ 248 w 295"/>
                <a:gd name="T25" fmla="*/ 221 h 224"/>
                <a:gd name="T26" fmla="*/ 231 w 295"/>
                <a:gd name="T27" fmla="*/ 224 h 224"/>
                <a:gd name="T28" fmla="*/ 214 w 295"/>
                <a:gd name="T29" fmla="*/ 221 h 224"/>
                <a:gd name="T30" fmla="*/ 198 w 295"/>
                <a:gd name="T31" fmla="*/ 215 h 224"/>
                <a:gd name="T32" fmla="*/ 32 w 295"/>
                <a:gd name="T33" fmla="*/ 120 h 224"/>
                <a:gd name="T34" fmla="*/ 19 w 295"/>
                <a:gd name="T35" fmla="*/ 109 h 224"/>
                <a:gd name="T36" fmla="*/ 9 w 295"/>
                <a:gd name="T37" fmla="*/ 96 h 224"/>
                <a:gd name="T38" fmla="*/ 2 w 295"/>
                <a:gd name="T39" fmla="*/ 80 h 224"/>
                <a:gd name="T40" fmla="*/ 0 w 295"/>
                <a:gd name="T41" fmla="*/ 65 h 224"/>
                <a:gd name="T42" fmla="*/ 2 w 295"/>
                <a:gd name="T43" fmla="*/ 48 h 224"/>
                <a:gd name="T44" fmla="*/ 9 w 295"/>
                <a:gd name="T45" fmla="*/ 32 h 224"/>
                <a:gd name="T46" fmla="*/ 19 w 295"/>
                <a:gd name="T47" fmla="*/ 19 h 224"/>
                <a:gd name="T48" fmla="*/ 33 w 295"/>
                <a:gd name="T49" fmla="*/ 8 h 224"/>
                <a:gd name="T50" fmla="*/ 47 w 295"/>
                <a:gd name="T51" fmla="*/ 3 h 224"/>
                <a:gd name="T52" fmla="*/ 64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64" y="0"/>
                  </a:moveTo>
                  <a:lnTo>
                    <a:pt x="81" y="2"/>
                  </a:lnTo>
                  <a:lnTo>
                    <a:pt x="97" y="10"/>
                  </a:lnTo>
                  <a:lnTo>
                    <a:pt x="263" y="105"/>
                  </a:lnTo>
                  <a:lnTo>
                    <a:pt x="277" y="116"/>
                  </a:lnTo>
                  <a:lnTo>
                    <a:pt x="287" y="128"/>
                  </a:lnTo>
                  <a:lnTo>
                    <a:pt x="293" y="144"/>
                  </a:lnTo>
                  <a:lnTo>
                    <a:pt x="295" y="159"/>
                  </a:lnTo>
                  <a:lnTo>
                    <a:pt x="293" y="176"/>
                  </a:lnTo>
                  <a:lnTo>
                    <a:pt x="287" y="192"/>
                  </a:lnTo>
                  <a:lnTo>
                    <a:pt x="276" y="205"/>
                  </a:lnTo>
                  <a:lnTo>
                    <a:pt x="262" y="216"/>
                  </a:lnTo>
                  <a:lnTo>
                    <a:pt x="248" y="221"/>
                  </a:lnTo>
                  <a:lnTo>
                    <a:pt x="231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3" y="8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Freeform 166"/>
            <p:cNvSpPr>
              <a:spLocks/>
            </p:cNvSpPr>
            <p:nvPr/>
          </p:nvSpPr>
          <p:spPr bwMode="auto">
            <a:xfrm>
              <a:off x="1544638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1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1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1 w 321"/>
                <a:gd name="T33" fmla="*/ 118 h 128"/>
                <a:gd name="T34" fmla="*/ 19 w 321"/>
                <a:gd name="T35" fmla="*/ 109 h 128"/>
                <a:gd name="T36" fmla="*/ 8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8 w 321"/>
                <a:gd name="T45" fmla="*/ 32 h 128"/>
                <a:gd name="T46" fmla="*/ 19 w 321"/>
                <a:gd name="T47" fmla="*/ 18 h 128"/>
                <a:gd name="T48" fmla="*/ 31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1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1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1" y="118"/>
                  </a:lnTo>
                  <a:lnTo>
                    <a:pt x="19" y="109"/>
                  </a:lnTo>
                  <a:lnTo>
                    <a:pt x="8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reeform 167"/>
            <p:cNvSpPr>
              <a:spLocks/>
            </p:cNvSpPr>
            <p:nvPr/>
          </p:nvSpPr>
          <p:spPr bwMode="auto">
            <a:xfrm>
              <a:off x="1492250" y="2655888"/>
              <a:ext cx="93663" cy="69850"/>
            </a:xfrm>
            <a:custGeom>
              <a:avLst/>
              <a:gdLst>
                <a:gd name="T0" fmla="*/ 231 w 295"/>
                <a:gd name="T1" fmla="*/ 0 h 222"/>
                <a:gd name="T2" fmla="*/ 248 w 295"/>
                <a:gd name="T3" fmla="*/ 2 h 222"/>
                <a:gd name="T4" fmla="*/ 262 w 295"/>
                <a:gd name="T5" fmla="*/ 8 h 222"/>
                <a:gd name="T6" fmla="*/ 276 w 295"/>
                <a:gd name="T7" fmla="*/ 17 h 222"/>
                <a:gd name="T8" fmla="*/ 287 w 295"/>
                <a:gd name="T9" fmla="*/ 31 h 222"/>
                <a:gd name="T10" fmla="*/ 293 w 295"/>
                <a:gd name="T11" fmla="*/ 46 h 222"/>
                <a:gd name="T12" fmla="*/ 295 w 295"/>
                <a:gd name="T13" fmla="*/ 63 h 222"/>
                <a:gd name="T14" fmla="*/ 293 w 295"/>
                <a:gd name="T15" fmla="*/ 80 h 222"/>
                <a:gd name="T16" fmla="*/ 287 w 295"/>
                <a:gd name="T17" fmla="*/ 94 h 222"/>
                <a:gd name="T18" fmla="*/ 277 w 295"/>
                <a:gd name="T19" fmla="*/ 108 h 222"/>
                <a:gd name="T20" fmla="*/ 263 w 295"/>
                <a:gd name="T21" fmla="*/ 118 h 222"/>
                <a:gd name="T22" fmla="*/ 97 w 295"/>
                <a:gd name="T23" fmla="*/ 213 h 222"/>
                <a:gd name="T24" fmla="*/ 81 w 295"/>
                <a:gd name="T25" fmla="*/ 220 h 222"/>
                <a:gd name="T26" fmla="*/ 64 w 295"/>
                <a:gd name="T27" fmla="*/ 222 h 222"/>
                <a:gd name="T28" fmla="*/ 48 w 295"/>
                <a:gd name="T29" fmla="*/ 220 h 222"/>
                <a:gd name="T30" fmla="*/ 33 w 295"/>
                <a:gd name="T31" fmla="*/ 214 h 222"/>
                <a:gd name="T32" fmla="*/ 19 w 295"/>
                <a:gd name="T33" fmla="*/ 204 h 222"/>
                <a:gd name="T34" fmla="*/ 9 w 295"/>
                <a:gd name="T35" fmla="*/ 190 h 222"/>
                <a:gd name="T36" fmla="*/ 2 w 295"/>
                <a:gd name="T37" fmla="*/ 174 h 222"/>
                <a:gd name="T38" fmla="*/ 0 w 295"/>
                <a:gd name="T39" fmla="*/ 158 h 222"/>
                <a:gd name="T40" fmla="*/ 2 w 295"/>
                <a:gd name="T41" fmla="*/ 142 h 222"/>
                <a:gd name="T42" fmla="*/ 9 w 295"/>
                <a:gd name="T43" fmla="*/ 127 h 222"/>
                <a:gd name="T44" fmla="*/ 19 w 295"/>
                <a:gd name="T45" fmla="*/ 114 h 222"/>
                <a:gd name="T46" fmla="*/ 32 w 295"/>
                <a:gd name="T47" fmla="*/ 103 h 222"/>
                <a:gd name="T48" fmla="*/ 198 w 295"/>
                <a:gd name="T49" fmla="*/ 8 h 222"/>
                <a:gd name="T50" fmla="*/ 215 w 295"/>
                <a:gd name="T51" fmla="*/ 2 h 222"/>
                <a:gd name="T52" fmla="*/ 231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231" y="0"/>
                  </a:moveTo>
                  <a:lnTo>
                    <a:pt x="248" y="2"/>
                  </a:lnTo>
                  <a:lnTo>
                    <a:pt x="262" y="8"/>
                  </a:lnTo>
                  <a:lnTo>
                    <a:pt x="276" y="17"/>
                  </a:lnTo>
                  <a:lnTo>
                    <a:pt x="287" y="31"/>
                  </a:lnTo>
                  <a:lnTo>
                    <a:pt x="293" y="46"/>
                  </a:lnTo>
                  <a:lnTo>
                    <a:pt x="295" y="63"/>
                  </a:lnTo>
                  <a:lnTo>
                    <a:pt x="293" y="80"/>
                  </a:lnTo>
                  <a:lnTo>
                    <a:pt x="287" y="94"/>
                  </a:lnTo>
                  <a:lnTo>
                    <a:pt x="277" y="108"/>
                  </a:lnTo>
                  <a:lnTo>
                    <a:pt x="263" y="118"/>
                  </a:lnTo>
                  <a:lnTo>
                    <a:pt x="97" y="213"/>
                  </a:lnTo>
                  <a:lnTo>
                    <a:pt x="81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3" y="214"/>
                  </a:lnTo>
                  <a:lnTo>
                    <a:pt x="19" y="204"/>
                  </a:lnTo>
                  <a:lnTo>
                    <a:pt x="9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9" y="127"/>
                  </a:lnTo>
                  <a:lnTo>
                    <a:pt x="19" y="114"/>
                  </a:lnTo>
                  <a:lnTo>
                    <a:pt x="32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reeform 168"/>
            <p:cNvSpPr>
              <a:spLocks/>
            </p:cNvSpPr>
            <p:nvPr/>
          </p:nvSpPr>
          <p:spPr bwMode="auto">
            <a:xfrm>
              <a:off x="1346200" y="2487613"/>
              <a:ext cx="71438" cy="93663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6 w 224"/>
                <a:gd name="T7" fmla="*/ 20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6 h 292"/>
                <a:gd name="T18" fmla="*/ 120 w 224"/>
                <a:gd name="T19" fmla="*/ 261 h 292"/>
                <a:gd name="T20" fmla="*/ 109 w 224"/>
                <a:gd name="T21" fmla="*/ 275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3 w 224"/>
                <a:gd name="T31" fmla="*/ 284 h 292"/>
                <a:gd name="T32" fmla="*/ 18 w 224"/>
                <a:gd name="T33" fmla="*/ 274 h 292"/>
                <a:gd name="T34" fmla="*/ 8 w 224"/>
                <a:gd name="T35" fmla="*/ 261 h 292"/>
                <a:gd name="T36" fmla="*/ 2 w 224"/>
                <a:gd name="T37" fmla="*/ 246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8 h 292"/>
                <a:gd name="T44" fmla="*/ 105 w 224"/>
                <a:gd name="T45" fmla="*/ 32 h 292"/>
                <a:gd name="T46" fmla="*/ 115 w 224"/>
                <a:gd name="T47" fmla="*/ 19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6" y="20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6"/>
                  </a:lnTo>
                  <a:lnTo>
                    <a:pt x="120" y="261"/>
                  </a:lnTo>
                  <a:lnTo>
                    <a:pt x="109" y="275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3" y="284"/>
                  </a:lnTo>
                  <a:lnTo>
                    <a:pt x="18" y="274"/>
                  </a:lnTo>
                  <a:lnTo>
                    <a:pt x="8" y="261"/>
                  </a:lnTo>
                  <a:lnTo>
                    <a:pt x="2" y="246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8"/>
                  </a:lnTo>
                  <a:lnTo>
                    <a:pt x="105" y="32"/>
                  </a:lnTo>
                  <a:lnTo>
                    <a:pt x="115" y="19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Freeform 169"/>
            <p:cNvSpPr>
              <a:spLocks/>
            </p:cNvSpPr>
            <p:nvPr/>
          </p:nvSpPr>
          <p:spPr bwMode="auto">
            <a:xfrm>
              <a:off x="1119188" y="2732088"/>
              <a:ext cx="96838" cy="315913"/>
            </a:xfrm>
            <a:custGeom>
              <a:avLst/>
              <a:gdLst>
                <a:gd name="T0" fmla="*/ 154 w 308"/>
                <a:gd name="T1" fmla="*/ 0 h 992"/>
                <a:gd name="T2" fmla="*/ 185 w 308"/>
                <a:gd name="T3" fmla="*/ 2 h 992"/>
                <a:gd name="T4" fmla="*/ 213 w 308"/>
                <a:gd name="T5" fmla="*/ 7 h 992"/>
                <a:gd name="T6" fmla="*/ 238 w 308"/>
                <a:gd name="T7" fmla="*/ 17 h 992"/>
                <a:gd name="T8" fmla="*/ 259 w 308"/>
                <a:gd name="T9" fmla="*/ 30 h 992"/>
                <a:gd name="T10" fmla="*/ 277 w 308"/>
                <a:gd name="T11" fmla="*/ 47 h 992"/>
                <a:gd name="T12" fmla="*/ 290 w 308"/>
                <a:gd name="T13" fmla="*/ 67 h 992"/>
                <a:gd name="T14" fmla="*/ 301 w 308"/>
                <a:gd name="T15" fmla="*/ 91 h 992"/>
                <a:gd name="T16" fmla="*/ 306 w 308"/>
                <a:gd name="T17" fmla="*/ 119 h 992"/>
                <a:gd name="T18" fmla="*/ 308 w 308"/>
                <a:gd name="T19" fmla="*/ 150 h 992"/>
                <a:gd name="T20" fmla="*/ 308 w 308"/>
                <a:gd name="T21" fmla="*/ 375 h 992"/>
                <a:gd name="T22" fmla="*/ 307 w 308"/>
                <a:gd name="T23" fmla="*/ 405 h 992"/>
                <a:gd name="T24" fmla="*/ 304 w 308"/>
                <a:gd name="T25" fmla="*/ 435 h 992"/>
                <a:gd name="T26" fmla="*/ 301 w 308"/>
                <a:gd name="T27" fmla="*/ 467 h 992"/>
                <a:gd name="T28" fmla="*/ 240 w 308"/>
                <a:gd name="T29" fmla="*/ 920 h 992"/>
                <a:gd name="T30" fmla="*/ 236 w 308"/>
                <a:gd name="T31" fmla="*/ 942 h 992"/>
                <a:gd name="T32" fmla="*/ 228 w 308"/>
                <a:gd name="T33" fmla="*/ 960 h 992"/>
                <a:gd name="T34" fmla="*/ 219 w 308"/>
                <a:gd name="T35" fmla="*/ 972 h 992"/>
                <a:gd name="T36" fmla="*/ 206 w 308"/>
                <a:gd name="T37" fmla="*/ 982 h 992"/>
                <a:gd name="T38" fmla="*/ 192 w 308"/>
                <a:gd name="T39" fmla="*/ 988 h 992"/>
                <a:gd name="T40" fmla="*/ 174 w 308"/>
                <a:gd name="T41" fmla="*/ 991 h 992"/>
                <a:gd name="T42" fmla="*/ 154 w 308"/>
                <a:gd name="T43" fmla="*/ 992 h 992"/>
                <a:gd name="T44" fmla="*/ 134 w 308"/>
                <a:gd name="T45" fmla="*/ 991 h 992"/>
                <a:gd name="T46" fmla="*/ 116 w 308"/>
                <a:gd name="T47" fmla="*/ 988 h 992"/>
                <a:gd name="T48" fmla="*/ 102 w 308"/>
                <a:gd name="T49" fmla="*/ 982 h 992"/>
                <a:gd name="T50" fmla="*/ 89 w 308"/>
                <a:gd name="T51" fmla="*/ 972 h 992"/>
                <a:gd name="T52" fmla="*/ 79 w 308"/>
                <a:gd name="T53" fmla="*/ 960 h 992"/>
                <a:gd name="T54" fmla="*/ 72 w 308"/>
                <a:gd name="T55" fmla="*/ 942 h 992"/>
                <a:gd name="T56" fmla="*/ 68 w 308"/>
                <a:gd name="T57" fmla="*/ 920 h 992"/>
                <a:gd name="T58" fmla="*/ 7 w 308"/>
                <a:gd name="T59" fmla="*/ 467 h 992"/>
                <a:gd name="T60" fmla="*/ 4 w 308"/>
                <a:gd name="T61" fmla="*/ 435 h 992"/>
                <a:gd name="T62" fmla="*/ 1 w 308"/>
                <a:gd name="T63" fmla="*/ 405 h 992"/>
                <a:gd name="T64" fmla="*/ 0 w 308"/>
                <a:gd name="T65" fmla="*/ 375 h 992"/>
                <a:gd name="T66" fmla="*/ 0 w 308"/>
                <a:gd name="T67" fmla="*/ 150 h 992"/>
                <a:gd name="T68" fmla="*/ 2 w 308"/>
                <a:gd name="T69" fmla="*/ 119 h 992"/>
                <a:gd name="T70" fmla="*/ 7 w 308"/>
                <a:gd name="T71" fmla="*/ 91 h 992"/>
                <a:gd name="T72" fmla="*/ 18 w 308"/>
                <a:gd name="T73" fmla="*/ 67 h 992"/>
                <a:gd name="T74" fmla="*/ 31 w 308"/>
                <a:gd name="T75" fmla="*/ 47 h 992"/>
                <a:gd name="T76" fmla="*/ 49 w 308"/>
                <a:gd name="T77" fmla="*/ 30 h 992"/>
                <a:gd name="T78" fmla="*/ 70 w 308"/>
                <a:gd name="T79" fmla="*/ 17 h 992"/>
                <a:gd name="T80" fmla="*/ 95 w 308"/>
                <a:gd name="T81" fmla="*/ 7 h 992"/>
                <a:gd name="T82" fmla="*/ 122 w 308"/>
                <a:gd name="T83" fmla="*/ 2 h 992"/>
                <a:gd name="T84" fmla="*/ 154 w 308"/>
                <a:gd name="T85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2">
                  <a:moveTo>
                    <a:pt x="154" y="0"/>
                  </a:moveTo>
                  <a:lnTo>
                    <a:pt x="185" y="2"/>
                  </a:lnTo>
                  <a:lnTo>
                    <a:pt x="213" y="7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0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7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8" y="960"/>
                  </a:lnTo>
                  <a:lnTo>
                    <a:pt x="219" y="972"/>
                  </a:lnTo>
                  <a:lnTo>
                    <a:pt x="206" y="982"/>
                  </a:lnTo>
                  <a:lnTo>
                    <a:pt x="192" y="988"/>
                  </a:lnTo>
                  <a:lnTo>
                    <a:pt x="174" y="991"/>
                  </a:lnTo>
                  <a:lnTo>
                    <a:pt x="154" y="992"/>
                  </a:lnTo>
                  <a:lnTo>
                    <a:pt x="134" y="991"/>
                  </a:lnTo>
                  <a:lnTo>
                    <a:pt x="116" y="988"/>
                  </a:lnTo>
                  <a:lnTo>
                    <a:pt x="102" y="982"/>
                  </a:lnTo>
                  <a:lnTo>
                    <a:pt x="89" y="972"/>
                  </a:lnTo>
                  <a:lnTo>
                    <a:pt x="79" y="960"/>
                  </a:lnTo>
                  <a:lnTo>
                    <a:pt x="72" y="942"/>
                  </a:lnTo>
                  <a:lnTo>
                    <a:pt x="68" y="920"/>
                  </a:lnTo>
                  <a:lnTo>
                    <a:pt x="7" y="467"/>
                  </a:lnTo>
                  <a:lnTo>
                    <a:pt x="4" y="435"/>
                  </a:lnTo>
                  <a:lnTo>
                    <a:pt x="1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2" y="119"/>
                  </a:lnTo>
                  <a:lnTo>
                    <a:pt x="7" y="91"/>
                  </a:lnTo>
                  <a:lnTo>
                    <a:pt x="18" y="67"/>
                  </a:lnTo>
                  <a:lnTo>
                    <a:pt x="31" y="47"/>
                  </a:lnTo>
                  <a:lnTo>
                    <a:pt x="49" y="30"/>
                  </a:lnTo>
                  <a:lnTo>
                    <a:pt x="70" y="17"/>
                  </a:lnTo>
                  <a:lnTo>
                    <a:pt x="95" y="7"/>
                  </a:lnTo>
                  <a:lnTo>
                    <a:pt x="122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reeform 170"/>
            <p:cNvSpPr>
              <a:spLocks/>
            </p:cNvSpPr>
            <p:nvPr/>
          </p:nvSpPr>
          <p:spPr bwMode="auto">
            <a:xfrm>
              <a:off x="1116013" y="3087688"/>
              <a:ext cx="103188" cy="101600"/>
            </a:xfrm>
            <a:custGeom>
              <a:avLst/>
              <a:gdLst>
                <a:gd name="T0" fmla="*/ 161 w 321"/>
                <a:gd name="T1" fmla="*/ 0 h 319"/>
                <a:gd name="T2" fmla="*/ 193 w 321"/>
                <a:gd name="T3" fmla="*/ 4 h 319"/>
                <a:gd name="T4" fmla="*/ 223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9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9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2 h 319"/>
                <a:gd name="T28" fmla="*/ 223 w 321"/>
                <a:gd name="T29" fmla="*/ 306 h 319"/>
                <a:gd name="T30" fmla="*/ 193 w 321"/>
                <a:gd name="T31" fmla="*/ 316 h 319"/>
                <a:gd name="T32" fmla="*/ 161 w 321"/>
                <a:gd name="T33" fmla="*/ 319 h 319"/>
                <a:gd name="T34" fmla="*/ 128 w 321"/>
                <a:gd name="T35" fmla="*/ 316 h 319"/>
                <a:gd name="T36" fmla="*/ 99 w 321"/>
                <a:gd name="T37" fmla="*/ 306 h 319"/>
                <a:gd name="T38" fmla="*/ 72 w 321"/>
                <a:gd name="T39" fmla="*/ 292 h 319"/>
                <a:gd name="T40" fmla="*/ 48 w 321"/>
                <a:gd name="T41" fmla="*/ 272 h 319"/>
                <a:gd name="T42" fmla="*/ 28 w 321"/>
                <a:gd name="T43" fmla="*/ 249 h 319"/>
                <a:gd name="T44" fmla="*/ 13 w 321"/>
                <a:gd name="T45" fmla="*/ 222 h 319"/>
                <a:gd name="T46" fmla="*/ 4 w 321"/>
                <a:gd name="T47" fmla="*/ 192 h 319"/>
                <a:gd name="T48" fmla="*/ 0 w 321"/>
                <a:gd name="T49" fmla="*/ 159 h 319"/>
                <a:gd name="T50" fmla="*/ 4 w 321"/>
                <a:gd name="T51" fmla="*/ 128 h 319"/>
                <a:gd name="T52" fmla="*/ 13 w 321"/>
                <a:gd name="T53" fmla="*/ 98 h 319"/>
                <a:gd name="T54" fmla="*/ 28 w 321"/>
                <a:gd name="T55" fmla="*/ 71 h 319"/>
                <a:gd name="T56" fmla="*/ 48 w 321"/>
                <a:gd name="T57" fmla="*/ 47 h 319"/>
                <a:gd name="T58" fmla="*/ 72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1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1" y="0"/>
                  </a:moveTo>
                  <a:lnTo>
                    <a:pt x="193" y="4"/>
                  </a:lnTo>
                  <a:lnTo>
                    <a:pt x="223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9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9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2"/>
                  </a:lnTo>
                  <a:lnTo>
                    <a:pt x="223" y="306"/>
                  </a:lnTo>
                  <a:lnTo>
                    <a:pt x="193" y="316"/>
                  </a:lnTo>
                  <a:lnTo>
                    <a:pt x="161" y="319"/>
                  </a:lnTo>
                  <a:lnTo>
                    <a:pt x="128" y="316"/>
                  </a:lnTo>
                  <a:lnTo>
                    <a:pt x="99" y="306"/>
                  </a:lnTo>
                  <a:lnTo>
                    <a:pt x="72" y="292"/>
                  </a:lnTo>
                  <a:lnTo>
                    <a:pt x="48" y="272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2"/>
                  </a:lnTo>
                  <a:lnTo>
                    <a:pt x="0" y="159"/>
                  </a:lnTo>
                  <a:lnTo>
                    <a:pt x="4" y="128"/>
                  </a:lnTo>
                  <a:lnTo>
                    <a:pt x="13" y="98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824351" y="1475070"/>
            <a:ext cx="681038" cy="654050"/>
            <a:chOff x="890588" y="2374900"/>
            <a:chExt cx="681038" cy="654050"/>
          </a:xfrm>
          <a:solidFill>
            <a:schemeClr val="bg1"/>
          </a:solidFill>
        </p:grpSpPr>
        <p:sp>
          <p:nvSpPr>
            <p:cNvPr id="252" name="Freeform 175"/>
            <p:cNvSpPr>
              <a:spLocks/>
            </p:cNvSpPr>
            <p:nvPr/>
          </p:nvSpPr>
          <p:spPr bwMode="auto">
            <a:xfrm>
              <a:off x="989013" y="2462213"/>
              <a:ext cx="157163" cy="152400"/>
            </a:xfrm>
            <a:custGeom>
              <a:avLst/>
              <a:gdLst>
                <a:gd name="T0" fmla="*/ 311 w 791"/>
                <a:gd name="T1" fmla="*/ 0 h 769"/>
                <a:gd name="T2" fmla="*/ 353 w 791"/>
                <a:gd name="T3" fmla="*/ 3 h 769"/>
                <a:gd name="T4" fmla="*/ 393 w 791"/>
                <a:gd name="T5" fmla="*/ 11 h 769"/>
                <a:gd name="T6" fmla="*/ 431 w 791"/>
                <a:gd name="T7" fmla="*/ 24 h 769"/>
                <a:gd name="T8" fmla="*/ 467 w 791"/>
                <a:gd name="T9" fmla="*/ 42 h 769"/>
                <a:gd name="T10" fmla="*/ 500 w 791"/>
                <a:gd name="T11" fmla="*/ 64 h 769"/>
                <a:gd name="T12" fmla="*/ 530 w 791"/>
                <a:gd name="T13" fmla="*/ 90 h 769"/>
                <a:gd name="T14" fmla="*/ 556 w 791"/>
                <a:gd name="T15" fmla="*/ 121 h 769"/>
                <a:gd name="T16" fmla="*/ 578 w 791"/>
                <a:gd name="T17" fmla="*/ 153 h 769"/>
                <a:gd name="T18" fmla="*/ 596 w 791"/>
                <a:gd name="T19" fmla="*/ 189 h 769"/>
                <a:gd name="T20" fmla="*/ 610 w 791"/>
                <a:gd name="T21" fmla="*/ 227 h 769"/>
                <a:gd name="T22" fmla="*/ 618 w 791"/>
                <a:gd name="T23" fmla="*/ 268 h 769"/>
                <a:gd name="T24" fmla="*/ 620 w 791"/>
                <a:gd name="T25" fmla="*/ 310 h 769"/>
                <a:gd name="T26" fmla="*/ 618 w 791"/>
                <a:gd name="T27" fmla="*/ 350 h 769"/>
                <a:gd name="T28" fmla="*/ 610 w 791"/>
                <a:gd name="T29" fmla="*/ 388 h 769"/>
                <a:gd name="T30" fmla="*/ 597 w 791"/>
                <a:gd name="T31" fmla="*/ 424 h 769"/>
                <a:gd name="T32" fmla="*/ 581 w 791"/>
                <a:gd name="T33" fmla="*/ 458 h 769"/>
                <a:gd name="T34" fmla="*/ 791 w 791"/>
                <a:gd name="T35" fmla="*/ 656 h 769"/>
                <a:gd name="T36" fmla="*/ 752 w 791"/>
                <a:gd name="T37" fmla="*/ 691 h 769"/>
                <a:gd name="T38" fmla="*/ 716 w 791"/>
                <a:gd name="T39" fmla="*/ 729 h 769"/>
                <a:gd name="T40" fmla="*/ 683 w 791"/>
                <a:gd name="T41" fmla="*/ 769 h 769"/>
                <a:gd name="T42" fmla="*/ 474 w 791"/>
                <a:gd name="T43" fmla="*/ 572 h 769"/>
                <a:gd name="T44" fmla="*/ 437 w 791"/>
                <a:gd name="T45" fmla="*/ 592 h 769"/>
                <a:gd name="T46" fmla="*/ 397 w 791"/>
                <a:gd name="T47" fmla="*/ 607 h 769"/>
                <a:gd name="T48" fmla="*/ 355 w 791"/>
                <a:gd name="T49" fmla="*/ 616 h 769"/>
                <a:gd name="T50" fmla="*/ 311 w 791"/>
                <a:gd name="T51" fmla="*/ 619 h 769"/>
                <a:gd name="T52" fmla="*/ 269 w 791"/>
                <a:gd name="T53" fmla="*/ 617 h 769"/>
                <a:gd name="T54" fmla="*/ 228 w 791"/>
                <a:gd name="T55" fmla="*/ 609 h 769"/>
                <a:gd name="T56" fmla="*/ 190 w 791"/>
                <a:gd name="T57" fmla="*/ 595 h 769"/>
                <a:gd name="T58" fmla="*/ 154 w 791"/>
                <a:gd name="T59" fmla="*/ 577 h 769"/>
                <a:gd name="T60" fmla="*/ 120 w 791"/>
                <a:gd name="T61" fmla="*/ 555 h 769"/>
                <a:gd name="T62" fmla="*/ 91 w 791"/>
                <a:gd name="T63" fmla="*/ 529 h 769"/>
                <a:gd name="T64" fmla="*/ 65 w 791"/>
                <a:gd name="T65" fmla="*/ 500 h 769"/>
                <a:gd name="T66" fmla="*/ 43 w 791"/>
                <a:gd name="T67" fmla="*/ 466 h 769"/>
                <a:gd name="T68" fmla="*/ 25 w 791"/>
                <a:gd name="T69" fmla="*/ 430 h 769"/>
                <a:gd name="T70" fmla="*/ 11 w 791"/>
                <a:gd name="T71" fmla="*/ 392 h 769"/>
                <a:gd name="T72" fmla="*/ 4 w 791"/>
                <a:gd name="T73" fmla="*/ 352 h 769"/>
                <a:gd name="T74" fmla="*/ 0 w 791"/>
                <a:gd name="T75" fmla="*/ 310 h 769"/>
                <a:gd name="T76" fmla="*/ 4 w 791"/>
                <a:gd name="T77" fmla="*/ 268 h 769"/>
                <a:gd name="T78" fmla="*/ 11 w 791"/>
                <a:gd name="T79" fmla="*/ 227 h 769"/>
                <a:gd name="T80" fmla="*/ 25 w 791"/>
                <a:gd name="T81" fmla="*/ 189 h 769"/>
                <a:gd name="T82" fmla="*/ 43 w 791"/>
                <a:gd name="T83" fmla="*/ 153 h 769"/>
                <a:gd name="T84" fmla="*/ 65 w 791"/>
                <a:gd name="T85" fmla="*/ 121 h 769"/>
                <a:gd name="T86" fmla="*/ 91 w 791"/>
                <a:gd name="T87" fmla="*/ 90 h 769"/>
                <a:gd name="T88" fmla="*/ 120 w 791"/>
                <a:gd name="T89" fmla="*/ 64 h 769"/>
                <a:gd name="T90" fmla="*/ 154 w 791"/>
                <a:gd name="T91" fmla="*/ 42 h 769"/>
                <a:gd name="T92" fmla="*/ 190 w 791"/>
                <a:gd name="T93" fmla="*/ 24 h 769"/>
                <a:gd name="T94" fmla="*/ 228 w 791"/>
                <a:gd name="T95" fmla="*/ 11 h 769"/>
                <a:gd name="T96" fmla="*/ 269 w 791"/>
                <a:gd name="T97" fmla="*/ 3 h 769"/>
                <a:gd name="T98" fmla="*/ 311 w 791"/>
                <a:gd name="T9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1" h="769">
                  <a:moveTo>
                    <a:pt x="311" y="0"/>
                  </a:moveTo>
                  <a:lnTo>
                    <a:pt x="353" y="3"/>
                  </a:lnTo>
                  <a:lnTo>
                    <a:pt x="393" y="11"/>
                  </a:lnTo>
                  <a:lnTo>
                    <a:pt x="431" y="24"/>
                  </a:lnTo>
                  <a:lnTo>
                    <a:pt x="467" y="42"/>
                  </a:lnTo>
                  <a:lnTo>
                    <a:pt x="500" y="64"/>
                  </a:lnTo>
                  <a:lnTo>
                    <a:pt x="530" y="90"/>
                  </a:lnTo>
                  <a:lnTo>
                    <a:pt x="556" y="121"/>
                  </a:lnTo>
                  <a:lnTo>
                    <a:pt x="578" y="153"/>
                  </a:lnTo>
                  <a:lnTo>
                    <a:pt x="596" y="189"/>
                  </a:lnTo>
                  <a:lnTo>
                    <a:pt x="610" y="227"/>
                  </a:lnTo>
                  <a:lnTo>
                    <a:pt x="618" y="268"/>
                  </a:lnTo>
                  <a:lnTo>
                    <a:pt x="620" y="310"/>
                  </a:lnTo>
                  <a:lnTo>
                    <a:pt x="618" y="350"/>
                  </a:lnTo>
                  <a:lnTo>
                    <a:pt x="610" y="388"/>
                  </a:lnTo>
                  <a:lnTo>
                    <a:pt x="597" y="424"/>
                  </a:lnTo>
                  <a:lnTo>
                    <a:pt x="581" y="458"/>
                  </a:lnTo>
                  <a:lnTo>
                    <a:pt x="791" y="656"/>
                  </a:lnTo>
                  <a:lnTo>
                    <a:pt x="752" y="691"/>
                  </a:lnTo>
                  <a:lnTo>
                    <a:pt x="716" y="729"/>
                  </a:lnTo>
                  <a:lnTo>
                    <a:pt x="683" y="769"/>
                  </a:lnTo>
                  <a:lnTo>
                    <a:pt x="474" y="572"/>
                  </a:lnTo>
                  <a:lnTo>
                    <a:pt x="437" y="592"/>
                  </a:lnTo>
                  <a:lnTo>
                    <a:pt x="397" y="607"/>
                  </a:lnTo>
                  <a:lnTo>
                    <a:pt x="355" y="616"/>
                  </a:lnTo>
                  <a:lnTo>
                    <a:pt x="311" y="619"/>
                  </a:lnTo>
                  <a:lnTo>
                    <a:pt x="269" y="617"/>
                  </a:lnTo>
                  <a:lnTo>
                    <a:pt x="228" y="609"/>
                  </a:lnTo>
                  <a:lnTo>
                    <a:pt x="190" y="595"/>
                  </a:lnTo>
                  <a:lnTo>
                    <a:pt x="154" y="577"/>
                  </a:lnTo>
                  <a:lnTo>
                    <a:pt x="120" y="555"/>
                  </a:lnTo>
                  <a:lnTo>
                    <a:pt x="91" y="529"/>
                  </a:lnTo>
                  <a:lnTo>
                    <a:pt x="65" y="500"/>
                  </a:lnTo>
                  <a:lnTo>
                    <a:pt x="43" y="466"/>
                  </a:lnTo>
                  <a:lnTo>
                    <a:pt x="25" y="430"/>
                  </a:lnTo>
                  <a:lnTo>
                    <a:pt x="11" y="392"/>
                  </a:lnTo>
                  <a:lnTo>
                    <a:pt x="4" y="352"/>
                  </a:lnTo>
                  <a:lnTo>
                    <a:pt x="0" y="310"/>
                  </a:lnTo>
                  <a:lnTo>
                    <a:pt x="4" y="268"/>
                  </a:lnTo>
                  <a:lnTo>
                    <a:pt x="11" y="227"/>
                  </a:lnTo>
                  <a:lnTo>
                    <a:pt x="25" y="189"/>
                  </a:lnTo>
                  <a:lnTo>
                    <a:pt x="43" y="153"/>
                  </a:lnTo>
                  <a:lnTo>
                    <a:pt x="65" y="121"/>
                  </a:lnTo>
                  <a:lnTo>
                    <a:pt x="91" y="90"/>
                  </a:lnTo>
                  <a:lnTo>
                    <a:pt x="120" y="64"/>
                  </a:lnTo>
                  <a:lnTo>
                    <a:pt x="154" y="42"/>
                  </a:lnTo>
                  <a:lnTo>
                    <a:pt x="190" y="24"/>
                  </a:lnTo>
                  <a:lnTo>
                    <a:pt x="228" y="11"/>
                  </a:lnTo>
                  <a:lnTo>
                    <a:pt x="269" y="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reeform 176"/>
            <p:cNvSpPr>
              <a:spLocks/>
            </p:cNvSpPr>
            <p:nvPr/>
          </p:nvSpPr>
          <p:spPr bwMode="auto">
            <a:xfrm>
              <a:off x="1293813" y="2374900"/>
              <a:ext cx="160338" cy="212725"/>
            </a:xfrm>
            <a:custGeom>
              <a:avLst/>
              <a:gdLst>
                <a:gd name="T0" fmla="*/ 497 w 808"/>
                <a:gd name="T1" fmla="*/ 0 h 1074"/>
                <a:gd name="T2" fmla="*/ 497 w 808"/>
                <a:gd name="T3" fmla="*/ 0 h 1074"/>
                <a:gd name="T4" fmla="*/ 539 w 808"/>
                <a:gd name="T5" fmla="*/ 3 h 1074"/>
                <a:gd name="T6" fmla="*/ 579 w 808"/>
                <a:gd name="T7" fmla="*/ 11 h 1074"/>
                <a:gd name="T8" fmla="*/ 618 w 808"/>
                <a:gd name="T9" fmla="*/ 25 h 1074"/>
                <a:gd name="T10" fmla="*/ 654 w 808"/>
                <a:gd name="T11" fmla="*/ 43 h 1074"/>
                <a:gd name="T12" fmla="*/ 687 w 808"/>
                <a:gd name="T13" fmla="*/ 65 h 1074"/>
                <a:gd name="T14" fmla="*/ 716 w 808"/>
                <a:gd name="T15" fmla="*/ 91 h 1074"/>
                <a:gd name="T16" fmla="*/ 743 w 808"/>
                <a:gd name="T17" fmla="*/ 121 h 1074"/>
                <a:gd name="T18" fmla="*/ 765 w 808"/>
                <a:gd name="T19" fmla="*/ 153 h 1074"/>
                <a:gd name="T20" fmla="*/ 783 w 808"/>
                <a:gd name="T21" fmla="*/ 189 h 1074"/>
                <a:gd name="T22" fmla="*/ 796 w 808"/>
                <a:gd name="T23" fmla="*/ 228 h 1074"/>
                <a:gd name="T24" fmla="*/ 805 w 808"/>
                <a:gd name="T25" fmla="*/ 268 h 1074"/>
                <a:gd name="T26" fmla="*/ 808 w 808"/>
                <a:gd name="T27" fmla="*/ 310 h 1074"/>
                <a:gd name="T28" fmla="*/ 805 w 808"/>
                <a:gd name="T29" fmla="*/ 352 h 1074"/>
                <a:gd name="T30" fmla="*/ 796 w 808"/>
                <a:gd name="T31" fmla="*/ 392 h 1074"/>
                <a:gd name="T32" fmla="*/ 783 w 808"/>
                <a:gd name="T33" fmla="*/ 431 h 1074"/>
                <a:gd name="T34" fmla="*/ 765 w 808"/>
                <a:gd name="T35" fmla="*/ 467 h 1074"/>
                <a:gd name="T36" fmla="*/ 743 w 808"/>
                <a:gd name="T37" fmla="*/ 500 h 1074"/>
                <a:gd name="T38" fmla="*/ 716 w 808"/>
                <a:gd name="T39" fmla="*/ 529 h 1074"/>
                <a:gd name="T40" fmla="*/ 687 w 808"/>
                <a:gd name="T41" fmla="*/ 555 h 1074"/>
                <a:gd name="T42" fmla="*/ 654 w 808"/>
                <a:gd name="T43" fmla="*/ 577 h 1074"/>
                <a:gd name="T44" fmla="*/ 618 w 808"/>
                <a:gd name="T45" fmla="*/ 595 h 1074"/>
                <a:gd name="T46" fmla="*/ 579 w 808"/>
                <a:gd name="T47" fmla="*/ 609 h 1074"/>
                <a:gd name="T48" fmla="*/ 539 w 808"/>
                <a:gd name="T49" fmla="*/ 617 h 1074"/>
                <a:gd name="T50" fmla="*/ 497 w 808"/>
                <a:gd name="T51" fmla="*/ 621 h 1074"/>
                <a:gd name="T52" fmla="*/ 468 w 808"/>
                <a:gd name="T53" fmla="*/ 618 h 1074"/>
                <a:gd name="T54" fmla="*/ 440 w 808"/>
                <a:gd name="T55" fmla="*/ 613 h 1074"/>
                <a:gd name="T56" fmla="*/ 411 w 808"/>
                <a:gd name="T57" fmla="*/ 607 h 1074"/>
                <a:gd name="T58" fmla="*/ 134 w 808"/>
                <a:gd name="T59" fmla="*/ 1074 h 1074"/>
                <a:gd name="T60" fmla="*/ 91 w 808"/>
                <a:gd name="T61" fmla="*/ 1044 h 1074"/>
                <a:gd name="T62" fmla="*/ 47 w 808"/>
                <a:gd name="T63" fmla="*/ 1017 h 1074"/>
                <a:gd name="T64" fmla="*/ 0 w 808"/>
                <a:gd name="T65" fmla="*/ 994 h 1074"/>
                <a:gd name="T66" fmla="*/ 276 w 808"/>
                <a:gd name="T67" fmla="*/ 528 h 1074"/>
                <a:gd name="T68" fmla="*/ 251 w 808"/>
                <a:gd name="T69" fmla="*/ 499 h 1074"/>
                <a:gd name="T70" fmla="*/ 229 w 808"/>
                <a:gd name="T71" fmla="*/ 466 h 1074"/>
                <a:gd name="T72" fmla="*/ 211 w 808"/>
                <a:gd name="T73" fmla="*/ 430 h 1074"/>
                <a:gd name="T74" fmla="*/ 199 w 808"/>
                <a:gd name="T75" fmla="*/ 392 h 1074"/>
                <a:gd name="T76" fmla="*/ 190 w 808"/>
                <a:gd name="T77" fmla="*/ 352 h 1074"/>
                <a:gd name="T78" fmla="*/ 187 w 808"/>
                <a:gd name="T79" fmla="*/ 310 h 1074"/>
                <a:gd name="T80" fmla="*/ 190 w 808"/>
                <a:gd name="T81" fmla="*/ 268 h 1074"/>
                <a:gd name="T82" fmla="*/ 199 w 808"/>
                <a:gd name="T83" fmla="*/ 227 h 1074"/>
                <a:gd name="T84" fmla="*/ 211 w 808"/>
                <a:gd name="T85" fmla="*/ 189 h 1074"/>
                <a:gd name="T86" fmla="*/ 229 w 808"/>
                <a:gd name="T87" fmla="*/ 153 h 1074"/>
                <a:gd name="T88" fmla="*/ 252 w 808"/>
                <a:gd name="T89" fmla="*/ 121 h 1074"/>
                <a:gd name="T90" fmla="*/ 278 w 808"/>
                <a:gd name="T91" fmla="*/ 91 h 1074"/>
                <a:gd name="T92" fmla="*/ 308 w 808"/>
                <a:gd name="T93" fmla="*/ 65 h 1074"/>
                <a:gd name="T94" fmla="*/ 341 w 808"/>
                <a:gd name="T95" fmla="*/ 43 h 1074"/>
                <a:gd name="T96" fmla="*/ 376 w 808"/>
                <a:gd name="T97" fmla="*/ 25 h 1074"/>
                <a:gd name="T98" fmla="*/ 414 w 808"/>
                <a:gd name="T99" fmla="*/ 11 h 1074"/>
                <a:gd name="T100" fmla="*/ 455 w 808"/>
                <a:gd name="T101" fmla="*/ 3 h 1074"/>
                <a:gd name="T102" fmla="*/ 497 w 808"/>
                <a:gd name="T103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8" h="1074">
                  <a:moveTo>
                    <a:pt x="497" y="0"/>
                  </a:moveTo>
                  <a:lnTo>
                    <a:pt x="497" y="0"/>
                  </a:lnTo>
                  <a:lnTo>
                    <a:pt x="539" y="3"/>
                  </a:lnTo>
                  <a:lnTo>
                    <a:pt x="579" y="11"/>
                  </a:lnTo>
                  <a:lnTo>
                    <a:pt x="618" y="25"/>
                  </a:lnTo>
                  <a:lnTo>
                    <a:pt x="654" y="43"/>
                  </a:lnTo>
                  <a:lnTo>
                    <a:pt x="687" y="65"/>
                  </a:lnTo>
                  <a:lnTo>
                    <a:pt x="716" y="91"/>
                  </a:lnTo>
                  <a:lnTo>
                    <a:pt x="743" y="121"/>
                  </a:lnTo>
                  <a:lnTo>
                    <a:pt x="765" y="153"/>
                  </a:lnTo>
                  <a:lnTo>
                    <a:pt x="783" y="189"/>
                  </a:lnTo>
                  <a:lnTo>
                    <a:pt x="796" y="228"/>
                  </a:lnTo>
                  <a:lnTo>
                    <a:pt x="805" y="268"/>
                  </a:lnTo>
                  <a:lnTo>
                    <a:pt x="808" y="310"/>
                  </a:lnTo>
                  <a:lnTo>
                    <a:pt x="805" y="352"/>
                  </a:lnTo>
                  <a:lnTo>
                    <a:pt x="796" y="392"/>
                  </a:lnTo>
                  <a:lnTo>
                    <a:pt x="783" y="431"/>
                  </a:lnTo>
                  <a:lnTo>
                    <a:pt x="765" y="467"/>
                  </a:lnTo>
                  <a:lnTo>
                    <a:pt x="743" y="500"/>
                  </a:lnTo>
                  <a:lnTo>
                    <a:pt x="716" y="529"/>
                  </a:lnTo>
                  <a:lnTo>
                    <a:pt x="687" y="555"/>
                  </a:lnTo>
                  <a:lnTo>
                    <a:pt x="654" y="577"/>
                  </a:lnTo>
                  <a:lnTo>
                    <a:pt x="618" y="595"/>
                  </a:lnTo>
                  <a:lnTo>
                    <a:pt x="579" y="609"/>
                  </a:lnTo>
                  <a:lnTo>
                    <a:pt x="539" y="617"/>
                  </a:lnTo>
                  <a:lnTo>
                    <a:pt x="497" y="621"/>
                  </a:lnTo>
                  <a:lnTo>
                    <a:pt x="468" y="618"/>
                  </a:lnTo>
                  <a:lnTo>
                    <a:pt x="440" y="613"/>
                  </a:lnTo>
                  <a:lnTo>
                    <a:pt x="411" y="607"/>
                  </a:lnTo>
                  <a:lnTo>
                    <a:pt x="134" y="1074"/>
                  </a:lnTo>
                  <a:lnTo>
                    <a:pt x="91" y="1044"/>
                  </a:lnTo>
                  <a:lnTo>
                    <a:pt x="47" y="1017"/>
                  </a:lnTo>
                  <a:lnTo>
                    <a:pt x="0" y="994"/>
                  </a:lnTo>
                  <a:lnTo>
                    <a:pt x="276" y="528"/>
                  </a:lnTo>
                  <a:lnTo>
                    <a:pt x="251" y="499"/>
                  </a:lnTo>
                  <a:lnTo>
                    <a:pt x="229" y="466"/>
                  </a:lnTo>
                  <a:lnTo>
                    <a:pt x="211" y="430"/>
                  </a:lnTo>
                  <a:lnTo>
                    <a:pt x="199" y="392"/>
                  </a:lnTo>
                  <a:lnTo>
                    <a:pt x="190" y="352"/>
                  </a:lnTo>
                  <a:lnTo>
                    <a:pt x="187" y="310"/>
                  </a:lnTo>
                  <a:lnTo>
                    <a:pt x="190" y="268"/>
                  </a:lnTo>
                  <a:lnTo>
                    <a:pt x="199" y="227"/>
                  </a:lnTo>
                  <a:lnTo>
                    <a:pt x="211" y="189"/>
                  </a:lnTo>
                  <a:lnTo>
                    <a:pt x="229" y="153"/>
                  </a:lnTo>
                  <a:lnTo>
                    <a:pt x="252" y="121"/>
                  </a:lnTo>
                  <a:lnTo>
                    <a:pt x="278" y="91"/>
                  </a:lnTo>
                  <a:lnTo>
                    <a:pt x="308" y="65"/>
                  </a:lnTo>
                  <a:lnTo>
                    <a:pt x="341" y="43"/>
                  </a:lnTo>
                  <a:lnTo>
                    <a:pt x="376" y="25"/>
                  </a:lnTo>
                  <a:lnTo>
                    <a:pt x="414" y="11"/>
                  </a:lnTo>
                  <a:lnTo>
                    <a:pt x="455" y="3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Freeform 177"/>
            <p:cNvSpPr>
              <a:spLocks/>
            </p:cNvSpPr>
            <p:nvPr/>
          </p:nvSpPr>
          <p:spPr bwMode="auto">
            <a:xfrm>
              <a:off x="1373188" y="2665413"/>
              <a:ext cx="198438" cy="122238"/>
            </a:xfrm>
            <a:custGeom>
              <a:avLst/>
              <a:gdLst>
                <a:gd name="T0" fmla="*/ 691 w 1000"/>
                <a:gd name="T1" fmla="*/ 0 h 620"/>
                <a:gd name="T2" fmla="*/ 733 w 1000"/>
                <a:gd name="T3" fmla="*/ 3 h 620"/>
                <a:gd name="T4" fmla="*/ 773 w 1000"/>
                <a:gd name="T5" fmla="*/ 11 h 620"/>
                <a:gd name="T6" fmla="*/ 811 w 1000"/>
                <a:gd name="T7" fmla="*/ 25 h 620"/>
                <a:gd name="T8" fmla="*/ 847 w 1000"/>
                <a:gd name="T9" fmla="*/ 42 h 620"/>
                <a:gd name="T10" fmla="*/ 880 w 1000"/>
                <a:gd name="T11" fmla="*/ 65 h 620"/>
                <a:gd name="T12" fmla="*/ 910 w 1000"/>
                <a:gd name="T13" fmla="*/ 91 h 620"/>
                <a:gd name="T14" fmla="*/ 936 w 1000"/>
                <a:gd name="T15" fmla="*/ 120 h 620"/>
                <a:gd name="T16" fmla="*/ 958 w 1000"/>
                <a:gd name="T17" fmla="*/ 154 h 620"/>
                <a:gd name="T18" fmla="*/ 976 w 1000"/>
                <a:gd name="T19" fmla="*/ 190 h 620"/>
                <a:gd name="T20" fmla="*/ 990 w 1000"/>
                <a:gd name="T21" fmla="*/ 228 h 620"/>
                <a:gd name="T22" fmla="*/ 998 w 1000"/>
                <a:gd name="T23" fmla="*/ 268 h 620"/>
                <a:gd name="T24" fmla="*/ 1000 w 1000"/>
                <a:gd name="T25" fmla="*/ 310 h 620"/>
                <a:gd name="T26" fmla="*/ 998 w 1000"/>
                <a:gd name="T27" fmla="*/ 352 h 620"/>
                <a:gd name="T28" fmla="*/ 990 w 1000"/>
                <a:gd name="T29" fmla="*/ 393 h 620"/>
                <a:gd name="T30" fmla="*/ 976 w 1000"/>
                <a:gd name="T31" fmla="*/ 431 h 620"/>
                <a:gd name="T32" fmla="*/ 958 w 1000"/>
                <a:gd name="T33" fmla="*/ 466 h 620"/>
                <a:gd name="T34" fmla="*/ 936 w 1000"/>
                <a:gd name="T35" fmla="*/ 499 h 620"/>
                <a:gd name="T36" fmla="*/ 910 w 1000"/>
                <a:gd name="T37" fmla="*/ 530 h 620"/>
                <a:gd name="T38" fmla="*/ 880 w 1000"/>
                <a:gd name="T39" fmla="*/ 555 h 620"/>
                <a:gd name="T40" fmla="*/ 847 w 1000"/>
                <a:gd name="T41" fmla="*/ 578 h 620"/>
                <a:gd name="T42" fmla="*/ 811 w 1000"/>
                <a:gd name="T43" fmla="*/ 596 h 620"/>
                <a:gd name="T44" fmla="*/ 773 w 1000"/>
                <a:gd name="T45" fmla="*/ 609 h 620"/>
                <a:gd name="T46" fmla="*/ 733 w 1000"/>
                <a:gd name="T47" fmla="*/ 617 h 620"/>
                <a:gd name="T48" fmla="*/ 691 w 1000"/>
                <a:gd name="T49" fmla="*/ 620 h 620"/>
                <a:gd name="T50" fmla="*/ 649 w 1000"/>
                <a:gd name="T51" fmla="*/ 617 h 620"/>
                <a:gd name="T52" fmla="*/ 610 w 1000"/>
                <a:gd name="T53" fmla="*/ 610 h 620"/>
                <a:gd name="T54" fmla="*/ 572 w 1000"/>
                <a:gd name="T55" fmla="*/ 596 h 620"/>
                <a:gd name="T56" fmla="*/ 536 w 1000"/>
                <a:gd name="T57" fmla="*/ 579 h 620"/>
                <a:gd name="T58" fmla="*/ 504 w 1000"/>
                <a:gd name="T59" fmla="*/ 557 h 620"/>
                <a:gd name="T60" fmla="*/ 474 w 1000"/>
                <a:gd name="T61" fmla="*/ 532 h 620"/>
                <a:gd name="T62" fmla="*/ 449 w 1000"/>
                <a:gd name="T63" fmla="*/ 502 h 620"/>
                <a:gd name="T64" fmla="*/ 426 w 1000"/>
                <a:gd name="T65" fmla="*/ 470 h 620"/>
                <a:gd name="T66" fmla="*/ 408 w 1000"/>
                <a:gd name="T67" fmla="*/ 435 h 620"/>
                <a:gd name="T68" fmla="*/ 394 w 1000"/>
                <a:gd name="T69" fmla="*/ 398 h 620"/>
                <a:gd name="T70" fmla="*/ 386 w 1000"/>
                <a:gd name="T71" fmla="*/ 358 h 620"/>
                <a:gd name="T72" fmla="*/ 0 w 1000"/>
                <a:gd name="T73" fmla="*/ 320 h 620"/>
                <a:gd name="T74" fmla="*/ 8 w 1000"/>
                <a:gd name="T75" fmla="*/ 273 h 620"/>
                <a:gd name="T76" fmla="*/ 13 w 1000"/>
                <a:gd name="T77" fmla="*/ 223 h 620"/>
                <a:gd name="T78" fmla="*/ 15 w 1000"/>
                <a:gd name="T79" fmla="*/ 173 h 620"/>
                <a:gd name="T80" fmla="*/ 14 w 1000"/>
                <a:gd name="T81" fmla="*/ 165 h 620"/>
                <a:gd name="T82" fmla="*/ 400 w 1000"/>
                <a:gd name="T83" fmla="*/ 203 h 620"/>
                <a:gd name="T84" fmla="*/ 417 w 1000"/>
                <a:gd name="T85" fmla="*/ 165 h 620"/>
                <a:gd name="T86" fmla="*/ 439 w 1000"/>
                <a:gd name="T87" fmla="*/ 130 h 620"/>
                <a:gd name="T88" fmla="*/ 466 w 1000"/>
                <a:gd name="T89" fmla="*/ 98 h 620"/>
                <a:gd name="T90" fmla="*/ 496 w 1000"/>
                <a:gd name="T91" fmla="*/ 70 h 620"/>
                <a:gd name="T92" fmla="*/ 529 w 1000"/>
                <a:gd name="T93" fmla="*/ 46 h 620"/>
                <a:gd name="T94" fmla="*/ 566 w 1000"/>
                <a:gd name="T95" fmla="*/ 27 h 620"/>
                <a:gd name="T96" fmla="*/ 606 w 1000"/>
                <a:gd name="T97" fmla="*/ 12 h 620"/>
                <a:gd name="T98" fmla="*/ 647 w 1000"/>
                <a:gd name="T99" fmla="*/ 4 h 620"/>
                <a:gd name="T100" fmla="*/ 691 w 1000"/>
                <a:gd name="T101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" h="620">
                  <a:moveTo>
                    <a:pt x="691" y="0"/>
                  </a:moveTo>
                  <a:lnTo>
                    <a:pt x="733" y="3"/>
                  </a:lnTo>
                  <a:lnTo>
                    <a:pt x="773" y="11"/>
                  </a:lnTo>
                  <a:lnTo>
                    <a:pt x="811" y="25"/>
                  </a:lnTo>
                  <a:lnTo>
                    <a:pt x="847" y="42"/>
                  </a:lnTo>
                  <a:lnTo>
                    <a:pt x="880" y="65"/>
                  </a:lnTo>
                  <a:lnTo>
                    <a:pt x="910" y="91"/>
                  </a:lnTo>
                  <a:lnTo>
                    <a:pt x="936" y="120"/>
                  </a:lnTo>
                  <a:lnTo>
                    <a:pt x="958" y="154"/>
                  </a:lnTo>
                  <a:lnTo>
                    <a:pt x="976" y="190"/>
                  </a:lnTo>
                  <a:lnTo>
                    <a:pt x="990" y="228"/>
                  </a:lnTo>
                  <a:lnTo>
                    <a:pt x="998" y="268"/>
                  </a:lnTo>
                  <a:lnTo>
                    <a:pt x="1000" y="310"/>
                  </a:lnTo>
                  <a:lnTo>
                    <a:pt x="998" y="352"/>
                  </a:lnTo>
                  <a:lnTo>
                    <a:pt x="990" y="393"/>
                  </a:lnTo>
                  <a:lnTo>
                    <a:pt x="976" y="431"/>
                  </a:lnTo>
                  <a:lnTo>
                    <a:pt x="958" y="466"/>
                  </a:lnTo>
                  <a:lnTo>
                    <a:pt x="936" y="499"/>
                  </a:lnTo>
                  <a:lnTo>
                    <a:pt x="910" y="530"/>
                  </a:lnTo>
                  <a:lnTo>
                    <a:pt x="880" y="555"/>
                  </a:lnTo>
                  <a:lnTo>
                    <a:pt x="847" y="578"/>
                  </a:lnTo>
                  <a:lnTo>
                    <a:pt x="811" y="596"/>
                  </a:lnTo>
                  <a:lnTo>
                    <a:pt x="773" y="609"/>
                  </a:lnTo>
                  <a:lnTo>
                    <a:pt x="733" y="617"/>
                  </a:lnTo>
                  <a:lnTo>
                    <a:pt x="691" y="620"/>
                  </a:lnTo>
                  <a:lnTo>
                    <a:pt x="649" y="617"/>
                  </a:lnTo>
                  <a:lnTo>
                    <a:pt x="610" y="610"/>
                  </a:lnTo>
                  <a:lnTo>
                    <a:pt x="572" y="596"/>
                  </a:lnTo>
                  <a:lnTo>
                    <a:pt x="536" y="579"/>
                  </a:lnTo>
                  <a:lnTo>
                    <a:pt x="504" y="557"/>
                  </a:lnTo>
                  <a:lnTo>
                    <a:pt x="474" y="532"/>
                  </a:lnTo>
                  <a:lnTo>
                    <a:pt x="449" y="502"/>
                  </a:lnTo>
                  <a:lnTo>
                    <a:pt x="426" y="470"/>
                  </a:lnTo>
                  <a:lnTo>
                    <a:pt x="408" y="435"/>
                  </a:lnTo>
                  <a:lnTo>
                    <a:pt x="394" y="398"/>
                  </a:lnTo>
                  <a:lnTo>
                    <a:pt x="386" y="358"/>
                  </a:lnTo>
                  <a:lnTo>
                    <a:pt x="0" y="320"/>
                  </a:lnTo>
                  <a:lnTo>
                    <a:pt x="8" y="273"/>
                  </a:lnTo>
                  <a:lnTo>
                    <a:pt x="13" y="223"/>
                  </a:lnTo>
                  <a:lnTo>
                    <a:pt x="15" y="173"/>
                  </a:lnTo>
                  <a:lnTo>
                    <a:pt x="14" y="165"/>
                  </a:lnTo>
                  <a:lnTo>
                    <a:pt x="400" y="203"/>
                  </a:lnTo>
                  <a:lnTo>
                    <a:pt x="417" y="165"/>
                  </a:lnTo>
                  <a:lnTo>
                    <a:pt x="439" y="130"/>
                  </a:lnTo>
                  <a:lnTo>
                    <a:pt x="466" y="98"/>
                  </a:lnTo>
                  <a:lnTo>
                    <a:pt x="496" y="70"/>
                  </a:lnTo>
                  <a:lnTo>
                    <a:pt x="529" y="46"/>
                  </a:lnTo>
                  <a:lnTo>
                    <a:pt x="566" y="27"/>
                  </a:lnTo>
                  <a:lnTo>
                    <a:pt x="606" y="12"/>
                  </a:lnTo>
                  <a:lnTo>
                    <a:pt x="647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reeform 178"/>
            <p:cNvSpPr>
              <a:spLocks/>
            </p:cNvSpPr>
            <p:nvPr/>
          </p:nvSpPr>
          <p:spPr bwMode="auto">
            <a:xfrm>
              <a:off x="1236663" y="2832100"/>
              <a:ext cx="122238" cy="196850"/>
            </a:xfrm>
            <a:custGeom>
              <a:avLst/>
              <a:gdLst>
                <a:gd name="T0" fmla="*/ 234 w 621"/>
                <a:gd name="T1" fmla="*/ 0 h 995"/>
                <a:gd name="T2" fmla="*/ 320 w 621"/>
                <a:gd name="T3" fmla="*/ 377 h 995"/>
                <a:gd name="T4" fmla="*/ 364 w 621"/>
                <a:gd name="T5" fmla="*/ 381 h 995"/>
                <a:gd name="T6" fmla="*/ 407 w 621"/>
                <a:gd name="T7" fmla="*/ 391 h 995"/>
                <a:gd name="T8" fmla="*/ 447 w 621"/>
                <a:gd name="T9" fmla="*/ 408 h 995"/>
                <a:gd name="T10" fmla="*/ 484 w 621"/>
                <a:gd name="T11" fmla="*/ 429 h 995"/>
                <a:gd name="T12" fmla="*/ 518 w 621"/>
                <a:gd name="T13" fmla="*/ 456 h 995"/>
                <a:gd name="T14" fmla="*/ 547 w 621"/>
                <a:gd name="T15" fmla="*/ 486 h 995"/>
                <a:gd name="T16" fmla="*/ 573 w 621"/>
                <a:gd name="T17" fmla="*/ 520 h 995"/>
                <a:gd name="T18" fmla="*/ 593 w 621"/>
                <a:gd name="T19" fmla="*/ 558 h 995"/>
                <a:gd name="T20" fmla="*/ 608 w 621"/>
                <a:gd name="T21" fmla="*/ 598 h 995"/>
                <a:gd name="T22" fmla="*/ 618 w 621"/>
                <a:gd name="T23" fmla="*/ 641 h 995"/>
                <a:gd name="T24" fmla="*/ 621 w 621"/>
                <a:gd name="T25" fmla="*/ 686 h 995"/>
                <a:gd name="T26" fmla="*/ 618 w 621"/>
                <a:gd name="T27" fmla="*/ 728 h 995"/>
                <a:gd name="T28" fmla="*/ 609 w 621"/>
                <a:gd name="T29" fmla="*/ 768 h 995"/>
                <a:gd name="T30" fmla="*/ 597 w 621"/>
                <a:gd name="T31" fmla="*/ 806 h 995"/>
                <a:gd name="T32" fmla="*/ 578 w 621"/>
                <a:gd name="T33" fmla="*/ 842 h 995"/>
                <a:gd name="T34" fmla="*/ 556 w 621"/>
                <a:gd name="T35" fmla="*/ 875 h 995"/>
                <a:gd name="T36" fmla="*/ 529 w 621"/>
                <a:gd name="T37" fmla="*/ 905 h 995"/>
                <a:gd name="T38" fmla="*/ 500 w 621"/>
                <a:gd name="T39" fmla="*/ 931 h 995"/>
                <a:gd name="T40" fmla="*/ 467 w 621"/>
                <a:gd name="T41" fmla="*/ 953 h 995"/>
                <a:gd name="T42" fmla="*/ 432 w 621"/>
                <a:gd name="T43" fmla="*/ 971 h 995"/>
                <a:gd name="T44" fmla="*/ 393 w 621"/>
                <a:gd name="T45" fmla="*/ 985 h 995"/>
                <a:gd name="T46" fmla="*/ 353 w 621"/>
                <a:gd name="T47" fmla="*/ 993 h 995"/>
                <a:gd name="T48" fmla="*/ 311 w 621"/>
                <a:gd name="T49" fmla="*/ 995 h 995"/>
                <a:gd name="T50" fmla="*/ 269 w 621"/>
                <a:gd name="T51" fmla="*/ 993 h 995"/>
                <a:gd name="T52" fmla="*/ 229 w 621"/>
                <a:gd name="T53" fmla="*/ 985 h 995"/>
                <a:gd name="T54" fmla="*/ 190 w 621"/>
                <a:gd name="T55" fmla="*/ 971 h 995"/>
                <a:gd name="T56" fmla="*/ 154 w 621"/>
                <a:gd name="T57" fmla="*/ 953 h 995"/>
                <a:gd name="T58" fmla="*/ 121 w 621"/>
                <a:gd name="T59" fmla="*/ 931 h 995"/>
                <a:gd name="T60" fmla="*/ 92 w 621"/>
                <a:gd name="T61" fmla="*/ 905 h 995"/>
                <a:gd name="T62" fmla="*/ 65 w 621"/>
                <a:gd name="T63" fmla="*/ 875 h 995"/>
                <a:gd name="T64" fmla="*/ 43 w 621"/>
                <a:gd name="T65" fmla="*/ 842 h 995"/>
                <a:gd name="T66" fmla="*/ 26 w 621"/>
                <a:gd name="T67" fmla="*/ 806 h 995"/>
                <a:gd name="T68" fmla="*/ 12 w 621"/>
                <a:gd name="T69" fmla="*/ 768 h 995"/>
                <a:gd name="T70" fmla="*/ 3 w 621"/>
                <a:gd name="T71" fmla="*/ 728 h 995"/>
                <a:gd name="T72" fmla="*/ 0 w 621"/>
                <a:gd name="T73" fmla="*/ 686 h 995"/>
                <a:gd name="T74" fmla="*/ 3 w 621"/>
                <a:gd name="T75" fmla="*/ 642 h 995"/>
                <a:gd name="T76" fmla="*/ 13 w 621"/>
                <a:gd name="T77" fmla="*/ 600 h 995"/>
                <a:gd name="T78" fmla="*/ 28 w 621"/>
                <a:gd name="T79" fmla="*/ 561 h 995"/>
                <a:gd name="T80" fmla="*/ 48 w 621"/>
                <a:gd name="T81" fmla="*/ 524 h 995"/>
                <a:gd name="T82" fmla="*/ 72 w 621"/>
                <a:gd name="T83" fmla="*/ 490 h 995"/>
                <a:gd name="T84" fmla="*/ 100 w 621"/>
                <a:gd name="T85" fmla="*/ 460 h 995"/>
                <a:gd name="T86" fmla="*/ 133 w 621"/>
                <a:gd name="T87" fmla="*/ 434 h 995"/>
                <a:gd name="T88" fmla="*/ 169 w 621"/>
                <a:gd name="T89" fmla="*/ 413 h 995"/>
                <a:gd name="T90" fmla="*/ 81 w 621"/>
                <a:gd name="T91" fmla="*/ 35 h 995"/>
                <a:gd name="T92" fmla="*/ 134 w 621"/>
                <a:gd name="T93" fmla="*/ 26 h 995"/>
                <a:gd name="T94" fmla="*/ 184 w 621"/>
                <a:gd name="T95" fmla="*/ 15 h 995"/>
                <a:gd name="T96" fmla="*/ 234 w 621"/>
                <a:gd name="T97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1" h="995">
                  <a:moveTo>
                    <a:pt x="234" y="0"/>
                  </a:moveTo>
                  <a:lnTo>
                    <a:pt x="320" y="377"/>
                  </a:lnTo>
                  <a:lnTo>
                    <a:pt x="364" y="381"/>
                  </a:lnTo>
                  <a:lnTo>
                    <a:pt x="407" y="391"/>
                  </a:lnTo>
                  <a:lnTo>
                    <a:pt x="447" y="408"/>
                  </a:lnTo>
                  <a:lnTo>
                    <a:pt x="484" y="429"/>
                  </a:lnTo>
                  <a:lnTo>
                    <a:pt x="518" y="456"/>
                  </a:lnTo>
                  <a:lnTo>
                    <a:pt x="547" y="486"/>
                  </a:lnTo>
                  <a:lnTo>
                    <a:pt x="573" y="520"/>
                  </a:lnTo>
                  <a:lnTo>
                    <a:pt x="593" y="558"/>
                  </a:lnTo>
                  <a:lnTo>
                    <a:pt x="608" y="598"/>
                  </a:lnTo>
                  <a:lnTo>
                    <a:pt x="618" y="641"/>
                  </a:lnTo>
                  <a:lnTo>
                    <a:pt x="621" y="686"/>
                  </a:lnTo>
                  <a:lnTo>
                    <a:pt x="618" y="728"/>
                  </a:lnTo>
                  <a:lnTo>
                    <a:pt x="609" y="768"/>
                  </a:lnTo>
                  <a:lnTo>
                    <a:pt x="597" y="806"/>
                  </a:lnTo>
                  <a:lnTo>
                    <a:pt x="578" y="842"/>
                  </a:lnTo>
                  <a:lnTo>
                    <a:pt x="556" y="875"/>
                  </a:lnTo>
                  <a:lnTo>
                    <a:pt x="529" y="905"/>
                  </a:lnTo>
                  <a:lnTo>
                    <a:pt x="500" y="931"/>
                  </a:lnTo>
                  <a:lnTo>
                    <a:pt x="467" y="953"/>
                  </a:lnTo>
                  <a:lnTo>
                    <a:pt x="432" y="971"/>
                  </a:lnTo>
                  <a:lnTo>
                    <a:pt x="393" y="985"/>
                  </a:lnTo>
                  <a:lnTo>
                    <a:pt x="353" y="993"/>
                  </a:lnTo>
                  <a:lnTo>
                    <a:pt x="311" y="995"/>
                  </a:lnTo>
                  <a:lnTo>
                    <a:pt x="269" y="993"/>
                  </a:lnTo>
                  <a:lnTo>
                    <a:pt x="229" y="985"/>
                  </a:lnTo>
                  <a:lnTo>
                    <a:pt x="190" y="971"/>
                  </a:lnTo>
                  <a:lnTo>
                    <a:pt x="154" y="953"/>
                  </a:lnTo>
                  <a:lnTo>
                    <a:pt x="121" y="931"/>
                  </a:lnTo>
                  <a:lnTo>
                    <a:pt x="92" y="905"/>
                  </a:lnTo>
                  <a:lnTo>
                    <a:pt x="65" y="875"/>
                  </a:lnTo>
                  <a:lnTo>
                    <a:pt x="43" y="842"/>
                  </a:lnTo>
                  <a:lnTo>
                    <a:pt x="26" y="806"/>
                  </a:lnTo>
                  <a:lnTo>
                    <a:pt x="12" y="768"/>
                  </a:lnTo>
                  <a:lnTo>
                    <a:pt x="3" y="728"/>
                  </a:lnTo>
                  <a:lnTo>
                    <a:pt x="0" y="686"/>
                  </a:lnTo>
                  <a:lnTo>
                    <a:pt x="3" y="642"/>
                  </a:lnTo>
                  <a:lnTo>
                    <a:pt x="13" y="600"/>
                  </a:lnTo>
                  <a:lnTo>
                    <a:pt x="28" y="561"/>
                  </a:lnTo>
                  <a:lnTo>
                    <a:pt x="48" y="524"/>
                  </a:lnTo>
                  <a:lnTo>
                    <a:pt x="72" y="490"/>
                  </a:lnTo>
                  <a:lnTo>
                    <a:pt x="100" y="460"/>
                  </a:lnTo>
                  <a:lnTo>
                    <a:pt x="133" y="434"/>
                  </a:lnTo>
                  <a:lnTo>
                    <a:pt x="169" y="413"/>
                  </a:lnTo>
                  <a:lnTo>
                    <a:pt x="81" y="35"/>
                  </a:lnTo>
                  <a:lnTo>
                    <a:pt x="134" y="26"/>
                  </a:lnTo>
                  <a:lnTo>
                    <a:pt x="184" y="15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Freeform 179"/>
            <p:cNvSpPr>
              <a:spLocks/>
            </p:cNvSpPr>
            <p:nvPr/>
          </p:nvSpPr>
          <p:spPr bwMode="auto">
            <a:xfrm>
              <a:off x="890588" y="2728913"/>
              <a:ext cx="217488" cy="127000"/>
            </a:xfrm>
            <a:custGeom>
              <a:avLst/>
              <a:gdLst>
                <a:gd name="T0" fmla="*/ 1049 w 1099"/>
                <a:gd name="T1" fmla="*/ 0 h 640"/>
                <a:gd name="T2" fmla="*/ 1063 w 1099"/>
                <a:gd name="T3" fmla="*/ 51 h 640"/>
                <a:gd name="T4" fmla="*/ 1079 w 1099"/>
                <a:gd name="T5" fmla="*/ 100 h 640"/>
                <a:gd name="T6" fmla="*/ 1099 w 1099"/>
                <a:gd name="T7" fmla="*/ 148 h 640"/>
                <a:gd name="T8" fmla="*/ 618 w 1099"/>
                <a:gd name="T9" fmla="*/ 310 h 640"/>
                <a:gd name="T10" fmla="*/ 619 w 1099"/>
                <a:gd name="T11" fmla="*/ 319 h 640"/>
                <a:gd name="T12" fmla="*/ 620 w 1099"/>
                <a:gd name="T13" fmla="*/ 330 h 640"/>
                <a:gd name="T14" fmla="*/ 618 w 1099"/>
                <a:gd name="T15" fmla="*/ 372 h 640"/>
                <a:gd name="T16" fmla="*/ 609 w 1099"/>
                <a:gd name="T17" fmla="*/ 413 h 640"/>
                <a:gd name="T18" fmla="*/ 596 w 1099"/>
                <a:gd name="T19" fmla="*/ 451 h 640"/>
                <a:gd name="T20" fmla="*/ 578 w 1099"/>
                <a:gd name="T21" fmla="*/ 486 h 640"/>
                <a:gd name="T22" fmla="*/ 556 w 1099"/>
                <a:gd name="T23" fmla="*/ 519 h 640"/>
                <a:gd name="T24" fmla="*/ 529 w 1099"/>
                <a:gd name="T25" fmla="*/ 550 h 640"/>
                <a:gd name="T26" fmla="*/ 500 w 1099"/>
                <a:gd name="T27" fmla="*/ 576 h 640"/>
                <a:gd name="T28" fmla="*/ 466 w 1099"/>
                <a:gd name="T29" fmla="*/ 598 h 640"/>
                <a:gd name="T30" fmla="*/ 430 w 1099"/>
                <a:gd name="T31" fmla="*/ 616 h 640"/>
                <a:gd name="T32" fmla="*/ 392 w 1099"/>
                <a:gd name="T33" fmla="*/ 630 h 640"/>
                <a:gd name="T34" fmla="*/ 351 w 1099"/>
                <a:gd name="T35" fmla="*/ 637 h 640"/>
                <a:gd name="T36" fmla="*/ 309 w 1099"/>
                <a:gd name="T37" fmla="*/ 640 h 640"/>
                <a:gd name="T38" fmla="*/ 267 w 1099"/>
                <a:gd name="T39" fmla="*/ 637 h 640"/>
                <a:gd name="T40" fmla="*/ 227 w 1099"/>
                <a:gd name="T41" fmla="*/ 630 h 640"/>
                <a:gd name="T42" fmla="*/ 189 w 1099"/>
                <a:gd name="T43" fmla="*/ 616 h 640"/>
                <a:gd name="T44" fmla="*/ 154 w 1099"/>
                <a:gd name="T45" fmla="*/ 598 h 640"/>
                <a:gd name="T46" fmla="*/ 120 w 1099"/>
                <a:gd name="T47" fmla="*/ 576 h 640"/>
                <a:gd name="T48" fmla="*/ 90 w 1099"/>
                <a:gd name="T49" fmla="*/ 550 h 640"/>
                <a:gd name="T50" fmla="*/ 64 w 1099"/>
                <a:gd name="T51" fmla="*/ 519 h 640"/>
                <a:gd name="T52" fmla="*/ 42 w 1099"/>
                <a:gd name="T53" fmla="*/ 486 h 640"/>
                <a:gd name="T54" fmla="*/ 24 w 1099"/>
                <a:gd name="T55" fmla="*/ 451 h 640"/>
                <a:gd name="T56" fmla="*/ 12 w 1099"/>
                <a:gd name="T57" fmla="*/ 413 h 640"/>
                <a:gd name="T58" fmla="*/ 3 w 1099"/>
                <a:gd name="T59" fmla="*/ 372 h 640"/>
                <a:gd name="T60" fmla="*/ 0 w 1099"/>
                <a:gd name="T61" fmla="*/ 330 h 640"/>
                <a:gd name="T62" fmla="*/ 3 w 1099"/>
                <a:gd name="T63" fmla="*/ 288 h 640"/>
                <a:gd name="T64" fmla="*/ 12 w 1099"/>
                <a:gd name="T65" fmla="*/ 248 h 640"/>
                <a:gd name="T66" fmla="*/ 24 w 1099"/>
                <a:gd name="T67" fmla="*/ 210 h 640"/>
                <a:gd name="T68" fmla="*/ 42 w 1099"/>
                <a:gd name="T69" fmla="*/ 174 h 640"/>
                <a:gd name="T70" fmla="*/ 64 w 1099"/>
                <a:gd name="T71" fmla="*/ 140 h 640"/>
                <a:gd name="T72" fmla="*/ 90 w 1099"/>
                <a:gd name="T73" fmla="*/ 111 h 640"/>
                <a:gd name="T74" fmla="*/ 120 w 1099"/>
                <a:gd name="T75" fmla="*/ 85 h 640"/>
                <a:gd name="T76" fmla="*/ 154 w 1099"/>
                <a:gd name="T77" fmla="*/ 62 h 640"/>
                <a:gd name="T78" fmla="*/ 189 w 1099"/>
                <a:gd name="T79" fmla="*/ 45 h 640"/>
                <a:gd name="T80" fmla="*/ 227 w 1099"/>
                <a:gd name="T81" fmla="*/ 31 h 640"/>
                <a:gd name="T82" fmla="*/ 267 w 1099"/>
                <a:gd name="T83" fmla="*/ 24 h 640"/>
                <a:gd name="T84" fmla="*/ 309 w 1099"/>
                <a:gd name="T85" fmla="*/ 20 h 640"/>
                <a:gd name="T86" fmla="*/ 350 w 1099"/>
                <a:gd name="T87" fmla="*/ 23 h 640"/>
                <a:gd name="T88" fmla="*/ 388 w 1099"/>
                <a:gd name="T89" fmla="*/ 31 h 640"/>
                <a:gd name="T90" fmla="*/ 425 w 1099"/>
                <a:gd name="T91" fmla="*/ 42 h 640"/>
                <a:gd name="T92" fmla="*/ 460 w 1099"/>
                <a:gd name="T93" fmla="*/ 59 h 640"/>
                <a:gd name="T94" fmla="*/ 491 w 1099"/>
                <a:gd name="T95" fmla="*/ 79 h 640"/>
                <a:gd name="T96" fmla="*/ 521 w 1099"/>
                <a:gd name="T97" fmla="*/ 104 h 640"/>
                <a:gd name="T98" fmla="*/ 547 w 1099"/>
                <a:gd name="T99" fmla="*/ 131 h 640"/>
                <a:gd name="T100" fmla="*/ 569 w 1099"/>
                <a:gd name="T101" fmla="*/ 161 h 640"/>
                <a:gd name="T102" fmla="*/ 1049 w 1099"/>
                <a:gd name="T10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40">
                  <a:moveTo>
                    <a:pt x="1049" y="0"/>
                  </a:moveTo>
                  <a:lnTo>
                    <a:pt x="1063" y="51"/>
                  </a:lnTo>
                  <a:lnTo>
                    <a:pt x="1079" y="100"/>
                  </a:lnTo>
                  <a:lnTo>
                    <a:pt x="1099" y="148"/>
                  </a:lnTo>
                  <a:lnTo>
                    <a:pt x="618" y="310"/>
                  </a:lnTo>
                  <a:lnTo>
                    <a:pt x="619" y="319"/>
                  </a:lnTo>
                  <a:lnTo>
                    <a:pt x="620" y="330"/>
                  </a:lnTo>
                  <a:lnTo>
                    <a:pt x="618" y="372"/>
                  </a:lnTo>
                  <a:lnTo>
                    <a:pt x="609" y="413"/>
                  </a:lnTo>
                  <a:lnTo>
                    <a:pt x="596" y="451"/>
                  </a:lnTo>
                  <a:lnTo>
                    <a:pt x="578" y="486"/>
                  </a:lnTo>
                  <a:lnTo>
                    <a:pt x="556" y="519"/>
                  </a:lnTo>
                  <a:lnTo>
                    <a:pt x="529" y="550"/>
                  </a:lnTo>
                  <a:lnTo>
                    <a:pt x="500" y="576"/>
                  </a:lnTo>
                  <a:lnTo>
                    <a:pt x="466" y="598"/>
                  </a:lnTo>
                  <a:lnTo>
                    <a:pt x="430" y="616"/>
                  </a:lnTo>
                  <a:lnTo>
                    <a:pt x="392" y="630"/>
                  </a:lnTo>
                  <a:lnTo>
                    <a:pt x="351" y="637"/>
                  </a:lnTo>
                  <a:lnTo>
                    <a:pt x="309" y="640"/>
                  </a:lnTo>
                  <a:lnTo>
                    <a:pt x="267" y="637"/>
                  </a:lnTo>
                  <a:lnTo>
                    <a:pt x="227" y="630"/>
                  </a:lnTo>
                  <a:lnTo>
                    <a:pt x="189" y="616"/>
                  </a:lnTo>
                  <a:lnTo>
                    <a:pt x="154" y="598"/>
                  </a:lnTo>
                  <a:lnTo>
                    <a:pt x="120" y="576"/>
                  </a:lnTo>
                  <a:lnTo>
                    <a:pt x="90" y="550"/>
                  </a:lnTo>
                  <a:lnTo>
                    <a:pt x="64" y="519"/>
                  </a:lnTo>
                  <a:lnTo>
                    <a:pt x="42" y="486"/>
                  </a:lnTo>
                  <a:lnTo>
                    <a:pt x="24" y="451"/>
                  </a:lnTo>
                  <a:lnTo>
                    <a:pt x="12" y="413"/>
                  </a:lnTo>
                  <a:lnTo>
                    <a:pt x="3" y="372"/>
                  </a:lnTo>
                  <a:lnTo>
                    <a:pt x="0" y="330"/>
                  </a:lnTo>
                  <a:lnTo>
                    <a:pt x="3" y="288"/>
                  </a:lnTo>
                  <a:lnTo>
                    <a:pt x="12" y="248"/>
                  </a:lnTo>
                  <a:lnTo>
                    <a:pt x="24" y="210"/>
                  </a:lnTo>
                  <a:lnTo>
                    <a:pt x="42" y="174"/>
                  </a:lnTo>
                  <a:lnTo>
                    <a:pt x="64" y="140"/>
                  </a:lnTo>
                  <a:lnTo>
                    <a:pt x="90" y="111"/>
                  </a:lnTo>
                  <a:lnTo>
                    <a:pt x="120" y="85"/>
                  </a:lnTo>
                  <a:lnTo>
                    <a:pt x="154" y="62"/>
                  </a:lnTo>
                  <a:lnTo>
                    <a:pt x="189" y="45"/>
                  </a:lnTo>
                  <a:lnTo>
                    <a:pt x="227" y="31"/>
                  </a:lnTo>
                  <a:lnTo>
                    <a:pt x="267" y="24"/>
                  </a:lnTo>
                  <a:lnTo>
                    <a:pt x="309" y="20"/>
                  </a:lnTo>
                  <a:lnTo>
                    <a:pt x="350" y="23"/>
                  </a:lnTo>
                  <a:lnTo>
                    <a:pt x="388" y="31"/>
                  </a:lnTo>
                  <a:lnTo>
                    <a:pt x="425" y="42"/>
                  </a:lnTo>
                  <a:lnTo>
                    <a:pt x="460" y="59"/>
                  </a:lnTo>
                  <a:lnTo>
                    <a:pt x="491" y="79"/>
                  </a:lnTo>
                  <a:lnTo>
                    <a:pt x="521" y="104"/>
                  </a:lnTo>
                  <a:lnTo>
                    <a:pt x="547" y="131"/>
                  </a:lnTo>
                  <a:lnTo>
                    <a:pt x="569" y="161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Freeform 180"/>
            <p:cNvSpPr>
              <a:spLocks/>
            </p:cNvSpPr>
            <p:nvPr/>
          </p:nvSpPr>
          <p:spPr bwMode="auto">
            <a:xfrm>
              <a:off x="1130301" y="2593975"/>
              <a:ext cx="211138" cy="211138"/>
            </a:xfrm>
            <a:custGeom>
              <a:avLst/>
              <a:gdLst>
                <a:gd name="T0" fmla="*/ 531 w 1064"/>
                <a:gd name="T1" fmla="*/ 0 h 1063"/>
                <a:gd name="T2" fmla="*/ 589 w 1064"/>
                <a:gd name="T3" fmla="*/ 3 h 1063"/>
                <a:gd name="T4" fmla="*/ 646 w 1064"/>
                <a:gd name="T5" fmla="*/ 12 h 1063"/>
                <a:gd name="T6" fmla="*/ 700 w 1064"/>
                <a:gd name="T7" fmla="*/ 27 h 1063"/>
                <a:gd name="T8" fmla="*/ 751 w 1064"/>
                <a:gd name="T9" fmla="*/ 47 h 1063"/>
                <a:gd name="T10" fmla="*/ 800 w 1064"/>
                <a:gd name="T11" fmla="*/ 72 h 1063"/>
                <a:gd name="T12" fmla="*/ 846 w 1064"/>
                <a:gd name="T13" fmla="*/ 103 h 1063"/>
                <a:gd name="T14" fmla="*/ 888 w 1064"/>
                <a:gd name="T15" fmla="*/ 137 h 1063"/>
                <a:gd name="T16" fmla="*/ 926 w 1064"/>
                <a:gd name="T17" fmla="*/ 175 h 1063"/>
                <a:gd name="T18" fmla="*/ 961 w 1064"/>
                <a:gd name="T19" fmla="*/ 217 h 1063"/>
                <a:gd name="T20" fmla="*/ 991 w 1064"/>
                <a:gd name="T21" fmla="*/ 264 h 1063"/>
                <a:gd name="T22" fmla="*/ 1016 w 1064"/>
                <a:gd name="T23" fmla="*/ 312 h 1063"/>
                <a:gd name="T24" fmla="*/ 1036 w 1064"/>
                <a:gd name="T25" fmla="*/ 364 h 1063"/>
                <a:gd name="T26" fmla="*/ 1051 w 1064"/>
                <a:gd name="T27" fmla="*/ 417 h 1063"/>
                <a:gd name="T28" fmla="*/ 1060 w 1064"/>
                <a:gd name="T29" fmla="*/ 473 h 1063"/>
                <a:gd name="T30" fmla="*/ 1064 w 1064"/>
                <a:gd name="T31" fmla="*/ 531 h 1063"/>
                <a:gd name="T32" fmla="*/ 1060 w 1064"/>
                <a:gd name="T33" fmla="*/ 589 h 1063"/>
                <a:gd name="T34" fmla="*/ 1051 w 1064"/>
                <a:gd name="T35" fmla="*/ 646 h 1063"/>
                <a:gd name="T36" fmla="*/ 1036 w 1064"/>
                <a:gd name="T37" fmla="*/ 699 h 1063"/>
                <a:gd name="T38" fmla="*/ 1016 w 1064"/>
                <a:gd name="T39" fmla="*/ 751 h 1063"/>
                <a:gd name="T40" fmla="*/ 991 w 1064"/>
                <a:gd name="T41" fmla="*/ 799 h 1063"/>
                <a:gd name="T42" fmla="*/ 961 w 1064"/>
                <a:gd name="T43" fmla="*/ 846 h 1063"/>
                <a:gd name="T44" fmla="*/ 926 w 1064"/>
                <a:gd name="T45" fmla="*/ 888 h 1063"/>
                <a:gd name="T46" fmla="*/ 888 w 1064"/>
                <a:gd name="T47" fmla="*/ 927 h 1063"/>
                <a:gd name="T48" fmla="*/ 846 w 1064"/>
                <a:gd name="T49" fmla="*/ 960 h 1063"/>
                <a:gd name="T50" fmla="*/ 800 w 1064"/>
                <a:gd name="T51" fmla="*/ 991 h 1063"/>
                <a:gd name="T52" fmla="*/ 751 w 1064"/>
                <a:gd name="T53" fmla="*/ 1016 h 1063"/>
                <a:gd name="T54" fmla="*/ 700 w 1064"/>
                <a:gd name="T55" fmla="*/ 1036 h 1063"/>
                <a:gd name="T56" fmla="*/ 646 w 1064"/>
                <a:gd name="T57" fmla="*/ 1051 h 1063"/>
                <a:gd name="T58" fmla="*/ 589 w 1064"/>
                <a:gd name="T59" fmla="*/ 1060 h 1063"/>
                <a:gd name="T60" fmla="*/ 531 w 1064"/>
                <a:gd name="T61" fmla="*/ 1063 h 1063"/>
                <a:gd name="T62" fmla="*/ 473 w 1064"/>
                <a:gd name="T63" fmla="*/ 1060 h 1063"/>
                <a:gd name="T64" fmla="*/ 418 w 1064"/>
                <a:gd name="T65" fmla="*/ 1051 h 1063"/>
                <a:gd name="T66" fmla="*/ 364 w 1064"/>
                <a:gd name="T67" fmla="*/ 1036 h 1063"/>
                <a:gd name="T68" fmla="*/ 312 w 1064"/>
                <a:gd name="T69" fmla="*/ 1016 h 1063"/>
                <a:gd name="T70" fmla="*/ 264 w 1064"/>
                <a:gd name="T71" fmla="*/ 991 h 1063"/>
                <a:gd name="T72" fmla="*/ 218 w 1064"/>
                <a:gd name="T73" fmla="*/ 960 h 1063"/>
                <a:gd name="T74" fmla="*/ 176 w 1064"/>
                <a:gd name="T75" fmla="*/ 927 h 1063"/>
                <a:gd name="T76" fmla="*/ 137 w 1064"/>
                <a:gd name="T77" fmla="*/ 888 h 1063"/>
                <a:gd name="T78" fmla="*/ 103 w 1064"/>
                <a:gd name="T79" fmla="*/ 846 h 1063"/>
                <a:gd name="T80" fmla="*/ 73 w 1064"/>
                <a:gd name="T81" fmla="*/ 799 h 1063"/>
                <a:gd name="T82" fmla="*/ 47 w 1064"/>
                <a:gd name="T83" fmla="*/ 751 h 1063"/>
                <a:gd name="T84" fmla="*/ 27 w 1064"/>
                <a:gd name="T85" fmla="*/ 699 h 1063"/>
                <a:gd name="T86" fmla="*/ 13 w 1064"/>
                <a:gd name="T87" fmla="*/ 646 h 1063"/>
                <a:gd name="T88" fmla="*/ 3 w 1064"/>
                <a:gd name="T89" fmla="*/ 589 h 1063"/>
                <a:gd name="T90" fmla="*/ 0 w 1064"/>
                <a:gd name="T91" fmla="*/ 531 h 1063"/>
                <a:gd name="T92" fmla="*/ 3 w 1064"/>
                <a:gd name="T93" fmla="*/ 473 h 1063"/>
                <a:gd name="T94" fmla="*/ 13 w 1064"/>
                <a:gd name="T95" fmla="*/ 417 h 1063"/>
                <a:gd name="T96" fmla="*/ 27 w 1064"/>
                <a:gd name="T97" fmla="*/ 364 h 1063"/>
                <a:gd name="T98" fmla="*/ 47 w 1064"/>
                <a:gd name="T99" fmla="*/ 312 h 1063"/>
                <a:gd name="T100" fmla="*/ 73 w 1064"/>
                <a:gd name="T101" fmla="*/ 264 h 1063"/>
                <a:gd name="T102" fmla="*/ 103 w 1064"/>
                <a:gd name="T103" fmla="*/ 217 h 1063"/>
                <a:gd name="T104" fmla="*/ 137 w 1064"/>
                <a:gd name="T105" fmla="*/ 175 h 1063"/>
                <a:gd name="T106" fmla="*/ 176 w 1064"/>
                <a:gd name="T107" fmla="*/ 137 h 1063"/>
                <a:gd name="T108" fmla="*/ 218 w 1064"/>
                <a:gd name="T109" fmla="*/ 103 h 1063"/>
                <a:gd name="T110" fmla="*/ 264 w 1064"/>
                <a:gd name="T111" fmla="*/ 72 h 1063"/>
                <a:gd name="T112" fmla="*/ 312 w 1064"/>
                <a:gd name="T113" fmla="*/ 47 h 1063"/>
                <a:gd name="T114" fmla="*/ 364 w 1064"/>
                <a:gd name="T115" fmla="*/ 27 h 1063"/>
                <a:gd name="T116" fmla="*/ 418 w 1064"/>
                <a:gd name="T117" fmla="*/ 12 h 1063"/>
                <a:gd name="T118" fmla="*/ 473 w 1064"/>
                <a:gd name="T119" fmla="*/ 3 h 1063"/>
                <a:gd name="T120" fmla="*/ 531 w 1064"/>
                <a:gd name="T121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4" h="1063">
                  <a:moveTo>
                    <a:pt x="531" y="0"/>
                  </a:moveTo>
                  <a:lnTo>
                    <a:pt x="589" y="3"/>
                  </a:lnTo>
                  <a:lnTo>
                    <a:pt x="646" y="12"/>
                  </a:lnTo>
                  <a:lnTo>
                    <a:pt x="700" y="27"/>
                  </a:lnTo>
                  <a:lnTo>
                    <a:pt x="751" y="47"/>
                  </a:lnTo>
                  <a:lnTo>
                    <a:pt x="800" y="72"/>
                  </a:lnTo>
                  <a:lnTo>
                    <a:pt x="846" y="103"/>
                  </a:lnTo>
                  <a:lnTo>
                    <a:pt x="888" y="137"/>
                  </a:lnTo>
                  <a:lnTo>
                    <a:pt x="926" y="175"/>
                  </a:lnTo>
                  <a:lnTo>
                    <a:pt x="961" y="217"/>
                  </a:lnTo>
                  <a:lnTo>
                    <a:pt x="991" y="264"/>
                  </a:lnTo>
                  <a:lnTo>
                    <a:pt x="1016" y="312"/>
                  </a:lnTo>
                  <a:lnTo>
                    <a:pt x="1036" y="364"/>
                  </a:lnTo>
                  <a:lnTo>
                    <a:pt x="1051" y="417"/>
                  </a:lnTo>
                  <a:lnTo>
                    <a:pt x="1060" y="473"/>
                  </a:lnTo>
                  <a:lnTo>
                    <a:pt x="1064" y="531"/>
                  </a:lnTo>
                  <a:lnTo>
                    <a:pt x="1060" y="589"/>
                  </a:lnTo>
                  <a:lnTo>
                    <a:pt x="1051" y="646"/>
                  </a:lnTo>
                  <a:lnTo>
                    <a:pt x="1036" y="699"/>
                  </a:lnTo>
                  <a:lnTo>
                    <a:pt x="1016" y="751"/>
                  </a:lnTo>
                  <a:lnTo>
                    <a:pt x="991" y="799"/>
                  </a:lnTo>
                  <a:lnTo>
                    <a:pt x="961" y="846"/>
                  </a:lnTo>
                  <a:lnTo>
                    <a:pt x="926" y="888"/>
                  </a:lnTo>
                  <a:lnTo>
                    <a:pt x="888" y="927"/>
                  </a:lnTo>
                  <a:lnTo>
                    <a:pt x="846" y="960"/>
                  </a:lnTo>
                  <a:lnTo>
                    <a:pt x="800" y="991"/>
                  </a:lnTo>
                  <a:lnTo>
                    <a:pt x="751" y="1016"/>
                  </a:lnTo>
                  <a:lnTo>
                    <a:pt x="700" y="1036"/>
                  </a:lnTo>
                  <a:lnTo>
                    <a:pt x="646" y="1051"/>
                  </a:lnTo>
                  <a:lnTo>
                    <a:pt x="589" y="1060"/>
                  </a:lnTo>
                  <a:lnTo>
                    <a:pt x="531" y="1063"/>
                  </a:lnTo>
                  <a:lnTo>
                    <a:pt x="473" y="1060"/>
                  </a:lnTo>
                  <a:lnTo>
                    <a:pt x="418" y="1051"/>
                  </a:lnTo>
                  <a:lnTo>
                    <a:pt x="364" y="1036"/>
                  </a:lnTo>
                  <a:lnTo>
                    <a:pt x="312" y="1016"/>
                  </a:lnTo>
                  <a:lnTo>
                    <a:pt x="264" y="991"/>
                  </a:lnTo>
                  <a:lnTo>
                    <a:pt x="218" y="960"/>
                  </a:lnTo>
                  <a:lnTo>
                    <a:pt x="176" y="927"/>
                  </a:lnTo>
                  <a:lnTo>
                    <a:pt x="137" y="888"/>
                  </a:lnTo>
                  <a:lnTo>
                    <a:pt x="103" y="846"/>
                  </a:lnTo>
                  <a:lnTo>
                    <a:pt x="73" y="799"/>
                  </a:lnTo>
                  <a:lnTo>
                    <a:pt x="47" y="751"/>
                  </a:lnTo>
                  <a:lnTo>
                    <a:pt x="27" y="699"/>
                  </a:lnTo>
                  <a:lnTo>
                    <a:pt x="13" y="646"/>
                  </a:lnTo>
                  <a:lnTo>
                    <a:pt x="3" y="589"/>
                  </a:lnTo>
                  <a:lnTo>
                    <a:pt x="0" y="531"/>
                  </a:lnTo>
                  <a:lnTo>
                    <a:pt x="3" y="473"/>
                  </a:lnTo>
                  <a:lnTo>
                    <a:pt x="13" y="417"/>
                  </a:lnTo>
                  <a:lnTo>
                    <a:pt x="27" y="364"/>
                  </a:lnTo>
                  <a:lnTo>
                    <a:pt x="47" y="312"/>
                  </a:lnTo>
                  <a:lnTo>
                    <a:pt x="73" y="264"/>
                  </a:lnTo>
                  <a:lnTo>
                    <a:pt x="103" y="217"/>
                  </a:lnTo>
                  <a:lnTo>
                    <a:pt x="137" y="175"/>
                  </a:lnTo>
                  <a:lnTo>
                    <a:pt x="176" y="137"/>
                  </a:lnTo>
                  <a:lnTo>
                    <a:pt x="218" y="103"/>
                  </a:lnTo>
                  <a:lnTo>
                    <a:pt x="264" y="72"/>
                  </a:lnTo>
                  <a:lnTo>
                    <a:pt x="312" y="47"/>
                  </a:lnTo>
                  <a:lnTo>
                    <a:pt x="364" y="27"/>
                  </a:lnTo>
                  <a:lnTo>
                    <a:pt x="418" y="12"/>
                  </a:lnTo>
                  <a:lnTo>
                    <a:pt x="473" y="3"/>
                  </a:lnTo>
                  <a:lnTo>
                    <a:pt x="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6675499" y="1447602"/>
            <a:ext cx="696912" cy="607596"/>
            <a:chOff x="977900" y="3124200"/>
            <a:chExt cx="879476" cy="766763"/>
          </a:xfrm>
          <a:solidFill>
            <a:schemeClr val="bg1"/>
          </a:solidFill>
        </p:grpSpPr>
        <p:sp>
          <p:nvSpPr>
            <p:cNvPr id="263" name="Freeform 185"/>
            <p:cNvSpPr>
              <a:spLocks/>
            </p:cNvSpPr>
            <p:nvPr/>
          </p:nvSpPr>
          <p:spPr bwMode="auto">
            <a:xfrm>
              <a:off x="1563688" y="3233738"/>
              <a:ext cx="120650" cy="246063"/>
            </a:xfrm>
            <a:custGeom>
              <a:avLst/>
              <a:gdLst>
                <a:gd name="T0" fmla="*/ 262 w 455"/>
                <a:gd name="T1" fmla="*/ 3 h 931"/>
                <a:gd name="T2" fmla="*/ 284 w 455"/>
                <a:gd name="T3" fmla="*/ 37 h 931"/>
                <a:gd name="T4" fmla="*/ 286 w 455"/>
                <a:gd name="T5" fmla="*/ 107 h 931"/>
                <a:gd name="T6" fmla="*/ 289 w 455"/>
                <a:gd name="T7" fmla="*/ 110 h 931"/>
                <a:gd name="T8" fmla="*/ 301 w 455"/>
                <a:gd name="T9" fmla="*/ 112 h 931"/>
                <a:gd name="T10" fmla="*/ 344 w 455"/>
                <a:gd name="T11" fmla="*/ 121 h 931"/>
                <a:gd name="T12" fmla="*/ 396 w 455"/>
                <a:gd name="T13" fmla="*/ 135 h 931"/>
                <a:gd name="T14" fmla="*/ 425 w 455"/>
                <a:gd name="T15" fmla="*/ 155 h 931"/>
                <a:gd name="T16" fmla="*/ 408 w 455"/>
                <a:gd name="T17" fmla="*/ 224 h 931"/>
                <a:gd name="T18" fmla="*/ 386 w 455"/>
                <a:gd name="T19" fmla="*/ 245 h 931"/>
                <a:gd name="T20" fmla="*/ 359 w 455"/>
                <a:gd name="T21" fmla="*/ 242 h 931"/>
                <a:gd name="T22" fmla="*/ 338 w 455"/>
                <a:gd name="T23" fmla="*/ 233 h 931"/>
                <a:gd name="T24" fmla="*/ 288 w 455"/>
                <a:gd name="T25" fmla="*/ 220 h 931"/>
                <a:gd name="T26" fmla="*/ 219 w 455"/>
                <a:gd name="T27" fmla="*/ 217 h 931"/>
                <a:gd name="T28" fmla="*/ 169 w 455"/>
                <a:gd name="T29" fmla="*/ 236 h 931"/>
                <a:gd name="T30" fmla="*/ 146 w 455"/>
                <a:gd name="T31" fmla="*/ 267 h 931"/>
                <a:gd name="T32" fmla="*/ 143 w 455"/>
                <a:gd name="T33" fmla="*/ 304 h 931"/>
                <a:gd name="T34" fmla="*/ 162 w 455"/>
                <a:gd name="T35" fmla="*/ 340 h 931"/>
                <a:gd name="T36" fmla="*/ 214 w 455"/>
                <a:gd name="T37" fmla="*/ 374 h 931"/>
                <a:gd name="T38" fmla="*/ 310 w 455"/>
                <a:gd name="T39" fmla="*/ 416 h 931"/>
                <a:gd name="T40" fmla="*/ 401 w 455"/>
                <a:gd name="T41" fmla="*/ 476 h 931"/>
                <a:gd name="T42" fmla="*/ 447 w 455"/>
                <a:gd name="T43" fmla="*/ 553 h 931"/>
                <a:gd name="T44" fmla="*/ 453 w 455"/>
                <a:gd name="T45" fmla="*/ 646 h 931"/>
                <a:gd name="T46" fmla="*/ 419 w 455"/>
                <a:gd name="T47" fmla="*/ 730 h 931"/>
                <a:gd name="T48" fmla="*/ 349 w 455"/>
                <a:gd name="T49" fmla="*/ 790 h 931"/>
                <a:gd name="T50" fmla="*/ 283 w 455"/>
                <a:gd name="T51" fmla="*/ 813 h 931"/>
                <a:gd name="T52" fmla="*/ 279 w 455"/>
                <a:gd name="T53" fmla="*/ 816 h 931"/>
                <a:gd name="T54" fmla="*/ 278 w 455"/>
                <a:gd name="T55" fmla="*/ 895 h 931"/>
                <a:gd name="T56" fmla="*/ 255 w 455"/>
                <a:gd name="T57" fmla="*/ 929 h 931"/>
                <a:gd name="T58" fmla="*/ 192 w 455"/>
                <a:gd name="T59" fmla="*/ 929 h 931"/>
                <a:gd name="T60" fmla="*/ 169 w 455"/>
                <a:gd name="T61" fmla="*/ 895 h 931"/>
                <a:gd name="T62" fmla="*/ 168 w 455"/>
                <a:gd name="T63" fmla="*/ 820 h 931"/>
                <a:gd name="T64" fmla="*/ 163 w 455"/>
                <a:gd name="T65" fmla="*/ 817 h 931"/>
                <a:gd name="T66" fmla="*/ 148 w 455"/>
                <a:gd name="T67" fmla="*/ 815 h 931"/>
                <a:gd name="T68" fmla="*/ 96 w 455"/>
                <a:gd name="T69" fmla="*/ 804 h 931"/>
                <a:gd name="T70" fmla="*/ 34 w 455"/>
                <a:gd name="T71" fmla="*/ 785 h 931"/>
                <a:gd name="T72" fmla="*/ 2 w 455"/>
                <a:gd name="T73" fmla="*/ 762 h 931"/>
                <a:gd name="T74" fmla="*/ 19 w 455"/>
                <a:gd name="T75" fmla="*/ 692 h 931"/>
                <a:gd name="T76" fmla="*/ 41 w 455"/>
                <a:gd name="T77" fmla="*/ 671 h 931"/>
                <a:gd name="T78" fmla="*/ 62 w 455"/>
                <a:gd name="T79" fmla="*/ 671 h 931"/>
                <a:gd name="T80" fmla="*/ 77 w 455"/>
                <a:gd name="T81" fmla="*/ 677 h 931"/>
                <a:gd name="T82" fmla="*/ 115 w 455"/>
                <a:gd name="T83" fmla="*/ 691 h 931"/>
                <a:gd name="T84" fmla="*/ 168 w 455"/>
                <a:gd name="T85" fmla="*/ 707 h 931"/>
                <a:gd name="T86" fmla="*/ 233 w 455"/>
                <a:gd name="T87" fmla="*/ 709 h 931"/>
                <a:gd name="T88" fmla="*/ 296 w 455"/>
                <a:gd name="T89" fmla="*/ 678 h 931"/>
                <a:gd name="T90" fmla="*/ 320 w 455"/>
                <a:gd name="T91" fmla="*/ 622 h 931"/>
                <a:gd name="T92" fmla="*/ 300 w 455"/>
                <a:gd name="T93" fmla="*/ 568 h 931"/>
                <a:gd name="T94" fmla="*/ 237 w 455"/>
                <a:gd name="T95" fmla="*/ 523 h 931"/>
                <a:gd name="T96" fmla="*/ 150 w 455"/>
                <a:gd name="T97" fmla="*/ 486 h 931"/>
                <a:gd name="T98" fmla="*/ 78 w 455"/>
                <a:gd name="T99" fmla="*/ 444 h 931"/>
                <a:gd name="T100" fmla="*/ 26 w 455"/>
                <a:gd name="T101" fmla="*/ 385 h 931"/>
                <a:gd name="T102" fmla="*/ 7 w 455"/>
                <a:gd name="T103" fmla="*/ 304 h 931"/>
                <a:gd name="T104" fmla="*/ 27 w 455"/>
                <a:gd name="T105" fmla="*/ 220 h 931"/>
                <a:gd name="T106" fmla="*/ 83 w 455"/>
                <a:gd name="T107" fmla="*/ 154 h 931"/>
                <a:gd name="T108" fmla="*/ 169 w 455"/>
                <a:gd name="T109" fmla="*/ 115 h 931"/>
                <a:gd name="T110" fmla="*/ 174 w 455"/>
                <a:gd name="T111" fmla="*/ 113 h 931"/>
                <a:gd name="T112" fmla="*/ 177 w 455"/>
                <a:gd name="T113" fmla="*/ 107 h 931"/>
                <a:gd name="T114" fmla="*/ 188 w 455"/>
                <a:gd name="T115" fmla="*/ 1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5" h="931">
                  <a:moveTo>
                    <a:pt x="215" y="0"/>
                  </a:moveTo>
                  <a:lnTo>
                    <a:pt x="247" y="0"/>
                  </a:lnTo>
                  <a:lnTo>
                    <a:pt x="262" y="3"/>
                  </a:lnTo>
                  <a:lnTo>
                    <a:pt x="274" y="10"/>
                  </a:lnTo>
                  <a:lnTo>
                    <a:pt x="282" y="23"/>
                  </a:lnTo>
                  <a:lnTo>
                    <a:pt x="284" y="37"/>
                  </a:lnTo>
                  <a:lnTo>
                    <a:pt x="285" y="103"/>
                  </a:lnTo>
                  <a:lnTo>
                    <a:pt x="285" y="106"/>
                  </a:lnTo>
                  <a:lnTo>
                    <a:pt x="286" y="107"/>
                  </a:lnTo>
                  <a:lnTo>
                    <a:pt x="287" y="108"/>
                  </a:lnTo>
                  <a:lnTo>
                    <a:pt x="288" y="109"/>
                  </a:lnTo>
                  <a:lnTo>
                    <a:pt x="289" y="110"/>
                  </a:lnTo>
                  <a:lnTo>
                    <a:pt x="290" y="110"/>
                  </a:lnTo>
                  <a:lnTo>
                    <a:pt x="293" y="110"/>
                  </a:lnTo>
                  <a:lnTo>
                    <a:pt x="301" y="112"/>
                  </a:lnTo>
                  <a:lnTo>
                    <a:pt x="313" y="114"/>
                  </a:lnTo>
                  <a:lnTo>
                    <a:pt x="327" y="117"/>
                  </a:lnTo>
                  <a:lnTo>
                    <a:pt x="344" y="121"/>
                  </a:lnTo>
                  <a:lnTo>
                    <a:pt x="362" y="125"/>
                  </a:lnTo>
                  <a:lnTo>
                    <a:pt x="380" y="130"/>
                  </a:lnTo>
                  <a:lnTo>
                    <a:pt x="396" y="135"/>
                  </a:lnTo>
                  <a:lnTo>
                    <a:pt x="411" y="141"/>
                  </a:lnTo>
                  <a:lnTo>
                    <a:pt x="419" y="146"/>
                  </a:lnTo>
                  <a:lnTo>
                    <a:pt x="425" y="155"/>
                  </a:lnTo>
                  <a:lnTo>
                    <a:pt x="428" y="165"/>
                  </a:lnTo>
                  <a:lnTo>
                    <a:pt x="426" y="177"/>
                  </a:lnTo>
                  <a:lnTo>
                    <a:pt x="408" y="224"/>
                  </a:lnTo>
                  <a:lnTo>
                    <a:pt x="403" y="233"/>
                  </a:lnTo>
                  <a:lnTo>
                    <a:pt x="395" y="240"/>
                  </a:lnTo>
                  <a:lnTo>
                    <a:pt x="386" y="245"/>
                  </a:lnTo>
                  <a:lnTo>
                    <a:pt x="376" y="246"/>
                  </a:lnTo>
                  <a:lnTo>
                    <a:pt x="367" y="245"/>
                  </a:lnTo>
                  <a:lnTo>
                    <a:pt x="359" y="242"/>
                  </a:lnTo>
                  <a:lnTo>
                    <a:pt x="357" y="241"/>
                  </a:lnTo>
                  <a:lnTo>
                    <a:pt x="350" y="238"/>
                  </a:lnTo>
                  <a:lnTo>
                    <a:pt x="338" y="233"/>
                  </a:lnTo>
                  <a:lnTo>
                    <a:pt x="324" y="229"/>
                  </a:lnTo>
                  <a:lnTo>
                    <a:pt x="307" y="224"/>
                  </a:lnTo>
                  <a:lnTo>
                    <a:pt x="288" y="220"/>
                  </a:lnTo>
                  <a:lnTo>
                    <a:pt x="266" y="217"/>
                  </a:lnTo>
                  <a:lnTo>
                    <a:pt x="242" y="216"/>
                  </a:lnTo>
                  <a:lnTo>
                    <a:pt x="219" y="217"/>
                  </a:lnTo>
                  <a:lnTo>
                    <a:pt x="199" y="221"/>
                  </a:lnTo>
                  <a:lnTo>
                    <a:pt x="183" y="228"/>
                  </a:lnTo>
                  <a:lnTo>
                    <a:pt x="169" y="236"/>
                  </a:lnTo>
                  <a:lnTo>
                    <a:pt x="159" y="245"/>
                  </a:lnTo>
                  <a:lnTo>
                    <a:pt x="151" y="256"/>
                  </a:lnTo>
                  <a:lnTo>
                    <a:pt x="146" y="267"/>
                  </a:lnTo>
                  <a:lnTo>
                    <a:pt x="142" y="279"/>
                  </a:lnTo>
                  <a:lnTo>
                    <a:pt x="141" y="291"/>
                  </a:lnTo>
                  <a:lnTo>
                    <a:pt x="143" y="304"/>
                  </a:lnTo>
                  <a:lnTo>
                    <a:pt x="146" y="317"/>
                  </a:lnTo>
                  <a:lnTo>
                    <a:pt x="152" y="329"/>
                  </a:lnTo>
                  <a:lnTo>
                    <a:pt x="162" y="340"/>
                  </a:lnTo>
                  <a:lnTo>
                    <a:pt x="175" y="351"/>
                  </a:lnTo>
                  <a:lnTo>
                    <a:pt x="192" y="363"/>
                  </a:lnTo>
                  <a:lnTo>
                    <a:pt x="214" y="374"/>
                  </a:lnTo>
                  <a:lnTo>
                    <a:pt x="239" y="386"/>
                  </a:lnTo>
                  <a:lnTo>
                    <a:pt x="270" y="398"/>
                  </a:lnTo>
                  <a:lnTo>
                    <a:pt x="310" y="416"/>
                  </a:lnTo>
                  <a:lnTo>
                    <a:pt x="345" y="435"/>
                  </a:lnTo>
                  <a:lnTo>
                    <a:pt x="376" y="455"/>
                  </a:lnTo>
                  <a:lnTo>
                    <a:pt x="401" y="476"/>
                  </a:lnTo>
                  <a:lnTo>
                    <a:pt x="421" y="500"/>
                  </a:lnTo>
                  <a:lnTo>
                    <a:pt x="436" y="525"/>
                  </a:lnTo>
                  <a:lnTo>
                    <a:pt x="447" y="553"/>
                  </a:lnTo>
                  <a:lnTo>
                    <a:pt x="453" y="582"/>
                  </a:lnTo>
                  <a:lnTo>
                    <a:pt x="455" y="614"/>
                  </a:lnTo>
                  <a:lnTo>
                    <a:pt x="453" y="646"/>
                  </a:lnTo>
                  <a:lnTo>
                    <a:pt x="446" y="676"/>
                  </a:lnTo>
                  <a:lnTo>
                    <a:pt x="435" y="704"/>
                  </a:lnTo>
                  <a:lnTo>
                    <a:pt x="419" y="730"/>
                  </a:lnTo>
                  <a:lnTo>
                    <a:pt x="399" y="753"/>
                  </a:lnTo>
                  <a:lnTo>
                    <a:pt x="376" y="773"/>
                  </a:lnTo>
                  <a:lnTo>
                    <a:pt x="349" y="790"/>
                  </a:lnTo>
                  <a:lnTo>
                    <a:pt x="317" y="803"/>
                  </a:lnTo>
                  <a:lnTo>
                    <a:pt x="284" y="813"/>
                  </a:lnTo>
                  <a:lnTo>
                    <a:pt x="283" y="813"/>
                  </a:lnTo>
                  <a:lnTo>
                    <a:pt x="282" y="814"/>
                  </a:lnTo>
                  <a:lnTo>
                    <a:pt x="280" y="815"/>
                  </a:lnTo>
                  <a:lnTo>
                    <a:pt x="279" y="816"/>
                  </a:lnTo>
                  <a:lnTo>
                    <a:pt x="278" y="818"/>
                  </a:lnTo>
                  <a:lnTo>
                    <a:pt x="278" y="821"/>
                  </a:lnTo>
                  <a:lnTo>
                    <a:pt x="278" y="895"/>
                  </a:lnTo>
                  <a:lnTo>
                    <a:pt x="275" y="909"/>
                  </a:lnTo>
                  <a:lnTo>
                    <a:pt x="267" y="921"/>
                  </a:lnTo>
                  <a:lnTo>
                    <a:pt x="255" y="929"/>
                  </a:lnTo>
                  <a:lnTo>
                    <a:pt x="241" y="931"/>
                  </a:lnTo>
                  <a:lnTo>
                    <a:pt x="206" y="931"/>
                  </a:lnTo>
                  <a:lnTo>
                    <a:pt x="192" y="929"/>
                  </a:lnTo>
                  <a:lnTo>
                    <a:pt x="180" y="921"/>
                  </a:lnTo>
                  <a:lnTo>
                    <a:pt x="172" y="909"/>
                  </a:lnTo>
                  <a:lnTo>
                    <a:pt x="169" y="895"/>
                  </a:lnTo>
                  <a:lnTo>
                    <a:pt x="169" y="825"/>
                  </a:lnTo>
                  <a:lnTo>
                    <a:pt x="169" y="822"/>
                  </a:lnTo>
                  <a:lnTo>
                    <a:pt x="168" y="820"/>
                  </a:lnTo>
                  <a:lnTo>
                    <a:pt x="166" y="819"/>
                  </a:lnTo>
                  <a:lnTo>
                    <a:pt x="165" y="818"/>
                  </a:lnTo>
                  <a:lnTo>
                    <a:pt x="163" y="817"/>
                  </a:lnTo>
                  <a:lnTo>
                    <a:pt x="162" y="817"/>
                  </a:lnTo>
                  <a:lnTo>
                    <a:pt x="158" y="817"/>
                  </a:lnTo>
                  <a:lnTo>
                    <a:pt x="148" y="815"/>
                  </a:lnTo>
                  <a:lnTo>
                    <a:pt x="134" y="812"/>
                  </a:lnTo>
                  <a:lnTo>
                    <a:pt x="116" y="808"/>
                  </a:lnTo>
                  <a:lnTo>
                    <a:pt x="96" y="804"/>
                  </a:lnTo>
                  <a:lnTo>
                    <a:pt x="76" y="798"/>
                  </a:lnTo>
                  <a:lnTo>
                    <a:pt x="54" y="792"/>
                  </a:lnTo>
                  <a:lnTo>
                    <a:pt x="34" y="785"/>
                  </a:lnTo>
                  <a:lnTo>
                    <a:pt x="17" y="777"/>
                  </a:lnTo>
                  <a:lnTo>
                    <a:pt x="9" y="771"/>
                  </a:lnTo>
                  <a:lnTo>
                    <a:pt x="2" y="762"/>
                  </a:lnTo>
                  <a:lnTo>
                    <a:pt x="0" y="752"/>
                  </a:lnTo>
                  <a:lnTo>
                    <a:pt x="2" y="740"/>
                  </a:lnTo>
                  <a:lnTo>
                    <a:pt x="19" y="692"/>
                  </a:lnTo>
                  <a:lnTo>
                    <a:pt x="24" y="683"/>
                  </a:lnTo>
                  <a:lnTo>
                    <a:pt x="32" y="676"/>
                  </a:lnTo>
                  <a:lnTo>
                    <a:pt x="41" y="671"/>
                  </a:lnTo>
                  <a:lnTo>
                    <a:pt x="52" y="669"/>
                  </a:lnTo>
                  <a:lnTo>
                    <a:pt x="57" y="670"/>
                  </a:lnTo>
                  <a:lnTo>
                    <a:pt x="62" y="671"/>
                  </a:lnTo>
                  <a:lnTo>
                    <a:pt x="67" y="673"/>
                  </a:lnTo>
                  <a:lnTo>
                    <a:pt x="71" y="674"/>
                  </a:lnTo>
                  <a:lnTo>
                    <a:pt x="77" y="677"/>
                  </a:lnTo>
                  <a:lnTo>
                    <a:pt x="87" y="681"/>
                  </a:lnTo>
                  <a:lnTo>
                    <a:pt x="100" y="686"/>
                  </a:lnTo>
                  <a:lnTo>
                    <a:pt x="115" y="691"/>
                  </a:lnTo>
                  <a:lnTo>
                    <a:pt x="132" y="697"/>
                  </a:lnTo>
                  <a:lnTo>
                    <a:pt x="150" y="703"/>
                  </a:lnTo>
                  <a:lnTo>
                    <a:pt x="168" y="707"/>
                  </a:lnTo>
                  <a:lnTo>
                    <a:pt x="187" y="710"/>
                  </a:lnTo>
                  <a:lnTo>
                    <a:pt x="204" y="711"/>
                  </a:lnTo>
                  <a:lnTo>
                    <a:pt x="233" y="709"/>
                  </a:lnTo>
                  <a:lnTo>
                    <a:pt x="258" y="702"/>
                  </a:lnTo>
                  <a:lnTo>
                    <a:pt x="279" y="691"/>
                  </a:lnTo>
                  <a:lnTo>
                    <a:pt x="296" y="678"/>
                  </a:lnTo>
                  <a:lnTo>
                    <a:pt x="309" y="662"/>
                  </a:lnTo>
                  <a:lnTo>
                    <a:pt x="317" y="643"/>
                  </a:lnTo>
                  <a:lnTo>
                    <a:pt x="320" y="622"/>
                  </a:lnTo>
                  <a:lnTo>
                    <a:pt x="318" y="602"/>
                  </a:lnTo>
                  <a:lnTo>
                    <a:pt x="311" y="585"/>
                  </a:lnTo>
                  <a:lnTo>
                    <a:pt x="300" y="568"/>
                  </a:lnTo>
                  <a:lnTo>
                    <a:pt x="285" y="553"/>
                  </a:lnTo>
                  <a:lnTo>
                    <a:pt x="264" y="538"/>
                  </a:lnTo>
                  <a:lnTo>
                    <a:pt x="237" y="523"/>
                  </a:lnTo>
                  <a:lnTo>
                    <a:pt x="204" y="509"/>
                  </a:lnTo>
                  <a:lnTo>
                    <a:pt x="177" y="498"/>
                  </a:lnTo>
                  <a:lnTo>
                    <a:pt x="150" y="486"/>
                  </a:lnTo>
                  <a:lnTo>
                    <a:pt x="124" y="473"/>
                  </a:lnTo>
                  <a:lnTo>
                    <a:pt x="100" y="459"/>
                  </a:lnTo>
                  <a:lnTo>
                    <a:pt x="78" y="444"/>
                  </a:lnTo>
                  <a:lnTo>
                    <a:pt x="57" y="426"/>
                  </a:lnTo>
                  <a:lnTo>
                    <a:pt x="40" y="407"/>
                  </a:lnTo>
                  <a:lnTo>
                    <a:pt x="26" y="385"/>
                  </a:lnTo>
                  <a:lnTo>
                    <a:pt x="16" y="361"/>
                  </a:lnTo>
                  <a:lnTo>
                    <a:pt x="9" y="333"/>
                  </a:lnTo>
                  <a:lnTo>
                    <a:pt x="7" y="304"/>
                  </a:lnTo>
                  <a:lnTo>
                    <a:pt x="9" y="274"/>
                  </a:lnTo>
                  <a:lnTo>
                    <a:pt x="16" y="246"/>
                  </a:lnTo>
                  <a:lnTo>
                    <a:pt x="27" y="220"/>
                  </a:lnTo>
                  <a:lnTo>
                    <a:pt x="42" y="196"/>
                  </a:lnTo>
                  <a:lnTo>
                    <a:pt x="60" y="173"/>
                  </a:lnTo>
                  <a:lnTo>
                    <a:pt x="83" y="154"/>
                  </a:lnTo>
                  <a:lnTo>
                    <a:pt x="109" y="138"/>
                  </a:lnTo>
                  <a:lnTo>
                    <a:pt x="137" y="125"/>
                  </a:lnTo>
                  <a:lnTo>
                    <a:pt x="169" y="115"/>
                  </a:lnTo>
                  <a:lnTo>
                    <a:pt x="170" y="115"/>
                  </a:lnTo>
                  <a:lnTo>
                    <a:pt x="172" y="114"/>
                  </a:lnTo>
                  <a:lnTo>
                    <a:pt x="174" y="113"/>
                  </a:lnTo>
                  <a:lnTo>
                    <a:pt x="175" y="111"/>
                  </a:lnTo>
                  <a:lnTo>
                    <a:pt x="177" y="109"/>
                  </a:lnTo>
                  <a:lnTo>
                    <a:pt x="177" y="107"/>
                  </a:lnTo>
                  <a:lnTo>
                    <a:pt x="177" y="37"/>
                  </a:lnTo>
                  <a:lnTo>
                    <a:pt x="180" y="23"/>
                  </a:lnTo>
                  <a:lnTo>
                    <a:pt x="188" y="10"/>
                  </a:lnTo>
                  <a:lnTo>
                    <a:pt x="200" y="3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reeform 186"/>
            <p:cNvSpPr>
              <a:spLocks noEditPoints="1"/>
            </p:cNvSpPr>
            <p:nvPr/>
          </p:nvSpPr>
          <p:spPr bwMode="auto">
            <a:xfrm>
              <a:off x="1392238" y="3124200"/>
              <a:ext cx="465138" cy="465138"/>
            </a:xfrm>
            <a:custGeom>
              <a:avLst/>
              <a:gdLst>
                <a:gd name="T0" fmla="*/ 751 w 1757"/>
                <a:gd name="T1" fmla="*/ 216 h 1755"/>
                <a:gd name="T2" fmla="*/ 574 w 1757"/>
                <a:gd name="T3" fmla="*/ 277 h 1755"/>
                <a:gd name="T4" fmla="*/ 423 w 1757"/>
                <a:gd name="T5" fmla="*/ 380 h 1755"/>
                <a:gd name="T6" fmla="*/ 307 w 1757"/>
                <a:gd name="T7" fmla="*/ 520 h 1755"/>
                <a:gd name="T8" fmla="*/ 231 w 1757"/>
                <a:gd name="T9" fmla="*/ 688 h 1755"/>
                <a:gd name="T10" fmla="*/ 204 w 1757"/>
                <a:gd name="T11" fmla="*/ 878 h 1755"/>
                <a:gd name="T12" fmla="*/ 231 w 1757"/>
                <a:gd name="T13" fmla="*/ 1067 h 1755"/>
                <a:gd name="T14" fmla="*/ 307 w 1757"/>
                <a:gd name="T15" fmla="*/ 1235 h 1755"/>
                <a:gd name="T16" fmla="*/ 423 w 1757"/>
                <a:gd name="T17" fmla="*/ 1375 h 1755"/>
                <a:gd name="T18" fmla="*/ 574 w 1757"/>
                <a:gd name="T19" fmla="*/ 1480 h 1755"/>
                <a:gd name="T20" fmla="*/ 751 w 1757"/>
                <a:gd name="T21" fmla="*/ 1539 h 1755"/>
                <a:gd name="T22" fmla="*/ 944 w 1757"/>
                <a:gd name="T23" fmla="*/ 1548 h 1755"/>
                <a:gd name="T24" fmla="*/ 1127 w 1757"/>
                <a:gd name="T25" fmla="*/ 1505 h 1755"/>
                <a:gd name="T26" fmla="*/ 1287 w 1757"/>
                <a:gd name="T27" fmla="*/ 1414 h 1755"/>
                <a:gd name="T28" fmla="*/ 1416 w 1757"/>
                <a:gd name="T29" fmla="*/ 1286 h 1755"/>
                <a:gd name="T30" fmla="*/ 1506 w 1757"/>
                <a:gd name="T31" fmla="*/ 1126 h 1755"/>
                <a:gd name="T32" fmla="*/ 1550 w 1757"/>
                <a:gd name="T33" fmla="*/ 943 h 1755"/>
                <a:gd name="T34" fmla="*/ 1541 w 1757"/>
                <a:gd name="T35" fmla="*/ 749 h 1755"/>
                <a:gd name="T36" fmla="*/ 1481 w 1757"/>
                <a:gd name="T37" fmla="*/ 573 h 1755"/>
                <a:gd name="T38" fmla="*/ 1377 w 1757"/>
                <a:gd name="T39" fmla="*/ 423 h 1755"/>
                <a:gd name="T40" fmla="*/ 1237 w 1757"/>
                <a:gd name="T41" fmla="*/ 307 h 1755"/>
                <a:gd name="T42" fmla="*/ 1068 w 1757"/>
                <a:gd name="T43" fmla="*/ 230 h 1755"/>
                <a:gd name="T44" fmla="*/ 879 w 1757"/>
                <a:gd name="T45" fmla="*/ 204 h 1755"/>
                <a:gd name="T46" fmla="*/ 1021 w 1757"/>
                <a:gd name="T47" fmla="*/ 12 h 1755"/>
                <a:gd name="T48" fmla="*/ 1220 w 1757"/>
                <a:gd name="T49" fmla="*/ 69 h 1755"/>
                <a:gd name="T50" fmla="*/ 1397 w 1757"/>
                <a:gd name="T51" fmla="*/ 170 h 1755"/>
                <a:gd name="T52" fmla="*/ 1545 w 1757"/>
                <a:gd name="T53" fmla="*/ 307 h 1755"/>
                <a:gd name="T54" fmla="*/ 1659 w 1757"/>
                <a:gd name="T55" fmla="*/ 475 h 1755"/>
                <a:gd name="T56" fmla="*/ 1732 w 1757"/>
                <a:gd name="T57" fmla="*/ 667 h 1755"/>
                <a:gd name="T58" fmla="*/ 1757 w 1757"/>
                <a:gd name="T59" fmla="*/ 878 h 1755"/>
                <a:gd name="T60" fmla="*/ 1732 w 1757"/>
                <a:gd name="T61" fmla="*/ 1088 h 1755"/>
                <a:gd name="T62" fmla="*/ 1659 w 1757"/>
                <a:gd name="T63" fmla="*/ 1280 h 1755"/>
                <a:gd name="T64" fmla="*/ 1545 w 1757"/>
                <a:gd name="T65" fmla="*/ 1448 h 1755"/>
                <a:gd name="T66" fmla="*/ 1397 w 1757"/>
                <a:gd name="T67" fmla="*/ 1585 h 1755"/>
                <a:gd name="T68" fmla="*/ 1220 w 1757"/>
                <a:gd name="T69" fmla="*/ 1686 h 1755"/>
                <a:gd name="T70" fmla="*/ 1021 w 1757"/>
                <a:gd name="T71" fmla="*/ 1743 h 1755"/>
                <a:gd name="T72" fmla="*/ 806 w 1757"/>
                <a:gd name="T73" fmla="*/ 1752 h 1755"/>
                <a:gd name="T74" fmla="*/ 601 w 1757"/>
                <a:gd name="T75" fmla="*/ 1710 h 1755"/>
                <a:gd name="T76" fmla="*/ 416 w 1757"/>
                <a:gd name="T77" fmla="*/ 1623 h 1755"/>
                <a:gd name="T78" fmla="*/ 257 w 1757"/>
                <a:gd name="T79" fmla="*/ 1498 h 1755"/>
                <a:gd name="T80" fmla="*/ 132 w 1757"/>
                <a:gd name="T81" fmla="*/ 1340 h 1755"/>
                <a:gd name="T82" fmla="*/ 45 w 1757"/>
                <a:gd name="T83" fmla="*/ 1155 h 1755"/>
                <a:gd name="T84" fmla="*/ 3 w 1757"/>
                <a:gd name="T85" fmla="*/ 950 h 1755"/>
                <a:gd name="T86" fmla="*/ 11 w 1757"/>
                <a:gd name="T87" fmla="*/ 735 h 1755"/>
                <a:gd name="T88" fmla="*/ 69 w 1757"/>
                <a:gd name="T89" fmla="*/ 536 h 1755"/>
                <a:gd name="T90" fmla="*/ 170 w 1757"/>
                <a:gd name="T91" fmla="*/ 359 h 1755"/>
                <a:gd name="T92" fmla="*/ 307 w 1757"/>
                <a:gd name="T93" fmla="*/ 211 h 1755"/>
                <a:gd name="T94" fmla="*/ 475 w 1757"/>
                <a:gd name="T95" fmla="*/ 99 h 1755"/>
                <a:gd name="T96" fmla="*/ 667 w 1757"/>
                <a:gd name="T97" fmla="*/ 26 h 1755"/>
                <a:gd name="T98" fmla="*/ 879 w 1757"/>
                <a:gd name="T99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7" h="1755">
                  <a:moveTo>
                    <a:pt x="879" y="204"/>
                  </a:moveTo>
                  <a:lnTo>
                    <a:pt x="813" y="207"/>
                  </a:lnTo>
                  <a:lnTo>
                    <a:pt x="751" y="216"/>
                  </a:lnTo>
                  <a:lnTo>
                    <a:pt x="689" y="230"/>
                  </a:lnTo>
                  <a:lnTo>
                    <a:pt x="630" y="250"/>
                  </a:lnTo>
                  <a:lnTo>
                    <a:pt x="574" y="277"/>
                  </a:lnTo>
                  <a:lnTo>
                    <a:pt x="520" y="307"/>
                  </a:lnTo>
                  <a:lnTo>
                    <a:pt x="471" y="341"/>
                  </a:lnTo>
                  <a:lnTo>
                    <a:pt x="423" y="380"/>
                  </a:lnTo>
                  <a:lnTo>
                    <a:pt x="380" y="423"/>
                  </a:lnTo>
                  <a:lnTo>
                    <a:pt x="342" y="470"/>
                  </a:lnTo>
                  <a:lnTo>
                    <a:pt x="307" y="520"/>
                  </a:lnTo>
                  <a:lnTo>
                    <a:pt x="276" y="573"/>
                  </a:lnTo>
                  <a:lnTo>
                    <a:pt x="251" y="630"/>
                  </a:lnTo>
                  <a:lnTo>
                    <a:pt x="231" y="688"/>
                  </a:lnTo>
                  <a:lnTo>
                    <a:pt x="216" y="749"/>
                  </a:lnTo>
                  <a:lnTo>
                    <a:pt x="207" y="813"/>
                  </a:lnTo>
                  <a:lnTo>
                    <a:pt x="204" y="878"/>
                  </a:lnTo>
                  <a:lnTo>
                    <a:pt x="207" y="943"/>
                  </a:lnTo>
                  <a:lnTo>
                    <a:pt x="216" y="1006"/>
                  </a:lnTo>
                  <a:lnTo>
                    <a:pt x="231" y="1067"/>
                  </a:lnTo>
                  <a:lnTo>
                    <a:pt x="251" y="1126"/>
                  </a:lnTo>
                  <a:lnTo>
                    <a:pt x="276" y="1182"/>
                  </a:lnTo>
                  <a:lnTo>
                    <a:pt x="307" y="1235"/>
                  </a:lnTo>
                  <a:lnTo>
                    <a:pt x="342" y="1286"/>
                  </a:lnTo>
                  <a:lnTo>
                    <a:pt x="380" y="1332"/>
                  </a:lnTo>
                  <a:lnTo>
                    <a:pt x="423" y="1375"/>
                  </a:lnTo>
                  <a:lnTo>
                    <a:pt x="471" y="1414"/>
                  </a:lnTo>
                  <a:lnTo>
                    <a:pt x="520" y="1449"/>
                  </a:lnTo>
                  <a:lnTo>
                    <a:pt x="574" y="1480"/>
                  </a:lnTo>
                  <a:lnTo>
                    <a:pt x="630" y="1505"/>
                  </a:lnTo>
                  <a:lnTo>
                    <a:pt x="689" y="1525"/>
                  </a:lnTo>
                  <a:lnTo>
                    <a:pt x="751" y="1539"/>
                  </a:lnTo>
                  <a:lnTo>
                    <a:pt x="813" y="1548"/>
                  </a:lnTo>
                  <a:lnTo>
                    <a:pt x="879" y="1552"/>
                  </a:lnTo>
                  <a:lnTo>
                    <a:pt x="944" y="1548"/>
                  </a:lnTo>
                  <a:lnTo>
                    <a:pt x="1007" y="1539"/>
                  </a:lnTo>
                  <a:lnTo>
                    <a:pt x="1068" y="1525"/>
                  </a:lnTo>
                  <a:lnTo>
                    <a:pt x="1127" y="1505"/>
                  </a:lnTo>
                  <a:lnTo>
                    <a:pt x="1183" y="1480"/>
                  </a:lnTo>
                  <a:lnTo>
                    <a:pt x="1237" y="1449"/>
                  </a:lnTo>
                  <a:lnTo>
                    <a:pt x="1287" y="1414"/>
                  </a:lnTo>
                  <a:lnTo>
                    <a:pt x="1334" y="1375"/>
                  </a:lnTo>
                  <a:lnTo>
                    <a:pt x="1377" y="1332"/>
                  </a:lnTo>
                  <a:lnTo>
                    <a:pt x="1416" y="1286"/>
                  </a:lnTo>
                  <a:lnTo>
                    <a:pt x="1451" y="1235"/>
                  </a:lnTo>
                  <a:lnTo>
                    <a:pt x="1481" y="1182"/>
                  </a:lnTo>
                  <a:lnTo>
                    <a:pt x="1506" y="1126"/>
                  </a:lnTo>
                  <a:lnTo>
                    <a:pt x="1526" y="1067"/>
                  </a:lnTo>
                  <a:lnTo>
                    <a:pt x="1541" y="1006"/>
                  </a:lnTo>
                  <a:lnTo>
                    <a:pt x="1550" y="943"/>
                  </a:lnTo>
                  <a:lnTo>
                    <a:pt x="1554" y="878"/>
                  </a:lnTo>
                  <a:lnTo>
                    <a:pt x="1550" y="813"/>
                  </a:lnTo>
                  <a:lnTo>
                    <a:pt x="1541" y="749"/>
                  </a:lnTo>
                  <a:lnTo>
                    <a:pt x="1526" y="688"/>
                  </a:lnTo>
                  <a:lnTo>
                    <a:pt x="1506" y="630"/>
                  </a:lnTo>
                  <a:lnTo>
                    <a:pt x="1481" y="573"/>
                  </a:lnTo>
                  <a:lnTo>
                    <a:pt x="1451" y="520"/>
                  </a:lnTo>
                  <a:lnTo>
                    <a:pt x="1416" y="470"/>
                  </a:lnTo>
                  <a:lnTo>
                    <a:pt x="1377" y="423"/>
                  </a:lnTo>
                  <a:lnTo>
                    <a:pt x="1334" y="380"/>
                  </a:lnTo>
                  <a:lnTo>
                    <a:pt x="1287" y="341"/>
                  </a:lnTo>
                  <a:lnTo>
                    <a:pt x="1237" y="307"/>
                  </a:lnTo>
                  <a:lnTo>
                    <a:pt x="1183" y="277"/>
                  </a:lnTo>
                  <a:lnTo>
                    <a:pt x="1127" y="250"/>
                  </a:lnTo>
                  <a:lnTo>
                    <a:pt x="1068" y="230"/>
                  </a:lnTo>
                  <a:lnTo>
                    <a:pt x="1007" y="216"/>
                  </a:lnTo>
                  <a:lnTo>
                    <a:pt x="944" y="207"/>
                  </a:lnTo>
                  <a:lnTo>
                    <a:pt x="879" y="204"/>
                  </a:lnTo>
                  <a:close/>
                  <a:moveTo>
                    <a:pt x="879" y="0"/>
                  </a:moveTo>
                  <a:lnTo>
                    <a:pt x="951" y="3"/>
                  </a:lnTo>
                  <a:lnTo>
                    <a:pt x="1021" y="12"/>
                  </a:lnTo>
                  <a:lnTo>
                    <a:pt x="1090" y="26"/>
                  </a:lnTo>
                  <a:lnTo>
                    <a:pt x="1157" y="45"/>
                  </a:lnTo>
                  <a:lnTo>
                    <a:pt x="1220" y="69"/>
                  </a:lnTo>
                  <a:lnTo>
                    <a:pt x="1283" y="99"/>
                  </a:lnTo>
                  <a:lnTo>
                    <a:pt x="1341" y="132"/>
                  </a:lnTo>
                  <a:lnTo>
                    <a:pt x="1397" y="170"/>
                  </a:lnTo>
                  <a:lnTo>
                    <a:pt x="1451" y="211"/>
                  </a:lnTo>
                  <a:lnTo>
                    <a:pt x="1500" y="258"/>
                  </a:lnTo>
                  <a:lnTo>
                    <a:pt x="1545" y="307"/>
                  </a:lnTo>
                  <a:lnTo>
                    <a:pt x="1588" y="359"/>
                  </a:lnTo>
                  <a:lnTo>
                    <a:pt x="1625" y="415"/>
                  </a:lnTo>
                  <a:lnTo>
                    <a:pt x="1659" y="475"/>
                  </a:lnTo>
                  <a:lnTo>
                    <a:pt x="1688" y="536"/>
                  </a:lnTo>
                  <a:lnTo>
                    <a:pt x="1713" y="601"/>
                  </a:lnTo>
                  <a:lnTo>
                    <a:pt x="1732" y="667"/>
                  </a:lnTo>
                  <a:lnTo>
                    <a:pt x="1746" y="735"/>
                  </a:lnTo>
                  <a:lnTo>
                    <a:pt x="1754" y="806"/>
                  </a:lnTo>
                  <a:lnTo>
                    <a:pt x="1757" y="878"/>
                  </a:lnTo>
                  <a:lnTo>
                    <a:pt x="1754" y="950"/>
                  </a:lnTo>
                  <a:lnTo>
                    <a:pt x="1746" y="1020"/>
                  </a:lnTo>
                  <a:lnTo>
                    <a:pt x="1732" y="1088"/>
                  </a:lnTo>
                  <a:lnTo>
                    <a:pt x="1713" y="1155"/>
                  </a:lnTo>
                  <a:lnTo>
                    <a:pt x="1688" y="1219"/>
                  </a:lnTo>
                  <a:lnTo>
                    <a:pt x="1659" y="1280"/>
                  </a:lnTo>
                  <a:lnTo>
                    <a:pt x="1625" y="1340"/>
                  </a:lnTo>
                  <a:lnTo>
                    <a:pt x="1588" y="1396"/>
                  </a:lnTo>
                  <a:lnTo>
                    <a:pt x="1545" y="1448"/>
                  </a:lnTo>
                  <a:lnTo>
                    <a:pt x="1500" y="1498"/>
                  </a:lnTo>
                  <a:lnTo>
                    <a:pt x="1451" y="1544"/>
                  </a:lnTo>
                  <a:lnTo>
                    <a:pt x="1397" y="1585"/>
                  </a:lnTo>
                  <a:lnTo>
                    <a:pt x="1341" y="1623"/>
                  </a:lnTo>
                  <a:lnTo>
                    <a:pt x="1283" y="1657"/>
                  </a:lnTo>
                  <a:lnTo>
                    <a:pt x="1220" y="1686"/>
                  </a:lnTo>
                  <a:lnTo>
                    <a:pt x="1157" y="1710"/>
                  </a:lnTo>
                  <a:lnTo>
                    <a:pt x="1090" y="1729"/>
                  </a:lnTo>
                  <a:lnTo>
                    <a:pt x="1021" y="1743"/>
                  </a:lnTo>
                  <a:lnTo>
                    <a:pt x="951" y="1752"/>
                  </a:lnTo>
                  <a:lnTo>
                    <a:pt x="879" y="1755"/>
                  </a:lnTo>
                  <a:lnTo>
                    <a:pt x="806" y="1752"/>
                  </a:lnTo>
                  <a:lnTo>
                    <a:pt x="737" y="1743"/>
                  </a:lnTo>
                  <a:lnTo>
                    <a:pt x="667" y="1729"/>
                  </a:lnTo>
                  <a:lnTo>
                    <a:pt x="601" y="1710"/>
                  </a:lnTo>
                  <a:lnTo>
                    <a:pt x="537" y="1686"/>
                  </a:lnTo>
                  <a:lnTo>
                    <a:pt x="475" y="1657"/>
                  </a:lnTo>
                  <a:lnTo>
                    <a:pt x="416" y="1623"/>
                  </a:lnTo>
                  <a:lnTo>
                    <a:pt x="360" y="1585"/>
                  </a:lnTo>
                  <a:lnTo>
                    <a:pt x="307" y="1544"/>
                  </a:lnTo>
                  <a:lnTo>
                    <a:pt x="257" y="1498"/>
                  </a:lnTo>
                  <a:lnTo>
                    <a:pt x="212" y="1448"/>
                  </a:lnTo>
                  <a:lnTo>
                    <a:pt x="170" y="1396"/>
                  </a:lnTo>
                  <a:lnTo>
                    <a:pt x="132" y="1340"/>
                  </a:lnTo>
                  <a:lnTo>
                    <a:pt x="98" y="1280"/>
                  </a:lnTo>
                  <a:lnTo>
                    <a:pt x="69" y="1219"/>
                  </a:lnTo>
                  <a:lnTo>
                    <a:pt x="45" y="1155"/>
                  </a:lnTo>
                  <a:lnTo>
                    <a:pt x="25" y="1088"/>
                  </a:lnTo>
                  <a:lnTo>
                    <a:pt x="11" y="1020"/>
                  </a:lnTo>
                  <a:lnTo>
                    <a:pt x="3" y="950"/>
                  </a:lnTo>
                  <a:lnTo>
                    <a:pt x="0" y="878"/>
                  </a:lnTo>
                  <a:lnTo>
                    <a:pt x="3" y="806"/>
                  </a:lnTo>
                  <a:lnTo>
                    <a:pt x="11" y="735"/>
                  </a:lnTo>
                  <a:lnTo>
                    <a:pt x="25" y="667"/>
                  </a:lnTo>
                  <a:lnTo>
                    <a:pt x="45" y="601"/>
                  </a:lnTo>
                  <a:lnTo>
                    <a:pt x="69" y="536"/>
                  </a:lnTo>
                  <a:lnTo>
                    <a:pt x="98" y="475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7"/>
                  </a:lnTo>
                  <a:lnTo>
                    <a:pt x="257" y="258"/>
                  </a:lnTo>
                  <a:lnTo>
                    <a:pt x="307" y="211"/>
                  </a:lnTo>
                  <a:lnTo>
                    <a:pt x="360" y="170"/>
                  </a:lnTo>
                  <a:lnTo>
                    <a:pt x="416" y="132"/>
                  </a:lnTo>
                  <a:lnTo>
                    <a:pt x="475" y="99"/>
                  </a:lnTo>
                  <a:lnTo>
                    <a:pt x="537" y="69"/>
                  </a:lnTo>
                  <a:lnTo>
                    <a:pt x="601" y="45"/>
                  </a:lnTo>
                  <a:lnTo>
                    <a:pt x="667" y="26"/>
                  </a:lnTo>
                  <a:lnTo>
                    <a:pt x="737" y="12"/>
                  </a:lnTo>
                  <a:lnTo>
                    <a:pt x="806" y="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Freeform 187"/>
            <p:cNvSpPr>
              <a:spLocks/>
            </p:cNvSpPr>
            <p:nvPr/>
          </p:nvSpPr>
          <p:spPr bwMode="auto">
            <a:xfrm>
              <a:off x="1219200" y="3611563"/>
              <a:ext cx="636588" cy="279400"/>
            </a:xfrm>
            <a:custGeom>
              <a:avLst/>
              <a:gdLst>
                <a:gd name="T0" fmla="*/ 761 w 2407"/>
                <a:gd name="T1" fmla="*/ 13 h 1058"/>
                <a:gd name="T2" fmla="*/ 945 w 2407"/>
                <a:gd name="T3" fmla="*/ 54 h 1058"/>
                <a:gd name="T4" fmla="*/ 1144 w 2407"/>
                <a:gd name="T5" fmla="*/ 109 h 1058"/>
                <a:gd name="T6" fmla="*/ 1328 w 2407"/>
                <a:gd name="T7" fmla="*/ 168 h 1058"/>
                <a:gd name="T8" fmla="*/ 1470 w 2407"/>
                <a:gd name="T9" fmla="*/ 213 h 1058"/>
                <a:gd name="T10" fmla="*/ 1549 w 2407"/>
                <a:gd name="T11" fmla="*/ 236 h 1058"/>
                <a:gd name="T12" fmla="*/ 1597 w 2407"/>
                <a:gd name="T13" fmla="*/ 284 h 1058"/>
                <a:gd name="T14" fmla="*/ 1603 w 2407"/>
                <a:gd name="T15" fmla="*/ 355 h 1058"/>
                <a:gd name="T16" fmla="*/ 1556 w 2407"/>
                <a:gd name="T17" fmla="*/ 425 h 1058"/>
                <a:gd name="T18" fmla="*/ 1444 w 2407"/>
                <a:gd name="T19" fmla="*/ 468 h 1058"/>
                <a:gd name="T20" fmla="*/ 1297 w 2407"/>
                <a:gd name="T21" fmla="*/ 477 h 1058"/>
                <a:gd name="T22" fmla="*/ 1145 w 2407"/>
                <a:gd name="T23" fmla="*/ 461 h 1058"/>
                <a:gd name="T24" fmla="*/ 1009 w 2407"/>
                <a:gd name="T25" fmla="*/ 438 h 1058"/>
                <a:gd name="T26" fmla="*/ 911 w 2407"/>
                <a:gd name="T27" fmla="*/ 421 h 1058"/>
                <a:gd name="T28" fmla="*/ 874 w 2407"/>
                <a:gd name="T29" fmla="*/ 427 h 1058"/>
                <a:gd name="T30" fmla="*/ 925 w 2407"/>
                <a:gd name="T31" fmla="*/ 489 h 1058"/>
                <a:gd name="T32" fmla="*/ 1055 w 2407"/>
                <a:gd name="T33" fmla="*/ 540 h 1058"/>
                <a:gd name="T34" fmla="*/ 1228 w 2407"/>
                <a:gd name="T35" fmla="*/ 574 h 1058"/>
                <a:gd name="T36" fmla="*/ 1410 w 2407"/>
                <a:gd name="T37" fmla="*/ 587 h 1058"/>
                <a:gd name="T38" fmla="*/ 1626 w 2407"/>
                <a:gd name="T39" fmla="*/ 562 h 1058"/>
                <a:gd name="T40" fmla="*/ 1995 w 2407"/>
                <a:gd name="T41" fmla="*/ 451 h 1058"/>
                <a:gd name="T42" fmla="*/ 2258 w 2407"/>
                <a:gd name="T43" fmla="*/ 329 h 1058"/>
                <a:gd name="T44" fmla="*/ 2353 w 2407"/>
                <a:gd name="T45" fmla="*/ 337 h 1058"/>
                <a:gd name="T46" fmla="*/ 2404 w 2407"/>
                <a:gd name="T47" fmla="*/ 411 h 1058"/>
                <a:gd name="T48" fmla="*/ 2381 w 2407"/>
                <a:gd name="T49" fmla="*/ 524 h 1058"/>
                <a:gd name="T50" fmla="*/ 2293 w 2407"/>
                <a:gd name="T51" fmla="*/ 617 h 1058"/>
                <a:gd name="T52" fmla="*/ 2172 w 2407"/>
                <a:gd name="T53" fmla="*/ 701 h 1058"/>
                <a:gd name="T54" fmla="*/ 2009 w 2407"/>
                <a:gd name="T55" fmla="*/ 802 h 1058"/>
                <a:gd name="T56" fmla="*/ 1828 w 2407"/>
                <a:gd name="T57" fmla="*/ 904 h 1058"/>
                <a:gd name="T58" fmla="*/ 1655 w 2407"/>
                <a:gd name="T59" fmla="*/ 991 h 1058"/>
                <a:gd name="T60" fmla="*/ 1515 w 2407"/>
                <a:gd name="T61" fmla="*/ 1047 h 1058"/>
                <a:gd name="T62" fmla="*/ 1417 w 2407"/>
                <a:gd name="T63" fmla="*/ 1058 h 1058"/>
                <a:gd name="T64" fmla="*/ 1255 w 2407"/>
                <a:gd name="T65" fmla="*/ 1044 h 1058"/>
                <a:gd name="T66" fmla="*/ 1042 w 2407"/>
                <a:gd name="T67" fmla="*/ 1016 h 1058"/>
                <a:gd name="T68" fmla="*/ 807 w 2407"/>
                <a:gd name="T69" fmla="*/ 979 h 1058"/>
                <a:gd name="T70" fmla="*/ 582 w 2407"/>
                <a:gd name="T71" fmla="*/ 941 h 1058"/>
                <a:gd name="T72" fmla="*/ 395 w 2407"/>
                <a:gd name="T73" fmla="*/ 907 h 1058"/>
                <a:gd name="T74" fmla="*/ 278 w 2407"/>
                <a:gd name="T75" fmla="*/ 885 h 1058"/>
                <a:gd name="T76" fmla="*/ 180 w 2407"/>
                <a:gd name="T77" fmla="*/ 888 h 1058"/>
                <a:gd name="T78" fmla="*/ 78 w 2407"/>
                <a:gd name="T79" fmla="*/ 946 h 1058"/>
                <a:gd name="T80" fmla="*/ 25 w 2407"/>
                <a:gd name="T81" fmla="*/ 979 h 1058"/>
                <a:gd name="T82" fmla="*/ 5 w 2407"/>
                <a:gd name="T83" fmla="*/ 961 h 1058"/>
                <a:gd name="T84" fmla="*/ 0 w 2407"/>
                <a:gd name="T85" fmla="*/ 942 h 1058"/>
                <a:gd name="T86" fmla="*/ 16 w 2407"/>
                <a:gd name="T87" fmla="*/ 698 h 1058"/>
                <a:gd name="T88" fmla="*/ 34 w 2407"/>
                <a:gd name="T89" fmla="*/ 414 h 1058"/>
                <a:gd name="T90" fmla="*/ 50 w 2407"/>
                <a:gd name="T91" fmla="*/ 161 h 1058"/>
                <a:gd name="T92" fmla="*/ 67 w 2407"/>
                <a:gd name="T93" fmla="*/ 77 h 1058"/>
                <a:gd name="T94" fmla="*/ 114 w 2407"/>
                <a:gd name="T95" fmla="*/ 63 h 1058"/>
                <a:gd name="T96" fmla="*/ 241 w 2407"/>
                <a:gd name="T97" fmla="*/ 43 h 1058"/>
                <a:gd name="T98" fmla="*/ 421 w 2407"/>
                <a:gd name="T99" fmla="*/ 18 h 1058"/>
                <a:gd name="T100" fmla="*/ 587 w 2407"/>
                <a:gd name="T101" fmla="*/ 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07" h="1058">
                  <a:moveTo>
                    <a:pt x="649" y="0"/>
                  </a:moveTo>
                  <a:lnTo>
                    <a:pt x="684" y="2"/>
                  </a:lnTo>
                  <a:lnTo>
                    <a:pt x="721" y="7"/>
                  </a:lnTo>
                  <a:lnTo>
                    <a:pt x="761" y="13"/>
                  </a:lnTo>
                  <a:lnTo>
                    <a:pt x="804" y="21"/>
                  </a:lnTo>
                  <a:lnTo>
                    <a:pt x="850" y="31"/>
                  </a:lnTo>
                  <a:lnTo>
                    <a:pt x="897" y="42"/>
                  </a:lnTo>
                  <a:lnTo>
                    <a:pt x="945" y="54"/>
                  </a:lnTo>
                  <a:lnTo>
                    <a:pt x="995" y="67"/>
                  </a:lnTo>
                  <a:lnTo>
                    <a:pt x="1045" y="81"/>
                  </a:lnTo>
                  <a:lnTo>
                    <a:pt x="1094" y="95"/>
                  </a:lnTo>
                  <a:lnTo>
                    <a:pt x="1144" y="109"/>
                  </a:lnTo>
                  <a:lnTo>
                    <a:pt x="1192" y="124"/>
                  </a:lnTo>
                  <a:lnTo>
                    <a:pt x="1240" y="140"/>
                  </a:lnTo>
                  <a:lnTo>
                    <a:pt x="1285" y="154"/>
                  </a:lnTo>
                  <a:lnTo>
                    <a:pt x="1328" y="168"/>
                  </a:lnTo>
                  <a:lnTo>
                    <a:pt x="1368" y="181"/>
                  </a:lnTo>
                  <a:lnTo>
                    <a:pt x="1406" y="193"/>
                  </a:lnTo>
                  <a:lnTo>
                    <a:pt x="1440" y="203"/>
                  </a:lnTo>
                  <a:lnTo>
                    <a:pt x="1470" y="213"/>
                  </a:lnTo>
                  <a:lnTo>
                    <a:pt x="1495" y="220"/>
                  </a:lnTo>
                  <a:lnTo>
                    <a:pt x="1517" y="226"/>
                  </a:lnTo>
                  <a:lnTo>
                    <a:pt x="1533" y="230"/>
                  </a:lnTo>
                  <a:lnTo>
                    <a:pt x="1549" y="236"/>
                  </a:lnTo>
                  <a:lnTo>
                    <a:pt x="1564" y="245"/>
                  </a:lnTo>
                  <a:lnTo>
                    <a:pt x="1577" y="256"/>
                  </a:lnTo>
                  <a:lnTo>
                    <a:pt x="1588" y="269"/>
                  </a:lnTo>
                  <a:lnTo>
                    <a:pt x="1597" y="284"/>
                  </a:lnTo>
                  <a:lnTo>
                    <a:pt x="1602" y="301"/>
                  </a:lnTo>
                  <a:lnTo>
                    <a:pt x="1606" y="319"/>
                  </a:lnTo>
                  <a:lnTo>
                    <a:pt x="1606" y="337"/>
                  </a:lnTo>
                  <a:lnTo>
                    <a:pt x="1603" y="355"/>
                  </a:lnTo>
                  <a:lnTo>
                    <a:pt x="1596" y="374"/>
                  </a:lnTo>
                  <a:lnTo>
                    <a:pt x="1587" y="392"/>
                  </a:lnTo>
                  <a:lnTo>
                    <a:pt x="1573" y="409"/>
                  </a:lnTo>
                  <a:lnTo>
                    <a:pt x="1556" y="425"/>
                  </a:lnTo>
                  <a:lnTo>
                    <a:pt x="1534" y="439"/>
                  </a:lnTo>
                  <a:lnTo>
                    <a:pt x="1507" y="451"/>
                  </a:lnTo>
                  <a:lnTo>
                    <a:pt x="1477" y="461"/>
                  </a:lnTo>
                  <a:lnTo>
                    <a:pt x="1444" y="468"/>
                  </a:lnTo>
                  <a:lnTo>
                    <a:pt x="1409" y="474"/>
                  </a:lnTo>
                  <a:lnTo>
                    <a:pt x="1373" y="477"/>
                  </a:lnTo>
                  <a:lnTo>
                    <a:pt x="1335" y="478"/>
                  </a:lnTo>
                  <a:lnTo>
                    <a:pt x="1297" y="477"/>
                  </a:lnTo>
                  <a:lnTo>
                    <a:pt x="1259" y="475"/>
                  </a:lnTo>
                  <a:lnTo>
                    <a:pt x="1219" y="472"/>
                  </a:lnTo>
                  <a:lnTo>
                    <a:pt x="1182" y="466"/>
                  </a:lnTo>
                  <a:lnTo>
                    <a:pt x="1145" y="461"/>
                  </a:lnTo>
                  <a:lnTo>
                    <a:pt x="1108" y="455"/>
                  </a:lnTo>
                  <a:lnTo>
                    <a:pt x="1073" y="449"/>
                  </a:lnTo>
                  <a:lnTo>
                    <a:pt x="1040" y="443"/>
                  </a:lnTo>
                  <a:lnTo>
                    <a:pt x="1009" y="438"/>
                  </a:lnTo>
                  <a:lnTo>
                    <a:pt x="980" y="432"/>
                  </a:lnTo>
                  <a:lnTo>
                    <a:pt x="953" y="428"/>
                  </a:lnTo>
                  <a:lnTo>
                    <a:pt x="930" y="424"/>
                  </a:lnTo>
                  <a:lnTo>
                    <a:pt x="911" y="421"/>
                  </a:lnTo>
                  <a:lnTo>
                    <a:pt x="895" y="420"/>
                  </a:lnTo>
                  <a:lnTo>
                    <a:pt x="884" y="420"/>
                  </a:lnTo>
                  <a:lnTo>
                    <a:pt x="876" y="423"/>
                  </a:lnTo>
                  <a:lnTo>
                    <a:pt x="874" y="427"/>
                  </a:lnTo>
                  <a:lnTo>
                    <a:pt x="877" y="443"/>
                  </a:lnTo>
                  <a:lnTo>
                    <a:pt x="887" y="458"/>
                  </a:lnTo>
                  <a:lnTo>
                    <a:pt x="903" y="474"/>
                  </a:lnTo>
                  <a:lnTo>
                    <a:pt x="925" y="489"/>
                  </a:lnTo>
                  <a:lnTo>
                    <a:pt x="951" y="503"/>
                  </a:lnTo>
                  <a:lnTo>
                    <a:pt x="983" y="516"/>
                  </a:lnTo>
                  <a:lnTo>
                    <a:pt x="1017" y="528"/>
                  </a:lnTo>
                  <a:lnTo>
                    <a:pt x="1055" y="540"/>
                  </a:lnTo>
                  <a:lnTo>
                    <a:pt x="1096" y="550"/>
                  </a:lnTo>
                  <a:lnTo>
                    <a:pt x="1139" y="559"/>
                  </a:lnTo>
                  <a:lnTo>
                    <a:pt x="1183" y="567"/>
                  </a:lnTo>
                  <a:lnTo>
                    <a:pt x="1228" y="574"/>
                  </a:lnTo>
                  <a:lnTo>
                    <a:pt x="1275" y="580"/>
                  </a:lnTo>
                  <a:lnTo>
                    <a:pt x="1320" y="584"/>
                  </a:lnTo>
                  <a:lnTo>
                    <a:pt x="1365" y="586"/>
                  </a:lnTo>
                  <a:lnTo>
                    <a:pt x="1410" y="587"/>
                  </a:lnTo>
                  <a:lnTo>
                    <a:pt x="1453" y="586"/>
                  </a:lnTo>
                  <a:lnTo>
                    <a:pt x="1493" y="584"/>
                  </a:lnTo>
                  <a:lnTo>
                    <a:pt x="1531" y="579"/>
                  </a:lnTo>
                  <a:lnTo>
                    <a:pt x="1626" y="562"/>
                  </a:lnTo>
                  <a:lnTo>
                    <a:pt x="1722" y="540"/>
                  </a:lnTo>
                  <a:lnTo>
                    <a:pt x="1816" y="514"/>
                  </a:lnTo>
                  <a:lnTo>
                    <a:pt x="1906" y="484"/>
                  </a:lnTo>
                  <a:lnTo>
                    <a:pt x="1995" y="451"/>
                  </a:lnTo>
                  <a:lnTo>
                    <a:pt x="2079" y="416"/>
                  </a:lnTo>
                  <a:lnTo>
                    <a:pt x="2157" y="379"/>
                  </a:lnTo>
                  <a:lnTo>
                    <a:pt x="2231" y="341"/>
                  </a:lnTo>
                  <a:lnTo>
                    <a:pt x="2258" y="329"/>
                  </a:lnTo>
                  <a:lnTo>
                    <a:pt x="2284" y="324"/>
                  </a:lnTo>
                  <a:lnTo>
                    <a:pt x="2308" y="323"/>
                  </a:lnTo>
                  <a:lnTo>
                    <a:pt x="2331" y="328"/>
                  </a:lnTo>
                  <a:lnTo>
                    <a:pt x="2353" y="337"/>
                  </a:lnTo>
                  <a:lnTo>
                    <a:pt x="2371" y="350"/>
                  </a:lnTo>
                  <a:lnTo>
                    <a:pt x="2386" y="367"/>
                  </a:lnTo>
                  <a:lnTo>
                    <a:pt x="2397" y="388"/>
                  </a:lnTo>
                  <a:lnTo>
                    <a:pt x="2404" y="411"/>
                  </a:lnTo>
                  <a:lnTo>
                    <a:pt x="2407" y="436"/>
                  </a:lnTo>
                  <a:lnTo>
                    <a:pt x="2404" y="464"/>
                  </a:lnTo>
                  <a:lnTo>
                    <a:pt x="2395" y="494"/>
                  </a:lnTo>
                  <a:lnTo>
                    <a:pt x="2381" y="524"/>
                  </a:lnTo>
                  <a:lnTo>
                    <a:pt x="2359" y="555"/>
                  </a:lnTo>
                  <a:lnTo>
                    <a:pt x="2330" y="586"/>
                  </a:lnTo>
                  <a:lnTo>
                    <a:pt x="2314" y="600"/>
                  </a:lnTo>
                  <a:lnTo>
                    <a:pt x="2293" y="617"/>
                  </a:lnTo>
                  <a:lnTo>
                    <a:pt x="2269" y="635"/>
                  </a:lnTo>
                  <a:lnTo>
                    <a:pt x="2240" y="656"/>
                  </a:lnTo>
                  <a:lnTo>
                    <a:pt x="2208" y="678"/>
                  </a:lnTo>
                  <a:lnTo>
                    <a:pt x="2172" y="701"/>
                  </a:lnTo>
                  <a:lnTo>
                    <a:pt x="2135" y="726"/>
                  </a:lnTo>
                  <a:lnTo>
                    <a:pt x="2095" y="750"/>
                  </a:lnTo>
                  <a:lnTo>
                    <a:pt x="2052" y="776"/>
                  </a:lnTo>
                  <a:lnTo>
                    <a:pt x="2009" y="802"/>
                  </a:lnTo>
                  <a:lnTo>
                    <a:pt x="1965" y="829"/>
                  </a:lnTo>
                  <a:lnTo>
                    <a:pt x="1919" y="854"/>
                  </a:lnTo>
                  <a:lnTo>
                    <a:pt x="1873" y="879"/>
                  </a:lnTo>
                  <a:lnTo>
                    <a:pt x="1828" y="904"/>
                  </a:lnTo>
                  <a:lnTo>
                    <a:pt x="1782" y="928"/>
                  </a:lnTo>
                  <a:lnTo>
                    <a:pt x="1739" y="950"/>
                  </a:lnTo>
                  <a:lnTo>
                    <a:pt x="1696" y="971"/>
                  </a:lnTo>
                  <a:lnTo>
                    <a:pt x="1655" y="991"/>
                  </a:lnTo>
                  <a:lnTo>
                    <a:pt x="1615" y="1009"/>
                  </a:lnTo>
                  <a:lnTo>
                    <a:pt x="1579" y="1024"/>
                  </a:lnTo>
                  <a:lnTo>
                    <a:pt x="1545" y="1037"/>
                  </a:lnTo>
                  <a:lnTo>
                    <a:pt x="1515" y="1047"/>
                  </a:lnTo>
                  <a:lnTo>
                    <a:pt x="1487" y="1054"/>
                  </a:lnTo>
                  <a:lnTo>
                    <a:pt x="1469" y="1057"/>
                  </a:lnTo>
                  <a:lnTo>
                    <a:pt x="1446" y="1058"/>
                  </a:lnTo>
                  <a:lnTo>
                    <a:pt x="1417" y="1058"/>
                  </a:lnTo>
                  <a:lnTo>
                    <a:pt x="1383" y="1056"/>
                  </a:lnTo>
                  <a:lnTo>
                    <a:pt x="1344" y="1053"/>
                  </a:lnTo>
                  <a:lnTo>
                    <a:pt x="1301" y="1049"/>
                  </a:lnTo>
                  <a:lnTo>
                    <a:pt x="1255" y="1044"/>
                  </a:lnTo>
                  <a:lnTo>
                    <a:pt x="1205" y="1038"/>
                  </a:lnTo>
                  <a:lnTo>
                    <a:pt x="1153" y="1032"/>
                  </a:lnTo>
                  <a:lnTo>
                    <a:pt x="1099" y="1024"/>
                  </a:lnTo>
                  <a:lnTo>
                    <a:pt x="1042" y="1016"/>
                  </a:lnTo>
                  <a:lnTo>
                    <a:pt x="984" y="1008"/>
                  </a:lnTo>
                  <a:lnTo>
                    <a:pt x="925" y="999"/>
                  </a:lnTo>
                  <a:lnTo>
                    <a:pt x="867" y="990"/>
                  </a:lnTo>
                  <a:lnTo>
                    <a:pt x="807" y="979"/>
                  </a:lnTo>
                  <a:lnTo>
                    <a:pt x="749" y="970"/>
                  </a:lnTo>
                  <a:lnTo>
                    <a:pt x="692" y="960"/>
                  </a:lnTo>
                  <a:lnTo>
                    <a:pt x="636" y="950"/>
                  </a:lnTo>
                  <a:lnTo>
                    <a:pt x="582" y="941"/>
                  </a:lnTo>
                  <a:lnTo>
                    <a:pt x="530" y="932"/>
                  </a:lnTo>
                  <a:lnTo>
                    <a:pt x="482" y="923"/>
                  </a:lnTo>
                  <a:lnTo>
                    <a:pt x="437" y="915"/>
                  </a:lnTo>
                  <a:lnTo>
                    <a:pt x="395" y="907"/>
                  </a:lnTo>
                  <a:lnTo>
                    <a:pt x="358" y="900"/>
                  </a:lnTo>
                  <a:lnTo>
                    <a:pt x="326" y="894"/>
                  </a:lnTo>
                  <a:lnTo>
                    <a:pt x="299" y="889"/>
                  </a:lnTo>
                  <a:lnTo>
                    <a:pt x="278" y="885"/>
                  </a:lnTo>
                  <a:lnTo>
                    <a:pt x="262" y="881"/>
                  </a:lnTo>
                  <a:lnTo>
                    <a:pt x="235" y="878"/>
                  </a:lnTo>
                  <a:lnTo>
                    <a:pt x="207" y="881"/>
                  </a:lnTo>
                  <a:lnTo>
                    <a:pt x="180" y="888"/>
                  </a:lnTo>
                  <a:lnTo>
                    <a:pt x="154" y="899"/>
                  </a:lnTo>
                  <a:lnTo>
                    <a:pt x="128" y="913"/>
                  </a:lnTo>
                  <a:lnTo>
                    <a:pt x="102" y="929"/>
                  </a:lnTo>
                  <a:lnTo>
                    <a:pt x="78" y="946"/>
                  </a:lnTo>
                  <a:lnTo>
                    <a:pt x="57" y="964"/>
                  </a:lnTo>
                  <a:lnTo>
                    <a:pt x="44" y="973"/>
                  </a:lnTo>
                  <a:lnTo>
                    <a:pt x="33" y="978"/>
                  </a:lnTo>
                  <a:lnTo>
                    <a:pt x="25" y="979"/>
                  </a:lnTo>
                  <a:lnTo>
                    <a:pt x="18" y="977"/>
                  </a:lnTo>
                  <a:lnTo>
                    <a:pt x="12" y="973"/>
                  </a:lnTo>
                  <a:lnTo>
                    <a:pt x="8" y="968"/>
                  </a:lnTo>
                  <a:lnTo>
                    <a:pt x="5" y="961"/>
                  </a:lnTo>
                  <a:lnTo>
                    <a:pt x="2" y="955"/>
                  </a:lnTo>
                  <a:lnTo>
                    <a:pt x="1" y="949"/>
                  </a:lnTo>
                  <a:lnTo>
                    <a:pt x="1" y="944"/>
                  </a:lnTo>
                  <a:lnTo>
                    <a:pt x="0" y="942"/>
                  </a:lnTo>
                  <a:lnTo>
                    <a:pt x="4" y="889"/>
                  </a:lnTo>
                  <a:lnTo>
                    <a:pt x="8" y="830"/>
                  </a:lnTo>
                  <a:lnTo>
                    <a:pt x="12" y="766"/>
                  </a:lnTo>
                  <a:lnTo>
                    <a:pt x="16" y="698"/>
                  </a:lnTo>
                  <a:lnTo>
                    <a:pt x="21" y="628"/>
                  </a:lnTo>
                  <a:lnTo>
                    <a:pt x="25" y="557"/>
                  </a:lnTo>
                  <a:lnTo>
                    <a:pt x="30" y="485"/>
                  </a:lnTo>
                  <a:lnTo>
                    <a:pt x="34" y="414"/>
                  </a:lnTo>
                  <a:lnTo>
                    <a:pt x="39" y="345"/>
                  </a:lnTo>
                  <a:lnTo>
                    <a:pt x="43" y="279"/>
                  </a:lnTo>
                  <a:lnTo>
                    <a:pt x="47" y="217"/>
                  </a:lnTo>
                  <a:lnTo>
                    <a:pt x="50" y="161"/>
                  </a:lnTo>
                  <a:lnTo>
                    <a:pt x="54" y="110"/>
                  </a:lnTo>
                  <a:lnTo>
                    <a:pt x="56" y="96"/>
                  </a:lnTo>
                  <a:lnTo>
                    <a:pt x="60" y="85"/>
                  </a:lnTo>
                  <a:lnTo>
                    <a:pt x="67" y="77"/>
                  </a:lnTo>
                  <a:lnTo>
                    <a:pt x="76" y="72"/>
                  </a:lnTo>
                  <a:lnTo>
                    <a:pt x="87" y="68"/>
                  </a:lnTo>
                  <a:lnTo>
                    <a:pt x="99" y="65"/>
                  </a:lnTo>
                  <a:lnTo>
                    <a:pt x="114" y="63"/>
                  </a:lnTo>
                  <a:lnTo>
                    <a:pt x="131" y="60"/>
                  </a:lnTo>
                  <a:lnTo>
                    <a:pt x="164" y="55"/>
                  </a:lnTo>
                  <a:lnTo>
                    <a:pt x="201" y="49"/>
                  </a:lnTo>
                  <a:lnTo>
                    <a:pt x="241" y="43"/>
                  </a:lnTo>
                  <a:lnTo>
                    <a:pt x="285" y="36"/>
                  </a:lnTo>
                  <a:lnTo>
                    <a:pt x="329" y="30"/>
                  </a:lnTo>
                  <a:lnTo>
                    <a:pt x="375" y="24"/>
                  </a:lnTo>
                  <a:lnTo>
                    <a:pt x="421" y="18"/>
                  </a:lnTo>
                  <a:lnTo>
                    <a:pt x="466" y="13"/>
                  </a:lnTo>
                  <a:lnTo>
                    <a:pt x="509" y="8"/>
                  </a:lnTo>
                  <a:lnTo>
                    <a:pt x="550" y="4"/>
                  </a:lnTo>
                  <a:lnTo>
                    <a:pt x="587" y="2"/>
                  </a:lnTo>
                  <a:lnTo>
                    <a:pt x="621" y="0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reeform 188"/>
            <p:cNvSpPr>
              <a:spLocks noEditPoints="1"/>
            </p:cNvSpPr>
            <p:nvPr/>
          </p:nvSpPr>
          <p:spPr bwMode="auto">
            <a:xfrm>
              <a:off x="977900" y="3617913"/>
              <a:ext cx="201613" cy="260350"/>
            </a:xfrm>
            <a:custGeom>
              <a:avLst/>
              <a:gdLst>
                <a:gd name="T0" fmla="*/ 396 w 764"/>
                <a:gd name="T1" fmla="*/ 588 h 983"/>
                <a:gd name="T2" fmla="*/ 367 w 764"/>
                <a:gd name="T3" fmla="*/ 591 h 983"/>
                <a:gd name="T4" fmla="*/ 340 w 764"/>
                <a:gd name="T5" fmla="*/ 599 h 983"/>
                <a:gd name="T6" fmla="*/ 316 w 764"/>
                <a:gd name="T7" fmla="*/ 612 h 983"/>
                <a:gd name="T8" fmla="*/ 295 w 764"/>
                <a:gd name="T9" fmla="*/ 630 h 983"/>
                <a:gd name="T10" fmla="*/ 278 w 764"/>
                <a:gd name="T11" fmla="*/ 651 h 983"/>
                <a:gd name="T12" fmla="*/ 265 w 764"/>
                <a:gd name="T13" fmla="*/ 674 h 983"/>
                <a:gd name="T14" fmla="*/ 257 w 764"/>
                <a:gd name="T15" fmla="*/ 701 h 983"/>
                <a:gd name="T16" fmla="*/ 254 w 764"/>
                <a:gd name="T17" fmla="*/ 729 h 983"/>
                <a:gd name="T18" fmla="*/ 257 w 764"/>
                <a:gd name="T19" fmla="*/ 757 h 983"/>
                <a:gd name="T20" fmla="*/ 265 w 764"/>
                <a:gd name="T21" fmla="*/ 784 h 983"/>
                <a:gd name="T22" fmla="*/ 278 w 764"/>
                <a:gd name="T23" fmla="*/ 809 h 983"/>
                <a:gd name="T24" fmla="*/ 295 w 764"/>
                <a:gd name="T25" fmla="*/ 830 h 983"/>
                <a:gd name="T26" fmla="*/ 316 w 764"/>
                <a:gd name="T27" fmla="*/ 847 h 983"/>
                <a:gd name="T28" fmla="*/ 340 w 764"/>
                <a:gd name="T29" fmla="*/ 860 h 983"/>
                <a:gd name="T30" fmla="*/ 367 w 764"/>
                <a:gd name="T31" fmla="*/ 868 h 983"/>
                <a:gd name="T32" fmla="*/ 396 w 764"/>
                <a:gd name="T33" fmla="*/ 871 h 983"/>
                <a:gd name="T34" fmla="*/ 424 w 764"/>
                <a:gd name="T35" fmla="*/ 868 h 983"/>
                <a:gd name="T36" fmla="*/ 450 w 764"/>
                <a:gd name="T37" fmla="*/ 860 h 983"/>
                <a:gd name="T38" fmla="*/ 474 w 764"/>
                <a:gd name="T39" fmla="*/ 847 h 983"/>
                <a:gd name="T40" fmla="*/ 496 w 764"/>
                <a:gd name="T41" fmla="*/ 830 h 983"/>
                <a:gd name="T42" fmla="*/ 513 w 764"/>
                <a:gd name="T43" fmla="*/ 809 h 983"/>
                <a:gd name="T44" fmla="*/ 526 w 764"/>
                <a:gd name="T45" fmla="*/ 784 h 983"/>
                <a:gd name="T46" fmla="*/ 534 w 764"/>
                <a:gd name="T47" fmla="*/ 757 h 983"/>
                <a:gd name="T48" fmla="*/ 537 w 764"/>
                <a:gd name="T49" fmla="*/ 729 h 983"/>
                <a:gd name="T50" fmla="*/ 534 w 764"/>
                <a:gd name="T51" fmla="*/ 701 h 983"/>
                <a:gd name="T52" fmla="*/ 526 w 764"/>
                <a:gd name="T53" fmla="*/ 674 h 983"/>
                <a:gd name="T54" fmla="*/ 513 w 764"/>
                <a:gd name="T55" fmla="*/ 651 h 983"/>
                <a:gd name="T56" fmla="*/ 496 w 764"/>
                <a:gd name="T57" fmla="*/ 630 h 983"/>
                <a:gd name="T58" fmla="*/ 474 w 764"/>
                <a:gd name="T59" fmla="*/ 612 h 983"/>
                <a:gd name="T60" fmla="*/ 450 w 764"/>
                <a:gd name="T61" fmla="*/ 599 h 983"/>
                <a:gd name="T62" fmla="*/ 424 w 764"/>
                <a:gd name="T63" fmla="*/ 591 h 983"/>
                <a:gd name="T64" fmla="*/ 396 w 764"/>
                <a:gd name="T65" fmla="*/ 588 h 983"/>
                <a:gd name="T66" fmla="*/ 185 w 764"/>
                <a:gd name="T67" fmla="*/ 0 h 983"/>
                <a:gd name="T68" fmla="*/ 697 w 764"/>
                <a:gd name="T69" fmla="*/ 25 h 983"/>
                <a:gd name="T70" fmla="*/ 716 w 764"/>
                <a:gd name="T71" fmla="*/ 29 h 983"/>
                <a:gd name="T72" fmla="*/ 732 w 764"/>
                <a:gd name="T73" fmla="*/ 37 h 983"/>
                <a:gd name="T74" fmla="*/ 746 w 764"/>
                <a:gd name="T75" fmla="*/ 49 h 983"/>
                <a:gd name="T76" fmla="*/ 756 w 764"/>
                <a:gd name="T77" fmla="*/ 64 h 983"/>
                <a:gd name="T78" fmla="*/ 763 w 764"/>
                <a:gd name="T79" fmla="*/ 81 h 983"/>
                <a:gd name="T80" fmla="*/ 764 w 764"/>
                <a:gd name="T81" fmla="*/ 100 h 983"/>
                <a:gd name="T82" fmla="*/ 701 w 764"/>
                <a:gd name="T83" fmla="*/ 913 h 983"/>
                <a:gd name="T84" fmla="*/ 697 w 764"/>
                <a:gd name="T85" fmla="*/ 932 h 983"/>
                <a:gd name="T86" fmla="*/ 688 w 764"/>
                <a:gd name="T87" fmla="*/ 949 h 983"/>
                <a:gd name="T88" fmla="*/ 676 w 764"/>
                <a:gd name="T89" fmla="*/ 964 h 983"/>
                <a:gd name="T90" fmla="*/ 661 w 764"/>
                <a:gd name="T91" fmla="*/ 974 h 983"/>
                <a:gd name="T92" fmla="*/ 643 w 764"/>
                <a:gd name="T93" fmla="*/ 981 h 983"/>
                <a:gd name="T94" fmla="*/ 624 w 764"/>
                <a:gd name="T95" fmla="*/ 983 h 983"/>
                <a:gd name="T96" fmla="*/ 56 w 764"/>
                <a:gd name="T97" fmla="*/ 983 h 983"/>
                <a:gd name="T98" fmla="*/ 38 w 764"/>
                <a:gd name="T99" fmla="*/ 980 h 983"/>
                <a:gd name="T100" fmla="*/ 22 w 764"/>
                <a:gd name="T101" fmla="*/ 972 h 983"/>
                <a:gd name="T102" fmla="*/ 11 w 764"/>
                <a:gd name="T103" fmla="*/ 961 h 983"/>
                <a:gd name="T104" fmla="*/ 3 w 764"/>
                <a:gd name="T105" fmla="*/ 945 h 983"/>
                <a:gd name="T106" fmla="*/ 0 w 764"/>
                <a:gd name="T107" fmla="*/ 928 h 983"/>
                <a:gd name="T108" fmla="*/ 2 w 764"/>
                <a:gd name="T109" fmla="*/ 910 h 983"/>
                <a:gd name="T110" fmla="*/ 96 w 764"/>
                <a:gd name="T111" fmla="*/ 66 h 983"/>
                <a:gd name="T112" fmla="*/ 103 w 764"/>
                <a:gd name="T113" fmla="*/ 48 h 983"/>
                <a:gd name="T114" fmla="*/ 114 w 764"/>
                <a:gd name="T115" fmla="*/ 32 h 983"/>
                <a:gd name="T116" fmla="*/ 129 w 764"/>
                <a:gd name="T117" fmla="*/ 18 h 983"/>
                <a:gd name="T118" fmla="*/ 146 w 764"/>
                <a:gd name="T119" fmla="*/ 8 h 983"/>
                <a:gd name="T120" fmla="*/ 165 w 764"/>
                <a:gd name="T121" fmla="*/ 2 h 983"/>
                <a:gd name="T122" fmla="*/ 185 w 764"/>
                <a:gd name="T123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983">
                  <a:moveTo>
                    <a:pt x="396" y="588"/>
                  </a:moveTo>
                  <a:lnTo>
                    <a:pt x="367" y="591"/>
                  </a:lnTo>
                  <a:lnTo>
                    <a:pt x="340" y="599"/>
                  </a:lnTo>
                  <a:lnTo>
                    <a:pt x="316" y="612"/>
                  </a:lnTo>
                  <a:lnTo>
                    <a:pt x="295" y="630"/>
                  </a:lnTo>
                  <a:lnTo>
                    <a:pt x="278" y="651"/>
                  </a:lnTo>
                  <a:lnTo>
                    <a:pt x="265" y="674"/>
                  </a:lnTo>
                  <a:lnTo>
                    <a:pt x="257" y="701"/>
                  </a:lnTo>
                  <a:lnTo>
                    <a:pt x="254" y="729"/>
                  </a:lnTo>
                  <a:lnTo>
                    <a:pt x="257" y="757"/>
                  </a:lnTo>
                  <a:lnTo>
                    <a:pt x="265" y="784"/>
                  </a:lnTo>
                  <a:lnTo>
                    <a:pt x="278" y="809"/>
                  </a:lnTo>
                  <a:lnTo>
                    <a:pt x="295" y="830"/>
                  </a:lnTo>
                  <a:lnTo>
                    <a:pt x="316" y="847"/>
                  </a:lnTo>
                  <a:lnTo>
                    <a:pt x="340" y="860"/>
                  </a:lnTo>
                  <a:lnTo>
                    <a:pt x="367" y="868"/>
                  </a:lnTo>
                  <a:lnTo>
                    <a:pt x="396" y="871"/>
                  </a:lnTo>
                  <a:lnTo>
                    <a:pt x="424" y="868"/>
                  </a:lnTo>
                  <a:lnTo>
                    <a:pt x="450" y="860"/>
                  </a:lnTo>
                  <a:lnTo>
                    <a:pt x="474" y="847"/>
                  </a:lnTo>
                  <a:lnTo>
                    <a:pt x="496" y="830"/>
                  </a:lnTo>
                  <a:lnTo>
                    <a:pt x="513" y="809"/>
                  </a:lnTo>
                  <a:lnTo>
                    <a:pt x="526" y="784"/>
                  </a:lnTo>
                  <a:lnTo>
                    <a:pt x="534" y="757"/>
                  </a:lnTo>
                  <a:lnTo>
                    <a:pt x="537" y="729"/>
                  </a:lnTo>
                  <a:lnTo>
                    <a:pt x="534" y="701"/>
                  </a:lnTo>
                  <a:lnTo>
                    <a:pt x="526" y="674"/>
                  </a:lnTo>
                  <a:lnTo>
                    <a:pt x="513" y="651"/>
                  </a:lnTo>
                  <a:lnTo>
                    <a:pt x="496" y="630"/>
                  </a:lnTo>
                  <a:lnTo>
                    <a:pt x="474" y="612"/>
                  </a:lnTo>
                  <a:lnTo>
                    <a:pt x="450" y="599"/>
                  </a:lnTo>
                  <a:lnTo>
                    <a:pt x="424" y="591"/>
                  </a:lnTo>
                  <a:lnTo>
                    <a:pt x="396" y="588"/>
                  </a:lnTo>
                  <a:close/>
                  <a:moveTo>
                    <a:pt x="185" y="0"/>
                  </a:moveTo>
                  <a:lnTo>
                    <a:pt x="697" y="25"/>
                  </a:lnTo>
                  <a:lnTo>
                    <a:pt x="716" y="29"/>
                  </a:lnTo>
                  <a:lnTo>
                    <a:pt x="732" y="37"/>
                  </a:lnTo>
                  <a:lnTo>
                    <a:pt x="746" y="49"/>
                  </a:lnTo>
                  <a:lnTo>
                    <a:pt x="756" y="64"/>
                  </a:lnTo>
                  <a:lnTo>
                    <a:pt x="763" y="81"/>
                  </a:lnTo>
                  <a:lnTo>
                    <a:pt x="764" y="100"/>
                  </a:lnTo>
                  <a:lnTo>
                    <a:pt x="701" y="913"/>
                  </a:lnTo>
                  <a:lnTo>
                    <a:pt x="697" y="932"/>
                  </a:lnTo>
                  <a:lnTo>
                    <a:pt x="688" y="949"/>
                  </a:lnTo>
                  <a:lnTo>
                    <a:pt x="676" y="964"/>
                  </a:lnTo>
                  <a:lnTo>
                    <a:pt x="661" y="974"/>
                  </a:lnTo>
                  <a:lnTo>
                    <a:pt x="643" y="981"/>
                  </a:lnTo>
                  <a:lnTo>
                    <a:pt x="624" y="983"/>
                  </a:lnTo>
                  <a:lnTo>
                    <a:pt x="56" y="983"/>
                  </a:lnTo>
                  <a:lnTo>
                    <a:pt x="38" y="980"/>
                  </a:lnTo>
                  <a:lnTo>
                    <a:pt x="22" y="972"/>
                  </a:lnTo>
                  <a:lnTo>
                    <a:pt x="11" y="961"/>
                  </a:lnTo>
                  <a:lnTo>
                    <a:pt x="3" y="945"/>
                  </a:lnTo>
                  <a:lnTo>
                    <a:pt x="0" y="928"/>
                  </a:lnTo>
                  <a:lnTo>
                    <a:pt x="2" y="910"/>
                  </a:lnTo>
                  <a:lnTo>
                    <a:pt x="96" y="66"/>
                  </a:lnTo>
                  <a:lnTo>
                    <a:pt x="103" y="48"/>
                  </a:lnTo>
                  <a:lnTo>
                    <a:pt x="114" y="32"/>
                  </a:lnTo>
                  <a:lnTo>
                    <a:pt x="129" y="18"/>
                  </a:lnTo>
                  <a:lnTo>
                    <a:pt x="146" y="8"/>
                  </a:lnTo>
                  <a:lnTo>
                    <a:pt x="165" y="2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2" name="Freeform 193"/>
          <p:cNvSpPr>
            <a:spLocks noEditPoints="1"/>
          </p:cNvSpPr>
          <p:nvPr/>
        </p:nvSpPr>
        <p:spPr bwMode="auto">
          <a:xfrm>
            <a:off x="8594908" y="1438345"/>
            <a:ext cx="576263" cy="709612"/>
          </a:xfrm>
          <a:custGeom>
            <a:avLst/>
            <a:gdLst>
              <a:gd name="T0" fmla="*/ 1982 w 2908"/>
              <a:gd name="T1" fmla="*/ 2871 h 3576"/>
              <a:gd name="T2" fmla="*/ 1840 w 2908"/>
              <a:gd name="T3" fmla="*/ 2941 h 3576"/>
              <a:gd name="T4" fmla="*/ 2172 w 2908"/>
              <a:gd name="T5" fmla="*/ 3267 h 3576"/>
              <a:gd name="T6" fmla="*/ 2700 w 2908"/>
              <a:gd name="T7" fmla="*/ 2735 h 3576"/>
              <a:gd name="T8" fmla="*/ 2607 w 2908"/>
              <a:gd name="T9" fmla="*/ 2605 h 3576"/>
              <a:gd name="T10" fmla="*/ 1479 w 2908"/>
              <a:gd name="T11" fmla="*/ 2605 h 3576"/>
              <a:gd name="T12" fmla="*/ 939 w 2908"/>
              <a:gd name="T13" fmla="*/ 2646 h 3576"/>
              <a:gd name="T14" fmla="*/ 953 w 2908"/>
              <a:gd name="T15" fmla="*/ 2505 h 3576"/>
              <a:gd name="T16" fmla="*/ 829 w 2908"/>
              <a:gd name="T17" fmla="*/ 2453 h 3576"/>
              <a:gd name="T18" fmla="*/ 451 w 2908"/>
              <a:gd name="T19" fmla="*/ 2589 h 3576"/>
              <a:gd name="T20" fmla="*/ 483 w 2908"/>
              <a:gd name="T21" fmla="*/ 2505 h 3576"/>
              <a:gd name="T22" fmla="*/ 2245 w 2908"/>
              <a:gd name="T23" fmla="*/ 2247 h 3576"/>
              <a:gd name="T24" fmla="*/ 2714 w 2908"/>
              <a:gd name="T25" fmla="*/ 2443 h 3576"/>
              <a:gd name="T26" fmla="*/ 2908 w 2908"/>
              <a:gd name="T27" fmla="*/ 2912 h 3576"/>
              <a:gd name="T28" fmla="*/ 2714 w 2908"/>
              <a:gd name="T29" fmla="*/ 3381 h 3576"/>
              <a:gd name="T30" fmla="*/ 2245 w 2908"/>
              <a:gd name="T31" fmla="*/ 3576 h 3576"/>
              <a:gd name="T32" fmla="*/ 1776 w 2908"/>
              <a:gd name="T33" fmla="*/ 3381 h 3576"/>
              <a:gd name="T34" fmla="*/ 1582 w 2908"/>
              <a:gd name="T35" fmla="*/ 2912 h 3576"/>
              <a:gd name="T36" fmla="*/ 1776 w 2908"/>
              <a:gd name="T37" fmla="*/ 2443 h 3576"/>
              <a:gd name="T38" fmla="*/ 2245 w 2908"/>
              <a:gd name="T39" fmla="*/ 2247 h 3576"/>
              <a:gd name="T40" fmla="*/ 1582 w 2908"/>
              <a:gd name="T41" fmla="*/ 2146 h 3576"/>
              <a:gd name="T42" fmla="*/ 939 w 2908"/>
              <a:gd name="T43" fmla="*/ 2187 h 3576"/>
              <a:gd name="T44" fmla="*/ 953 w 2908"/>
              <a:gd name="T45" fmla="*/ 2046 h 3576"/>
              <a:gd name="T46" fmla="*/ 829 w 2908"/>
              <a:gd name="T47" fmla="*/ 2016 h 3576"/>
              <a:gd name="T48" fmla="*/ 451 w 2908"/>
              <a:gd name="T49" fmla="*/ 2151 h 3576"/>
              <a:gd name="T50" fmla="*/ 483 w 2908"/>
              <a:gd name="T51" fmla="*/ 2068 h 3576"/>
              <a:gd name="T52" fmla="*/ 970 w 2908"/>
              <a:gd name="T53" fmla="*/ 1635 h 3576"/>
              <a:gd name="T54" fmla="*/ 1834 w 2908"/>
              <a:gd name="T55" fmla="*/ 1753 h 3576"/>
              <a:gd name="T56" fmla="*/ 928 w 2908"/>
              <a:gd name="T57" fmla="*/ 1767 h 3576"/>
              <a:gd name="T58" fmla="*/ 970 w 2908"/>
              <a:gd name="T59" fmla="*/ 1635 h 3576"/>
              <a:gd name="T60" fmla="*/ 821 w 2908"/>
              <a:gd name="T61" fmla="*/ 1594 h 3576"/>
              <a:gd name="T62" fmla="*/ 441 w 2908"/>
              <a:gd name="T63" fmla="*/ 1706 h 3576"/>
              <a:gd name="T64" fmla="*/ 497 w 2908"/>
              <a:gd name="T65" fmla="*/ 1636 h 3576"/>
              <a:gd name="T66" fmla="*/ 1785 w 2908"/>
              <a:gd name="T67" fmla="*/ 1175 h 3576"/>
              <a:gd name="T68" fmla="*/ 1827 w 2908"/>
              <a:gd name="T69" fmla="*/ 1307 h 3576"/>
              <a:gd name="T70" fmla="*/ 921 w 2908"/>
              <a:gd name="T71" fmla="*/ 1293 h 3576"/>
              <a:gd name="T72" fmla="*/ 790 w 2908"/>
              <a:gd name="T73" fmla="*/ 1061 h 3576"/>
              <a:gd name="T74" fmla="*/ 633 w 2908"/>
              <a:gd name="T75" fmla="*/ 1351 h 3576"/>
              <a:gd name="T76" fmla="*/ 435 w 2908"/>
              <a:gd name="T77" fmla="*/ 1238 h 3576"/>
              <a:gd name="T78" fmla="*/ 510 w 2908"/>
              <a:gd name="T79" fmla="*/ 1189 h 3576"/>
              <a:gd name="T80" fmla="*/ 563 w 2908"/>
              <a:gd name="T81" fmla="*/ 384 h 3576"/>
              <a:gd name="T82" fmla="*/ 699 w 2908"/>
              <a:gd name="T83" fmla="*/ 636 h 3576"/>
              <a:gd name="T84" fmla="*/ 1631 w 2908"/>
              <a:gd name="T85" fmla="*/ 614 h 3576"/>
              <a:gd name="T86" fmla="*/ 1729 w 2908"/>
              <a:gd name="T87" fmla="*/ 358 h 3576"/>
              <a:gd name="T88" fmla="*/ 2260 w 2908"/>
              <a:gd name="T89" fmla="*/ 451 h 3576"/>
              <a:gd name="T90" fmla="*/ 2175 w 2908"/>
              <a:gd name="T91" fmla="*/ 2098 h 3576"/>
              <a:gd name="T92" fmla="*/ 1450 w 2908"/>
              <a:gd name="T93" fmla="*/ 3095 h 3576"/>
              <a:gd name="T94" fmla="*/ 49 w 2908"/>
              <a:gd name="T95" fmla="*/ 3146 h 3576"/>
              <a:gd name="T96" fmla="*/ 22 w 2908"/>
              <a:gd name="T97" fmla="*/ 468 h 3576"/>
              <a:gd name="T98" fmla="*/ 1148 w 2908"/>
              <a:gd name="T99" fmla="*/ 102 h 3576"/>
              <a:gd name="T100" fmla="*/ 1082 w 2908"/>
              <a:gd name="T101" fmla="*/ 218 h 3576"/>
              <a:gd name="T102" fmla="*/ 1214 w 2908"/>
              <a:gd name="T103" fmla="*/ 218 h 3576"/>
              <a:gd name="T104" fmla="*/ 1148 w 2908"/>
              <a:gd name="T105" fmla="*/ 102 h 3576"/>
              <a:gd name="T106" fmla="*/ 1303 w 2908"/>
              <a:gd name="T107" fmla="*/ 88 h 3576"/>
              <a:gd name="T108" fmla="*/ 1364 w 2908"/>
              <a:gd name="T109" fmla="*/ 245 h 3576"/>
              <a:gd name="T110" fmla="*/ 1607 w 2908"/>
              <a:gd name="T111" fmla="*/ 322 h 3576"/>
              <a:gd name="T112" fmla="*/ 1588 w 2908"/>
              <a:gd name="T113" fmla="*/ 518 h 3576"/>
              <a:gd name="T114" fmla="*/ 730 w 2908"/>
              <a:gd name="T115" fmla="*/ 536 h 3576"/>
              <a:gd name="T116" fmla="*/ 675 w 2908"/>
              <a:gd name="T117" fmla="*/ 348 h 3576"/>
              <a:gd name="T118" fmla="*/ 913 w 2908"/>
              <a:gd name="T119" fmla="*/ 252 h 3576"/>
              <a:gd name="T120" fmla="*/ 980 w 2908"/>
              <a:gd name="T121" fmla="*/ 11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08" h="3576">
                <a:moveTo>
                  <a:pt x="2607" y="2605"/>
                </a:moveTo>
                <a:lnTo>
                  <a:pt x="2585" y="2607"/>
                </a:lnTo>
                <a:lnTo>
                  <a:pt x="2563" y="2613"/>
                </a:lnTo>
                <a:lnTo>
                  <a:pt x="2543" y="2623"/>
                </a:lnTo>
                <a:lnTo>
                  <a:pt x="2526" y="2640"/>
                </a:lnTo>
                <a:lnTo>
                  <a:pt x="2181" y="3027"/>
                </a:lnTo>
                <a:lnTo>
                  <a:pt x="2003" y="2884"/>
                </a:lnTo>
                <a:lnTo>
                  <a:pt x="1982" y="2871"/>
                </a:lnTo>
                <a:lnTo>
                  <a:pt x="1961" y="2863"/>
                </a:lnTo>
                <a:lnTo>
                  <a:pt x="1939" y="2861"/>
                </a:lnTo>
                <a:lnTo>
                  <a:pt x="1916" y="2863"/>
                </a:lnTo>
                <a:lnTo>
                  <a:pt x="1895" y="2871"/>
                </a:lnTo>
                <a:lnTo>
                  <a:pt x="1875" y="2882"/>
                </a:lnTo>
                <a:lnTo>
                  <a:pt x="1859" y="2899"/>
                </a:lnTo>
                <a:lnTo>
                  <a:pt x="1846" y="2919"/>
                </a:lnTo>
                <a:lnTo>
                  <a:pt x="1840" y="2941"/>
                </a:lnTo>
                <a:lnTo>
                  <a:pt x="1836" y="2963"/>
                </a:lnTo>
                <a:lnTo>
                  <a:pt x="1840" y="2985"/>
                </a:lnTo>
                <a:lnTo>
                  <a:pt x="1846" y="3007"/>
                </a:lnTo>
                <a:lnTo>
                  <a:pt x="1858" y="3026"/>
                </a:lnTo>
                <a:lnTo>
                  <a:pt x="1875" y="3043"/>
                </a:lnTo>
                <a:lnTo>
                  <a:pt x="2130" y="3247"/>
                </a:lnTo>
                <a:lnTo>
                  <a:pt x="2150" y="3260"/>
                </a:lnTo>
                <a:lnTo>
                  <a:pt x="2172" y="3267"/>
                </a:lnTo>
                <a:lnTo>
                  <a:pt x="2193" y="3269"/>
                </a:lnTo>
                <a:lnTo>
                  <a:pt x="2215" y="3267"/>
                </a:lnTo>
                <a:lnTo>
                  <a:pt x="2235" y="3261"/>
                </a:lnTo>
                <a:lnTo>
                  <a:pt x="2254" y="3250"/>
                </a:lnTo>
                <a:lnTo>
                  <a:pt x="2270" y="3236"/>
                </a:lnTo>
                <a:lnTo>
                  <a:pt x="2678" y="2775"/>
                </a:lnTo>
                <a:lnTo>
                  <a:pt x="2691" y="2756"/>
                </a:lnTo>
                <a:lnTo>
                  <a:pt x="2700" y="2735"/>
                </a:lnTo>
                <a:lnTo>
                  <a:pt x="2704" y="2712"/>
                </a:lnTo>
                <a:lnTo>
                  <a:pt x="2702" y="2691"/>
                </a:lnTo>
                <a:lnTo>
                  <a:pt x="2697" y="2669"/>
                </a:lnTo>
                <a:lnTo>
                  <a:pt x="2686" y="2648"/>
                </a:lnTo>
                <a:lnTo>
                  <a:pt x="2670" y="2631"/>
                </a:lnTo>
                <a:lnTo>
                  <a:pt x="2650" y="2618"/>
                </a:lnTo>
                <a:lnTo>
                  <a:pt x="2629" y="2609"/>
                </a:lnTo>
                <a:lnTo>
                  <a:pt x="2607" y="2605"/>
                </a:lnTo>
                <a:close/>
                <a:moveTo>
                  <a:pt x="970" y="2503"/>
                </a:moveTo>
                <a:lnTo>
                  <a:pt x="1428" y="2503"/>
                </a:lnTo>
                <a:lnTo>
                  <a:pt x="1445" y="2505"/>
                </a:lnTo>
                <a:lnTo>
                  <a:pt x="1459" y="2513"/>
                </a:lnTo>
                <a:lnTo>
                  <a:pt x="1469" y="2524"/>
                </a:lnTo>
                <a:lnTo>
                  <a:pt x="1477" y="2538"/>
                </a:lnTo>
                <a:lnTo>
                  <a:pt x="1479" y="2554"/>
                </a:lnTo>
                <a:lnTo>
                  <a:pt x="1479" y="2605"/>
                </a:lnTo>
                <a:lnTo>
                  <a:pt x="1477" y="2621"/>
                </a:lnTo>
                <a:lnTo>
                  <a:pt x="1469" y="2635"/>
                </a:lnTo>
                <a:lnTo>
                  <a:pt x="1459" y="2646"/>
                </a:lnTo>
                <a:lnTo>
                  <a:pt x="1445" y="2654"/>
                </a:lnTo>
                <a:lnTo>
                  <a:pt x="1428" y="2656"/>
                </a:lnTo>
                <a:lnTo>
                  <a:pt x="970" y="2656"/>
                </a:lnTo>
                <a:lnTo>
                  <a:pt x="953" y="2654"/>
                </a:lnTo>
                <a:lnTo>
                  <a:pt x="939" y="2646"/>
                </a:lnTo>
                <a:lnTo>
                  <a:pt x="928" y="2635"/>
                </a:lnTo>
                <a:lnTo>
                  <a:pt x="921" y="2621"/>
                </a:lnTo>
                <a:lnTo>
                  <a:pt x="919" y="2605"/>
                </a:lnTo>
                <a:lnTo>
                  <a:pt x="919" y="2554"/>
                </a:lnTo>
                <a:lnTo>
                  <a:pt x="921" y="2538"/>
                </a:lnTo>
                <a:lnTo>
                  <a:pt x="928" y="2524"/>
                </a:lnTo>
                <a:lnTo>
                  <a:pt x="939" y="2513"/>
                </a:lnTo>
                <a:lnTo>
                  <a:pt x="953" y="2505"/>
                </a:lnTo>
                <a:lnTo>
                  <a:pt x="970" y="2503"/>
                </a:lnTo>
                <a:close/>
                <a:moveTo>
                  <a:pt x="790" y="2388"/>
                </a:moveTo>
                <a:lnTo>
                  <a:pt x="804" y="2392"/>
                </a:lnTo>
                <a:lnTo>
                  <a:pt x="817" y="2400"/>
                </a:lnTo>
                <a:lnTo>
                  <a:pt x="827" y="2411"/>
                </a:lnTo>
                <a:lnTo>
                  <a:pt x="832" y="2425"/>
                </a:lnTo>
                <a:lnTo>
                  <a:pt x="832" y="2439"/>
                </a:lnTo>
                <a:lnTo>
                  <a:pt x="829" y="2453"/>
                </a:lnTo>
                <a:lnTo>
                  <a:pt x="821" y="2466"/>
                </a:lnTo>
                <a:lnTo>
                  <a:pt x="633" y="2678"/>
                </a:lnTo>
                <a:lnTo>
                  <a:pt x="622" y="2686"/>
                </a:lnTo>
                <a:lnTo>
                  <a:pt x="610" y="2692"/>
                </a:lnTo>
                <a:lnTo>
                  <a:pt x="597" y="2694"/>
                </a:lnTo>
                <a:lnTo>
                  <a:pt x="582" y="2691"/>
                </a:lnTo>
                <a:lnTo>
                  <a:pt x="568" y="2683"/>
                </a:lnTo>
                <a:lnTo>
                  <a:pt x="451" y="2589"/>
                </a:lnTo>
                <a:lnTo>
                  <a:pt x="441" y="2578"/>
                </a:lnTo>
                <a:lnTo>
                  <a:pt x="435" y="2565"/>
                </a:lnTo>
                <a:lnTo>
                  <a:pt x="434" y="2551"/>
                </a:lnTo>
                <a:lnTo>
                  <a:pt x="436" y="2537"/>
                </a:lnTo>
                <a:lnTo>
                  <a:pt x="444" y="2523"/>
                </a:lnTo>
                <a:lnTo>
                  <a:pt x="454" y="2513"/>
                </a:lnTo>
                <a:lnTo>
                  <a:pt x="468" y="2508"/>
                </a:lnTo>
                <a:lnTo>
                  <a:pt x="483" y="2505"/>
                </a:lnTo>
                <a:lnTo>
                  <a:pt x="497" y="2509"/>
                </a:lnTo>
                <a:lnTo>
                  <a:pt x="510" y="2516"/>
                </a:lnTo>
                <a:lnTo>
                  <a:pt x="592" y="2582"/>
                </a:lnTo>
                <a:lnTo>
                  <a:pt x="751" y="2404"/>
                </a:lnTo>
                <a:lnTo>
                  <a:pt x="762" y="2394"/>
                </a:lnTo>
                <a:lnTo>
                  <a:pt x="776" y="2389"/>
                </a:lnTo>
                <a:lnTo>
                  <a:pt x="790" y="2388"/>
                </a:lnTo>
                <a:close/>
                <a:moveTo>
                  <a:pt x="2245" y="2247"/>
                </a:moveTo>
                <a:lnTo>
                  <a:pt x="2312" y="2251"/>
                </a:lnTo>
                <a:lnTo>
                  <a:pt x="2378" y="2262"/>
                </a:lnTo>
                <a:lnTo>
                  <a:pt x="2442" y="2278"/>
                </a:lnTo>
                <a:lnTo>
                  <a:pt x="2503" y="2299"/>
                </a:lnTo>
                <a:lnTo>
                  <a:pt x="2561" y="2328"/>
                </a:lnTo>
                <a:lnTo>
                  <a:pt x="2615" y="2361"/>
                </a:lnTo>
                <a:lnTo>
                  <a:pt x="2666" y="2399"/>
                </a:lnTo>
                <a:lnTo>
                  <a:pt x="2714" y="2443"/>
                </a:lnTo>
                <a:lnTo>
                  <a:pt x="2756" y="2489"/>
                </a:lnTo>
                <a:lnTo>
                  <a:pt x="2795" y="2540"/>
                </a:lnTo>
                <a:lnTo>
                  <a:pt x="2828" y="2595"/>
                </a:lnTo>
                <a:lnTo>
                  <a:pt x="2856" y="2654"/>
                </a:lnTo>
                <a:lnTo>
                  <a:pt x="2878" y="2715"/>
                </a:lnTo>
                <a:lnTo>
                  <a:pt x="2895" y="2778"/>
                </a:lnTo>
                <a:lnTo>
                  <a:pt x="2904" y="2843"/>
                </a:lnTo>
                <a:lnTo>
                  <a:pt x="2908" y="2912"/>
                </a:lnTo>
                <a:lnTo>
                  <a:pt x="2904" y="2980"/>
                </a:lnTo>
                <a:lnTo>
                  <a:pt x="2895" y="3046"/>
                </a:lnTo>
                <a:lnTo>
                  <a:pt x="2878" y="3109"/>
                </a:lnTo>
                <a:lnTo>
                  <a:pt x="2856" y="3171"/>
                </a:lnTo>
                <a:lnTo>
                  <a:pt x="2828" y="3228"/>
                </a:lnTo>
                <a:lnTo>
                  <a:pt x="2795" y="3283"/>
                </a:lnTo>
                <a:lnTo>
                  <a:pt x="2756" y="3334"/>
                </a:lnTo>
                <a:lnTo>
                  <a:pt x="2714" y="3381"/>
                </a:lnTo>
                <a:lnTo>
                  <a:pt x="2666" y="3424"/>
                </a:lnTo>
                <a:lnTo>
                  <a:pt x="2615" y="3462"/>
                </a:lnTo>
                <a:lnTo>
                  <a:pt x="2561" y="3496"/>
                </a:lnTo>
                <a:lnTo>
                  <a:pt x="2503" y="3524"/>
                </a:lnTo>
                <a:lnTo>
                  <a:pt x="2442" y="3546"/>
                </a:lnTo>
                <a:lnTo>
                  <a:pt x="2378" y="3563"/>
                </a:lnTo>
                <a:lnTo>
                  <a:pt x="2312" y="3573"/>
                </a:lnTo>
                <a:lnTo>
                  <a:pt x="2245" y="3576"/>
                </a:lnTo>
                <a:lnTo>
                  <a:pt x="2177" y="3573"/>
                </a:lnTo>
                <a:lnTo>
                  <a:pt x="2111" y="3563"/>
                </a:lnTo>
                <a:lnTo>
                  <a:pt x="2047" y="3546"/>
                </a:lnTo>
                <a:lnTo>
                  <a:pt x="1987" y="3524"/>
                </a:lnTo>
                <a:lnTo>
                  <a:pt x="1928" y="3496"/>
                </a:lnTo>
                <a:lnTo>
                  <a:pt x="1874" y="3462"/>
                </a:lnTo>
                <a:lnTo>
                  <a:pt x="1823" y="3424"/>
                </a:lnTo>
                <a:lnTo>
                  <a:pt x="1776" y="3381"/>
                </a:lnTo>
                <a:lnTo>
                  <a:pt x="1733" y="3334"/>
                </a:lnTo>
                <a:lnTo>
                  <a:pt x="1695" y="3283"/>
                </a:lnTo>
                <a:lnTo>
                  <a:pt x="1662" y="3228"/>
                </a:lnTo>
                <a:lnTo>
                  <a:pt x="1634" y="3171"/>
                </a:lnTo>
                <a:lnTo>
                  <a:pt x="1611" y="3109"/>
                </a:lnTo>
                <a:lnTo>
                  <a:pt x="1595" y="3046"/>
                </a:lnTo>
                <a:lnTo>
                  <a:pt x="1585" y="2980"/>
                </a:lnTo>
                <a:lnTo>
                  <a:pt x="1582" y="2912"/>
                </a:lnTo>
                <a:lnTo>
                  <a:pt x="1585" y="2843"/>
                </a:lnTo>
                <a:lnTo>
                  <a:pt x="1595" y="2778"/>
                </a:lnTo>
                <a:lnTo>
                  <a:pt x="1611" y="2715"/>
                </a:lnTo>
                <a:lnTo>
                  <a:pt x="1634" y="2654"/>
                </a:lnTo>
                <a:lnTo>
                  <a:pt x="1662" y="2595"/>
                </a:lnTo>
                <a:lnTo>
                  <a:pt x="1695" y="2540"/>
                </a:lnTo>
                <a:lnTo>
                  <a:pt x="1733" y="2489"/>
                </a:lnTo>
                <a:lnTo>
                  <a:pt x="1776" y="2443"/>
                </a:lnTo>
                <a:lnTo>
                  <a:pt x="1823" y="2399"/>
                </a:lnTo>
                <a:lnTo>
                  <a:pt x="1874" y="2361"/>
                </a:lnTo>
                <a:lnTo>
                  <a:pt x="1928" y="2328"/>
                </a:lnTo>
                <a:lnTo>
                  <a:pt x="1987" y="2299"/>
                </a:lnTo>
                <a:lnTo>
                  <a:pt x="2047" y="2278"/>
                </a:lnTo>
                <a:lnTo>
                  <a:pt x="2111" y="2262"/>
                </a:lnTo>
                <a:lnTo>
                  <a:pt x="2177" y="2251"/>
                </a:lnTo>
                <a:lnTo>
                  <a:pt x="2245" y="2247"/>
                </a:lnTo>
                <a:close/>
                <a:moveTo>
                  <a:pt x="970" y="2044"/>
                </a:moveTo>
                <a:lnTo>
                  <a:pt x="1531" y="2044"/>
                </a:lnTo>
                <a:lnTo>
                  <a:pt x="1546" y="2046"/>
                </a:lnTo>
                <a:lnTo>
                  <a:pt x="1560" y="2053"/>
                </a:lnTo>
                <a:lnTo>
                  <a:pt x="1572" y="2064"/>
                </a:lnTo>
                <a:lnTo>
                  <a:pt x="1579" y="2078"/>
                </a:lnTo>
                <a:lnTo>
                  <a:pt x="1582" y="2095"/>
                </a:lnTo>
                <a:lnTo>
                  <a:pt x="1582" y="2146"/>
                </a:lnTo>
                <a:lnTo>
                  <a:pt x="1579" y="2162"/>
                </a:lnTo>
                <a:lnTo>
                  <a:pt x="1572" y="2176"/>
                </a:lnTo>
                <a:lnTo>
                  <a:pt x="1560" y="2187"/>
                </a:lnTo>
                <a:lnTo>
                  <a:pt x="1546" y="2194"/>
                </a:lnTo>
                <a:lnTo>
                  <a:pt x="1531" y="2197"/>
                </a:lnTo>
                <a:lnTo>
                  <a:pt x="970" y="2197"/>
                </a:lnTo>
                <a:lnTo>
                  <a:pt x="953" y="2194"/>
                </a:lnTo>
                <a:lnTo>
                  <a:pt x="939" y="2187"/>
                </a:lnTo>
                <a:lnTo>
                  <a:pt x="928" y="2176"/>
                </a:lnTo>
                <a:lnTo>
                  <a:pt x="921" y="2162"/>
                </a:lnTo>
                <a:lnTo>
                  <a:pt x="919" y="2146"/>
                </a:lnTo>
                <a:lnTo>
                  <a:pt x="919" y="2095"/>
                </a:lnTo>
                <a:lnTo>
                  <a:pt x="921" y="2078"/>
                </a:lnTo>
                <a:lnTo>
                  <a:pt x="928" y="2064"/>
                </a:lnTo>
                <a:lnTo>
                  <a:pt x="939" y="2053"/>
                </a:lnTo>
                <a:lnTo>
                  <a:pt x="953" y="2046"/>
                </a:lnTo>
                <a:lnTo>
                  <a:pt x="970" y="2044"/>
                </a:lnTo>
                <a:close/>
                <a:moveTo>
                  <a:pt x="790" y="1951"/>
                </a:moveTo>
                <a:lnTo>
                  <a:pt x="804" y="1954"/>
                </a:lnTo>
                <a:lnTo>
                  <a:pt x="817" y="1962"/>
                </a:lnTo>
                <a:lnTo>
                  <a:pt x="827" y="1973"/>
                </a:lnTo>
                <a:lnTo>
                  <a:pt x="832" y="1987"/>
                </a:lnTo>
                <a:lnTo>
                  <a:pt x="832" y="2001"/>
                </a:lnTo>
                <a:lnTo>
                  <a:pt x="829" y="2016"/>
                </a:lnTo>
                <a:lnTo>
                  <a:pt x="821" y="2029"/>
                </a:lnTo>
                <a:lnTo>
                  <a:pt x="633" y="2240"/>
                </a:lnTo>
                <a:lnTo>
                  <a:pt x="622" y="2249"/>
                </a:lnTo>
                <a:lnTo>
                  <a:pt x="610" y="2254"/>
                </a:lnTo>
                <a:lnTo>
                  <a:pt x="597" y="2256"/>
                </a:lnTo>
                <a:lnTo>
                  <a:pt x="582" y="2253"/>
                </a:lnTo>
                <a:lnTo>
                  <a:pt x="568" y="2245"/>
                </a:lnTo>
                <a:lnTo>
                  <a:pt x="451" y="2151"/>
                </a:lnTo>
                <a:lnTo>
                  <a:pt x="441" y="2140"/>
                </a:lnTo>
                <a:lnTo>
                  <a:pt x="435" y="2127"/>
                </a:lnTo>
                <a:lnTo>
                  <a:pt x="434" y="2113"/>
                </a:lnTo>
                <a:lnTo>
                  <a:pt x="436" y="2099"/>
                </a:lnTo>
                <a:lnTo>
                  <a:pt x="444" y="2085"/>
                </a:lnTo>
                <a:lnTo>
                  <a:pt x="454" y="2075"/>
                </a:lnTo>
                <a:lnTo>
                  <a:pt x="468" y="2070"/>
                </a:lnTo>
                <a:lnTo>
                  <a:pt x="483" y="2068"/>
                </a:lnTo>
                <a:lnTo>
                  <a:pt x="497" y="2071"/>
                </a:lnTo>
                <a:lnTo>
                  <a:pt x="510" y="2078"/>
                </a:lnTo>
                <a:lnTo>
                  <a:pt x="592" y="2145"/>
                </a:lnTo>
                <a:lnTo>
                  <a:pt x="751" y="1966"/>
                </a:lnTo>
                <a:lnTo>
                  <a:pt x="762" y="1956"/>
                </a:lnTo>
                <a:lnTo>
                  <a:pt x="776" y="1952"/>
                </a:lnTo>
                <a:lnTo>
                  <a:pt x="790" y="1951"/>
                </a:lnTo>
                <a:close/>
                <a:moveTo>
                  <a:pt x="970" y="1635"/>
                </a:moveTo>
                <a:lnTo>
                  <a:pt x="1785" y="1635"/>
                </a:lnTo>
                <a:lnTo>
                  <a:pt x="1802" y="1637"/>
                </a:lnTo>
                <a:lnTo>
                  <a:pt x="1816" y="1645"/>
                </a:lnTo>
                <a:lnTo>
                  <a:pt x="1827" y="1656"/>
                </a:lnTo>
                <a:lnTo>
                  <a:pt x="1834" y="1670"/>
                </a:lnTo>
                <a:lnTo>
                  <a:pt x="1836" y="1686"/>
                </a:lnTo>
                <a:lnTo>
                  <a:pt x="1836" y="1737"/>
                </a:lnTo>
                <a:lnTo>
                  <a:pt x="1834" y="1753"/>
                </a:lnTo>
                <a:lnTo>
                  <a:pt x="1827" y="1767"/>
                </a:lnTo>
                <a:lnTo>
                  <a:pt x="1816" y="1778"/>
                </a:lnTo>
                <a:lnTo>
                  <a:pt x="1802" y="1786"/>
                </a:lnTo>
                <a:lnTo>
                  <a:pt x="1785" y="1788"/>
                </a:lnTo>
                <a:lnTo>
                  <a:pt x="970" y="1788"/>
                </a:lnTo>
                <a:lnTo>
                  <a:pt x="953" y="1786"/>
                </a:lnTo>
                <a:lnTo>
                  <a:pt x="939" y="1778"/>
                </a:lnTo>
                <a:lnTo>
                  <a:pt x="928" y="1767"/>
                </a:lnTo>
                <a:lnTo>
                  <a:pt x="921" y="1753"/>
                </a:lnTo>
                <a:lnTo>
                  <a:pt x="919" y="1737"/>
                </a:lnTo>
                <a:lnTo>
                  <a:pt x="919" y="1686"/>
                </a:lnTo>
                <a:lnTo>
                  <a:pt x="921" y="1670"/>
                </a:lnTo>
                <a:lnTo>
                  <a:pt x="928" y="1656"/>
                </a:lnTo>
                <a:lnTo>
                  <a:pt x="939" y="1645"/>
                </a:lnTo>
                <a:lnTo>
                  <a:pt x="953" y="1637"/>
                </a:lnTo>
                <a:lnTo>
                  <a:pt x="970" y="1635"/>
                </a:lnTo>
                <a:close/>
                <a:moveTo>
                  <a:pt x="790" y="1516"/>
                </a:moveTo>
                <a:lnTo>
                  <a:pt x="804" y="1519"/>
                </a:lnTo>
                <a:lnTo>
                  <a:pt x="817" y="1528"/>
                </a:lnTo>
                <a:lnTo>
                  <a:pt x="827" y="1539"/>
                </a:lnTo>
                <a:lnTo>
                  <a:pt x="832" y="1553"/>
                </a:lnTo>
                <a:lnTo>
                  <a:pt x="832" y="1567"/>
                </a:lnTo>
                <a:lnTo>
                  <a:pt x="829" y="1581"/>
                </a:lnTo>
                <a:lnTo>
                  <a:pt x="821" y="1594"/>
                </a:lnTo>
                <a:lnTo>
                  <a:pt x="633" y="1805"/>
                </a:lnTo>
                <a:lnTo>
                  <a:pt x="622" y="1814"/>
                </a:lnTo>
                <a:lnTo>
                  <a:pt x="610" y="1819"/>
                </a:lnTo>
                <a:lnTo>
                  <a:pt x="597" y="1822"/>
                </a:lnTo>
                <a:lnTo>
                  <a:pt x="582" y="1818"/>
                </a:lnTo>
                <a:lnTo>
                  <a:pt x="568" y="1811"/>
                </a:lnTo>
                <a:lnTo>
                  <a:pt x="451" y="1716"/>
                </a:lnTo>
                <a:lnTo>
                  <a:pt x="441" y="1706"/>
                </a:lnTo>
                <a:lnTo>
                  <a:pt x="435" y="1693"/>
                </a:lnTo>
                <a:lnTo>
                  <a:pt x="434" y="1679"/>
                </a:lnTo>
                <a:lnTo>
                  <a:pt x="436" y="1663"/>
                </a:lnTo>
                <a:lnTo>
                  <a:pt x="444" y="1650"/>
                </a:lnTo>
                <a:lnTo>
                  <a:pt x="454" y="1641"/>
                </a:lnTo>
                <a:lnTo>
                  <a:pt x="468" y="1635"/>
                </a:lnTo>
                <a:lnTo>
                  <a:pt x="483" y="1633"/>
                </a:lnTo>
                <a:lnTo>
                  <a:pt x="497" y="1636"/>
                </a:lnTo>
                <a:lnTo>
                  <a:pt x="510" y="1644"/>
                </a:lnTo>
                <a:lnTo>
                  <a:pt x="592" y="1710"/>
                </a:lnTo>
                <a:lnTo>
                  <a:pt x="751" y="1531"/>
                </a:lnTo>
                <a:lnTo>
                  <a:pt x="762" y="1521"/>
                </a:lnTo>
                <a:lnTo>
                  <a:pt x="776" y="1517"/>
                </a:lnTo>
                <a:lnTo>
                  <a:pt x="790" y="1516"/>
                </a:lnTo>
                <a:close/>
                <a:moveTo>
                  <a:pt x="970" y="1175"/>
                </a:moveTo>
                <a:lnTo>
                  <a:pt x="1785" y="1175"/>
                </a:lnTo>
                <a:lnTo>
                  <a:pt x="1802" y="1178"/>
                </a:lnTo>
                <a:lnTo>
                  <a:pt x="1816" y="1184"/>
                </a:lnTo>
                <a:lnTo>
                  <a:pt x="1827" y="1196"/>
                </a:lnTo>
                <a:lnTo>
                  <a:pt x="1834" y="1210"/>
                </a:lnTo>
                <a:lnTo>
                  <a:pt x="1836" y="1226"/>
                </a:lnTo>
                <a:lnTo>
                  <a:pt x="1836" y="1278"/>
                </a:lnTo>
                <a:lnTo>
                  <a:pt x="1834" y="1293"/>
                </a:lnTo>
                <a:lnTo>
                  <a:pt x="1827" y="1307"/>
                </a:lnTo>
                <a:lnTo>
                  <a:pt x="1816" y="1319"/>
                </a:lnTo>
                <a:lnTo>
                  <a:pt x="1802" y="1325"/>
                </a:lnTo>
                <a:lnTo>
                  <a:pt x="1785" y="1329"/>
                </a:lnTo>
                <a:lnTo>
                  <a:pt x="970" y="1329"/>
                </a:lnTo>
                <a:lnTo>
                  <a:pt x="953" y="1325"/>
                </a:lnTo>
                <a:lnTo>
                  <a:pt x="939" y="1319"/>
                </a:lnTo>
                <a:lnTo>
                  <a:pt x="928" y="1307"/>
                </a:lnTo>
                <a:lnTo>
                  <a:pt x="921" y="1293"/>
                </a:lnTo>
                <a:lnTo>
                  <a:pt x="919" y="1278"/>
                </a:lnTo>
                <a:lnTo>
                  <a:pt x="919" y="1226"/>
                </a:lnTo>
                <a:lnTo>
                  <a:pt x="921" y="1210"/>
                </a:lnTo>
                <a:lnTo>
                  <a:pt x="928" y="1196"/>
                </a:lnTo>
                <a:lnTo>
                  <a:pt x="939" y="1184"/>
                </a:lnTo>
                <a:lnTo>
                  <a:pt x="953" y="1178"/>
                </a:lnTo>
                <a:lnTo>
                  <a:pt x="970" y="1175"/>
                </a:lnTo>
                <a:close/>
                <a:moveTo>
                  <a:pt x="790" y="1061"/>
                </a:moveTo>
                <a:lnTo>
                  <a:pt x="804" y="1065"/>
                </a:lnTo>
                <a:lnTo>
                  <a:pt x="817" y="1073"/>
                </a:lnTo>
                <a:lnTo>
                  <a:pt x="827" y="1085"/>
                </a:lnTo>
                <a:lnTo>
                  <a:pt x="832" y="1098"/>
                </a:lnTo>
                <a:lnTo>
                  <a:pt x="832" y="1113"/>
                </a:lnTo>
                <a:lnTo>
                  <a:pt x="829" y="1127"/>
                </a:lnTo>
                <a:lnTo>
                  <a:pt x="821" y="1139"/>
                </a:lnTo>
                <a:lnTo>
                  <a:pt x="633" y="1351"/>
                </a:lnTo>
                <a:lnTo>
                  <a:pt x="622" y="1360"/>
                </a:lnTo>
                <a:lnTo>
                  <a:pt x="610" y="1365"/>
                </a:lnTo>
                <a:lnTo>
                  <a:pt x="597" y="1366"/>
                </a:lnTo>
                <a:lnTo>
                  <a:pt x="582" y="1364"/>
                </a:lnTo>
                <a:lnTo>
                  <a:pt x="568" y="1357"/>
                </a:lnTo>
                <a:lnTo>
                  <a:pt x="451" y="1262"/>
                </a:lnTo>
                <a:lnTo>
                  <a:pt x="441" y="1252"/>
                </a:lnTo>
                <a:lnTo>
                  <a:pt x="435" y="1238"/>
                </a:lnTo>
                <a:lnTo>
                  <a:pt x="434" y="1223"/>
                </a:lnTo>
                <a:lnTo>
                  <a:pt x="436" y="1209"/>
                </a:lnTo>
                <a:lnTo>
                  <a:pt x="444" y="1196"/>
                </a:lnTo>
                <a:lnTo>
                  <a:pt x="454" y="1187"/>
                </a:lnTo>
                <a:lnTo>
                  <a:pt x="468" y="1180"/>
                </a:lnTo>
                <a:lnTo>
                  <a:pt x="483" y="1179"/>
                </a:lnTo>
                <a:lnTo>
                  <a:pt x="497" y="1181"/>
                </a:lnTo>
                <a:lnTo>
                  <a:pt x="510" y="1189"/>
                </a:lnTo>
                <a:lnTo>
                  <a:pt x="592" y="1255"/>
                </a:lnTo>
                <a:lnTo>
                  <a:pt x="751" y="1077"/>
                </a:lnTo>
                <a:lnTo>
                  <a:pt x="762" y="1067"/>
                </a:lnTo>
                <a:lnTo>
                  <a:pt x="776" y="1062"/>
                </a:lnTo>
                <a:lnTo>
                  <a:pt x="790" y="1061"/>
                </a:lnTo>
                <a:close/>
                <a:moveTo>
                  <a:pt x="154" y="358"/>
                </a:moveTo>
                <a:lnTo>
                  <a:pt x="567" y="358"/>
                </a:lnTo>
                <a:lnTo>
                  <a:pt x="563" y="384"/>
                </a:lnTo>
                <a:lnTo>
                  <a:pt x="562" y="411"/>
                </a:lnTo>
                <a:lnTo>
                  <a:pt x="565" y="452"/>
                </a:lnTo>
                <a:lnTo>
                  <a:pt x="575" y="491"/>
                </a:lnTo>
                <a:lnTo>
                  <a:pt x="590" y="527"/>
                </a:lnTo>
                <a:lnTo>
                  <a:pt x="610" y="560"/>
                </a:lnTo>
                <a:lnTo>
                  <a:pt x="635" y="589"/>
                </a:lnTo>
                <a:lnTo>
                  <a:pt x="665" y="616"/>
                </a:lnTo>
                <a:lnTo>
                  <a:pt x="699" y="636"/>
                </a:lnTo>
                <a:lnTo>
                  <a:pt x="735" y="651"/>
                </a:lnTo>
                <a:lnTo>
                  <a:pt x="774" y="661"/>
                </a:lnTo>
                <a:lnTo>
                  <a:pt x="815" y="664"/>
                </a:lnTo>
                <a:lnTo>
                  <a:pt x="1481" y="664"/>
                </a:lnTo>
                <a:lnTo>
                  <a:pt x="1522" y="661"/>
                </a:lnTo>
                <a:lnTo>
                  <a:pt x="1561" y="651"/>
                </a:lnTo>
                <a:lnTo>
                  <a:pt x="1597" y="636"/>
                </a:lnTo>
                <a:lnTo>
                  <a:pt x="1631" y="614"/>
                </a:lnTo>
                <a:lnTo>
                  <a:pt x="1660" y="589"/>
                </a:lnTo>
                <a:lnTo>
                  <a:pt x="1686" y="559"/>
                </a:lnTo>
                <a:lnTo>
                  <a:pt x="1706" y="526"/>
                </a:lnTo>
                <a:lnTo>
                  <a:pt x="1722" y="489"/>
                </a:lnTo>
                <a:lnTo>
                  <a:pt x="1731" y="449"/>
                </a:lnTo>
                <a:lnTo>
                  <a:pt x="1735" y="407"/>
                </a:lnTo>
                <a:lnTo>
                  <a:pt x="1733" y="383"/>
                </a:lnTo>
                <a:lnTo>
                  <a:pt x="1729" y="358"/>
                </a:lnTo>
                <a:lnTo>
                  <a:pt x="2041" y="358"/>
                </a:lnTo>
                <a:lnTo>
                  <a:pt x="2084" y="360"/>
                </a:lnTo>
                <a:lnTo>
                  <a:pt x="2123" y="366"/>
                </a:lnTo>
                <a:lnTo>
                  <a:pt x="2158" y="377"/>
                </a:lnTo>
                <a:lnTo>
                  <a:pt x="2190" y="390"/>
                </a:lnTo>
                <a:lnTo>
                  <a:pt x="2217" y="407"/>
                </a:lnTo>
                <a:lnTo>
                  <a:pt x="2241" y="428"/>
                </a:lnTo>
                <a:lnTo>
                  <a:pt x="2260" y="451"/>
                </a:lnTo>
                <a:lnTo>
                  <a:pt x="2276" y="476"/>
                </a:lnTo>
                <a:lnTo>
                  <a:pt x="2286" y="503"/>
                </a:lnTo>
                <a:lnTo>
                  <a:pt x="2294" y="532"/>
                </a:lnTo>
                <a:lnTo>
                  <a:pt x="2296" y="562"/>
                </a:lnTo>
                <a:lnTo>
                  <a:pt x="2296" y="2097"/>
                </a:lnTo>
                <a:lnTo>
                  <a:pt x="2270" y="2096"/>
                </a:lnTo>
                <a:lnTo>
                  <a:pt x="2245" y="2095"/>
                </a:lnTo>
                <a:lnTo>
                  <a:pt x="2175" y="2098"/>
                </a:lnTo>
                <a:lnTo>
                  <a:pt x="2107" y="2107"/>
                </a:lnTo>
                <a:lnTo>
                  <a:pt x="2041" y="2122"/>
                </a:lnTo>
                <a:lnTo>
                  <a:pt x="2041" y="920"/>
                </a:lnTo>
                <a:lnTo>
                  <a:pt x="255" y="920"/>
                </a:lnTo>
                <a:lnTo>
                  <a:pt x="255" y="2963"/>
                </a:lnTo>
                <a:lnTo>
                  <a:pt x="1432" y="2963"/>
                </a:lnTo>
                <a:lnTo>
                  <a:pt x="1438" y="3030"/>
                </a:lnTo>
                <a:lnTo>
                  <a:pt x="1450" y="3095"/>
                </a:lnTo>
                <a:lnTo>
                  <a:pt x="1467" y="3158"/>
                </a:lnTo>
                <a:lnTo>
                  <a:pt x="1489" y="3218"/>
                </a:lnTo>
                <a:lnTo>
                  <a:pt x="204" y="3218"/>
                </a:lnTo>
                <a:lnTo>
                  <a:pt x="168" y="3215"/>
                </a:lnTo>
                <a:lnTo>
                  <a:pt x="133" y="3205"/>
                </a:lnTo>
                <a:lnTo>
                  <a:pt x="102" y="3190"/>
                </a:lnTo>
                <a:lnTo>
                  <a:pt x="72" y="3171"/>
                </a:lnTo>
                <a:lnTo>
                  <a:pt x="49" y="3146"/>
                </a:lnTo>
                <a:lnTo>
                  <a:pt x="28" y="3118"/>
                </a:lnTo>
                <a:lnTo>
                  <a:pt x="13" y="3085"/>
                </a:lnTo>
                <a:lnTo>
                  <a:pt x="3" y="3050"/>
                </a:lnTo>
                <a:lnTo>
                  <a:pt x="0" y="3014"/>
                </a:lnTo>
                <a:lnTo>
                  <a:pt x="0" y="562"/>
                </a:lnTo>
                <a:lnTo>
                  <a:pt x="3" y="529"/>
                </a:lnTo>
                <a:lnTo>
                  <a:pt x="10" y="497"/>
                </a:lnTo>
                <a:lnTo>
                  <a:pt x="22" y="468"/>
                </a:lnTo>
                <a:lnTo>
                  <a:pt x="37" y="441"/>
                </a:lnTo>
                <a:lnTo>
                  <a:pt x="54" y="417"/>
                </a:lnTo>
                <a:lnTo>
                  <a:pt x="72" y="397"/>
                </a:lnTo>
                <a:lnTo>
                  <a:pt x="93" y="380"/>
                </a:lnTo>
                <a:lnTo>
                  <a:pt x="114" y="368"/>
                </a:lnTo>
                <a:lnTo>
                  <a:pt x="134" y="360"/>
                </a:lnTo>
                <a:lnTo>
                  <a:pt x="154" y="358"/>
                </a:lnTo>
                <a:close/>
                <a:moveTo>
                  <a:pt x="1148" y="102"/>
                </a:moveTo>
                <a:lnTo>
                  <a:pt x="1127" y="105"/>
                </a:lnTo>
                <a:lnTo>
                  <a:pt x="1109" y="113"/>
                </a:lnTo>
                <a:lnTo>
                  <a:pt x="1094" y="125"/>
                </a:lnTo>
                <a:lnTo>
                  <a:pt x="1082" y="140"/>
                </a:lnTo>
                <a:lnTo>
                  <a:pt x="1074" y="158"/>
                </a:lnTo>
                <a:lnTo>
                  <a:pt x="1071" y="179"/>
                </a:lnTo>
                <a:lnTo>
                  <a:pt x="1074" y="199"/>
                </a:lnTo>
                <a:lnTo>
                  <a:pt x="1082" y="218"/>
                </a:lnTo>
                <a:lnTo>
                  <a:pt x="1094" y="233"/>
                </a:lnTo>
                <a:lnTo>
                  <a:pt x="1109" y="245"/>
                </a:lnTo>
                <a:lnTo>
                  <a:pt x="1127" y="252"/>
                </a:lnTo>
                <a:lnTo>
                  <a:pt x="1148" y="256"/>
                </a:lnTo>
                <a:lnTo>
                  <a:pt x="1169" y="252"/>
                </a:lnTo>
                <a:lnTo>
                  <a:pt x="1187" y="245"/>
                </a:lnTo>
                <a:lnTo>
                  <a:pt x="1202" y="233"/>
                </a:lnTo>
                <a:lnTo>
                  <a:pt x="1214" y="218"/>
                </a:lnTo>
                <a:lnTo>
                  <a:pt x="1222" y="199"/>
                </a:lnTo>
                <a:lnTo>
                  <a:pt x="1225" y="179"/>
                </a:lnTo>
                <a:lnTo>
                  <a:pt x="1222" y="158"/>
                </a:lnTo>
                <a:lnTo>
                  <a:pt x="1214" y="140"/>
                </a:lnTo>
                <a:lnTo>
                  <a:pt x="1202" y="125"/>
                </a:lnTo>
                <a:lnTo>
                  <a:pt x="1187" y="113"/>
                </a:lnTo>
                <a:lnTo>
                  <a:pt x="1169" y="105"/>
                </a:lnTo>
                <a:lnTo>
                  <a:pt x="1148" y="102"/>
                </a:lnTo>
                <a:close/>
                <a:moveTo>
                  <a:pt x="1146" y="0"/>
                </a:moveTo>
                <a:lnTo>
                  <a:pt x="1150" y="0"/>
                </a:lnTo>
                <a:lnTo>
                  <a:pt x="1182" y="3"/>
                </a:lnTo>
                <a:lnTo>
                  <a:pt x="1212" y="11"/>
                </a:lnTo>
                <a:lnTo>
                  <a:pt x="1239" y="24"/>
                </a:lnTo>
                <a:lnTo>
                  <a:pt x="1264" y="41"/>
                </a:lnTo>
                <a:lnTo>
                  <a:pt x="1285" y="63"/>
                </a:lnTo>
                <a:lnTo>
                  <a:pt x="1303" y="88"/>
                </a:lnTo>
                <a:lnTo>
                  <a:pt x="1316" y="115"/>
                </a:lnTo>
                <a:lnTo>
                  <a:pt x="1323" y="145"/>
                </a:lnTo>
                <a:lnTo>
                  <a:pt x="1327" y="177"/>
                </a:lnTo>
                <a:lnTo>
                  <a:pt x="1327" y="179"/>
                </a:lnTo>
                <a:lnTo>
                  <a:pt x="1329" y="199"/>
                </a:lnTo>
                <a:lnTo>
                  <a:pt x="1337" y="218"/>
                </a:lnTo>
                <a:lnTo>
                  <a:pt x="1349" y="233"/>
                </a:lnTo>
                <a:lnTo>
                  <a:pt x="1364" y="245"/>
                </a:lnTo>
                <a:lnTo>
                  <a:pt x="1382" y="252"/>
                </a:lnTo>
                <a:lnTo>
                  <a:pt x="1402" y="256"/>
                </a:lnTo>
                <a:lnTo>
                  <a:pt x="1481" y="256"/>
                </a:lnTo>
                <a:lnTo>
                  <a:pt x="1512" y="259"/>
                </a:lnTo>
                <a:lnTo>
                  <a:pt x="1540" y="268"/>
                </a:lnTo>
                <a:lnTo>
                  <a:pt x="1566" y="282"/>
                </a:lnTo>
                <a:lnTo>
                  <a:pt x="1588" y="300"/>
                </a:lnTo>
                <a:lnTo>
                  <a:pt x="1607" y="322"/>
                </a:lnTo>
                <a:lnTo>
                  <a:pt x="1621" y="348"/>
                </a:lnTo>
                <a:lnTo>
                  <a:pt x="1630" y="377"/>
                </a:lnTo>
                <a:lnTo>
                  <a:pt x="1633" y="407"/>
                </a:lnTo>
                <a:lnTo>
                  <a:pt x="1633" y="411"/>
                </a:lnTo>
                <a:lnTo>
                  <a:pt x="1630" y="441"/>
                </a:lnTo>
                <a:lnTo>
                  <a:pt x="1621" y="469"/>
                </a:lnTo>
                <a:lnTo>
                  <a:pt x="1607" y="495"/>
                </a:lnTo>
                <a:lnTo>
                  <a:pt x="1588" y="518"/>
                </a:lnTo>
                <a:lnTo>
                  <a:pt x="1566" y="536"/>
                </a:lnTo>
                <a:lnTo>
                  <a:pt x="1540" y="550"/>
                </a:lnTo>
                <a:lnTo>
                  <a:pt x="1512" y="559"/>
                </a:lnTo>
                <a:lnTo>
                  <a:pt x="1481" y="562"/>
                </a:lnTo>
                <a:lnTo>
                  <a:pt x="815" y="562"/>
                </a:lnTo>
                <a:lnTo>
                  <a:pt x="784" y="559"/>
                </a:lnTo>
                <a:lnTo>
                  <a:pt x="756" y="550"/>
                </a:lnTo>
                <a:lnTo>
                  <a:pt x="730" y="536"/>
                </a:lnTo>
                <a:lnTo>
                  <a:pt x="708" y="518"/>
                </a:lnTo>
                <a:lnTo>
                  <a:pt x="689" y="495"/>
                </a:lnTo>
                <a:lnTo>
                  <a:pt x="675" y="469"/>
                </a:lnTo>
                <a:lnTo>
                  <a:pt x="667" y="441"/>
                </a:lnTo>
                <a:lnTo>
                  <a:pt x="663" y="411"/>
                </a:lnTo>
                <a:lnTo>
                  <a:pt x="663" y="407"/>
                </a:lnTo>
                <a:lnTo>
                  <a:pt x="667" y="377"/>
                </a:lnTo>
                <a:lnTo>
                  <a:pt x="675" y="348"/>
                </a:lnTo>
                <a:lnTo>
                  <a:pt x="689" y="322"/>
                </a:lnTo>
                <a:lnTo>
                  <a:pt x="708" y="300"/>
                </a:lnTo>
                <a:lnTo>
                  <a:pt x="730" y="282"/>
                </a:lnTo>
                <a:lnTo>
                  <a:pt x="756" y="268"/>
                </a:lnTo>
                <a:lnTo>
                  <a:pt x="784" y="259"/>
                </a:lnTo>
                <a:lnTo>
                  <a:pt x="815" y="256"/>
                </a:lnTo>
                <a:lnTo>
                  <a:pt x="894" y="256"/>
                </a:lnTo>
                <a:lnTo>
                  <a:pt x="913" y="252"/>
                </a:lnTo>
                <a:lnTo>
                  <a:pt x="932" y="245"/>
                </a:lnTo>
                <a:lnTo>
                  <a:pt x="947" y="233"/>
                </a:lnTo>
                <a:lnTo>
                  <a:pt x="959" y="218"/>
                </a:lnTo>
                <a:lnTo>
                  <a:pt x="966" y="199"/>
                </a:lnTo>
                <a:lnTo>
                  <a:pt x="970" y="179"/>
                </a:lnTo>
                <a:lnTo>
                  <a:pt x="970" y="177"/>
                </a:lnTo>
                <a:lnTo>
                  <a:pt x="973" y="145"/>
                </a:lnTo>
                <a:lnTo>
                  <a:pt x="980" y="115"/>
                </a:lnTo>
                <a:lnTo>
                  <a:pt x="993" y="88"/>
                </a:lnTo>
                <a:lnTo>
                  <a:pt x="1011" y="63"/>
                </a:lnTo>
                <a:lnTo>
                  <a:pt x="1032" y="41"/>
                </a:lnTo>
                <a:lnTo>
                  <a:pt x="1057" y="24"/>
                </a:lnTo>
                <a:lnTo>
                  <a:pt x="1084" y="11"/>
                </a:lnTo>
                <a:lnTo>
                  <a:pt x="1115" y="3"/>
                </a:lnTo>
                <a:lnTo>
                  <a:pt x="114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Paint Brush Concept for PowerPoint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7096" y="1785619"/>
            <a:ext cx="7213516" cy="2948306"/>
            <a:chOff x="3424386" y="1785619"/>
            <a:chExt cx="7213516" cy="2948306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424386" y="1785619"/>
              <a:ext cx="7066857" cy="1196975"/>
            </a:xfrm>
            <a:custGeom>
              <a:avLst/>
              <a:gdLst>
                <a:gd name="T0" fmla="*/ 931 w 1021"/>
                <a:gd name="T1" fmla="*/ 73 h 318"/>
                <a:gd name="T2" fmla="*/ 878 w 1021"/>
                <a:gd name="T3" fmla="*/ 15 h 318"/>
                <a:gd name="T4" fmla="*/ 848 w 1021"/>
                <a:gd name="T5" fmla="*/ 13 h 318"/>
                <a:gd name="T6" fmla="*/ 814 w 1021"/>
                <a:gd name="T7" fmla="*/ 11 h 318"/>
                <a:gd name="T8" fmla="*/ 764 w 1021"/>
                <a:gd name="T9" fmla="*/ 15 h 318"/>
                <a:gd name="T10" fmla="*/ 740 w 1021"/>
                <a:gd name="T11" fmla="*/ 19 h 318"/>
                <a:gd name="T12" fmla="*/ 731 w 1021"/>
                <a:gd name="T13" fmla="*/ 11 h 318"/>
                <a:gd name="T14" fmla="*/ 719 w 1021"/>
                <a:gd name="T15" fmla="*/ 11 h 318"/>
                <a:gd name="T16" fmla="*/ 700 w 1021"/>
                <a:gd name="T17" fmla="*/ 13 h 318"/>
                <a:gd name="T18" fmla="*/ 693 w 1021"/>
                <a:gd name="T19" fmla="*/ 3 h 318"/>
                <a:gd name="T20" fmla="*/ 658 w 1021"/>
                <a:gd name="T21" fmla="*/ 20 h 318"/>
                <a:gd name="T22" fmla="*/ 640 w 1021"/>
                <a:gd name="T23" fmla="*/ 16 h 318"/>
                <a:gd name="T24" fmla="*/ 633 w 1021"/>
                <a:gd name="T25" fmla="*/ 8 h 318"/>
                <a:gd name="T26" fmla="*/ 606 w 1021"/>
                <a:gd name="T27" fmla="*/ 13 h 318"/>
                <a:gd name="T28" fmla="*/ 596 w 1021"/>
                <a:gd name="T29" fmla="*/ 13 h 318"/>
                <a:gd name="T30" fmla="*/ 583 w 1021"/>
                <a:gd name="T31" fmla="*/ 11 h 318"/>
                <a:gd name="T32" fmla="*/ 560 w 1021"/>
                <a:gd name="T33" fmla="*/ 14 h 318"/>
                <a:gd name="T34" fmla="*/ 544 w 1021"/>
                <a:gd name="T35" fmla="*/ 15 h 318"/>
                <a:gd name="T36" fmla="*/ 534 w 1021"/>
                <a:gd name="T37" fmla="*/ 13 h 318"/>
                <a:gd name="T38" fmla="*/ 510 w 1021"/>
                <a:gd name="T39" fmla="*/ 16 h 318"/>
                <a:gd name="T40" fmla="*/ 493 w 1021"/>
                <a:gd name="T41" fmla="*/ 13 h 318"/>
                <a:gd name="T42" fmla="*/ 462 w 1021"/>
                <a:gd name="T43" fmla="*/ 8 h 318"/>
                <a:gd name="T44" fmla="*/ 446 w 1021"/>
                <a:gd name="T45" fmla="*/ 11 h 318"/>
                <a:gd name="T46" fmla="*/ 416 w 1021"/>
                <a:gd name="T47" fmla="*/ 12 h 318"/>
                <a:gd name="T48" fmla="*/ 382 w 1021"/>
                <a:gd name="T49" fmla="*/ 15 h 318"/>
                <a:gd name="T50" fmla="*/ 312 w 1021"/>
                <a:gd name="T51" fmla="*/ 11 h 318"/>
                <a:gd name="T52" fmla="*/ 282 w 1021"/>
                <a:gd name="T53" fmla="*/ 17 h 318"/>
                <a:gd name="T54" fmla="*/ 266 w 1021"/>
                <a:gd name="T55" fmla="*/ 18 h 318"/>
                <a:gd name="T56" fmla="*/ 200 w 1021"/>
                <a:gd name="T57" fmla="*/ 16 h 318"/>
                <a:gd name="T58" fmla="*/ 132 w 1021"/>
                <a:gd name="T59" fmla="*/ 17 h 318"/>
                <a:gd name="T60" fmla="*/ 1 w 1021"/>
                <a:gd name="T61" fmla="*/ 119 h 318"/>
                <a:gd name="T62" fmla="*/ 58 w 1021"/>
                <a:gd name="T63" fmla="*/ 247 h 318"/>
                <a:gd name="T64" fmla="*/ 152 w 1021"/>
                <a:gd name="T65" fmla="*/ 303 h 318"/>
                <a:gd name="T66" fmla="*/ 176 w 1021"/>
                <a:gd name="T67" fmla="*/ 304 h 318"/>
                <a:gd name="T68" fmla="*/ 208 w 1021"/>
                <a:gd name="T69" fmla="*/ 304 h 318"/>
                <a:gd name="T70" fmla="*/ 260 w 1021"/>
                <a:gd name="T71" fmla="*/ 304 h 318"/>
                <a:gd name="T72" fmla="*/ 282 w 1021"/>
                <a:gd name="T73" fmla="*/ 299 h 318"/>
                <a:gd name="T74" fmla="*/ 291 w 1021"/>
                <a:gd name="T75" fmla="*/ 309 h 318"/>
                <a:gd name="T76" fmla="*/ 303 w 1021"/>
                <a:gd name="T77" fmla="*/ 307 h 318"/>
                <a:gd name="T78" fmla="*/ 321 w 1021"/>
                <a:gd name="T79" fmla="*/ 304 h 318"/>
                <a:gd name="T80" fmla="*/ 335 w 1021"/>
                <a:gd name="T81" fmla="*/ 304 h 318"/>
                <a:gd name="T82" fmla="*/ 363 w 1021"/>
                <a:gd name="T83" fmla="*/ 297 h 318"/>
                <a:gd name="T84" fmla="*/ 382 w 1021"/>
                <a:gd name="T85" fmla="*/ 304 h 318"/>
                <a:gd name="T86" fmla="*/ 394 w 1021"/>
                <a:gd name="T87" fmla="*/ 308 h 318"/>
                <a:gd name="T88" fmla="*/ 418 w 1021"/>
                <a:gd name="T89" fmla="*/ 304 h 318"/>
                <a:gd name="T90" fmla="*/ 426 w 1021"/>
                <a:gd name="T91" fmla="*/ 304 h 318"/>
                <a:gd name="T92" fmla="*/ 445 w 1021"/>
                <a:gd name="T93" fmla="*/ 306 h 318"/>
                <a:gd name="T94" fmla="*/ 463 w 1021"/>
                <a:gd name="T95" fmla="*/ 302 h 318"/>
                <a:gd name="T96" fmla="*/ 478 w 1021"/>
                <a:gd name="T97" fmla="*/ 302 h 318"/>
                <a:gd name="T98" fmla="*/ 487 w 1021"/>
                <a:gd name="T99" fmla="*/ 304 h 318"/>
                <a:gd name="T100" fmla="*/ 511 w 1021"/>
                <a:gd name="T101" fmla="*/ 301 h 318"/>
                <a:gd name="T102" fmla="*/ 530 w 1021"/>
                <a:gd name="T103" fmla="*/ 300 h 318"/>
                <a:gd name="T104" fmla="*/ 562 w 1021"/>
                <a:gd name="T105" fmla="*/ 308 h 318"/>
                <a:gd name="T106" fmla="*/ 584 w 1021"/>
                <a:gd name="T107" fmla="*/ 314 h 318"/>
                <a:gd name="T108" fmla="*/ 612 w 1021"/>
                <a:gd name="T109" fmla="*/ 306 h 318"/>
                <a:gd name="T110" fmla="*/ 642 w 1021"/>
                <a:gd name="T111" fmla="*/ 306 h 318"/>
                <a:gd name="T112" fmla="*/ 715 w 1021"/>
                <a:gd name="T113" fmla="*/ 301 h 318"/>
                <a:gd name="T114" fmla="*/ 741 w 1021"/>
                <a:gd name="T115" fmla="*/ 302 h 318"/>
                <a:gd name="T116" fmla="*/ 756 w 1021"/>
                <a:gd name="T117" fmla="*/ 299 h 318"/>
                <a:gd name="T118" fmla="*/ 837 w 1021"/>
                <a:gd name="T119" fmla="*/ 301 h 318"/>
                <a:gd name="T120" fmla="*/ 918 w 1021"/>
                <a:gd name="T121" fmla="*/ 30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1" h="318">
                  <a:moveTo>
                    <a:pt x="1020" y="198"/>
                  </a:moveTo>
                  <a:cubicBezTo>
                    <a:pt x="1019" y="163"/>
                    <a:pt x="953" y="210"/>
                    <a:pt x="952" y="175"/>
                  </a:cubicBezTo>
                  <a:cubicBezTo>
                    <a:pt x="952" y="163"/>
                    <a:pt x="974" y="172"/>
                    <a:pt x="974" y="165"/>
                  </a:cubicBezTo>
                  <a:cubicBezTo>
                    <a:pt x="974" y="158"/>
                    <a:pt x="941" y="162"/>
                    <a:pt x="936" y="148"/>
                  </a:cubicBezTo>
                  <a:cubicBezTo>
                    <a:pt x="929" y="128"/>
                    <a:pt x="1002" y="154"/>
                    <a:pt x="1002" y="119"/>
                  </a:cubicBezTo>
                  <a:cubicBezTo>
                    <a:pt x="1002" y="84"/>
                    <a:pt x="957" y="104"/>
                    <a:pt x="936" y="92"/>
                  </a:cubicBezTo>
                  <a:cubicBezTo>
                    <a:pt x="933" y="91"/>
                    <a:pt x="928" y="79"/>
                    <a:pt x="931" y="73"/>
                  </a:cubicBezTo>
                  <a:cubicBezTo>
                    <a:pt x="936" y="59"/>
                    <a:pt x="961" y="86"/>
                    <a:pt x="963" y="70"/>
                  </a:cubicBezTo>
                  <a:cubicBezTo>
                    <a:pt x="966" y="44"/>
                    <a:pt x="913" y="65"/>
                    <a:pt x="915" y="39"/>
                  </a:cubicBezTo>
                  <a:cubicBezTo>
                    <a:pt x="918" y="14"/>
                    <a:pt x="957" y="31"/>
                    <a:pt x="966" y="31"/>
                  </a:cubicBezTo>
                  <a:cubicBezTo>
                    <a:pt x="997" y="31"/>
                    <a:pt x="993" y="14"/>
                    <a:pt x="967" y="14"/>
                  </a:cubicBezTo>
                  <a:cubicBezTo>
                    <a:pt x="939" y="14"/>
                    <a:pt x="911" y="15"/>
                    <a:pt x="883" y="15"/>
                  </a:cubicBezTo>
                  <a:cubicBezTo>
                    <a:pt x="881" y="16"/>
                    <a:pt x="881" y="16"/>
                    <a:pt x="881" y="16"/>
                  </a:cubicBezTo>
                  <a:cubicBezTo>
                    <a:pt x="878" y="15"/>
                    <a:pt x="878" y="15"/>
                    <a:pt x="878" y="15"/>
                  </a:cubicBezTo>
                  <a:cubicBezTo>
                    <a:pt x="876" y="15"/>
                    <a:pt x="873" y="14"/>
                    <a:pt x="869" y="14"/>
                  </a:cubicBezTo>
                  <a:cubicBezTo>
                    <a:pt x="860" y="15"/>
                    <a:pt x="860" y="15"/>
                    <a:pt x="860" y="15"/>
                  </a:cubicBezTo>
                  <a:cubicBezTo>
                    <a:pt x="858" y="13"/>
                    <a:pt x="858" y="13"/>
                    <a:pt x="858" y="13"/>
                  </a:cubicBezTo>
                  <a:cubicBezTo>
                    <a:pt x="857" y="13"/>
                    <a:pt x="856" y="13"/>
                    <a:pt x="854" y="13"/>
                  </a:cubicBezTo>
                  <a:cubicBezTo>
                    <a:pt x="853" y="15"/>
                    <a:pt x="853" y="15"/>
                    <a:pt x="853" y="15"/>
                  </a:cubicBezTo>
                  <a:cubicBezTo>
                    <a:pt x="849" y="15"/>
                    <a:pt x="849" y="15"/>
                    <a:pt x="849" y="15"/>
                  </a:cubicBezTo>
                  <a:cubicBezTo>
                    <a:pt x="848" y="13"/>
                    <a:pt x="848" y="13"/>
                    <a:pt x="848" y="13"/>
                  </a:cubicBezTo>
                  <a:cubicBezTo>
                    <a:pt x="847" y="11"/>
                    <a:pt x="846" y="11"/>
                    <a:pt x="845" y="13"/>
                  </a:cubicBezTo>
                  <a:cubicBezTo>
                    <a:pt x="844" y="15"/>
                    <a:pt x="844" y="15"/>
                    <a:pt x="844" y="15"/>
                  </a:cubicBezTo>
                  <a:cubicBezTo>
                    <a:pt x="831" y="15"/>
                    <a:pt x="831" y="15"/>
                    <a:pt x="831" y="15"/>
                  </a:cubicBezTo>
                  <a:cubicBezTo>
                    <a:pt x="829" y="14"/>
                    <a:pt x="829" y="14"/>
                    <a:pt x="829" y="14"/>
                  </a:cubicBezTo>
                  <a:cubicBezTo>
                    <a:pt x="826" y="10"/>
                    <a:pt x="822" y="7"/>
                    <a:pt x="818" y="8"/>
                  </a:cubicBezTo>
                  <a:cubicBezTo>
                    <a:pt x="817" y="8"/>
                    <a:pt x="818" y="10"/>
                    <a:pt x="818" y="11"/>
                  </a:cubicBezTo>
                  <a:cubicBezTo>
                    <a:pt x="814" y="11"/>
                    <a:pt x="814" y="11"/>
                    <a:pt x="814" y="11"/>
                  </a:cubicBezTo>
                  <a:cubicBezTo>
                    <a:pt x="814" y="11"/>
                    <a:pt x="814" y="13"/>
                    <a:pt x="813" y="14"/>
                  </a:cubicBezTo>
                  <a:cubicBezTo>
                    <a:pt x="813" y="15"/>
                    <a:pt x="813" y="15"/>
                    <a:pt x="813" y="15"/>
                  </a:cubicBezTo>
                  <a:cubicBezTo>
                    <a:pt x="791" y="15"/>
                    <a:pt x="791" y="15"/>
                    <a:pt x="791" y="15"/>
                  </a:cubicBezTo>
                  <a:cubicBezTo>
                    <a:pt x="791" y="10"/>
                    <a:pt x="791" y="10"/>
                    <a:pt x="791" y="10"/>
                  </a:cubicBezTo>
                  <a:cubicBezTo>
                    <a:pt x="791" y="7"/>
                    <a:pt x="791" y="5"/>
                    <a:pt x="791" y="3"/>
                  </a:cubicBezTo>
                  <a:cubicBezTo>
                    <a:pt x="785" y="19"/>
                    <a:pt x="776" y="14"/>
                    <a:pt x="766" y="15"/>
                  </a:cubicBezTo>
                  <a:cubicBezTo>
                    <a:pt x="764" y="15"/>
                    <a:pt x="764" y="15"/>
                    <a:pt x="764" y="15"/>
                  </a:cubicBezTo>
                  <a:cubicBezTo>
                    <a:pt x="761" y="13"/>
                    <a:pt x="761" y="13"/>
                    <a:pt x="761" y="13"/>
                  </a:cubicBezTo>
                  <a:cubicBezTo>
                    <a:pt x="760" y="13"/>
                    <a:pt x="758" y="13"/>
                    <a:pt x="757" y="13"/>
                  </a:cubicBezTo>
                  <a:cubicBezTo>
                    <a:pt x="755" y="14"/>
                    <a:pt x="754" y="15"/>
                    <a:pt x="752" y="16"/>
                  </a:cubicBezTo>
                  <a:cubicBezTo>
                    <a:pt x="752" y="17"/>
                    <a:pt x="752" y="17"/>
                    <a:pt x="752" y="17"/>
                  </a:cubicBezTo>
                  <a:cubicBezTo>
                    <a:pt x="752" y="16"/>
                    <a:pt x="752" y="16"/>
                    <a:pt x="752" y="16"/>
                  </a:cubicBezTo>
                  <a:cubicBezTo>
                    <a:pt x="748" y="5"/>
                    <a:pt x="747" y="17"/>
                    <a:pt x="743" y="19"/>
                  </a:cubicBezTo>
                  <a:cubicBezTo>
                    <a:pt x="740" y="19"/>
                    <a:pt x="740" y="19"/>
                    <a:pt x="740" y="19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6" y="10"/>
                    <a:pt x="736" y="11"/>
                    <a:pt x="736" y="13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3"/>
                    <a:pt x="735" y="11"/>
                    <a:pt x="734" y="11"/>
                  </a:cubicBezTo>
                  <a:cubicBezTo>
                    <a:pt x="731" y="11"/>
                    <a:pt x="731" y="11"/>
                    <a:pt x="731" y="11"/>
                  </a:cubicBezTo>
                  <a:cubicBezTo>
                    <a:pt x="730" y="10"/>
                    <a:pt x="731" y="8"/>
                    <a:pt x="731" y="8"/>
                  </a:cubicBezTo>
                  <a:cubicBezTo>
                    <a:pt x="729" y="8"/>
                    <a:pt x="728" y="8"/>
                    <a:pt x="727" y="8"/>
                  </a:cubicBezTo>
                  <a:cubicBezTo>
                    <a:pt x="725" y="9"/>
                    <a:pt x="725" y="9"/>
                    <a:pt x="725" y="9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2" y="8"/>
                    <a:pt x="721" y="8"/>
                    <a:pt x="720" y="8"/>
                  </a:cubicBezTo>
                  <a:cubicBezTo>
                    <a:pt x="720" y="8"/>
                    <a:pt x="721" y="10"/>
                    <a:pt x="720" y="11"/>
                  </a:cubicBezTo>
                  <a:cubicBezTo>
                    <a:pt x="719" y="11"/>
                    <a:pt x="719" y="11"/>
                    <a:pt x="719" y="11"/>
                  </a:cubicBezTo>
                  <a:cubicBezTo>
                    <a:pt x="718" y="10"/>
                    <a:pt x="718" y="10"/>
                    <a:pt x="718" y="10"/>
                  </a:cubicBezTo>
                  <a:cubicBezTo>
                    <a:pt x="715" y="8"/>
                    <a:pt x="712" y="6"/>
                    <a:pt x="710" y="10"/>
                  </a:cubicBezTo>
                  <a:cubicBezTo>
                    <a:pt x="708" y="12"/>
                    <a:pt x="707" y="14"/>
                    <a:pt x="705" y="15"/>
                  </a:cubicBezTo>
                  <a:cubicBezTo>
                    <a:pt x="705" y="15"/>
                    <a:pt x="705" y="15"/>
                    <a:pt x="705" y="15"/>
                  </a:cubicBezTo>
                  <a:cubicBezTo>
                    <a:pt x="703" y="13"/>
                    <a:pt x="703" y="13"/>
                    <a:pt x="703" y="13"/>
                  </a:cubicBezTo>
                  <a:cubicBezTo>
                    <a:pt x="703" y="11"/>
                    <a:pt x="702" y="11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699" y="12"/>
                    <a:pt x="698" y="13"/>
                    <a:pt x="697" y="14"/>
                  </a:cubicBezTo>
                  <a:cubicBezTo>
                    <a:pt x="696" y="15"/>
                    <a:pt x="696" y="15"/>
                    <a:pt x="696" y="15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0"/>
                    <a:pt x="694" y="10"/>
                    <a:pt x="694" y="10"/>
                  </a:cubicBezTo>
                  <a:cubicBezTo>
                    <a:pt x="693" y="7"/>
                    <a:pt x="693" y="5"/>
                    <a:pt x="693" y="3"/>
                  </a:cubicBezTo>
                  <a:cubicBezTo>
                    <a:pt x="691" y="8"/>
                    <a:pt x="689" y="11"/>
                    <a:pt x="687" y="13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3" y="14"/>
                    <a:pt x="683" y="14"/>
                    <a:pt x="683" y="14"/>
                  </a:cubicBezTo>
                  <a:cubicBezTo>
                    <a:pt x="681" y="15"/>
                    <a:pt x="681" y="15"/>
                    <a:pt x="681" y="15"/>
                  </a:cubicBezTo>
                  <a:cubicBezTo>
                    <a:pt x="678" y="15"/>
                    <a:pt x="678" y="15"/>
                    <a:pt x="678" y="15"/>
                  </a:cubicBezTo>
                  <a:cubicBezTo>
                    <a:pt x="672" y="15"/>
                    <a:pt x="665" y="13"/>
                    <a:pt x="660" y="18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7" y="20"/>
                    <a:pt x="657" y="20"/>
                    <a:pt x="657" y="20"/>
                  </a:cubicBezTo>
                  <a:cubicBezTo>
                    <a:pt x="651" y="18"/>
                    <a:pt x="651" y="18"/>
                    <a:pt x="651" y="18"/>
                  </a:cubicBezTo>
                  <a:cubicBezTo>
                    <a:pt x="648" y="17"/>
                    <a:pt x="648" y="17"/>
                    <a:pt x="648" y="17"/>
                  </a:cubicBezTo>
                  <a:cubicBezTo>
                    <a:pt x="647" y="17"/>
                    <a:pt x="647" y="17"/>
                    <a:pt x="647" y="17"/>
                  </a:cubicBezTo>
                  <a:cubicBezTo>
                    <a:pt x="646" y="16"/>
                    <a:pt x="645" y="16"/>
                    <a:pt x="643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39" y="13"/>
                    <a:pt x="639" y="13"/>
                    <a:pt x="639" y="13"/>
                  </a:cubicBezTo>
                  <a:cubicBezTo>
                    <a:pt x="638" y="10"/>
                    <a:pt x="639" y="11"/>
                    <a:pt x="638" y="13"/>
                  </a:cubicBezTo>
                  <a:cubicBezTo>
                    <a:pt x="638" y="14"/>
                    <a:pt x="638" y="14"/>
                    <a:pt x="638" y="14"/>
                  </a:cubicBezTo>
                  <a:cubicBezTo>
                    <a:pt x="637" y="14"/>
                    <a:pt x="637" y="14"/>
                    <a:pt x="637" y="14"/>
                  </a:cubicBezTo>
                  <a:cubicBezTo>
                    <a:pt x="637" y="13"/>
                    <a:pt x="637" y="11"/>
                    <a:pt x="637" y="11"/>
                  </a:cubicBezTo>
                  <a:cubicBezTo>
                    <a:pt x="633" y="11"/>
                    <a:pt x="633" y="11"/>
                    <a:pt x="633" y="11"/>
                  </a:cubicBezTo>
                  <a:cubicBezTo>
                    <a:pt x="633" y="10"/>
                    <a:pt x="634" y="8"/>
                    <a:pt x="633" y="8"/>
                  </a:cubicBezTo>
                  <a:cubicBezTo>
                    <a:pt x="631" y="8"/>
                    <a:pt x="629" y="8"/>
                    <a:pt x="627" y="9"/>
                  </a:cubicBezTo>
                  <a:cubicBezTo>
                    <a:pt x="623" y="13"/>
                    <a:pt x="623" y="13"/>
                    <a:pt x="623" y="13"/>
                  </a:cubicBezTo>
                  <a:cubicBezTo>
                    <a:pt x="620" y="10"/>
                    <a:pt x="620" y="10"/>
                    <a:pt x="620" y="10"/>
                  </a:cubicBezTo>
                  <a:cubicBezTo>
                    <a:pt x="618" y="8"/>
                    <a:pt x="615" y="6"/>
                    <a:pt x="612" y="10"/>
                  </a:cubicBezTo>
                  <a:cubicBezTo>
                    <a:pt x="611" y="12"/>
                    <a:pt x="609" y="14"/>
                    <a:pt x="608" y="15"/>
                  </a:cubicBezTo>
                  <a:cubicBezTo>
                    <a:pt x="607" y="15"/>
                    <a:pt x="607" y="15"/>
                    <a:pt x="607" y="15"/>
                  </a:cubicBezTo>
                  <a:cubicBezTo>
                    <a:pt x="606" y="13"/>
                    <a:pt x="606" y="13"/>
                    <a:pt x="606" y="13"/>
                  </a:cubicBezTo>
                  <a:cubicBezTo>
                    <a:pt x="605" y="11"/>
                    <a:pt x="604" y="11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1" y="12"/>
                    <a:pt x="600" y="13"/>
                    <a:pt x="600" y="14"/>
                  </a:cubicBezTo>
                  <a:cubicBezTo>
                    <a:pt x="599" y="15"/>
                    <a:pt x="599" y="15"/>
                    <a:pt x="599" y="15"/>
                  </a:cubicBezTo>
                  <a:cubicBezTo>
                    <a:pt x="597" y="13"/>
                    <a:pt x="597" y="13"/>
                    <a:pt x="597" y="13"/>
                  </a:cubicBezTo>
                  <a:cubicBezTo>
                    <a:pt x="596" y="13"/>
                    <a:pt x="596" y="13"/>
                    <a:pt x="596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595" y="10"/>
                    <a:pt x="596" y="8"/>
                    <a:pt x="591" y="13"/>
                  </a:cubicBezTo>
                  <a:cubicBezTo>
                    <a:pt x="590" y="15"/>
                    <a:pt x="590" y="15"/>
                    <a:pt x="590" y="15"/>
                  </a:cubicBezTo>
                  <a:cubicBezTo>
                    <a:pt x="588" y="14"/>
                    <a:pt x="588" y="14"/>
                    <a:pt x="588" y="14"/>
                  </a:cubicBezTo>
                  <a:cubicBezTo>
                    <a:pt x="587" y="14"/>
                    <a:pt x="586" y="14"/>
                    <a:pt x="585" y="14"/>
                  </a:cubicBezTo>
                  <a:cubicBezTo>
                    <a:pt x="585" y="14"/>
                    <a:pt x="585" y="14"/>
                    <a:pt x="585" y="14"/>
                  </a:cubicBezTo>
                  <a:cubicBezTo>
                    <a:pt x="583" y="11"/>
                    <a:pt x="583" y="11"/>
                    <a:pt x="583" y="11"/>
                  </a:cubicBezTo>
                  <a:cubicBezTo>
                    <a:pt x="581" y="10"/>
                    <a:pt x="579" y="9"/>
                    <a:pt x="576" y="11"/>
                  </a:cubicBezTo>
                  <a:cubicBezTo>
                    <a:pt x="575" y="11"/>
                    <a:pt x="573" y="13"/>
                    <a:pt x="572" y="13"/>
                  </a:cubicBezTo>
                  <a:cubicBezTo>
                    <a:pt x="572" y="14"/>
                    <a:pt x="571" y="14"/>
                    <a:pt x="571" y="15"/>
                  </a:cubicBezTo>
                  <a:cubicBezTo>
                    <a:pt x="571" y="15"/>
                    <a:pt x="571" y="15"/>
                    <a:pt x="571" y="15"/>
                  </a:cubicBezTo>
                  <a:cubicBezTo>
                    <a:pt x="570" y="14"/>
                    <a:pt x="570" y="14"/>
                    <a:pt x="570" y="14"/>
                  </a:cubicBezTo>
                  <a:cubicBezTo>
                    <a:pt x="569" y="14"/>
                    <a:pt x="569" y="13"/>
                    <a:pt x="568" y="13"/>
                  </a:cubicBezTo>
                  <a:cubicBezTo>
                    <a:pt x="565" y="12"/>
                    <a:pt x="563" y="12"/>
                    <a:pt x="560" y="14"/>
                  </a:cubicBezTo>
                  <a:cubicBezTo>
                    <a:pt x="558" y="15"/>
                    <a:pt x="558" y="15"/>
                    <a:pt x="558" y="15"/>
                  </a:cubicBezTo>
                  <a:cubicBezTo>
                    <a:pt x="555" y="9"/>
                    <a:pt x="555" y="9"/>
                    <a:pt x="555" y="9"/>
                  </a:cubicBezTo>
                  <a:cubicBezTo>
                    <a:pt x="554" y="8"/>
                    <a:pt x="553" y="7"/>
                    <a:pt x="551" y="8"/>
                  </a:cubicBezTo>
                  <a:cubicBezTo>
                    <a:pt x="550" y="9"/>
                    <a:pt x="548" y="11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6" y="14"/>
                    <a:pt x="545" y="14"/>
                    <a:pt x="544" y="15"/>
                  </a:cubicBezTo>
                  <a:cubicBezTo>
                    <a:pt x="544" y="16"/>
                    <a:pt x="544" y="16"/>
                    <a:pt x="544" y="16"/>
                  </a:cubicBezTo>
                  <a:cubicBezTo>
                    <a:pt x="543" y="16"/>
                    <a:pt x="543" y="16"/>
                    <a:pt x="543" y="16"/>
                  </a:cubicBezTo>
                  <a:cubicBezTo>
                    <a:pt x="541" y="16"/>
                    <a:pt x="540" y="16"/>
                    <a:pt x="539" y="16"/>
                  </a:cubicBezTo>
                  <a:cubicBezTo>
                    <a:pt x="539" y="16"/>
                    <a:pt x="539" y="16"/>
                    <a:pt x="539" y="16"/>
                  </a:cubicBezTo>
                  <a:cubicBezTo>
                    <a:pt x="538" y="15"/>
                    <a:pt x="538" y="15"/>
                    <a:pt x="538" y="15"/>
                  </a:cubicBezTo>
                  <a:cubicBezTo>
                    <a:pt x="537" y="14"/>
                    <a:pt x="536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2" y="12"/>
                    <a:pt x="529" y="12"/>
                    <a:pt x="525" y="13"/>
                  </a:cubicBezTo>
                  <a:cubicBezTo>
                    <a:pt x="525" y="13"/>
                    <a:pt x="525" y="13"/>
                    <a:pt x="525" y="13"/>
                  </a:cubicBezTo>
                  <a:cubicBezTo>
                    <a:pt x="520" y="12"/>
                    <a:pt x="520" y="12"/>
                    <a:pt x="520" y="12"/>
                  </a:cubicBezTo>
                  <a:cubicBezTo>
                    <a:pt x="519" y="12"/>
                    <a:pt x="517" y="12"/>
                    <a:pt x="515" y="13"/>
                  </a:cubicBezTo>
                  <a:cubicBezTo>
                    <a:pt x="514" y="13"/>
                    <a:pt x="513" y="14"/>
                    <a:pt x="512" y="15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05" y="18"/>
                    <a:pt x="505" y="18"/>
                    <a:pt x="505" y="18"/>
                  </a:cubicBezTo>
                  <a:cubicBezTo>
                    <a:pt x="505" y="17"/>
                    <a:pt x="505" y="17"/>
                    <a:pt x="505" y="17"/>
                  </a:cubicBezTo>
                  <a:cubicBezTo>
                    <a:pt x="504" y="16"/>
                    <a:pt x="503" y="16"/>
                    <a:pt x="503" y="16"/>
                  </a:cubicBezTo>
                  <a:cubicBezTo>
                    <a:pt x="499" y="15"/>
                    <a:pt x="499" y="15"/>
                    <a:pt x="499" y="15"/>
                  </a:cubicBezTo>
                  <a:cubicBezTo>
                    <a:pt x="498" y="13"/>
                    <a:pt x="498" y="13"/>
                    <a:pt x="498" y="13"/>
                  </a:cubicBezTo>
                  <a:cubicBezTo>
                    <a:pt x="498" y="10"/>
                    <a:pt x="498" y="8"/>
                    <a:pt x="493" y="13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87" y="14"/>
                    <a:pt x="485" y="8"/>
                    <a:pt x="478" y="11"/>
                  </a:cubicBezTo>
                  <a:cubicBezTo>
                    <a:pt x="477" y="12"/>
                    <a:pt x="477" y="12"/>
                    <a:pt x="477" y="12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2" y="6"/>
                    <a:pt x="469" y="2"/>
                    <a:pt x="466" y="3"/>
                  </a:cubicBezTo>
                  <a:cubicBezTo>
                    <a:pt x="464" y="4"/>
                    <a:pt x="464" y="7"/>
                    <a:pt x="462" y="8"/>
                  </a:cubicBezTo>
                  <a:cubicBezTo>
                    <a:pt x="461" y="9"/>
                    <a:pt x="460" y="9"/>
                    <a:pt x="459" y="10"/>
                  </a:cubicBezTo>
                  <a:cubicBezTo>
                    <a:pt x="458" y="10"/>
                    <a:pt x="458" y="10"/>
                    <a:pt x="458" y="10"/>
                  </a:cubicBezTo>
                  <a:cubicBezTo>
                    <a:pt x="457" y="9"/>
                    <a:pt x="457" y="9"/>
                    <a:pt x="457" y="9"/>
                  </a:cubicBezTo>
                  <a:cubicBezTo>
                    <a:pt x="456" y="8"/>
                    <a:pt x="455" y="7"/>
                    <a:pt x="454" y="8"/>
                  </a:cubicBezTo>
                  <a:cubicBezTo>
                    <a:pt x="451" y="11"/>
                    <a:pt x="451" y="11"/>
                    <a:pt x="451" y="11"/>
                  </a:cubicBezTo>
                  <a:cubicBezTo>
                    <a:pt x="450" y="11"/>
                    <a:pt x="450" y="11"/>
                    <a:pt x="450" y="11"/>
                  </a:cubicBezTo>
                  <a:cubicBezTo>
                    <a:pt x="449" y="11"/>
                    <a:pt x="447" y="11"/>
                    <a:pt x="446" y="11"/>
                  </a:cubicBezTo>
                  <a:cubicBezTo>
                    <a:pt x="443" y="10"/>
                    <a:pt x="440" y="4"/>
                    <a:pt x="437" y="3"/>
                  </a:cubicBezTo>
                  <a:cubicBezTo>
                    <a:pt x="433" y="1"/>
                    <a:pt x="431" y="5"/>
                    <a:pt x="429" y="8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3" y="12"/>
                    <a:pt x="423" y="12"/>
                    <a:pt x="423" y="12"/>
                  </a:cubicBezTo>
                  <a:cubicBezTo>
                    <a:pt x="421" y="12"/>
                    <a:pt x="420" y="12"/>
                    <a:pt x="418" y="13"/>
                  </a:cubicBezTo>
                  <a:cubicBezTo>
                    <a:pt x="417" y="13"/>
                    <a:pt x="417" y="13"/>
                    <a:pt x="417" y="13"/>
                  </a:cubicBezTo>
                  <a:cubicBezTo>
                    <a:pt x="416" y="12"/>
                    <a:pt x="416" y="12"/>
                    <a:pt x="416" y="12"/>
                  </a:cubicBezTo>
                  <a:cubicBezTo>
                    <a:pt x="414" y="11"/>
                    <a:pt x="412" y="9"/>
                    <a:pt x="409" y="11"/>
                  </a:cubicBezTo>
                  <a:cubicBezTo>
                    <a:pt x="406" y="12"/>
                    <a:pt x="407" y="15"/>
                    <a:pt x="404" y="16"/>
                  </a:cubicBezTo>
                  <a:cubicBezTo>
                    <a:pt x="402" y="17"/>
                    <a:pt x="400" y="18"/>
                    <a:pt x="397" y="19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1"/>
                    <a:pt x="387" y="9"/>
                    <a:pt x="384" y="13"/>
                  </a:cubicBezTo>
                  <a:cubicBezTo>
                    <a:pt x="382" y="15"/>
                    <a:pt x="382" y="15"/>
                    <a:pt x="382" y="15"/>
                  </a:cubicBezTo>
                  <a:cubicBezTo>
                    <a:pt x="379" y="11"/>
                    <a:pt x="379" y="11"/>
                    <a:pt x="379" y="11"/>
                  </a:cubicBezTo>
                  <a:cubicBezTo>
                    <a:pt x="375" y="6"/>
                    <a:pt x="371" y="2"/>
                    <a:pt x="368" y="3"/>
                  </a:cubicBezTo>
                  <a:cubicBezTo>
                    <a:pt x="366" y="4"/>
                    <a:pt x="366" y="7"/>
                    <a:pt x="365" y="8"/>
                  </a:cubicBezTo>
                  <a:cubicBezTo>
                    <a:pt x="361" y="10"/>
                    <a:pt x="353" y="13"/>
                    <a:pt x="349" y="11"/>
                  </a:cubicBezTo>
                  <a:cubicBezTo>
                    <a:pt x="346" y="10"/>
                    <a:pt x="343" y="4"/>
                    <a:pt x="340" y="3"/>
                  </a:cubicBezTo>
                  <a:cubicBezTo>
                    <a:pt x="331" y="0"/>
                    <a:pt x="331" y="16"/>
                    <a:pt x="324" y="16"/>
                  </a:cubicBezTo>
                  <a:cubicBezTo>
                    <a:pt x="320" y="16"/>
                    <a:pt x="317" y="8"/>
                    <a:pt x="312" y="11"/>
                  </a:cubicBezTo>
                  <a:cubicBezTo>
                    <a:pt x="309" y="12"/>
                    <a:pt x="309" y="15"/>
                    <a:pt x="306" y="16"/>
                  </a:cubicBezTo>
                  <a:cubicBezTo>
                    <a:pt x="305" y="17"/>
                    <a:pt x="302" y="18"/>
                    <a:pt x="300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0" y="20"/>
                    <a:pt x="290" y="20"/>
                    <a:pt x="290" y="20"/>
                  </a:cubicBezTo>
                  <a:cubicBezTo>
                    <a:pt x="288" y="20"/>
                    <a:pt x="286" y="20"/>
                    <a:pt x="285" y="19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3" y="16"/>
                    <a:pt x="283" y="16"/>
                    <a:pt x="280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14"/>
                    <a:pt x="278" y="14"/>
                    <a:pt x="278" y="14"/>
                  </a:cubicBezTo>
                  <a:cubicBezTo>
                    <a:pt x="278" y="14"/>
                    <a:pt x="277" y="13"/>
                    <a:pt x="274" y="13"/>
                  </a:cubicBezTo>
                  <a:cubicBezTo>
                    <a:pt x="273" y="13"/>
                    <a:pt x="270" y="16"/>
                    <a:pt x="268" y="17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9"/>
                    <a:pt x="266" y="19"/>
                    <a:pt x="26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5" y="18"/>
                    <a:pt x="245" y="18"/>
                    <a:pt x="245" y="18"/>
                  </a:cubicBezTo>
                  <a:cubicBezTo>
                    <a:pt x="245" y="18"/>
                    <a:pt x="244" y="18"/>
                    <a:pt x="243" y="18"/>
                  </a:cubicBezTo>
                  <a:cubicBezTo>
                    <a:pt x="241" y="18"/>
                    <a:pt x="241" y="18"/>
                    <a:pt x="241" y="18"/>
                  </a:cubicBezTo>
                  <a:cubicBezTo>
                    <a:pt x="241" y="17"/>
                    <a:pt x="241" y="17"/>
                    <a:pt x="241" y="17"/>
                  </a:cubicBezTo>
                  <a:cubicBezTo>
                    <a:pt x="227" y="17"/>
                    <a:pt x="214" y="17"/>
                    <a:pt x="200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3" y="16"/>
                    <a:pt x="183" y="16"/>
                    <a:pt x="182" y="16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54" y="15"/>
                    <a:pt x="144" y="14"/>
                    <a:pt x="136" y="16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89" y="16"/>
                    <a:pt x="76" y="15"/>
                    <a:pt x="62" y="15"/>
                  </a:cubicBezTo>
                  <a:cubicBezTo>
                    <a:pt x="51" y="15"/>
                    <a:pt x="23" y="11"/>
                    <a:pt x="23" y="32"/>
                  </a:cubicBezTo>
                  <a:cubicBezTo>
                    <a:pt x="23" y="52"/>
                    <a:pt x="56" y="34"/>
                    <a:pt x="61" y="49"/>
                  </a:cubicBezTo>
                  <a:cubicBezTo>
                    <a:pt x="65" y="62"/>
                    <a:pt x="22" y="58"/>
                    <a:pt x="35" y="70"/>
                  </a:cubicBezTo>
                  <a:cubicBezTo>
                    <a:pt x="38" y="72"/>
                    <a:pt x="81" y="83"/>
                    <a:pt x="64" y="89"/>
                  </a:cubicBezTo>
                  <a:cubicBezTo>
                    <a:pt x="53" y="93"/>
                    <a:pt x="0" y="85"/>
                    <a:pt x="1" y="119"/>
                  </a:cubicBezTo>
                  <a:cubicBezTo>
                    <a:pt x="2" y="154"/>
                    <a:pt x="68" y="107"/>
                    <a:pt x="69" y="142"/>
                  </a:cubicBezTo>
                  <a:cubicBezTo>
                    <a:pt x="69" y="154"/>
                    <a:pt x="47" y="146"/>
                    <a:pt x="47" y="152"/>
                  </a:cubicBezTo>
                  <a:cubicBezTo>
                    <a:pt x="47" y="159"/>
                    <a:pt x="81" y="155"/>
                    <a:pt x="85" y="169"/>
                  </a:cubicBezTo>
                  <a:cubicBezTo>
                    <a:pt x="92" y="189"/>
                    <a:pt x="19" y="164"/>
                    <a:pt x="19" y="198"/>
                  </a:cubicBezTo>
                  <a:cubicBezTo>
                    <a:pt x="20" y="233"/>
                    <a:pt x="65" y="213"/>
                    <a:pt x="85" y="225"/>
                  </a:cubicBezTo>
                  <a:cubicBezTo>
                    <a:pt x="88" y="227"/>
                    <a:pt x="93" y="238"/>
                    <a:pt x="90" y="244"/>
                  </a:cubicBezTo>
                  <a:cubicBezTo>
                    <a:pt x="85" y="258"/>
                    <a:pt x="60" y="231"/>
                    <a:pt x="58" y="247"/>
                  </a:cubicBezTo>
                  <a:cubicBezTo>
                    <a:pt x="55" y="273"/>
                    <a:pt x="108" y="252"/>
                    <a:pt x="106" y="278"/>
                  </a:cubicBezTo>
                  <a:cubicBezTo>
                    <a:pt x="103" y="304"/>
                    <a:pt x="64" y="286"/>
                    <a:pt x="56" y="286"/>
                  </a:cubicBezTo>
                  <a:cubicBezTo>
                    <a:pt x="24" y="286"/>
                    <a:pt x="28" y="303"/>
                    <a:pt x="54" y="303"/>
                  </a:cubicBezTo>
                  <a:cubicBezTo>
                    <a:pt x="82" y="303"/>
                    <a:pt x="110" y="302"/>
                    <a:pt x="138" y="302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43" y="302"/>
                    <a:pt x="143" y="302"/>
                    <a:pt x="143" y="302"/>
                  </a:cubicBezTo>
                  <a:cubicBezTo>
                    <a:pt x="145" y="302"/>
                    <a:pt x="148" y="303"/>
                    <a:pt x="152" y="303"/>
                  </a:cubicBezTo>
                  <a:cubicBezTo>
                    <a:pt x="161" y="303"/>
                    <a:pt x="161" y="303"/>
                    <a:pt x="161" y="303"/>
                  </a:cubicBezTo>
                  <a:cubicBezTo>
                    <a:pt x="163" y="304"/>
                    <a:pt x="163" y="304"/>
                    <a:pt x="163" y="304"/>
                  </a:cubicBezTo>
                  <a:cubicBezTo>
                    <a:pt x="164" y="304"/>
                    <a:pt x="165" y="304"/>
                    <a:pt x="167" y="304"/>
                  </a:cubicBezTo>
                  <a:cubicBezTo>
                    <a:pt x="169" y="302"/>
                    <a:pt x="169" y="302"/>
                    <a:pt x="169" y="302"/>
                  </a:cubicBezTo>
                  <a:cubicBezTo>
                    <a:pt x="172" y="302"/>
                    <a:pt x="172" y="302"/>
                    <a:pt x="172" y="302"/>
                  </a:cubicBezTo>
                  <a:cubicBezTo>
                    <a:pt x="173" y="304"/>
                    <a:pt x="173" y="304"/>
                    <a:pt x="173" y="304"/>
                  </a:cubicBezTo>
                  <a:cubicBezTo>
                    <a:pt x="174" y="306"/>
                    <a:pt x="175" y="306"/>
                    <a:pt x="176" y="304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5" y="307"/>
                    <a:pt x="199" y="310"/>
                    <a:pt x="203" y="309"/>
                  </a:cubicBezTo>
                  <a:cubicBezTo>
                    <a:pt x="204" y="309"/>
                    <a:pt x="203" y="307"/>
                    <a:pt x="203" y="306"/>
                  </a:cubicBezTo>
                  <a:cubicBezTo>
                    <a:pt x="207" y="306"/>
                    <a:pt x="207" y="306"/>
                    <a:pt x="207" y="306"/>
                  </a:cubicBezTo>
                  <a:cubicBezTo>
                    <a:pt x="207" y="306"/>
                    <a:pt x="208" y="305"/>
                    <a:pt x="208" y="304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0" y="310"/>
                    <a:pt x="230" y="312"/>
                    <a:pt x="230" y="315"/>
                  </a:cubicBezTo>
                  <a:cubicBezTo>
                    <a:pt x="236" y="298"/>
                    <a:pt x="246" y="303"/>
                    <a:pt x="255" y="302"/>
                  </a:cubicBezTo>
                  <a:cubicBezTo>
                    <a:pt x="258" y="302"/>
                    <a:pt x="258" y="302"/>
                    <a:pt x="258" y="302"/>
                  </a:cubicBezTo>
                  <a:cubicBezTo>
                    <a:pt x="260" y="304"/>
                    <a:pt x="260" y="304"/>
                    <a:pt x="260" y="304"/>
                  </a:cubicBezTo>
                  <a:cubicBezTo>
                    <a:pt x="262" y="304"/>
                    <a:pt x="263" y="304"/>
                    <a:pt x="264" y="304"/>
                  </a:cubicBezTo>
                  <a:cubicBezTo>
                    <a:pt x="266" y="303"/>
                    <a:pt x="267" y="302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74" y="312"/>
                    <a:pt x="274" y="300"/>
                    <a:pt x="278" y="298"/>
                  </a:cubicBezTo>
                  <a:cubicBezTo>
                    <a:pt x="281" y="298"/>
                    <a:pt x="281" y="298"/>
                    <a:pt x="281" y="298"/>
                  </a:cubicBezTo>
                  <a:cubicBezTo>
                    <a:pt x="282" y="299"/>
                    <a:pt x="282" y="299"/>
                    <a:pt x="282" y="299"/>
                  </a:cubicBezTo>
                  <a:cubicBezTo>
                    <a:pt x="283" y="302"/>
                    <a:pt x="283" y="302"/>
                    <a:pt x="283" y="302"/>
                  </a:cubicBezTo>
                  <a:cubicBezTo>
                    <a:pt x="286" y="307"/>
                    <a:pt x="285" y="306"/>
                    <a:pt x="285" y="304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7" y="306"/>
                    <a:pt x="287" y="306"/>
                  </a:cubicBezTo>
                  <a:cubicBezTo>
                    <a:pt x="291" y="306"/>
                    <a:pt x="291" y="306"/>
                    <a:pt x="291" y="306"/>
                  </a:cubicBezTo>
                  <a:cubicBezTo>
                    <a:pt x="291" y="307"/>
                    <a:pt x="290" y="309"/>
                    <a:pt x="291" y="309"/>
                  </a:cubicBezTo>
                  <a:cubicBezTo>
                    <a:pt x="292" y="309"/>
                    <a:pt x="293" y="309"/>
                    <a:pt x="294" y="309"/>
                  </a:cubicBezTo>
                  <a:cubicBezTo>
                    <a:pt x="296" y="308"/>
                    <a:pt x="296" y="308"/>
                    <a:pt x="296" y="308"/>
                  </a:cubicBezTo>
                  <a:cubicBezTo>
                    <a:pt x="298" y="309"/>
                    <a:pt x="298" y="309"/>
                    <a:pt x="298" y="309"/>
                  </a:cubicBezTo>
                  <a:cubicBezTo>
                    <a:pt x="299" y="309"/>
                    <a:pt x="300" y="309"/>
                    <a:pt x="301" y="309"/>
                  </a:cubicBezTo>
                  <a:cubicBezTo>
                    <a:pt x="301" y="309"/>
                    <a:pt x="300" y="307"/>
                    <a:pt x="301" y="306"/>
                  </a:cubicBezTo>
                  <a:cubicBezTo>
                    <a:pt x="303" y="306"/>
                    <a:pt x="303" y="306"/>
                    <a:pt x="303" y="306"/>
                  </a:cubicBezTo>
                  <a:cubicBezTo>
                    <a:pt x="303" y="307"/>
                    <a:pt x="303" y="307"/>
                    <a:pt x="303" y="307"/>
                  </a:cubicBezTo>
                  <a:cubicBezTo>
                    <a:pt x="306" y="310"/>
                    <a:pt x="309" y="311"/>
                    <a:pt x="312" y="307"/>
                  </a:cubicBezTo>
                  <a:cubicBezTo>
                    <a:pt x="313" y="305"/>
                    <a:pt x="314" y="303"/>
                    <a:pt x="316" y="302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19" y="306"/>
                    <a:pt x="320" y="306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2" y="305"/>
                    <a:pt x="323" y="304"/>
                    <a:pt x="324" y="303"/>
                  </a:cubicBezTo>
                  <a:cubicBezTo>
                    <a:pt x="325" y="302"/>
                    <a:pt x="325" y="302"/>
                    <a:pt x="325" y="302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8" y="304"/>
                    <a:pt x="328" y="304"/>
                    <a:pt x="328" y="304"/>
                  </a:cubicBezTo>
                  <a:cubicBezTo>
                    <a:pt x="328" y="308"/>
                    <a:pt x="328" y="308"/>
                    <a:pt x="328" y="308"/>
                  </a:cubicBezTo>
                  <a:cubicBezTo>
                    <a:pt x="328" y="310"/>
                    <a:pt x="328" y="312"/>
                    <a:pt x="328" y="315"/>
                  </a:cubicBezTo>
                  <a:cubicBezTo>
                    <a:pt x="330" y="309"/>
                    <a:pt x="332" y="306"/>
                    <a:pt x="335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3"/>
                    <a:pt x="338" y="303"/>
                    <a:pt x="338" y="303"/>
                  </a:cubicBezTo>
                  <a:cubicBezTo>
                    <a:pt x="341" y="302"/>
                    <a:pt x="341" y="302"/>
                    <a:pt x="341" y="302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9" y="302"/>
                    <a:pt x="356" y="304"/>
                    <a:pt x="361" y="299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4" y="297"/>
                    <a:pt x="364" y="297"/>
                    <a:pt x="364" y="297"/>
                  </a:cubicBezTo>
                  <a:cubicBezTo>
                    <a:pt x="370" y="299"/>
                    <a:pt x="370" y="299"/>
                    <a:pt x="370" y="299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5" y="301"/>
                    <a:pt x="376" y="301"/>
                    <a:pt x="378" y="302"/>
                  </a:cubicBezTo>
                  <a:cubicBezTo>
                    <a:pt x="381" y="302"/>
                    <a:pt x="381" y="302"/>
                    <a:pt x="381" y="302"/>
                  </a:cubicBezTo>
                  <a:cubicBezTo>
                    <a:pt x="382" y="304"/>
                    <a:pt x="382" y="304"/>
                    <a:pt x="382" y="304"/>
                  </a:cubicBezTo>
                  <a:cubicBezTo>
                    <a:pt x="383" y="307"/>
                    <a:pt x="382" y="306"/>
                    <a:pt x="383" y="304"/>
                  </a:cubicBezTo>
                  <a:cubicBezTo>
                    <a:pt x="383" y="303"/>
                    <a:pt x="383" y="303"/>
                    <a:pt x="383" y="303"/>
                  </a:cubicBezTo>
                  <a:cubicBezTo>
                    <a:pt x="384" y="304"/>
                    <a:pt x="384" y="304"/>
                    <a:pt x="384" y="304"/>
                  </a:cubicBezTo>
                  <a:cubicBezTo>
                    <a:pt x="384" y="305"/>
                    <a:pt x="384" y="306"/>
                    <a:pt x="385" y="306"/>
                  </a:cubicBezTo>
                  <a:cubicBezTo>
                    <a:pt x="388" y="306"/>
                    <a:pt x="388" y="306"/>
                    <a:pt x="388" y="306"/>
                  </a:cubicBezTo>
                  <a:cubicBezTo>
                    <a:pt x="389" y="307"/>
                    <a:pt x="388" y="309"/>
                    <a:pt x="388" y="309"/>
                  </a:cubicBezTo>
                  <a:cubicBezTo>
                    <a:pt x="390" y="310"/>
                    <a:pt x="392" y="309"/>
                    <a:pt x="394" y="308"/>
                  </a:cubicBezTo>
                  <a:cubicBezTo>
                    <a:pt x="398" y="304"/>
                    <a:pt x="398" y="304"/>
                    <a:pt x="398" y="304"/>
                  </a:cubicBezTo>
                  <a:cubicBezTo>
                    <a:pt x="401" y="307"/>
                    <a:pt x="401" y="307"/>
                    <a:pt x="401" y="307"/>
                  </a:cubicBezTo>
                  <a:cubicBezTo>
                    <a:pt x="404" y="310"/>
                    <a:pt x="406" y="311"/>
                    <a:pt x="409" y="307"/>
                  </a:cubicBezTo>
                  <a:cubicBezTo>
                    <a:pt x="410" y="305"/>
                    <a:pt x="412" y="303"/>
                    <a:pt x="413" y="302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6" y="306"/>
                    <a:pt x="417" y="306"/>
                    <a:pt x="418" y="304"/>
                  </a:cubicBezTo>
                  <a:cubicBezTo>
                    <a:pt x="418" y="304"/>
                    <a:pt x="418" y="304"/>
                    <a:pt x="418" y="304"/>
                  </a:cubicBezTo>
                  <a:cubicBezTo>
                    <a:pt x="419" y="304"/>
                    <a:pt x="419" y="304"/>
                    <a:pt x="419" y="304"/>
                  </a:cubicBezTo>
                  <a:cubicBezTo>
                    <a:pt x="420" y="305"/>
                    <a:pt x="421" y="304"/>
                    <a:pt x="422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5" y="304"/>
                    <a:pt x="425" y="304"/>
                    <a:pt x="425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7"/>
                    <a:pt x="425" y="309"/>
                    <a:pt x="430" y="304"/>
                  </a:cubicBezTo>
                  <a:cubicBezTo>
                    <a:pt x="431" y="302"/>
                    <a:pt x="431" y="302"/>
                    <a:pt x="431" y="302"/>
                  </a:cubicBezTo>
                  <a:cubicBezTo>
                    <a:pt x="433" y="303"/>
                    <a:pt x="433" y="303"/>
                    <a:pt x="433" y="303"/>
                  </a:cubicBezTo>
                  <a:cubicBezTo>
                    <a:pt x="434" y="303"/>
                    <a:pt x="435" y="303"/>
                    <a:pt x="436" y="303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8" y="306"/>
                    <a:pt x="438" y="306"/>
                    <a:pt x="438" y="306"/>
                  </a:cubicBezTo>
                  <a:cubicBezTo>
                    <a:pt x="440" y="307"/>
                    <a:pt x="442" y="308"/>
                    <a:pt x="445" y="306"/>
                  </a:cubicBezTo>
                  <a:cubicBezTo>
                    <a:pt x="447" y="306"/>
                    <a:pt x="448" y="304"/>
                    <a:pt x="449" y="304"/>
                  </a:cubicBezTo>
                  <a:cubicBezTo>
                    <a:pt x="450" y="303"/>
                    <a:pt x="450" y="303"/>
                    <a:pt x="451" y="302"/>
                  </a:cubicBezTo>
                  <a:cubicBezTo>
                    <a:pt x="451" y="302"/>
                    <a:pt x="451" y="302"/>
                    <a:pt x="451" y="302"/>
                  </a:cubicBezTo>
                  <a:cubicBezTo>
                    <a:pt x="451" y="303"/>
                    <a:pt x="451" y="303"/>
                    <a:pt x="451" y="303"/>
                  </a:cubicBezTo>
                  <a:cubicBezTo>
                    <a:pt x="452" y="304"/>
                    <a:pt x="453" y="304"/>
                    <a:pt x="453" y="304"/>
                  </a:cubicBezTo>
                  <a:cubicBezTo>
                    <a:pt x="456" y="306"/>
                    <a:pt x="459" y="305"/>
                    <a:pt x="461" y="303"/>
                  </a:cubicBezTo>
                  <a:cubicBezTo>
                    <a:pt x="463" y="302"/>
                    <a:pt x="463" y="302"/>
                    <a:pt x="463" y="302"/>
                  </a:cubicBezTo>
                  <a:cubicBezTo>
                    <a:pt x="466" y="308"/>
                    <a:pt x="466" y="308"/>
                    <a:pt x="466" y="308"/>
                  </a:cubicBezTo>
                  <a:cubicBezTo>
                    <a:pt x="467" y="309"/>
                    <a:pt x="469" y="310"/>
                    <a:pt x="470" y="309"/>
                  </a:cubicBezTo>
                  <a:cubicBezTo>
                    <a:pt x="472" y="308"/>
                    <a:pt x="473" y="306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6" y="303"/>
                    <a:pt x="476" y="303"/>
                    <a:pt x="477" y="302"/>
                  </a:cubicBezTo>
                  <a:cubicBezTo>
                    <a:pt x="478" y="302"/>
                    <a:pt x="478" y="302"/>
                    <a:pt x="478" y="302"/>
                  </a:cubicBezTo>
                  <a:cubicBezTo>
                    <a:pt x="479" y="302"/>
                    <a:pt x="479" y="302"/>
                    <a:pt x="479" y="302"/>
                  </a:cubicBezTo>
                  <a:cubicBezTo>
                    <a:pt x="480" y="302"/>
                    <a:pt x="481" y="301"/>
                    <a:pt x="482" y="301"/>
                  </a:cubicBezTo>
                  <a:cubicBezTo>
                    <a:pt x="483" y="301"/>
                    <a:pt x="483" y="301"/>
                    <a:pt x="483" y="301"/>
                  </a:cubicBezTo>
                  <a:cubicBezTo>
                    <a:pt x="483" y="302"/>
                    <a:pt x="483" y="302"/>
                    <a:pt x="483" y="302"/>
                  </a:cubicBezTo>
                  <a:cubicBezTo>
                    <a:pt x="484" y="304"/>
                    <a:pt x="486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9" y="305"/>
                    <a:pt x="492" y="305"/>
                    <a:pt x="496" y="304"/>
                  </a:cubicBezTo>
                  <a:cubicBezTo>
                    <a:pt x="497" y="304"/>
                    <a:pt x="497" y="304"/>
                    <a:pt x="497" y="304"/>
                  </a:cubicBezTo>
                  <a:cubicBezTo>
                    <a:pt x="501" y="305"/>
                    <a:pt x="501" y="305"/>
                    <a:pt x="501" y="305"/>
                  </a:cubicBezTo>
                  <a:cubicBezTo>
                    <a:pt x="502" y="305"/>
                    <a:pt x="504" y="305"/>
                    <a:pt x="506" y="304"/>
                  </a:cubicBezTo>
                  <a:cubicBezTo>
                    <a:pt x="507" y="304"/>
                    <a:pt x="508" y="303"/>
                    <a:pt x="509" y="302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7" y="301"/>
                    <a:pt x="518" y="301"/>
                    <a:pt x="519" y="302"/>
                  </a:cubicBezTo>
                  <a:cubicBezTo>
                    <a:pt x="523" y="302"/>
                    <a:pt x="523" y="302"/>
                    <a:pt x="523" y="302"/>
                  </a:cubicBezTo>
                  <a:cubicBezTo>
                    <a:pt x="523" y="304"/>
                    <a:pt x="523" y="304"/>
                    <a:pt x="523" y="304"/>
                  </a:cubicBezTo>
                  <a:cubicBezTo>
                    <a:pt x="523" y="307"/>
                    <a:pt x="523" y="309"/>
                    <a:pt x="528" y="304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5" y="303"/>
                    <a:pt x="536" y="310"/>
                    <a:pt x="543" y="306"/>
                  </a:cubicBezTo>
                  <a:cubicBezTo>
                    <a:pt x="544" y="305"/>
                    <a:pt x="544" y="305"/>
                    <a:pt x="544" y="305"/>
                  </a:cubicBezTo>
                  <a:cubicBezTo>
                    <a:pt x="545" y="306"/>
                    <a:pt x="545" y="306"/>
                    <a:pt x="545" y="306"/>
                  </a:cubicBezTo>
                  <a:cubicBezTo>
                    <a:pt x="549" y="311"/>
                    <a:pt x="553" y="315"/>
                    <a:pt x="556" y="314"/>
                  </a:cubicBezTo>
                  <a:cubicBezTo>
                    <a:pt x="558" y="313"/>
                    <a:pt x="557" y="310"/>
                    <a:pt x="559" y="309"/>
                  </a:cubicBezTo>
                  <a:cubicBezTo>
                    <a:pt x="560" y="309"/>
                    <a:pt x="561" y="308"/>
                    <a:pt x="562" y="308"/>
                  </a:cubicBezTo>
                  <a:cubicBezTo>
                    <a:pt x="563" y="307"/>
                    <a:pt x="563" y="307"/>
                    <a:pt x="563" y="307"/>
                  </a:cubicBezTo>
                  <a:cubicBezTo>
                    <a:pt x="564" y="308"/>
                    <a:pt x="564" y="308"/>
                    <a:pt x="564" y="308"/>
                  </a:cubicBezTo>
                  <a:cubicBezTo>
                    <a:pt x="565" y="309"/>
                    <a:pt x="566" y="310"/>
                    <a:pt x="568" y="309"/>
                  </a:cubicBezTo>
                  <a:cubicBezTo>
                    <a:pt x="570" y="306"/>
                    <a:pt x="570" y="306"/>
                    <a:pt x="570" y="306"/>
                  </a:cubicBezTo>
                  <a:cubicBezTo>
                    <a:pt x="571" y="306"/>
                    <a:pt x="571" y="306"/>
                    <a:pt x="571" y="306"/>
                  </a:cubicBezTo>
                  <a:cubicBezTo>
                    <a:pt x="572" y="306"/>
                    <a:pt x="574" y="306"/>
                    <a:pt x="575" y="306"/>
                  </a:cubicBezTo>
                  <a:cubicBezTo>
                    <a:pt x="578" y="308"/>
                    <a:pt x="581" y="313"/>
                    <a:pt x="584" y="314"/>
                  </a:cubicBezTo>
                  <a:cubicBezTo>
                    <a:pt x="588" y="316"/>
                    <a:pt x="591" y="313"/>
                    <a:pt x="593" y="309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600" y="305"/>
                    <a:pt x="602" y="305"/>
                    <a:pt x="603" y="304"/>
                  </a:cubicBezTo>
                  <a:cubicBezTo>
                    <a:pt x="604" y="304"/>
                    <a:pt x="604" y="304"/>
                    <a:pt x="604" y="304"/>
                  </a:cubicBezTo>
                  <a:cubicBezTo>
                    <a:pt x="605" y="305"/>
                    <a:pt x="605" y="305"/>
                    <a:pt x="605" y="305"/>
                  </a:cubicBezTo>
                  <a:cubicBezTo>
                    <a:pt x="607" y="306"/>
                    <a:pt x="609" y="308"/>
                    <a:pt x="612" y="306"/>
                  </a:cubicBezTo>
                  <a:cubicBezTo>
                    <a:pt x="615" y="305"/>
                    <a:pt x="615" y="303"/>
                    <a:pt x="617" y="301"/>
                  </a:cubicBezTo>
                  <a:cubicBezTo>
                    <a:pt x="619" y="300"/>
                    <a:pt x="621" y="299"/>
                    <a:pt x="624" y="298"/>
                  </a:cubicBezTo>
                  <a:cubicBezTo>
                    <a:pt x="630" y="297"/>
                    <a:pt x="630" y="297"/>
                    <a:pt x="630" y="297"/>
                  </a:cubicBezTo>
                  <a:cubicBezTo>
                    <a:pt x="631" y="301"/>
                    <a:pt x="631" y="301"/>
                    <a:pt x="631" y="301"/>
                  </a:cubicBezTo>
                  <a:cubicBezTo>
                    <a:pt x="633" y="306"/>
                    <a:pt x="635" y="308"/>
                    <a:pt x="637" y="304"/>
                  </a:cubicBezTo>
                  <a:cubicBezTo>
                    <a:pt x="639" y="302"/>
                    <a:pt x="639" y="302"/>
                    <a:pt x="639" y="302"/>
                  </a:cubicBezTo>
                  <a:cubicBezTo>
                    <a:pt x="642" y="306"/>
                    <a:pt x="642" y="306"/>
                    <a:pt x="642" y="306"/>
                  </a:cubicBezTo>
                  <a:cubicBezTo>
                    <a:pt x="646" y="311"/>
                    <a:pt x="650" y="315"/>
                    <a:pt x="653" y="314"/>
                  </a:cubicBezTo>
                  <a:cubicBezTo>
                    <a:pt x="655" y="313"/>
                    <a:pt x="655" y="310"/>
                    <a:pt x="657" y="309"/>
                  </a:cubicBezTo>
                  <a:cubicBezTo>
                    <a:pt x="660" y="307"/>
                    <a:pt x="668" y="305"/>
                    <a:pt x="673" y="306"/>
                  </a:cubicBezTo>
                  <a:cubicBezTo>
                    <a:pt x="676" y="308"/>
                    <a:pt x="679" y="313"/>
                    <a:pt x="681" y="314"/>
                  </a:cubicBezTo>
                  <a:cubicBezTo>
                    <a:pt x="690" y="318"/>
                    <a:pt x="691" y="301"/>
                    <a:pt x="697" y="301"/>
                  </a:cubicBezTo>
                  <a:cubicBezTo>
                    <a:pt x="701" y="301"/>
                    <a:pt x="704" y="309"/>
                    <a:pt x="710" y="306"/>
                  </a:cubicBezTo>
                  <a:cubicBezTo>
                    <a:pt x="712" y="305"/>
                    <a:pt x="712" y="303"/>
                    <a:pt x="715" y="301"/>
                  </a:cubicBezTo>
                  <a:cubicBezTo>
                    <a:pt x="717" y="300"/>
                    <a:pt x="719" y="299"/>
                    <a:pt x="721" y="298"/>
                  </a:cubicBezTo>
                  <a:cubicBezTo>
                    <a:pt x="727" y="297"/>
                    <a:pt x="727" y="297"/>
                    <a:pt x="727" y="297"/>
                  </a:cubicBezTo>
                  <a:cubicBezTo>
                    <a:pt x="732" y="297"/>
                    <a:pt x="732" y="297"/>
                    <a:pt x="732" y="297"/>
                  </a:cubicBezTo>
                  <a:cubicBezTo>
                    <a:pt x="733" y="297"/>
                    <a:pt x="735" y="298"/>
                    <a:pt x="736" y="298"/>
                  </a:cubicBezTo>
                  <a:cubicBezTo>
                    <a:pt x="739" y="299"/>
                    <a:pt x="739" y="299"/>
                    <a:pt x="739" y="299"/>
                  </a:cubicBezTo>
                  <a:cubicBezTo>
                    <a:pt x="739" y="300"/>
                    <a:pt x="739" y="300"/>
                    <a:pt x="739" y="300"/>
                  </a:cubicBezTo>
                  <a:cubicBezTo>
                    <a:pt x="739" y="301"/>
                    <a:pt x="739" y="302"/>
                    <a:pt x="741" y="302"/>
                  </a:cubicBezTo>
                  <a:cubicBezTo>
                    <a:pt x="743" y="301"/>
                    <a:pt x="743" y="301"/>
                    <a:pt x="743" y="301"/>
                  </a:cubicBezTo>
                  <a:cubicBezTo>
                    <a:pt x="743" y="303"/>
                    <a:pt x="743" y="303"/>
                    <a:pt x="743" y="303"/>
                  </a:cubicBezTo>
                  <a:cubicBezTo>
                    <a:pt x="744" y="304"/>
                    <a:pt x="744" y="304"/>
                    <a:pt x="747" y="304"/>
                  </a:cubicBezTo>
                  <a:cubicBezTo>
                    <a:pt x="748" y="304"/>
                    <a:pt x="751" y="301"/>
                    <a:pt x="754" y="300"/>
                  </a:cubicBezTo>
                  <a:cubicBezTo>
                    <a:pt x="754" y="299"/>
                    <a:pt x="754" y="299"/>
                    <a:pt x="754" y="299"/>
                  </a:cubicBezTo>
                  <a:cubicBezTo>
                    <a:pt x="755" y="299"/>
                    <a:pt x="755" y="299"/>
                    <a:pt x="755" y="299"/>
                  </a:cubicBezTo>
                  <a:cubicBezTo>
                    <a:pt x="756" y="299"/>
                    <a:pt x="756" y="299"/>
                    <a:pt x="756" y="299"/>
                  </a:cubicBezTo>
                  <a:cubicBezTo>
                    <a:pt x="775" y="299"/>
                    <a:pt x="775" y="299"/>
                    <a:pt x="775" y="299"/>
                  </a:cubicBezTo>
                  <a:cubicBezTo>
                    <a:pt x="776" y="299"/>
                    <a:pt x="776" y="299"/>
                    <a:pt x="776" y="299"/>
                  </a:cubicBezTo>
                  <a:cubicBezTo>
                    <a:pt x="776" y="299"/>
                    <a:pt x="777" y="299"/>
                    <a:pt x="778" y="299"/>
                  </a:cubicBezTo>
                  <a:cubicBezTo>
                    <a:pt x="780" y="299"/>
                    <a:pt x="780" y="299"/>
                    <a:pt x="780" y="299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4" y="300"/>
                    <a:pt x="807" y="300"/>
                    <a:pt x="821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8" y="302"/>
                    <a:pt x="838" y="302"/>
                    <a:pt x="839" y="302"/>
                  </a:cubicBezTo>
                  <a:cubicBezTo>
                    <a:pt x="841" y="301"/>
                    <a:pt x="841" y="301"/>
                    <a:pt x="841" y="301"/>
                  </a:cubicBezTo>
                  <a:cubicBezTo>
                    <a:pt x="861" y="302"/>
                    <a:pt x="861" y="302"/>
                    <a:pt x="861" y="302"/>
                  </a:cubicBezTo>
                  <a:cubicBezTo>
                    <a:pt x="867" y="302"/>
                    <a:pt x="877" y="303"/>
                    <a:pt x="885" y="301"/>
                  </a:cubicBezTo>
                  <a:cubicBezTo>
                    <a:pt x="889" y="300"/>
                    <a:pt x="889" y="300"/>
                    <a:pt x="889" y="300"/>
                  </a:cubicBezTo>
                  <a:cubicBezTo>
                    <a:pt x="918" y="301"/>
                    <a:pt x="918" y="301"/>
                    <a:pt x="918" y="301"/>
                  </a:cubicBezTo>
                  <a:cubicBezTo>
                    <a:pt x="932" y="301"/>
                    <a:pt x="945" y="302"/>
                    <a:pt x="959" y="302"/>
                  </a:cubicBezTo>
                  <a:cubicBezTo>
                    <a:pt x="970" y="302"/>
                    <a:pt x="998" y="306"/>
                    <a:pt x="998" y="285"/>
                  </a:cubicBezTo>
                  <a:cubicBezTo>
                    <a:pt x="998" y="266"/>
                    <a:pt x="965" y="283"/>
                    <a:pt x="960" y="268"/>
                  </a:cubicBezTo>
                  <a:cubicBezTo>
                    <a:pt x="956" y="255"/>
                    <a:pt x="999" y="259"/>
                    <a:pt x="987" y="248"/>
                  </a:cubicBezTo>
                  <a:cubicBezTo>
                    <a:pt x="984" y="245"/>
                    <a:pt x="941" y="234"/>
                    <a:pt x="957" y="228"/>
                  </a:cubicBezTo>
                  <a:cubicBezTo>
                    <a:pt x="968" y="224"/>
                    <a:pt x="1021" y="232"/>
                    <a:pt x="1020" y="19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432969" y="2695416"/>
              <a:ext cx="7169149" cy="1152525"/>
            </a:xfrm>
            <a:custGeom>
              <a:avLst/>
              <a:gdLst>
                <a:gd name="T0" fmla="*/ 937 w 1036"/>
                <a:gd name="T1" fmla="*/ 14 h 306"/>
                <a:gd name="T2" fmla="*/ 902 w 1036"/>
                <a:gd name="T3" fmla="*/ 19 h 306"/>
                <a:gd name="T4" fmla="*/ 879 w 1036"/>
                <a:gd name="T5" fmla="*/ 12 h 306"/>
                <a:gd name="T6" fmla="*/ 830 w 1036"/>
                <a:gd name="T7" fmla="*/ 18 h 306"/>
                <a:gd name="T8" fmla="*/ 799 w 1036"/>
                <a:gd name="T9" fmla="*/ 16 h 306"/>
                <a:gd name="T10" fmla="*/ 770 w 1036"/>
                <a:gd name="T11" fmla="*/ 16 h 306"/>
                <a:gd name="T12" fmla="*/ 751 w 1036"/>
                <a:gd name="T13" fmla="*/ 17 h 306"/>
                <a:gd name="T14" fmla="*/ 730 w 1036"/>
                <a:gd name="T15" fmla="*/ 18 h 306"/>
                <a:gd name="T16" fmla="*/ 710 w 1036"/>
                <a:gd name="T17" fmla="*/ 14 h 306"/>
                <a:gd name="T18" fmla="*/ 677 w 1036"/>
                <a:gd name="T19" fmla="*/ 10 h 306"/>
                <a:gd name="T20" fmla="*/ 631 w 1036"/>
                <a:gd name="T21" fmla="*/ 10 h 306"/>
                <a:gd name="T22" fmla="*/ 599 w 1036"/>
                <a:gd name="T23" fmla="*/ 14 h 306"/>
                <a:gd name="T24" fmla="*/ 563 w 1036"/>
                <a:gd name="T25" fmla="*/ 14 h 306"/>
                <a:gd name="T26" fmla="*/ 541 w 1036"/>
                <a:gd name="T27" fmla="*/ 14 h 306"/>
                <a:gd name="T28" fmla="*/ 518 w 1036"/>
                <a:gd name="T29" fmla="*/ 10 h 306"/>
                <a:gd name="T30" fmla="*/ 489 w 1036"/>
                <a:gd name="T31" fmla="*/ 14 h 306"/>
                <a:gd name="T32" fmla="*/ 467 w 1036"/>
                <a:gd name="T33" fmla="*/ 12 h 306"/>
                <a:gd name="T34" fmla="*/ 433 w 1036"/>
                <a:gd name="T35" fmla="*/ 12 h 306"/>
                <a:gd name="T36" fmla="*/ 392 w 1036"/>
                <a:gd name="T37" fmla="*/ 18 h 306"/>
                <a:gd name="T38" fmla="*/ 353 w 1036"/>
                <a:gd name="T39" fmla="*/ 16 h 306"/>
                <a:gd name="T40" fmla="*/ 324 w 1036"/>
                <a:gd name="T41" fmla="*/ 16 h 306"/>
                <a:gd name="T42" fmla="*/ 305 w 1036"/>
                <a:gd name="T43" fmla="*/ 18 h 306"/>
                <a:gd name="T44" fmla="*/ 285 w 1036"/>
                <a:gd name="T45" fmla="*/ 19 h 306"/>
                <a:gd name="T46" fmla="*/ 266 w 1036"/>
                <a:gd name="T47" fmla="*/ 15 h 306"/>
                <a:gd name="T48" fmla="*/ 236 w 1036"/>
                <a:gd name="T49" fmla="*/ 14 h 306"/>
                <a:gd name="T50" fmla="*/ 199 w 1036"/>
                <a:gd name="T51" fmla="*/ 15 h 306"/>
                <a:gd name="T52" fmla="*/ 157 w 1036"/>
                <a:gd name="T53" fmla="*/ 12 h 306"/>
                <a:gd name="T54" fmla="*/ 117 w 1036"/>
                <a:gd name="T55" fmla="*/ 14 h 306"/>
                <a:gd name="T56" fmla="*/ 89 w 1036"/>
                <a:gd name="T57" fmla="*/ 15 h 306"/>
                <a:gd name="T58" fmla="*/ 73 w 1036"/>
                <a:gd name="T59" fmla="*/ 160 h 306"/>
                <a:gd name="T60" fmla="*/ 100 w 1036"/>
                <a:gd name="T61" fmla="*/ 288 h 306"/>
                <a:gd name="T62" fmla="*/ 124 w 1036"/>
                <a:gd name="T63" fmla="*/ 293 h 306"/>
                <a:gd name="T64" fmla="*/ 148 w 1036"/>
                <a:gd name="T65" fmla="*/ 292 h 306"/>
                <a:gd name="T66" fmla="*/ 179 w 1036"/>
                <a:gd name="T67" fmla="*/ 294 h 306"/>
                <a:gd name="T68" fmla="*/ 197 w 1036"/>
                <a:gd name="T69" fmla="*/ 289 h 306"/>
                <a:gd name="T70" fmla="*/ 225 w 1036"/>
                <a:gd name="T71" fmla="*/ 290 h 306"/>
                <a:gd name="T72" fmla="*/ 250 w 1036"/>
                <a:gd name="T73" fmla="*/ 299 h 306"/>
                <a:gd name="T74" fmla="*/ 296 w 1036"/>
                <a:gd name="T75" fmla="*/ 283 h 306"/>
                <a:gd name="T76" fmla="*/ 343 w 1036"/>
                <a:gd name="T77" fmla="*/ 297 h 306"/>
                <a:gd name="T78" fmla="*/ 371 w 1036"/>
                <a:gd name="T79" fmla="*/ 294 h 306"/>
                <a:gd name="T80" fmla="*/ 398 w 1036"/>
                <a:gd name="T81" fmla="*/ 289 h 306"/>
                <a:gd name="T82" fmla="*/ 415 w 1036"/>
                <a:gd name="T83" fmla="*/ 297 h 306"/>
                <a:gd name="T84" fmla="*/ 443 w 1036"/>
                <a:gd name="T85" fmla="*/ 291 h 306"/>
                <a:gd name="T86" fmla="*/ 479 w 1036"/>
                <a:gd name="T87" fmla="*/ 305 h 306"/>
                <a:gd name="T88" fmla="*/ 519 w 1036"/>
                <a:gd name="T89" fmla="*/ 293 h 306"/>
                <a:gd name="T90" fmla="*/ 570 w 1036"/>
                <a:gd name="T91" fmla="*/ 293 h 306"/>
                <a:gd name="T92" fmla="*/ 594 w 1036"/>
                <a:gd name="T93" fmla="*/ 292 h 306"/>
                <a:gd name="T94" fmla="*/ 625 w 1036"/>
                <a:gd name="T95" fmla="*/ 294 h 306"/>
                <a:gd name="T96" fmla="*/ 643 w 1036"/>
                <a:gd name="T97" fmla="*/ 289 h 306"/>
                <a:gd name="T98" fmla="*/ 672 w 1036"/>
                <a:gd name="T99" fmla="*/ 290 h 306"/>
                <a:gd name="T100" fmla="*/ 697 w 1036"/>
                <a:gd name="T101" fmla="*/ 299 h 306"/>
                <a:gd name="T102" fmla="*/ 743 w 1036"/>
                <a:gd name="T103" fmla="*/ 283 h 306"/>
                <a:gd name="T104" fmla="*/ 790 w 1036"/>
                <a:gd name="T105" fmla="*/ 297 h 306"/>
                <a:gd name="T106" fmla="*/ 817 w 1036"/>
                <a:gd name="T107" fmla="*/ 294 h 306"/>
                <a:gd name="T108" fmla="*/ 844 w 1036"/>
                <a:gd name="T109" fmla="*/ 289 h 306"/>
                <a:gd name="T110" fmla="*/ 862 w 1036"/>
                <a:gd name="T111" fmla="*/ 297 h 306"/>
                <a:gd name="T112" fmla="*/ 889 w 1036"/>
                <a:gd name="T113" fmla="*/ 291 h 306"/>
                <a:gd name="T114" fmla="*/ 923 w 1036"/>
                <a:gd name="T115" fmla="*/ 304 h 306"/>
                <a:gd name="T116" fmla="*/ 990 w 1036"/>
                <a:gd name="T117" fmla="*/ 288 h 306"/>
                <a:gd name="T118" fmla="*/ 977 w 1036"/>
                <a:gd name="T119" fmla="*/ 1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6" h="306">
                  <a:moveTo>
                    <a:pt x="1036" y="112"/>
                  </a:moveTo>
                  <a:cubicBezTo>
                    <a:pt x="1036" y="81"/>
                    <a:pt x="991" y="88"/>
                    <a:pt x="981" y="84"/>
                  </a:cubicBezTo>
                  <a:cubicBezTo>
                    <a:pt x="967" y="78"/>
                    <a:pt x="1005" y="68"/>
                    <a:pt x="1007" y="66"/>
                  </a:cubicBezTo>
                  <a:cubicBezTo>
                    <a:pt x="1018" y="55"/>
                    <a:pt x="981" y="59"/>
                    <a:pt x="984" y="46"/>
                  </a:cubicBezTo>
                  <a:cubicBezTo>
                    <a:pt x="989" y="31"/>
                    <a:pt x="1017" y="48"/>
                    <a:pt x="1017" y="29"/>
                  </a:cubicBezTo>
                  <a:cubicBezTo>
                    <a:pt x="1017" y="10"/>
                    <a:pt x="993" y="14"/>
                    <a:pt x="983" y="14"/>
                  </a:cubicBezTo>
                  <a:cubicBezTo>
                    <a:pt x="972" y="14"/>
                    <a:pt x="960" y="14"/>
                    <a:pt x="948" y="15"/>
                  </a:cubicBezTo>
                  <a:cubicBezTo>
                    <a:pt x="937" y="15"/>
                    <a:pt x="937" y="15"/>
                    <a:pt x="937" y="15"/>
                  </a:cubicBezTo>
                  <a:cubicBezTo>
                    <a:pt x="937" y="14"/>
                    <a:pt x="937" y="14"/>
                    <a:pt x="937" y="14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19" y="13"/>
                    <a:pt x="917" y="12"/>
                    <a:pt x="914" y="12"/>
                  </a:cubicBezTo>
                  <a:cubicBezTo>
                    <a:pt x="910" y="12"/>
                    <a:pt x="906" y="16"/>
                    <a:pt x="902" y="19"/>
                  </a:cubicBezTo>
                  <a:cubicBezTo>
                    <a:pt x="901" y="19"/>
                    <a:pt x="901" y="19"/>
                    <a:pt x="901" y="19"/>
                  </a:cubicBezTo>
                  <a:cubicBezTo>
                    <a:pt x="900" y="20"/>
                    <a:pt x="900" y="20"/>
                    <a:pt x="900" y="20"/>
                  </a:cubicBezTo>
                  <a:cubicBezTo>
                    <a:pt x="899" y="20"/>
                    <a:pt x="899" y="20"/>
                    <a:pt x="899" y="20"/>
                  </a:cubicBezTo>
                  <a:cubicBezTo>
                    <a:pt x="895" y="19"/>
                    <a:pt x="891" y="17"/>
                    <a:pt x="886" y="16"/>
                  </a:cubicBezTo>
                  <a:cubicBezTo>
                    <a:pt x="886" y="16"/>
                    <a:pt x="886" y="16"/>
                    <a:pt x="886" y="16"/>
                  </a:cubicBezTo>
                  <a:cubicBezTo>
                    <a:pt x="884" y="14"/>
                    <a:pt x="884" y="14"/>
                    <a:pt x="884" y="14"/>
                  </a:cubicBezTo>
                  <a:cubicBezTo>
                    <a:pt x="883" y="13"/>
                    <a:pt x="882" y="12"/>
                    <a:pt x="880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5" y="11"/>
                    <a:pt x="871" y="14"/>
                    <a:pt x="869" y="17"/>
                  </a:cubicBezTo>
                  <a:cubicBezTo>
                    <a:pt x="868" y="17"/>
                    <a:pt x="868" y="17"/>
                    <a:pt x="868" y="17"/>
                  </a:cubicBezTo>
                  <a:cubicBezTo>
                    <a:pt x="861" y="17"/>
                    <a:pt x="861" y="17"/>
                    <a:pt x="861" y="17"/>
                  </a:cubicBezTo>
                  <a:cubicBezTo>
                    <a:pt x="859" y="16"/>
                    <a:pt x="859" y="16"/>
                    <a:pt x="859" y="16"/>
                  </a:cubicBezTo>
                  <a:cubicBezTo>
                    <a:pt x="858" y="16"/>
                    <a:pt x="858" y="16"/>
                    <a:pt x="858" y="16"/>
                  </a:cubicBezTo>
                  <a:cubicBezTo>
                    <a:pt x="856" y="13"/>
                    <a:pt x="853" y="10"/>
                    <a:pt x="852" y="10"/>
                  </a:cubicBezTo>
                  <a:cubicBezTo>
                    <a:pt x="847" y="7"/>
                    <a:pt x="842" y="13"/>
                    <a:pt x="838" y="15"/>
                  </a:cubicBezTo>
                  <a:cubicBezTo>
                    <a:pt x="838" y="15"/>
                    <a:pt x="839" y="17"/>
                    <a:pt x="838" y="18"/>
                  </a:cubicBezTo>
                  <a:cubicBezTo>
                    <a:pt x="836" y="19"/>
                    <a:pt x="833" y="19"/>
                    <a:pt x="830" y="18"/>
                  </a:cubicBezTo>
                  <a:cubicBezTo>
                    <a:pt x="827" y="17"/>
                    <a:pt x="827" y="17"/>
                    <a:pt x="827" y="17"/>
                  </a:cubicBezTo>
                  <a:cubicBezTo>
                    <a:pt x="827" y="15"/>
                    <a:pt x="827" y="15"/>
                    <a:pt x="827" y="15"/>
                  </a:cubicBezTo>
                  <a:cubicBezTo>
                    <a:pt x="825" y="9"/>
                    <a:pt x="823" y="9"/>
                    <a:pt x="820" y="12"/>
                  </a:cubicBezTo>
                  <a:cubicBezTo>
                    <a:pt x="818" y="13"/>
                    <a:pt x="818" y="13"/>
                    <a:pt x="818" y="13"/>
                  </a:cubicBezTo>
                  <a:cubicBezTo>
                    <a:pt x="815" y="10"/>
                    <a:pt x="815" y="10"/>
                    <a:pt x="815" y="10"/>
                  </a:cubicBezTo>
                  <a:cubicBezTo>
                    <a:pt x="812" y="9"/>
                    <a:pt x="809" y="9"/>
                    <a:pt x="806" y="10"/>
                  </a:cubicBezTo>
                  <a:cubicBezTo>
                    <a:pt x="804" y="11"/>
                    <a:pt x="803" y="12"/>
                    <a:pt x="801" y="14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8" y="15"/>
                    <a:pt x="796" y="14"/>
                    <a:pt x="794" y="15"/>
                  </a:cubicBezTo>
                  <a:cubicBezTo>
                    <a:pt x="793" y="16"/>
                    <a:pt x="790" y="16"/>
                    <a:pt x="787" y="17"/>
                  </a:cubicBezTo>
                  <a:cubicBezTo>
                    <a:pt x="779" y="18"/>
                    <a:pt x="779" y="18"/>
                    <a:pt x="779" y="18"/>
                  </a:cubicBezTo>
                  <a:cubicBezTo>
                    <a:pt x="778" y="17"/>
                    <a:pt x="778" y="17"/>
                    <a:pt x="778" y="17"/>
                  </a:cubicBezTo>
                  <a:cubicBezTo>
                    <a:pt x="777" y="16"/>
                    <a:pt x="775" y="14"/>
                    <a:pt x="774" y="14"/>
                  </a:cubicBezTo>
                  <a:cubicBezTo>
                    <a:pt x="773" y="14"/>
                    <a:pt x="773" y="14"/>
                    <a:pt x="773" y="14"/>
                  </a:cubicBezTo>
                  <a:cubicBezTo>
                    <a:pt x="771" y="15"/>
                    <a:pt x="771" y="15"/>
                    <a:pt x="771" y="15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1" y="14"/>
                    <a:pt x="771" y="14"/>
                    <a:pt x="771" y="14"/>
                  </a:cubicBezTo>
                  <a:cubicBezTo>
                    <a:pt x="771" y="13"/>
                    <a:pt x="771" y="12"/>
                    <a:pt x="768" y="12"/>
                  </a:cubicBezTo>
                  <a:cubicBezTo>
                    <a:pt x="767" y="12"/>
                    <a:pt x="765" y="13"/>
                    <a:pt x="764" y="14"/>
                  </a:cubicBezTo>
                  <a:cubicBezTo>
                    <a:pt x="763" y="16"/>
                    <a:pt x="763" y="16"/>
                    <a:pt x="763" y="16"/>
                  </a:cubicBezTo>
                  <a:cubicBezTo>
                    <a:pt x="762" y="16"/>
                    <a:pt x="762" y="16"/>
                    <a:pt x="762" y="16"/>
                  </a:cubicBezTo>
                  <a:cubicBezTo>
                    <a:pt x="759" y="16"/>
                    <a:pt x="756" y="18"/>
                    <a:pt x="753" y="18"/>
                  </a:cubicBezTo>
                  <a:cubicBezTo>
                    <a:pt x="752" y="19"/>
                    <a:pt x="752" y="19"/>
                    <a:pt x="752" y="19"/>
                  </a:cubicBezTo>
                  <a:cubicBezTo>
                    <a:pt x="751" y="18"/>
                    <a:pt x="751" y="18"/>
                    <a:pt x="751" y="18"/>
                  </a:cubicBezTo>
                  <a:cubicBezTo>
                    <a:pt x="751" y="17"/>
                    <a:pt x="751" y="17"/>
                    <a:pt x="751" y="17"/>
                  </a:cubicBezTo>
                  <a:cubicBezTo>
                    <a:pt x="750" y="16"/>
                    <a:pt x="749" y="15"/>
                    <a:pt x="749" y="15"/>
                  </a:cubicBezTo>
                  <a:cubicBezTo>
                    <a:pt x="746" y="14"/>
                    <a:pt x="744" y="15"/>
                    <a:pt x="743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39" y="15"/>
                    <a:pt x="737" y="14"/>
                    <a:pt x="735" y="15"/>
                  </a:cubicBezTo>
                  <a:cubicBezTo>
                    <a:pt x="734" y="15"/>
                    <a:pt x="733" y="16"/>
                    <a:pt x="733" y="17"/>
                  </a:cubicBezTo>
                  <a:cubicBezTo>
                    <a:pt x="732" y="18"/>
                    <a:pt x="732" y="18"/>
                    <a:pt x="732" y="18"/>
                  </a:cubicBezTo>
                  <a:cubicBezTo>
                    <a:pt x="731" y="19"/>
                    <a:pt x="731" y="19"/>
                    <a:pt x="731" y="19"/>
                  </a:cubicBezTo>
                  <a:cubicBezTo>
                    <a:pt x="730" y="18"/>
                    <a:pt x="730" y="18"/>
                    <a:pt x="730" y="18"/>
                  </a:cubicBezTo>
                  <a:cubicBezTo>
                    <a:pt x="727" y="18"/>
                    <a:pt x="724" y="16"/>
                    <a:pt x="721" y="16"/>
                  </a:cubicBezTo>
                  <a:cubicBezTo>
                    <a:pt x="721" y="16"/>
                    <a:pt x="721" y="16"/>
                    <a:pt x="721" y="16"/>
                  </a:cubicBezTo>
                  <a:cubicBezTo>
                    <a:pt x="719" y="14"/>
                    <a:pt x="719" y="14"/>
                    <a:pt x="719" y="14"/>
                  </a:cubicBezTo>
                  <a:cubicBezTo>
                    <a:pt x="718" y="13"/>
                    <a:pt x="717" y="12"/>
                    <a:pt x="715" y="12"/>
                  </a:cubicBezTo>
                  <a:cubicBezTo>
                    <a:pt x="712" y="12"/>
                    <a:pt x="712" y="13"/>
                    <a:pt x="713" y="14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2" y="15"/>
                    <a:pt x="712" y="15"/>
                    <a:pt x="712" y="15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08" y="14"/>
                    <a:pt x="706" y="16"/>
                    <a:pt x="705" y="17"/>
                  </a:cubicBezTo>
                  <a:cubicBezTo>
                    <a:pt x="704" y="18"/>
                    <a:pt x="704" y="18"/>
                    <a:pt x="704" y="18"/>
                  </a:cubicBezTo>
                  <a:cubicBezTo>
                    <a:pt x="696" y="17"/>
                    <a:pt x="696" y="17"/>
                    <a:pt x="696" y="17"/>
                  </a:cubicBezTo>
                  <a:cubicBezTo>
                    <a:pt x="693" y="16"/>
                    <a:pt x="691" y="16"/>
                    <a:pt x="689" y="15"/>
                  </a:cubicBezTo>
                  <a:cubicBezTo>
                    <a:pt x="687" y="14"/>
                    <a:pt x="686" y="15"/>
                    <a:pt x="684" y="16"/>
                  </a:cubicBezTo>
                  <a:cubicBezTo>
                    <a:pt x="684" y="16"/>
                    <a:pt x="684" y="16"/>
                    <a:pt x="684" y="16"/>
                  </a:cubicBezTo>
                  <a:cubicBezTo>
                    <a:pt x="682" y="14"/>
                    <a:pt x="682" y="14"/>
                    <a:pt x="682" y="14"/>
                  </a:cubicBezTo>
                  <a:cubicBezTo>
                    <a:pt x="681" y="12"/>
                    <a:pt x="679" y="11"/>
                    <a:pt x="677" y="10"/>
                  </a:cubicBezTo>
                  <a:cubicBezTo>
                    <a:pt x="674" y="9"/>
                    <a:pt x="671" y="9"/>
                    <a:pt x="669" y="10"/>
                  </a:cubicBezTo>
                  <a:cubicBezTo>
                    <a:pt x="665" y="13"/>
                    <a:pt x="665" y="13"/>
                    <a:pt x="665" y="13"/>
                  </a:cubicBezTo>
                  <a:cubicBezTo>
                    <a:pt x="664" y="12"/>
                    <a:pt x="664" y="12"/>
                    <a:pt x="664" y="12"/>
                  </a:cubicBezTo>
                  <a:cubicBezTo>
                    <a:pt x="661" y="9"/>
                    <a:pt x="658" y="9"/>
                    <a:pt x="656" y="15"/>
                  </a:cubicBezTo>
                  <a:cubicBezTo>
                    <a:pt x="656" y="17"/>
                    <a:pt x="656" y="17"/>
                    <a:pt x="656" y="17"/>
                  </a:cubicBezTo>
                  <a:cubicBezTo>
                    <a:pt x="654" y="18"/>
                    <a:pt x="654" y="18"/>
                    <a:pt x="654" y="18"/>
                  </a:cubicBezTo>
                  <a:cubicBezTo>
                    <a:pt x="651" y="19"/>
                    <a:pt x="647" y="19"/>
                    <a:pt x="645" y="18"/>
                  </a:cubicBezTo>
                  <a:cubicBezTo>
                    <a:pt x="644" y="17"/>
                    <a:pt x="645" y="15"/>
                    <a:pt x="645" y="15"/>
                  </a:cubicBezTo>
                  <a:cubicBezTo>
                    <a:pt x="641" y="13"/>
                    <a:pt x="636" y="7"/>
                    <a:pt x="631" y="10"/>
                  </a:cubicBezTo>
                  <a:cubicBezTo>
                    <a:pt x="631" y="10"/>
                    <a:pt x="628" y="13"/>
                    <a:pt x="625" y="16"/>
                  </a:cubicBezTo>
                  <a:cubicBezTo>
                    <a:pt x="625" y="16"/>
                    <a:pt x="625" y="16"/>
                    <a:pt x="625" y="16"/>
                  </a:cubicBezTo>
                  <a:cubicBezTo>
                    <a:pt x="622" y="17"/>
                    <a:pt x="622" y="17"/>
                    <a:pt x="622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2" y="14"/>
                    <a:pt x="609" y="11"/>
                    <a:pt x="604" y="12"/>
                  </a:cubicBezTo>
                  <a:cubicBezTo>
                    <a:pt x="604" y="12"/>
                    <a:pt x="604" y="12"/>
                    <a:pt x="604" y="12"/>
                  </a:cubicBezTo>
                  <a:cubicBezTo>
                    <a:pt x="603" y="12"/>
                    <a:pt x="603" y="12"/>
                    <a:pt x="603" y="12"/>
                  </a:cubicBezTo>
                  <a:cubicBezTo>
                    <a:pt x="602" y="12"/>
                    <a:pt x="600" y="13"/>
                    <a:pt x="599" y="14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4"/>
                    <a:pt x="598" y="14"/>
                    <a:pt x="598" y="14"/>
                  </a:cubicBezTo>
                  <a:cubicBezTo>
                    <a:pt x="598" y="9"/>
                    <a:pt x="597" y="4"/>
                    <a:pt x="597" y="0"/>
                  </a:cubicBezTo>
                  <a:cubicBezTo>
                    <a:pt x="592" y="19"/>
                    <a:pt x="581" y="9"/>
                    <a:pt x="572" y="12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69" y="12"/>
                    <a:pt x="569" y="12"/>
                    <a:pt x="569" y="12"/>
                  </a:cubicBezTo>
                  <a:cubicBezTo>
                    <a:pt x="566" y="12"/>
                    <a:pt x="564" y="13"/>
                    <a:pt x="563" y="14"/>
                  </a:cubicBezTo>
                  <a:cubicBezTo>
                    <a:pt x="563" y="14"/>
                    <a:pt x="563" y="14"/>
                    <a:pt x="563" y="14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57" y="14"/>
                    <a:pt x="557" y="14"/>
                    <a:pt x="557" y="14"/>
                  </a:cubicBezTo>
                  <a:cubicBezTo>
                    <a:pt x="552" y="14"/>
                    <a:pt x="552" y="14"/>
                    <a:pt x="552" y="14"/>
                  </a:cubicBezTo>
                  <a:cubicBezTo>
                    <a:pt x="552" y="12"/>
                    <a:pt x="552" y="12"/>
                    <a:pt x="552" y="12"/>
                  </a:cubicBezTo>
                  <a:cubicBezTo>
                    <a:pt x="549" y="6"/>
                    <a:pt x="551" y="9"/>
                    <a:pt x="549" y="12"/>
                  </a:cubicBezTo>
                  <a:cubicBezTo>
                    <a:pt x="547" y="14"/>
                    <a:pt x="547" y="14"/>
                    <a:pt x="547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0" y="13"/>
                    <a:pt x="540" y="13"/>
                    <a:pt x="540" y="13"/>
                  </a:cubicBezTo>
                  <a:cubicBezTo>
                    <a:pt x="535" y="9"/>
                    <a:pt x="531" y="1"/>
                    <a:pt x="527" y="7"/>
                  </a:cubicBezTo>
                  <a:cubicBezTo>
                    <a:pt x="526" y="9"/>
                    <a:pt x="525" y="11"/>
                    <a:pt x="524" y="12"/>
                  </a:cubicBezTo>
                  <a:cubicBezTo>
                    <a:pt x="523" y="13"/>
                    <a:pt x="523" y="13"/>
                    <a:pt x="523" y="13"/>
                  </a:cubicBezTo>
                  <a:cubicBezTo>
                    <a:pt x="521" y="11"/>
                    <a:pt x="520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7" y="10"/>
                    <a:pt x="516" y="11"/>
                    <a:pt x="514" y="13"/>
                  </a:cubicBezTo>
                  <a:cubicBezTo>
                    <a:pt x="513" y="12"/>
                    <a:pt x="513" y="12"/>
                    <a:pt x="513" y="12"/>
                  </a:cubicBezTo>
                  <a:cubicBezTo>
                    <a:pt x="512" y="11"/>
                    <a:pt x="511" y="9"/>
                    <a:pt x="509" y="7"/>
                  </a:cubicBezTo>
                  <a:cubicBezTo>
                    <a:pt x="505" y="1"/>
                    <a:pt x="502" y="9"/>
                    <a:pt x="497" y="13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89" y="14"/>
                    <a:pt x="489" y="14"/>
                    <a:pt x="489" y="14"/>
                  </a:cubicBezTo>
                  <a:cubicBezTo>
                    <a:pt x="488" y="12"/>
                    <a:pt x="488" y="12"/>
                    <a:pt x="488" y="12"/>
                  </a:cubicBezTo>
                  <a:cubicBezTo>
                    <a:pt x="485" y="9"/>
                    <a:pt x="488" y="6"/>
                    <a:pt x="485" y="12"/>
                  </a:cubicBezTo>
                  <a:cubicBezTo>
                    <a:pt x="484" y="14"/>
                    <a:pt x="484" y="14"/>
                    <a:pt x="484" y="14"/>
                  </a:cubicBezTo>
                  <a:cubicBezTo>
                    <a:pt x="480" y="14"/>
                    <a:pt x="480" y="14"/>
                    <a:pt x="480" y="14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3" y="13"/>
                    <a:pt x="471" y="12"/>
                    <a:pt x="467" y="12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5" y="12"/>
                    <a:pt x="465" y="12"/>
                    <a:pt x="465" y="12"/>
                  </a:cubicBezTo>
                  <a:cubicBezTo>
                    <a:pt x="456" y="9"/>
                    <a:pt x="445" y="19"/>
                    <a:pt x="439" y="0"/>
                  </a:cubicBezTo>
                  <a:cubicBezTo>
                    <a:pt x="439" y="4"/>
                    <a:pt x="439" y="9"/>
                    <a:pt x="439" y="14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6" y="13"/>
                    <a:pt x="435" y="12"/>
                    <a:pt x="434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28" y="11"/>
                    <a:pt x="425" y="14"/>
                    <a:pt x="422" y="17"/>
                  </a:cubicBezTo>
                  <a:cubicBezTo>
                    <a:pt x="421" y="17"/>
                    <a:pt x="421" y="17"/>
                    <a:pt x="421" y="17"/>
                  </a:cubicBezTo>
                  <a:cubicBezTo>
                    <a:pt x="414" y="17"/>
                    <a:pt x="414" y="17"/>
                    <a:pt x="414" y="17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1" y="16"/>
                    <a:pt x="411" y="16"/>
                    <a:pt x="411" y="16"/>
                  </a:cubicBezTo>
                  <a:cubicBezTo>
                    <a:pt x="409" y="13"/>
                    <a:pt x="406" y="10"/>
                    <a:pt x="406" y="10"/>
                  </a:cubicBezTo>
                  <a:cubicBezTo>
                    <a:pt x="401" y="7"/>
                    <a:pt x="396" y="13"/>
                    <a:pt x="392" y="15"/>
                  </a:cubicBezTo>
                  <a:cubicBezTo>
                    <a:pt x="391" y="15"/>
                    <a:pt x="392" y="17"/>
                    <a:pt x="392" y="18"/>
                  </a:cubicBezTo>
                  <a:cubicBezTo>
                    <a:pt x="390" y="19"/>
                    <a:pt x="386" y="19"/>
                    <a:pt x="383" y="18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5"/>
                    <a:pt x="381" y="15"/>
                    <a:pt x="381" y="15"/>
                  </a:cubicBezTo>
                  <a:cubicBezTo>
                    <a:pt x="379" y="9"/>
                    <a:pt x="376" y="9"/>
                    <a:pt x="373" y="12"/>
                  </a:cubicBezTo>
                  <a:cubicBezTo>
                    <a:pt x="372" y="13"/>
                    <a:pt x="372" y="13"/>
                    <a:pt x="372" y="13"/>
                  </a:cubicBezTo>
                  <a:cubicBezTo>
                    <a:pt x="368" y="10"/>
                    <a:pt x="368" y="10"/>
                    <a:pt x="368" y="10"/>
                  </a:cubicBezTo>
                  <a:cubicBezTo>
                    <a:pt x="366" y="9"/>
                    <a:pt x="363" y="9"/>
                    <a:pt x="360" y="10"/>
                  </a:cubicBezTo>
                  <a:cubicBezTo>
                    <a:pt x="358" y="11"/>
                    <a:pt x="356" y="12"/>
                    <a:pt x="354" y="14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1" y="15"/>
                    <a:pt x="350" y="14"/>
                    <a:pt x="348" y="15"/>
                  </a:cubicBezTo>
                  <a:cubicBezTo>
                    <a:pt x="346" y="16"/>
                    <a:pt x="344" y="16"/>
                    <a:pt x="341" y="17"/>
                  </a:cubicBezTo>
                  <a:cubicBezTo>
                    <a:pt x="333" y="18"/>
                    <a:pt x="333" y="18"/>
                    <a:pt x="333" y="18"/>
                  </a:cubicBezTo>
                  <a:cubicBezTo>
                    <a:pt x="332" y="17"/>
                    <a:pt x="332" y="17"/>
                    <a:pt x="332" y="17"/>
                  </a:cubicBezTo>
                  <a:cubicBezTo>
                    <a:pt x="331" y="16"/>
                    <a:pt x="329" y="14"/>
                    <a:pt x="327" y="14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5" y="15"/>
                    <a:pt x="325" y="15"/>
                    <a:pt x="325" y="15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4"/>
                    <a:pt x="324" y="14"/>
                    <a:pt x="324" y="14"/>
                  </a:cubicBezTo>
                  <a:cubicBezTo>
                    <a:pt x="324" y="13"/>
                    <a:pt x="324" y="12"/>
                    <a:pt x="322" y="12"/>
                  </a:cubicBezTo>
                  <a:cubicBezTo>
                    <a:pt x="320" y="12"/>
                    <a:pt x="319" y="13"/>
                    <a:pt x="318" y="14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3" y="16"/>
                    <a:pt x="310" y="18"/>
                    <a:pt x="307" y="18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5" y="18"/>
                    <a:pt x="305" y="18"/>
                    <a:pt x="305" y="18"/>
                  </a:cubicBezTo>
                  <a:cubicBezTo>
                    <a:pt x="304" y="17"/>
                    <a:pt x="304" y="17"/>
                    <a:pt x="304" y="17"/>
                  </a:cubicBezTo>
                  <a:cubicBezTo>
                    <a:pt x="303" y="16"/>
                    <a:pt x="303" y="15"/>
                    <a:pt x="302" y="15"/>
                  </a:cubicBezTo>
                  <a:cubicBezTo>
                    <a:pt x="300" y="14"/>
                    <a:pt x="298" y="15"/>
                    <a:pt x="296" y="17"/>
                  </a:cubicBezTo>
                  <a:cubicBezTo>
                    <a:pt x="295" y="18"/>
                    <a:pt x="295" y="18"/>
                    <a:pt x="295" y="18"/>
                  </a:cubicBezTo>
                  <a:cubicBezTo>
                    <a:pt x="294" y="17"/>
                    <a:pt x="294" y="17"/>
                    <a:pt x="294" y="17"/>
                  </a:cubicBezTo>
                  <a:cubicBezTo>
                    <a:pt x="293" y="15"/>
                    <a:pt x="291" y="14"/>
                    <a:pt x="288" y="15"/>
                  </a:cubicBezTo>
                  <a:cubicBezTo>
                    <a:pt x="288" y="15"/>
                    <a:pt x="287" y="16"/>
                    <a:pt x="286" y="17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5" y="19"/>
                    <a:pt x="285" y="19"/>
                    <a:pt x="285" y="19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1" y="18"/>
                    <a:pt x="278" y="16"/>
                    <a:pt x="275" y="16"/>
                  </a:cubicBezTo>
                  <a:cubicBezTo>
                    <a:pt x="274" y="16"/>
                    <a:pt x="274" y="16"/>
                    <a:pt x="274" y="16"/>
                  </a:cubicBezTo>
                  <a:cubicBezTo>
                    <a:pt x="273" y="14"/>
                    <a:pt x="273" y="14"/>
                    <a:pt x="273" y="14"/>
                  </a:cubicBezTo>
                  <a:cubicBezTo>
                    <a:pt x="272" y="13"/>
                    <a:pt x="270" y="12"/>
                    <a:pt x="269" y="12"/>
                  </a:cubicBezTo>
                  <a:cubicBezTo>
                    <a:pt x="266" y="12"/>
                    <a:pt x="266" y="13"/>
                    <a:pt x="266" y="14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6" y="15"/>
                    <a:pt x="266" y="15"/>
                    <a:pt x="266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2" y="14"/>
                    <a:pt x="260" y="16"/>
                    <a:pt x="259" y="17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49" y="17"/>
                    <a:pt x="249" y="17"/>
                    <a:pt x="249" y="17"/>
                  </a:cubicBezTo>
                  <a:cubicBezTo>
                    <a:pt x="247" y="16"/>
                    <a:pt x="244" y="16"/>
                    <a:pt x="243" y="15"/>
                  </a:cubicBezTo>
                  <a:cubicBezTo>
                    <a:pt x="241" y="14"/>
                    <a:pt x="239" y="15"/>
                    <a:pt x="238" y="16"/>
                  </a:cubicBezTo>
                  <a:cubicBezTo>
                    <a:pt x="238" y="16"/>
                    <a:pt x="238" y="16"/>
                    <a:pt x="238" y="16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234" y="12"/>
                    <a:pt x="233" y="11"/>
                    <a:pt x="231" y="10"/>
                  </a:cubicBezTo>
                  <a:cubicBezTo>
                    <a:pt x="228" y="9"/>
                    <a:pt x="225" y="9"/>
                    <a:pt x="222" y="10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7" y="12"/>
                    <a:pt x="217" y="12"/>
                    <a:pt x="217" y="12"/>
                  </a:cubicBezTo>
                  <a:cubicBezTo>
                    <a:pt x="214" y="9"/>
                    <a:pt x="212" y="9"/>
                    <a:pt x="210" y="15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4" y="19"/>
                    <a:pt x="201" y="19"/>
                    <a:pt x="199" y="18"/>
                  </a:cubicBezTo>
                  <a:cubicBezTo>
                    <a:pt x="198" y="17"/>
                    <a:pt x="199" y="15"/>
                    <a:pt x="199" y="15"/>
                  </a:cubicBezTo>
                  <a:cubicBezTo>
                    <a:pt x="195" y="13"/>
                    <a:pt x="190" y="7"/>
                    <a:pt x="185" y="10"/>
                  </a:cubicBezTo>
                  <a:cubicBezTo>
                    <a:pt x="184" y="10"/>
                    <a:pt x="181" y="13"/>
                    <a:pt x="179" y="16"/>
                  </a:cubicBezTo>
                  <a:cubicBezTo>
                    <a:pt x="178" y="16"/>
                    <a:pt x="178" y="16"/>
                    <a:pt x="178" y="16"/>
                  </a:cubicBezTo>
                  <a:cubicBezTo>
                    <a:pt x="176" y="17"/>
                    <a:pt x="176" y="17"/>
                    <a:pt x="176" y="17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8" y="17"/>
                    <a:pt x="168" y="17"/>
                    <a:pt x="168" y="17"/>
                  </a:cubicBezTo>
                  <a:cubicBezTo>
                    <a:pt x="166" y="14"/>
                    <a:pt x="162" y="11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5" y="12"/>
                    <a:pt x="154" y="13"/>
                    <a:pt x="153" y="14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46" y="17"/>
                    <a:pt x="142" y="19"/>
                    <a:pt x="138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1" y="16"/>
                    <a:pt x="127" y="12"/>
                    <a:pt x="123" y="12"/>
                  </a:cubicBezTo>
                  <a:cubicBezTo>
                    <a:pt x="120" y="12"/>
                    <a:pt x="118" y="13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77" y="14"/>
                    <a:pt x="65" y="14"/>
                    <a:pt x="54" y="14"/>
                  </a:cubicBezTo>
                  <a:cubicBezTo>
                    <a:pt x="44" y="14"/>
                    <a:pt x="20" y="10"/>
                    <a:pt x="20" y="29"/>
                  </a:cubicBezTo>
                  <a:cubicBezTo>
                    <a:pt x="20" y="48"/>
                    <a:pt x="48" y="31"/>
                    <a:pt x="52" y="46"/>
                  </a:cubicBezTo>
                  <a:cubicBezTo>
                    <a:pt x="56" y="59"/>
                    <a:pt x="19" y="55"/>
                    <a:pt x="30" y="66"/>
                  </a:cubicBezTo>
                  <a:cubicBezTo>
                    <a:pt x="32" y="68"/>
                    <a:pt x="69" y="78"/>
                    <a:pt x="55" y="84"/>
                  </a:cubicBezTo>
                  <a:cubicBezTo>
                    <a:pt x="46" y="88"/>
                    <a:pt x="0" y="81"/>
                    <a:pt x="1" y="112"/>
                  </a:cubicBezTo>
                  <a:cubicBezTo>
                    <a:pt x="2" y="146"/>
                    <a:pt x="59" y="101"/>
                    <a:pt x="59" y="135"/>
                  </a:cubicBezTo>
                  <a:cubicBezTo>
                    <a:pt x="60" y="146"/>
                    <a:pt x="40" y="138"/>
                    <a:pt x="40" y="144"/>
                  </a:cubicBezTo>
                  <a:cubicBezTo>
                    <a:pt x="40" y="151"/>
                    <a:pt x="69" y="147"/>
                    <a:pt x="73" y="160"/>
                  </a:cubicBezTo>
                  <a:cubicBezTo>
                    <a:pt x="79" y="179"/>
                    <a:pt x="16" y="155"/>
                    <a:pt x="17" y="188"/>
                  </a:cubicBezTo>
                  <a:cubicBezTo>
                    <a:pt x="17" y="221"/>
                    <a:pt x="56" y="203"/>
                    <a:pt x="73" y="214"/>
                  </a:cubicBezTo>
                  <a:cubicBezTo>
                    <a:pt x="76" y="215"/>
                    <a:pt x="80" y="227"/>
                    <a:pt x="78" y="232"/>
                  </a:cubicBezTo>
                  <a:cubicBezTo>
                    <a:pt x="73" y="246"/>
                    <a:pt x="52" y="220"/>
                    <a:pt x="50" y="235"/>
                  </a:cubicBezTo>
                  <a:cubicBezTo>
                    <a:pt x="48" y="260"/>
                    <a:pt x="93" y="240"/>
                    <a:pt x="91" y="264"/>
                  </a:cubicBezTo>
                  <a:cubicBezTo>
                    <a:pt x="89" y="289"/>
                    <a:pt x="56" y="272"/>
                    <a:pt x="48" y="272"/>
                  </a:cubicBezTo>
                  <a:cubicBezTo>
                    <a:pt x="21" y="272"/>
                    <a:pt x="24" y="288"/>
                    <a:pt x="47" y="288"/>
                  </a:cubicBezTo>
                  <a:cubicBezTo>
                    <a:pt x="100" y="287"/>
                    <a:pt x="100" y="287"/>
                    <a:pt x="100" y="287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11" y="287"/>
                    <a:pt x="111" y="287"/>
                    <a:pt x="111" y="287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304"/>
                    <a:pt x="113" y="304"/>
                    <a:pt x="113" y="304"/>
                  </a:cubicBezTo>
                  <a:cubicBezTo>
                    <a:pt x="114" y="304"/>
                    <a:pt x="114" y="304"/>
                    <a:pt x="114" y="304"/>
                  </a:cubicBezTo>
                  <a:cubicBezTo>
                    <a:pt x="116" y="303"/>
                    <a:pt x="119" y="300"/>
                    <a:pt x="121" y="296"/>
                  </a:cubicBezTo>
                  <a:cubicBezTo>
                    <a:pt x="124" y="293"/>
                    <a:pt x="124" y="293"/>
                    <a:pt x="124" y="293"/>
                  </a:cubicBezTo>
                  <a:cubicBezTo>
                    <a:pt x="125" y="294"/>
                    <a:pt x="125" y="294"/>
                    <a:pt x="125" y="294"/>
                  </a:cubicBezTo>
                  <a:cubicBezTo>
                    <a:pt x="128" y="299"/>
                    <a:pt x="129" y="296"/>
                    <a:pt x="131" y="291"/>
                  </a:cubicBezTo>
                  <a:cubicBezTo>
                    <a:pt x="132" y="287"/>
                    <a:pt x="132" y="287"/>
                    <a:pt x="132" y="287"/>
                  </a:cubicBezTo>
                  <a:cubicBezTo>
                    <a:pt x="134" y="287"/>
                    <a:pt x="134" y="287"/>
                    <a:pt x="134" y="287"/>
                  </a:cubicBezTo>
                  <a:cubicBezTo>
                    <a:pt x="137" y="292"/>
                    <a:pt x="137" y="292"/>
                    <a:pt x="137" y="292"/>
                  </a:cubicBezTo>
                  <a:cubicBezTo>
                    <a:pt x="139" y="294"/>
                    <a:pt x="141" y="296"/>
                    <a:pt x="144" y="294"/>
                  </a:cubicBezTo>
                  <a:cubicBezTo>
                    <a:pt x="145" y="293"/>
                    <a:pt x="146" y="292"/>
                    <a:pt x="147" y="291"/>
                  </a:cubicBezTo>
                  <a:cubicBezTo>
                    <a:pt x="148" y="291"/>
                    <a:pt x="148" y="291"/>
                    <a:pt x="148" y="291"/>
                  </a:cubicBezTo>
                  <a:cubicBezTo>
                    <a:pt x="148" y="292"/>
                    <a:pt x="148" y="292"/>
                    <a:pt x="148" y="292"/>
                  </a:cubicBezTo>
                  <a:cubicBezTo>
                    <a:pt x="150" y="297"/>
                    <a:pt x="151" y="297"/>
                    <a:pt x="152" y="295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156" y="290"/>
                    <a:pt x="156" y="290"/>
                    <a:pt x="156" y="290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64" y="290"/>
                    <a:pt x="169" y="302"/>
                    <a:pt x="175" y="299"/>
                  </a:cubicBezTo>
                  <a:cubicBezTo>
                    <a:pt x="176" y="299"/>
                    <a:pt x="175" y="297"/>
                    <a:pt x="175" y="297"/>
                  </a:cubicBezTo>
                  <a:cubicBezTo>
                    <a:pt x="178" y="297"/>
                    <a:pt x="178" y="297"/>
                    <a:pt x="178" y="297"/>
                  </a:cubicBezTo>
                  <a:cubicBezTo>
                    <a:pt x="179" y="296"/>
                    <a:pt x="179" y="295"/>
                    <a:pt x="179" y="294"/>
                  </a:cubicBezTo>
                  <a:cubicBezTo>
                    <a:pt x="179" y="293"/>
                    <a:pt x="179" y="293"/>
                    <a:pt x="179" y="293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5"/>
                    <a:pt x="182" y="295"/>
                    <a:pt x="182" y="295"/>
                  </a:cubicBezTo>
                  <a:cubicBezTo>
                    <a:pt x="183" y="297"/>
                    <a:pt x="184" y="298"/>
                    <a:pt x="185" y="299"/>
                  </a:cubicBezTo>
                  <a:cubicBezTo>
                    <a:pt x="188" y="302"/>
                    <a:pt x="190" y="296"/>
                    <a:pt x="192" y="292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94" y="289"/>
                    <a:pt x="194" y="289"/>
                    <a:pt x="194" y="289"/>
                  </a:cubicBezTo>
                  <a:cubicBezTo>
                    <a:pt x="195" y="289"/>
                    <a:pt x="196" y="290"/>
                    <a:pt x="197" y="28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0" y="288"/>
                    <a:pt x="200" y="288"/>
                    <a:pt x="200" y="288"/>
                  </a:cubicBezTo>
                  <a:cubicBezTo>
                    <a:pt x="201" y="290"/>
                    <a:pt x="201" y="293"/>
                    <a:pt x="204" y="294"/>
                  </a:cubicBezTo>
                  <a:cubicBezTo>
                    <a:pt x="205" y="295"/>
                    <a:pt x="206" y="296"/>
                    <a:pt x="207" y="297"/>
                  </a:cubicBezTo>
                  <a:cubicBezTo>
                    <a:pt x="212" y="300"/>
                    <a:pt x="214" y="294"/>
                    <a:pt x="218" y="291"/>
                  </a:cubicBezTo>
                  <a:cubicBezTo>
                    <a:pt x="218" y="291"/>
                    <a:pt x="218" y="291"/>
                    <a:pt x="218" y="291"/>
                  </a:cubicBezTo>
                  <a:cubicBezTo>
                    <a:pt x="220" y="294"/>
                    <a:pt x="220" y="294"/>
                    <a:pt x="220" y="294"/>
                  </a:cubicBezTo>
                  <a:cubicBezTo>
                    <a:pt x="225" y="301"/>
                    <a:pt x="223" y="296"/>
                    <a:pt x="224" y="292"/>
                  </a:cubicBezTo>
                  <a:cubicBezTo>
                    <a:pt x="225" y="291"/>
                    <a:pt x="225" y="291"/>
                    <a:pt x="225" y="290"/>
                  </a:cubicBezTo>
                  <a:cubicBezTo>
                    <a:pt x="226" y="289"/>
                    <a:pt x="226" y="289"/>
                    <a:pt x="226" y="289"/>
                  </a:cubicBezTo>
                  <a:cubicBezTo>
                    <a:pt x="239" y="289"/>
                    <a:pt x="239" y="289"/>
                    <a:pt x="239" y="289"/>
                  </a:cubicBezTo>
                  <a:cubicBezTo>
                    <a:pt x="241" y="289"/>
                    <a:pt x="241" y="289"/>
                    <a:pt x="241" y="289"/>
                  </a:cubicBezTo>
                  <a:cubicBezTo>
                    <a:pt x="242" y="291"/>
                    <a:pt x="242" y="291"/>
                    <a:pt x="242" y="291"/>
                  </a:cubicBezTo>
                  <a:cubicBezTo>
                    <a:pt x="243" y="292"/>
                    <a:pt x="244" y="294"/>
                    <a:pt x="244" y="294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247" y="297"/>
                    <a:pt x="247" y="297"/>
                    <a:pt x="247" y="297"/>
                  </a:cubicBezTo>
                  <a:cubicBezTo>
                    <a:pt x="250" y="297"/>
                    <a:pt x="250" y="297"/>
                    <a:pt x="250" y="297"/>
                  </a:cubicBezTo>
                  <a:cubicBezTo>
                    <a:pt x="251" y="297"/>
                    <a:pt x="250" y="299"/>
                    <a:pt x="250" y="299"/>
                  </a:cubicBezTo>
                  <a:cubicBezTo>
                    <a:pt x="258" y="302"/>
                    <a:pt x="262" y="286"/>
                    <a:pt x="270" y="289"/>
                  </a:cubicBezTo>
                  <a:cubicBezTo>
                    <a:pt x="273" y="290"/>
                    <a:pt x="274" y="302"/>
                    <a:pt x="278" y="292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9" y="292"/>
                    <a:pt x="280" y="293"/>
                    <a:pt x="282" y="294"/>
                  </a:cubicBezTo>
                  <a:cubicBezTo>
                    <a:pt x="284" y="296"/>
                    <a:pt x="287" y="294"/>
                    <a:pt x="289" y="292"/>
                  </a:cubicBezTo>
                  <a:cubicBezTo>
                    <a:pt x="294" y="283"/>
                    <a:pt x="294" y="283"/>
                    <a:pt x="294" y="283"/>
                  </a:cubicBezTo>
                  <a:cubicBezTo>
                    <a:pt x="295" y="282"/>
                    <a:pt x="295" y="282"/>
                    <a:pt x="295" y="282"/>
                  </a:cubicBezTo>
                  <a:cubicBezTo>
                    <a:pt x="296" y="283"/>
                    <a:pt x="296" y="283"/>
                    <a:pt x="296" y="283"/>
                  </a:cubicBezTo>
                  <a:cubicBezTo>
                    <a:pt x="302" y="292"/>
                    <a:pt x="302" y="292"/>
                    <a:pt x="302" y="292"/>
                  </a:cubicBezTo>
                  <a:cubicBezTo>
                    <a:pt x="304" y="294"/>
                    <a:pt x="306" y="296"/>
                    <a:pt x="309" y="294"/>
                  </a:cubicBezTo>
                  <a:cubicBezTo>
                    <a:pt x="310" y="293"/>
                    <a:pt x="311" y="292"/>
                    <a:pt x="312" y="291"/>
                  </a:cubicBezTo>
                  <a:cubicBezTo>
                    <a:pt x="312" y="291"/>
                    <a:pt x="312" y="291"/>
                    <a:pt x="312" y="291"/>
                  </a:cubicBezTo>
                  <a:cubicBezTo>
                    <a:pt x="313" y="292"/>
                    <a:pt x="313" y="292"/>
                    <a:pt x="313" y="292"/>
                  </a:cubicBezTo>
                  <a:cubicBezTo>
                    <a:pt x="317" y="302"/>
                    <a:pt x="317" y="290"/>
                    <a:pt x="320" y="289"/>
                  </a:cubicBezTo>
                  <a:cubicBezTo>
                    <a:pt x="328" y="286"/>
                    <a:pt x="332" y="302"/>
                    <a:pt x="340" y="299"/>
                  </a:cubicBezTo>
                  <a:cubicBezTo>
                    <a:pt x="341" y="299"/>
                    <a:pt x="340" y="297"/>
                    <a:pt x="340" y="297"/>
                  </a:cubicBezTo>
                  <a:cubicBezTo>
                    <a:pt x="343" y="297"/>
                    <a:pt x="343" y="297"/>
                    <a:pt x="343" y="297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6" y="294"/>
                    <a:pt x="346" y="294"/>
                    <a:pt x="346" y="294"/>
                  </a:cubicBezTo>
                  <a:cubicBezTo>
                    <a:pt x="347" y="294"/>
                    <a:pt x="348" y="292"/>
                    <a:pt x="349" y="291"/>
                  </a:cubicBezTo>
                  <a:cubicBezTo>
                    <a:pt x="350" y="289"/>
                    <a:pt x="350" y="289"/>
                    <a:pt x="350" y="289"/>
                  </a:cubicBezTo>
                  <a:cubicBezTo>
                    <a:pt x="352" y="289"/>
                    <a:pt x="352" y="289"/>
                    <a:pt x="352" y="289"/>
                  </a:cubicBezTo>
                  <a:cubicBezTo>
                    <a:pt x="365" y="289"/>
                    <a:pt x="365" y="289"/>
                    <a:pt x="365" y="289"/>
                  </a:cubicBezTo>
                  <a:cubicBezTo>
                    <a:pt x="365" y="290"/>
                    <a:pt x="365" y="290"/>
                    <a:pt x="365" y="290"/>
                  </a:cubicBezTo>
                  <a:cubicBezTo>
                    <a:pt x="366" y="291"/>
                    <a:pt x="366" y="291"/>
                    <a:pt x="366" y="292"/>
                  </a:cubicBezTo>
                  <a:cubicBezTo>
                    <a:pt x="368" y="296"/>
                    <a:pt x="365" y="301"/>
                    <a:pt x="371" y="294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7" y="294"/>
                    <a:pt x="378" y="300"/>
                    <a:pt x="384" y="297"/>
                  </a:cubicBezTo>
                  <a:cubicBezTo>
                    <a:pt x="385" y="296"/>
                    <a:pt x="386" y="295"/>
                    <a:pt x="387" y="294"/>
                  </a:cubicBezTo>
                  <a:cubicBezTo>
                    <a:pt x="389" y="293"/>
                    <a:pt x="389" y="290"/>
                    <a:pt x="390" y="288"/>
                  </a:cubicBezTo>
                  <a:cubicBezTo>
                    <a:pt x="391" y="287"/>
                    <a:pt x="391" y="287"/>
                    <a:pt x="391" y="287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4" y="290"/>
                    <a:pt x="395" y="289"/>
                    <a:pt x="397" y="289"/>
                  </a:cubicBezTo>
                  <a:cubicBezTo>
                    <a:pt x="398" y="289"/>
                    <a:pt x="398" y="289"/>
                    <a:pt x="398" y="289"/>
                  </a:cubicBezTo>
                  <a:cubicBezTo>
                    <a:pt x="399" y="292"/>
                    <a:pt x="399" y="292"/>
                    <a:pt x="399" y="292"/>
                  </a:cubicBezTo>
                  <a:cubicBezTo>
                    <a:pt x="401" y="296"/>
                    <a:pt x="402" y="302"/>
                    <a:pt x="405" y="299"/>
                  </a:cubicBezTo>
                  <a:cubicBezTo>
                    <a:pt x="406" y="298"/>
                    <a:pt x="407" y="297"/>
                    <a:pt x="408" y="295"/>
                  </a:cubicBezTo>
                  <a:cubicBezTo>
                    <a:pt x="408" y="294"/>
                    <a:pt x="408" y="294"/>
                    <a:pt x="408" y="294"/>
                  </a:cubicBezTo>
                  <a:cubicBezTo>
                    <a:pt x="409" y="294"/>
                    <a:pt x="409" y="294"/>
                    <a:pt x="409" y="294"/>
                  </a:cubicBezTo>
                  <a:cubicBezTo>
                    <a:pt x="411" y="293"/>
                    <a:pt x="411" y="293"/>
                    <a:pt x="411" y="293"/>
                  </a:cubicBezTo>
                  <a:cubicBezTo>
                    <a:pt x="412" y="294"/>
                    <a:pt x="412" y="294"/>
                    <a:pt x="412" y="294"/>
                  </a:cubicBezTo>
                  <a:cubicBezTo>
                    <a:pt x="412" y="295"/>
                    <a:pt x="412" y="296"/>
                    <a:pt x="412" y="297"/>
                  </a:cubicBezTo>
                  <a:cubicBezTo>
                    <a:pt x="415" y="297"/>
                    <a:pt x="415" y="297"/>
                    <a:pt x="415" y="297"/>
                  </a:cubicBezTo>
                  <a:cubicBezTo>
                    <a:pt x="416" y="297"/>
                    <a:pt x="415" y="299"/>
                    <a:pt x="415" y="299"/>
                  </a:cubicBezTo>
                  <a:cubicBezTo>
                    <a:pt x="422" y="302"/>
                    <a:pt x="426" y="290"/>
                    <a:pt x="432" y="289"/>
                  </a:cubicBezTo>
                  <a:cubicBezTo>
                    <a:pt x="433" y="289"/>
                    <a:pt x="433" y="289"/>
                    <a:pt x="433" y="289"/>
                  </a:cubicBezTo>
                  <a:cubicBezTo>
                    <a:pt x="434" y="290"/>
                    <a:pt x="434" y="290"/>
                    <a:pt x="434" y="290"/>
                  </a:cubicBezTo>
                  <a:cubicBezTo>
                    <a:pt x="437" y="292"/>
                    <a:pt x="437" y="292"/>
                    <a:pt x="437" y="292"/>
                  </a:cubicBezTo>
                  <a:cubicBezTo>
                    <a:pt x="439" y="295"/>
                    <a:pt x="439" y="295"/>
                    <a:pt x="439" y="295"/>
                  </a:cubicBezTo>
                  <a:cubicBezTo>
                    <a:pt x="440" y="297"/>
                    <a:pt x="441" y="297"/>
                    <a:pt x="443" y="292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4" y="292"/>
                    <a:pt x="445" y="293"/>
                    <a:pt x="447" y="294"/>
                  </a:cubicBezTo>
                  <a:cubicBezTo>
                    <a:pt x="449" y="296"/>
                    <a:pt x="451" y="294"/>
                    <a:pt x="453" y="292"/>
                  </a:cubicBezTo>
                  <a:cubicBezTo>
                    <a:pt x="455" y="289"/>
                    <a:pt x="455" y="289"/>
                    <a:pt x="455" y="289"/>
                  </a:cubicBezTo>
                  <a:cubicBezTo>
                    <a:pt x="459" y="289"/>
                    <a:pt x="459" y="289"/>
                    <a:pt x="459" y="289"/>
                  </a:cubicBezTo>
                  <a:cubicBezTo>
                    <a:pt x="460" y="291"/>
                    <a:pt x="460" y="291"/>
                    <a:pt x="460" y="291"/>
                  </a:cubicBezTo>
                  <a:cubicBezTo>
                    <a:pt x="461" y="296"/>
                    <a:pt x="463" y="299"/>
                    <a:pt x="465" y="294"/>
                  </a:cubicBezTo>
                  <a:cubicBezTo>
                    <a:pt x="467" y="293"/>
                    <a:pt x="467" y="293"/>
                    <a:pt x="467" y="293"/>
                  </a:cubicBezTo>
                  <a:cubicBezTo>
                    <a:pt x="469" y="296"/>
                    <a:pt x="469" y="296"/>
                    <a:pt x="469" y="296"/>
                  </a:cubicBezTo>
                  <a:cubicBezTo>
                    <a:pt x="473" y="301"/>
                    <a:pt x="476" y="306"/>
                    <a:pt x="479" y="305"/>
                  </a:cubicBezTo>
                  <a:cubicBezTo>
                    <a:pt x="480" y="304"/>
                    <a:pt x="480" y="300"/>
                    <a:pt x="482" y="299"/>
                  </a:cubicBezTo>
                  <a:cubicBezTo>
                    <a:pt x="484" y="298"/>
                    <a:pt x="491" y="295"/>
                    <a:pt x="495" y="297"/>
                  </a:cubicBezTo>
                  <a:cubicBezTo>
                    <a:pt x="498" y="298"/>
                    <a:pt x="501" y="303"/>
                    <a:pt x="503" y="305"/>
                  </a:cubicBezTo>
                  <a:cubicBezTo>
                    <a:pt x="507" y="306"/>
                    <a:pt x="509" y="303"/>
                    <a:pt x="511" y="299"/>
                  </a:cubicBezTo>
                  <a:cubicBezTo>
                    <a:pt x="512" y="297"/>
                    <a:pt x="512" y="297"/>
                    <a:pt x="512" y="297"/>
                  </a:cubicBezTo>
                  <a:cubicBezTo>
                    <a:pt x="513" y="297"/>
                    <a:pt x="513" y="297"/>
                    <a:pt x="513" y="297"/>
                  </a:cubicBezTo>
                  <a:cubicBezTo>
                    <a:pt x="515" y="296"/>
                    <a:pt x="516" y="294"/>
                    <a:pt x="518" y="293"/>
                  </a:cubicBezTo>
                  <a:cubicBezTo>
                    <a:pt x="518" y="292"/>
                    <a:pt x="518" y="292"/>
                    <a:pt x="518" y="292"/>
                  </a:cubicBezTo>
                  <a:cubicBezTo>
                    <a:pt x="519" y="293"/>
                    <a:pt x="519" y="293"/>
                    <a:pt x="519" y="293"/>
                  </a:cubicBezTo>
                  <a:cubicBezTo>
                    <a:pt x="521" y="294"/>
                    <a:pt x="522" y="296"/>
                    <a:pt x="524" y="297"/>
                  </a:cubicBezTo>
                  <a:cubicBezTo>
                    <a:pt x="525" y="297"/>
                    <a:pt x="525" y="297"/>
                    <a:pt x="525" y="297"/>
                  </a:cubicBezTo>
                  <a:cubicBezTo>
                    <a:pt x="526" y="299"/>
                    <a:pt x="526" y="299"/>
                    <a:pt x="526" y="299"/>
                  </a:cubicBezTo>
                  <a:cubicBezTo>
                    <a:pt x="528" y="303"/>
                    <a:pt x="530" y="306"/>
                    <a:pt x="534" y="305"/>
                  </a:cubicBezTo>
                  <a:cubicBezTo>
                    <a:pt x="536" y="303"/>
                    <a:pt x="539" y="298"/>
                    <a:pt x="541" y="297"/>
                  </a:cubicBezTo>
                  <a:cubicBezTo>
                    <a:pt x="545" y="295"/>
                    <a:pt x="552" y="298"/>
                    <a:pt x="555" y="299"/>
                  </a:cubicBezTo>
                  <a:cubicBezTo>
                    <a:pt x="557" y="300"/>
                    <a:pt x="556" y="304"/>
                    <a:pt x="558" y="305"/>
                  </a:cubicBezTo>
                  <a:cubicBezTo>
                    <a:pt x="561" y="306"/>
                    <a:pt x="564" y="301"/>
                    <a:pt x="568" y="296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2" y="294"/>
                    <a:pt x="572" y="294"/>
                    <a:pt x="572" y="294"/>
                  </a:cubicBezTo>
                  <a:cubicBezTo>
                    <a:pt x="574" y="299"/>
                    <a:pt x="576" y="296"/>
                    <a:pt x="577" y="291"/>
                  </a:cubicBezTo>
                  <a:cubicBezTo>
                    <a:pt x="578" y="289"/>
                    <a:pt x="578" y="289"/>
                    <a:pt x="578" y="289"/>
                  </a:cubicBezTo>
                  <a:cubicBezTo>
                    <a:pt x="582" y="289"/>
                    <a:pt x="582" y="289"/>
                    <a:pt x="582" y="289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5" y="294"/>
                    <a:pt x="588" y="296"/>
                    <a:pt x="590" y="294"/>
                  </a:cubicBezTo>
                  <a:cubicBezTo>
                    <a:pt x="592" y="293"/>
                    <a:pt x="593" y="292"/>
                    <a:pt x="594" y="291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4" y="292"/>
                    <a:pt x="594" y="292"/>
                    <a:pt x="594" y="292"/>
                  </a:cubicBezTo>
                  <a:cubicBezTo>
                    <a:pt x="596" y="297"/>
                    <a:pt x="597" y="297"/>
                    <a:pt x="598" y="295"/>
                  </a:cubicBezTo>
                  <a:cubicBezTo>
                    <a:pt x="600" y="292"/>
                    <a:pt x="600" y="292"/>
                    <a:pt x="600" y="292"/>
                  </a:cubicBezTo>
                  <a:cubicBezTo>
                    <a:pt x="603" y="290"/>
                    <a:pt x="603" y="290"/>
                    <a:pt x="603" y="290"/>
                  </a:cubicBezTo>
                  <a:cubicBezTo>
                    <a:pt x="604" y="289"/>
                    <a:pt x="604" y="289"/>
                    <a:pt x="604" y="289"/>
                  </a:cubicBezTo>
                  <a:cubicBezTo>
                    <a:pt x="605" y="289"/>
                    <a:pt x="605" y="289"/>
                    <a:pt x="605" y="289"/>
                  </a:cubicBezTo>
                  <a:cubicBezTo>
                    <a:pt x="611" y="290"/>
                    <a:pt x="615" y="302"/>
                    <a:pt x="622" y="299"/>
                  </a:cubicBezTo>
                  <a:cubicBezTo>
                    <a:pt x="622" y="299"/>
                    <a:pt x="621" y="297"/>
                    <a:pt x="622" y="297"/>
                  </a:cubicBezTo>
                  <a:cubicBezTo>
                    <a:pt x="625" y="297"/>
                    <a:pt x="625" y="297"/>
                    <a:pt x="625" y="297"/>
                  </a:cubicBezTo>
                  <a:cubicBezTo>
                    <a:pt x="625" y="296"/>
                    <a:pt x="625" y="295"/>
                    <a:pt x="625" y="294"/>
                  </a:cubicBezTo>
                  <a:cubicBezTo>
                    <a:pt x="626" y="293"/>
                    <a:pt x="626" y="293"/>
                    <a:pt x="626" y="293"/>
                  </a:cubicBezTo>
                  <a:cubicBezTo>
                    <a:pt x="628" y="294"/>
                    <a:pt x="628" y="294"/>
                    <a:pt x="628" y="294"/>
                  </a:cubicBezTo>
                  <a:cubicBezTo>
                    <a:pt x="629" y="294"/>
                    <a:pt x="629" y="294"/>
                    <a:pt x="629" y="294"/>
                  </a:cubicBezTo>
                  <a:cubicBezTo>
                    <a:pt x="629" y="295"/>
                    <a:pt x="629" y="295"/>
                    <a:pt x="629" y="295"/>
                  </a:cubicBezTo>
                  <a:cubicBezTo>
                    <a:pt x="630" y="297"/>
                    <a:pt x="630" y="298"/>
                    <a:pt x="632" y="299"/>
                  </a:cubicBezTo>
                  <a:cubicBezTo>
                    <a:pt x="634" y="302"/>
                    <a:pt x="636" y="296"/>
                    <a:pt x="638" y="292"/>
                  </a:cubicBezTo>
                  <a:cubicBezTo>
                    <a:pt x="639" y="289"/>
                    <a:pt x="639" y="289"/>
                    <a:pt x="639" y="289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1" y="289"/>
                    <a:pt x="642" y="290"/>
                    <a:pt x="643" y="289"/>
                  </a:cubicBezTo>
                  <a:cubicBezTo>
                    <a:pt x="646" y="287"/>
                    <a:pt x="646" y="287"/>
                    <a:pt x="646" y="287"/>
                  </a:cubicBezTo>
                  <a:cubicBezTo>
                    <a:pt x="647" y="288"/>
                    <a:pt x="647" y="288"/>
                    <a:pt x="647" y="288"/>
                  </a:cubicBezTo>
                  <a:cubicBezTo>
                    <a:pt x="647" y="290"/>
                    <a:pt x="648" y="293"/>
                    <a:pt x="650" y="294"/>
                  </a:cubicBezTo>
                  <a:cubicBezTo>
                    <a:pt x="651" y="295"/>
                    <a:pt x="652" y="296"/>
                    <a:pt x="653" y="297"/>
                  </a:cubicBezTo>
                  <a:cubicBezTo>
                    <a:pt x="659" y="300"/>
                    <a:pt x="660" y="294"/>
                    <a:pt x="664" y="291"/>
                  </a:cubicBezTo>
                  <a:cubicBezTo>
                    <a:pt x="664" y="291"/>
                    <a:pt x="664" y="291"/>
                    <a:pt x="664" y="291"/>
                  </a:cubicBezTo>
                  <a:cubicBezTo>
                    <a:pt x="666" y="294"/>
                    <a:pt x="666" y="294"/>
                    <a:pt x="666" y="294"/>
                  </a:cubicBezTo>
                  <a:cubicBezTo>
                    <a:pt x="672" y="301"/>
                    <a:pt x="669" y="296"/>
                    <a:pt x="671" y="292"/>
                  </a:cubicBezTo>
                  <a:cubicBezTo>
                    <a:pt x="671" y="291"/>
                    <a:pt x="671" y="291"/>
                    <a:pt x="672" y="290"/>
                  </a:cubicBezTo>
                  <a:cubicBezTo>
                    <a:pt x="672" y="289"/>
                    <a:pt x="672" y="289"/>
                    <a:pt x="672" y="289"/>
                  </a:cubicBezTo>
                  <a:cubicBezTo>
                    <a:pt x="685" y="289"/>
                    <a:pt x="685" y="289"/>
                    <a:pt x="685" y="289"/>
                  </a:cubicBezTo>
                  <a:cubicBezTo>
                    <a:pt x="687" y="289"/>
                    <a:pt x="687" y="289"/>
                    <a:pt x="687" y="289"/>
                  </a:cubicBezTo>
                  <a:cubicBezTo>
                    <a:pt x="688" y="291"/>
                    <a:pt x="688" y="291"/>
                    <a:pt x="688" y="291"/>
                  </a:cubicBezTo>
                  <a:cubicBezTo>
                    <a:pt x="689" y="292"/>
                    <a:pt x="690" y="294"/>
                    <a:pt x="691" y="294"/>
                  </a:cubicBezTo>
                  <a:cubicBezTo>
                    <a:pt x="693" y="294"/>
                    <a:pt x="693" y="294"/>
                    <a:pt x="693" y="294"/>
                  </a:cubicBezTo>
                  <a:cubicBezTo>
                    <a:pt x="694" y="297"/>
                    <a:pt x="694" y="297"/>
                    <a:pt x="694" y="297"/>
                  </a:cubicBezTo>
                  <a:cubicBezTo>
                    <a:pt x="697" y="297"/>
                    <a:pt x="697" y="297"/>
                    <a:pt x="697" y="297"/>
                  </a:cubicBezTo>
                  <a:cubicBezTo>
                    <a:pt x="697" y="297"/>
                    <a:pt x="696" y="299"/>
                    <a:pt x="697" y="299"/>
                  </a:cubicBezTo>
                  <a:cubicBezTo>
                    <a:pt x="704" y="302"/>
                    <a:pt x="709" y="286"/>
                    <a:pt x="717" y="289"/>
                  </a:cubicBezTo>
                  <a:cubicBezTo>
                    <a:pt x="720" y="290"/>
                    <a:pt x="720" y="302"/>
                    <a:pt x="724" y="292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6" y="292"/>
                    <a:pt x="727" y="293"/>
                    <a:pt x="728" y="294"/>
                  </a:cubicBezTo>
                  <a:cubicBezTo>
                    <a:pt x="731" y="296"/>
                    <a:pt x="733" y="294"/>
                    <a:pt x="735" y="292"/>
                  </a:cubicBezTo>
                  <a:cubicBezTo>
                    <a:pt x="740" y="283"/>
                    <a:pt x="740" y="283"/>
                    <a:pt x="740" y="283"/>
                  </a:cubicBezTo>
                  <a:cubicBezTo>
                    <a:pt x="742" y="282"/>
                    <a:pt x="742" y="282"/>
                    <a:pt x="742" y="282"/>
                  </a:cubicBezTo>
                  <a:cubicBezTo>
                    <a:pt x="743" y="283"/>
                    <a:pt x="743" y="283"/>
                    <a:pt x="743" y="283"/>
                  </a:cubicBezTo>
                  <a:cubicBezTo>
                    <a:pt x="748" y="292"/>
                    <a:pt x="748" y="292"/>
                    <a:pt x="748" y="292"/>
                  </a:cubicBezTo>
                  <a:cubicBezTo>
                    <a:pt x="750" y="294"/>
                    <a:pt x="753" y="296"/>
                    <a:pt x="755" y="294"/>
                  </a:cubicBezTo>
                  <a:cubicBezTo>
                    <a:pt x="757" y="293"/>
                    <a:pt x="758" y="292"/>
                    <a:pt x="759" y="291"/>
                  </a:cubicBezTo>
                  <a:cubicBezTo>
                    <a:pt x="759" y="291"/>
                    <a:pt x="759" y="291"/>
                    <a:pt x="759" y="291"/>
                  </a:cubicBezTo>
                  <a:cubicBezTo>
                    <a:pt x="759" y="292"/>
                    <a:pt x="759" y="292"/>
                    <a:pt x="759" y="292"/>
                  </a:cubicBezTo>
                  <a:cubicBezTo>
                    <a:pt x="763" y="302"/>
                    <a:pt x="763" y="290"/>
                    <a:pt x="767" y="289"/>
                  </a:cubicBezTo>
                  <a:cubicBezTo>
                    <a:pt x="775" y="286"/>
                    <a:pt x="779" y="302"/>
                    <a:pt x="786" y="299"/>
                  </a:cubicBezTo>
                  <a:cubicBezTo>
                    <a:pt x="787" y="299"/>
                    <a:pt x="786" y="297"/>
                    <a:pt x="786" y="297"/>
                  </a:cubicBezTo>
                  <a:cubicBezTo>
                    <a:pt x="790" y="297"/>
                    <a:pt x="790" y="297"/>
                    <a:pt x="790" y="297"/>
                  </a:cubicBezTo>
                  <a:cubicBezTo>
                    <a:pt x="790" y="294"/>
                    <a:pt x="790" y="294"/>
                    <a:pt x="790" y="294"/>
                  </a:cubicBezTo>
                  <a:cubicBezTo>
                    <a:pt x="793" y="294"/>
                    <a:pt x="793" y="294"/>
                    <a:pt x="793" y="294"/>
                  </a:cubicBezTo>
                  <a:cubicBezTo>
                    <a:pt x="793" y="294"/>
                    <a:pt x="794" y="292"/>
                    <a:pt x="795" y="291"/>
                  </a:cubicBezTo>
                  <a:cubicBezTo>
                    <a:pt x="796" y="289"/>
                    <a:pt x="796" y="289"/>
                    <a:pt x="796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811" y="289"/>
                    <a:pt x="811" y="289"/>
                    <a:pt x="811" y="289"/>
                  </a:cubicBezTo>
                  <a:cubicBezTo>
                    <a:pt x="812" y="290"/>
                    <a:pt x="812" y="290"/>
                    <a:pt x="812" y="290"/>
                  </a:cubicBezTo>
                  <a:cubicBezTo>
                    <a:pt x="812" y="291"/>
                    <a:pt x="812" y="291"/>
                    <a:pt x="812" y="292"/>
                  </a:cubicBezTo>
                  <a:cubicBezTo>
                    <a:pt x="814" y="296"/>
                    <a:pt x="812" y="301"/>
                    <a:pt x="817" y="294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23" y="294"/>
                    <a:pt x="825" y="300"/>
                    <a:pt x="830" y="297"/>
                  </a:cubicBezTo>
                  <a:cubicBezTo>
                    <a:pt x="831" y="296"/>
                    <a:pt x="832" y="295"/>
                    <a:pt x="833" y="294"/>
                  </a:cubicBezTo>
                  <a:cubicBezTo>
                    <a:pt x="836" y="293"/>
                    <a:pt x="836" y="290"/>
                    <a:pt x="837" y="288"/>
                  </a:cubicBezTo>
                  <a:cubicBezTo>
                    <a:pt x="837" y="287"/>
                    <a:pt x="837" y="287"/>
                    <a:pt x="837" y="287"/>
                  </a:cubicBezTo>
                  <a:cubicBezTo>
                    <a:pt x="840" y="289"/>
                    <a:pt x="840" y="289"/>
                    <a:pt x="840" y="289"/>
                  </a:cubicBezTo>
                  <a:cubicBezTo>
                    <a:pt x="841" y="290"/>
                    <a:pt x="842" y="289"/>
                    <a:pt x="843" y="289"/>
                  </a:cubicBezTo>
                  <a:cubicBezTo>
                    <a:pt x="844" y="289"/>
                    <a:pt x="844" y="289"/>
                    <a:pt x="844" y="289"/>
                  </a:cubicBezTo>
                  <a:cubicBezTo>
                    <a:pt x="845" y="292"/>
                    <a:pt x="845" y="292"/>
                    <a:pt x="845" y="292"/>
                  </a:cubicBezTo>
                  <a:cubicBezTo>
                    <a:pt x="847" y="296"/>
                    <a:pt x="849" y="302"/>
                    <a:pt x="851" y="299"/>
                  </a:cubicBezTo>
                  <a:cubicBezTo>
                    <a:pt x="853" y="298"/>
                    <a:pt x="854" y="297"/>
                    <a:pt x="855" y="295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7" y="293"/>
                    <a:pt x="857" y="293"/>
                    <a:pt x="857" y="293"/>
                  </a:cubicBezTo>
                  <a:cubicBezTo>
                    <a:pt x="858" y="294"/>
                    <a:pt x="858" y="294"/>
                    <a:pt x="858" y="294"/>
                  </a:cubicBezTo>
                  <a:cubicBezTo>
                    <a:pt x="858" y="295"/>
                    <a:pt x="858" y="296"/>
                    <a:pt x="859" y="297"/>
                  </a:cubicBezTo>
                  <a:cubicBezTo>
                    <a:pt x="862" y="297"/>
                    <a:pt x="862" y="297"/>
                    <a:pt x="862" y="297"/>
                  </a:cubicBezTo>
                  <a:cubicBezTo>
                    <a:pt x="862" y="297"/>
                    <a:pt x="861" y="299"/>
                    <a:pt x="862" y="299"/>
                  </a:cubicBezTo>
                  <a:cubicBezTo>
                    <a:pt x="868" y="302"/>
                    <a:pt x="872" y="290"/>
                    <a:pt x="879" y="289"/>
                  </a:cubicBezTo>
                  <a:cubicBezTo>
                    <a:pt x="879" y="289"/>
                    <a:pt x="879" y="289"/>
                    <a:pt x="879" y="289"/>
                  </a:cubicBezTo>
                  <a:cubicBezTo>
                    <a:pt x="881" y="290"/>
                    <a:pt x="881" y="290"/>
                    <a:pt x="881" y="290"/>
                  </a:cubicBezTo>
                  <a:cubicBezTo>
                    <a:pt x="883" y="292"/>
                    <a:pt x="883" y="292"/>
                    <a:pt x="883" y="292"/>
                  </a:cubicBezTo>
                  <a:cubicBezTo>
                    <a:pt x="885" y="295"/>
                    <a:pt x="885" y="295"/>
                    <a:pt x="885" y="295"/>
                  </a:cubicBezTo>
                  <a:cubicBezTo>
                    <a:pt x="886" y="297"/>
                    <a:pt x="887" y="297"/>
                    <a:pt x="889" y="292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90" y="292"/>
                    <a:pt x="892" y="293"/>
                    <a:pt x="893" y="294"/>
                  </a:cubicBezTo>
                  <a:cubicBezTo>
                    <a:pt x="896" y="296"/>
                    <a:pt x="898" y="294"/>
                    <a:pt x="900" y="292"/>
                  </a:cubicBezTo>
                  <a:cubicBezTo>
                    <a:pt x="903" y="287"/>
                    <a:pt x="903" y="287"/>
                    <a:pt x="903" y="287"/>
                  </a:cubicBezTo>
                  <a:cubicBezTo>
                    <a:pt x="905" y="287"/>
                    <a:pt x="905" y="287"/>
                    <a:pt x="905" y="287"/>
                  </a:cubicBezTo>
                  <a:cubicBezTo>
                    <a:pt x="906" y="291"/>
                    <a:pt x="906" y="291"/>
                    <a:pt x="906" y="291"/>
                  </a:cubicBezTo>
                  <a:cubicBezTo>
                    <a:pt x="908" y="296"/>
                    <a:pt x="909" y="299"/>
                    <a:pt x="912" y="294"/>
                  </a:cubicBezTo>
                  <a:cubicBezTo>
                    <a:pt x="913" y="293"/>
                    <a:pt x="913" y="293"/>
                    <a:pt x="913" y="293"/>
                  </a:cubicBezTo>
                  <a:cubicBezTo>
                    <a:pt x="916" y="296"/>
                    <a:pt x="916" y="296"/>
                    <a:pt x="916" y="296"/>
                  </a:cubicBezTo>
                  <a:cubicBezTo>
                    <a:pt x="918" y="300"/>
                    <a:pt x="921" y="303"/>
                    <a:pt x="923" y="304"/>
                  </a:cubicBezTo>
                  <a:cubicBezTo>
                    <a:pt x="924" y="304"/>
                    <a:pt x="924" y="304"/>
                    <a:pt x="924" y="304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6" y="287"/>
                    <a:pt x="926" y="287"/>
                    <a:pt x="926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7" y="288"/>
                    <a:pt x="937" y="288"/>
                    <a:pt x="937" y="288"/>
                  </a:cubicBezTo>
                  <a:cubicBezTo>
                    <a:pt x="937" y="287"/>
                    <a:pt x="937" y="287"/>
                    <a:pt x="937" y="287"/>
                  </a:cubicBezTo>
                  <a:cubicBezTo>
                    <a:pt x="990" y="288"/>
                    <a:pt x="990" y="288"/>
                    <a:pt x="990" y="288"/>
                  </a:cubicBezTo>
                  <a:cubicBezTo>
                    <a:pt x="1013" y="288"/>
                    <a:pt x="1016" y="272"/>
                    <a:pt x="989" y="272"/>
                  </a:cubicBezTo>
                  <a:cubicBezTo>
                    <a:pt x="981" y="272"/>
                    <a:pt x="948" y="289"/>
                    <a:pt x="946" y="264"/>
                  </a:cubicBezTo>
                  <a:cubicBezTo>
                    <a:pt x="943" y="240"/>
                    <a:pt x="989" y="260"/>
                    <a:pt x="987" y="235"/>
                  </a:cubicBezTo>
                  <a:cubicBezTo>
                    <a:pt x="985" y="220"/>
                    <a:pt x="964" y="246"/>
                    <a:pt x="959" y="232"/>
                  </a:cubicBezTo>
                  <a:cubicBezTo>
                    <a:pt x="957" y="227"/>
                    <a:pt x="961" y="215"/>
                    <a:pt x="964" y="214"/>
                  </a:cubicBezTo>
                  <a:cubicBezTo>
                    <a:pt x="981" y="203"/>
                    <a:pt x="1020" y="221"/>
                    <a:pt x="1020" y="188"/>
                  </a:cubicBezTo>
                  <a:cubicBezTo>
                    <a:pt x="1021" y="155"/>
                    <a:pt x="958" y="179"/>
                    <a:pt x="964" y="160"/>
                  </a:cubicBezTo>
                  <a:cubicBezTo>
                    <a:pt x="967" y="147"/>
                    <a:pt x="997" y="151"/>
                    <a:pt x="997" y="144"/>
                  </a:cubicBezTo>
                  <a:cubicBezTo>
                    <a:pt x="997" y="138"/>
                    <a:pt x="977" y="146"/>
                    <a:pt x="977" y="135"/>
                  </a:cubicBezTo>
                  <a:cubicBezTo>
                    <a:pt x="978" y="101"/>
                    <a:pt x="1035" y="146"/>
                    <a:pt x="1036" y="11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579812" y="3657600"/>
              <a:ext cx="7058090" cy="1076325"/>
            </a:xfrm>
            <a:custGeom>
              <a:avLst/>
              <a:gdLst>
                <a:gd name="T0" fmla="*/ 63 w 1020"/>
                <a:gd name="T1" fmla="*/ 121 h 286"/>
                <a:gd name="T2" fmla="*/ 96 w 1020"/>
                <a:gd name="T3" fmla="*/ 248 h 286"/>
                <a:gd name="T4" fmla="*/ 119 w 1020"/>
                <a:gd name="T5" fmla="*/ 271 h 286"/>
                <a:gd name="T6" fmla="*/ 152 w 1020"/>
                <a:gd name="T7" fmla="*/ 277 h 286"/>
                <a:gd name="T8" fmla="*/ 188 w 1020"/>
                <a:gd name="T9" fmla="*/ 279 h 286"/>
                <a:gd name="T10" fmla="*/ 219 w 1020"/>
                <a:gd name="T11" fmla="*/ 268 h 286"/>
                <a:gd name="T12" fmla="*/ 234 w 1020"/>
                <a:gd name="T13" fmla="*/ 262 h 286"/>
                <a:gd name="T14" fmla="*/ 286 w 1020"/>
                <a:gd name="T15" fmla="*/ 272 h 286"/>
                <a:gd name="T16" fmla="*/ 308 w 1020"/>
                <a:gd name="T17" fmla="*/ 272 h 286"/>
                <a:gd name="T18" fmla="*/ 333 w 1020"/>
                <a:gd name="T19" fmla="*/ 272 h 286"/>
                <a:gd name="T20" fmla="*/ 367 w 1020"/>
                <a:gd name="T21" fmla="*/ 276 h 286"/>
                <a:gd name="T22" fmla="*/ 396 w 1020"/>
                <a:gd name="T23" fmla="*/ 276 h 286"/>
                <a:gd name="T24" fmla="*/ 414 w 1020"/>
                <a:gd name="T25" fmla="*/ 272 h 286"/>
                <a:gd name="T26" fmla="*/ 425 w 1020"/>
                <a:gd name="T27" fmla="*/ 280 h 286"/>
                <a:gd name="T28" fmla="*/ 440 w 1020"/>
                <a:gd name="T29" fmla="*/ 274 h 286"/>
                <a:gd name="T30" fmla="*/ 457 w 1020"/>
                <a:gd name="T31" fmla="*/ 273 h 286"/>
                <a:gd name="T32" fmla="*/ 475 w 1020"/>
                <a:gd name="T33" fmla="*/ 274 h 286"/>
                <a:gd name="T34" fmla="*/ 489 w 1020"/>
                <a:gd name="T35" fmla="*/ 276 h 286"/>
                <a:gd name="T36" fmla="*/ 508 w 1020"/>
                <a:gd name="T37" fmla="*/ 273 h 286"/>
                <a:gd name="T38" fmla="*/ 526 w 1020"/>
                <a:gd name="T39" fmla="*/ 275 h 286"/>
                <a:gd name="T40" fmla="*/ 544 w 1020"/>
                <a:gd name="T41" fmla="*/ 274 h 286"/>
                <a:gd name="T42" fmla="*/ 572 w 1020"/>
                <a:gd name="T43" fmla="*/ 274 h 286"/>
                <a:gd name="T44" fmla="*/ 599 w 1020"/>
                <a:gd name="T45" fmla="*/ 279 h 286"/>
                <a:gd name="T46" fmla="*/ 616 w 1020"/>
                <a:gd name="T47" fmla="*/ 277 h 286"/>
                <a:gd name="T48" fmla="*/ 635 w 1020"/>
                <a:gd name="T49" fmla="*/ 280 h 286"/>
                <a:gd name="T50" fmla="*/ 714 w 1020"/>
                <a:gd name="T51" fmla="*/ 282 h 286"/>
                <a:gd name="T52" fmla="*/ 783 w 1020"/>
                <a:gd name="T53" fmla="*/ 267 h 286"/>
                <a:gd name="T54" fmla="*/ 827 w 1020"/>
                <a:gd name="T55" fmla="*/ 275 h 286"/>
                <a:gd name="T56" fmla="*/ 854 w 1020"/>
                <a:gd name="T57" fmla="*/ 277 h 286"/>
                <a:gd name="T58" fmla="*/ 890 w 1020"/>
                <a:gd name="T59" fmla="*/ 275 h 286"/>
                <a:gd name="T60" fmla="*/ 989 w 1020"/>
                <a:gd name="T61" fmla="*/ 231 h 286"/>
                <a:gd name="T62" fmla="*/ 943 w 1020"/>
                <a:gd name="T63" fmla="*/ 86 h 286"/>
                <a:gd name="T64" fmla="*/ 915 w 1020"/>
                <a:gd name="T65" fmla="*/ 13 h 286"/>
                <a:gd name="T66" fmla="*/ 885 w 1020"/>
                <a:gd name="T67" fmla="*/ 18 h 286"/>
                <a:gd name="T68" fmla="*/ 856 w 1020"/>
                <a:gd name="T69" fmla="*/ 13 h 286"/>
                <a:gd name="T70" fmla="*/ 804 w 1020"/>
                <a:gd name="T71" fmla="*/ 22 h 286"/>
                <a:gd name="T72" fmla="*/ 789 w 1020"/>
                <a:gd name="T73" fmla="*/ 16 h 286"/>
                <a:gd name="T74" fmla="*/ 759 w 1020"/>
                <a:gd name="T75" fmla="*/ 5 h 286"/>
                <a:gd name="T76" fmla="*/ 722 w 1020"/>
                <a:gd name="T77" fmla="*/ 8 h 286"/>
                <a:gd name="T78" fmla="*/ 693 w 1020"/>
                <a:gd name="T79" fmla="*/ 13 h 286"/>
                <a:gd name="T80" fmla="*/ 665 w 1020"/>
                <a:gd name="T81" fmla="*/ 8 h 286"/>
                <a:gd name="T82" fmla="*/ 643 w 1020"/>
                <a:gd name="T83" fmla="*/ 8 h 286"/>
                <a:gd name="T84" fmla="*/ 614 w 1020"/>
                <a:gd name="T85" fmla="*/ 5 h 286"/>
                <a:gd name="T86" fmla="*/ 601 w 1020"/>
                <a:gd name="T87" fmla="*/ 12 h 286"/>
                <a:gd name="T88" fmla="*/ 585 w 1020"/>
                <a:gd name="T89" fmla="*/ 3 h 286"/>
                <a:gd name="T90" fmla="*/ 572 w 1020"/>
                <a:gd name="T91" fmla="*/ 13 h 286"/>
                <a:gd name="T92" fmla="*/ 549 w 1020"/>
                <a:gd name="T93" fmla="*/ 12 h 286"/>
                <a:gd name="T94" fmla="*/ 540 w 1020"/>
                <a:gd name="T95" fmla="*/ 10 h 286"/>
                <a:gd name="T96" fmla="*/ 527 w 1020"/>
                <a:gd name="T97" fmla="*/ 12 h 286"/>
                <a:gd name="T98" fmla="*/ 506 w 1020"/>
                <a:gd name="T99" fmla="*/ 3 h 286"/>
                <a:gd name="T100" fmla="*/ 485 w 1020"/>
                <a:gd name="T101" fmla="*/ 13 h 286"/>
                <a:gd name="T102" fmla="*/ 463 w 1020"/>
                <a:gd name="T103" fmla="*/ 12 h 286"/>
                <a:gd name="T104" fmla="*/ 436 w 1020"/>
                <a:gd name="T105" fmla="*/ 12 h 286"/>
                <a:gd name="T106" fmla="*/ 415 w 1020"/>
                <a:gd name="T107" fmla="*/ 8 h 286"/>
                <a:gd name="T108" fmla="*/ 395 w 1020"/>
                <a:gd name="T109" fmla="*/ 7 h 286"/>
                <a:gd name="T110" fmla="*/ 344 w 1020"/>
                <a:gd name="T111" fmla="*/ 3 h 286"/>
                <a:gd name="T112" fmla="*/ 257 w 1020"/>
                <a:gd name="T113" fmla="*/ 10 h 286"/>
                <a:gd name="T114" fmla="*/ 213 w 1020"/>
                <a:gd name="T115" fmla="*/ 17 h 286"/>
                <a:gd name="T116" fmla="*/ 170 w 1020"/>
                <a:gd name="T117" fmla="*/ 11 h 286"/>
                <a:gd name="T118" fmla="*/ 141 w 1020"/>
                <a:gd name="T119" fmla="*/ 15 h 286"/>
                <a:gd name="T120" fmla="*/ 57 w 1020"/>
                <a:gd name="T121" fmla="*/ 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0" h="286">
                  <a:moveTo>
                    <a:pt x="47" y="2"/>
                  </a:moveTo>
                  <a:cubicBezTo>
                    <a:pt x="35" y="2"/>
                    <a:pt x="21" y="4"/>
                    <a:pt x="21" y="18"/>
                  </a:cubicBezTo>
                  <a:cubicBezTo>
                    <a:pt x="21" y="37"/>
                    <a:pt x="51" y="20"/>
                    <a:pt x="55" y="34"/>
                  </a:cubicBezTo>
                  <a:cubicBezTo>
                    <a:pt x="59" y="47"/>
                    <a:pt x="20" y="43"/>
                    <a:pt x="31" y="53"/>
                  </a:cubicBezTo>
                  <a:cubicBezTo>
                    <a:pt x="34" y="56"/>
                    <a:pt x="73" y="66"/>
                    <a:pt x="58" y="72"/>
                  </a:cubicBezTo>
                  <a:cubicBezTo>
                    <a:pt x="48" y="76"/>
                    <a:pt x="0" y="68"/>
                    <a:pt x="1" y="99"/>
                  </a:cubicBezTo>
                  <a:cubicBezTo>
                    <a:pt x="2" y="132"/>
                    <a:pt x="62" y="88"/>
                    <a:pt x="63" y="121"/>
                  </a:cubicBezTo>
                  <a:cubicBezTo>
                    <a:pt x="63" y="132"/>
                    <a:pt x="43" y="125"/>
                    <a:pt x="43" y="131"/>
                  </a:cubicBezTo>
                  <a:cubicBezTo>
                    <a:pt x="43" y="137"/>
                    <a:pt x="73" y="133"/>
                    <a:pt x="77" y="146"/>
                  </a:cubicBezTo>
                  <a:cubicBezTo>
                    <a:pt x="83" y="165"/>
                    <a:pt x="17" y="141"/>
                    <a:pt x="17" y="174"/>
                  </a:cubicBezTo>
                  <a:cubicBezTo>
                    <a:pt x="18" y="206"/>
                    <a:pt x="59" y="188"/>
                    <a:pt x="77" y="199"/>
                  </a:cubicBezTo>
                  <a:cubicBezTo>
                    <a:pt x="80" y="200"/>
                    <a:pt x="85" y="211"/>
                    <a:pt x="82" y="217"/>
                  </a:cubicBezTo>
                  <a:cubicBezTo>
                    <a:pt x="77" y="230"/>
                    <a:pt x="55" y="205"/>
                    <a:pt x="53" y="220"/>
                  </a:cubicBezTo>
                  <a:cubicBezTo>
                    <a:pt x="50" y="244"/>
                    <a:pt x="99" y="224"/>
                    <a:pt x="96" y="248"/>
                  </a:cubicBezTo>
                  <a:cubicBezTo>
                    <a:pt x="94" y="272"/>
                    <a:pt x="59" y="256"/>
                    <a:pt x="50" y="256"/>
                  </a:cubicBezTo>
                  <a:cubicBezTo>
                    <a:pt x="22" y="256"/>
                    <a:pt x="25" y="271"/>
                    <a:pt x="49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21" y="271"/>
                    <a:pt x="121" y="271"/>
                    <a:pt x="121" y="271"/>
                  </a:cubicBezTo>
                  <a:cubicBezTo>
                    <a:pt x="122" y="272"/>
                    <a:pt x="122" y="272"/>
                    <a:pt x="122" y="272"/>
                  </a:cubicBezTo>
                  <a:cubicBezTo>
                    <a:pt x="128" y="273"/>
                    <a:pt x="131" y="270"/>
                    <a:pt x="135" y="267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9" y="266"/>
                    <a:pt x="139" y="266"/>
                    <a:pt x="139" y="266"/>
                  </a:cubicBezTo>
                  <a:cubicBezTo>
                    <a:pt x="142" y="271"/>
                    <a:pt x="147" y="279"/>
                    <a:pt x="152" y="277"/>
                  </a:cubicBezTo>
                  <a:cubicBezTo>
                    <a:pt x="154" y="276"/>
                    <a:pt x="155" y="275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60" y="285"/>
                    <a:pt x="161" y="273"/>
                    <a:pt x="164" y="272"/>
                  </a:cubicBezTo>
                  <a:cubicBezTo>
                    <a:pt x="173" y="269"/>
                    <a:pt x="177" y="284"/>
                    <a:pt x="185" y="282"/>
                  </a:cubicBezTo>
                  <a:cubicBezTo>
                    <a:pt x="185" y="279"/>
                    <a:pt x="185" y="279"/>
                    <a:pt x="185" y="279"/>
                  </a:cubicBezTo>
                  <a:cubicBezTo>
                    <a:pt x="188" y="279"/>
                    <a:pt x="188" y="279"/>
                    <a:pt x="188" y="279"/>
                  </a:cubicBezTo>
                  <a:cubicBezTo>
                    <a:pt x="189" y="278"/>
                    <a:pt x="189" y="275"/>
                    <a:pt x="190" y="274"/>
                  </a:cubicBezTo>
                  <a:cubicBezTo>
                    <a:pt x="196" y="269"/>
                    <a:pt x="200" y="270"/>
                    <a:pt x="206" y="267"/>
                  </a:cubicBezTo>
                  <a:cubicBezTo>
                    <a:pt x="208" y="266"/>
                    <a:pt x="207" y="263"/>
                    <a:pt x="209" y="262"/>
                  </a:cubicBezTo>
                  <a:cubicBezTo>
                    <a:pt x="210" y="262"/>
                    <a:pt x="215" y="261"/>
                    <a:pt x="216" y="262"/>
                  </a:cubicBezTo>
                  <a:cubicBezTo>
                    <a:pt x="217" y="264"/>
                    <a:pt x="217" y="264"/>
                    <a:pt x="217" y="264"/>
                  </a:cubicBezTo>
                  <a:cubicBezTo>
                    <a:pt x="218" y="265"/>
                    <a:pt x="218" y="265"/>
                    <a:pt x="218" y="265"/>
                  </a:cubicBezTo>
                  <a:cubicBezTo>
                    <a:pt x="219" y="268"/>
                    <a:pt x="219" y="268"/>
                    <a:pt x="219" y="268"/>
                  </a:cubicBezTo>
                  <a:cubicBezTo>
                    <a:pt x="220" y="271"/>
                    <a:pt x="221" y="273"/>
                    <a:pt x="224" y="274"/>
                  </a:cubicBezTo>
                  <a:cubicBezTo>
                    <a:pt x="225" y="274"/>
                    <a:pt x="225" y="274"/>
                    <a:pt x="225" y="274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9" y="273"/>
                    <a:pt x="230" y="271"/>
                    <a:pt x="231" y="268"/>
                  </a:cubicBezTo>
                  <a:cubicBezTo>
                    <a:pt x="232" y="265"/>
                    <a:pt x="232" y="265"/>
                    <a:pt x="232" y="265"/>
                  </a:cubicBezTo>
                  <a:cubicBezTo>
                    <a:pt x="232" y="264"/>
                    <a:pt x="232" y="264"/>
                    <a:pt x="232" y="264"/>
                  </a:cubicBezTo>
                  <a:cubicBezTo>
                    <a:pt x="234" y="262"/>
                    <a:pt x="234" y="262"/>
                    <a:pt x="234" y="262"/>
                  </a:cubicBezTo>
                  <a:cubicBezTo>
                    <a:pt x="235" y="261"/>
                    <a:pt x="240" y="262"/>
                    <a:pt x="241" y="262"/>
                  </a:cubicBezTo>
                  <a:cubicBezTo>
                    <a:pt x="243" y="263"/>
                    <a:pt x="242" y="266"/>
                    <a:pt x="244" y="267"/>
                  </a:cubicBezTo>
                  <a:cubicBezTo>
                    <a:pt x="250" y="270"/>
                    <a:pt x="254" y="269"/>
                    <a:pt x="260" y="274"/>
                  </a:cubicBezTo>
                  <a:cubicBezTo>
                    <a:pt x="261" y="275"/>
                    <a:pt x="261" y="278"/>
                    <a:pt x="261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73" y="284"/>
                    <a:pt x="277" y="269"/>
                    <a:pt x="286" y="272"/>
                  </a:cubicBezTo>
                  <a:cubicBezTo>
                    <a:pt x="289" y="273"/>
                    <a:pt x="290" y="285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5" y="275"/>
                    <a:pt x="296" y="276"/>
                    <a:pt x="298" y="277"/>
                  </a:cubicBezTo>
                  <a:cubicBezTo>
                    <a:pt x="300" y="278"/>
                    <a:pt x="303" y="277"/>
                    <a:pt x="305" y="274"/>
                  </a:cubicBezTo>
                  <a:cubicBezTo>
                    <a:pt x="307" y="272"/>
                    <a:pt x="307" y="272"/>
                    <a:pt x="307" y="272"/>
                  </a:cubicBezTo>
                  <a:cubicBezTo>
                    <a:pt x="308" y="272"/>
                    <a:pt x="308" y="272"/>
                    <a:pt x="308" y="272"/>
                  </a:cubicBezTo>
                  <a:cubicBezTo>
                    <a:pt x="309" y="273"/>
                    <a:pt x="310" y="276"/>
                    <a:pt x="312" y="277"/>
                  </a:cubicBezTo>
                  <a:cubicBezTo>
                    <a:pt x="318" y="279"/>
                    <a:pt x="321" y="276"/>
                    <a:pt x="324" y="273"/>
                  </a:cubicBezTo>
                  <a:cubicBezTo>
                    <a:pt x="325" y="272"/>
                    <a:pt x="325" y="272"/>
                    <a:pt x="325" y="272"/>
                  </a:cubicBezTo>
                  <a:cubicBezTo>
                    <a:pt x="327" y="272"/>
                    <a:pt x="327" y="272"/>
                    <a:pt x="327" y="272"/>
                  </a:cubicBezTo>
                  <a:cubicBezTo>
                    <a:pt x="329" y="271"/>
                    <a:pt x="329" y="271"/>
                    <a:pt x="329" y="271"/>
                  </a:cubicBezTo>
                  <a:cubicBezTo>
                    <a:pt x="332" y="271"/>
                    <a:pt x="332" y="271"/>
                    <a:pt x="332" y="271"/>
                  </a:cubicBezTo>
                  <a:cubicBezTo>
                    <a:pt x="333" y="272"/>
                    <a:pt x="333" y="272"/>
                    <a:pt x="333" y="272"/>
                  </a:cubicBezTo>
                  <a:cubicBezTo>
                    <a:pt x="335" y="274"/>
                    <a:pt x="340" y="279"/>
                    <a:pt x="341" y="280"/>
                  </a:cubicBezTo>
                  <a:cubicBezTo>
                    <a:pt x="344" y="281"/>
                    <a:pt x="347" y="280"/>
                    <a:pt x="349" y="279"/>
                  </a:cubicBezTo>
                  <a:cubicBezTo>
                    <a:pt x="354" y="276"/>
                    <a:pt x="354" y="276"/>
                    <a:pt x="354" y="276"/>
                  </a:cubicBezTo>
                  <a:cubicBezTo>
                    <a:pt x="355" y="277"/>
                    <a:pt x="355" y="277"/>
                    <a:pt x="355" y="277"/>
                  </a:cubicBezTo>
                  <a:cubicBezTo>
                    <a:pt x="357" y="278"/>
                    <a:pt x="360" y="278"/>
                    <a:pt x="363" y="277"/>
                  </a:cubicBezTo>
                  <a:cubicBezTo>
                    <a:pt x="366" y="277"/>
                    <a:pt x="366" y="277"/>
                    <a:pt x="366" y="277"/>
                  </a:cubicBezTo>
                  <a:cubicBezTo>
                    <a:pt x="366" y="277"/>
                    <a:pt x="367" y="276"/>
                    <a:pt x="367" y="276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70" y="280"/>
                    <a:pt x="372" y="280"/>
                    <a:pt x="376" y="278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4" y="280"/>
                    <a:pt x="386" y="281"/>
                    <a:pt x="390" y="280"/>
                  </a:cubicBezTo>
                  <a:cubicBezTo>
                    <a:pt x="392" y="279"/>
                    <a:pt x="394" y="277"/>
                    <a:pt x="396" y="276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9" y="279"/>
                    <a:pt x="399" y="279"/>
                    <a:pt x="399" y="279"/>
                  </a:cubicBezTo>
                  <a:cubicBezTo>
                    <a:pt x="401" y="280"/>
                    <a:pt x="403" y="281"/>
                    <a:pt x="406" y="279"/>
                  </a:cubicBezTo>
                  <a:cubicBezTo>
                    <a:pt x="408" y="278"/>
                    <a:pt x="408" y="278"/>
                    <a:pt x="408" y="278"/>
                  </a:cubicBezTo>
                  <a:cubicBezTo>
                    <a:pt x="409" y="278"/>
                    <a:pt x="409" y="278"/>
                    <a:pt x="409" y="278"/>
                  </a:cubicBezTo>
                  <a:cubicBezTo>
                    <a:pt x="411" y="279"/>
                    <a:pt x="412" y="273"/>
                    <a:pt x="414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8" y="272"/>
                    <a:pt x="418" y="272"/>
                    <a:pt x="418" y="272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19" y="273"/>
                    <a:pt x="420" y="273"/>
                    <a:pt x="421" y="274"/>
                  </a:cubicBezTo>
                  <a:cubicBezTo>
                    <a:pt x="422" y="275"/>
                    <a:pt x="422" y="275"/>
                    <a:pt x="422" y="275"/>
                  </a:cubicBezTo>
                  <a:cubicBezTo>
                    <a:pt x="425" y="280"/>
                    <a:pt x="425" y="280"/>
                    <a:pt x="425" y="280"/>
                  </a:cubicBezTo>
                  <a:cubicBezTo>
                    <a:pt x="426" y="282"/>
                    <a:pt x="427" y="283"/>
                    <a:pt x="428" y="282"/>
                  </a:cubicBezTo>
                  <a:cubicBezTo>
                    <a:pt x="429" y="280"/>
                    <a:pt x="429" y="280"/>
                    <a:pt x="429" y="280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1" y="282"/>
                    <a:pt x="433" y="282"/>
                    <a:pt x="435" y="282"/>
                  </a:cubicBezTo>
                  <a:cubicBezTo>
                    <a:pt x="435" y="279"/>
                    <a:pt x="435" y="279"/>
                    <a:pt x="435" y="279"/>
                  </a:cubicBezTo>
                  <a:cubicBezTo>
                    <a:pt x="438" y="279"/>
                    <a:pt x="438" y="279"/>
                    <a:pt x="438" y="279"/>
                  </a:cubicBezTo>
                  <a:cubicBezTo>
                    <a:pt x="439" y="278"/>
                    <a:pt x="439" y="275"/>
                    <a:pt x="440" y="274"/>
                  </a:cubicBezTo>
                  <a:cubicBezTo>
                    <a:pt x="441" y="273"/>
                    <a:pt x="443" y="272"/>
                    <a:pt x="444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9" y="273"/>
                    <a:pt x="449" y="273"/>
                    <a:pt x="449" y="273"/>
                  </a:cubicBezTo>
                  <a:cubicBezTo>
                    <a:pt x="449" y="274"/>
                    <a:pt x="450" y="275"/>
                    <a:pt x="451" y="275"/>
                  </a:cubicBezTo>
                  <a:cubicBezTo>
                    <a:pt x="454" y="276"/>
                    <a:pt x="455" y="275"/>
                    <a:pt x="457" y="273"/>
                  </a:cubicBezTo>
                  <a:cubicBezTo>
                    <a:pt x="458" y="272"/>
                    <a:pt x="458" y="272"/>
                    <a:pt x="458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61" y="274"/>
                    <a:pt x="463" y="275"/>
                    <a:pt x="466" y="274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4" y="274"/>
                    <a:pt x="474" y="274"/>
                    <a:pt x="474" y="274"/>
                  </a:cubicBezTo>
                  <a:cubicBezTo>
                    <a:pt x="475" y="274"/>
                    <a:pt x="475" y="274"/>
                    <a:pt x="475" y="274"/>
                  </a:cubicBezTo>
                  <a:cubicBezTo>
                    <a:pt x="476" y="274"/>
                    <a:pt x="476" y="274"/>
                    <a:pt x="476" y="274"/>
                  </a:cubicBezTo>
                  <a:cubicBezTo>
                    <a:pt x="477" y="273"/>
                    <a:pt x="477" y="273"/>
                    <a:pt x="477" y="273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2" y="276"/>
                    <a:pt x="482" y="276"/>
                    <a:pt x="482" y="276"/>
                  </a:cubicBezTo>
                  <a:cubicBezTo>
                    <a:pt x="483" y="277"/>
                    <a:pt x="485" y="277"/>
                    <a:pt x="486" y="277"/>
                  </a:cubicBezTo>
                  <a:cubicBezTo>
                    <a:pt x="489" y="277"/>
                    <a:pt x="489" y="277"/>
                    <a:pt x="489" y="276"/>
                  </a:cubicBezTo>
                  <a:cubicBezTo>
                    <a:pt x="488" y="274"/>
                    <a:pt x="488" y="274"/>
                    <a:pt x="488" y="274"/>
                  </a:cubicBezTo>
                  <a:cubicBezTo>
                    <a:pt x="490" y="274"/>
                    <a:pt x="490" y="274"/>
                    <a:pt x="490" y="274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3" y="272"/>
                    <a:pt x="493" y="272"/>
                    <a:pt x="493" y="272"/>
                  </a:cubicBezTo>
                  <a:cubicBezTo>
                    <a:pt x="495" y="272"/>
                    <a:pt x="497" y="272"/>
                    <a:pt x="498" y="272"/>
                  </a:cubicBezTo>
                  <a:cubicBezTo>
                    <a:pt x="500" y="272"/>
                    <a:pt x="504" y="273"/>
                    <a:pt x="507" y="273"/>
                  </a:cubicBezTo>
                  <a:cubicBezTo>
                    <a:pt x="508" y="273"/>
                    <a:pt x="508" y="273"/>
                    <a:pt x="508" y="273"/>
                  </a:cubicBezTo>
                  <a:cubicBezTo>
                    <a:pt x="510" y="274"/>
                    <a:pt x="510" y="274"/>
                    <a:pt x="510" y="274"/>
                  </a:cubicBezTo>
                  <a:cubicBezTo>
                    <a:pt x="511" y="275"/>
                    <a:pt x="510" y="278"/>
                    <a:pt x="511" y="279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5" y="282"/>
                    <a:pt x="515" y="282"/>
                    <a:pt x="515" y="282"/>
                  </a:cubicBezTo>
                  <a:cubicBezTo>
                    <a:pt x="519" y="283"/>
                    <a:pt x="522" y="280"/>
                    <a:pt x="525" y="276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7" y="275"/>
                    <a:pt x="527" y="275"/>
                    <a:pt x="528" y="275"/>
                  </a:cubicBezTo>
                  <a:cubicBezTo>
                    <a:pt x="530" y="273"/>
                    <a:pt x="530" y="273"/>
                    <a:pt x="530" y="273"/>
                  </a:cubicBezTo>
                  <a:cubicBezTo>
                    <a:pt x="530" y="272"/>
                    <a:pt x="530" y="272"/>
                    <a:pt x="530" y="272"/>
                  </a:cubicBezTo>
                  <a:cubicBezTo>
                    <a:pt x="532" y="271"/>
                    <a:pt x="533" y="271"/>
                    <a:pt x="535" y="272"/>
                  </a:cubicBezTo>
                  <a:cubicBezTo>
                    <a:pt x="539" y="273"/>
                    <a:pt x="539" y="285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5" y="275"/>
                    <a:pt x="546" y="276"/>
                    <a:pt x="548" y="277"/>
                  </a:cubicBezTo>
                  <a:cubicBezTo>
                    <a:pt x="550" y="278"/>
                    <a:pt x="553" y="277"/>
                    <a:pt x="555" y="274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9" y="273"/>
                    <a:pt x="559" y="276"/>
                    <a:pt x="562" y="277"/>
                  </a:cubicBezTo>
                  <a:cubicBezTo>
                    <a:pt x="565" y="278"/>
                    <a:pt x="567" y="278"/>
                    <a:pt x="569" y="277"/>
                  </a:cubicBezTo>
                  <a:cubicBezTo>
                    <a:pt x="572" y="274"/>
                    <a:pt x="572" y="274"/>
                    <a:pt x="572" y="274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5" y="275"/>
                    <a:pt x="576" y="275"/>
                    <a:pt x="577" y="275"/>
                  </a:cubicBezTo>
                  <a:cubicBezTo>
                    <a:pt x="578" y="274"/>
                    <a:pt x="579" y="274"/>
                    <a:pt x="580" y="274"/>
                  </a:cubicBezTo>
                  <a:cubicBezTo>
                    <a:pt x="584" y="273"/>
                    <a:pt x="584" y="273"/>
                    <a:pt x="584" y="273"/>
                  </a:cubicBezTo>
                  <a:cubicBezTo>
                    <a:pt x="585" y="274"/>
                    <a:pt x="585" y="274"/>
                    <a:pt x="585" y="274"/>
                  </a:cubicBezTo>
                  <a:cubicBezTo>
                    <a:pt x="587" y="276"/>
                    <a:pt x="591" y="279"/>
                    <a:pt x="591" y="280"/>
                  </a:cubicBezTo>
                  <a:cubicBezTo>
                    <a:pt x="594" y="281"/>
                    <a:pt x="596" y="280"/>
                    <a:pt x="599" y="279"/>
                  </a:cubicBezTo>
                  <a:cubicBezTo>
                    <a:pt x="602" y="277"/>
                    <a:pt x="602" y="277"/>
                    <a:pt x="602" y="277"/>
                  </a:cubicBezTo>
                  <a:cubicBezTo>
                    <a:pt x="603" y="277"/>
                    <a:pt x="603" y="277"/>
                    <a:pt x="603" y="277"/>
                  </a:cubicBezTo>
                  <a:cubicBezTo>
                    <a:pt x="603" y="277"/>
                    <a:pt x="604" y="277"/>
                    <a:pt x="604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8" y="278"/>
                    <a:pt x="608" y="278"/>
                    <a:pt x="608" y="278"/>
                  </a:cubicBezTo>
                  <a:cubicBezTo>
                    <a:pt x="610" y="278"/>
                    <a:pt x="611" y="277"/>
                    <a:pt x="613" y="277"/>
                  </a:cubicBezTo>
                  <a:cubicBezTo>
                    <a:pt x="616" y="277"/>
                    <a:pt x="616" y="277"/>
                    <a:pt x="616" y="277"/>
                  </a:cubicBezTo>
                  <a:cubicBezTo>
                    <a:pt x="616" y="277"/>
                    <a:pt x="617" y="276"/>
                    <a:pt x="617" y="276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9" y="280"/>
                    <a:pt x="622" y="280"/>
                    <a:pt x="626" y="278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1" y="279"/>
                    <a:pt x="631" y="279"/>
                    <a:pt x="631" y="279"/>
                  </a:cubicBezTo>
                  <a:cubicBezTo>
                    <a:pt x="632" y="280"/>
                    <a:pt x="634" y="280"/>
                    <a:pt x="635" y="280"/>
                  </a:cubicBezTo>
                  <a:cubicBezTo>
                    <a:pt x="640" y="280"/>
                    <a:pt x="640" y="280"/>
                    <a:pt x="640" y="280"/>
                  </a:cubicBezTo>
                  <a:cubicBezTo>
                    <a:pt x="639" y="280"/>
                    <a:pt x="639" y="280"/>
                    <a:pt x="639" y="280"/>
                  </a:cubicBezTo>
                  <a:cubicBezTo>
                    <a:pt x="675" y="281"/>
                    <a:pt x="675" y="281"/>
                    <a:pt x="675" y="281"/>
                  </a:cubicBezTo>
                  <a:cubicBezTo>
                    <a:pt x="676" y="282"/>
                    <a:pt x="676" y="282"/>
                    <a:pt x="676" y="282"/>
                  </a:cubicBezTo>
                  <a:cubicBezTo>
                    <a:pt x="677" y="282"/>
                    <a:pt x="677" y="282"/>
                    <a:pt x="678" y="282"/>
                  </a:cubicBezTo>
                  <a:cubicBezTo>
                    <a:pt x="679" y="281"/>
                    <a:pt x="679" y="281"/>
                    <a:pt x="679" y="281"/>
                  </a:cubicBezTo>
                  <a:cubicBezTo>
                    <a:pt x="714" y="282"/>
                    <a:pt x="714" y="282"/>
                    <a:pt x="714" y="282"/>
                  </a:cubicBezTo>
                  <a:cubicBezTo>
                    <a:pt x="723" y="282"/>
                    <a:pt x="743" y="285"/>
                    <a:pt x="748" y="273"/>
                  </a:cubicBezTo>
                  <a:cubicBezTo>
                    <a:pt x="748" y="272"/>
                    <a:pt x="748" y="272"/>
                    <a:pt x="748" y="272"/>
                  </a:cubicBezTo>
                  <a:cubicBezTo>
                    <a:pt x="756" y="273"/>
                    <a:pt x="756" y="273"/>
                    <a:pt x="756" y="273"/>
                  </a:cubicBezTo>
                  <a:cubicBezTo>
                    <a:pt x="759" y="273"/>
                    <a:pt x="762" y="274"/>
                    <a:pt x="764" y="275"/>
                  </a:cubicBezTo>
                  <a:cubicBezTo>
                    <a:pt x="767" y="277"/>
                    <a:pt x="771" y="272"/>
                    <a:pt x="773" y="272"/>
                  </a:cubicBezTo>
                  <a:cubicBezTo>
                    <a:pt x="775" y="272"/>
                    <a:pt x="775" y="277"/>
                    <a:pt x="778" y="275"/>
                  </a:cubicBezTo>
                  <a:cubicBezTo>
                    <a:pt x="780" y="273"/>
                    <a:pt x="781" y="269"/>
                    <a:pt x="783" y="267"/>
                  </a:cubicBezTo>
                  <a:cubicBezTo>
                    <a:pt x="789" y="262"/>
                    <a:pt x="790" y="267"/>
                    <a:pt x="794" y="267"/>
                  </a:cubicBezTo>
                  <a:cubicBezTo>
                    <a:pt x="795" y="267"/>
                    <a:pt x="795" y="267"/>
                    <a:pt x="795" y="267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01" y="267"/>
                    <a:pt x="802" y="262"/>
                    <a:pt x="808" y="267"/>
                  </a:cubicBezTo>
                  <a:cubicBezTo>
                    <a:pt x="809" y="269"/>
                    <a:pt x="810" y="273"/>
                    <a:pt x="812" y="275"/>
                  </a:cubicBezTo>
                  <a:cubicBezTo>
                    <a:pt x="815" y="277"/>
                    <a:pt x="815" y="272"/>
                    <a:pt x="817" y="272"/>
                  </a:cubicBezTo>
                  <a:cubicBezTo>
                    <a:pt x="820" y="272"/>
                    <a:pt x="823" y="277"/>
                    <a:pt x="827" y="275"/>
                  </a:cubicBezTo>
                  <a:cubicBezTo>
                    <a:pt x="830" y="273"/>
                    <a:pt x="837" y="272"/>
                    <a:pt x="843" y="272"/>
                  </a:cubicBezTo>
                  <a:cubicBezTo>
                    <a:pt x="844" y="272"/>
                    <a:pt x="845" y="272"/>
                    <a:pt x="847" y="272"/>
                  </a:cubicBezTo>
                  <a:cubicBezTo>
                    <a:pt x="849" y="272"/>
                    <a:pt x="849" y="272"/>
                    <a:pt x="849" y="272"/>
                  </a:cubicBezTo>
                  <a:cubicBezTo>
                    <a:pt x="851" y="274"/>
                    <a:pt x="851" y="274"/>
                    <a:pt x="851" y="274"/>
                  </a:cubicBezTo>
                  <a:cubicBezTo>
                    <a:pt x="852" y="274"/>
                    <a:pt x="852" y="274"/>
                    <a:pt x="852" y="274"/>
                  </a:cubicBezTo>
                  <a:cubicBezTo>
                    <a:pt x="852" y="276"/>
                    <a:pt x="852" y="276"/>
                    <a:pt x="852" y="276"/>
                  </a:cubicBezTo>
                  <a:cubicBezTo>
                    <a:pt x="852" y="277"/>
                    <a:pt x="852" y="277"/>
                    <a:pt x="854" y="277"/>
                  </a:cubicBezTo>
                  <a:cubicBezTo>
                    <a:pt x="856" y="277"/>
                    <a:pt x="857" y="277"/>
                    <a:pt x="858" y="276"/>
                  </a:cubicBezTo>
                  <a:cubicBezTo>
                    <a:pt x="860" y="274"/>
                    <a:pt x="860" y="274"/>
                    <a:pt x="860" y="274"/>
                  </a:cubicBezTo>
                  <a:cubicBezTo>
                    <a:pt x="861" y="274"/>
                    <a:pt x="861" y="274"/>
                    <a:pt x="861" y="274"/>
                  </a:cubicBezTo>
                  <a:cubicBezTo>
                    <a:pt x="867" y="273"/>
                    <a:pt x="873" y="270"/>
                    <a:pt x="879" y="270"/>
                  </a:cubicBezTo>
                  <a:cubicBezTo>
                    <a:pt x="882" y="270"/>
                    <a:pt x="882" y="270"/>
                    <a:pt x="882" y="270"/>
                  </a:cubicBezTo>
                  <a:cubicBezTo>
                    <a:pt x="884" y="273"/>
                    <a:pt x="884" y="273"/>
                    <a:pt x="884" y="273"/>
                  </a:cubicBezTo>
                  <a:cubicBezTo>
                    <a:pt x="885" y="275"/>
                    <a:pt x="887" y="276"/>
                    <a:pt x="890" y="275"/>
                  </a:cubicBezTo>
                  <a:cubicBezTo>
                    <a:pt x="890" y="275"/>
                    <a:pt x="890" y="274"/>
                    <a:pt x="891" y="274"/>
                  </a:cubicBezTo>
                  <a:cubicBezTo>
                    <a:pt x="891" y="274"/>
                    <a:pt x="891" y="274"/>
                    <a:pt x="891" y="274"/>
                  </a:cubicBezTo>
                  <a:cubicBezTo>
                    <a:pt x="889" y="280"/>
                    <a:pt x="889" y="280"/>
                    <a:pt x="889" y="280"/>
                  </a:cubicBezTo>
                  <a:cubicBezTo>
                    <a:pt x="914" y="280"/>
                    <a:pt x="939" y="282"/>
                    <a:pt x="964" y="282"/>
                  </a:cubicBezTo>
                  <a:cubicBezTo>
                    <a:pt x="974" y="282"/>
                    <a:pt x="999" y="286"/>
                    <a:pt x="999" y="266"/>
                  </a:cubicBezTo>
                  <a:cubicBezTo>
                    <a:pt x="999" y="248"/>
                    <a:pt x="969" y="265"/>
                    <a:pt x="965" y="250"/>
                  </a:cubicBezTo>
                  <a:cubicBezTo>
                    <a:pt x="961" y="238"/>
                    <a:pt x="1000" y="242"/>
                    <a:pt x="989" y="231"/>
                  </a:cubicBezTo>
                  <a:cubicBezTo>
                    <a:pt x="986" y="229"/>
                    <a:pt x="947" y="219"/>
                    <a:pt x="962" y="213"/>
                  </a:cubicBezTo>
                  <a:cubicBezTo>
                    <a:pt x="972" y="209"/>
                    <a:pt x="1020" y="216"/>
                    <a:pt x="1019" y="185"/>
                  </a:cubicBezTo>
                  <a:cubicBezTo>
                    <a:pt x="1018" y="152"/>
                    <a:pt x="958" y="196"/>
                    <a:pt x="957" y="163"/>
                  </a:cubicBezTo>
                  <a:cubicBezTo>
                    <a:pt x="957" y="152"/>
                    <a:pt x="978" y="160"/>
                    <a:pt x="978" y="154"/>
                  </a:cubicBezTo>
                  <a:cubicBezTo>
                    <a:pt x="978" y="147"/>
                    <a:pt x="947" y="151"/>
                    <a:pt x="943" y="138"/>
                  </a:cubicBezTo>
                  <a:cubicBezTo>
                    <a:pt x="937" y="119"/>
                    <a:pt x="1003" y="143"/>
                    <a:pt x="1003" y="111"/>
                  </a:cubicBezTo>
                  <a:cubicBezTo>
                    <a:pt x="1002" y="78"/>
                    <a:pt x="961" y="97"/>
                    <a:pt x="943" y="86"/>
                  </a:cubicBezTo>
                  <a:cubicBezTo>
                    <a:pt x="940" y="84"/>
                    <a:pt x="936" y="73"/>
                    <a:pt x="938" y="68"/>
                  </a:cubicBezTo>
                  <a:cubicBezTo>
                    <a:pt x="943" y="55"/>
                    <a:pt x="966" y="80"/>
                    <a:pt x="967" y="65"/>
                  </a:cubicBezTo>
                  <a:cubicBezTo>
                    <a:pt x="970" y="40"/>
                    <a:pt x="921" y="60"/>
                    <a:pt x="924" y="36"/>
                  </a:cubicBezTo>
                  <a:cubicBezTo>
                    <a:pt x="926" y="12"/>
                    <a:pt x="962" y="28"/>
                    <a:pt x="970" y="28"/>
                  </a:cubicBezTo>
                  <a:cubicBezTo>
                    <a:pt x="998" y="28"/>
                    <a:pt x="995" y="13"/>
                    <a:pt x="971" y="13"/>
                  </a:cubicBezTo>
                  <a:cubicBezTo>
                    <a:pt x="915" y="14"/>
                    <a:pt x="915" y="14"/>
                    <a:pt x="915" y="14"/>
                  </a:cubicBezTo>
                  <a:cubicBezTo>
                    <a:pt x="915" y="13"/>
                    <a:pt x="915" y="13"/>
                    <a:pt x="915" y="13"/>
                  </a:cubicBezTo>
                  <a:cubicBezTo>
                    <a:pt x="913" y="14"/>
                    <a:pt x="913" y="14"/>
                    <a:pt x="913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0" y="14"/>
                    <a:pt x="900" y="14"/>
                    <a:pt x="900" y="14"/>
                  </a:cubicBezTo>
                  <a:cubicBezTo>
                    <a:pt x="898" y="13"/>
                    <a:pt x="898" y="13"/>
                    <a:pt x="898" y="13"/>
                  </a:cubicBezTo>
                  <a:cubicBezTo>
                    <a:pt x="893" y="11"/>
                    <a:pt x="889" y="14"/>
                    <a:pt x="885" y="18"/>
                  </a:cubicBezTo>
                  <a:cubicBezTo>
                    <a:pt x="882" y="20"/>
                    <a:pt x="882" y="20"/>
                    <a:pt x="882" y="20"/>
                  </a:cubicBezTo>
                  <a:cubicBezTo>
                    <a:pt x="881" y="19"/>
                    <a:pt x="881" y="19"/>
                    <a:pt x="881" y="19"/>
                  </a:cubicBezTo>
                  <a:cubicBezTo>
                    <a:pt x="878" y="13"/>
                    <a:pt x="873" y="5"/>
                    <a:pt x="868" y="8"/>
                  </a:cubicBezTo>
                  <a:cubicBezTo>
                    <a:pt x="867" y="9"/>
                    <a:pt x="865" y="10"/>
                    <a:pt x="864" y="11"/>
                  </a:cubicBezTo>
                  <a:cubicBezTo>
                    <a:pt x="864" y="11"/>
                    <a:pt x="864" y="11"/>
                    <a:pt x="864" y="11"/>
                  </a:cubicBezTo>
                  <a:cubicBezTo>
                    <a:pt x="864" y="10"/>
                    <a:pt x="864" y="10"/>
                    <a:pt x="864" y="10"/>
                  </a:cubicBezTo>
                  <a:cubicBezTo>
                    <a:pt x="860" y="0"/>
                    <a:pt x="859" y="11"/>
                    <a:pt x="856" y="13"/>
                  </a:cubicBezTo>
                  <a:cubicBezTo>
                    <a:pt x="848" y="16"/>
                    <a:pt x="843" y="0"/>
                    <a:pt x="835" y="3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32" y="5"/>
                    <a:pt x="832" y="5"/>
                    <a:pt x="832" y="5"/>
                  </a:cubicBezTo>
                  <a:cubicBezTo>
                    <a:pt x="831" y="7"/>
                    <a:pt x="831" y="9"/>
                    <a:pt x="830" y="10"/>
                  </a:cubicBezTo>
                  <a:cubicBezTo>
                    <a:pt x="824" y="15"/>
                    <a:pt x="820" y="14"/>
                    <a:pt x="814" y="18"/>
                  </a:cubicBezTo>
                  <a:cubicBezTo>
                    <a:pt x="812" y="19"/>
                    <a:pt x="813" y="21"/>
                    <a:pt x="811" y="22"/>
                  </a:cubicBezTo>
                  <a:cubicBezTo>
                    <a:pt x="810" y="23"/>
                    <a:pt x="805" y="23"/>
                    <a:pt x="804" y="22"/>
                  </a:cubicBezTo>
                  <a:cubicBezTo>
                    <a:pt x="803" y="20"/>
                    <a:pt x="803" y="20"/>
                    <a:pt x="803" y="20"/>
                  </a:cubicBezTo>
                  <a:cubicBezTo>
                    <a:pt x="802" y="19"/>
                    <a:pt x="802" y="19"/>
                    <a:pt x="802" y="19"/>
                  </a:cubicBezTo>
                  <a:cubicBezTo>
                    <a:pt x="801" y="16"/>
                    <a:pt x="801" y="16"/>
                    <a:pt x="801" y="16"/>
                  </a:cubicBezTo>
                  <a:cubicBezTo>
                    <a:pt x="800" y="14"/>
                    <a:pt x="799" y="11"/>
                    <a:pt x="796" y="10"/>
                  </a:cubicBezTo>
                  <a:cubicBezTo>
                    <a:pt x="795" y="10"/>
                    <a:pt x="795" y="10"/>
                    <a:pt x="795" y="10"/>
                  </a:cubicBezTo>
                  <a:cubicBezTo>
                    <a:pt x="794" y="10"/>
                    <a:pt x="794" y="10"/>
                    <a:pt x="794" y="10"/>
                  </a:cubicBezTo>
                  <a:cubicBezTo>
                    <a:pt x="792" y="11"/>
                    <a:pt x="790" y="14"/>
                    <a:pt x="789" y="16"/>
                  </a:cubicBezTo>
                  <a:cubicBezTo>
                    <a:pt x="788" y="19"/>
                    <a:pt x="788" y="19"/>
                    <a:pt x="788" y="19"/>
                  </a:cubicBezTo>
                  <a:cubicBezTo>
                    <a:pt x="788" y="20"/>
                    <a:pt x="788" y="20"/>
                    <a:pt x="788" y="20"/>
                  </a:cubicBezTo>
                  <a:cubicBezTo>
                    <a:pt x="786" y="22"/>
                    <a:pt x="786" y="22"/>
                    <a:pt x="786" y="22"/>
                  </a:cubicBezTo>
                  <a:cubicBezTo>
                    <a:pt x="785" y="23"/>
                    <a:pt x="781" y="23"/>
                    <a:pt x="780" y="22"/>
                  </a:cubicBezTo>
                  <a:cubicBezTo>
                    <a:pt x="778" y="21"/>
                    <a:pt x="778" y="19"/>
                    <a:pt x="776" y="18"/>
                  </a:cubicBezTo>
                  <a:cubicBezTo>
                    <a:pt x="770" y="14"/>
                    <a:pt x="766" y="15"/>
                    <a:pt x="760" y="10"/>
                  </a:cubicBezTo>
                  <a:cubicBezTo>
                    <a:pt x="759" y="9"/>
                    <a:pt x="760" y="7"/>
                    <a:pt x="759" y="5"/>
                  </a:cubicBezTo>
                  <a:cubicBezTo>
                    <a:pt x="755" y="5"/>
                    <a:pt x="755" y="5"/>
                    <a:pt x="755" y="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747" y="0"/>
                    <a:pt x="743" y="16"/>
                    <a:pt x="735" y="13"/>
                  </a:cubicBezTo>
                  <a:cubicBezTo>
                    <a:pt x="731" y="11"/>
                    <a:pt x="731" y="0"/>
                    <a:pt x="727" y="10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5" y="10"/>
                    <a:pt x="724" y="9"/>
                    <a:pt x="722" y="8"/>
                  </a:cubicBezTo>
                  <a:cubicBezTo>
                    <a:pt x="720" y="6"/>
                    <a:pt x="717" y="8"/>
                    <a:pt x="715" y="10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13" y="12"/>
                    <a:pt x="713" y="12"/>
                    <a:pt x="713" y="12"/>
                  </a:cubicBezTo>
                  <a:cubicBezTo>
                    <a:pt x="711" y="11"/>
                    <a:pt x="711" y="8"/>
                    <a:pt x="708" y="7"/>
                  </a:cubicBezTo>
                  <a:cubicBezTo>
                    <a:pt x="703" y="6"/>
                    <a:pt x="699" y="9"/>
                    <a:pt x="696" y="11"/>
                  </a:cubicBezTo>
                  <a:cubicBezTo>
                    <a:pt x="695" y="13"/>
                    <a:pt x="695" y="13"/>
                    <a:pt x="695" y="13"/>
                  </a:cubicBezTo>
                  <a:cubicBezTo>
                    <a:pt x="693" y="13"/>
                    <a:pt x="693" y="13"/>
                    <a:pt x="693" y="13"/>
                  </a:cubicBezTo>
                  <a:cubicBezTo>
                    <a:pt x="692" y="13"/>
                    <a:pt x="692" y="13"/>
                    <a:pt x="692" y="13"/>
                  </a:cubicBezTo>
                  <a:cubicBezTo>
                    <a:pt x="689" y="13"/>
                    <a:pt x="689" y="13"/>
                    <a:pt x="689" y="13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5" y="10"/>
                    <a:pt x="680" y="5"/>
                    <a:pt x="679" y="5"/>
                  </a:cubicBezTo>
                  <a:cubicBezTo>
                    <a:pt x="676" y="4"/>
                    <a:pt x="674" y="4"/>
                    <a:pt x="671" y="6"/>
                  </a:cubicBezTo>
                  <a:cubicBezTo>
                    <a:pt x="666" y="8"/>
                    <a:pt x="666" y="8"/>
                    <a:pt x="666" y="8"/>
                  </a:cubicBezTo>
                  <a:cubicBezTo>
                    <a:pt x="665" y="8"/>
                    <a:pt x="665" y="8"/>
                    <a:pt x="665" y="8"/>
                  </a:cubicBezTo>
                  <a:cubicBezTo>
                    <a:pt x="663" y="7"/>
                    <a:pt x="661" y="7"/>
                    <a:pt x="657" y="8"/>
                  </a:cubicBezTo>
                  <a:cubicBezTo>
                    <a:pt x="654" y="8"/>
                    <a:pt x="654" y="8"/>
                    <a:pt x="654" y="8"/>
                  </a:cubicBezTo>
                  <a:cubicBezTo>
                    <a:pt x="654" y="8"/>
                    <a:pt x="653" y="8"/>
                    <a:pt x="653" y="9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1" y="4"/>
                    <a:pt x="648" y="4"/>
                    <a:pt x="644" y="7"/>
                  </a:cubicBezTo>
                  <a:cubicBezTo>
                    <a:pt x="643" y="8"/>
                    <a:pt x="643" y="8"/>
                    <a:pt x="643" y="8"/>
                  </a:cubicBezTo>
                  <a:cubicBezTo>
                    <a:pt x="639" y="5"/>
                    <a:pt x="639" y="5"/>
                    <a:pt x="639" y="5"/>
                  </a:cubicBezTo>
                  <a:cubicBezTo>
                    <a:pt x="637" y="4"/>
                    <a:pt x="634" y="4"/>
                    <a:pt x="630" y="5"/>
                  </a:cubicBezTo>
                  <a:cubicBezTo>
                    <a:pt x="628" y="6"/>
                    <a:pt x="626" y="7"/>
                    <a:pt x="625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1" y="6"/>
                    <a:pt x="621" y="6"/>
                    <a:pt x="621" y="6"/>
                  </a:cubicBezTo>
                  <a:cubicBezTo>
                    <a:pt x="619" y="5"/>
                    <a:pt x="617" y="4"/>
                    <a:pt x="614" y="5"/>
                  </a:cubicBezTo>
                  <a:cubicBezTo>
                    <a:pt x="612" y="7"/>
                    <a:pt x="612" y="7"/>
                    <a:pt x="612" y="7"/>
                  </a:cubicBezTo>
                  <a:cubicBezTo>
                    <a:pt x="612" y="6"/>
                    <a:pt x="612" y="6"/>
                    <a:pt x="612" y="6"/>
                  </a:cubicBezTo>
                  <a:cubicBezTo>
                    <a:pt x="610" y="5"/>
                    <a:pt x="609" y="12"/>
                    <a:pt x="606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2" y="13"/>
                    <a:pt x="602" y="13"/>
                    <a:pt x="602" y="13"/>
                  </a:cubicBezTo>
                  <a:cubicBezTo>
                    <a:pt x="601" y="12"/>
                    <a:pt x="601" y="12"/>
                    <a:pt x="601" y="12"/>
                  </a:cubicBezTo>
                  <a:cubicBezTo>
                    <a:pt x="601" y="12"/>
                    <a:pt x="600" y="11"/>
                    <a:pt x="599" y="10"/>
                  </a:cubicBezTo>
                  <a:cubicBezTo>
                    <a:pt x="598" y="10"/>
                    <a:pt x="598" y="10"/>
                    <a:pt x="598" y="10"/>
                  </a:cubicBezTo>
                  <a:cubicBezTo>
                    <a:pt x="595" y="4"/>
                    <a:pt x="595" y="4"/>
                    <a:pt x="595" y="4"/>
                  </a:cubicBezTo>
                  <a:cubicBezTo>
                    <a:pt x="594" y="3"/>
                    <a:pt x="593" y="2"/>
                    <a:pt x="592" y="3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89" y="3"/>
                    <a:pt x="587" y="2"/>
                    <a:pt x="585" y="3"/>
                  </a:cubicBezTo>
                  <a:cubicBezTo>
                    <a:pt x="585" y="5"/>
                    <a:pt x="585" y="5"/>
                    <a:pt x="585" y="5"/>
                  </a:cubicBezTo>
                  <a:cubicBezTo>
                    <a:pt x="582" y="5"/>
                    <a:pt x="582" y="5"/>
                    <a:pt x="582" y="5"/>
                  </a:cubicBezTo>
                  <a:cubicBezTo>
                    <a:pt x="581" y="7"/>
                    <a:pt x="581" y="9"/>
                    <a:pt x="580" y="10"/>
                  </a:cubicBezTo>
                  <a:cubicBezTo>
                    <a:pt x="579" y="11"/>
                    <a:pt x="577" y="12"/>
                    <a:pt x="576" y="13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2"/>
                    <a:pt x="571" y="12"/>
                    <a:pt x="571" y="12"/>
                  </a:cubicBezTo>
                  <a:cubicBezTo>
                    <a:pt x="571" y="11"/>
                    <a:pt x="570" y="10"/>
                    <a:pt x="569" y="10"/>
                  </a:cubicBezTo>
                  <a:cubicBezTo>
                    <a:pt x="567" y="9"/>
                    <a:pt x="565" y="10"/>
                    <a:pt x="563" y="11"/>
                  </a:cubicBezTo>
                  <a:cubicBezTo>
                    <a:pt x="562" y="13"/>
                    <a:pt x="562" y="13"/>
                    <a:pt x="562" y="13"/>
                  </a:cubicBezTo>
                  <a:cubicBezTo>
                    <a:pt x="561" y="12"/>
                    <a:pt x="561" y="12"/>
                    <a:pt x="561" y="12"/>
                  </a:cubicBezTo>
                  <a:cubicBezTo>
                    <a:pt x="559" y="11"/>
                    <a:pt x="557" y="9"/>
                    <a:pt x="554" y="10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5" y="10"/>
                    <a:pt x="545" y="10"/>
                    <a:pt x="545" y="10"/>
                  </a:cubicBezTo>
                  <a:cubicBezTo>
                    <a:pt x="544" y="10"/>
                    <a:pt x="544" y="10"/>
                    <a:pt x="544" y="10"/>
                  </a:cubicBezTo>
                  <a:cubicBezTo>
                    <a:pt x="543" y="11"/>
                    <a:pt x="543" y="11"/>
                    <a:pt x="543" y="11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38" y="9"/>
                    <a:pt x="538" y="9"/>
                    <a:pt x="538" y="9"/>
                  </a:cubicBezTo>
                  <a:cubicBezTo>
                    <a:pt x="537" y="8"/>
                    <a:pt x="536" y="7"/>
                    <a:pt x="534" y="7"/>
                  </a:cubicBezTo>
                  <a:cubicBezTo>
                    <a:pt x="531" y="7"/>
                    <a:pt x="531" y="8"/>
                    <a:pt x="531" y="9"/>
                  </a:cubicBezTo>
                  <a:cubicBezTo>
                    <a:pt x="532" y="10"/>
                    <a:pt x="532" y="10"/>
                    <a:pt x="532" y="10"/>
                  </a:cubicBezTo>
                  <a:cubicBezTo>
                    <a:pt x="530" y="11"/>
                    <a:pt x="530" y="11"/>
                    <a:pt x="530" y="11"/>
                  </a:cubicBezTo>
                  <a:cubicBezTo>
                    <a:pt x="528" y="13"/>
                    <a:pt x="528" y="13"/>
                    <a:pt x="528" y="13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525" y="12"/>
                    <a:pt x="523" y="12"/>
                    <a:pt x="523" y="12"/>
                  </a:cubicBezTo>
                  <a:cubicBezTo>
                    <a:pt x="520" y="12"/>
                    <a:pt x="517" y="12"/>
                    <a:pt x="514" y="12"/>
                  </a:cubicBezTo>
                  <a:cubicBezTo>
                    <a:pt x="512" y="11"/>
                    <a:pt x="512" y="11"/>
                    <a:pt x="512" y="11"/>
                  </a:cubicBezTo>
                  <a:cubicBezTo>
                    <a:pt x="510" y="10"/>
                    <a:pt x="510" y="10"/>
                    <a:pt x="510" y="10"/>
                  </a:cubicBezTo>
                  <a:cubicBezTo>
                    <a:pt x="509" y="9"/>
                    <a:pt x="510" y="7"/>
                    <a:pt x="509" y="5"/>
                  </a:cubicBezTo>
                  <a:cubicBezTo>
                    <a:pt x="506" y="5"/>
                    <a:pt x="506" y="5"/>
                    <a:pt x="506" y="5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2" y="2"/>
                    <a:pt x="498" y="5"/>
                    <a:pt x="495" y="8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3" y="9"/>
                    <a:pt x="493" y="9"/>
                    <a:pt x="492" y="10"/>
                  </a:cubicBezTo>
                  <a:cubicBezTo>
                    <a:pt x="491" y="12"/>
                    <a:pt x="491" y="12"/>
                    <a:pt x="491" y="12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9" y="13"/>
                    <a:pt x="487" y="13"/>
                    <a:pt x="485" y="13"/>
                  </a:cubicBezTo>
                  <a:cubicBezTo>
                    <a:pt x="481" y="11"/>
                    <a:pt x="481" y="0"/>
                    <a:pt x="477" y="10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5" y="10"/>
                    <a:pt x="474" y="9"/>
                    <a:pt x="472" y="8"/>
                  </a:cubicBezTo>
                  <a:cubicBezTo>
                    <a:pt x="470" y="6"/>
                    <a:pt x="467" y="8"/>
                    <a:pt x="465" y="10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3" y="12"/>
                    <a:pt x="463" y="12"/>
                    <a:pt x="463" y="12"/>
                  </a:cubicBezTo>
                  <a:cubicBezTo>
                    <a:pt x="462" y="11"/>
                    <a:pt x="461" y="8"/>
                    <a:pt x="458" y="7"/>
                  </a:cubicBezTo>
                  <a:cubicBezTo>
                    <a:pt x="455" y="7"/>
                    <a:pt x="453" y="7"/>
                    <a:pt x="451" y="8"/>
                  </a:cubicBezTo>
                  <a:cubicBezTo>
                    <a:pt x="448" y="10"/>
                    <a:pt x="448" y="10"/>
                    <a:pt x="448" y="10"/>
                  </a:cubicBezTo>
                  <a:cubicBezTo>
                    <a:pt x="446" y="9"/>
                    <a:pt x="446" y="9"/>
                    <a:pt x="446" y="9"/>
                  </a:cubicBezTo>
                  <a:cubicBezTo>
                    <a:pt x="445" y="9"/>
                    <a:pt x="444" y="9"/>
                    <a:pt x="443" y="10"/>
                  </a:cubicBezTo>
                  <a:cubicBezTo>
                    <a:pt x="442" y="10"/>
                    <a:pt x="441" y="10"/>
                    <a:pt x="440" y="11"/>
                  </a:cubicBezTo>
                  <a:cubicBezTo>
                    <a:pt x="436" y="12"/>
                    <a:pt x="436" y="12"/>
                    <a:pt x="436" y="12"/>
                  </a:cubicBezTo>
                  <a:cubicBezTo>
                    <a:pt x="435" y="10"/>
                    <a:pt x="435" y="10"/>
                    <a:pt x="435" y="10"/>
                  </a:cubicBezTo>
                  <a:cubicBezTo>
                    <a:pt x="433" y="8"/>
                    <a:pt x="430" y="5"/>
                    <a:pt x="429" y="5"/>
                  </a:cubicBezTo>
                  <a:cubicBezTo>
                    <a:pt x="426" y="4"/>
                    <a:pt x="424" y="4"/>
                    <a:pt x="421" y="6"/>
                  </a:cubicBezTo>
                  <a:cubicBezTo>
                    <a:pt x="418" y="8"/>
                    <a:pt x="418" y="8"/>
                    <a:pt x="418" y="8"/>
                  </a:cubicBezTo>
                  <a:cubicBezTo>
                    <a:pt x="417" y="7"/>
                    <a:pt x="417" y="7"/>
                    <a:pt x="417" y="7"/>
                  </a:cubicBezTo>
                  <a:cubicBezTo>
                    <a:pt x="417" y="7"/>
                    <a:pt x="416" y="7"/>
                    <a:pt x="416" y="7"/>
                  </a:cubicBezTo>
                  <a:cubicBezTo>
                    <a:pt x="415" y="8"/>
                    <a:pt x="415" y="8"/>
                    <a:pt x="415" y="8"/>
                  </a:cubicBezTo>
                  <a:cubicBezTo>
                    <a:pt x="412" y="7"/>
                    <a:pt x="412" y="7"/>
                    <a:pt x="412" y="7"/>
                  </a:cubicBezTo>
                  <a:cubicBezTo>
                    <a:pt x="410" y="7"/>
                    <a:pt x="409" y="7"/>
                    <a:pt x="407" y="8"/>
                  </a:cubicBezTo>
                  <a:cubicBezTo>
                    <a:pt x="404" y="8"/>
                    <a:pt x="404" y="8"/>
                    <a:pt x="404" y="8"/>
                  </a:cubicBezTo>
                  <a:cubicBezTo>
                    <a:pt x="404" y="8"/>
                    <a:pt x="404" y="8"/>
                    <a:pt x="403" y="9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1" y="4"/>
                    <a:pt x="398" y="4"/>
                    <a:pt x="395" y="7"/>
                  </a:cubicBezTo>
                  <a:cubicBezTo>
                    <a:pt x="393" y="8"/>
                    <a:pt x="393" y="8"/>
                    <a:pt x="393" y="8"/>
                  </a:cubicBezTo>
                  <a:cubicBezTo>
                    <a:pt x="389" y="5"/>
                    <a:pt x="389" y="5"/>
                    <a:pt x="389" y="5"/>
                  </a:cubicBezTo>
                  <a:cubicBezTo>
                    <a:pt x="388" y="5"/>
                    <a:pt x="387" y="4"/>
                    <a:pt x="385" y="4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45" y="4"/>
                    <a:pt x="345" y="4"/>
                    <a:pt x="345" y="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3" y="2"/>
                    <a:pt x="343" y="2"/>
                    <a:pt x="342" y="3"/>
                  </a:cubicBezTo>
                  <a:cubicBezTo>
                    <a:pt x="341" y="4"/>
                    <a:pt x="341" y="4"/>
                    <a:pt x="341" y="4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298" y="3"/>
                    <a:pt x="277" y="0"/>
                    <a:pt x="272" y="12"/>
                  </a:cubicBezTo>
                  <a:cubicBezTo>
                    <a:pt x="272" y="12"/>
                    <a:pt x="272" y="12"/>
                    <a:pt x="272" y="12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261" y="11"/>
                    <a:pt x="258" y="11"/>
                    <a:pt x="257" y="10"/>
                  </a:cubicBezTo>
                  <a:cubicBezTo>
                    <a:pt x="253" y="8"/>
                    <a:pt x="250" y="12"/>
                    <a:pt x="247" y="12"/>
                  </a:cubicBezTo>
                  <a:cubicBezTo>
                    <a:pt x="245" y="12"/>
                    <a:pt x="245" y="7"/>
                    <a:pt x="242" y="10"/>
                  </a:cubicBezTo>
                  <a:cubicBezTo>
                    <a:pt x="240" y="11"/>
                    <a:pt x="239" y="15"/>
                    <a:pt x="237" y="17"/>
                  </a:cubicBezTo>
                  <a:cubicBezTo>
                    <a:pt x="231" y="23"/>
                    <a:pt x="230" y="17"/>
                    <a:pt x="226" y="17"/>
                  </a:cubicBezTo>
                  <a:cubicBezTo>
                    <a:pt x="225" y="17"/>
                    <a:pt x="225" y="17"/>
                    <a:pt x="225" y="17"/>
                  </a:cubicBezTo>
                  <a:cubicBezTo>
                    <a:pt x="224" y="17"/>
                    <a:pt x="224" y="17"/>
                    <a:pt x="224" y="17"/>
                  </a:cubicBezTo>
                  <a:cubicBezTo>
                    <a:pt x="219" y="17"/>
                    <a:pt x="219" y="23"/>
                    <a:pt x="213" y="17"/>
                  </a:cubicBezTo>
                  <a:cubicBezTo>
                    <a:pt x="211" y="15"/>
                    <a:pt x="210" y="11"/>
                    <a:pt x="208" y="10"/>
                  </a:cubicBezTo>
                  <a:cubicBezTo>
                    <a:pt x="205" y="7"/>
                    <a:pt x="205" y="12"/>
                    <a:pt x="203" y="12"/>
                  </a:cubicBezTo>
                  <a:cubicBezTo>
                    <a:pt x="200" y="12"/>
                    <a:pt x="197" y="8"/>
                    <a:pt x="193" y="10"/>
                  </a:cubicBezTo>
                  <a:cubicBezTo>
                    <a:pt x="190" y="11"/>
                    <a:pt x="183" y="12"/>
                    <a:pt x="177" y="12"/>
                  </a:cubicBezTo>
                  <a:cubicBezTo>
                    <a:pt x="177" y="12"/>
                    <a:pt x="175" y="12"/>
                    <a:pt x="173" y="12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9" y="8"/>
                    <a:pt x="169" y="7"/>
                    <a:pt x="166" y="7"/>
                  </a:cubicBezTo>
                  <a:cubicBezTo>
                    <a:pt x="164" y="7"/>
                    <a:pt x="163" y="8"/>
                    <a:pt x="162" y="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3" y="12"/>
                    <a:pt x="147" y="15"/>
                    <a:pt x="141" y="15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5" y="10"/>
                    <a:pt x="133" y="9"/>
                    <a:pt x="130" y="10"/>
                  </a:cubicBezTo>
                  <a:cubicBezTo>
                    <a:pt x="130" y="10"/>
                    <a:pt x="130" y="10"/>
                    <a:pt x="129" y="10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06" y="5"/>
                    <a:pt x="81" y="3"/>
                    <a:pt x="57" y="3"/>
                  </a:cubicBezTo>
                  <a:cubicBezTo>
                    <a:pt x="54" y="3"/>
                    <a:pt x="51" y="3"/>
                    <a:pt x="47" y="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256769">
            <a:off x="2533685" y="2967550"/>
            <a:ext cx="1295924" cy="3886869"/>
            <a:chOff x="1504369" y="2982594"/>
            <a:chExt cx="997455" cy="2991670"/>
          </a:xfrm>
        </p:grpSpPr>
        <p:sp>
          <p:nvSpPr>
            <p:cNvPr id="122" name="Rectangle 62"/>
            <p:cNvSpPr>
              <a:spLocks noChangeArrowheads="1"/>
            </p:cNvSpPr>
            <p:nvPr/>
          </p:nvSpPr>
          <p:spPr bwMode="auto">
            <a:xfrm>
              <a:off x="1521098" y="3026507"/>
              <a:ext cx="967483" cy="8901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63"/>
            <p:cNvSpPr>
              <a:spLocks noChangeArrowheads="1"/>
            </p:cNvSpPr>
            <p:nvPr/>
          </p:nvSpPr>
          <p:spPr bwMode="auto">
            <a:xfrm>
              <a:off x="1521098" y="3026507"/>
              <a:ext cx="490712" cy="890113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64"/>
            <p:cNvSpPr>
              <a:spLocks noEditPoints="1"/>
            </p:cNvSpPr>
            <p:nvPr/>
          </p:nvSpPr>
          <p:spPr bwMode="auto">
            <a:xfrm>
              <a:off x="1504369" y="4207980"/>
              <a:ext cx="996758" cy="1766284"/>
            </a:xfrm>
            <a:custGeom>
              <a:avLst/>
              <a:gdLst>
                <a:gd name="T0" fmla="*/ 673 w 1430"/>
                <a:gd name="T1" fmla="*/ 2024 h 2534"/>
                <a:gd name="T2" fmla="*/ 612 w 1430"/>
                <a:gd name="T3" fmla="*/ 2078 h 2534"/>
                <a:gd name="T4" fmla="*/ 597 w 1430"/>
                <a:gd name="T5" fmla="*/ 2162 h 2534"/>
                <a:gd name="T6" fmla="*/ 638 w 1430"/>
                <a:gd name="T7" fmla="*/ 2234 h 2534"/>
                <a:gd name="T8" fmla="*/ 710 w 1430"/>
                <a:gd name="T9" fmla="*/ 2264 h 2534"/>
                <a:gd name="T10" fmla="*/ 769 w 1430"/>
                <a:gd name="T11" fmla="*/ 2249 h 2534"/>
                <a:gd name="T12" fmla="*/ 824 w 1430"/>
                <a:gd name="T13" fmla="*/ 2189 h 2534"/>
                <a:gd name="T14" fmla="*/ 829 w 1430"/>
                <a:gd name="T15" fmla="*/ 2104 h 2534"/>
                <a:gd name="T16" fmla="*/ 782 w 1430"/>
                <a:gd name="T17" fmla="*/ 2037 h 2534"/>
                <a:gd name="T18" fmla="*/ 715 w 1430"/>
                <a:gd name="T19" fmla="*/ 2015 h 2534"/>
                <a:gd name="T20" fmla="*/ 1430 w 1430"/>
                <a:gd name="T21" fmla="*/ 87 h 2534"/>
                <a:gd name="T22" fmla="*/ 1425 w 1430"/>
                <a:gd name="T23" fmla="*/ 116 h 2534"/>
                <a:gd name="T24" fmla="*/ 1342 w 1430"/>
                <a:gd name="T25" fmla="*/ 167 h 2534"/>
                <a:gd name="T26" fmla="*/ 1224 w 1430"/>
                <a:gd name="T27" fmla="*/ 256 h 2534"/>
                <a:gd name="T28" fmla="*/ 1114 w 1430"/>
                <a:gd name="T29" fmla="*/ 370 h 2534"/>
                <a:gd name="T30" fmla="*/ 1017 w 1430"/>
                <a:gd name="T31" fmla="*/ 511 h 2534"/>
                <a:gd name="T32" fmla="*/ 943 w 1430"/>
                <a:gd name="T33" fmla="*/ 682 h 2534"/>
                <a:gd name="T34" fmla="*/ 900 w 1430"/>
                <a:gd name="T35" fmla="*/ 887 h 2534"/>
                <a:gd name="T36" fmla="*/ 896 w 1430"/>
                <a:gd name="T37" fmla="*/ 1124 h 2534"/>
                <a:gd name="T38" fmla="*/ 932 w 1430"/>
                <a:gd name="T39" fmla="*/ 1384 h 2534"/>
                <a:gd name="T40" fmla="*/ 964 w 1430"/>
                <a:gd name="T41" fmla="*/ 1628 h 2534"/>
                <a:gd name="T42" fmla="*/ 977 w 1430"/>
                <a:gd name="T43" fmla="*/ 1858 h 2534"/>
                <a:gd name="T44" fmla="*/ 972 w 1430"/>
                <a:gd name="T45" fmla="*/ 2067 h 2534"/>
                <a:gd name="T46" fmla="*/ 945 w 1430"/>
                <a:gd name="T47" fmla="*/ 2247 h 2534"/>
                <a:gd name="T48" fmla="*/ 897 w 1430"/>
                <a:gd name="T49" fmla="*/ 2390 h 2534"/>
                <a:gd name="T50" fmla="*/ 822 w 1430"/>
                <a:gd name="T51" fmla="*/ 2488 h 2534"/>
                <a:gd name="T52" fmla="*/ 723 w 1430"/>
                <a:gd name="T53" fmla="*/ 2534 h 2534"/>
                <a:gd name="T54" fmla="*/ 670 w 1430"/>
                <a:gd name="T55" fmla="*/ 2524 h 2534"/>
                <a:gd name="T56" fmla="*/ 580 w 1430"/>
                <a:gd name="T57" fmla="*/ 2460 h 2534"/>
                <a:gd name="T58" fmla="*/ 515 w 1430"/>
                <a:gd name="T59" fmla="*/ 2346 h 2534"/>
                <a:gd name="T60" fmla="*/ 473 w 1430"/>
                <a:gd name="T61" fmla="*/ 2191 h 2534"/>
                <a:gd name="T62" fmla="*/ 454 w 1430"/>
                <a:gd name="T63" fmla="*/ 2001 h 2534"/>
                <a:gd name="T64" fmla="*/ 456 w 1430"/>
                <a:gd name="T65" fmla="*/ 1783 h 2534"/>
                <a:gd name="T66" fmla="*/ 475 w 1430"/>
                <a:gd name="T67" fmla="*/ 1548 h 2534"/>
                <a:gd name="T68" fmla="*/ 511 w 1430"/>
                <a:gd name="T69" fmla="*/ 1300 h 2534"/>
                <a:gd name="T70" fmla="*/ 538 w 1430"/>
                <a:gd name="T71" fmla="*/ 1040 h 2534"/>
                <a:gd name="T72" fmla="*/ 520 w 1430"/>
                <a:gd name="T73" fmla="*/ 815 h 2534"/>
                <a:gd name="T74" fmla="*/ 466 w 1430"/>
                <a:gd name="T75" fmla="*/ 622 h 2534"/>
                <a:gd name="T76" fmla="*/ 382 w 1430"/>
                <a:gd name="T77" fmla="*/ 461 h 2534"/>
                <a:gd name="T78" fmla="*/ 280 w 1430"/>
                <a:gd name="T79" fmla="*/ 329 h 2534"/>
                <a:gd name="T80" fmla="*/ 166 w 1430"/>
                <a:gd name="T81" fmla="*/ 223 h 2534"/>
                <a:gd name="T82" fmla="*/ 50 w 1430"/>
                <a:gd name="T83" fmla="*/ 143 h 2534"/>
                <a:gd name="T84" fmla="*/ 1 w 1430"/>
                <a:gd name="T85" fmla="*/ 108 h 2534"/>
                <a:gd name="T86" fmla="*/ 9 w 1430"/>
                <a:gd name="T87" fmla="*/ 0 h 2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30" h="2534">
                  <a:moveTo>
                    <a:pt x="715" y="2015"/>
                  </a:moveTo>
                  <a:lnTo>
                    <a:pt x="699" y="2016"/>
                  </a:lnTo>
                  <a:lnTo>
                    <a:pt x="673" y="2024"/>
                  </a:lnTo>
                  <a:lnTo>
                    <a:pt x="648" y="2037"/>
                  </a:lnTo>
                  <a:lnTo>
                    <a:pt x="627" y="2056"/>
                  </a:lnTo>
                  <a:lnTo>
                    <a:pt x="612" y="2078"/>
                  </a:lnTo>
                  <a:lnTo>
                    <a:pt x="600" y="2104"/>
                  </a:lnTo>
                  <a:lnTo>
                    <a:pt x="596" y="2133"/>
                  </a:lnTo>
                  <a:lnTo>
                    <a:pt x="597" y="2162"/>
                  </a:lnTo>
                  <a:lnTo>
                    <a:pt x="605" y="2189"/>
                  </a:lnTo>
                  <a:lnTo>
                    <a:pt x="619" y="2214"/>
                  </a:lnTo>
                  <a:lnTo>
                    <a:pt x="638" y="2234"/>
                  </a:lnTo>
                  <a:lnTo>
                    <a:pt x="661" y="2249"/>
                  </a:lnTo>
                  <a:lnTo>
                    <a:pt x="687" y="2260"/>
                  </a:lnTo>
                  <a:lnTo>
                    <a:pt x="710" y="2264"/>
                  </a:lnTo>
                  <a:lnTo>
                    <a:pt x="720" y="2264"/>
                  </a:lnTo>
                  <a:lnTo>
                    <a:pt x="742" y="2260"/>
                  </a:lnTo>
                  <a:lnTo>
                    <a:pt x="769" y="2249"/>
                  </a:lnTo>
                  <a:lnTo>
                    <a:pt x="792" y="2234"/>
                  </a:lnTo>
                  <a:lnTo>
                    <a:pt x="811" y="2214"/>
                  </a:lnTo>
                  <a:lnTo>
                    <a:pt x="824" y="2189"/>
                  </a:lnTo>
                  <a:lnTo>
                    <a:pt x="833" y="2162"/>
                  </a:lnTo>
                  <a:lnTo>
                    <a:pt x="834" y="2133"/>
                  </a:lnTo>
                  <a:lnTo>
                    <a:pt x="829" y="2104"/>
                  </a:lnTo>
                  <a:lnTo>
                    <a:pt x="818" y="2078"/>
                  </a:lnTo>
                  <a:lnTo>
                    <a:pt x="803" y="2056"/>
                  </a:lnTo>
                  <a:lnTo>
                    <a:pt x="782" y="2037"/>
                  </a:lnTo>
                  <a:lnTo>
                    <a:pt x="757" y="2024"/>
                  </a:lnTo>
                  <a:lnTo>
                    <a:pt x="731" y="2016"/>
                  </a:lnTo>
                  <a:lnTo>
                    <a:pt x="715" y="2015"/>
                  </a:lnTo>
                  <a:close/>
                  <a:moveTo>
                    <a:pt x="9" y="0"/>
                  </a:moveTo>
                  <a:lnTo>
                    <a:pt x="1421" y="0"/>
                  </a:lnTo>
                  <a:lnTo>
                    <a:pt x="1430" y="87"/>
                  </a:lnTo>
                  <a:lnTo>
                    <a:pt x="1430" y="99"/>
                  </a:lnTo>
                  <a:lnTo>
                    <a:pt x="1429" y="108"/>
                  </a:lnTo>
                  <a:lnTo>
                    <a:pt x="1425" y="116"/>
                  </a:lnTo>
                  <a:lnTo>
                    <a:pt x="1419" y="121"/>
                  </a:lnTo>
                  <a:lnTo>
                    <a:pt x="1380" y="143"/>
                  </a:lnTo>
                  <a:lnTo>
                    <a:pt x="1342" y="167"/>
                  </a:lnTo>
                  <a:lnTo>
                    <a:pt x="1303" y="193"/>
                  </a:lnTo>
                  <a:lnTo>
                    <a:pt x="1264" y="223"/>
                  </a:lnTo>
                  <a:lnTo>
                    <a:pt x="1224" y="256"/>
                  </a:lnTo>
                  <a:lnTo>
                    <a:pt x="1186" y="290"/>
                  </a:lnTo>
                  <a:lnTo>
                    <a:pt x="1150" y="329"/>
                  </a:lnTo>
                  <a:lnTo>
                    <a:pt x="1114" y="370"/>
                  </a:lnTo>
                  <a:lnTo>
                    <a:pt x="1079" y="414"/>
                  </a:lnTo>
                  <a:lnTo>
                    <a:pt x="1048" y="461"/>
                  </a:lnTo>
                  <a:lnTo>
                    <a:pt x="1017" y="511"/>
                  </a:lnTo>
                  <a:lnTo>
                    <a:pt x="990" y="565"/>
                  </a:lnTo>
                  <a:lnTo>
                    <a:pt x="965" y="622"/>
                  </a:lnTo>
                  <a:lnTo>
                    <a:pt x="943" y="682"/>
                  </a:lnTo>
                  <a:lnTo>
                    <a:pt x="924" y="747"/>
                  </a:lnTo>
                  <a:lnTo>
                    <a:pt x="910" y="815"/>
                  </a:lnTo>
                  <a:lnTo>
                    <a:pt x="900" y="887"/>
                  </a:lnTo>
                  <a:lnTo>
                    <a:pt x="893" y="961"/>
                  </a:lnTo>
                  <a:lnTo>
                    <a:pt x="892" y="1040"/>
                  </a:lnTo>
                  <a:lnTo>
                    <a:pt x="896" y="1124"/>
                  </a:lnTo>
                  <a:lnTo>
                    <a:pt x="905" y="1210"/>
                  </a:lnTo>
                  <a:lnTo>
                    <a:pt x="919" y="1300"/>
                  </a:lnTo>
                  <a:lnTo>
                    <a:pt x="932" y="1384"/>
                  </a:lnTo>
                  <a:lnTo>
                    <a:pt x="944" y="1467"/>
                  </a:lnTo>
                  <a:lnTo>
                    <a:pt x="955" y="1548"/>
                  </a:lnTo>
                  <a:lnTo>
                    <a:pt x="964" y="1628"/>
                  </a:lnTo>
                  <a:lnTo>
                    <a:pt x="970" y="1706"/>
                  </a:lnTo>
                  <a:lnTo>
                    <a:pt x="974" y="1783"/>
                  </a:lnTo>
                  <a:lnTo>
                    <a:pt x="977" y="1858"/>
                  </a:lnTo>
                  <a:lnTo>
                    <a:pt x="978" y="1930"/>
                  </a:lnTo>
                  <a:lnTo>
                    <a:pt x="976" y="2001"/>
                  </a:lnTo>
                  <a:lnTo>
                    <a:pt x="972" y="2067"/>
                  </a:lnTo>
                  <a:lnTo>
                    <a:pt x="965" y="2130"/>
                  </a:lnTo>
                  <a:lnTo>
                    <a:pt x="957" y="2191"/>
                  </a:lnTo>
                  <a:lnTo>
                    <a:pt x="945" y="2247"/>
                  </a:lnTo>
                  <a:lnTo>
                    <a:pt x="932" y="2299"/>
                  </a:lnTo>
                  <a:lnTo>
                    <a:pt x="915" y="2346"/>
                  </a:lnTo>
                  <a:lnTo>
                    <a:pt x="897" y="2390"/>
                  </a:lnTo>
                  <a:lnTo>
                    <a:pt x="875" y="2427"/>
                  </a:lnTo>
                  <a:lnTo>
                    <a:pt x="850" y="2460"/>
                  </a:lnTo>
                  <a:lnTo>
                    <a:pt x="822" y="2488"/>
                  </a:lnTo>
                  <a:lnTo>
                    <a:pt x="792" y="2509"/>
                  </a:lnTo>
                  <a:lnTo>
                    <a:pt x="759" y="2524"/>
                  </a:lnTo>
                  <a:lnTo>
                    <a:pt x="723" y="2534"/>
                  </a:lnTo>
                  <a:lnTo>
                    <a:pt x="715" y="2532"/>
                  </a:lnTo>
                  <a:lnTo>
                    <a:pt x="707" y="2534"/>
                  </a:lnTo>
                  <a:lnTo>
                    <a:pt x="670" y="2524"/>
                  </a:lnTo>
                  <a:lnTo>
                    <a:pt x="638" y="2509"/>
                  </a:lnTo>
                  <a:lnTo>
                    <a:pt x="608" y="2488"/>
                  </a:lnTo>
                  <a:lnTo>
                    <a:pt x="580" y="2460"/>
                  </a:lnTo>
                  <a:lnTo>
                    <a:pt x="555" y="2427"/>
                  </a:lnTo>
                  <a:lnTo>
                    <a:pt x="533" y="2390"/>
                  </a:lnTo>
                  <a:lnTo>
                    <a:pt x="515" y="2346"/>
                  </a:lnTo>
                  <a:lnTo>
                    <a:pt x="498" y="2299"/>
                  </a:lnTo>
                  <a:lnTo>
                    <a:pt x="484" y="2247"/>
                  </a:lnTo>
                  <a:lnTo>
                    <a:pt x="473" y="2191"/>
                  </a:lnTo>
                  <a:lnTo>
                    <a:pt x="465" y="2130"/>
                  </a:lnTo>
                  <a:lnTo>
                    <a:pt x="458" y="2067"/>
                  </a:lnTo>
                  <a:lnTo>
                    <a:pt x="454" y="2001"/>
                  </a:lnTo>
                  <a:lnTo>
                    <a:pt x="452" y="1930"/>
                  </a:lnTo>
                  <a:lnTo>
                    <a:pt x="453" y="1858"/>
                  </a:lnTo>
                  <a:lnTo>
                    <a:pt x="456" y="1783"/>
                  </a:lnTo>
                  <a:lnTo>
                    <a:pt x="460" y="1706"/>
                  </a:lnTo>
                  <a:lnTo>
                    <a:pt x="466" y="1628"/>
                  </a:lnTo>
                  <a:lnTo>
                    <a:pt x="475" y="1548"/>
                  </a:lnTo>
                  <a:lnTo>
                    <a:pt x="486" y="1467"/>
                  </a:lnTo>
                  <a:lnTo>
                    <a:pt x="498" y="1384"/>
                  </a:lnTo>
                  <a:lnTo>
                    <a:pt x="511" y="1300"/>
                  </a:lnTo>
                  <a:lnTo>
                    <a:pt x="525" y="1210"/>
                  </a:lnTo>
                  <a:lnTo>
                    <a:pt x="534" y="1124"/>
                  </a:lnTo>
                  <a:lnTo>
                    <a:pt x="538" y="1040"/>
                  </a:lnTo>
                  <a:lnTo>
                    <a:pt x="537" y="961"/>
                  </a:lnTo>
                  <a:lnTo>
                    <a:pt x="530" y="887"/>
                  </a:lnTo>
                  <a:lnTo>
                    <a:pt x="520" y="815"/>
                  </a:lnTo>
                  <a:lnTo>
                    <a:pt x="505" y="747"/>
                  </a:lnTo>
                  <a:lnTo>
                    <a:pt x="487" y="682"/>
                  </a:lnTo>
                  <a:lnTo>
                    <a:pt x="466" y="622"/>
                  </a:lnTo>
                  <a:lnTo>
                    <a:pt x="441" y="565"/>
                  </a:lnTo>
                  <a:lnTo>
                    <a:pt x="412" y="511"/>
                  </a:lnTo>
                  <a:lnTo>
                    <a:pt x="382" y="461"/>
                  </a:lnTo>
                  <a:lnTo>
                    <a:pt x="351" y="414"/>
                  </a:lnTo>
                  <a:lnTo>
                    <a:pt x="316" y="370"/>
                  </a:lnTo>
                  <a:lnTo>
                    <a:pt x="280" y="329"/>
                  </a:lnTo>
                  <a:lnTo>
                    <a:pt x="244" y="290"/>
                  </a:lnTo>
                  <a:lnTo>
                    <a:pt x="206" y="256"/>
                  </a:lnTo>
                  <a:lnTo>
                    <a:pt x="166" y="223"/>
                  </a:lnTo>
                  <a:lnTo>
                    <a:pt x="127" y="193"/>
                  </a:lnTo>
                  <a:lnTo>
                    <a:pt x="88" y="167"/>
                  </a:lnTo>
                  <a:lnTo>
                    <a:pt x="50" y="143"/>
                  </a:lnTo>
                  <a:lnTo>
                    <a:pt x="10" y="121"/>
                  </a:lnTo>
                  <a:lnTo>
                    <a:pt x="5" y="116"/>
                  </a:lnTo>
                  <a:lnTo>
                    <a:pt x="1" y="108"/>
                  </a:lnTo>
                  <a:lnTo>
                    <a:pt x="0" y="99"/>
                  </a:lnTo>
                  <a:lnTo>
                    <a:pt x="0" y="8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65"/>
            <p:cNvSpPr>
              <a:spLocks/>
            </p:cNvSpPr>
            <p:nvPr/>
          </p:nvSpPr>
          <p:spPr bwMode="auto">
            <a:xfrm>
              <a:off x="1505066" y="4203798"/>
              <a:ext cx="504652" cy="1770466"/>
            </a:xfrm>
            <a:custGeom>
              <a:avLst/>
              <a:gdLst>
                <a:gd name="T0" fmla="*/ 724 w 724"/>
                <a:gd name="T1" fmla="*/ 0 h 2540"/>
                <a:gd name="T2" fmla="*/ 715 w 724"/>
                <a:gd name="T3" fmla="*/ 2021 h 2540"/>
                <a:gd name="T4" fmla="*/ 673 w 724"/>
                <a:gd name="T5" fmla="*/ 2030 h 2540"/>
                <a:gd name="T6" fmla="*/ 629 w 724"/>
                <a:gd name="T7" fmla="*/ 2062 h 2540"/>
                <a:gd name="T8" fmla="*/ 601 w 724"/>
                <a:gd name="T9" fmla="*/ 2110 h 2540"/>
                <a:gd name="T10" fmla="*/ 599 w 724"/>
                <a:gd name="T11" fmla="*/ 2168 h 2540"/>
                <a:gd name="T12" fmla="*/ 620 w 724"/>
                <a:gd name="T13" fmla="*/ 2220 h 2540"/>
                <a:gd name="T14" fmla="*/ 662 w 724"/>
                <a:gd name="T15" fmla="*/ 2255 h 2540"/>
                <a:gd name="T16" fmla="*/ 710 w 724"/>
                <a:gd name="T17" fmla="*/ 2270 h 2540"/>
                <a:gd name="T18" fmla="*/ 724 w 724"/>
                <a:gd name="T19" fmla="*/ 2269 h 2540"/>
                <a:gd name="T20" fmla="*/ 723 w 724"/>
                <a:gd name="T21" fmla="*/ 2540 h 2540"/>
                <a:gd name="T22" fmla="*/ 709 w 724"/>
                <a:gd name="T23" fmla="*/ 2540 h 2540"/>
                <a:gd name="T24" fmla="*/ 638 w 724"/>
                <a:gd name="T25" fmla="*/ 2515 h 2540"/>
                <a:gd name="T26" fmla="*/ 580 w 724"/>
                <a:gd name="T27" fmla="*/ 2466 h 2540"/>
                <a:gd name="T28" fmla="*/ 535 w 724"/>
                <a:gd name="T29" fmla="*/ 2396 h 2540"/>
                <a:gd name="T30" fmla="*/ 499 w 724"/>
                <a:gd name="T31" fmla="*/ 2305 h 2540"/>
                <a:gd name="T32" fmla="*/ 474 w 724"/>
                <a:gd name="T33" fmla="*/ 2197 h 2540"/>
                <a:gd name="T34" fmla="*/ 459 w 724"/>
                <a:gd name="T35" fmla="*/ 2073 h 2540"/>
                <a:gd name="T36" fmla="*/ 453 w 724"/>
                <a:gd name="T37" fmla="*/ 1936 h 2540"/>
                <a:gd name="T38" fmla="*/ 456 w 724"/>
                <a:gd name="T39" fmla="*/ 1789 h 2540"/>
                <a:gd name="T40" fmla="*/ 468 w 724"/>
                <a:gd name="T41" fmla="*/ 1634 h 2540"/>
                <a:gd name="T42" fmla="*/ 486 w 724"/>
                <a:gd name="T43" fmla="*/ 1473 h 2540"/>
                <a:gd name="T44" fmla="*/ 512 w 724"/>
                <a:gd name="T45" fmla="*/ 1306 h 2540"/>
                <a:gd name="T46" fmla="*/ 536 w 724"/>
                <a:gd name="T47" fmla="*/ 1130 h 2540"/>
                <a:gd name="T48" fmla="*/ 537 w 724"/>
                <a:gd name="T49" fmla="*/ 967 h 2540"/>
                <a:gd name="T50" fmla="*/ 521 w 724"/>
                <a:gd name="T51" fmla="*/ 821 h 2540"/>
                <a:gd name="T52" fmla="*/ 489 w 724"/>
                <a:gd name="T53" fmla="*/ 688 h 2540"/>
                <a:gd name="T54" fmla="*/ 442 w 724"/>
                <a:gd name="T55" fmla="*/ 571 h 2540"/>
                <a:gd name="T56" fmla="*/ 384 w 724"/>
                <a:gd name="T57" fmla="*/ 467 h 2540"/>
                <a:gd name="T58" fmla="*/ 317 w 724"/>
                <a:gd name="T59" fmla="*/ 376 h 2540"/>
                <a:gd name="T60" fmla="*/ 244 w 724"/>
                <a:gd name="T61" fmla="*/ 296 h 2540"/>
                <a:gd name="T62" fmla="*/ 167 w 724"/>
                <a:gd name="T63" fmla="*/ 229 h 2540"/>
                <a:gd name="T64" fmla="*/ 89 w 724"/>
                <a:gd name="T65" fmla="*/ 173 h 2540"/>
                <a:gd name="T66" fmla="*/ 12 w 724"/>
                <a:gd name="T67" fmla="*/ 127 h 2540"/>
                <a:gd name="T68" fmla="*/ 3 w 724"/>
                <a:gd name="T69" fmla="*/ 114 h 2540"/>
                <a:gd name="T70" fmla="*/ 0 w 724"/>
                <a:gd name="T71" fmla="*/ 93 h 2540"/>
                <a:gd name="T72" fmla="*/ 13 w 724"/>
                <a:gd name="T73" fmla="*/ 6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4" h="2540">
                  <a:moveTo>
                    <a:pt x="13" y="0"/>
                  </a:moveTo>
                  <a:lnTo>
                    <a:pt x="724" y="0"/>
                  </a:lnTo>
                  <a:lnTo>
                    <a:pt x="724" y="2022"/>
                  </a:lnTo>
                  <a:lnTo>
                    <a:pt x="715" y="2021"/>
                  </a:lnTo>
                  <a:lnTo>
                    <a:pt x="701" y="2022"/>
                  </a:lnTo>
                  <a:lnTo>
                    <a:pt x="673" y="2030"/>
                  </a:lnTo>
                  <a:lnTo>
                    <a:pt x="648" y="2043"/>
                  </a:lnTo>
                  <a:lnTo>
                    <a:pt x="629" y="2062"/>
                  </a:lnTo>
                  <a:lnTo>
                    <a:pt x="612" y="2084"/>
                  </a:lnTo>
                  <a:lnTo>
                    <a:pt x="601" y="2110"/>
                  </a:lnTo>
                  <a:lnTo>
                    <a:pt x="596" y="2139"/>
                  </a:lnTo>
                  <a:lnTo>
                    <a:pt x="599" y="2168"/>
                  </a:lnTo>
                  <a:lnTo>
                    <a:pt x="607" y="2195"/>
                  </a:lnTo>
                  <a:lnTo>
                    <a:pt x="620" y="2220"/>
                  </a:lnTo>
                  <a:lnTo>
                    <a:pt x="639" y="2240"/>
                  </a:lnTo>
                  <a:lnTo>
                    <a:pt x="662" y="2255"/>
                  </a:lnTo>
                  <a:lnTo>
                    <a:pt x="688" y="2266"/>
                  </a:lnTo>
                  <a:lnTo>
                    <a:pt x="710" y="2270"/>
                  </a:lnTo>
                  <a:lnTo>
                    <a:pt x="720" y="2270"/>
                  </a:lnTo>
                  <a:lnTo>
                    <a:pt x="724" y="2269"/>
                  </a:lnTo>
                  <a:lnTo>
                    <a:pt x="724" y="2540"/>
                  </a:lnTo>
                  <a:lnTo>
                    <a:pt x="723" y="2540"/>
                  </a:lnTo>
                  <a:lnTo>
                    <a:pt x="715" y="2538"/>
                  </a:lnTo>
                  <a:lnTo>
                    <a:pt x="709" y="2540"/>
                  </a:lnTo>
                  <a:lnTo>
                    <a:pt x="672" y="2530"/>
                  </a:lnTo>
                  <a:lnTo>
                    <a:pt x="638" y="2515"/>
                  </a:lnTo>
                  <a:lnTo>
                    <a:pt x="608" y="2494"/>
                  </a:lnTo>
                  <a:lnTo>
                    <a:pt x="580" y="2466"/>
                  </a:lnTo>
                  <a:lnTo>
                    <a:pt x="556" y="2433"/>
                  </a:lnTo>
                  <a:lnTo>
                    <a:pt x="535" y="2396"/>
                  </a:lnTo>
                  <a:lnTo>
                    <a:pt x="515" y="2352"/>
                  </a:lnTo>
                  <a:lnTo>
                    <a:pt x="499" y="2305"/>
                  </a:lnTo>
                  <a:lnTo>
                    <a:pt x="485" y="2253"/>
                  </a:lnTo>
                  <a:lnTo>
                    <a:pt x="474" y="2197"/>
                  </a:lnTo>
                  <a:lnTo>
                    <a:pt x="465" y="2136"/>
                  </a:lnTo>
                  <a:lnTo>
                    <a:pt x="459" y="2073"/>
                  </a:lnTo>
                  <a:lnTo>
                    <a:pt x="455" y="2007"/>
                  </a:lnTo>
                  <a:lnTo>
                    <a:pt x="453" y="1936"/>
                  </a:lnTo>
                  <a:lnTo>
                    <a:pt x="453" y="1864"/>
                  </a:lnTo>
                  <a:lnTo>
                    <a:pt x="456" y="1789"/>
                  </a:lnTo>
                  <a:lnTo>
                    <a:pt x="461" y="1712"/>
                  </a:lnTo>
                  <a:lnTo>
                    <a:pt x="468" y="1634"/>
                  </a:lnTo>
                  <a:lnTo>
                    <a:pt x="476" y="1554"/>
                  </a:lnTo>
                  <a:lnTo>
                    <a:pt x="486" y="1473"/>
                  </a:lnTo>
                  <a:lnTo>
                    <a:pt x="498" y="1390"/>
                  </a:lnTo>
                  <a:lnTo>
                    <a:pt x="512" y="1306"/>
                  </a:lnTo>
                  <a:lnTo>
                    <a:pt x="527" y="1216"/>
                  </a:lnTo>
                  <a:lnTo>
                    <a:pt x="536" y="1130"/>
                  </a:lnTo>
                  <a:lnTo>
                    <a:pt x="538" y="1046"/>
                  </a:lnTo>
                  <a:lnTo>
                    <a:pt x="537" y="967"/>
                  </a:lnTo>
                  <a:lnTo>
                    <a:pt x="532" y="893"/>
                  </a:lnTo>
                  <a:lnTo>
                    <a:pt x="521" y="821"/>
                  </a:lnTo>
                  <a:lnTo>
                    <a:pt x="506" y="753"/>
                  </a:lnTo>
                  <a:lnTo>
                    <a:pt x="489" y="688"/>
                  </a:lnTo>
                  <a:lnTo>
                    <a:pt x="466" y="628"/>
                  </a:lnTo>
                  <a:lnTo>
                    <a:pt x="442" y="571"/>
                  </a:lnTo>
                  <a:lnTo>
                    <a:pt x="414" y="517"/>
                  </a:lnTo>
                  <a:lnTo>
                    <a:pt x="384" y="467"/>
                  </a:lnTo>
                  <a:lnTo>
                    <a:pt x="351" y="420"/>
                  </a:lnTo>
                  <a:lnTo>
                    <a:pt x="317" y="376"/>
                  </a:lnTo>
                  <a:lnTo>
                    <a:pt x="281" y="335"/>
                  </a:lnTo>
                  <a:lnTo>
                    <a:pt x="244" y="296"/>
                  </a:lnTo>
                  <a:lnTo>
                    <a:pt x="206" y="262"/>
                  </a:lnTo>
                  <a:lnTo>
                    <a:pt x="167" y="229"/>
                  </a:lnTo>
                  <a:lnTo>
                    <a:pt x="127" y="199"/>
                  </a:lnTo>
                  <a:lnTo>
                    <a:pt x="89" y="173"/>
                  </a:lnTo>
                  <a:lnTo>
                    <a:pt x="50" y="149"/>
                  </a:lnTo>
                  <a:lnTo>
                    <a:pt x="12" y="127"/>
                  </a:lnTo>
                  <a:lnTo>
                    <a:pt x="6" y="122"/>
                  </a:lnTo>
                  <a:lnTo>
                    <a:pt x="3" y="114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9" y="6"/>
                  </a:lnTo>
                  <a:lnTo>
                    <a:pt x="13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148"/>
            <p:cNvSpPr>
              <a:spLocks noEditPoints="1"/>
            </p:cNvSpPr>
            <p:nvPr/>
          </p:nvSpPr>
          <p:spPr bwMode="auto">
            <a:xfrm>
              <a:off x="1816640" y="5514919"/>
              <a:ext cx="368731" cy="456558"/>
            </a:xfrm>
            <a:custGeom>
              <a:avLst/>
              <a:gdLst>
                <a:gd name="T0" fmla="*/ 238 w 529"/>
                <a:gd name="T1" fmla="*/ 149 h 655"/>
                <a:gd name="T2" fmla="*/ 192 w 529"/>
                <a:gd name="T3" fmla="*/ 175 h 655"/>
                <a:gd name="T4" fmla="*/ 161 w 529"/>
                <a:gd name="T5" fmla="*/ 219 h 655"/>
                <a:gd name="T6" fmla="*/ 152 w 529"/>
                <a:gd name="T7" fmla="*/ 272 h 655"/>
                <a:gd name="T8" fmla="*/ 166 w 529"/>
                <a:gd name="T9" fmla="*/ 326 h 655"/>
                <a:gd name="T10" fmla="*/ 201 w 529"/>
                <a:gd name="T11" fmla="*/ 367 h 655"/>
                <a:gd name="T12" fmla="*/ 250 w 529"/>
                <a:gd name="T13" fmla="*/ 388 h 655"/>
                <a:gd name="T14" fmla="*/ 304 w 529"/>
                <a:gd name="T15" fmla="*/ 385 h 655"/>
                <a:gd name="T16" fmla="*/ 351 w 529"/>
                <a:gd name="T17" fmla="*/ 359 h 655"/>
                <a:gd name="T18" fmla="*/ 381 w 529"/>
                <a:gd name="T19" fmla="*/ 316 h 655"/>
                <a:gd name="T20" fmla="*/ 390 w 529"/>
                <a:gd name="T21" fmla="*/ 261 h 655"/>
                <a:gd name="T22" fmla="*/ 376 w 529"/>
                <a:gd name="T23" fmla="*/ 207 h 655"/>
                <a:gd name="T24" fmla="*/ 340 w 529"/>
                <a:gd name="T25" fmla="*/ 168 h 655"/>
                <a:gd name="T26" fmla="*/ 293 w 529"/>
                <a:gd name="T27" fmla="*/ 147 h 655"/>
                <a:gd name="T28" fmla="*/ 9 w 529"/>
                <a:gd name="T29" fmla="*/ 0 h 655"/>
                <a:gd name="T30" fmla="*/ 135 w 529"/>
                <a:gd name="T31" fmla="*/ 45 h 655"/>
                <a:gd name="T32" fmla="*/ 259 w 529"/>
                <a:gd name="T33" fmla="*/ 62 h 655"/>
                <a:gd name="T34" fmla="*/ 382 w 529"/>
                <a:gd name="T35" fmla="*/ 55 h 655"/>
                <a:gd name="T36" fmla="*/ 504 w 529"/>
                <a:gd name="T37" fmla="*/ 31 h 655"/>
                <a:gd name="T38" fmla="*/ 529 w 529"/>
                <a:gd name="T39" fmla="*/ 79 h 655"/>
                <a:gd name="T40" fmla="*/ 522 w 529"/>
                <a:gd name="T41" fmla="*/ 209 h 655"/>
                <a:gd name="T42" fmla="*/ 507 w 529"/>
                <a:gd name="T43" fmla="*/ 327 h 655"/>
                <a:gd name="T44" fmla="*/ 483 w 529"/>
                <a:gd name="T45" fmla="*/ 431 h 655"/>
                <a:gd name="T46" fmla="*/ 449 w 529"/>
                <a:gd name="T47" fmla="*/ 517 h 655"/>
                <a:gd name="T48" fmla="*/ 404 w 529"/>
                <a:gd name="T49" fmla="*/ 585 h 655"/>
                <a:gd name="T50" fmla="*/ 348 w 529"/>
                <a:gd name="T51" fmla="*/ 631 h 655"/>
                <a:gd name="T52" fmla="*/ 281 w 529"/>
                <a:gd name="T53" fmla="*/ 655 h 655"/>
                <a:gd name="T54" fmla="*/ 212 w 529"/>
                <a:gd name="T55" fmla="*/ 644 h 655"/>
                <a:gd name="T56" fmla="*/ 153 w 529"/>
                <a:gd name="T57" fmla="*/ 613 h 655"/>
                <a:gd name="T58" fmla="*/ 105 w 529"/>
                <a:gd name="T59" fmla="*/ 560 h 655"/>
                <a:gd name="T60" fmla="*/ 67 w 529"/>
                <a:gd name="T61" fmla="*/ 490 h 655"/>
                <a:gd name="T62" fmla="*/ 38 w 529"/>
                <a:gd name="T63" fmla="*/ 405 h 655"/>
                <a:gd name="T64" fmla="*/ 17 w 529"/>
                <a:gd name="T65" fmla="*/ 306 h 655"/>
                <a:gd name="T66" fmla="*/ 5 w 529"/>
                <a:gd name="T67" fmla="*/ 199 h 655"/>
                <a:gd name="T68" fmla="*/ 0 w 529"/>
                <a:gd name="T69" fmla="*/ 84 h 655"/>
                <a:gd name="T70" fmla="*/ 1 w 529"/>
                <a:gd name="T71" fmla="*/ 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9" h="655">
                  <a:moveTo>
                    <a:pt x="264" y="144"/>
                  </a:move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304" y="385"/>
                  </a:lnTo>
                  <a:lnTo>
                    <a:pt x="328" y="374"/>
                  </a:lnTo>
                  <a:lnTo>
                    <a:pt x="351" y="359"/>
                  </a:lnTo>
                  <a:lnTo>
                    <a:pt x="368" y="338"/>
                  </a:lnTo>
                  <a:lnTo>
                    <a:pt x="381" y="316"/>
                  </a:lnTo>
                  <a:lnTo>
                    <a:pt x="389" y="289"/>
                  </a:lnTo>
                  <a:lnTo>
                    <a:pt x="390" y="261"/>
                  </a:lnTo>
                  <a:lnTo>
                    <a:pt x="386" y="233"/>
                  </a:lnTo>
                  <a:lnTo>
                    <a:pt x="376" y="207"/>
                  </a:lnTo>
                  <a:lnTo>
                    <a:pt x="360" y="186"/>
                  </a:lnTo>
                  <a:lnTo>
                    <a:pt x="340" y="168"/>
                  </a:lnTo>
                  <a:lnTo>
                    <a:pt x="318" y="155"/>
                  </a:lnTo>
                  <a:lnTo>
                    <a:pt x="293" y="147"/>
                  </a:lnTo>
                  <a:lnTo>
                    <a:pt x="264" y="144"/>
                  </a:lnTo>
                  <a:close/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321" y="60"/>
                  </a:lnTo>
                  <a:lnTo>
                    <a:pt x="382" y="55"/>
                  </a:lnTo>
                  <a:lnTo>
                    <a:pt x="442" y="46"/>
                  </a:lnTo>
                  <a:lnTo>
                    <a:pt x="504" y="31"/>
                  </a:lnTo>
                  <a:lnTo>
                    <a:pt x="529" y="24"/>
                  </a:lnTo>
                  <a:lnTo>
                    <a:pt x="529" y="79"/>
                  </a:lnTo>
                  <a:lnTo>
                    <a:pt x="526" y="145"/>
                  </a:lnTo>
                  <a:lnTo>
                    <a:pt x="522" y="209"/>
                  </a:lnTo>
                  <a:lnTo>
                    <a:pt x="516" y="270"/>
                  </a:lnTo>
                  <a:lnTo>
                    <a:pt x="507" y="327"/>
                  </a:lnTo>
                  <a:lnTo>
                    <a:pt x="496" y="381"/>
                  </a:lnTo>
                  <a:lnTo>
                    <a:pt x="483" y="431"/>
                  </a:lnTo>
                  <a:lnTo>
                    <a:pt x="467" y="477"/>
                  </a:lnTo>
                  <a:lnTo>
                    <a:pt x="449" y="517"/>
                  </a:lnTo>
                  <a:lnTo>
                    <a:pt x="428" y="554"/>
                  </a:lnTo>
                  <a:lnTo>
                    <a:pt x="404" y="585"/>
                  </a:lnTo>
                  <a:lnTo>
                    <a:pt x="377" y="610"/>
                  </a:lnTo>
                  <a:lnTo>
                    <a:pt x="348" y="631"/>
                  </a:lnTo>
                  <a:lnTo>
                    <a:pt x="317" y="645"/>
                  </a:lnTo>
                  <a:lnTo>
                    <a:pt x="281" y="655"/>
                  </a:lnTo>
                  <a:lnTo>
                    <a:pt x="245" y="652"/>
                  </a:lnTo>
                  <a:lnTo>
                    <a:pt x="212" y="644"/>
                  </a:lnTo>
                  <a:lnTo>
                    <a:pt x="181" y="631"/>
                  </a:lnTo>
                  <a:lnTo>
                    <a:pt x="153" y="613"/>
                  </a:lnTo>
                  <a:lnTo>
                    <a:pt x="127" y="588"/>
                  </a:lnTo>
                  <a:lnTo>
                    <a:pt x="105" y="560"/>
                  </a:lnTo>
                  <a:lnTo>
                    <a:pt x="84" y="526"/>
                  </a:lnTo>
                  <a:lnTo>
                    <a:pt x="67" y="490"/>
                  </a:lnTo>
                  <a:lnTo>
                    <a:pt x="51" y="449"/>
                  </a:lnTo>
                  <a:lnTo>
                    <a:pt x="38" y="405"/>
                  </a:lnTo>
                  <a:lnTo>
                    <a:pt x="26" y="356"/>
                  </a:lnTo>
                  <a:lnTo>
                    <a:pt x="17" y="306"/>
                  </a:lnTo>
                  <a:lnTo>
                    <a:pt x="10" y="254"/>
                  </a:lnTo>
                  <a:lnTo>
                    <a:pt x="5" y="199"/>
                  </a:lnTo>
                  <a:lnTo>
                    <a:pt x="1" y="143"/>
                  </a:lnTo>
                  <a:lnTo>
                    <a:pt x="0" y="84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149"/>
            <p:cNvSpPr>
              <a:spLocks/>
            </p:cNvSpPr>
            <p:nvPr/>
          </p:nvSpPr>
          <p:spPr bwMode="auto">
            <a:xfrm>
              <a:off x="1816640" y="5514919"/>
              <a:ext cx="195169" cy="456558"/>
            </a:xfrm>
            <a:custGeom>
              <a:avLst/>
              <a:gdLst>
                <a:gd name="T0" fmla="*/ 9 w 280"/>
                <a:gd name="T1" fmla="*/ 0 h 655"/>
                <a:gd name="T2" fmla="*/ 72 w 280"/>
                <a:gd name="T3" fmla="*/ 26 h 655"/>
                <a:gd name="T4" fmla="*/ 135 w 280"/>
                <a:gd name="T5" fmla="*/ 45 h 655"/>
                <a:gd name="T6" fmla="*/ 196 w 280"/>
                <a:gd name="T7" fmla="*/ 56 h 655"/>
                <a:gd name="T8" fmla="*/ 259 w 280"/>
                <a:gd name="T9" fmla="*/ 62 h 655"/>
                <a:gd name="T10" fmla="*/ 280 w 280"/>
                <a:gd name="T11" fmla="*/ 62 h 655"/>
                <a:gd name="T12" fmla="*/ 280 w 280"/>
                <a:gd name="T13" fmla="*/ 145 h 655"/>
                <a:gd name="T14" fmla="*/ 264 w 280"/>
                <a:gd name="T15" fmla="*/ 144 h 655"/>
                <a:gd name="T16" fmla="*/ 238 w 280"/>
                <a:gd name="T17" fmla="*/ 149 h 655"/>
                <a:gd name="T18" fmla="*/ 213 w 280"/>
                <a:gd name="T19" fmla="*/ 160 h 655"/>
                <a:gd name="T20" fmla="*/ 192 w 280"/>
                <a:gd name="T21" fmla="*/ 175 h 655"/>
                <a:gd name="T22" fmla="*/ 174 w 280"/>
                <a:gd name="T23" fmla="*/ 195 h 655"/>
                <a:gd name="T24" fmla="*/ 161 w 280"/>
                <a:gd name="T25" fmla="*/ 219 h 655"/>
                <a:gd name="T26" fmla="*/ 154 w 280"/>
                <a:gd name="T27" fmla="*/ 245 h 655"/>
                <a:gd name="T28" fmla="*/ 152 w 280"/>
                <a:gd name="T29" fmla="*/ 272 h 655"/>
                <a:gd name="T30" fmla="*/ 157 w 280"/>
                <a:gd name="T31" fmla="*/ 301 h 655"/>
                <a:gd name="T32" fmla="*/ 166 w 280"/>
                <a:gd name="T33" fmla="*/ 326 h 655"/>
                <a:gd name="T34" fmla="*/ 182 w 280"/>
                <a:gd name="T35" fmla="*/ 348 h 655"/>
                <a:gd name="T36" fmla="*/ 201 w 280"/>
                <a:gd name="T37" fmla="*/ 367 h 655"/>
                <a:gd name="T38" fmla="*/ 224 w 280"/>
                <a:gd name="T39" fmla="*/ 380 h 655"/>
                <a:gd name="T40" fmla="*/ 250 w 280"/>
                <a:gd name="T41" fmla="*/ 388 h 655"/>
                <a:gd name="T42" fmla="*/ 277 w 280"/>
                <a:gd name="T43" fmla="*/ 389 h 655"/>
                <a:gd name="T44" fmla="*/ 280 w 280"/>
                <a:gd name="T45" fmla="*/ 389 h 655"/>
                <a:gd name="T46" fmla="*/ 280 w 280"/>
                <a:gd name="T47" fmla="*/ 655 h 655"/>
                <a:gd name="T48" fmla="*/ 262 w 280"/>
                <a:gd name="T49" fmla="*/ 655 h 655"/>
                <a:gd name="T50" fmla="*/ 226 w 280"/>
                <a:gd name="T51" fmla="*/ 649 h 655"/>
                <a:gd name="T52" fmla="*/ 194 w 280"/>
                <a:gd name="T53" fmla="*/ 638 h 655"/>
                <a:gd name="T54" fmla="*/ 164 w 280"/>
                <a:gd name="T55" fmla="*/ 621 h 655"/>
                <a:gd name="T56" fmla="*/ 136 w 280"/>
                <a:gd name="T57" fmla="*/ 598 h 655"/>
                <a:gd name="T58" fmla="*/ 111 w 280"/>
                <a:gd name="T59" fmla="*/ 569 h 655"/>
                <a:gd name="T60" fmla="*/ 90 w 280"/>
                <a:gd name="T61" fmla="*/ 537 h 655"/>
                <a:gd name="T62" fmla="*/ 71 w 280"/>
                <a:gd name="T63" fmla="*/ 500 h 655"/>
                <a:gd name="T64" fmla="*/ 55 w 280"/>
                <a:gd name="T65" fmla="*/ 460 h 655"/>
                <a:gd name="T66" fmla="*/ 40 w 280"/>
                <a:gd name="T67" fmla="*/ 415 h 655"/>
                <a:gd name="T68" fmla="*/ 29 w 280"/>
                <a:gd name="T69" fmla="*/ 367 h 655"/>
                <a:gd name="T70" fmla="*/ 18 w 280"/>
                <a:gd name="T71" fmla="*/ 316 h 655"/>
                <a:gd name="T72" fmla="*/ 12 w 280"/>
                <a:gd name="T73" fmla="*/ 262 h 655"/>
                <a:gd name="T74" fmla="*/ 5 w 280"/>
                <a:gd name="T75" fmla="*/ 206 h 655"/>
                <a:gd name="T76" fmla="*/ 2 w 280"/>
                <a:gd name="T77" fmla="*/ 148 h 655"/>
                <a:gd name="T78" fmla="*/ 0 w 280"/>
                <a:gd name="T79" fmla="*/ 88 h 655"/>
                <a:gd name="T80" fmla="*/ 0 w 280"/>
                <a:gd name="T81" fmla="*/ 25 h 655"/>
                <a:gd name="T82" fmla="*/ 1 w 280"/>
                <a:gd name="T83" fmla="*/ 4 h 655"/>
                <a:gd name="T84" fmla="*/ 9 w 280"/>
                <a:gd name="T8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0" h="655"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280" y="62"/>
                  </a:lnTo>
                  <a:lnTo>
                    <a:pt x="280" y="145"/>
                  </a:lnTo>
                  <a:lnTo>
                    <a:pt x="264" y="144"/>
                  </a:ln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280" y="389"/>
                  </a:lnTo>
                  <a:lnTo>
                    <a:pt x="280" y="655"/>
                  </a:lnTo>
                  <a:lnTo>
                    <a:pt x="262" y="655"/>
                  </a:lnTo>
                  <a:lnTo>
                    <a:pt x="226" y="649"/>
                  </a:lnTo>
                  <a:lnTo>
                    <a:pt x="194" y="638"/>
                  </a:lnTo>
                  <a:lnTo>
                    <a:pt x="164" y="621"/>
                  </a:lnTo>
                  <a:lnTo>
                    <a:pt x="136" y="598"/>
                  </a:lnTo>
                  <a:lnTo>
                    <a:pt x="111" y="569"/>
                  </a:lnTo>
                  <a:lnTo>
                    <a:pt x="90" y="537"/>
                  </a:lnTo>
                  <a:lnTo>
                    <a:pt x="71" y="500"/>
                  </a:lnTo>
                  <a:lnTo>
                    <a:pt x="55" y="460"/>
                  </a:lnTo>
                  <a:lnTo>
                    <a:pt x="40" y="415"/>
                  </a:lnTo>
                  <a:lnTo>
                    <a:pt x="29" y="367"/>
                  </a:lnTo>
                  <a:lnTo>
                    <a:pt x="18" y="316"/>
                  </a:lnTo>
                  <a:lnTo>
                    <a:pt x="12" y="262"/>
                  </a:lnTo>
                  <a:lnTo>
                    <a:pt x="5" y="206"/>
                  </a:lnTo>
                  <a:lnTo>
                    <a:pt x="2" y="148"/>
                  </a:lnTo>
                  <a:lnTo>
                    <a:pt x="0" y="88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150"/>
            <p:cNvSpPr>
              <a:spLocks/>
            </p:cNvSpPr>
            <p:nvPr/>
          </p:nvSpPr>
          <p:spPr bwMode="auto">
            <a:xfrm>
              <a:off x="1506460" y="2982594"/>
              <a:ext cx="995364" cy="462831"/>
            </a:xfrm>
            <a:custGeom>
              <a:avLst/>
              <a:gdLst>
                <a:gd name="T0" fmla="*/ 1411 w 1428"/>
                <a:gd name="T1" fmla="*/ 12 h 664"/>
                <a:gd name="T2" fmla="*/ 1424 w 1428"/>
                <a:gd name="T3" fmla="*/ 525 h 664"/>
                <a:gd name="T4" fmla="*/ 1418 w 1428"/>
                <a:gd name="T5" fmla="*/ 591 h 664"/>
                <a:gd name="T6" fmla="*/ 1371 w 1428"/>
                <a:gd name="T7" fmla="*/ 646 h 664"/>
                <a:gd name="T8" fmla="*/ 1305 w 1428"/>
                <a:gd name="T9" fmla="*/ 664 h 664"/>
                <a:gd name="T10" fmla="*/ 1253 w 1428"/>
                <a:gd name="T11" fmla="*/ 630 h 664"/>
                <a:gd name="T12" fmla="*/ 1217 w 1428"/>
                <a:gd name="T13" fmla="*/ 574 h 664"/>
                <a:gd name="T14" fmla="*/ 1183 w 1428"/>
                <a:gd name="T15" fmla="*/ 525 h 664"/>
                <a:gd name="T16" fmla="*/ 1141 w 1428"/>
                <a:gd name="T17" fmla="*/ 523 h 664"/>
                <a:gd name="T18" fmla="*/ 1097 w 1428"/>
                <a:gd name="T19" fmla="*/ 540 h 664"/>
                <a:gd name="T20" fmla="*/ 1052 w 1428"/>
                <a:gd name="T21" fmla="*/ 541 h 664"/>
                <a:gd name="T22" fmla="*/ 1007 w 1428"/>
                <a:gd name="T23" fmla="*/ 507 h 664"/>
                <a:gd name="T24" fmla="*/ 954 w 1428"/>
                <a:gd name="T25" fmla="*/ 489 h 664"/>
                <a:gd name="T26" fmla="*/ 919 w 1428"/>
                <a:gd name="T27" fmla="*/ 507 h 664"/>
                <a:gd name="T28" fmla="*/ 885 w 1428"/>
                <a:gd name="T29" fmla="*/ 533 h 664"/>
                <a:gd name="T30" fmla="*/ 822 w 1428"/>
                <a:gd name="T31" fmla="*/ 534 h 664"/>
                <a:gd name="T32" fmla="*/ 767 w 1428"/>
                <a:gd name="T33" fmla="*/ 499 h 664"/>
                <a:gd name="T34" fmla="*/ 718 w 1428"/>
                <a:gd name="T35" fmla="*/ 461 h 664"/>
                <a:gd name="T36" fmla="*/ 678 w 1428"/>
                <a:gd name="T37" fmla="*/ 460 h 664"/>
                <a:gd name="T38" fmla="*/ 615 w 1428"/>
                <a:gd name="T39" fmla="*/ 525 h 664"/>
                <a:gd name="T40" fmla="*/ 550 w 1428"/>
                <a:gd name="T41" fmla="*/ 597 h 664"/>
                <a:gd name="T42" fmla="*/ 479 w 1428"/>
                <a:gd name="T43" fmla="*/ 635 h 664"/>
                <a:gd name="T44" fmla="*/ 416 w 1428"/>
                <a:gd name="T45" fmla="*/ 622 h 664"/>
                <a:gd name="T46" fmla="*/ 366 w 1428"/>
                <a:gd name="T47" fmla="*/ 580 h 664"/>
                <a:gd name="T48" fmla="*/ 322 w 1428"/>
                <a:gd name="T49" fmla="*/ 537 h 664"/>
                <a:gd name="T50" fmla="*/ 275 w 1428"/>
                <a:gd name="T51" fmla="*/ 519 h 664"/>
                <a:gd name="T52" fmla="*/ 218 w 1428"/>
                <a:gd name="T53" fmla="*/ 530 h 664"/>
                <a:gd name="T54" fmla="*/ 166 w 1428"/>
                <a:gd name="T55" fmla="*/ 525 h 664"/>
                <a:gd name="T56" fmla="*/ 111 w 1428"/>
                <a:gd name="T57" fmla="*/ 536 h 664"/>
                <a:gd name="T58" fmla="*/ 85 w 1428"/>
                <a:gd name="T59" fmla="*/ 559 h 664"/>
                <a:gd name="T60" fmla="*/ 53 w 1428"/>
                <a:gd name="T61" fmla="*/ 578 h 664"/>
                <a:gd name="T62" fmla="*/ 21 w 1428"/>
                <a:gd name="T63" fmla="*/ 568 h 664"/>
                <a:gd name="T64" fmla="*/ 5 w 1428"/>
                <a:gd name="T65" fmla="*/ 536 h 664"/>
                <a:gd name="T66" fmla="*/ 0 w 1428"/>
                <a:gd name="T67" fmla="*/ 46 h 664"/>
                <a:gd name="T68" fmla="*/ 24 w 1428"/>
                <a:gd name="T69" fmla="*/ 29 h 664"/>
                <a:gd name="T70" fmla="*/ 82 w 1428"/>
                <a:gd name="T71" fmla="*/ 16 h 664"/>
                <a:gd name="T72" fmla="*/ 163 w 1428"/>
                <a:gd name="T73" fmla="*/ 12 h 664"/>
                <a:gd name="T74" fmla="*/ 242 w 1428"/>
                <a:gd name="T75" fmla="*/ 13 h 664"/>
                <a:gd name="T76" fmla="*/ 292 w 1428"/>
                <a:gd name="T77" fmla="*/ 15 h 664"/>
                <a:gd name="T78" fmla="*/ 999 w 1428"/>
                <a:gd name="T79" fmla="*/ 23 h 664"/>
                <a:gd name="T80" fmla="*/ 1084 w 1428"/>
                <a:gd name="T81" fmla="*/ 16 h 664"/>
                <a:gd name="T82" fmla="*/ 1178 w 1428"/>
                <a:gd name="T83" fmla="*/ 9 h 664"/>
                <a:gd name="T84" fmla="*/ 1255 w 1428"/>
                <a:gd name="T85" fmla="*/ 17 h 664"/>
                <a:gd name="T86" fmla="*/ 1278 w 1428"/>
                <a:gd name="T87" fmla="*/ 23 h 664"/>
                <a:gd name="T88" fmla="*/ 1309 w 1428"/>
                <a:gd name="T89" fmla="*/ 30 h 664"/>
                <a:gd name="T90" fmla="*/ 1346 w 1428"/>
                <a:gd name="T91" fmla="*/ 15 h 664"/>
                <a:gd name="T92" fmla="*/ 1382 w 1428"/>
                <a:gd name="T93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8" h="664">
                  <a:moveTo>
                    <a:pt x="1393" y="0"/>
                  </a:moveTo>
                  <a:lnTo>
                    <a:pt x="1402" y="4"/>
                  </a:lnTo>
                  <a:lnTo>
                    <a:pt x="1411" y="12"/>
                  </a:lnTo>
                  <a:lnTo>
                    <a:pt x="1419" y="26"/>
                  </a:lnTo>
                  <a:lnTo>
                    <a:pt x="1424" y="46"/>
                  </a:lnTo>
                  <a:lnTo>
                    <a:pt x="1424" y="525"/>
                  </a:lnTo>
                  <a:lnTo>
                    <a:pt x="1428" y="546"/>
                  </a:lnTo>
                  <a:lnTo>
                    <a:pt x="1426" y="568"/>
                  </a:lnTo>
                  <a:lnTo>
                    <a:pt x="1418" y="591"/>
                  </a:lnTo>
                  <a:lnTo>
                    <a:pt x="1406" y="612"/>
                  </a:lnTo>
                  <a:lnTo>
                    <a:pt x="1390" y="630"/>
                  </a:lnTo>
                  <a:lnTo>
                    <a:pt x="1371" y="646"/>
                  </a:lnTo>
                  <a:lnTo>
                    <a:pt x="1350" y="657"/>
                  </a:lnTo>
                  <a:lnTo>
                    <a:pt x="1329" y="664"/>
                  </a:lnTo>
                  <a:lnTo>
                    <a:pt x="1305" y="664"/>
                  </a:lnTo>
                  <a:lnTo>
                    <a:pt x="1284" y="657"/>
                  </a:lnTo>
                  <a:lnTo>
                    <a:pt x="1267" y="646"/>
                  </a:lnTo>
                  <a:lnTo>
                    <a:pt x="1253" y="630"/>
                  </a:lnTo>
                  <a:lnTo>
                    <a:pt x="1240" y="612"/>
                  </a:lnTo>
                  <a:lnTo>
                    <a:pt x="1228" y="593"/>
                  </a:lnTo>
                  <a:lnTo>
                    <a:pt x="1217" y="574"/>
                  </a:lnTo>
                  <a:lnTo>
                    <a:pt x="1208" y="557"/>
                  </a:lnTo>
                  <a:lnTo>
                    <a:pt x="1196" y="537"/>
                  </a:lnTo>
                  <a:lnTo>
                    <a:pt x="1183" y="525"/>
                  </a:lnTo>
                  <a:lnTo>
                    <a:pt x="1170" y="520"/>
                  </a:lnTo>
                  <a:lnTo>
                    <a:pt x="1156" y="519"/>
                  </a:lnTo>
                  <a:lnTo>
                    <a:pt x="1141" y="523"/>
                  </a:lnTo>
                  <a:lnTo>
                    <a:pt x="1127" y="528"/>
                  </a:lnTo>
                  <a:lnTo>
                    <a:pt x="1113" y="533"/>
                  </a:lnTo>
                  <a:lnTo>
                    <a:pt x="1097" y="540"/>
                  </a:lnTo>
                  <a:lnTo>
                    <a:pt x="1083" y="544"/>
                  </a:lnTo>
                  <a:lnTo>
                    <a:pt x="1067" y="545"/>
                  </a:lnTo>
                  <a:lnTo>
                    <a:pt x="1052" y="541"/>
                  </a:lnTo>
                  <a:lnTo>
                    <a:pt x="1038" y="533"/>
                  </a:lnTo>
                  <a:lnTo>
                    <a:pt x="1022" y="520"/>
                  </a:lnTo>
                  <a:lnTo>
                    <a:pt x="1007" y="507"/>
                  </a:lnTo>
                  <a:lnTo>
                    <a:pt x="990" y="495"/>
                  </a:lnTo>
                  <a:lnTo>
                    <a:pt x="970" y="489"/>
                  </a:lnTo>
                  <a:lnTo>
                    <a:pt x="954" y="489"/>
                  </a:lnTo>
                  <a:lnTo>
                    <a:pt x="941" y="493"/>
                  </a:lnTo>
                  <a:lnTo>
                    <a:pt x="929" y="498"/>
                  </a:lnTo>
                  <a:lnTo>
                    <a:pt x="919" y="507"/>
                  </a:lnTo>
                  <a:lnTo>
                    <a:pt x="908" y="516"/>
                  </a:lnTo>
                  <a:lnTo>
                    <a:pt x="897" y="525"/>
                  </a:lnTo>
                  <a:lnTo>
                    <a:pt x="885" y="533"/>
                  </a:lnTo>
                  <a:lnTo>
                    <a:pt x="863" y="540"/>
                  </a:lnTo>
                  <a:lnTo>
                    <a:pt x="842" y="540"/>
                  </a:lnTo>
                  <a:lnTo>
                    <a:pt x="822" y="534"/>
                  </a:lnTo>
                  <a:lnTo>
                    <a:pt x="802" y="525"/>
                  </a:lnTo>
                  <a:lnTo>
                    <a:pt x="784" y="512"/>
                  </a:lnTo>
                  <a:lnTo>
                    <a:pt x="767" y="499"/>
                  </a:lnTo>
                  <a:lnTo>
                    <a:pt x="750" y="485"/>
                  </a:lnTo>
                  <a:lnTo>
                    <a:pt x="734" y="472"/>
                  </a:lnTo>
                  <a:lnTo>
                    <a:pt x="718" y="461"/>
                  </a:lnTo>
                  <a:lnTo>
                    <a:pt x="704" y="456"/>
                  </a:lnTo>
                  <a:lnTo>
                    <a:pt x="690" y="455"/>
                  </a:lnTo>
                  <a:lnTo>
                    <a:pt x="678" y="460"/>
                  </a:lnTo>
                  <a:lnTo>
                    <a:pt x="657" y="478"/>
                  </a:lnTo>
                  <a:lnTo>
                    <a:pt x="636" y="500"/>
                  </a:lnTo>
                  <a:lnTo>
                    <a:pt x="615" y="525"/>
                  </a:lnTo>
                  <a:lnTo>
                    <a:pt x="594" y="550"/>
                  </a:lnTo>
                  <a:lnTo>
                    <a:pt x="572" y="575"/>
                  </a:lnTo>
                  <a:lnTo>
                    <a:pt x="550" y="597"/>
                  </a:lnTo>
                  <a:lnTo>
                    <a:pt x="527" y="616"/>
                  </a:lnTo>
                  <a:lnTo>
                    <a:pt x="504" y="629"/>
                  </a:lnTo>
                  <a:lnTo>
                    <a:pt x="479" y="635"/>
                  </a:lnTo>
                  <a:lnTo>
                    <a:pt x="455" y="635"/>
                  </a:lnTo>
                  <a:lnTo>
                    <a:pt x="434" y="631"/>
                  </a:lnTo>
                  <a:lnTo>
                    <a:pt x="416" y="622"/>
                  </a:lnTo>
                  <a:lnTo>
                    <a:pt x="398" y="610"/>
                  </a:lnTo>
                  <a:lnTo>
                    <a:pt x="382" y="596"/>
                  </a:lnTo>
                  <a:lnTo>
                    <a:pt x="366" y="580"/>
                  </a:lnTo>
                  <a:lnTo>
                    <a:pt x="351" y="565"/>
                  </a:lnTo>
                  <a:lnTo>
                    <a:pt x="336" y="550"/>
                  </a:lnTo>
                  <a:lnTo>
                    <a:pt x="322" y="537"/>
                  </a:lnTo>
                  <a:lnTo>
                    <a:pt x="307" y="527"/>
                  </a:lnTo>
                  <a:lnTo>
                    <a:pt x="292" y="520"/>
                  </a:lnTo>
                  <a:lnTo>
                    <a:pt x="275" y="519"/>
                  </a:lnTo>
                  <a:lnTo>
                    <a:pt x="258" y="523"/>
                  </a:lnTo>
                  <a:lnTo>
                    <a:pt x="237" y="529"/>
                  </a:lnTo>
                  <a:lnTo>
                    <a:pt x="218" y="530"/>
                  </a:lnTo>
                  <a:lnTo>
                    <a:pt x="201" y="529"/>
                  </a:lnTo>
                  <a:lnTo>
                    <a:pt x="184" y="527"/>
                  </a:lnTo>
                  <a:lnTo>
                    <a:pt x="166" y="525"/>
                  </a:lnTo>
                  <a:lnTo>
                    <a:pt x="148" y="527"/>
                  </a:lnTo>
                  <a:lnTo>
                    <a:pt x="125" y="530"/>
                  </a:lnTo>
                  <a:lnTo>
                    <a:pt x="111" y="536"/>
                  </a:lnTo>
                  <a:lnTo>
                    <a:pt x="100" y="544"/>
                  </a:lnTo>
                  <a:lnTo>
                    <a:pt x="93" y="551"/>
                  </a:lnTo>
                  <a:lnTo>
                    <a:pt x="85" y="559"/>
                  </a:lnTo>
                  <a:lnTo>
                    <a:pt x="76" y="567"/>
                  </a:lnTo>
                  <a:lnTo>
                    <a:pt x="66" y="574"/>
                  </a:lnTo>
                  <a:lnTo>
                    <a:pt x="53" y="578"/>
                  </a:lnTo>
                  <a:lnTo>
                    <a:pt x="36" y="579"/>
                  </a:lnTo>
                  <a:lnTo>
                    <a:pt x="27" y="576"/>
                  </a:lnTo>
                  <a:lnTo>
                    <a:pt x="21" y="568"/>
                  </a:lnTo>
                  <a:lnTo>
                    <a:pt x="14" y="558"/>
                  </a:lnTo>
                  <a:lnTo>
                    <a:pt x="9" y="546"/>
                  </a:lnTo>
                  <a:lnTo>
                    <a:pt x="5" y="536"/>
                  </a:lnTo>
                  <a:lnTo>
                    <a:pt x="2" y="529"/>
                  </a:lnTo>
                  <a:lnTo>
                    <a:pt x="0" y="528"/>
                  </a:lnTo>
                  <a:lnTo>
                    <a:pt x="0" y="46"/>
                  </a:lnTo>
                  <a:lnTo>
                    <a:pt x="11" y="46"/>
                  </a:lnTo>
                  <a:lnTo>
                    <a:pt x="14" y="37"/>
                  </a:lnTo>
                  <a:lnTo>
                    <a:pt x="24" y="29"/>
                  </a:lnTo>
                  <a:lnTo>
                    <a:pt x="40" y="23"/>
                  </a:lnTo>
                  <a:lnTo>
                    <a:pt x="60" y="19"/>
                  </a:lnTo>
                  <a:lnTo>
                    <a:pt x="82" y="16"/>
                  </a:lnTo>
                  <a:lnTo>
                    <a:pt x="108" y="13"/>
                  </a:lnTo>
                  <a:lnTo>
                    <a:pt x="136" y="12"/>
                  </a:lnTo>
                  <a:lnTo>
                    <a:pt x="163" y="12"/>
                  </a:lnTo>
                  <a:lnTo>
                    <a:pt x="191" y="12"/>
                  </a:lnTo>
                  <a:lnTo>
                    <a:pt x="217" y="12"/>
                  </a:lnTo>
                  <a:lnTo>
                    <a:pt x="242" y="13"/>
                  </a:lnTo>
                  <a:lnTo>
                    <a:pt x="263" y="13"/>
                  </a:lnTo>
                  <a:lnTo>
                    <a:pt x="279" y="15"/>
                  </a:lnTo>
                  <a:lnTo>
                    <a:pt x="292" y="15"/>
                  </a:lnTo>
                  <a:lnTo>
                    <a:pt x="525" y="17"/>
                  </a:lnTo>
                  <a:lnTo>
                    <a:pt x="760" y="20"/>
                  </a:lnTo>
                  <a:lnTo>
                    <a:pt x="999" y="23"/>
                  </a:lnTo>
                  <a:lnTo>
                    <a:pt x="1024" y="21"/>
                  </a:lnTo>
                  <a:lnTo>
                    <a:pt x="1052" y="20"/>
                  </a:lnTo>
                  <a:lnTo>
                    <a:pt x="1084" y="16"/>
                  </a:lnTo>
                  <a:lnTo>
                    <a:pt x="1115" y="13"/>
                  </a:lnTo>
                  <a:lnTo>
                    <a:pt x="1147" y="11"/>
                  </a:lnTo>
                  <a:lnTo>
                    <a:pt x="1178" y="9"/>
                  </a:lnTo>
                  <a:lnTo>
                    <a:pt x="1207" y="9"/>
                  </a:lnTo>
                  <a:lnTo>
                    <a:pt x="1233" y="12"/>
                  </a:lnTo>
                  <a:lnTo>
                    <a:pt x="1255" y="17"/>
                  </a:lnTo>
                  <a:lnTo>
                    <a:pt x="1261" y="16"/>
                  </a:lnTo>
                  <a:lnTo>
                    <a:pt x="1268" y="17"/>
                  </a:lnTo>
                  <a:lnTo>
                    <a:pt x="1278" y="23"/>
                  </a:lnTo>
                  <a:lnTo>
                    <a:pt x="1288" y="28"/>
                  </a:lnTo>
                  <a:lnTo>
                    <a:pt x="1299" y="30"/>
                  </a:lnTo>
                  <a:lnTo>
                    <a:pt x="1309" y="30"/>
                  </a:lnTo>
                  <a:lnTo>
                    <a:pt x="1321" y="26"/>
                  </a:lnTo>
                  <a:lnTo>
                    <a:pt x="1334" y="21"/>
                  </a:lnTo>
                  <a:lnTo>
                    <a:pt x="1346" y="15"/>
                  </a:lnTo>
                  <a:lnTo>
                    <a:pt x="1359" y="8"/>
                  </a:lnTo>
                  <a:lnTo>
                    <a:pt x="1371" y="4"/>
                  </a:lnTo>
                  <a:lnTo>
                    <a:pt x="1382" y="0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51"/>
            <p:cNvSpPr>
              <a:spLocks noChangeArrowheads="1"/>
            </p:cNvSpPr>
            <p:nvPr/>
          </p:nvSpPr>
          <p:spPr bwMode="auto">
            <a:xfrm>
              <a:off x="1513430" y="3864342"/>
              <a:ext cx="985606" cy="3540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52"/>
            <p:cNvSpPr>
              <a:spLocks noChangeArrowheads="1"/>
            </p:cNvSpPr>
            <p:nvPr/>
          </p:nvSpPr>
          <p:spPr bwMode="auto">
            <a:xfrm>
              <a:off x="1513430" y="3864342"/>
              <a:ext cx="497682" cy="3540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153"/>
            <p:cNvSpPr>
              <a:spLocks noChangeArrowheads="1"/>
            </p:cNvSpPr>
            <p:nvPr/>
          </p:nvSpPr>
          <p:spPr bwMode="auto">
            <a:xfrm>
              <a:off x="1512733" y="4050450"/>
              <a:ext cx="989091" cy="35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54"/>
            <p:cNvSpPr>
              <a:spLocks/>
            </p:cNvSpPr>
            <p:nvPr/>
          </p:nvSpPr>
          <p:spPr bwMode="auto">
            <a:xfrm>
              <a:off x="1506460" y="2990959"/>
              <a:ext cx="501864" cy="434252"/>
            </a:xfrm>
            <a:custGeom>
              <a:avLst/>
              <a:gdLst>
                <a:gd name="T0" fmla="*/ 191 w 720"/>
                <a:gd name="T1" fmla="*/ 0 h 623"/>
                <a:gd name="T2" fmla="*/ 242 w 720"/>
                <a:gd name="T3" fmla="*/ 1 h 623"/>
                <a:gd name="T4" fmla="*/ 279 w 720"/>
                <a:gd name="T5" fmla="*/ 3 h 623"/>
                <a:gd name="T6" fmla="*/ 466 w 720"/>
                <a:gd name="T7" fmla="*/ 4 h 623"/>
                <a:gd name="T8" fmla="*/ 720 w 720"/>
                <a:gd name="T9" fmla="*/ 8 h 623"/>
                <a:gd name="T10" fmla="*/ 718 w 720"/>
                <a:gd name="T11" fmla="*/ 449 h 623"/>
                <a:gd name="T12" fmla="*/ 690 w 720"/>
                <a:gd name="T13" fmla="*/ 443 h 623"/>
                <a:gd name="T14" fmla="*/ 657 w 720"/>
                <a:gd name="T15" fmla="*/ 466 h 623"/>
                <a:gd name="T16" fmla="*/ 615 w 720"/>
                <a:gd name="T17" fmla="*/ 513 h 623"/>
                <a:gd name="T18" fmla="*/ 572 w 720"/>
                <a:gd name="T19" fmla="*/ 563 h 623"/>
                <a:gd name="T20" fmla="*/ 527 w 720"/>
                <a:gd name="T21" fmla="*/ 604 h 623"/>
                <a:gd name="T22" fmla="*/ 479 w 720"/>
                <a:gd name="T23" fmla="*/ 623 h 623"/>
                <a:gd name="T24" fmla="*/ 434 w 720"/>
                <a:gd name="T25" fmla="*/ 619 h 623"/>
                <a:gd name="T26" fmla="*/ 398 w 720"/>
                <a:gd name="T27" fmla="*/ 598 h 623"/>
                <a:gd name="T28" fmla="*/ 366 w 720"/>
                <a:gd name="T29" fmla="*/ 568 h 623"/>
                <a:gd name="T30" fmla="*/ 336 w 720"/>
                <a:gd name="T31" fmla="*/ 538 h 623"/>
                <a:gd name="T32" fmla="*/ 307 w 720"/>
                <a:gd name="T33" fmla="*/ 515 h 623"/>
                <a:gd name="T34" fmla="*/ 275 w 720"/>
                <a:gd name="T35" fmla="*/ 507 h 623"/>
                <a:gd name="T36" fmla="*/ 237 w 720"/>
                <a:gd name="T37" fmla="*/ 517 h 623"/>
                <a:gd name="T38" fmla="*/ 201 w 720"/>
                <a:gd name="T39" fmla="*/ 517 h 623"/>
                <a:gd name="T40" fmla="*/ 166 w 720"/>
                <a:gd name="T41" fmla="*/ 513 h 623"/>
                <a:gd name="T42" fmla="*/ 125 w 720"/>
                <a:gd name="T43" fmla="*/ 518 h 623"/>
                <a:gd name="T44" fmla="*/ 100 w 720"/>
                <a:gd name="T45" fmla="*/ 532 h 623"/>
                <a:gd name="T46" fmla="*/ 85 w 720"/>
                <a:gd name="T47" fmla="*/ 547 h 623"/>
                <a:gd name="T48" fmla="*/ 66 w 720"/>
                <a:gd name="T49" fmla="*/ 562 h 623"/>
                <a:gd name="T50" fmla="*/ 36 w 720"/>
                <a:gd name="T51" fmla="*/ 567 h 623"/>
                <a:gd name="T52" fmla="*/ 21 w 720"/>
                <a:gd name="T53" fmla="*/ 556 h 623"/>
                <a:gd name="T54" fmla="*/ 9 w 720"/>
                <a:gd name="T55" fmla="*/ 534 h 623"/>
                <a:gd name="T56" fmla="*/ 2 w 720"/>
                <a:gd name="T57" fmla="*/ 517 h 623"/>
                <a:gd name="T58" fmla="*/ 0 w 720"/>
                <a:gd name="T59" fmla="*/ 34 h 623"/>
                <a:gd name="T60" fmla="*/ 14 w 720"/>
                <a:gd name="T61" fmla="*/ 25 h 623"/>
                <a:gd name="T62" fmla="*/ 40 w 720"/>
                <a:gd name="T63" fmla="*/ 11 h 623"/>
                <a:gd name="T64" fmla="*/ 82 w 720"/>
                <a:gd name="T65" fmla="*/ 4 h 623"/>
                <a:gd name="T66" fmla="*/ 136 w 720"/>
                <a:gd name="T6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0" h="623">
                  <a:moveTo>
                    <a:pt x="163" y="0"/>
                  </a:moveTo>
                  <a:lnTo>
                    <a:pt x="191" y="0"/>
                  </a:lnTo>
                  <a:lnTo>
                    <a:pt x="217" y="0"/>
                  </a:lnTo>
                  <a:lnTo>
                    <a:pt x="242" y="1"/>
                  </a:lnTo>
                  <a:lnTo>
                    <a:pt x="263" y="1"/>
                  </a:lnTo>
                  <a:lnTo>
                    <a:pt x="279" y="3"/>
                  </a:lnTo>
                  <a:lnTo>
                    <a:pt x="292" y="3"/>
                  </a:lnTo>
                  <a:lnTo>
                    <a:pt x="466" y="4"/>
                  </a:lnTo>
                  <a:lnTo>
                    <a:pt x="643" y="7"/>
                  </a:lnTo>
                  <a:lnTo>
                    <a:pt x="720" y="8"/>
                  </a:lnTo>
                  <a:lnTo>
                    <a:pt x="720" y="450"/>
                  </a:lnTo>
                  <a:lnTo>
                    <a:pt x="718" y="449"/>
                  </a:lnTo>
                  <a:lnTo>
                    <a:pt x="704" y="443"/>
                  </a:lnTo>
                  <a:lnTo>
                    <a:pt x="690" y="443"/>
                  </a:lnTo>
                  <a:lnTo>
                    <a:pt x="678" y="448"/>
                  </a:lnTo>
                  <a:lnTo>
                    <a:pt x="657" y="466"/>
                  </a:lnTo>
                  <a:lnTo>
                    <a:pt x="636" y="488"/>
                  </a:lnTo>
                  <a:lnTo>
                    <a:pt x="615" y="513"/>
                  </a:lnTo>
                  <a:lnTo>
                    <a:pt x="594" y="538"/>
                  </a:lnTo>
                  <a:lnTo>
                    <a:pt x="572" y="563"/>
                  </a:lnTo>
                  <a:lnTo>
                    <a:pt x="550" y="585"/>
                  </a:lnTo>
                  <a:lnTo>
                    <a:pt x="527" y="604"/>
                  </a:lnTo>
                  <a:lnTo>
                    <a:pt x="504" y="617"/>
                  </a:lnTo>
                  <a:lnTo>
                    <a:pt x="479" y="623"/>
                  </a:lnTo>
                  <a:lnTo>
                    <a:pt x="455" y="623"/>
                  </a:lnTo>
                  <a:lnTo>
                    <a:pt x="434" y="619"/>
                  </a:lnTo>
                  <a:lnTo>
                    <a:pt x="416" y="610"/>
                  </a:lnTo>
                  <a:lnTo>
                    <a:pt x="398" y="598"/>
                  </a:lnTo>
                  <a:lnTo>
                    <a:pt x="382" y="584"/>
                  </a:lnTo>
                  <a:lnTo>
                    <a:pt x="366" y="568"/>
                  </a:lnTo>
                  <a:lnTo>
                    <a:pt x="351" y="553"/>
                  </a:lnTo>
                  <a:lnTo>
                    <a:pt x="336" y="538"/>
                  </a:lnTo>
                  <a:lnTo>
                    <a:pt x="322" y="525"/>
                  </a:lnTo>
                  <a:lnTo>
                    <a:pt x="307" y="515"/>
                  </a:lnTo>
                  <a:lnTo>
                    <a:pt x="292" y="508"/>
                  </a:lnTo>
                  <a:lnTo>
                    <a:pt x="275" y="507"/>
                  </a:lnTo>
                  <a:lnTo>
                    <a:pt x="258" y="511"/>
                  </a:lnTo>
                  <a:lnTo>
                    <a:pt x="237" y="517"/>
                  </a:lnTo>
                  <a:lnTo>
                    <a:pt x="218" y="518"/>
                  </a:lnTo>
                  <a:lnTo>
                    <a:pt x="201" y="517"/>
                  </a:lnTo>
                  <a:lnTo>
                    <a:pt x="184" y="515"/>
                  </a:lnTo>
                  <a:lnTo>
                    <a:pt x="166" y="513"/>
                  </a:lnTo>
                  <a:lnTo>
                    <a:pt x="148" y="515"/>
                  </a:lnTo>
                  <a:lnTo>
                    <a:pt x="125" y="518"/>
                  </a:lnTo>
                  <a:lnTo>
                    <a:pt x="111" y="524"/>
                  </a:lnTo>
                  <a:lnTo>
                    <a:pt x="100" y="532"/>
                  </a:lnTo>
                  <a:lnTo>
                    <a:pt x="93" y="539"/>
                  </a:lnTo>
                  <a:lnTo>
                    <a:pt x="85" y="547"/>
                  </a:lnTo>
                  <a:lnTo>
                    <a:pt x="76" y="555"/>
                  </a:lnTo>
                  <a:lnTo>
                    <a:pt x="66" y="562"/>
                  </a:lnTo>
                  <a:lnTo>
                    <a:pt x="53" y="566"/>
                  </a:lnTo>
                  <a:lnTo>
                    <a:pt x="36" y="567"/>
                  </a:lnTo>
                  <a:lnTo>
                    <a:pt x="27" y="564"/>
                  </a:lnTo>
                  <a:lnTo>
                    <a:pt x="21" y="556"/>
                  </a:lnTo>
                  <a:lnTo>
                    <a:pt x="14" y="546"/>
                  </a:lnTo>
                  <a:lnTo>
                    <a:pt x="9" y="534"/>
                  </a:lnTo>
                  <a:lnTo>
                    <a:pt x="5" y="524"/>
                  </a:lnTo>
                  <a:lnTo>
                    <a:pt x="2" y="517"/>
                  </a:lnTo>
                  <a:lnTo>
                    <a:pt x="0" y="516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4" y="25"/>
                  </a:lnTo>
                  <a:lnTo>
                    <a:pt x="24" y="17"/>
                  </a:lnTo>
                  <a:lnTo>
                    <a:pt x="40" y="11"/>
                  </a:lnTo>
                  <a:lnTo>
                    <a:pt x="60" y="7"/>
                  </a:lnTo>
                  <a:lnTo>
                    <a:pt x="82" y="4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1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664329" y="361952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4329" y="328582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4865230" y="2168634"/>
            <a:ext cx="1298450" cy="1425495"/>
            <a:chOff x="688975" y="2427288"/>
            <a:chExt cx="957263" cy="1050925"/>
          </a:xfrm>
          <a:solidFill>
            <a:schemeClr val="bg1"/>
          </a:solidFill>
        </p:grpSpPr>
        <p:sp>
          <p:nvSpPr>
            <p:cNvPr id="138" name="Freeform 159"/>
            <p:cNvSpPr>
              <a:spLocks noEditPoints="1"/>
            </p:cNvSpPr>
            <p:nvPr/>
          </p:nvSpPr>
          <p:spPr bwMode="auto">
            <a:xfrm>
              <a:off x="846138" y="2589213"/>
              <a:ext cx="644525" cy="889000"/>
            </a:xfrm>
            <a:custGeom>
              <a:avLst/>
              <a:gdLst>
                <a:gd name="T0" fmla="*/ 751 w 2030"/>
                <a:gd name="T1" fmla="*/ 300 h 2803"/>
                <a:gd name="T2" fmla="*/ 479 w 2030"/>
                <a:gd name="T3" fmla="*/ 467 h 2803"/>
                <a:gd name="T4" fmla="*/ 304 w 2030"/>
                <a:gd name="T5" fmla="*/ 724 h 2803"/>
                <a:gd name="T6" fmla="*/ 259 w 2030"/>
                <a:gd name="T7" fmla="*/ 1035 h 2803"/>
                <a:gd name="T8" fmla="*/ 313 w 2030"/>
                <a:gd name="T9" fmla="*/ 1285 h 2803"/>
                <a:gd name="T10" fmla="*/ 414 w 2030"/>
                <a:gd name="T11" fmla="*/ 1473 h 2803"/>
                <a:gd name="T12" fmla="*/ 530 w 2030"/>
                <a:gd name="T13" fmla="*/ 1648 h 2803"/>
                <a:gd name="T14" fmla="*/ 603 w 2030"/>
                <a:gd name="T15" fmla="*/ 1845 h 2803"/>
                <a:gd name="T16" fmla="*/ 647 w 2030"/>
                <a:gd name="T17" fmla="*/ 1980 h 2803"/>
                <a:gd name="T18" fmla="*/ 1346 w 2030"/>
                <a:gd name="T19" fmla="*/ 2014 h 2803"/>
                <a:gd name="T20" fmla="*/ 1422 w 2030"/>
                <a:gd name="T21" fmla="*/ 1915 h 2803"/>
                <a:gd name="T22" fmla="*/ 1461 w 2030"/>
                <a:gd name="T23" fmla="*/ 1723 h 2803"/>
                <a:gd name="T24" fmla="*/ 1571 w 2030"/>
                <a:gd name="T25" fmla="*/ 1540 h 2803"/>
                <a:gd name="T26" fmla="*/ 1679 w 2030"/>
                <a:gd name="T27" fmla="*/ 1366 h 2803"/>
                <a:gd name="T28" fmla="*/ 1757 w 2030"/>
                <a:gd name="T29" fmla="*/ 1144 h 2803"/>
                <a:gd name="T30" fmla="*/ 1762 w 2030"/>
                <a:gd name="T31" fmla="*/ 846 h 2803"/>
                <a:gd name="T32" fmla="*/ 1635 w 2030"/>
                <a:gd name="T33" fmla="*/ 560 h 2803"/>
                <a:gd name="T34" fmla="*/ 1398 w 2030"/>
                <a:gd name="T35" fmla="*/ 353 h 2803"/>
                <a:gd name="T36" fmla="*/ 1084 w 2030"/>
                <a:gd name="T37" fmla="*/ 259 h 2803"/>
                <a:gd name="T38" fmla="*/ 1258 w 2030"/>
                <a:gd name="T39" fmla="*/ 30 h 2803"/>
                <a:gd name="T40" fmla="*/ 1614 w 2030"/>
                <a:gd name="T41" fmla="*/ 189 h 2803"/>
                <a:gd name="T42" fmla="*/ 1878 w 2030"/>
                <a:gd name="T43" fmla="*/ 462 h 2803"/>
                <a:gd name="T44" fmla="*/ 2016 w 2030"/>
                <a:gd name="T45" fmla="*/ 816 h 2803"/>
                <a:gd name="T46" fmla="*/ 2014 w 2030"/>
                <a:gd name="T47" fmla="*/ 1167 h 2803"/>
                <a:gd name="T48" fmla="*/ 1936 w 2030"/>
                <a:gd name="T49" fmla="*/ 1425 h 2803"/>
                <a:gd name="T50" fmla="*/ 1827 w 2030"/>
                <a:gd name="T51" fmla="*/ 1619 h 2803"/>
                <a:gd name="T52" fmla="*/ 1715 w 2030"/>
                <a:gd name="T53" fmla="*/ 1787 h 2803"/>
                <a:gd name="T54" fmla="*/ 1678 w 2030"/>
                <a:gd name="T55" fmla="*/ 1936 h 2803"/>
                <a:gd name="T56" fmla="*/ 1573 w 2030"/>
                <a:gd name="T57" fmla="*/ 2152 h 2803"/>
                <a:gd name="T58" fmla="*/ 1488 w 2030"/>
                <a:gd name="T59" fmla="*/ 2297 h 2803"/>
                <a:gd name="T60" fmla="*/ 1481 w 2030"/>
                <a:gd name="T61" fmla="*/ 2432 h 2803"/>
                <a:gd name="T62" fmla="*/ 1477 w 2030"/>
                <a:gd name="T63" fmla="*/ 2494 h 2803"/>
                <a:gd name="T64" fmla="*/ 1447 w 2030"/>
                <a:gd name="T65" fmla="*/ 2578 h 2803"/>
                <a:gd name="T66" fmla="*/ 1341 w 2030"/>
                <a:gd name="T67" fmla="*/ 2669 h 2803"/>
                <a:gd name="T68" fmla="*/ 1185 w 2030"/>
                <a:gd name="T69" fmla="*/ 2782 h 2803"/>
                <a:gd name="T70" fmla="*/ 891 w 2030"/>
                <a:gd name="T71" fmla="*/ 2800 h 2803"/>
                <a:gd name="T72" fmla="*/ 762 w 2030"/>
                <a:gd name="T73" fmla="*/ 2701 h 2803"/>
                <a:gd name="T74" fmla="*/ 607 w 2030"/>
                <a:gd name="T75" fmla="*/ 2609 h 2803"/>
                <a:gd name="T76" fmla="*/ 556 w 2030"/>
                <a:gd name="T77" fmla="*/ 2512 h 2803"/>
                <a:gd name="T78" fmla="*/ 551 w 2030"/>
                <a:gd name="T79" fmla="*/ 2468 h 2803"/>
                <a:gd name="T80" fmla="*/ 545 w 2030"/>
                <a:gd name="T81" fmla="*/ 2353 h 2803"/>
                <a:gd name="T82" fmla="*/ 538 w 2030"/>
                <a:gd name="T83" fmla="*/ 2224 h 2803"/>
                <a:gd name="T84" fmla="*/ 376 w 2030"/>
                <a:gd name="T85" fmla="*/ 2027 h 2803"/>
                <a:gd name="T86" fmla="*/ 340 w 2030"/>
                <a:gd name="T87" fmla="*/ 1841 h 2803"/>
                <a:gd name="T88" fmla="*/ 247 w 2030"/>
                <a:gd name="T89" fmla="*/ 1684 h 2803"/>
                <a:gd name="T90" fmla="*/ 137 w 2030"/>
                <a:gd name="T91" fmla="*/ 1510 h 2803"/>
                <a:gd name="T92" fmla="*/ 41 w 2030"/>
                <a:gd name="T93" fmla="*/ 1280 h 2803"/>
                <a:gd name="T94" fmla="*/ 0 w 2030"/>
                <a:gd name="T95" fmla="*/ 975 h 2803"/>
                <a:gd name="T96" fmla="*/ 80 w 2030"/>
                <a:gd name="T97" fmla="*/ 596 h 2803"/>
                <a:gd name="T98" fmla="*/ 298 w 2030"/>
                <a:gd name="T99" fmla="*/ 287 h 2803"/>
                <a:gd name="T100" fmla="*/ 621 w 2030"/>
                <a:gd name="T101" fmla="*/ 77 h 2803"/>
                <a:gd name="T102" fmla="*/ 1015 w 2030"/>
                <a:gd name="T10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30" h="2803">
                  <a:moveTo>
                    <a:pt x="1015" y="255"/>
                  </a:moveTo>
                  <a:lnTo>
                    <a:pt x="946" y="259"/>
                  </a:lnTo>
                  <a:lnTo>
                    <a:pt x="879" y="267"/>
                  </a:lnTo>
                  <a:lnTo>
                    <a:pt x="814" y="281"/>
                  </a:lnTo>
                  <a:lnTo>
                    <a:pt x="751" y="300"/>
                  </a:lnTo>
                  <a:lnTo>
                    <a:pt x="690" y="325"/>
                  </a:lnTo>
                  <a:lnTo>
                    <a:pt x="632" y="354"/>
                  </a:lnTo>
                  <a:lnTo>
                    <a:pt x="578" y="388"/>
                  </a:lnTo>
                  <a:lnTo>
                    <a:pt x="527" y="425"/>
                  </a:lnTo>
                  <a:lnTo>
                    <a:pt x="479" y="467"/>
                  </a:lnTo>
                  <a:lnTo>
                    <a:pt x="435" y="511"/>
                  </a:lnTo>
                  <a:lnTo>
                    <a:pt x="396" y="560"/>
                  </a:lnTo>
                  <a:lnTo>
                    <a:pt x="361" y="612"/>
                  </a:lnTo>
                  <a:lnTo>
                    <a:pt x="330" y="667"/>
                  </a:lnTo>
                  <a:lnTo>
                    <a:pt x="304" y="724"/>
                  </a:lnTo>
                  <a:lnTo>
                    <a:pt x="284" y="784"/>
                  </a:lnTo>
                  <a:lnTo>
                    <a:pt x="269" y="846"/>
                  </a:lnTo>
                  <a:lnTo>
                    <a:pt x="260" y="909"/>
                  </a:lnTo>
                  <a:lnTo>
                    <a:pt x="257" y="975"/>
                  </a:lnTo>
                  <a:lnTo>
                    <a:pt x="259" y="1035"/>
                  </a:lnTo>
                  <a:lnTo>
                    <a:pt x="264" y="1091"/>
                  </a:lnTo>
                  <a:lnTo>
                    <a:pt x="273" y="1144"/>
                  </a:lnTo>
                  <a:lnTo>
                    <a:pt x="284" y="1194"/>
                  </a:lnTo>
                  <a:lnTo>
                    <a:pt x="298" y="1241"/>
                  </a:lnTo>
                  <a:lnTo>
                    <a:pt x="313" y="1285"/>
                  </a:lnTo>
                  <a:lnTo>
                    <a:pt x="331" y="1327"/>
                  </a:lnTo>
                  <a:lnTo>
                    <a:pt x="351" y="1366"/>
                  </a:lnTo>
                  <a:lnTo>
                    <a:pt x="371" y="1404"/>
                  </a:lnTo>
                  <a:lnTo>
                    <a:pt x="393" y="1439"/>
                  </a:lnTo>
                  <a:lnTo>
                    <a:pt x="414" y="1473"/>
                  </a:lnTo>
                  <a:lnTo>
                    <a:pt x="437" y="1507"/>
                  </a:lnTo>
                  <a:lnTo>
                    <a:pt x="458" y="1539"/>
                  </a:lnTo>
                  <a:lnTo>
                    <a:pt x="483" y="1575"/>
                  </a:lnTo>
                  <a:lnTo>
                    <a:pt x="507" y="1612"/>
                  </a:lnTo>
                  <a:lnTo>
                    <a:pt x="530" y="1648"/>
                  </a:lnTo>
                  <a:lnTo>
                    <a:pt x="551" y="1685"/>
                  </a:lnTo>
                  <a:lnTo>
                    <a:pt x="569" y="1723"/>
                  </a:lnTo>
                  <a:lnTo>
                    <a:pt x="584" y="1762"/>
                  </a:lnTo>
                  <a:lnTo>
                    <a:pt x="595" y="1802"/>
                  </a:lnTo>
                  <a:lnTo>
                    <a:pt x="603" y="1845"/>
                  </a:lnTo>
                  <a:lnTo>
                    <a:pt x="605" y="1890"/>
                  </a:lnTo>
                  <a:lnTo>
                    <a:pt x="608" y="1915"/>
                  </a:lnTo>
                  <a:lnTo>
                    <a:pt x="618" y="1939"/>
                  </a:lnTo>
                  <a:lnTo>
                    <a:pt x="630" y="1960"/>
                  </a:lnTo>
                  <a:lnTo>
                    <a:pt x="647" y="1980"/>
                  </a:lnTo>
                  <a:lnTo>
                    <a:pt x="665" y="1998"/>
                  </a:lnTo>
                  <a:lnTo>
                    <a:pt x="684" y="2014"/>
                  </a:lnTo>
                  <a:lnTo>
                    <a:pt x="701" y="2027"/>
                  </a:lnTo>
                  <a:lnTo>
                    <a:pt x="1328" y="2027"/>
                  </a:lnTo>
                  <a:lnTo>
                    <a:pt x="1346" y="2014"/>
                  </a:lnTo>
                  <a:lnTo>
                    <a:pt x="1365" y="1998"/>
                  </a:lnTo>
                  <a:lnTo>
                    <a:pt x="1384" y="1980"/>
                  </a:lnTo>
                  <a:lnTo>
                    <a:pt x="1400" y="1960"/>
                  </a:lnTo>
                  <a:lnTo>
                    <a:pt x="1412" y="1939"/>
                  </a:lnTo>
                  <a:lnTo>
                    <a:pt x="1422" y="1915"/>
                  </a:lnTo>
                  <a:lnTo>
                    <a:pt x="1425" y="1890"/>
                  </a:lnTo>
                  <a:lnTo>
                    <a:pt x="1427" y="1845"/>
                  </a:lnTo>
                  <a:lnTo>
                    <a:pt x="1434" y="1802"/>
                  </a:lnTo>
                  <a:lnTo>
                    <a:pt x="1446" y="1762"/>
                  </a:lnTo>
                  <a:lnTo>
                    <a:pt x="1461" y="1723"/>
                  </a:lnTo>
                  <a:lnTo>
                    <a:pt x="1478" y="1686"/>
                  </a:lnTo>
                  <a:lnTo>
                    <a:pt x="1499" y="1648"/>
                  </a:lnTo>
                  <a:lnTo>
                    <a:pt x="1521" y="1612"/>
                  </a:lnTo>
                  <a:lnTo>
                    <a:pt x="1546" y="1576"/>
                  </a:lnTo>
                  <a:lnTo>
                    <a:pt x="1571" y="1540"/>
                  </a:lnTo>
                  <a:lnTo>
                    <a:pt x="1593" y="1508"/>
                  </a:lnTo>
                  <a:lnTo>
                    <a:pt x="1615" y="1474"/>
                  </a:lnTo>
                  <a:lnTo>
                    <a:pt x="1637" y="1440"/>
                  </a:lnTo>
                  <a:lnTo>
                    <a:pt x="1659" y="1404"/>
                  </a:lnTo>
                  <a:lnTo>
                    <a:pt x="1679" y="1366"/>
                  </a:lnTo>
                  <a:lnTo>
                    <a:pt x="1699" y="1327"/>
                  </a:lnTo>
                  <a:lnTo>
                    <a:pt x="1716" y="1285"/>
                  </a:lnTo>
                  <a:lnTo>
                    <a:pt x="1732" y="1241"/>
                  </a:lnTo>
                  <a:lnTo>
                    <a:pt x="1746" y="1194"/>
                  </a:lnTo>
                  <a:lnTo>
                    <a:pt x="1757" y="1144"/>
                  </a:lnTo>
                  <a:lnTo>
                    <a:pt x="1766" y="1091"/>
                  </a:lnTo>
                  <a:lnTo>
                    <a:pt x="1771" y="1035"/>
                  </a:lnTo>
                  <a:lnTo>
                    <a:pt x="1773" y="975"/>
                  </a:lnTo>
                  <a:lnTo>
                    <a:pt x="1770" y="909"/>
                  </a:lnTo>
                  <a:lnTo>
                    <a:pt x="1762" y="846"/>
                  </a:lnTo>
                  <a:lnTo>
                    <a:pt x="1746" y="783"/>
                  </a:lnTo>
                  <a:lnTo>
                    <a:pt x="1726" y="724"/>
                  </a:lnTo>
                  <a:lnTo>
                    <a:pt x="1701" y="667"/>
                  </a:lnTo>
                  <a:lnTo>
                    <a:pt x="1669" y="611"/>
                  </a:lnTo>
                  <a:lnTo>
                    <a:pt x="1635" y="560"/>
                  </a:lnTo>
                  <a:lnTo>
                    <a:pt x="1595" y="511"/>
                  </a:lnTo>
                  <a:lnTo>
                    <a:pt x="1551" y="467"/>
                  </a:lnTo>
                  <a:lnTo>
                    <a:pt x="1504" y="425"/>
                  </a:lnTo>
                  <a:lnTo>
                    <a:pt x="1452" y="387"/>
                  </a:lnTo>
                  <a:lnTo>
                    <a:pt x="1398" y="353"/>
                  </a:lnTo>
                  <a:lnTo>
                    <a:pt x="1340" y="325"/>
                  </a:lnTo>
                  <a:lnTo>
                    <a:pt x="1279" y="300"/>
                  </a:lnTo>
                  <a:lnTo>
                    <a:pt x="1216" y="281"/>
                  </a:lnTo>
                  <a:lnTo>
                    <a:pt x="1151" y="267"/>
                  </a:lnTo>
                  <a:lnTo>
                    <a:pt x="1084" y="259"/>
                  </a:lnTo>
                  <a:lnTo>
                    <a:pt x="1015" y="255"/>
                  </a:lnTo>
                  <a:close/>
                  <a:moveTo>
                    <a:pt x="1015" y="0"/>
                  </a:moveTo>
                  <a:lnTo>
                    <a:pt x="1098" y="4"/>
                  </a:lnTo>
                  <a:lnTo>
                    <a:pt x="1180" y="14"/>
                  </a:lnTo>
                  <a:lnTo>
                    <a:pt x="1258" y="30"/>
                  </a:lnTo>
                  <a:lnTo>
                    <a:pt x="1336" y="50"/>
                  </a:lnTo>
                  <a:lnTo>
                    <a:pt x="1409" y="77"/>
                  </a:lnTo>
                  <a:lnTo>
                    <a:pt x="1481" y="110"/>
                  </a:lnTo>
                  <a:lnTo>
                    <a:pt x="1549" y="147"/>
                  </a:lnTo>
                  <a:lnTo>
                    <a:pt x="1614" y="189"/>
                  </a:lnTo>
                  <a:lnTo>
                    <a:pt x="1675" y="236"/>
                  </a:lnTo>
                  <a:lnTo>
                    <a:pt x="1732" y="287"/>
                  </a:lnTo>
                  <a:lnTo>
                    <a:pt x="1785" y="341"/>
                  </a:lnTo>
                  <a:lnTo>
                    <a:pt x="1834" y="400"/>
                  </a:lnTo>
                  <a:lnTo>
                    <a:pt x="1878" y="462"/>
                  </a:lnTo>
                  <a:lnTo>
                    <a:pt x="1917" y="527"/>
                  </a:lnTo>
                  <a:lnTo>
                    <a:pt x="1950" y="596"/>
                  </a:lnTo>
                  <a:lnTo>
                    <a:pt x="1978" y="668"/>
                  </a:lnTo>
                  <a:lnTo>
                    <a:pt x="2001" y="740"/>
                  </a:lnTo>
                  <a:lnTo>
                    <a:pt x="2016" y="816"/>
                  </a:lnTo>
                  <a:lnTo>
                    <a:pt x="2027" y="895"/>
                  </a:lnTo>
                  <a:lnTo>
                    <a:pt x="2030" y="975"/>
                  </a:lnTo>
                  <a:lnTo>
                    <a:pt x="2028" y="1042"/>
                  </a:lnTo>
                  <a:lnTo>
                    <a:pt x="2023" y="1107"/>
                  </a:lnTo>
                  <a:lnTo>
                    <a:pt x="2014" y="1167"/>
                  </a:lnTo>
                  <a:lnTo>
                    <a:pt x="2003" y="1226"/>
                  </a:lnTo>
                  <a:lnTo>
                    <a:pt x="1989" y="1280"/>
                  </a:lnTo>
                  <a:lnTo>
                    <a:pt x="1973" y="1331"/>
                  </a:lnTo>
                  <a:lnTo>
                    <a:pt x="1955" y="1380"/>
                  </a:lnTo>
                  <a:lnTo>
                    <a:pt x="1936" y="1425"/>
                  </a:lnTo>
                  <a:lnTo>
                    <a:pt x="1915" y="1468"/>
                  </a:lnTo>
                  <a:lnTo>
                    <a:pt x="1894" y="1509"/>
                  </a:lnTo>
                  <a:lnTo>
                    <a:pt x="1871" y="1548"/>
                  </a:lnTo>
                  <a:lnTo>
                    <a:pt x="1849" y="1585"/>
                  </a:lnTo>
                  <a:lnTo>
                    <a:pt x="1827" y="1619"/>
                  </a:lnTo>
                  <a:lnTo>
                    <a:pt x="1805" y="1651"/>
                  </a:lnTo>
                  <a:lnTo>
                    <a:pt x="1783" y="1683"/>
                  </a:lnTo>
                  <a:lnTo>
                    <a:pt x="1757" y="1721"/>
                  </a:lnTo>
                  <a:lnTo>
                    <a:pt x="1734" y="1755"/>
                  </a:lnTo>
                  <a:lnTo>
                    <a:pt x="1715" y="1787"/>
                  </a:lnTo>
                  <a:lnTo>
                    <a:pt x="1701" y="1815"/>
                  </a:lnTo>
                  <a:lnTo>
                    <a:pt x="1690" y="1841"/>
                  </a:lnTo>
                  <a:lnTo>
                    <a:pt x="1683" y="1866"/>
                  </a:lnTo>
                  <a:lnTo>
                    <a:pt x="1681" y="1890"/>
                  </a:lnTo>
                  <a:lnTo>
                    <a:pt x="1678" y="1936"/>
                  </a:lnTo>
                  <a:lnTo>
                    <a:pt x="1668" y="1982"/>
                  </a:lnTo>
                  <a:lnTo>
                    <a:pt x="1654" y="2027"/>
                  </a:lnTo>
                  <a:lnTo>
                    <a:pt x="1632" y="2071"/>
                  </a:lnTo>
                  <a:lnTo>
                    <a:pt x="1605" y="2112"/>
                  </a:lnTo>
                  <a:lnTo>
                    <a:pt x="1573" y="2152"/>
                  </a:lnTo>
                  <a:lnTo>
                    <a:pt x="1535" y="2189"/>
                  </a:lnTo>
                  <a:lnTo>
                    <a:pt x="1492" y="2224"/>
                  </a:lnTo>
                  <a:lnTo>
                    <a:pt x="1491" y="2245"/>
                  </a:lnTo>
                  <a:lnTo>
                    <a:pt x="1490" y="2270"/>
                  </a:lnTo>
                  <a:lnTo>
                    <a:pt x="1488" y="2297"/>
                  </a:lnTo>
                  <a:lnTo>
                    <a:pt x="1487" y="2325"/>
                  </a:lnTo>
                  <a:lnTo>
                    <a:pt x="1485" y="2353"/>
                  </a:lnTo>
                  <a:lnTo>
                    <a:pt x="1484" y="2381"/>
                  </a:lnTo>
                  <a:lnTo>
                    <a:pt x="1482" y="2408"/>
                  </a:lnTo>
                  <a:lnTo>
                    <a:pt x="1481" y="2432"/>
                  </a:lnTo>
                  <a:lnTo>
                    <a:pt x="1479" y="2452"/>
                  </a:lnTo>
                  <a:lnTo>
                    <a:pt x="1478" y="2468"/>
                  </a:lnTo>
                  <a:lnTo>
                    <a:pt x="1478" y="2479"/>
                  </a:lnTo>
                  <a:lnTo>
                    <a:pt x="1477" y="2482"/>
                  </a:lnTo>
                  <a:lnTo>
                    <a:pt x="1477" y="2494"/>
                  </a:lnTo>
                  <a:lnTo>
                    <a:pt x="1475" y="2509"/>
                  </a:lnTo>
                  <a:lnTo>
                    <a:pt x="1471" y="2525"/>
                  </a:lnTo>
                  <a:lnTo>
                    <a:pt x="1466" y="2541"/>
                  </a:lnTo>
                  <a:lnTo>
                    <a:pt x="1457" y="2560"/>
                  </a:lnTo>
                  <a:lnTo>
                    <a:pt x="1447" y="2578"/>
                  </a:lnTo>
                  <a:lnTo>
                    <a:pt x="1433" y="2596"/>
                  </a:lnTo>
                  <a:lnTo>
                    <a:pt x="1417" y="2616"/>
                  </a:lnTo>
                  <a:lnTo>
                    <a:pt x="1396" y="2634"/>
                  </a:lnTo>
                  <a:lnTo>
                    <a:pt x="1370" y="2653"/>
                  </a:lnTo>
                  <a:lnTo>
                    <a:pt x="1341" y="2669"/>
                  </a:lnTo>
                  <a:lnTo>
                    <a:pt x="1308" y="2686"/>
                  </a:lnTo>
                  <a:lnTo>
                    <a:pt x="1268" y="2701"/>
                  </a:lnTo>
                  <a:lnTo>
                    <a:pt x="1245" y="2730"/>
                  </a:lnTo>
                  <a:lnTo>
                    <a:pt x="1216" y="2757"/>
                  </a:lnTo>
                  <a:lnTo>
                    <a:pt x="1185" y="2782"/>
                  </a:lnTo>
                  <a:lnTo>
                    <a:pt x="1163" y="2793"/>
                  </a:lnTo>
                  <a:lnTo>
                    <a:pt x="1139" y="2800"/>
                  </a:lnTo>
                  <a:lnTo>
                    <a:pt x="1114" y="2803"/>
                  </a:lnTo>
                  <a:lnTo>
                    <a:pt x="916" y="2803"/>
                  </a:lnTo>
                  <a:lnTo>
                    <a:pt x="891" y="2800"/>
                  </a:lnTo>
                  <a:lnTo>
                    <a:pt x="867" y="2793"/>
                  </a:lnTo>
                  <a:lnTo>
                    <a:pt x="845" y="2782"/>
                  </a:lnTo>
                  <a:lnTo>
                    <a:pt x="814" y="2757"/>
                  </a:lnTo>
                  <a:lnTo>
                    <a:pt x="785" y="2730"/>
                  </a:lnTo>
                  <a:lnTo>
                    <a:pt x="762" y="2701"/>
                  </a:lnTo>
                  <a:lnTo>
                    <a:pt x="720" y="2684"/>
                  </a:lnTo>
                  <a:lnTo>
                    <a:pt x="685" y="2667"/>
                  </a:lnTo>
                  <a:lnTo>
                    <a:pt x="653" y="2648"/>
                  </a:lnTo>
                  <a:lnTo>
                    <a:pt x="628" y="2629"/>
                  </a:lnTo>
                  <a:lnTo>
                    <a:pt x="607" y="2609"/>
                  </a:lnTo>
                  <a:lnTo>
                    <a:pt x="590" y="2588"/>
                  </a:lnTo>
                  <a:lnTo>
                    <a:pt x="578" y="2568"/>
                  </a:lnTo>
                  <a:lnTo>
                    <a:pt x="567" y="2549"/>
                  </a:lnTo>
                  <a:lnTo>
                    <a:pt x="561" y="2530"/>
                  </a:lnTo>
                  <a:lnTo>
                    <a:pt x="556" y="2512"/>
                  </a:lnTo>
                  <a:lnTo>
                    <a:pt x="554" y="2496"/>
                  </a:lnTo>
                  <a:lnTo>
                    <a:pt x="552" y="2482"/>
                  </a:lnTo>
                  <a:lnTo>
                    <a:pt x="552" y="2482"/>
                  </a:lnTo>
                  <a:lnTo>
                    <a:pt x="552" y="2479"/>
                  </a:lnTo>
                  <a:lnTo>
                    <a:pt x="551" y="2468"/>
                  </a:lnTo>
                  <a:lnTo>
                    <a:pt x="550" y="2452"/>
                  </a:lnTo>
                  <a:lnTo>
                    <a:pt x="549" y="2432"/>
                  </a:lnTo>
                  <a:lnTo>
                    <a:pt x="548" y="2408"/>
                  </a:lnTo>
                  <a:lnTo>
                    <a:pt x="546" y="2381"/>
                  </a:lnTo>
                  <a:lnTo>
                    <a:pt x="545" y="2353"/>
                  </a:lnTo>
                  <a:lnTo>
                    <a:pt x="543" y="2325"/>
                  </a:lnTo>
                  <a:lnTo>
                    <a:pt x="542" y="2297"/>
                  </a:lnTo>
                  <a:lnTo>
                    <a:pt x="540" y="2270"/>
                  </a:lnTo>
                  <a:lnTo>
                    <a:pt x="539" y="2245"/>
                  </a:lnTo>
                  <a:lnTo>
                    <a:pt x="538" y="2224"/>
                  </a:lnTo>
                  <a:lnTo>
                    <a:pt x="495" y="2189"/>
                  </a:lnTo>
                  <a:lnTo>
                    <a:pt x="457" y="2152"/>
                  </a:lnTo>
                  <a:lnTo>
                    <a:pt x="425" y="2112"/>
                  </a:lnTo>
                  <a:lnTo>
                    <a:pt x="398" y="2071"/>
                  </a:lnTo>
                  <a:lnTo>
                    <a:pt x="376" y="2027"/>
                  </a:lnTo>
                  <a:lnTo>
                    <a:pt x="362" y="1982"/>
                  </a:lnTo>
                  <a:lnTo>
                    <a:pt x="352" y="1936"/>
                  </a:lnTo>
                  <a:lnTo>
                    <a:pt x="349" y="1890"/>
                  </a:lnTo>
                  <a:lnTo>
                    <a:pt x="347" y="1866"/>
                  </a:lnTo>
                  <a:lnTo>
                    <a:pt x="340" y="1841"/>
                  </a:lnTo>
                  <a:lnTo>
                    <a:pt x="329" y="1815"/>
                  </a:lnTo>
                  <a:lnTo>
                    <a:pt x="314" y="1787"/>
                  </a:lnTo>
                  <a:lnTo>
                    <a:pt x="296" y="1755"/>
                  </a:lnTo>
                  <a:lnTo>
                    <a:pt x="274" y="1721"/>
                  </a:lnTo>
                  <a:lnTo>
                    <a:pt x="247" y="1684"/>
                  </a:lnTo>
                  <a:lnTo>
                    <a:pt x="226" y="1652"/>
                  </a:lnTo>
                  <a:lnTo>
                    <a:pt x="204" y="1619"/>
                  </a:lnTo>
                  <a:lnTo>
                    <a:pt x="181" y="1585"/>
                  </a:lnTo>
                  <a:lnTo>
                    <a:pt x="159" y="1548"/>
                  </a:lnTo>
                  <a:lnTo>
                    <a:pt x="137" y="1510"/>
                  </a:lnTo>
                  <a:lnTo>
                    <a:pt x="115" y="1468"/>
                  </a:lnTo>
                  <a:lnTo>
                    <a:pt x="94" y="1425"/>
                  </a:lnTo>
                  <a:lnTo>
                    <a:pt x="75" y="1380"/>
                  </a:lnTo>
                  <a:lnTo>
                    <a:pt x="56" y="1331"/>
                  </a:lnTo>
                  <a:lnTo>
                    <a:pt x="41" y="1280"/>
                  </a:lnTo>
                  <a:lnTo>
                    <a:pt x="27" y="1226"/>
                  </a:lnTo>
                  <a:lnTo>
                    <a:pt x="16" y="1167"/>
                  </a:lnTo>
                  <a:lnTo>
                    <a:pt x="7" y="1107"/>
                  </a:lnTo>
                  <a:lnTo>
                    <a:pt x="2" y="1042"/>
                  </a:lnTo>
                  <a:lnTo>
                    <a:pt x="0" y="975"/>
                  </a:lnTo>
                  <a:lnTo>
                    <a:pt x="3" y="895"/>
                  </a:lnTo>
                  <a:lnTo>
                    <a:pt x="13" y="816"/>
                  </a:lnTo>
                  <a:lnTo>
                    <a:pt x="29" y="740"/>
                  </a:lnTo>
                  <a:lnTo>
                    <a:pt x="52" y="668"/>
                  </a:lnTo>
                  <a:lnTo>
                    <a:pt x="80" y="596"/>
                  </a:lnTo>
                  <a:lnTo>
                    <a:pt x="113" y="527"/>
                  </a:lnTo>
                  <a:lnTo>
                    <a:pt x="152" y="462"/>
                  </a:lnTo>
                  <a:lnTo>
                    <a:pt x="196" y="400"/>
                  </a:lnTo>
                  <a:lnTo>
                    <a:pt x="245" y="341"/>
                  </a:lnTo>
                  <a:lnTo>
                    <a:pt x="298" y="287"/>
                  </a:lnTo>
                  <a:lnTo>
                    <a:pt x="355" y="236"/>
                  </a:lnTo>
                  <a:lnTo>
                    <a:pt x="416" y="189"/>
                  </a:lnTo>
                  <a:lnTo>
                    <a:pt x="481" y="147"/>
                  </a:lnTo>
                  <a:lnTo>
                    <a:pt x="549" y="110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2" y="30"/>
                  </a:lnTo>
                  <a:lnTo>
                    <a:pt x="850" y="14"/>
                  </a:lnTo>
                  <a:lnTo>
                    <a:pt x="932" y="4"/>
                  </a:lnTo>
                  <a:lnTo>
                    <a:pt x="10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160"/>
            <p:cNvSpPr>
              <a:spLocks/>
            </p:cNvSpPr>
            <p:nvPr/>
          </p:nvSpPr>
          <p:spPr bwMode="auto">
            <a:xfrm>
              <a:off x="1147763" y="2427288"/>
              <a:ext cx="39688" cy="101600"/>
            </a:xfrm>
            <a:custGeom>
              <a:avLst/>
              <a:gdLst>
                <a:gd name="T0" fmla="*/ 64 w 128"/>
                <a:gd name="T1" fmla="*/ 0 h 318"/>
                <a:gd name="T2" fmla="*/ 64 w 128"/>
                <a:gd name="T3" fmla="*/ 0 h 318"/>
                <a:gd name="T4" fmla="*/ 81 w 128"/>
                <a:gd name="T5" fmla="*/ 2 h 318"/>
                <a:gd name="T6" fmla="*/ 96 w 128"/>
                <a:gd name="T7" fmla="*/ 9 h 318"/>
                <a:gd name="T8" fmla="*/ 109 w 128"/>
                <a:gd name="T9" fmla="*/ 19 h 318"/>
                <a:gd name="T10" fmla="*/ 120 w 128"/>
                <a:gd name="T11" fmla="*/ 32 h 318"/>
                <a:gd name="T12" fmla="*/ 126 w 128"/>
                <a:gd name="T13" fmla="*/ 47 h 318"/>
                <a:gd name="T14" fmla="*/ 128 w 128"/>
                <a:gd name="T15" fmla="*/ 64 h 318"/>
                <a:gd name="T16" fmla="*/ 128 w 128"/>
                <a:gd name="T17" fmla="*/ 254 h 318"/>
                <a:gd name="T18" fmla="*/ 126 w 128"/>
                <a:gd name="T19" fmla="*/ 272 h 318"/>
                <a:gd name="T20" fmla="*/ 120 w 128"/>
                <a:gd name="T21" fmla="*/ 287 h 318"/>
                <a:gd name="T22" fmla="*/ 109 w 128"/>
                <a:gd name="T23" fmla="*/ 300 h 318"/>
                <a:gd name="T24" fmla="*/ 96 w 128"/>
                <a:gd name="T25" fmla="*/ 310 h 318"/>
                <a:gd name="T26" fmla="*/ 81 w 128"/>
                <a:gd name="T27" fmla="*/ 316 h 318"/>
                <a:gd name="T28" fmla="*/ 64 w 128"/>
                <a:gd name="T29" fmla="*/ 318 h 318"/>
                <a:gd name="T30" fmla="*/ 47 w 128"/>
                <a:gd name="T31" fmla="*/ 316 h 318"/>
                <a:gd name="T32" fmla="*/ 31 w 128"/>
                <a:gd name="T33" fmla="*/ 310 h 318"/>
                <a:gd name="T34" fmla="*/ 19 w 128"/>
                <a:gd name="T35" fmla="*/ 300 h 318"/>
                <a:gd name="T36" fmla="*/ 8 w 128"/>
                <a:gd name="T37" fmla="*/ 287 h 318"/>
                <a:gd name="T38" fmla="*/ 2 w 128"/>
                <a:gd name="T39" fmla="*/ 272 h 318"/>
                <a:gd name="T40" fmla="*/ 0 w 128"/>
                <a:gd name="T41" fmla="*/ 254 h 318"/>
                <a:gd name="T42" fmla="*/ 0 w 128"/>
                <a:gd name="T43" fmla="*/ 64 h 318"/>
                <a:gd name="T44" fmla="*/ 2 w 128"/>
                <a:gd name="T45" fmla="*/ 47 h 318"/>
                <a:gd name="T46" fmla="*/ 8 w 128"/>
                <a:gd name="T47" fmla="*/ 32 h 318"/>
                <a:gd name="T48" fmla="*/ 19 w 128"/>
                <a:gd name="T49" fmla="*/ 19 h 318"/>
                <a:gd name="T50" fmla="*/ 31 w 128"/>
                <a:gd name="T51" fmla="*/ 9 h 318"/>
                <a:gd name="T52" fmla="*/ 47 w 128"/>
                <a:gd name="T53" fmla="*/ 2 h 318"/>
                <a:gd name="T54" fmla="*/ 64 w 128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318">
                  <a:moveTo>
                    <a:pt x="64" y="0"/>
                  </a:moveTo>
                  <a:lnTo>
                    <a:pt x="64" y="0"/>
                  </a:lnTo>
                  <a:lnTo>
                    <a:pt x="81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20" y="32"/>
                  </a:lnTo>
                  <a:lnTo>
                    <a:pt x="126" y="47"/>
                  </a:lnTo>
                  <a:lnTo>
                    <a:pt x="128" y="64"/>
                  </a:lnTo>
                  <a:lnTo>
                    <a:pt x="128" y="254"/>
                  </a:lnTo>
                  <a:lnTo>
                    <a:pt x="126" y="272"/>
                  </a:lnTo>
                  <a:lnTo>
                    <a:pt x="120" y="287"/>
                  </a:lnTo>
                  <a:lnTo>
                    <a:pt x="109" y="300"/>
                  </a:lnTo>
                  <a:lnTo>
                    <a:pt x="96" y="310"/>
                  </a:lnTo>
                  <a:lnTo>
                    <a:pt x="81" y="316"/>
                  </a:lnTo>
                  <a:lnTo>
                    <a:pt x="64" y="318"/>
                  </a:lnTo>
                  <a:lnTo>
                    <a:pt x="47" y="316"/>
                  </a:lnTo>
                  <a:lnTo>
                    <a:pt x="31" y="310"/>
                  </a:lnTo>
                  <a:lnTo>
                    <a:pt x="19" y="300"/>
                  </a:lnTo>
                  <a:lnTo>
                    <a:pt x="8" y="287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161"/>
            <p:cNvSpPr>
              <a:spLocks/>
            </p:cNvSpPr>
            <p:nvPr/>
          </p:nvSpPr>
          <p:spPr bwMode="auto">
            <a:xfrm>
              <a:off x="917575" y="2487613"/>
              <a:ext cx="71438" cy="93663"/>
            </a:xfrm>
            <a:custGeom>
              <a:avLst/>
              <a:gdLst>
                <a:gd name="T0" fmla="*/ 64 w 225"/>
                <a:gd name="T1" fmla="*/ 0 h 293"/>
                <a:gd name="T2" fmla="*/ 81 w 225"/>
                <a:gd name="T3" fmla="*/ 2 h 293"/>
                <a:gd name="T4" fmla="*/ 96 w 225"/>
                <a:gd name="T5" fmla="*/ 8 h 293"/>
                <a:gd name="T6" fmla="*/ 110 w 225"/>
                <a:gd name="T7" fmla="*/ 19 h 293"/>
                <a:gd name="T8" fmla="*/ 120 w 225"/>
                <a:gd name="T9" fmla="*/ 32 h 293"/>
                <a:gd name="T10" fmla="*/ 216 w 225"/>
                <a:gd name="T11" fmla="*/ 198 h 293"/>
                <a:gd name="T12" fmla="*/ 223 w 225"/>
                <a:gd name="T13" fmla="*/ 213 h 293"/>
                <a:gd name="T14" fmla="*/ 225 w 225"/>
                <a:gd name="T15" fmla="*/ 230 h 293"/>
                <a:gd name="T16" fmla="*/ 223 w 225"/>
                <a:gd name="T17" fmla="*/ 246 h 293"/>
                <a:gd name="T18" fmla="*/ 216 w 225"/>
                <a:gd name="T19" fmla="*/ 261 h 293"/>
                <a:gd name="T20" fmla="*/ 207 w 225"/>
                <a:gd name="T21" fmla="*/ 275 h 293"/>
                <a:gd name="T22" fmla="*/ 193 w 225"/>
                <a:gd name="T23" fmla="*/ 285 h 293"/>
                <a:gd name="T24" fmla="*/ 178 w 225"/>
                <a:gd name="T25" fmla="*/ 291 h 293"/>
                <a:gd name="T26" fmla="*/ 161 w 225"/>
                <a:gd name="T27" fmla="*/ 293 h 293"/>
                <a:gd name="T28" fmla="*/ 144 w 225"/>
                <a:gd name="T29" fmla="*/ 291 h 293"/>
                <a:gd name="T30" fmla="*/ 129 w 225"/>
                <a:gd name="T31" fmla="*/ 285 h 293"/>
                <a:gd name="T32" fmla="*/ 116 w 225"/>
                <a:gd name="T33" fmla="*/ 275 h 293"/>
                <a:gd name="T34" fmla="*/ 105 w 225"/>
                <a:gd name="T35" fmla="*/ 261 h 293"/>
                <a:gd name="T36" fmla="*/ 9 w 225"/>
                <a:gd name="T37" fmla="*/ 96 h 293"/>
                <a:gd name="T38" fmla="*/ 3 w 225"/>
                <a:gd name="T39" fmla="*/ 80 h 293"/>
                <a:gd name="T40" fmla="*/ 0 w 225"/>
                <a:gd name="T41" fmla="*/ 63 h 293"/>
                <a:gd name="T42" fmla="*/ 3 w 225"/>
                <a:gd name="T43" fmla="*/ 48 h 293"/>
                <a:gd name="T44" fmla="*/ 9 w 225"/>
                <a:gd name="T45" fmla="*/ 32 h 293"/>
                <a:gd name="T46" fmla="*/ 19 w 225"/>
                <a:gd name="T47" fmla="*/ 20 h 293"/>
                <a:gd name="T48" fmla="*/ 32 w 225"/>
                <a:gd name="T49" fmla="*/ 9 h 293"/>
                <a:gd name="T50" fmla="*/ 49 w 225"/>
                <a:gd name="T51" fmla="*/ 2 h 293"/>
                <a:gd name="T52" fmla="*/ 64 w 225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93">
                  <a:moveTo>
                    <a:pt x="64" y="0"/>
                  </a:moveTo>
                  <a:lnTo>
                    <a:pt x="81" y="2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120" y="32"/>
                  </a:lnTo>
                  <a:lnTo>
                    <a:pt x="216" y="198"/>
                  </a:lnTo>
                  <a:lnTo>
                    <a:pt x="223" y="213"/>
                  </a:lnTo>
                  <a:lnTo>
                    <a:pt x="225" y="230"/>
                  </a:lnTo>
                  <a:lnTo>
                    <a:pt x="223" y="246"/>
                  </a:lnTo>
                  <a:lnTo>
                    <a:pt x="216" y="261"/>
                  </a:lnTo>
                  <a:lnTo>
                    <a:pt x="207" y="275"/>
                  </a:lnTo>
                  <a:lnTo>
                    <a:pt x="193" y="285"/>
                  </a:lnTo>
                  <a:lnTo>
                    <a:pt x="178" y="291"/>
                  </a:lnTo>
                  <a:lnTo>
                    <a:pt x="161" y="293"/>
                  </a:lnTo>
                  <a:lnTo>
                    <a:pt x="144" y="291"/>
                  </a:lnTo>
                  <a:lnTo>
                    <a:pt x="129" y="285"/>
                  </a:lnTo>
                  <a:lnTo>
                    <a:pt x="116" y="275"/>
                  </a:lnTo>
                  <a:lnTo>
                    <a:pt x="105" y="261"/>
                  </a:lnTo>
                  <a:lnTo>
                    <a:pt x="9" y="96"/>
                  </a:lnTo>
                  <a:lnTo>
                    <a:pt x="3" y="80"/>
                  </a:lnTo>
                  <a:lnTo>
                    <a:pt x="0" y="63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19" y="20"/>
                  </a:lnTo>
                  <a:lnTo>
                    <a:pt x="32" y="9"/>
                  </a:lnTo>
                  <a:lnTo>
                    <a:pt x="4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162"/>
            <p:cNvSpPr>
              <a:spLocks/>
            </p:cNvSpPr>
            <p:nvPr/>
          </p:nvSpPr>
          <p:spPr bwMode="auto">
            <a:xfrm>
              <a:off x="750888" y="2655888"/>
              <a:ext cx="93663" cy="69850"/>
            </a:xfrm>
            <a:custGeom>
              <a:avLst/>
              <a:gdLst>
                <a:gd name="T0" fmla="*/ 64 w 295"/>
                <a:gd name="T1" fmla="*/ 0 h 222"/>
                <a:gd name="T2" fmla="*/ 80 w 295"/>
                <a:gd name="T3" fmla="*/ 2 h 222"/>
                <a:gd name="T4" fmla="*/ 96 w 295"/>
                <a:gd name="T5" fmla="*/ 8 h 222"/>
                <a:gd name="T6" fmla="*/ 263 w 295"/>
                <a:gd name="T7" fmla="*/ 103 h 222"/>
                <a:gd name="T8" fmla="*/ 277 w 295"/>
                <a:gd name="T9" fmla="*/ 114 h 222"/>
                <a:gd name="T10" fmla="*/ 286 w 295"/>
                <a:gd name="T11" fmla="*/ 127 h 222"/>
                <a:gd name="T12" fmla="*/ 293 w 295"/>
                <a:gd name="T13" fmla="*/ 142 h 222"/>
                <a:gd name="T14" fmla="*/ 295 w 295"/>
                <a:gd name="T15" fmla="*/ 158 h 222"/>
                <a:gd name="T16" fmla="*/ 293 w 295"/>
                <a:gd name="T17" fmla="*/ 174 h 222"/>
                <a:gd name="T18" fmla="*/ 286 w 295"/>
                <a:gd name="T19" fmla="*/ 190 h 222"/>
                <a:gd name="T20" fmla="*/ 276 w 295"/>
                <a:gd name="T21" fmla="*/ 204 h 222"/>
                <a:gd name="T22" fmla="*/ 262 w 295"/>
                <a:gd name="T23" fmla="*/ 214 h 222"/>
                <a:gd name="T24" fmla="*/ 246 w 295"/>
                <a:gd name="T25" fmla="*/ 220 h 222"/>
                <a:gd name="T26" fmla="*/ 231 w 295"/>
                <a:gd name="T27" fmla="*/ 222 h 222"/>
                <a:gd name="T28" fmla="*/ 214 w 295"/>
                <a:gd name="T29" fmla="*/ 220 h 222"/>
                <a:gd name="T30" fmla="*/ 198 w 295"/>
                <a:gd name="T31" fmla="*/ 213 h 222"/>
                <a:gd name="T32" fmla="*/ 31 w 295"/>
                <a:gd name="T33" fmla="*/ 118 h 222"/>
                <a:gd name="T34" fmla="*/ 18 w 295"/>
                <a:gd name="T35" fmla="*/ 108 h 222"/>
                <a:gd name="T36" fmla="*/ 8 w 295"/>
                <a:gd name="T37" fmla="*/ 94 h 222"/>
                <a:gd name="T38" fmla="*/ 2 w 295"/>
                <a:gd name="T39" fmla="*/ 80 h 222"/>
                <a:gd name="T40" fmla="*/ 0 w 295"/>
                <a:gd name="T41" fmla="*/ 63 h 222"/>
                <a:gd name="T42" fmla="*/ 2 w 295"/>
                <a:gd name="T43" fmla="*/ 46 h 222"/>
                <a:gd name="T44" fmla="*/ 8 w 295"/>
                <a:gd name="T45" fmla="*/ 31 h 222"/>
                <a:gd name="T46" fmla="*/ 19 w 295"/>
                <a:gd name="T47" fmla="*/ 17 h 222"/>
                <a:gd name="T48" fmla="*/ 32 w 295"/>
                <a:gd name="T49" fmla="*/ 8 h 222"/>
                <a:gd name="T50" fmla="*/ 47 w 295"/>
                <a:gd name="T51" fmla="*/ 2 h 222"/>
                <a:gd name="T52" fmla="*/ 64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64" y="0"/>
                  </a:moveTo>
                  <a:lnTo>
                    <a:pt x="80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7" y="114"/>
                  </a:lnTo>
                  <a:lnTo>
                    <a:pt x="286" y="127"/>
                  </a:lnTo>
                  <a:lnTo>
                    <a:pt x="293" y="142"/>
                  </a:lnTo>
                  <a:lnTo>
                    <a:pt x="295" y="158"/>
                  </a:lnTo>
                  <a:lnTo>
                    <a:pt x="293" y="174"/>
                  </a:lnTo>
                  <a:lnTo>
                    <a:pt x="286" y="190"/>
                  </a:lnTo>
                  <a:lnTo>
                    <a:pt x="276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1" y="222"/>
                  </a:lnTo>
                  <a:lnTo>
                    <a:pt x="214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4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8" y="31"/>
                  </a:lnTo>
                  <a:lnTo>
                    <a:pt x="19" y="17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163"/>
            <p:cNvSpPr>
              <a:spLocks/>
            </p:cNvSpPr>
            <p:nvPr/>
          </p:nvSpPr>
          <p:spPr bwMode="auto">
            <a:xfrm>
              <a:off x="688975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2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2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8 h 128"/>
                <a:gd name="T34" fmla="*/ 19 w 321"/>
                <a:gd name="T35" fmla="*/ 109 h 128"/>
                <a:gd name="T36" fmla="*/ 9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9 w 321"/>
                <a:gd name="T45" fmla="*/ 32 h 128"/>
                <a:gd name="T46" fmla="*/ 19 w 321"/>
                <a:gd name="T47" fmla="*/ 18 h 128"/>
                <a:gd name="T48" fmla="*/ 32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2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2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8"/>
                  </a:lnTo>
                  <a:lnTo>
                    <a:pt x="19" y="109"/>
                  </a:lnTo>
                  <a:lnTo>
                    <a:pt x="9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164"/>
            <p:cNvSpPr>
              <a:spLocks/>
            </p:cNvSpPr>
            <p:nvPr/>
          </p:nvSpPr>
          <p:spPr bwMode="auto">
            <a:xfrm>
              <a:off x="750888" y="3079750"/>
              <a:ext cx="93663" cy="71438"/>
            </a:xfrm>
            <a:custGeom>
              <a:avLst/>
              <a:gdLst>
                <a:gd name="T0" fmla="*/ 231 w 295"/>
                <a:gd name="T1" fmla="*/ 0 h 224"/>
                <a:gd name="T2" fmla="*/ 247 w 295"/>
                <a:gd name="T3" fmla="*/ 3 h 224"/>
                <a:gd name="T4" fmla="*/ 262 w 295"/>
                <a:gd name="T5" fmla="*/ 8 h 224"/>
                <a:gd name="T6" fmla="*/ 276 w 295"/>
                <a:gd name="T7" fmla="*/ 19 h 224"/>
                <a:gd name="T8" fmla="*/ 286 w 295"/>
                <a:gd name="T9" fmla="*/ 32 h 224"/>
                <a:gd name="T10" fmla="*/ 293 w 295"/>
                <a:gd name="T11" fmla="*/ 48 h 224"/>
                <a:gd name="T12" fmla="*/ 295 w 295"/>
                <a:gd name="T13" fmla="*/ 65 h 224"/>
                <a:gd name="T14" fmla="*/ 293 w 295"/>
                <a:gd name="T15" fmla="*/ 80 h 224"/>
                <a:gd name="T16" fmla="*/ 286 w 295"/>
                <a:gd name="T17" fmla="*/ 96 h 224"/>
                <a:gd name="T18" fmla="*/ 276 w 295"/>
                <a:gd name="T19" fmla="*/ 109 h 224"/>
                <a:gd name="T20" fmla="*/ 263 w 295"/>
                <a:gd name="T21" fmla="*/ 120 h 224"/>
                <a:gd name="T22" fmla="*/ 96 w 295"/>
                <a:gd name="T23" fmla="*/ 215 h 224"/>
                <a:gd name="T24" fmla="*/ 81 w 295"/>
                <a:gd name="T25" fmla="*/ 221 h 224"/>
                <a:gd name="T26" fmla="*/ 64 w 295"/>
                <a:gd name="T27" fmla="*/ 224 h 224"/>
                <a:gd name="T28" fmla="*/ 47 w 295"/>
                <a:gd name="T29" fmla="*/ 221 h 224"/>
                <a:gd name="T30" fmla="*/ 32 w 295"/>
                <a:gd name="T31" fmla="*/ 216 h 224"/>
                <a:gd name="T32" fmla="*/ 19 w 295"/>
                <a:gd name="T33" fmla="*/ 205 h 224"/>
                <a:gd name="T34" fmla="*/ 8 w 295"/>
                <a:gd name="T35" fmla="*/ 192 h 224"/>
                <a:gd name="T36" fmla="*/ 2 w 295"/>
                <a:gd name="T37" fmla="*/ 176 h 224"/>
                <a:gd name="T38" fmla="*/ 0 w 295"/>
                <a:gd name="T39" fmla="*/ 159 h 224"/>
                <a:gd name="T40" fmla="*/ 2 w 295"/>
                <a:gd name="T41" fmla="*/ 144 h 224"/>
                <a:gd name="T42" fmla="*/ 8 w 295"/>
                <a:gd name="T43" fmla="*/ 128 h 224"/>
                <a:gd name="T44" fmla="*/ 18 w 295"/>
                <a:gd name="T45" fmla="*/ 116 h 224"/>
                <a:gd name="T46" fmla="*/ 31 w 295"/>
                <a:gd name="T47" fmla="*/ 105 h 224"/>
                <a:gd name="T48" fmla="*/ 198 w 295"/>
                <a:gd name="T49" fmla="*/ 10 h 224"/>
                <a:gd name="T50" fmla="*/ 215 w 295"/>
                <a:gd name="T51" fmla="*/ 2 h 224"/>
                <a:gd name="T52" fmla="*/ 231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231" y="0"/>
                  </a:moveTo>
                  <a:lnTo>
                    <a:pt x="247" y="3"/>
                  </a:lnTo>
                  <a:lnTo>
                    <a:pt x="262" y="8"/>
                  </a:lnTo>
                  <a:lnTo>
                    <a:pt x="276" y="19"/>
                  </a:lnTo>
                  <a:lnTo>
                    <a:pt x="286" y="32"/>
                  </a:lnTo>
                  <a:lnTo>
                    <a:pt x="293" y="48"/>
                  </a:lnTo>
                  <a:lnTo>
                    <a:pt x="295" y="65"/>
                  </a:lnTo>
                  <a:lnTo>
                    <a:pt x="293" y="80"/>
                  </a:lnTo>
                  <a:lnTo>
                    <a:pt x="286" y="96"/>
                  </a:lnTo>
                  <a:lnTo>
                    <a:pt x="276" y="109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1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165"/>
            <p:cNvSpPr>
              <a:spLocks/>
            </p:cNvSpPr>
            <p:nvPr/>
          </p:nvSpPr>
          <p:spPr bwMode="auto">
            <a:xfrm>
              <a:off x="1492250" y="3079750"/>
              <a:ext cx="93663" cy="71438"/>
            </a:xfrm>
            <a:custGeom>
              <a:avLst/>
              <a:gdLst>
                <a:gd name="T0" fmla="*/ 64 w 295"/>
                <a:gd name="T1" fmla="*/ 0 h 224"/>
                <a:gd name="T2" fmla="*/ 81 w 295"/>
                <a:gd name="T3" fmla="*/ 2 h 224"/>
                <a:gd name="T4" fmla="*/ 97 w 295"/>
                <a:gd name="T5" fmla="*/ 10 h 224"/>
                <a:gd name="T6" fmla="*/ 263 w 295"/>
                <a:gd name="T7" fmla="*/ 105 h 224"/>
                <a:gd name="T8" fmla="*/ 277 w 295"/>
                <a:gd name="T9" fmla="*/ 116 h 224"/>
                <a:gd name="T10" fmla="*/ 287 w 295"/>
                <a:gd name="T11" fmla="*/ 128 h 224"/>
                <a:gd name="T12" fmla="*/ 293 w 295"/>
                <a:gd name="T13" fmla="*/ 144 h 224"/>
                <a:gd name="T14" fmla="*/ 295 w 295"/>
                <a:gd name="T15" fmla="*/ 159 h 224"/>
                <a:gd name="T16" fmla="*/ 293 w 295"/>
                <a:gd name="T17" fmla="*/ 176 h 224"/>
                <a:gd name="T18" fmla="*/ 287 w 295"/>
                <a:gd name="T19" fmla="*/ 192 h 224"/>
                <a:gd name="T20" fmla="*/ 276 w 295"/>
                <a:gd name="T21" fmla="*/ 205 h 224"/>
                <a:gd name="T22" fmla="*/ 262 w 295"/>
                <a:gd name="T23" fmla="*/ 216 h 224"/>
                <a:gd name="T24" fmla="*/ 248 w 295"/>
                <a:gd name="T25" fmla="*/ 221 h 224"/>
                <a:gd name="T26" fmla="*/ 231 w 295"/>
                <a:gd name="T27" fmla="*/ 224 h 224"/>
                <a:gd name="T28" fmla="*/ 214 w 295"/>
                <a:gd name="T29" fmla="*/ 221 h 224"/>
                <a:gd name="T30" fmla="*/ 198 w 295"/>
                <a:gd name="T31" fmla="*/ 215 h 224"/>
                <a:gd name="T32" fmla="*/ 32 w 295"/>
                <a:gd name="T33" fmla="*/ 120 h 224"/>
                <a:gd name="T34" fmla="*/ 19 w 295"/>
                <a:gd name="T35" fmla="*/ 109 h 224"/>
                <a:gd name="T36" fmla="*/ 9 w 295"/>
                <a:gd name="T37" fmla="*/ 96 h 224"/>
                <a:gd name="T38" fmla="*/ 2 w 295"/>
                <a:gd name="T39" fmla="*/ 80 h 224"/>
                <a:gd name="T40" fmla="*/ 0 w 295"/>
                <a:gd name="T41" fmla="*/ 65 h 224"/>
                <a:gd name="T42" fmla="*/ 2 w 295"/>
                <a:gd name="T43" fmla="*/ 48 h 224"/>
                <a:gd name="T44" fmla="*/ 9 w 295"/>
                <a:gd name="T45" fmla="*/ 32 h 224"/>
                <a:gd name="T46" fmla="*/ 19 w 295"/>
                <a:gd name="T47" fmla="*/ 19 h 224"/>
                <a:gd name="T48" fmla="*/ 33 w 295"/>
                <a:gd name="T49" fmla="*/ 8 h 224"/>
                <a:gd name="T50" fmla="*/ 47 w 295"/>
                <a:gd name="T51" fmla="*/ 3 h 224"/>
                <a:gd name="T52" fmla="*/ 64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64" y="0"/>
                  </a:moveTo>
                  <a:lnTo>
                    <a:pt x="81" y="2"/>
                  </a:lnTo>
                  <a:lnTo>
                    <a:pt x="97" y="10"/>
                  </a:lnTo>
                  <a:lnTo>
                    <a:pt x="263" y="105"/>
                  </a:lnTo>
                  <a:lnTo>
                    <a:pt x="277" y="116"/>
                  </a:lnTo>
                  <a:lnTo>
                    <a:pt x="287" y="128"/>
                  </a:lnTo>
                  <a:lnTo>
                    <a:pt x="293" y="144"/>
                  </a:lnTo>
                  <a:lnTo>
                    <a:pt x="295" y="159"/>
                  </a:lnTo>
                  <a:lnTo>
                    <a:pt x="293" y="176"/>
                  </a:lnTo>
                  <a:lnTo>
                    <a:pt x="287" y="192"/>
                  </a:lnTo>
                  <a:lnTo>
                    <a:pt x="276" y="205"/>
                  </a:lnTo>
                  <a:lnTo>
                    <a:pt x="262" y="216"/>
                  </a:lnTo>
                  <a:lnTo>
                    <a:pt x="248" y="221"/>
                  </a:lnTo>
                  <a:lnTo>
                    <a:pt x="231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3" y="8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reeform 166"/>
            <p:cNvSpPr>
              <a:spLocks/>
            </p:cNvSpPr>
            <p:nvPr/>
          </p:nvSpPr>
          <p:spPr bwMode="auto">
            <a:xfrm>
              <a:off x="1544638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1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1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1 w 321"/>
                <a:gd name="T33" fmla="*/ 118 h 128"/>
                <a:gd name="T34" fmla="*/ 19 w 321"/>
                <a:gd name="T35" fmla="*/ 109 h 128"/>
                <a:gd name="T36" fmla="*/ 8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8 w 321"/>
                <a:gd name="T45" fmla="*/ 32 h 128"/>
                <a:gd name="T46" fmla="*/ 19 w 321"/>
                <a:gd name="T47" fmla="*/ 18 h 128"/>
                <a:gd name="T48" fmla="*/ 31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1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1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1" y="118"/>
                  </a:lnTo>
                  <a:lnTo>
                    <a:pt x="19" y="109"/>
                  </a:lnTo>
                  <a:lnTo>
                    <a:pt x="8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167"/>
            <p:cNvSpPr>
              <a:spLocks/>
            </p:cNvSpPr>
            <p:nvPr/>
          </p:nvSpPr>
          <p:spPr bwMode="auto">
            <a:xfrm>
              <a:off x="1492250" y="2655888"/>
              <a:ext cx="93663" cy="69850"/>
            </a:xfrm>
            <a:custGeom>
              <a:avLst/>
              <a:gdLst>
                <a:gd name="T0" fmla="*/ 231 w 295"/>
                <a:gd name="T1" fmla="*/ 0 h 222"/>
                <a:gd name="T2" fmla="*/ 248 w 295"/>
                <a:gd name="T3" fmla="*/ 2 h 222"/>
                <a:gd name="T4" fmla="*/ 262 w 295"/>
                <a:gd name="T5" fmla="*/ 8 h 222"/>
                <a:gd name="T6" fmla="*/ 276 w 295"/>
                <a:gd name="T7" fmla="*/ 17 h 222"/>
                <a:gd name="T8" fmla="*/ 287 w 295"/>
                <a:gd name="T9" fmla="*/ 31 h 222"/>
                <a:gd name="T10" fmla="*/ 293 w 295"/>
                <a:gd name="T11" fmla="*/ 46 h 222"/>
                <a:gd name="T12" fmla="*/ 295 w 295"/>
                <a:gd name="T13" fmla="*/ 63 h 222"/>
                <a:gd name="T14" fmla="*/ 293 w 295"/>
                <a:gd name="T15" fmla="*/ 80 h 222"/>
                <a:gd name="T16" fmla="*/ 287 w 295"/>
                <a:gd name="T17" fmla="*/ 94 h 222"/>
                <a:gd name="T18" fmla="*/ 277 w 295"/>
                <a:gd name="T19" fmla="*/ 108 h 222"/>
                <a:gd name="T20" fmla="*/ 263 w 295"/>
                <a:gd name="T21" fmla="*/ 118 h 222"/>
                <a:gd name="T22" fmla="*/ 97 w 295"/>
                <a:gd name="T23" fmla="*/ 213 h 222"/>
                <a:gd name="T24" fmla="*/ 81 w 295"/>
                <a:gd name="T25" fmla="*/ 220 h 222"/>
                <a:gd name="T26" fmla="*/ 64 w 295"/>
                <a:gd name="T27" fmla="*/ 222 h 222"/>
                <a:gd name="T28" fmla="*/ 48 w 295"/>
                <a:gd name="T29" fmla="*/ 220 h 222"/>
                <a:gd name="T30" fmla="*/ 33 w 295"/>
                <a:gd name="T31" fmla="*/ 214 h 222"/>
                <a:gd name="T32" fmla="*/ 19 w 295"/>
                <a:gd name="T33" fmla="*/ 204 h 222"/>
                <a:gd name="T34" fmla="*/ 9 w 295"/>
                <a:gd name="T35" fmla="*/ 190 h 222"/>
                <a:gd name="T36" fmla="*/ 2 w 295"/>
                <a:gd name="T37" fmla="*/ 174 h 222"/>
                <a:gd name="T38" fmla="*/ 0 w 295"/>
                <a:gd name="T39" fmla="*/ 158 h 222"/>
                <a:gd name="T40" fmla="*/ 2 w 295"/>
                <a:gd name="T41" fmla="*/ 142 h 222"/>
                <a:gd name="T42" fmla="*/ 9 w 295"/>
                <a:gd name="T43" fmla="*/ 127 h 222"/>
                <a:gd name="T44" fmla="*/ 19 w 295"/>
                <a:gd name="T45" fmla="*/ 114 h 222"/>
                <a:gd name="T46" fmla="*/ 32 w 295"/>
                <a:gd name="T47" fmla="*/ 103 h 222"/>
                <a:gd name="T48" fmla="*/ 198 w 295"/>
                <a:gd name="T49" fmla="*/ 8 h 222"/>
                <a:gd name="T50" fmla="*/ 215 w 295"/>
                <a:gd name="T51" fmla="*/ 2 h 222"/>
                <a:gd name="T52" fmla="*/ 231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231" y="0"/>
                  </a:moveTo>
                  <a:lnTo>
                    <a:pt x="248" y="2"/>
                  </a:lnTo>
                  <a:lnTo>
                    <a:pt x="262" y="8"/>
                  </a:lnTo>
                  <a:lnTo>
                    <a:pt x="276" y="17"/>
                  </a:lnTo>
                  <a:lnTo>
                    <a:pt x="287" y="31"/>
                  </a:lnTo>
                  <a:lnTo>
                    <a:pt x="293" y="46"/>
                  </a:lnTo>
                  <a:lnTo>
                    <a:pt x="295" y="63"/>
                  </a:lnTo>
                  <a:lnTo>
                    <a:pt x="293" y="80"/>
                  </a:lnTo>
                  <a:lnTo>
                    <a:pt x="287" y="94"/>
                  </a:lnTo>
                  <a:lnTo>
                    <a:pt x="277" y="108"/>
                  </a:lnTo>
                  <a:lnTo>
                    <a:pt x="263" y="118"/>
                  </a:lnTo>
                  <a:lnTo>
                    <a:pt x="97" y="213"/>
                  </a:lnTo>
                  <a:lnTo>
                    <a:pt x="81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3" y="214"/>
                  </a:lnTo>
                  <a:lnTo>
                    <a:pt x="19" y="204"/>
                  </a:lnTo>
                  <a:lnTo>
                    <a:pt x="9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9" y="127"/>
                  </a:lnTo>
                  <a:lnTo>
                    <a:pt x="19" y="114"/>
                  </a:lnTo>
                  <a:lnTo>
                    <a:pt x="32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168"/>
            <p:cNvSpPr>
              <a:spLocks/>
            </p:cNvSpPr>
            <p:nvPr/>
          </p:nvSpPr>
          <p:spPr bwMode="auto">
            <a:xfrm>
              <a:off x="1346200" y="2487613"/>
              <a:ext cx="71438" cy="93663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6 w 224"/>
                <a:gd name="T7" fmla="*/ 20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6 h 292"/>
                <a:gd name="T18" fmla="*/ 120 w 224"/>
                <a:gd name="T19" fmla="*/ 261 h 292"/>
                <a:gd name="T20" fmla="*/ 109 w 224"/>
                <a:gd name="T21" fmla="*/ 275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3 w 224"/>
                <a:gd name="T31" fmla="*/ 284 h 292"/>
                <a:gd name="T32" fmla="*/ 18 w 224"/>
                <a:gd name="T33" fmla="*/ 274 h 292"/>
                <a:gd name="T34" fmla="*/ 8 w 224"/>
                <a:gd name="T35" fmla="*/ 261 h 292"/>
                <a:gd name="T36" fmla="*/ 2 w 224"/>
                <a:gd name="T37" fmla="*/ 246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8 h 292"/>
                <a:gd name="T44" fmla="*/ 105 w 224"/>
                <a:gd name="T45" fmla="*/ 32 h 292"/>
                <a:gd name="T46" fmla="*/ 115 w 224"/>
                <a:gd name="T47" fmla="*/ 19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6" y="20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6"/>
                  </a:lnTo>
                  <a:lnTo>
                    <a:pt x="120" y="261"/>
                  </a:lnTo>
                  <a:lnTo>
                    <a:pt x="109" y="275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3" y="284"/>
                  </a:lnTo>
                  <a:lnTo>
                    <a:pt x="18" y="274"/>
                  </a:lnTo>
                  <a:lnTo>
                    <a:pt x="8" y="261"/>
                  </a:lnTo>
                  <a:lnTo>
                    <a:pt x="2" y="246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8"/>
                  </a:lnTo>
                  <a:lnTo>
                    <a:pt x="105" y="32"/>
                  </a:lnTo>
                  <a:lnTo>
                    <a:pt x="115" y="19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169"/>
            <p:cNvSpPr>
              <a:spLocks/>
            </p:cNvSpPr>
            <p:nvPr/>
          </p:nvSpPr>
          <p:spPr bwMode="auto">
            <a:xfrm>
              <a:off x="1119188" y="2732088"/>
              <a:ext cx="96838" cy="315913"/>
            </a:xfrm>
            <a:custGeom>
              <a:avLst/>
              <a:gdLst>
                <a:gd name="T0" fmla="*/ 154 w 308"/>
                <a:gd name="T1" fmla="*/ 0 h 992"/>
                <a:gd name="T2" fmla="*/ 185 w 308"/>
                <a:gd name="T3" fmla="*/ 2 h 992"/>
                <a:gd name="T4" fmla="*/ 213 w 308"/>
                <a:gd name="T5" fmla="*/ 7 h 992"/>
                <a:gd name="T6" fmla="*/ 238 w 308"/>
                <a:gd name="T7" fmla="*/ 17 h 992"/>
                <a:gd name="T8" fmla="*/ 259 w 308"/>
                <a:gd name="T9" fmla="*/ 30 h 992"/>
                <a:gd name="T10" fmla="*/ 277 w 308"/>
                <a:gd name="T11" fmla="*/ 47 h 992"/>
                <a:gd name="T12" fmla="*/ 290 w 308"/>
                <a:gd name="T13" fmla="*/ 67 h 992"/>
                <a:gd name="T14" fmla="*/ 301 w 308"/>
                <a:gd name="T15" fmla="*/ 91 h 992"/>
                <a:gd name="T16" fmla="*/ 306 w 308"/>
                <a:gd name="T17" fmla="*/ 119 h 992"/>
                <a:gd name="T18" fmla="*/ 308 w 308"/>
                <a:gd name="T19" fmla="*/ 150 h 992"/>
                <a:gd name="T20" fmla="*/ 308 w 308"/>
                <a:gd name="T21" fmla="*/ 375 h 992"/>
                <a:gd name="T22" fmla="*/ 307 w 308"/>
                <a:gd name="T23" fmla="*/ 405 h 992"/>
                <a:gd name="T24" fmla="*/ 304 w 308"/>
                <a:gd name="T25" fmla="*/ 435 h 992"/>
                <a:gd name="T26" fmla="*/ 301 w 308"/>
                <a:gd name="T27" fmla="*/ 467 h 992"/>
                <a:gd name="T28" fmla="*/ 240 w 308"/>
                <a:gd name="T29" fmla="*/ 920 h 992"/>
                <a:gd name="T30" fmla="*/ 236 w 308"/>
                <a:gd name="T31" fmla="*/ 942 h 992"/>
                <a:gd name="T32" fmla="*/ 228 w 308"/>
                <a:gd name="T33" fmla="*/ 960 h 992"/>
                <a:gd name="T34" fmla="*/ 219 w 308"/>
                <a:gd name="T35" fmla="*/ 972 h 992"/>
                <a:gd name="T36" fmla="*/ 206 w 308"/>
                <a:gd name="T37" fmla="*/ 982 h 992"/>
                <a:gd name="T38" fmla="*/ 192 w 308"/>
                <a:gd name="T39" fmla="*/ 988 h 992"/>
                <a:gd name="T40" fmla="*/ 174 w 308"/>
                <a:gd name="T41" fmla="*/ 991 h 992"/>
                <a:gd name="T42" fmla="*/ 154 w 308"/>
                <a:gd name="T43" fmla="*/ 992 h 992"/>
                <a:gd name="T44" fmla="*/ 134 w 308"/>
                <a:gd name="T45" fmla="*/ 991 h 992"/>
                <a:gd name="T46" fmla="*/ 116 w 308"/>
                <a:gd name="T47" fmla="*/ 988 h 992"/>
                <a:gd name="T48" fmla="*/ 102 w 308"/>
                <a:gd name="T49" fmla="*/ 982 h 992"/>
                <a:gd name="T50" fmla="*/ 89 w 308"/>
                <a:gd name="T51" fmla="*/ 972 h 992"/>
                <a:gd name="T52" fmla="*/ 79 w 308"/>
                <a:gd name="T53" fmla="*/ 960 h 992"/>
                <a:gd name="T54" fmla="*/ 72 w 308"/>
                <a:gd name="T55" fmla="*/ 942 h 992"/>
                <a:gd name="T56" fmla="*/ 68 w 308"/>
                <a:gd name="T57" fmla="*/ 920 h 992"/>
                <a:gd name="T58" fmla="*/ 7 w 308"/>
                <a:gd name="T59" fmla="*/ 467 h 992"/>
                <a:gd name="T60" fmla="*/ 4 w 308"/>
                <a:gd name="T61" fmla="*/ 435 h 992"/>
                <a:gd name="T62" fmla="*/ 1 w 308"/>
                <a:gd name="T63" fmla="*/ 405 h 992"/>
                <a:gd name="T64" fmla="*/ 0 w 308"/>
                <a:gd name="T65" fmla="*/ 375 h 992"/>
                <a:gd name="T66" fmla="*/ 0 w 308"/>
                <a:gd name="T67" fmla="*/ 150 h 992"/>
                <a:gd name="T68" fmla="*/ 2 w 308"/>
                <a:gd name="T69" fmla="*/ 119 h 992"/>
                <a:gd name="T70" fmla="*/ 7 w 308"/>
                <a:gd name="T71" fmla="*/ 91 h 992"/>
                <a:gd name="T72" fmla="*/ 18 w 308"/>
                <a:gd name="T73" fmla="*/ 67 h 992"/>
                <a:gd name="T74" fmla="*/ 31 w 308"/>
                <a:gd name="T75" fmla="*/ 47 h 992"/>
                <a:gd name="T76" fmla="*/ 49 w 308"/>
                <a:gd name="T77" fmla="*/ 30 h 992"/>
                <a:gd name="T78" fmla="*/ 70 w 308"/>
                <a:gd name="T79" fmla="*/ 17 h 992"/>
                <a:gd name="T80" fmla="*/ 95 w 308"/>
                <a:gd name="T81" fmla="*/ 7 h 992"/>
                <a:gd name="T82" fmla="*/ 122 w 308"/>
                <a:gd name="T83" fmla="*/ 2 h 992"/>
                <a:gd name="T84" fmla="*/ 154 w 308"/>
                <a:gd name="T85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2">
                  <a:moveTo>
                    <a:pt x="154" y="0"/>
                  </a:moveTo>
                  <a:lnTo>
                    <a:pt x="185" y="2"/>
                  </a:lnTo>
                  <a:lnTo>
                    <a:pt x="213" y="7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0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7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8" y="960"/>
                  </a:lnTo>
                  <a:lnTo>
                    <a:pt x="219" y="972"/>
                  </a:lnTo>
                  <a:lnTo>
                    <a:pt x="206" y="982"/>
                  </a:lnTo>
                  <a:lnTo>
                    <a:pt x="192" y="988"/>
                  </a:lnTo>
                  <a:lnTo>
                    <a:pt x="174" y="991"/>
                  </a:lnTo>
                  <a:lnTo>
                    <a:pt x="154" y="992"/>
                  </a:lnTo>
                  <a:lnTo>
                    <a:pt x="134" y="991"/>
                  </a:lnTo>
                  <a:lnTo>
                    <a:pt x="116" y="988"/>
                  </a:lnTo>
                  <a:lnTo>
                    <a:pt x="102" y="982"/>
                  </a:lnTo>
                  <a:lnTo>
                    <a:pt x="89" y="972"/>
                  </a:lnTo>
                  <a:lnTo>
                    <a:pt x="79" y="960"/>
                  </a:lnTo>
                  <a:lnTo>
                    <a:pt x="72" y="942"/>
                  </a:lnTo>
                  <a:lnTo>
                    <a:pt x="68" y="920"/>
                  </a:lnTo>
                  <a:lnTo>
                    <a:pt x="7" y="467"/>
                  </a:lnTo>
                  <a:lnTo>
                    <a:pt x="4" y="435"/>
                  </a:lnTo>
                  <a:lnTo>
                    <a:pt x="1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2" y="119"/>
                  </a:lnTo>
                  <a:lnTo>
                    <a:pt x="7" y="91"/>
                  </a:lnTo>
                  <a:lnTo>
                    <a:pt x="18" y="67"/>
                  </a:lnTo>
                  <a:lnTo>
                    <a:pt x="31" y="47"/>
                  </a:lnTo>
                  <a:lnTo>
                    <a:pt x="49" y="30"/>
                  </a:lnTo>
                  <a:lnTo>
                    <a:pt x="70" y="17"/>
                  </a:lnTo>
                  <a:lnTo>
                    <a:pt x="95" y="7"/>
                  </a:lnTo>
                  <a:lnTo>
                    <a:pt x="122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reeform 170"/>
            <p:cNvSpPr>
              <a:spLocks/>
            </p:cNvSpPr>
            <p:nvPr/>
          </p:nvSpPr>
          <p:spPr bwMode="auto">
            <a:xfrm>
              <a:off x="1116013" y="3087688"/>
              <a:ext cx="103188" cy="101600"/>
            </a:xfrm>
            <a:custGeom>
              <a:avLst/>
              <a:gdLst>
                <a:gd name="T0" fmla="*/ 161 w 321"/>
                <a:gd name="T1" fmla="*/ 0 h 319"/>
                <a:gd name="T2" fmla="*/ 193 w 321"/>
                <a:gd name="T3" fmla="*/ 4 h 319"/>
                <a:gd name="T4" fmla="*/ 223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9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9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2 h 319"/>
                <a:gd name="T28" fmla="*/ 223 w 321"/>
                <a:gd name="T29" fmla="*/ 306 h 319"/>
                <a:gd name="T30" fmla="*/ 193 w 321"/>
                <a:gd name="T31" fmla="*/ 316 h 319"/>
                <a:gd name="T32" fmla="*/ 161 w 321"/>
                <a:gd name="T33" fmla="*/ 319 h 319"/>
                <a:gd name="T34" fmla="*/ 128 w 321"/>
                <a:gd name="T35" fmla="*/ 316 h 319"/>
                <a:gd name="T36" fmla="*/ 99 w 321"/>
                <a:gd name="T37" fmla="*/ 306 h 319"/>
                <a:gd name="T38" fmla="*/ 72 w 321"/>
                <a:gd name="T39" fmla="*/ 292 h 319"/>
                <a:gd name="T40" fmla="*/ 48 w 321"/>
                <a:gd name="T41" fmla="*/ 272 h 319"/>
                <a:gd name="T42" fmla="*/ 28 w 321"/>
                <a:gd name="T43" fmla="*/ 249 h 319"/>
                <a:gd name="T44" fmla="*/ 13 w 321"/>
                <a:gd name="T45" fmla="*/ 222 h 319"/>
                <a:gd name="T46" fmla="*/ 4 w 321"/>
                <a:gd name="T47" fmla="*/ 192 h 319"/>
                <a:gd name="T48" fmla="*/ 0 w 321"/>
                <a:gd name="T49" fmla="*/ 159 h 319"/>
                <a:gd name="T50" fmla="*/ 4 w 321"/>
                <a:gd name="T51" fmla="*/ 128 h 319"/>
                <a:gd name="T52" fmla="*/ 13 w 321"/>
                <a:gd name="T53" fmla="*/ 98 h 319"/>
                <a:gd name="T54" fmla="*/ 28 w 321"/>
                <a:gd name="T55" fmla="*/ 71 h 319"/>
                <a:gd name="T56" fmla="*/ 48 w 321"/>
                <a:gd name="T57" fmla="*/ 47 h 319"/>
                <a:gd name="T58" fmla="*/ 72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1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1" y="0"/>
                  </a:moveTo>
                  <a:lnTo>
                    <a:pt x="193" y="4"/>
                  </a:lnTo>
                  <a:lnTo>
                    <a:pt x="223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9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9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2"/>
                  </a:lnTo>
                  <a:lnTo>
                    <a:pt x="223" y="306"/>
                  </a:lnTo>
                  <a:lnTo>
                    <a:pt x="193" y="316"/>
                  </a:lnTo>
                  <a:lnTo>
                    <a:pt x="161" y="319"/>
                  </a:lnTo>
                  <a:lnTo>
                    <a:pt x="128" y="316"/>
                  </a:lnTo>
                  <a:lnTo>
                    <a:pt x="99" y="306"/>
                  </a:lnTo>
                  <a:lnTo>
                    <a:pt x="72" y="292"/>
                  </a:lnTo>
                  <a:lnTo>
                    <a:pt x="48" y="272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2"/>
                  </a:lnTo>
                  <a:lnTo>
                    <a:pt x="0" y="159"/>
                  </a:lnTo>
                  <a:lnTo>
                    <a:pt x="4" y="128"/>
                  </a:lnTo>
                  <a:lnTo>
                    <a:pt x="13" y="98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81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Paint Brush Concept for PowerPoint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7096" y="1785619"/>
            <a:ext cx="7213516" cy="2948306"/>
            <a:chOff x="3424386" y="1785619"/>
            <a:chExt cx="7213516" cy="2948306"/>
          </a:xfrm>
          <a:solidFill>
            <a:schemeClr val="accent3"/>
          </a:solidFill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424386" y="1785619"/>
              <a:ext cx="7066857" cy="1196975"/>
            </a:xfrm>
            <a:custGeom>
              <a:avLst/>
              <a:gdLst>
                <a:gd name="T0" fmla="*/ 931 w 1021"/>
                <a:gd name="T1" fmla="*/ 73 h 318"/>
                <a:gd name="T2" fmla="*/ 878 w 1021"/>
                <a:gd name="T3" fmla="*/ 15 h 318"/>
                <a:gd name="T4" fmla="*/ 848 w 1021"/>
                <a:gd name="T5" fmla="*/ 13 h 318"/>
                <a:gd name="T6" fmla="*/ 814 w 1021"/>
                <a:gd name="T7" fmla="*/ 11 h 318"/>
                <a:gd name="T8" fmla="*/ 764 w 1021"/>
                <a:gd name="T9" fmla="*/ 15 h 318"/>
                <a:gd name="T10" fmla="*/ 740 w 1021"/>
                <a:gd name="T11" fmla="*/ 19 h 318"/>
                <a:gd name="T12" fmla="*/ 731 w 1021"/>
                <a:gd name="T13" fmla="*/ 11 h 318"/>
                <a:gd name="T14" fmla="*/ 719 w 1021"/>
                <a:gd name="T15" fmla="*/ 11 h 318"/>
                <a:gd name="T16" fmla="*/ 700 w 1021"/>
                <a:gd name="T17" fmla="*/ 13 h 318"/>
                <a:gd name="T18" fmla="*/ 693 w 1021"/>
                <a:gd name="T19" fmla="*/ 3 h 318"/>
                <a:gd name="T20" fmla="*/ 658 w 1021"/>
                <a:gd name="T21" fmla="*/ 20 h 318"/>
                <a:gd name="T22" fmla="*/ 640 w 1021"/>
                <a:gd name="T23" fmla="*/ 16 h 318"/>
                <a:gd name="T24" fmla="*/ 633 w 1021"/>
                <a:gd name="T25" fmla="*/ 8 h 318"/>
                <a:gd name="T26" fmla="*/ 606 w 1021"/>
                <a:gd name="T27" fmla="*/ 13 h 318"/>
                <a:gd name="T28" fmla="*/ 596 w 1021"/>
                <a:gd name="T29" fmla="*/ 13 h 318"/>
                <a:gd name="T30" fmla="*/ 583 w 1021"/>
                <a:gd name="T31" fmla="*/ 11 h 318"/>
                <a:gd name="T32" fmla="*/ 560 w 1021"/>
                <a:gd name="T33" fmla="*/ 14 h 318"/>
                <a:gd name="T34" fmla="*/ 544 w 1021"/>
                <a:gd name="T35" fmla="*/ 15 h 318"/>
                <a:gd name="T36" fmla="*/ 534 w 1021"/>
                <a:gd name="T37" fmla="*/ 13 h 318"/>
                <a:gd name="T38" fmla="*/ 510 w 1021"/>
                <a:gd name="T39" fmla="*/ 16 h 318"/>
                <a:gd name="T40" fmla="*/ 493 w 1021"/>
                <a:gd name="T41" fmla="*/ 13 h 318"/>
                <a:gd name="T42" fmla="*/ 462 w 1021"/>
                <a:gd name="T43" fmla="*/ 8 h 318"/>
                <a:gd name="T44" fmla="*/ 446 w 1021"/>
                <a:gd name="T45" fmla="*/ 11 h 318"/>
                <a:gd name="T46" fmla="*/ 416 w 1021"/>
                <a:gd name="T47" fmla="*/ 12 h 318"/>
                <a:gd name="T48" fmla="*/ 382 w 1021"/>
                <a:gd name="T49" fmla="*/ 15 h 318"/>
                <a:gd name="T50" fmla="*/ 312 w 1021"/>
                <a:gd name="T51" fmla="*/ 11 h 318"/>
                <a:gd name="T52" fmla="*/ 282 w 1021"/>
                <a:gd name="T53" fmla="*/ 17 h 318"/>
                <a:gd name="T54" fmla="*/ 266 w 1021"/>
                <a:gd name="T55" fmla="*/ 18 h 318"/>
                <a:gd name="T56" fmla="*/ 200 w 1021"/>
                <a:gd name="T57" fmla="*/ 16 h 318"/>
                <a:gd name="T58" fmla="*/ 132 w 1021"/>
                <a:gd name="T59" fmla="*/ 17 h 318"/>
                <a:gd name="T60" fmla="*/ 1 w 1021"/>
                <a:gd name="T61" fmla="*/ 119 h 318"/>
                <a:gd name="T62" fmla="*/ 58 w 1021"/>
                <a:gd name="T63" fmla="*/ 247 h 318"/>
                <a:gd name="T64" fmla="*/ 152 w 1021"/>
                <a:gd name="T65" fmla="*/ 303 h 318"/>
                <a:gd name="T66" fmla="*/ 176 w 1021"/>
                <a:gd name="T67" fmla="*/ 304 h 318"/>
                <a:gd name="T68" fmla="*/ 208 w 1021"/>
                <a:gd name="T69" fmla="*/ 304 h 318"/>
                <a:gd name="T70" fmla="*/ 260 w 1021"/>
                <a:gd name="T71" fmla="*/ 304 h 318"/>
                <a:gd name="T72" fmla="*/ 282 w 1021"/>
                <a:gd name="T73" fmla="*/ 299 h 318"/>
                <a:gd name="T74" fmla="*/ 291 w 1021"/>
                <a:gd name="T75" fmla="*/ 309 h 318"/>
                <a:gd name="T76" fmla="*/ 303 w 1021"/>
                <a:gd name="T77" fmla="*/ 307 h 318"/>
                <a:gd name="T78" fmla="*/ 321 w 1021"/>
                <a:gd name="T79" fmla="*/ 304 h 318"/>
                <a:gd name="T80" fmla="*/ 335 w 1021"/>
                <a:gd name="T81" fmla="*/ 304 h 318"/>
                <a:gd name="T82" fmla="*/ 363 w 1021"/>
                <a:gd name="T83" fmla="*/ 297 h 318"/>
                <a:gd name="T84" fmla="*/ 382 w 1021"/>
                <a:gd name="T85" fmla="*/ 304 h 318"/>
                <a:gd name="T86" fmla="*/ 394 w 1021"/>
                <a:gd name="T87" fmla="*/ 308 h 318"/>
                <a:gd name="T88" fmla="*/ 418 w 1021"/>
                <a:gd name="T89" fmla="*/ 304 h 318"/>
                <a:gd name="T90" fmla="*/ 426 w 1021"/>
                <a:gd name="T91" fmla="*/ 304 h 318"/>
                <a:gd name="T92" fmla="*/ 445 w 1021"/>
                <a:gd name="T93" fmla="*/ 306 h 318"/>
                <a:gd name="T94" fmla="*/ 463 w 1021"/>
                <a:gd name="T95" fmla="*/ 302 h 318"/>
                <a:gd name="T96" fmla="*/ 478 w 1021"/>
                <a:gd name="T97" fmla="*/ 302 h 318"/>
                <a:gd name="T98" fmla="*/ 487 w 1021"/>
                <a:gd name="T99" fmla="*/ 304 h 318"/>
                <a:gd name="T100" fmla="*/ 511 w 1021"/>
                <a:gd name="T101" fmla="*/ 301 h 318"/>
                <a:gd name="T102" fmla="*/ 530 w 1021"/>
                <a:gd name="T103" fmla="*/ 300 h 318"/>
                <a:gd name="T104" fmla="*/ 562 w 1021"/>
                <a:gd name="T105" fmla="*/ 308 h 318"/>
                <a:gd name="T106" fmla="*/ 584 w 1021"/>
                <a:gd name="T107" fmla="*/ 314 h 318"/>
                <a:gd name="T108" fmla="*/ 612 w 1021"/>
                <a:gd name="T109" fmla="*/ 306 h 318"/>
                <a:gd name="T110" fmla="*/ 642 w 1021"/>
                <a:gd name="T111" fmla="*/ 306 h 318"/>
                <a:gd name="T112" fmla="*/ 715 w 1021"/>
                <a:gd name="T113" fmla="*/ 301 h 318"/>
                <a:gd name="T114" fmla="*/ 741 w 1021"/>
                <a:gd name="T115" fmla="*/ 302 h 318"/>
                <a:gd name="T116" fmla="*/ 756 w 1021"/>
                <a:gd name="T117" fmla="*/ 299 h 318"/>
                <a:gd name="T118" fmla="*/ 837 w 1021"/>
                <a:gd name="T119" fmla="*/ 301 h 318"/>
                <a:gd name="T120" fmla="*/ 918 w 1021"/>
                <a:gd name="T121" fmla="*/ 30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1" h="318">
                  <a:moveTo>
                    <a:pt x="1020" y="198"/>
                  </a:moveTo>
                  <a:cubicBezTo>
                    <a:pt x="1019" y="163"/>
                    <a:pt x="953" y="210"/>
                    <a:pt x="952" y="175"/>
                  </a:cubicBezTo>
                  <a:cubicBezTo>
                    <a:pt x="952" y="163"/>
                    <a:pt x="974" y="172"/>
                    <a:pt x="974" y="165"/>
                  </a:cubicBezTo>
                  <a:cubicBezTo>
                    <a:pt x="974" y="158"/>
                    <a:pt x="941" y="162"/>
                    <a:pt x="936" y="148"/>
                  </a:cubicBezTo>
                  <a:cubicBezTo>
                    <a:pt x="929" y="128"/>
                    <a:pt x="1002" y="154"/>
                    <a:pt x="1002" y="119"/>
                  </a:cubicBezTo>
                  <a:cubicBezTo>
                    <a:pt x="1002" y="84"/>
                    <a:pt x="957" y="104"/>
                    <a:pt x="936" y="92"/>
                  </a:cubicBezTo>
                  <a:cubicBezTo>
                    <a:pt x="933" y="91"/>
                    <a:pt x="928" y="79"/>
                    <a:pt x="931" y="73"/>
                  </a:cubicBezTo>
                  <a:cubicBezTo>
                    <a:pt x="936" y="59"/>
                    <a:pt x="961" y="86"/>
                    <a:pt x="963" y="70"/>
                  </a:cubicBezTo>
                  <a:cubicBezTo>
                    <a:pt x="966" y="44"/>
                    <a:pt x="913" y="65"/>
                    <a:pt x="915" y="39"/>
                  </a:cubicBezTo>
                  <a:cubicBezTo>
                    <a:pt x="918" y="14"/>
                    <a:pt x="957" y="31"/>
                    <a:pt x="966" y="31"/>
                  </a:cubicBezTo>
                  <a:cubicBezTo>
                    <a:pt x="997" y="31"/>
                    <a:pt x="993" y="14"/>
                    <a:pt x="967" y="14"/>
                  </a:cubicBezTo>
                  <a:cubicBezTo>
                    <a:pt x="939" y="14"/>
                    <a:pt x="911" y="15"/>
                    <a:pt x="883" y="15"/>
                  </a:cubicBezTo>
                  <a:cubicBezTo>
                    <a:pt x="881" y="16"/>
                    <a:pt x="881" y="16"/>
                    <a:pt x="881" y="16"/>
                  </a:cubicBezTo>
                  <a:cubicBezTo>
                    <a:pt x="878" y="15"/>
                    <a:pt x="878" y="15"/>
                    <a:pt x="878" y="15"/>
                  </a:cubicBezTo>
                  <a:cubicBezTo>
                    <a:pt x="876" y="15"/>
                    <a:pt x="873" y="14"/>
                    <a:pt x="869" y="14"/>
                  </a:cubicBezTo>
                  <a:cubicBezTo>
                    <a:pt x="860" y="15"/>
                    <a:pt x="860" y="15"/>
                    <a:pt x="860" y="15"/>
                  </a:cubicBezTo>
                  <a:cubicBezTo>
                    <a:pt x="858" y="13"/>
                    <a:pt x="858" y="13"/>
                    <a:pt x="858" y="13"/>
                  </a:cubicBezTo>
                  <a:cubicBezTo>
                    <a:pt x="857" y="13"/>
                    <a:pt x="856" y="13"/>
                    <a:pt x="854" y="13"/>
                  </a:cubicBezTo>
                  <a:cubicBezTo>
                    <a:pt x="853" y="15"/>
                    <a:pt x="853" y="15"/>
                    <a:pt x="853" y="15"/>
                  </a:cubicBezTo>
                  <a:cubicBezTo>
                    <a:pt x="849" y="15"/>
                    <a:pt x="849" y="15"/>
                    <a:pt x="849" y="15"/>
                  </a:cubicBezTo>
                  <a:cubicBezTo>
                    <a:pt x="848" y="13"/>
                    <a:pt x="848" y="13"/>
                    <a:pt x="848" y="13"/>
                  </a:cubicBezTo>
                  <a:cubicBezTo>
                    <a:pt x="847" y="11"/>
                    <a:pt x="846" y="11"/>
                    <a:pt x="845" y="13"/>
                  </a:cubicBezTo>
                  <a:cubicBezTo>
                    <a:pt x="844" y="15"/>
                    <a:pt x="844" y="15"/>
                    <a:pt x="844" y="15"/>
                  </a:cubicBezTo>
                  <a:cubicBezTo>
                    <a:pt x="831" y="15"/>
                    <a:pt x="831" y="15"/>
                    <a:pt x="831" y="15"/>
                  </a:cubicBezTo>
                  <a:cubicBezTo>
                    <a:pt x="829" y="14"/>
                    <a:pt x="829" y="14"/>
                    <a:pt x="829" y="14"/>
                  </a:cubicBezTo>
                  <a:cubicBezTo>
                    <a:pt x="826" y="10"/>
                    <a:pt x="822" y="7"/>
                    <a:pt x="818" y="8"/>
                  </a:cubicBezTo>
                  <a:cubicBezTo>
                    <a:pt x="817" y="8"/>
                    <a:pt x="818" y="10"/>
                    <a:pt x="818" y="11"/>
                  </a:cubicBezTo>
                  <a:cubicBezTo>
                    <a:pt x="814" y="11"/>
                    <a:pt x="814" y="11"/>
                    <a:pt x="814" y="11"/>
                  </a:cubicBezTo>
                  <a:cubicBezTo>
                    <a:pt x="814" y="11"/>
                    <a:pt x="814" y="13"/>
                    <a:pt x="813" y="14"/>
                  </a:cubicBezTo>
                  <a:cubicBezTo>
                    <a:pt x="813" y="15"/>
                    <a:pt x="813" y="15"/>
                    <a:pt x="813" y="15"/>
                  </a:cubicBezTo>
                  <a:cubicBezTo>
                    <a:pt x="791" y="15"/>
                    <a:pt x="791" y="15"/>
                    <a:pt x="791" y="15"/>
                  </a:cubicBezTo>
                  <a:cubicBezTo>
                    <a:pt x="791" y="10"/>
                    <a:pt x="791" y="10"/>
                    <a:pt x="791" y="10"/>
                  </a:cubicBezTo>
                  <a:cubicBezTo>
                    <a:pt x="791" y="7"/>
                    <a:pt x="791" y="5"/>
                    <a:pt x="791" y="3"/>
                  </a:cubicBezTo>
                  <a:cubicBezTo>
                    <a:pt x="785" y="19"/>
                    <a:pt x="776" y="14"/>
                    <a:pt x="766" y="15"/>
                  </a:cubicBezTo>
                  <a:cubicBezTo>
                    <a:pt x="764" y="15"/>
                    <a:pt x="764" y="15"/>
                    <a:pt x="764" y="15"/>
                  </a:cubicBezTo>
                  <a:cubicBezTo>
                    <a:pt x="761" y="13"/>
                    <a:pt x="761" y="13"/>
                    <a:pt x="761" y="13"/>
                  </a:cubicBezTo>
                  <a:cubicBezTo>
                    <a:pt x="760" y="13"/>
                    <a:pt x="758" y="13"/>
                    <a:pt x="757" y="13"/>
                  </a:cubicBezTo>
                  <a:cubicBezTo>
                    <a:pt x="755" y="14"/>
                    <a:pt x="754" y="15"/>
                    <a:pt x="752" y="16"/>
                  </a:cubicBezTo>
                  <a:cubicBezTo>
                    <a:pt x="752" y="17"/>
                    <a:pt x="752" y="17"/>
                    <a:pt x="752" y="17"/>
                  </a:cubicBezTo>
                  <a:cubicBezTo>
                    <a:pt x="752" y="16"/>
                    <a:pt x="752" y="16"/>
                    <a:pt x="752" y="16"/>
                  </a:cubicBezTo>
                  <a:cubicBezTo>
                    <a:pt x="748" y="5"/>
                    <a:pt x="747" y="17"/>
                    <a:pt x="743" y="19"/>
                  </a:cubicBezTo>
                  <a:cubicBezTo>
                    <a:pt x="740" y="19"/>
                    <a:pt x="740" y="19"/>
                    <a:pt x="740" y="19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6" y="10"/>
                    <a:pt x="736" y="11"/>
                    <a:pt x="736" y="13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3"/>
                    <a:pt x="735" y="11"/>
                    <a:pt x="734" y="11"/>
                  </a:cubicBezTo>
                  <a:cubicBezTo>
                    <a:pt x="731" y="11"/>
                    <a:pt x="731" y="11"/>
                    <a:pt x="731" y="11"/>
                  </a:cubicBezTo>
                  <a:cubicBezTo>
                    <a:pt x="730" y="10"/>
                    <a:pt x="731" y="8"/>
                    <a:pt x="731" y="8"/>
                  </a:cubicBezTo>
                  <a:cubicBezTo>
                    <a:pt x="729" y="8"/>
                    <a:pt x="728" y="8"/>
                    <a:pt x="727" y="8"/>
                  </a:cubicBezTo>
                  <a:cubicBezTo>
                    <a:pt x="725" y="9"/>
                    <a:pt x="725" y="9"/>
                    <a:pt x="725" y="9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2" y="8"/>
                    <a:pt x="721" y="8"/>
                    <a:pt x="720" y="8"/>
                  </a:cubicBezTo>
                  <a:cubicBezTo>
                    <a:pt x="720" y="8"/>
                    <a:pt x="721" y="10"/>
                    <a:pt x="720" y="11"/>
                  </a:cubicBezTo>
                  <a:cubicBezTo>
                    <a:pt x="719" y="11"/>
                    <a:pt x="719" y="11"/>
                    <a:pt x="719" y="11"/>
                  </a:cubicBezTo>
                  <a:cubicBezTo>
                    <a:pt x="718" y="10"/>
                    <a:pt x="718" y="10"/>
                    <a:pt x="718" y="10"/>
                  </a:cubicBezTo>
                  <a:cubicBezTo>
                    <a:pt x="715" y="8"/>
                    <a:pt x="712" y="6"/>
                    <a:pt x="710" y="10"/>
                  </a:cubicBezTo>
                  <a:cubicBezTo>
                    <a:pt x="708" y="12"/>
                    <a:pt x="707" y="14"/>
                    <a:pt x="705" y="15"/>
                  </a:cubicBezTo>
                  <a:cubicBezTo>
                    <a:pt x="705" y="15"/>
                    <a:pt x="705" y="15"/>
                    <a:pt x="705" y="15"/>
                  </a:cubicBezTo>
                  <a:cubicBezTo>
                    <a:pt x="703" y="13"/>
                    <a:pt x="703" y="13"/>
                    <a:pt x="703" y="13"/>
                  </a:cubicBezTo>
                  <a:cubicBezTo>
                    <a:pt x="703" y="11"/>
                    <a:pt x="702" y="11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699" y="12"/>
                    <a:pt x="698" y="13"/>
                    <a:pt x="697" y="14"/>
                  </a:cubicBezTo>
                  <a:cubicBezTo>
                    <a:pt x="696" y="15"/>
                    <a:pt x="696" y="15"/>
                    <a:pt x="696" y="15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0"/>
                    <a:pt x="694" y="10"/>
                    <a:pt x="694" y="10"/>
                  </a:cubicBezTo>
                  <a:cubicBezTo>
                    <a:pt x="693" y="7"/>
                    <a:pt x="693" y="5"/>
                    <a:pt x="693" y="3"/>
                  </a:cubicBezTo>
                  <a:cubicBezTo>
                    <a:pt x="691" y="8"/>
                    <a:pt x="689" y="11"/>
                    <a:pt x="687" y="13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3" y="14"/>
                    <a:pt x="683" y="14"/>
                    <a:pt x="683" y="14"/>
                  </a:cubicBezTo>
                  <a:cubicBezTo>
                    <a:pt x="681" y="15"/>
                    <a:pt x="681" y="15"/>
                    <a:pt x="681" y="15"/>
                  </a:cubicBezTo>
                  <a:cubicBezTo>
                    <a:pt x="678" y="15"/>
                    <a:pt x="678" y="15"/>
                    <a:pt x="678" y="15"/>
                  </a:cubicBezTo>
                  <a:cubicBezTo>
                    <a:pt x="672" y="15"/>
                    <a:pt x="665" y="13"/>
                    <a:pt x="660" y="18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7" y="20"/>
                    <a:pt x="657" y="20"/>
                    <a:pt x="657" y="20"/>
                  </a:cubicBezTo>
                  <a:cubicBezTo>
                    <a:pt x="651" y="18"/>
                    <a:pt x="651" y="18"/>
                    <a:pt x="651" y="18"/>
                  </a:cubicBezTo>
                  <a:cubicBezTo>
                    <a:pt x="648" y="17"/>
                    <a:pt x="648" y="17"/>
                    <a:pt x="648" y="17"/>
                  </a:cubicBezTo>
                  <a:cubicBezTo>
                    <a:pt x="647" y="17"/>
                    <a:pt x="647" y="17"/>
                    <a:pt x="647" y="17"/>
                  </a:cubicBezTo>
                  <a:cubicBezTo>
                    <a:pt x="646" y="16"/>
                    <a:pt x="645" y="16"/>
                    <a:pt x="643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39" y="13"/>
                    <a:pt x="639" y="13"/>
                    <a:pt x="639" y="13"/>
                  </a:cubicBezTo>
                  <a:cubicBezTo>
                    <a:pt x="638" y="10"/>
                    <a:pt x="639" y="11"/>
                    <a:pt x="638" y="13"/>
                  </a:cubicBezTo>
                  <a:cubicBezTo>
                    <a:pt x="638" y="14"/>
                    <a:pt x="638" y="14"/>
                    <a:pt x="638" y="14"/>
                  </a:cubicBezTo>
                  <a:cubicBezTo>
                    <a:pt x="637" y="14"/>
                    <a:pt x="637" y="14"/>
                    <a:pt x="637" y="14"/>
                  </a:cubicBezTo>
                  <a:cubicBezTo>
                    <a:pt x="637" y="13"/>
                    <a:pt x="637" y="11"/>
                    <a:pt x="637" y="11"/>
                  </a:cubicBezTo>
                  <a:cubicBezTo>
                    <a:pt x="633" y="11"/>
                    <a:pt x="633" y="11"/>
                    <a:pt x="633" y="11"/>
                  </a:cubicBezTo>
                  <a:cubicBezTo>
                    <a:pt x="633" y="10"/>
                    <a:pt x="634" y="8"/>
                    <a:pt x="633" y="8"/>
                  </a:cubicBezTo>
                  <a:cubicBezTo>
                    <a:pt x="631" y="8"/>
                    <a:pt x="629" y="8"/>
                    <a:pt x="627" y="9"/>
                  </a:cubicBezTo>
                  <a:cubicBezTo>
                    <a:pt x="623" y="13"/>
                    <a:pt x="623" y="13"/>
                    <a:pt x="623" y="13"/>
                  </a:cubicBezTo>
                  <a:cubicBezTo>
                    <a:pt x="620" y="10"/>
                    <a:pt x="620" y="10"/>
                    <a:pt x="620" y="10"/>
                  </a:cubicBezTo>
                  <a:cubicBezTo>
                    <a:pt x="618" y="8"/>
                    <a:pt x="615" y="6"/>
                    <a:pt x="612" y="10"/>
                  </a:cubicBezTo>
                  <a:cubicBezTo>
                    <a:pt x="611" y="12"/>
                    <a:pt x="609" y="14"/>
                    <a:pt x="608" y="15"/>
                  </a:cubicBezTo>
                  <a:cubicBezTo>
                    <a:pt x="607" y="15"/>
                    <a:pt x="607" y="15"/>
                    <a:pt x="607" y="15"/>
                  </a:cubicBezTo>
                  <a:cubicBezTo>
                    <a:pt x="606" y="13"/>
                    <a:pt x="606" y="13"/>
                    <a:pt x="606" y="13"/>
                  </a:cubicBezTo>
                  <a:cubicBezTo>
                    <a:pt x="605" y="11"/>
                    <a:pt x="604" y="11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1" y="12"/>
                    <a:pt x="600" y="13"/>
                    <a:pt x="600" y="14"/>
                  </a:cubicBezTo>
                  <a:cubicBezTo>
                    <a:pt x="599" y="15"/>
                    <a:pt x="599" y="15"/>
                    <a:pt x="599" y="15"/>
                  </a:cubicBezTo>
                  <a:cubicBezTo>
                    <a:pt x="597" y="13"/>
                    <a:pt x="597" y="13"/>
                    <a:pt x="597" y="13"/>
                  </a:cubicBezTo>
                  <a:cubicBezTo>
                    <a:pt x="596" y="13"/>
                    <a:pt x="596" y="13"/>
                    <a:pt x="596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595" y="10"/>
                    <a:pt x="596" y="8"/>
                    <a:pt x="591" y="13"/>
                  </a:cubicBezTo>
                  <a:cubicBezTo>
                    <a:pt x="590" y="15"/>
                    <a:pt x="590" y="15"/>
                    <a:pt x="590" y="15"/>
                  </a:cubicBezTo>
                  <a:cubicBezTo>
                    <a:pt x="588" y="14"/>
                    <a:pt x="588" y="14"/>
                    <a:pt x="588" y="14"/>
                  </a:cubicBezTo>
                  <a:cubicBezTo>
                    <a:pt x="587" y="14"/>
                    <a:pt x="586" y="14"/>
                    <a:pt x="585" y="14"/>
                  </a:cubicBezTo>
                  <a:cubicBezTo>
                    <a:pt x="585" y="14"/>
                    <a:pt x="585" y="14"/>
                    <a:pt x="585" y="14"/>
                  </a:cubicBezTo>
                  <a:cubicBezTo>
                    <a:pt x="583" y="11"/>
                    <a:pt x="583" y="11"/>
                    <a:pt x="583" y="11"/>
                  </a:cubicBezTo>
                  <a:cubicBezTo>
                    <a:pt x="581" y="10"/>
                    <a:pt x="579" y="9"/>
                    <a:pt x="576" y="11"/>
                  </a:cubicBezTo>
                  <a:cubicBezTo>
                    <a:pt x="575" y="11"/>
                    <a:pt x="573" y="13"/>
                    <a:pt x="572" y="13"/>
                  </a:cubicBezTo>
                  <a:cubicBezTo>
                    <a:pt x="572" y="14"/>
                    <a:pt x="571" y="14"/>
                    <a:pt x="571" y="15"/>
                  </a:cubicBezTo>
                  <a:cubicBezTo>
                    <a:pt x="571" y="15"/>
                    <a:pt x="571" y="15"/>
                    <a:pt x="571" y="15"/>
                  </a:cubicBezTo>
                  <a:cubicBezTo>
                    <a:pt x="570" y="14"/>
                    <a:pt x="570" y="14"/>
                    <a:pt x="570" y="14"/>
                  </a:cubicBezTo>
                  <a:cubicBezTo>
                    <a:pt x="569" y="14"/>
                    <a:pt x="569" y="13"/>
                    <a:pt x="568" y="13"/>
                  </a:cubicBezTo>
                  <a:cubicBezTo>
                    <a:pt x="565" y="12"/>
                    <a:pt x="563" y="12"/>
                    <a:pt x="560" y="14"/>
                  </a:cubicBezTo>
                  <a:cubicBezTo>
                    <a:pt x="558" y="15"/>
                    <a:pt x="558" y="15"/>
                    <a:pt x="558" y="15"/>
                  </a:cubicBezTo>
                  <a:cubicBezTo>
                    <a:pt x="555" y="9"/>
                    <a:pt x="555" y="9"/>
                    <a:pt x="555" y="9"/>
                  </a:cubicBezTo>
                  <a:cubicBezTo>
                    <a:pt x="554" y="8"/>
                    <a:pt x="553" y="7"/>
                    <a:pt x="551" y="8"/>
                  </a:cubicBezTo>
                  <a:cubicBezTo>
                    <a:pt x="550" y="9"/>
                    <a:pt x="548" y="11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6" y="14"/>
                    <a:pt x="545" y="14"/>
                    <a:pt x="544" y="15"/>
                  </a:cubicBezTo>
                  <a:cubicBezTo>
                    <a:pt x="544" y="16"/>
                    <a:pt x="544" y="16"/>
                    <a:pt x="544" y="16"/>
                  </a:cubicBezTo>
                  <a:cubicBezTo>
                    <a:pt x="543" y="16"/>
                    <a:pt x="543" y="16"/>
                    <a:pt x="543" y="16"/>
                  </a:cubicBezTo>
                  <a:cubicBezTo>
                    <a:pt x="541" y="16"/>
                    <a:pt x="540" y="16"/>
                    <a:pt x="539" y="16"/>
                  </a:cubicBezTo>
                  <a:cubicBezTo>
                    <a:pt x="539" y="16"/>
                    <a:pt x="539" y="16"/>
                    <a:pt x="539" y="16"/>
                  </a:cubicBezTo>
                  <a:cubicBezTo>
                    <a:pt x="538" y="15"/>
                    <a:pt x="538" y="15"/>
                    <a:pt x="538" y="15"/>
                  </a:cubicBezTo>
                  <a:cubicBezTo>
                    <a:pt x="537" y="14"/>
                    <a:pt x="536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2" y="12"/>
                    <a:pt x="529" y="12"/>
                    <a:pt x="525" y="13"/>
                  </a:cubicBezTo>
                  <a:cubicBezTo>
                    <a:pt x="525" y="13"/>
                    <a:pt x="525" y="13"/>
                    <a:pt x="525" y="13"/>
                  </a:cubicBezTo>
                  <a:cubicBezTo>
                    <a:pt x="520" y="12"/>
                    <a:pt x="520" y="12"/>
                    <a:pt x="520" y="12"/>
                  </a:cubicBezTo>
                  <a:cubicBezTo>
                    <a:pt x="519" y="12"/>
                    <a:pt x="517" y="12"/>
                    <a:pt x="515" y="13"/>
                  </a:cubicBezTo>
                  <a:cubicBezTo>
                    <a:pt x="514" y="13"/>
                    <a:pt x="513" y="14"/>
                    <a:pt x="512" y="15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05" y="18"/>
                    <a:pt x="505" y="18"/>
                    <a:pt x="505" y="18"/>
                  </a:cubicBezTo>
                  <a:cubicBezTo>
                    <a:pt x="505" y="17"/>
                    <a:pt x="505" y="17"/>
                    <a:pt x="505" y="17"/>
                  </a:cubicBezTo>
                  <a:cubicBezTo>
                    <a:pt x="504" y="16"/>
                    <a:pt x="503" y="16"/>
                    <a:pt x="503" y="16"/>
                  </a:cubicBezTo>
                  <a:cubicBezTo>
                    <a:pt x="499" y="15"/>
                    <a:pt x="499" y="15"/>
                    <a:pt x="499" y="15"/>
                  </a:cubicBezTo>
                  <a:cubicBezTo>
                    <a:pt x="498" y="13"/>
                    <a:pt x="498" y="13"/>
                    <a:pt x="498" y="13"/>
                  </a:cubicBezTo>
                  <a:cubicBezTo>
                    <a:pt x="498" y="10"/>
                    <a:pt x="498" y="8"/>
                    <a:pt x="493" y="13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87" y="14"/>
                    <a:pt x="485" y="8"/>
                    <a:pt x="478" y="11"/>
                  </a:cubicBezTo>
                  <a:cubicBezTo>
                    <a:pt x="477" y="12"/>
                    <a:pt x="477" y="12"/>
                    <a:pt x="477" y="12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2" y="6"/>
                    <a:pt x="469" y="2"/>
                    <a:pt x="466" y="3"/>
                  </a:cubicBezTo>
                  <a:cubicBezTo>
                    <a:pt x="464" y="4"/>
                    <a:pt x="464" y="7"/>
                    <a:pt x="462" y="8"/>
                  </a:cubicBezTo>
                  <a:cubicBezTo>
                    <a:pt x="461" y="9"/>
                    <a:pt x="460" y="9"/>
                    <a:pt x="459" y="10"/>
                  </a:cubicBezTo>
                  <a:cubicBezTo>
                    <a:pt x="458" y="10"/>
                    <a:pt x="458" y="10"/>
                    <a:pt x="458" y="10"/>
                  </a:cubicBezTo>
                  <a:cubicBezTo>
                    <a:pt x="457" y="9"/>
                    <a:pt x="457" y="9"/>
                    <a:pt x="457" y="9"/>
                  </a:cubicBezTo>
                  <a:cubicBezTo>
                    <a:pt x="456" y="8"/>
                    <a:pt x="455" y="7"/>
                    <a:pt x="454" y="8"/>
                  </a:cubicBezTo>
                  <a:cubicBezTo>
                    <a:pt x="451" y="11"/>
                    <a:pt x="451" y="11"/>
                    <a:pt x="451" y="11"/>
                  </a:cubicBezTo>
                  <a:cubicBezTo>
                    <a:pt x="450" y="11"/>
                    <a:pt x="450" y="11"/>
                    <a:pt x="450" y="11"/>
                  </a:cubicBezTo>
                  <a:cubicBezTo>
                    <a:pt x="449" y="11"/>
                    <a:pt x="447" y="11"/>
                    <a:pt x="446" y="11"/>
                  </a:cubicBezTo>
                  <a:cubicBezTo>
                    <a:pt x="443" y="10"/>
                    <a:pt x="440" y="4"/>
                    <a:pt x="437" y="3"/>
                  </a:cubicBezTo>
                  <a:cubicBezTo>
                    <a:pt x="433" y="1"/>
                    <a:pt x="431" y="5"/>
                    <a:pt x="429" y="8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3" y="12"/>
                    <a:pt x="423" y="12"/>
                    <a:pt x="423" y="12"/>
                  </a:cubicBezTo>
                  <a:cubicBezTo>
                    <a:pt x="421" y="12"/>
                    <a:pt x="420" y="12"/>
                    <a:pt x="418" y="13"/>
                  </a:cubicBezTo>
                  <a:cubicBezTo>
                    <a:pt x="417" y="13"/>
                    <a:pt x="417" y="13"/>
                    <a:pt x="417" y="13"/>
                  </a:cubicBezTo>
                  <a:cubicBezTo>
                    <a:pt x="416" y="12"/>
                    <a:pt x="416" y="12"/>
                    <a:pt x="416" y="12"/>
                  </a:cubicBezTo>
                  <a:cubicBezTo>
                    <a:pt x="414" y="11"/>
                    <a:pt x="412" y="9"/>
                    <a:pt x="409" y="11"/>
                  </a:cubicBezTo>
                  <a:cubicBezTo>
                    <a:pt x="406" y="12"/>
                    <a:pt x="407" y="15"/>
                    <a:pt x="404" y="16"/>
                  </a:cubicBezTo>
                  <a:cubicBezTo>
                    <a:pt x="402" y="17"/>
                    <a:pt x="400" y="18"/>
                    <a:pt x="397" y="19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1"/>
                    <a:pt x="387" y="9"/>
                    <a:pt x="384" y="13"/>
                  </a:cubicBezTo>
                  <a:cubicBezTo>
                    <a:pt x="382" y="15"/>
                    <a:pt x="382" y="15"/>
                    <a:pt x="382" y="15"/>
                  </a:cubicBezTo>
                  <a:cubicBezTo>
                    <a:pt x="379" y="11"/>
                    <a:pt x="379" y="11"/>
                    <a:pt x="379" y="11"/>
                  </a:cubicBezTo>
                  <a:cubicBezTo>
                    <a:pt x="375" y="6"/>
                    <a:pt x="371" y="2"/>
                    <a:pt x="368" y="3"/>
                  </a:cubicBezTo>
                  <a:cubicBezTo>
                    <a:pt x="366" y="4"/>
                    <a:pt x="366" y="7"/>
                    <a:pt x="365" y="8"/>
                  </a:cubicBezTo>
                  <a:cubicBezTo>
                    <a:pt x="361" y="10"/>
                    <a:pt x="353" y="13"/>
                    <a:pt x="349" y="11"/>
                  </a:cubicBezTo>
                  <a:cubicBezTo>
                    <a:pt x="346" y="10"/>
                    <a:pt x="343" y="4"/>
                    <a:pt x="340" y="3"/>
                  </a:cubicBezTo>
                  <a:cubicBezTo>
                    <a:pt x="331" y="0"/>
                    <a:pt x="331" y="16"/>
                    <a:pt x="324" y="16"/>
                  </a:cubicBezTo>
                  <a:cubicBezTo>
                    <a:pt x="320" y="16"/>
                    <a:pt x="317" y="8"/>
                    <a:pt x="312" y="11"/>
                  </a:cubicBezTo>
                  <a:cubicBezTo>
                    <a:pt x="309" y="12"/>
                    <a:pt x="309" y="15"/>
                    <a:pt x="306" y="16"/>
                  </a:cubicBezTo>
                  <a:cubicBezTo>
                    <a:pt x="305" y="17"/>
                    <a:pt x="302" y="18"/>
                    <a:pt x="300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0" y="20"/>
                    <a:pt x="290" y="20"/>
                    <a:pt x="290" y="20"/>
                  </a:cubicBezTo>
                  <a:cubicBezTo>
                    <a:pt x="288" y="20"/>
                    <a:pt x="286" y="20"/>
                    <a:pt x="285" y="19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3" y="16"/>
                    <a:pt x="283" y="16"/>
                    <a:pt x="280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14"/>
                    <a:pt x="278" y="14"/>
                    <a:pt x="278" y="14"/>
                  </a:cubicBezTo>
                  <a:cubicBezTo>
                    <a:pt x="278" y="14"/>
                    <a:pt x="277" y="13"/>
                    <a:pt x="274" y="13"/>
                  </a:cubicBezTo>
                  <a:cubicBezTo>
                    <a:pt x="273" y="13"/>
                    <a:pt x="270" y="16"/>
                    <a:pt x="268" y="17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9"/>
                    <a:pt x="266" y="19"/>
                    <a:pt x="26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5" y="18"/>
                    <a:pt x="245" y="18"/>
                    <a:pt x="245" y="18"/>
                  </a:cubicBezTo>
                  <a:cubicBezTo>
                    <a:pt x="245" y="18"/>
                    <a:pt x="244" y="18"/>
                    <a:pt x="243" y="18"/>
                  </a:cubicBezTo>
                  <a:cubicBezTo>
                    <a:pt x="241" y="18"/>
                    <a:pt x="241" y="18"/>
                    <a:pt x="241" y="18"/>
                  </a:cubicBezTo>
                  <a:cubicBezTo>
                    <a:pt x="241" y="17"/>
                    <a:pt x="241" y="17"/>
                    <a:pt x="241" y="17"/>
                  </a:cubicBezTo>
                  <a:cubicBezTo>
                    <a:pt x="227" y="17"/>
                    <a:pt x="214" y="17"/>
                    <a:pt x="200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3" y="16"/>
                    <a:pt x="183" y="16"/>
                    <a:pt x="182" y="16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54" y="15"/>
                    <a:pt x="144" y="14"/>
                    <a:pt x="136" y="16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89" y="16"/>
                    <a:pt x="76" y="15"/>
                    <a:pt x="62" y="15"/>
                  </a:cubicBezTo>
                  <a:cubicBezTo>
                    <a:pt x="51" y="15"/>
                    <a:pt x="23" y="11"/>
                    <a:pt x="23" y="32"/>
                  </a:cubicBezTo>
                  <a:cubicBezTo>
                    <a:pt x="23" y="52"/>
                    <a:pt x="56" y="34"/>
                    <a:pt x="61" y="49"/>
                  </a:cubicBezTo>
                  <a:cubicBezTo>
                    <a:pt x="65" y="62"/>
                    <a:pt x="22" y="58"/>
                    <a:pt x="35" y="70"/>
                  </a:cubicBezTo>
                  <a:cubicBezTo>
                    <a:pt x="38" y="72"/>
                    <a:pt x="81" y="83"/>
                    <a:pt x="64" y="89"/>
                  </a:cubicBezTo>
                  <a:cubicBezTo>
                    <a:pt x="53" y="93"/>
                    <a:pt x="0" y="85"/>
                    <a:pt x="1" y="119"/>
                  </a:cubicBezTo>
                  <a:cubicBezTo>
                    <a:pt x="2" y="154"/>
                    <a:pt x="68" y="107"/>
                    <a:pt x="69" y="142"/>
                  </a:cubicBezTo>
                  <a:cubicBezTo>
                    <a:pt x="69" y="154"/>
                    <a:pt x="47" y="146"/>
                    <a:pt x="47" y="152"/>
                  </a:cubicBezTo>
                  <a:cubicBezTo>
                    <a:pt x="47" y="159"/>
                    <a:pt x="81" y="155"/>
                    <a:pt x="85" y="169"/>
                  </a:cubicBezTo>
                  <a:cubicBezTo>
                    <a:pt x="92" y="189"/>
                    <a:pt x="19" y="164"/>
                    <a:pt x="19" y="198"/>
                  </a:cubicBezTo>
                  <a:cubicBezTo>
                    <a:pt x="20" y="233"/>
                    <a:pt x="65" y="213"/>
                    <a:pt x="85" y="225"/>
                  </a:cubicBezTo>
                  <a:cubicBezTo>
                    <a:pt x="88" y="227"/>
                    <a:pt x="93" y="238"/>
                    <a:pt x="90" y="244"/>
                  </a:cubicBezTo>
                  <a:cubicBezTo>
                    <a:pt x="85" y="258"/>
                    <a:pt x="60" y="231"/>
                    <a:pt x="58" y="247"/>
                  </a:cubicBezTo>
                  <a:cubicBezTo>
                    <a:pt x="55" y="273"/>
                    <a:pt x="108" y="252"/>
                    <a:pt x="106" y="278"/>
                  </a:cubicBezTo>
                  <a:cubicBezTo>
                    <a:pt x="103" y="304"/>
                    <a:pt x="64" y="286"/>
                    <a:pt x="56" y="286"/>
                  </a:cubicBezTo>
                  <a:cubicBezTo>
                    <a:pt x="24" y="286"/>
                    <a:pt x="28" y="303"/>
                    <a:pt x="54" y="303"/>
                  </a:cubicBezTo>
                  <a:cubicBezTo>
                    <a:pt x="82" y="303"/>
                    <a:pt x="110" y="302"/>
                    <a:pt x="138" y="302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43" y="302"/>
                    <a:pt x="143" y="302"/>
                    <a:pt x="143" y="302"/>
                  </a:cubicBezTo>
                  <a:cubicBezTo>
                    <a:pt x="145" y="302"/>
                    <a:pt x="148" y="303"/>
                    <a:pt x="152" y="303"/>
                  </a:cubicBezTo>
                  <a:cubicBezTo>
                    <a:pt x="161" y="303"/>
                    <a:pt x="161" y="303"/>
                    <a:pt x="161" y="303"/>
                  </a:cubicBezTo>
                  <a:cubicBezTo>
                    <a:pt x="163" y="304"/>
                    <a:pt x="163" y="304"/>
                    <a:pt x="163" y="304"/>
                  </a:cubicBezTo>
                  <a:cubicBezTo>
                    <a:pt x="164" y="304"/>
                    <a:pt x="165" y="304"/>
                    <a:pt x="167" y="304"/>
                  </a:cubicBezTo>
                  <a:cubicBezTo>
                    <a:pt x="169" y="302"/>
                    <a:pt x="169" y="302"/>
                    <a:pt x="169" y="302"/>
                  </a:cubicBezTo>
                  <a:cubicBezTo>
                    <a:pt x="172" y="302"/>
                    <a:pt x="172" y="302"/>
                    <a:pt x="172" y="302"/>
                  </a:cubicBezTo>
                  <a:cubicBezTo>
                    <a:pt x="173" y="304"/>
                    <a:pt x="173" y="304"/>
                    <a:pt x="173" y="304"/>
                  </a:cubicBezTo>
                  <a:cubicBezTo>
                    <a:pt x="174" y="306"/>
                    <a:pt x="175" y="306"/>
                    <a:pt x="176" y="304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5" y="307"/>
                    <a:pt x="199" y="310"/>
                    <a:pt x="203" y="309"/>
                  </a:cubicBezTo>
                  <a:cubicBezTo>
                    <a:pt x="204" y="309"/>
                    <a:pt x="203" y="307"/>
                    <a:pt x="203" y="306"/>
                  </a:cubicBezTo>
                  <a:cubicBezTo>
                    <a:pt x="207" y="306"/>
                    <a:pt x="207" y="306"/>
                    <a:pt x="207" y="306"/>
                  </a:cubicBezTo>
                  <a:cubicBezTo>
                    <a:pt x="207" y="306"/>
                    <a:pt x="208" y="305"/>
                    <a:pt x="208" y="304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0" y="310"/>
                    <a:pt x="230" y="312"/>
                    <a:pt x="230" y="315"/>
                  </a:cubicBezTo>
                  <a:cubicBezTo>
                    <a:pt x="236" y="298"/>
                    <a:pt x="246" y="303"/>
                    <a:pt x="255" y="302"/>
                  </a:cubicBezTo>
                  <a:cubicBezTo>
                    <a:pt x="258" y="302"/>
                    <a:pt x="258" y="302"/>
                    <a:pt x="258" y="302"/>
                  </a:cubicBezTo>
                  <a:cubicBezTo>
                    <a:pt x="260" y="304"/>
                    <a:pt x="260" y="304"/>
                    <a:pt x="260" y="304"/>
                  </a:cubicBezTo>
                  <a:cubicBezTo>
                    <a:pt x="262" y="304"/>
                    <a:pt x="263" y="304"/>
                    <a:pt x="264" y="304"/>
                  </a:cubicBezTo>
                  <a:cubicBezTo>
                    <a:pt x="266" y="303"/>
                    <a:pt x="267" y="302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74" y="312"/>
                    <a:pt x="274" y="300"/>
                    <a:pt x="278" y="298"/>
                  </a:cubicBezTo>
                  <a:cubicBezTo>
                    <a:pt x="281" y="298"/>
                    <a:pt x="281" y="298"/>
                    <a:pt x="281" y="298"/>
                  </a:cubicBezTo>
                  <a:cubicBezTo>
                    <a:pt x="282" y="299"/>
                    <a:pt x="282" y="299"/>
                    <a:pt x="282" y="299"/>
                  </a:cubicBezTo>
                  <a:cubicBezTo>
                    <a:pt x="283" y="302"/>
                    <a:pt x="283" y="302"/>
                    <a:pt x="283" y="302"/>
                  </a:cubicBezTo>
                  <a:cubicBezTo>
                    <a:pt x="286" y="307"/>
                    <a:pt x="285" y="306"/>
                    <a:pt x="285" y="304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7" y="306"/>
                    <a:pt x="287" y="306"/>
                  </a:cubicBezTo>
                  <a:cubicBezTo>
                    <a:pt x="291" y="306"/>
                    <a:pt x="291" y="306"/>
                    <a:pt x="291" y="306"/>
                  </a:cubicBezTo>
                  <a:cubicBezTo>
                    <a:pt x="291" y="307"/>
                    <a:pt x="290" y="309"/>
                    <a:pt x="291" y="309"/>
                  </a:cubicBezTo>
                  <a:cubicBezTo>
                    <a:pt x="292" y="309"/>
                    <a:pt x="293" y="309"/>
                    <a:pt x="294" y="309"/>
                  </a:cubicBezTo>
                  <a:cubicBezTo>
                    <a:pt x="296" y="308"/>
                    <a:pt x="296" y="308"/>
                    <a:pt x="296" y="308"/>
                  </a:cubicBezTo>
                  <a:cubicBezTo>
                    <a:pt x="298" y="309"/>
                    <a:pt x="298" y="309"/>
                    <a:pt x="298" y="309"/>
                  </a:cubicBezTo>
                  <a:cubicBezTo>
                    <a:pt x="299" y="309"/>
                    <a:pt x="300" y="309"/>
                    <a:pt x="301" y="309"/>
                  </a:cubicBezTo>
                  <a:cubicBezTo>
                    <a:pt x="301" y="309"/>
                    <a:pt x="300" y="307"/>
                    <a:pt x="301" y="306"/>
                  </a:cubicBezTo>
                  <a:cubicBezTo>
                    <a:pt x="303" y="306"/>
                    <a:pt x="303" y="306"/>
                    <a:pt x="303" y="306"/>
                  </a:cubicBezTo>
                  <a:cubicBezTo>
                    <a:pt x="303" y="307"/>
                    <a:pt x="303" y="307"/>
                    <a:pt x="303" y="307"/>
                  </a:cubicBezTo>
                  <a:cubicBezTo>
                    <a:pt x="306" y="310"/>
                    <a:pt x="309" y="311"/>
                    <a:pt x="312" y="307"/>
                  </a:cubicBezTo>
                  <a:cubicBezTo>
                    <a:pt x="313" y="305"/>
                    <a:pt x="314" y="303"/>
                    <a:pt x="316" y="302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19" y="306"/>
                    <a:pt x="320" y="306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2" y="305"/>
                    <a:pt x="323" y="304"/>
                    <a:pt x="324" y="303"/>
                  </a:cubicBezTo>
                  <a:cubicBezTo>
                    <a:pt x="325" y="302"/>
                    <a:pt x="325" y="302"/>
                    <a:pt x="325" y="302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8" y="304"/>
                    <a:pt x="328" y="304"/>
                    <a:pt x="328" y="304"/>
                  </a:cubicBezTo>
                  <a:cubicBezTo>
                    <a:pt x="328" y="308"/>
                    <a:pt x="328" y="308"/>
                    <a:pt x="328" y="308"/>
                  </a:cubicBezTo>
                  <a:cubicBezTo>
                    <a:pt x="328" y="310"/>
                    <a:pt x="328" y="312"/>
                    <a:pt x="328" y="315"/>
                  </a:cubicBezTo>
                  <a:cubicBezTo>
                    <a:pt x="330" y="309"/>
                    <a:pt x="332" y="306"/>
                    <a:pt x="335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3"/>
                    <a:pt x="338" y="303"/>
                    <a:pt x="338" y="303"/>
                  </a:cubicBezTo>
                  <a:cubicBezTo>
                    <a:pt x="341" y="302"/>
                    <a:pt x="341" y="302"/>
                    <a:pt x="341" y="302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9" y="302"/>
                    <a:pt x="356" y="304"/>
                    <a:pt x="361" y="299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4" y="297"/>
                    <a:pt x="364" y="297"/>
                    <a:pt x="364" y="297"/>
                  </a:cubicBezTo>
                  <a:cubicBezTo>
                    <a:pt x="370" y="299"/>
                    <a:pt x="370" y="299"/>
                    <a:pt x="370" y="299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5" y="301"/>
                    <a:pt x="376" y="301"/>
                    <a:pt x="378" y="302"/>
                  </a:cubicBezTo>
                  <a:cubicBezTo>
                    <a:pt x="381" y="302"/>
                    <a:pt x="381" y="302"/>
                    <a:pt x="381" y="302"/>
                  </a:cubicBezTo>
                  <a:cubicBezTo>
                    <a:pt x="382" y="304"/>
                    <a:pt x="382" y="304"/>
                    <a:pt x="382" y="304"/>
                  </a:cubicBezTo>
                  <a:cubicBezTo>
                    <a:pt x="383" y="307"/>
                    <a:pt x="382" y="306"/>
                    <a:pt x="383" y="304"/>
                  </a:cubicBezTo>
                  <a:cubicBezTo>
                    <a:pt x="383" y="303"/>
                    <a:pt x="383" y="303"/>
                    <a:pt x="383" y="303"/>
                  </a:cubicBezTo>
                  <a:cubicBezTo>
                    <a:pt x="384" y="304"/>
                    <a:pt x="384" y="304"/>
                    <a:pt x="384" y="304"/>
                  </a:cubicBezTo>
                  <a:cubicBezTo>
                    <a:pt x="384" y="305"/>
                    <a:pt x="384" y="306"/>
                    <a:pt x="385" y="306"/>
                  </a:cubicBezTo>
                  <a:cubicBezTo>
                    <a:pt x="388" y="306"/>
                    <a:pt x="388" y="306"/>
                    <a:pt x="388" y="306"/>
                  </a:cubicBezTo>
                  <a:cubicBezTo>
                    <a:pt x="389" y="307"/>
                    <a:pt x="388" y="309"/>
                    <a:pt x="388" y="309"/>
                  </a:cubicBezTo>
                  <a:cubicBezTo>
                    <a:pt x="390" y="310"/>
                    <a:pt x="392" y="309"/>
                    <a:pt x="394" y="308"/>
                  </a:cubicBezTo>
                  <a:cubicBezTo>
                    <a:pt x="398" y="304"/>
                    <a:pt x="398" y="304"/>
                    <a:pt x="398" y="304"/>
                  </a:cubicBezTo>
                  <a:cubicBezTo>
                    <a:pt x="401" y="307"/>
                    <a:pt x="401" y="307"/>
                    <a:pt x="401" y="307"/>
                  </a:cubicBezTo>
                  <a:cubicBezTo>
                    <a:pt x="404" y="310"/>
                    <a:pt x="406" y="311"/>
                    <a:pt x="409" y="307"/>
                  </a:cubicBezTo>
                  <a:cubicBezTo>
                    <a:pt x="410" y="305"/>
                    <a:pt x="412" y="303"/>
                    <a:pt x="413" y="302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6" y="306"/>
                    <a:pt x="417" y="306"/>
                    <a:pt x="418" y="304"/>
                  </a:cubicBezTo>
                  <a:cubicBezTo>
                    <a:pt x="418" y="304"/>
                    <a:pt x="418" y="304"/>
                    <a:pt x="418" y="304"/>
                  </a:cubicBezTo>
                  <a:cubicBezTo>
                    <a:pt x="419" y="304"/>
                    <a:pt x="419" y="304"/>
                    <a:pt x="419" y="304"/>
                  </a:cubicBezTo>
                  <a:cubicBezTo>
                    <a:pt x="420" y="305"/>
                    <a:pt x="421" y="304"/>
                    <a:pt x="422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5" y="304"/>
                    <a:pt x="425" y="304"/>
                    <a:pt x="425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7"/>
                    <a:pt x="425" y="309"/>
                    <a:pt x="430" y="304"/>
                  </a:cubicBezTo>
                  <a:cubicBezTo>
                    <a:pt x="431" y="302"/>
                    <a:pt x="431" y="302"/>
                    <a:pt x="431" y="302"/>
                  </a:cubicBezTo>
                  <a:cubicBezTo>
                    <a:pt x="433" y="303"/>
                    <a:pt x="433" y="303"/>
                    <a:pt x="433" y="303"/>
                  </a:cubicBezTo>
                  <a:cubicBezTo>
                    <a:pt x="434" y="303"/>
                    <a:pt x="435" y="303"/>
                    <a:pt x="436" y="303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8" y="306"/>
                    <a:pt x="438" y="306"/>
                    <a:pt x="438" y="306"/>
                  </a:cubicBezTo>
                  <a:cubicBezTo>
                    <a:pt x="440" y="307"/>
                    <a:pt x="442" y="308"/>
                    <a:pt x="445" y="306"/>
                  </a:cubicBezTo>
                  <a:cubicBezTo>
                    <a:pt x="447" y="306"/>
                    <a:pt x="448" y="304"/>
                    <a:pt x="449" y="304"/>
                  </a:cubicBezTo>
                  <a:cubicBezTo>
                    <a:pt x="450" y="303"/>
                    <a:pt x="450" y="303"/>
                    <a:pt x="451" y="302"/>
                  </a:cubicBezTo>
                  <a:cubicBezTo>
                    <a:pt x="451" y="302"/>
                    <a:pt x="451" y="302"/>
                    <a:pt x="451" y="302"/>
                  </a:cubicBezTo>
                  <a:cubicBezTo>
                    <a:pt x="451" y="303"/>
                    <a:pt x="451" y="303"/>
                    <a:pt x="451" y="303"/>
                  </a:cubicBezTo>
                  <a:cubicBezTo>
                    <a:pt x="452" y="304"/>
                    <a:pt x="453" y="304"/>
                    <a:pt x="453" y="304"/>
                  </a:cubicBezTo>
                  <a:cubicBezTo>
                    <a:pt x="456" y="306"/>
                    <a:pt x="459" y="305"/>
                    <a:pt x="461" y="303"/>
                  </a:cubicBezTo>
                  <a:cubicBezTo>
                    <a:pt x="463" y="302"/>
                    <a:pt x="463" y="302"/>
                    <a:pt x="463" y="302"/>
                  </a:cubicBezTo>
                  <a:cubicBezTo>
                    <a:pt x="466" y="308"/>
                    <a:pt x="466" y="308"/>
                    <a:pt x="466" y="308"/>
                  </a:cubicBezTo>
                  <a:cubicBezTo>
                    <a:pt x="467" y="309"/>
                    <a:pt x="469" y="310"/>
                    <a:pt x="470" y="309"/>
                  </a:cubicBezTo>
                  <a:cubicBezTo>
                    <a:pt x="472" y="308"/>
                    <a:pt x="473" y="306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6" y="303"/>
                    <a:pt x="476" y="303"/>
                    <a:pt x="477" y="302"/>
                  </a:cubicBezTo>
                  <a:cubicBezTo>
                    <a:pt x="478" y="302"/>
                    <a:pt x="478" y="302"/>
                    <a:pt x="478" y="302"/>
                  </a:cubicBezTo>
                  <a:cubicBezTo>
                    <a:pt x="479" y="302"/>
                    <a:pt x="479" y="302"/>
                    <a:pt x="479" y="302"/>
                  </a:cubicBezTo>
                  <a:cubicBezTo>
                    <a:pt x="480" y="302"/>
                    <a:pt x="481" y="301"/>
                    <a:pt x="482" y="301"/>
                  </a:cubicBezTo>
                  <a:cubicBezTo>
                    <a:pt x="483" y="301"/>
                    <a:pt x="483" y="301"/>
                    <a:pt x="483" y="301"/>
                  </a:cubicBezTo>
                  <a:cubicBezTo>
                    <a:pt x="483" y="302"/>
                    <a:pt x="483" y="302"/>
                    <a:pt x="483" y="302"/>
                  </a:cubicBezTo>
                  <a:cubicBezTo>
                    <a:pt x="484" y="304"/>
                    <a:pt x="486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9" y="305"/>
                    <a:pt x="492" y="305"/>
                    <a:pt x="496" y="304"/>
                  </a:cubicBezTo>
                  <a:cubicBezTo>
                    <a:pt x="497" y="304"/>
                    <a:pt x="497" y="304"/>
                    <a:pt x="497" y="304"/>
                  </a:cubicBezTo>
                  <a:cubicBezTo>
                    <a:pt x="501" y="305"/>
                    <a:pt x="501" y="305"/>
                    <a:pt x="501" y="305"/>
                  </a:cubicBezTo>
                  <a:cubicBezTo>
                    <a:pt x="502" y="305"/>
                    <a:pt x="504" y="305"/>
                    <a:pt x="506" y="304"/>
                  </a:cubicBezTo>
                  <a:cubicBezTo>
                    <a:pt x="507" y="304"/>
                    <a:pt x="508" y="303"/>
                    <a:pt x="509" y="302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7" y="301"/>
                    <a:pt x="518" y="301"/>
                    <a:pt x="519" y="302"/>
                  </a:cubicBezTo>
                  <a:cubicBezTo>
                    <a:pt x="523" y="302"/>
                    <a:pt x="523" y="302"/>
                    <a:pt x="523" y="302"/>
                  </a:cubicBezTo>
                  <a:cubicBezTo>
                    <a:pt x="523" y="304"/>
                    <a:pt x="523" y="304"/>
                    <a:pt x="523" y="304"/>
                  </a:cubicBezTo>
                  <a:cubicBezTo>
                    <a:pt x="523" y="307"/>
                    <a:pt x="523" y="309"/>
                    <a:pt x="528" y="304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5" y="303"/>
                    <a:pt x="536" y="310"/>
                    <a:pt x="543" y="306"/>
                  </a:cubicBezTo>
                  <a:cubicBezTo>
                    <a:pt x="544" y="305"/>
                    <a:pt x="544" y="305"/>
                    <a:pt x="544" y="305"/>
                  </a:cubicBezTo>
                  <a:cubicBezTo>
                    <a:pt x="545" y="306"/>
                    <a:pt x="545" y="306"/>
                    <a:pt x="545" y="306"/>
                  </a:cubicBezTo>
                  <a:cubicBezTo>
                    <a:pt x="549" y="311"/>
                    <a:pt x="553" y="315"/>
                    <a:pt x="556" y="314"/>
                  </a:cubicBezTo>
                  <a:cubicBezTo>
                    <a:pt x="558" y="313"/>
                    <a:pt x="557" y="310"/>
                    <a:pt x="559" y="309"/>
                  </a:cubicBezTo>
                  <a:cubicBezTo>
                    <a:pt x="560" y="309"/>
                    <a:pt x="561" y="308"/>
                    <a:pt x="562" y="308"/>
                  </a:cubicBezTo>
                  <a:cubicBezTo>
                    <a:pt x="563" y="307"/>
                    <a:pt x="563" y="307"/>
                    <a:pt x="563" y="307"/>
                  </a:cubicBezTo>
                  <a:cubicBezTo>
                    <a:pt x="564" y="308"/>
                    <a:pt x="564" y="308"/>
                    <a:pt x="564" y="308"/>
                  </a:cubicBezTo>
                  <a:cubicBezTo>
                    <a:pt x="565" y="309"/>
                    <a:pt x="566" y="310"/>
                    <a:pt x="568" y="309"/>
                  </a:cubicBezTo>
                  <a:cubicBezTo>
                    <a:pt x="570" y="306"/>
                    <a:pt x="570" y="306"/>
                    <a:pt x="570" y="306"/>
                  </a:cubicBezTo>
                  <a:cubicBezTo>
                    <a:pt x="571" y="306"/>
                    <a:pt x="571" y="306"/>
                    <a:pt x="571" y="306"/>
                  </a:cubicBezTo>
                  <a:cubicBezTo>
                    <a:pt x="572" y="306"/>
                    <a:pt x="574" y="306"/>
                    <a:pt x="575" y="306"/>
                  </a:cubicBezTo>
                  <a:cubicBezTo>
                    <a:pt x="578" y="308"/>
                    <a:pt x="581" y="313"/>
                    <a:pt x="584" y="314"/>
                  </a:cubicBezTo>
                  <a:cubicBezTo>
                    <a:pt x="588" y="316"/>
                    <a:pt x="591" y="313"/>
                    <a:pt x="593" y="309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600" y="305"/>
                    <a:pt x="602" y="305"/>
                    <a:pt x="603" y="304"/>
                  </a:cubicBezTo>
                  <a:cubicBezTo>
                    <a:pt x="604" y="304"/>
                    <a:pt x="604" y="304"/>
                    <a:pt x="604" y="304"/>
                  </a:cubicBezTo>
                  <a:cubicBezTo>
                    <a:pt x="605" y="305"/>
                    <a:pt x="605" y="305"/>
                    <a:pt x="605" y="305"/>
                  </a:cubicBezTo>
                  <a:cubicBezTo>
                    <a:pt x="607" y="306"/>
                    <a:pt x="609" y="308"/>
                    <a:pt x="612" y="306"/>
                  </a:cubicBezTo>
                  <a:cubicBezTo>
                    <a:pt x="615" y="305"/>
                    <a:pt x="615" y="303"/>
                    <a:pt x="617" y="301"/>
                  </a:cubicBezTo>
                  <a:cubicBezTo>
                    <a:pt x="619" y="300"/>
                    <a:pt x="621" y="299"/>
                    <a:pt x="624" y="298"/>
                  </a:cubicBezTo>
                  <a:cubicBezTo>
                    <a:pt x="630" y="297"/>
                    <a:pt x="630" y="297"/>
                    <a:pt x="630" y="297"/>
                  </a:cubicBezTo>
                  <a:cubicBezTo>
                    <a:pt x="631" y="301"/>
                    <a:pt x="631" y="301"/>
                    <a:pt x="631" y="301"/>
                  </a:cubicBezTo>
                  <a:cubicBezTo>
                    <a:pt x="633" y="306"/>
                    <a:pt x="635" y="308"/>
                    <a:pt x="637" y="304"/>
                  </a:cubicBezTo>
                  <a:cubicBezTo>
                    <a:pt x="639" y="302"/>
                    <a:pt x="639" y="302"/>
                    <a:pt x="639" y="302"/>
                  </a:cubicBezTo>
                  <a:cubicBezTo>
                    <a:pt x="642" y="306"/>
                    <a:pt x="642" y="306"/>
                    <a:pt x="642" y="306"/>
                  </a:cubicBezTo>
                  <a:cubicBezTo>
                    <a:pt x="646" y="311"/>
                    <a:pt x="650" y="315"/>
                    <a:pt x="653" y="314"/>
                  </a:cubicBezTo>
                  <a:cubicBezTo>
                    <a:pt x="655" y="313"/>
                    <a:pt x="655" y="310"/>
                    <a:pt x="657" y="309"/>
                  </a:cubicBezTo>
                  <a:cubicBezTo>
                    <a:pt x="660" y="307"/>
                    <a:pt x="668" y="305"/>
                    <a:pt x="673" y="306"/>
                  </a:cubicBezTo>
                  <a:cubicBezTo>
                    <a:pt x="676" y="308"/>
                    <a:pt x="679" y="313"/>
                    <a:pt x="681" y="314"/>
                  </a:cubicBezTo>
                  <a:cubicBezTo>
                    <a:pt x="690" y="318"/>
                    <a:pt x="691" y="301"/>
                    <a:pt x="697" y="301"/>
                  </a:cubicBezTo>
                  <a:cubicBezTo>
                    <a:pt x="701" y="301"/>
                    <a:pt x="704" y="309"/>
                    <a:pt x="710" y="306"/>
                  </a:cubicBezTo>
                  <a:cubicBezTo>
                    <a:pt x="712" y="305"/>
                    <a:pt x="712" y="303"/>
                    <a:pt x="715" y="301"/>
                  </a:cubicBezTo>
                  <a:cubicBezTo>
                    <a:pt x="717" y="300"/>
                    <a:pt x="719" y="299"/>
                    <a:pt x="721" y="298"/>
                  </a:cubicBezTo>
                  <a:cubicBezTo>
                    <a:pt x="727" y="297"/>
                    <a:pt x="727" y="297"/>
                    <a:pt x="727" y="297"/>
                  </a:cubicBezTo>
                  <a:cubicBezTo>
                    <a:pt x="732" y="297"/>
                    <a:pt x="732" y="297"/>
                    <a:pt x="732" y="297"/>
                  </a:cubicBezTo>
                  <a:cubicBezTo>
                    <a:pt x="733" y="297"/>
                    <a:pt x="735" y="298"/>
                    <a:pt x="736" y="298"/>
                  </a:cubicBezTo>
                  <a:cubicBezTo>
                    <a:pt x="739" y="299"/>
                    <a:pt x="739" y="299"/>
                    <a:pt x="739" y="299"/>
                  </a:cubicBezTo>
                  <a:cubicBezTo>
                    <a:pt x="739" y="300"/>
                    <a:pt x="739" y="300"/>
                    <a:pt x="739" y="300"/>
                  </a:cubicBezTo>
                  <a:cubicBezTo>
                    <a:pt x="739" y="301"/>
                    <a:pt x="739" y="302"/>
                    <a:pt x="741" y="302"/>
                  </a:cubicBezTo>
                  <a:cubicBezTo>
                    <a:pt x="743" y="301"/>
                    <a:pt x="743" y="301"/>
                    <a:pt x="743" y="301"/>
                  </a:cubicBezTo>
                  <a:cubicBezTo>
                    <a:pt x="743" y="303"/>
                    <a:pt x="743" y="303"/>
                    <a:pt x="743" y="303"/>
                  </a:cubicBezTo>
                  <a:cubicBezTo>
                    <a:pt x="744" y="304"/>
                    <a:pt x="744" y="304"/>
                    <a:pt x="747" y="304"/>
                  </a:cubicBezTo>
                  <a:cubicBezTo>
                    <a:pt x="748" y="304"/>
                    <a:pt x="751" y="301"/>
                    <a:pt x="754" y="300"/>
                  </a:cubicBezTo>
                  <a:cubicBezTo>
                    <a:pt x="754" y="299"/>
                    <a:pt x="754" y="299"/>
                    <a:pt x="754" y="299"/>
                  </a:cubicBezTo>
                  <a:cubicBezTo>
                    <a:pt x="755" y="299"/>
                    <a:pt x="755" y="299"/>
                    <a:pt x="755" y="299"/>
                  </a:cubicBezTo>
                  <a:cubicBezTo>
                    <a:pt x="756" y="299"/>
                    <a:pt x="756" y="299"/>
                    <a:pt x="756" y="299"/>
                  </a:cubicBezTo>
                  <a:cubicBezTo>
                    <a:pt x="775" y="299"/>
                    <a:pt x="775" y="299"/>
                    <a:pt x="775" y="299"/>
                  </a:cubicBezTo>
                  <a:cubicBezTo>
                    <a:pt x="776" y="299"/>
                    <a:pt x="776" y="299"/>
                    <a:pt x="776" y="299"/>
                  </a:cubicBezTo>
                  <a:cubicBezTo>
                    <a:pt x="776" y="299"/>
                    <a:pt x="777" y="299"/>
                    <a:pt x="778" y="299"/>
                  </a:cubicBezTo>
                  <a:cubicBezTo>
                    <a:pt x="780" y="299"/>
                    <a:pt x="780" y="299"/>
                    <a:pt x="780" y="299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4" y="300"/>
                    <a:pt x="807" y="300"/>
                    <a:pt x="821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8" y="302"/>
                    <a:pt x="838" y="302"/>
                    <a:pt x="839" y="302"/>
                  </a:cubicBezTo>
                  <a:cubicBezTo>
                    <a:pt x="841" y="301"/>
                    <a:pt x="841" y="301"/>
                    <a:pt x="841" y="301"/>
                  </a:cubicBezTo>
                  <a:cubicBezTo>
                    <a:pt x="861" y="302"/>
                    <a:pt x="861" y="302"/>
                    <a:pt x="861" y="302"/>
                  </a:cubicBezTo>
                  <a:cubicBezTo>
                    <a:pt x="867" y="302"/>
                    <a:pt x="877" y="303"/>
                    <a:pt x="885" y="301"/>
                  </a:cubicBezTo>
                  <a:cubicBezTo>
                    <a:pt x="889" y="300"/>
                    <a:pt x="889" y="300"/>
                    <a:pt x="889" y="300"/>
                  </a:cubicBezTo>
                  <a:cubicBezTo>
                    <a:pt x="918" y="301"/>
                    <a:pt x="918" y="301"/>
                    <a:pt x="918" y="301"/>
                  </a:cubicBezTo>
                  <a:cubicBezTo>
                    <a:pt x="932" y="301"/>
                    <a:pt x="945" y="302"/>
                    <a:pt x="959" y="302"/>
                  </a:cubicBezTo>
                  <a:cubicBezTo>
                    <a:pt x="970" y="302"/>
                    <a:pt x="998" y="306"/>
                    <a:pt x="998" y="285"/>
                  </a:cubicBezTo>
                  <a:cubicBezTo>
                    <a:pt x="998" y="266"/>
                    <a:pt x="965" y="283"/>
                    <a:pt x="960" y="268"/>
                  </a:cubicBezTo>
                  <a:cubicBezTo>
                    <a:pt x="956" y="255"/>
                    <a:pt x="999" y="259"/>
                    <a:pt x="987" y="248"/>
                  </a:cubicBezTo>
                  <a:cubicBezTo>
                    <a:pt x="984" y="245"/>
                    <a:pt x="941" y="234"/>
                    <a:pt x="957" y="228"/>
                  </a:cubicBezTo>
                  <a:cubicBezTo>
                    <a:pt x="968" y="224"/>
                    <a:pt x="1021" y="232"/>
                    <a:pt x="1020" y="1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432969" y="2695416"/>
              <a:ext cx="7169149" cy="1152525"/>
            </a:xfrm>
            <a:custGeom>
              <a:avLst/>
              <a:gdLst>
                <a:gd name="T0" fmla="*/ 937 w 1036"/>
                <a:gd name="T1" fmla="*/ 14 h 306"/>
                <a:gd name="T2" fmla="*/ 902 w 1036"/>
                <a:gd name="T3" fmla="*/ 19 h 306"/>
                <a:gd name="T4" fmla="*/ 879 w 1036"/>
                <a:gd name="T5" fmla="*/ 12 h 306"/>
                <a:gd name="T6" fmla="*/ 830 w 1036"/>
                <a:gd name="T7" fmla="*/ 18 h 306"/>
                <a:gd name="T8" fmla="*/ 799 w 1036"/>
                <a:gd name="T9" fmla="*/ 16 h 306"/>
                <a:gd name="T10" fmla="*/ 770 w 1036"/>
                <a:gd name="T11" fmla="*/ 16 h 306"/>
                <a:gd name="T12" fmla="*/ 751 w 1036"/>
                <a:gd name="T13" fmla="*/ 17 h 306"/>
                <a:gd name="T14" fmla="*/ 730 w 1036"/>
                <a:gd name="T15" fmla="*/ 18 h 306"/>
                <a:gd name="T16" fmla="*/ 710 w 1036"/>
                <a:gd name="T17" fmla="*/ 14 h 306"/>
                <a:gd name="T18" fmla="*/ 677 w 1036"/>
                <a:gd name="T19" fmla="*/ 10 h 306"/>
                <a:gd name="T20" fmla="*/ 631 w 1036"/>
                <a:gd name="T21" fmla="*/ 10 h 306"/>
                <a:gd name="T22" fmla="*/ 599 w 1036"/>
                <a:gd name="T23" fmla="*/ 14 h 306"/>
                <a:gd name="T24" fmla="*/ 563 w 1036"/>
                <a:gd name="T25" fmla="*/ 14 h 306"/>
                <a:gd name="T26" fmla="*/ 541 w 1036"/>
                <a:gd name="T27" fmla="*/ 14 h 306"/>
                <a:gd name="T28" fmla="*/ 518 w 1036"/>
                <a:gd name="T29" fmla="*/ 10 h 306"/>
                <a:gd name="T30" fmla="*/ 489 w 1036"/>
                <a:gd name="T31" fmla="*/ 14 h 306"/>
                <a:gd name="T32" fmla="*/ 467 w 1036"/>
                <a:gd name="T33" fmla="*/ 12 h 306"/>
                <a:gd name="T34" fmla="*/ 433 w 1036"/>
                <a:gd name="T35" fmla="*/ 12 h 306"/>
                <a:gd name="T36" fmla="*/ 392 w 1036"/>
                <a:gd name="T37" fmla="*/ 18 h 306"/>
                <a:gd name="T38" fmla="*/ 353 w 1036"/>
                <a:gd name="T39" fmla="*/ 16 h 306"/>
                <a:gd name="T40" fmla="*/ 324 w 1036"/>
                <a:gd name="T41" fmla="*/ 16 h 306"/>
                <a:gd name="T42" fmla="*/ 305 w 1036"/>
                <a:gd name="T43" fmla="*/ 18 h 306"/>
                <a:gd name="T44" fmla="*/ 285 w 1036"/>
                <a:gd name="T45" fmla="*/ 19 h 306"/>
                <a:gd name="T46" fmla="*/ 266 w 1036"/>
                <a:gd name="T47" fmla="*/ 15 h 306"/>
                <a:gd name="T48" fmla="*/ 236 w 1036"/>
                <a:gd name="T49" fmla="*/ 14 h 306"/>
                <a:gd name="T50" fmla="*/ 199 w 1036"/>
                <a:gd name="T51" fmla="*/ 15 h 306"/>
                <a:gd name="T52" fmla="*/ 157 w 1036"/>
                <a:gd name="T53" fmla="*/ 12 h 306"/>
                <a:gd name="T54" fmla="*/ 117 w 1036"/>
                <a:gd name="T55" fmla="*/ 14 h 306"/>
                <a:gd name="T56" fmla="*/ 89 w 1036"/>
                <a:gd name="T57" fmla="*/ 15 h 306"/>
                <a:gd name="T58" fmla="*/ 73 w 1036"/>
                <a:gd name="T59" fmla="*/ 160 h 306"/>
                <a:gd name="T60" fmla="*/ 100 w 1036"/>
                <a:gd name="T61" fmla="*/ 288 h 306"/>
                <a:gd name="T62" fmla="*/ 124 w 1036"/>
                <a:gd name="T63" fmla="*/ 293 h 306"/>
                <a:gd name="T64" fmla="*/ 148 w 1036"/>
                <a:gd name="T65" fmla="*/ 292 h 306"/>
                <a:gd name="T66" fmla="*/ 179 w 1036"/>
                <a:gd name="T67" fmla="*/ 294 h 306"/>
                <a:gd name="T68" fmla="*/ 197 w 1036"/>
                <a:gd name="T69" fmla="*/ 289 h 306"/>
                <a:gd name="T70" fmla="*/ 225 w 1036"/>
                <a:gd name="T71" fmla="*/ 290 h 306"/>
                <a:gd name="T72" fmla="*/ 250 w 1036"/>
                <a:gd name="T73" fmla="*/ 299 h 306"/>
                <a:gd name="T74" fmla="*/ 296 w 1036"/>
                <a:gd name="T75" fmla="*/ 283 h 306"/>
                <a:gd name="T76" fmla="*/ 343 w 1036"/>
                <a:gd name="T77" fmla="*/ 297 h 306"/>
                <a:gd name="T78" fmla="*/ 371 w 1036"/>
                <a:gd name="T79" fmla="*/ 294 h 306"/>
                <a:gd name="T80" fmla="*/ 398 w 1036"/>
                <a:gd name="T81" fmla="*/ 289 h 306"/>
                <a:gd name="T82" fmla="*/ 415 w 1036"/>
                <a:gd name="T83" fmla="*/ 297 h 306"/>
                <a:gd name="T84" fmla="*/ 443 w 1036"/>
                <a:gd name="T85" fmla="*/ 291 h 306"/>
                <a:gd name="T86" fmla="*/ 479 w 1036"/>
                <a:gd name="T87" fmla="*/ 305 h 306"/>
                <a:gd name="T88" fmla="*/ 519 w 1036"/>
                <a:gd name="T89" fmla="*/ 293 h 306"/>
                <a:gd name="T90" fmla="*/ 570 w 1036"/>
                <a:gd name="T91" fmla="*/ 293 h 306"/>
                <a:gd name="T92" fmla="*/ 594 w 1036"/>
                <a:gd name="T93" fmla="*/ 292 h 306"/>
                <a:gd name="T94" fmla="*/ 625 w 1036"/>
                <a:gd name="T95" fmla="*/ 294 h 306"/>
                <a:gd name="T96" fmla="*/ 643 w 1036"/>
                <a:gd name="T97" fmla="*/ 289 h 306"/>
                <a:gd name="T98" fmla="*/ 672 w 1036"/>
                <a:gd name="T99" fmla="*/ 290 h 306"/>
                <a:gd name="T100" fmla="*/ 697 w 1036"/>
                <a:gd name="T101" fmla="*/ 299 h 306"/>
                <a:gd name="T102" fmla="*/ 743 w 1036"/>
                <a:gd name="T103" fmla="*/ 283 h 306"/>
                <a:gd name="T104" fmla="*/ 790 w 1036"/>
                <a:gd name="T105" fmla="*/ 297 h 306"/>
                <a:gd name="T106" fmla="*/ 817 w 1036"/>
                <a:gd name="T107" fmla="*/ 294 h 306"/>
                <a:gd name="T108" fmla="*/ 844 w 1036"/>
                <a:gd name="T109" fmla="*/ 289 h 306"/>
                <a:gd name="T110" fmla="*/ 862 w 1036"/>
                <a:gd name="T111" fmla="*/ 297 h 306"/>
                <a:gd name="T112" fmla="*/ 889 w 1036"/>
                <a:gd name="T113" fmla="*/ 291 h 306"/>
                <a:gd name="T114" fmla="*/ 923 w 1036"/>
                <a:gd name="T115" fmla="*/ 304 h 306"/>
                <a:gd name="T116" fmla="*/ 990 w 1036"/>
                <a:gd name="T117" fmla="*/ 288 h 306"/>
                <a:gd name="T118" fmla="*/ 977 w 1036"/>
                <a:gd name="T119" fmla="*/ 1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6" h="306">
                  <a:moveTo>
                    <a:pt x="1036" y="112"/>
                  </a:moveTo>
                  <a:cubicBezTo>
                    <a:pt x="1036" y="81"/>
                    <a:pt x="991" y="88"/>
                    <a:pt x="981" y="84"/>
                  </a:cubicBezTo>
                  <a:cubicBezTo>
                    <a:pt x="967" y="78"/>
                    <a:pt x="1005" y="68"/>
                    <a:pt x="1007" y="66"/>
                  </a:cubicBezTo>
                  <a:cubicBezTo>
                    <a:pt x="1018" y="55"/>
                    <a:pt x="981" y="59"/>
                    <a:pt x="984" y="46"/>
                  </a:cubicBezTo>
                  <a:cubicBezTo>
                    <a:pt x="989" y="31"/>
                    <a:pt x="1017" y="48"/>
                    <a:pt x="1017" y="29"/>
                  </a:cubicBezTo>
                  <a:cubicBezTo>
                    <a:pt x="1017" y="10"/>
                    <a:pt x="993" y="14"/>
                    <a:pt x="983" y="14"/>
                  </a:cubicBezTo>
                  <a:cubicBezTo>
                    <a:pt x="972" y="14"/>
                    <a:pt x="960" y="14"/>
                    <a:pt x="948" y="15"/>
                  </a:cubicBezTo>
                  <a:cubicBezTo>
                    <a:pt x="937" y="15"/>
                    <a:pt x="937" y="15"/>
                    <a:pt x="937" y="15"/>
                  </a:cubicBezTo>
                  <a:cubicBezTo>
                    <a:pt x="937" y="14"/>
                    <a:pt x="937" y="14"/>
                    <a:pt x="937" y="14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19" y="13"/>
                    <a:pt x="917" y="12"/>
                    <a:pt x="914" y="12"/>
                  </a:cubicBezTo>
                  <a:cubicBezTo>
                    <a:pt x="910" y="12"/>
                    <a:pt x="906" y="16"/>
                    <a:pt x="902" y="19"/>
                  </a:cubicBezTo>
                  <a:cubicBezTo>
                    <a:pt x="901" y="19"/>
                    <a:pt x="901" y="19"/>
                    <a:pt x="901" y="19"/>
                  </a:cubicBezTo>
                  <a:cubicBezTo>
                    <a:pt x="900" y="20"/>
                    <a:pt x="900" y="20"/>
                    <a:pt x="900" y="20"/>
                  </a:cubicBezTo>
                  <a:cubicBezTo>
                    <a:pt x="899" y="20"/>
                    <a:pt x="899" y="20"/>
                    <a:pt x="899" y="20"/>
                  </a:cubicBezTo>
                  <a:cubicBezTo>
                    <a:pt x="895" y="19"/>
                    <a:pt x="891" y="17"/>
                    <a:pt x="886" y="16"/>
                  </a:cubicBezTo>
                  <a:cubicBezTo>
                    <a:pt x="886" y="16"/>
                    <a:pt x="886" y="16"/>
                    <a:pt x="886" y="16"/>
                  </a:cubicBezTo>
                  <a:cubicBezTo>
                    <a:pt x="884" y="14"/>
                    <a:pt x="884" y="14"/>
                    <a:pt x="884" y="14"/>
                  </a:cubicBezTo>
                  <a:cubicBezTo>
                    <a:pt x="883" y="13"/>
                    <a:pt x="882" y="12"/>
                    <a:pt x="880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5" y="11"/>
                    <a:pt x="871" y="14"/>
                    <a:pt x="869" y="17"/>
                  </a:cubicBezTo>
                  <a:cubicBezTo>
                    <a:pt x="868" y="17"/>
                    <a:pt x="868" y="17"/>
                    <a:pt x="868" y="17"/>
                  </a:cubicBezTo>
                  <a:cubicBezTo>
                    <a:pt x="861" y="17"/>
                    <a:pt x="861" y="17"/>
                    <a:pt x="861" y="17"/>
                  </a:cubicBezTo>
                  <a:cubicBezTo>
                    <a:pt x="859" y="16"/>
                    <a:pt x="859" y="16"/>
                    <a:pt x="859" y="16"/>
                  </a:cubicBezTo>
                  <a:cubicBezTo>
                    <a:pt x="858" y="16"/>
                    <a:pt x="858" y="16"/>
                    <a:pt x="858" y="16"/>
                  </a:cubicBezTo>
                  <a:cubicBezTo>
                    <a:pt x="856" y="13"/>
                    <a:pt x="853" y="10"/>
                    <a:pt x="852" y="10"/>
                  </a:cubicBezTo>
                  <a:cubicBezTo>
                    <a:pt x="847" y="7"/>
                    <a:pt x="842" y="13"/>
                    <a:pt x="838" y="15"/>
                  </a:cubicBezTo>
                  <a:cubicBezTo>
                    <a:pt x="838" y="15"/>
                    <a:pt x="839" y="17"/>
                    <a:pt x="838" y="18"/>
                  </a:cubicBezTo>
                  <a:cubicBezTo>
                    <a:pt x="836" y="19"/>
                    <a:pt x="833" y="19"/>
                    <a:pt x="830" y="18"/>
                  </a:cubicBezTo>
                  <a:cubicBezTo>
                    <a:pt x="827" y="17"/>
                    <a:pt x="827" y="17"/>
                    <a:pt x="827" y="17"/>
                  </a:cubicBezTo>
                  <a:cubicBezTo>
                    <a:pt x="827" y="15"/>
                    <a:pt x="827" y="15"/>
                    <a:pt x="827" y="15"/>
                  </a:cubicBezTo>
                  <a:cubicBezTo>
                    <a:pt x="825" y="9"/>
                    <a:pt x="823" y="9"/>
                    <a:pt x="820" y="12"/>
                  </a:cubicBezTo>
                  <a:cubicBezTo>
                    <a:pt x="818" y="13"/>
                    <a:pt x="818" y="13"/>
                    <a:pt x="818" y="13"/>
                  </a:cubicBezTo>
                  <a:cubicBezTo>
                    <a:pt x="815" y="10"/>
                    <a:pt x="815" y="10"/>
                    <a:pt x="815" y="10"/>
                  </a:cubicBezTo>
                  <a:cubicBezTo>
                    <a:pt x="812" y="9"/>
                    <a:pt x="809" y="9"/>
                    <a:pt x="806" y="10"/>
                  </a:cubicBezTo>
                  <a:cubicBezTo>
                    <a:pt x="804" y="11"/>
                    <a:pt x="803" y="12"/>
                    <a:pt x="801" y="14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8" y="15"/>
                    <a:pt x="796" y="14"/>
                    <a:pt x="794" y="15"/>
                  </a:cubicBezTo>
                  <a:cubicBezTo>
                    <a:pt x="793" y="16"/>
                    <a:pt x="790" y="16"/>
                    <a:pt x="787" y="17"/>
                  </a:cubicBezTo>
                  <a:cubicBezTo>
                    <a:pt x="779" y="18"/>
                    <a:pt x="779" y="18"/>
                    <a:pt x="779" y="18"/>
                  </a:cubicBezTo>
                  <a:cubicBezTo>
                    <a:pt x="778" y="17"/>
                    <a:pt x="778" y="17"/>
                    <a:pt x="778" y="17"/>
                  </a:cubicBezTo>
                  <a:cubicBezTo>
                    <a:pt x="777" y="16"/>
                    <a:pt x="775" y="14"/>
                    <a:pt x="774" y="14"/>
                  </a:cubicBezTo>
                  <a:cubicBezTo>
                    <a:pt x="773" y="14"/>
                    <a:pt x="773" y="14"/>
                    <a:pt x="773" y="14"/>
                  </a:cubicBezTo>
                  <a:cubicBezTo>
                    <a:pt x="771" y="15"/>
                    <a:pt x="771" y="15"/>
                    <a:pt x="771" y="15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1" y="14"/>
                    <a:pt x="771" y="14"/>
                    <a:pt x="771" y="14"/>
                  </a:cubicBezTo>
                  <a:cubicBezTo>
                    <a:pt x="771" y="13"/>
                    <a:pt x="771" y="12"/>
                    <a:pt x="768" y="12"/>
                  </a:cubicBezTo>
                  <a:cubicBezTo>
                    <a:pt x="767" y="12"/>
                    <a:pt x="765" y="13"/>
                    <a:pt x="764" y="14"/>
                  </a:cubicBezTo>
                  <a:cubicBezTo>
                    <a:pt x="763" y="16"/>
                    <a:pt x="763" y="16"/>
                    <a:pt x="763" y="16"/>
                  </a:cubicBezTo>
                  <a:cubicBezTo>
                    <a:pt x="762" y="16"/>
                    <a:pt x="762" y="16"/>
                    <a:pt x="762" y="16"/>
                  </a:cubicBezTo>
                  <a:cubicBezTo>
                    <a:pt x="759" y="16"/>
                    <a:pt x="756" y="18"/>
                    <a:pt x="753" y="18"/>
                  </a:cubicBezTo>
                  <a:cubicBezTo>
                    <a:pt x="752" y="19"/>
                    <a:pt x="752" y="19"/>
                    <a:pt x="752" y="19"/>
                  </a:cubicBezTo>
                  <a:cubicBezTo>
                    <a:pt x="751" y="18"/>
                    <a:pt x="751" y="18"/>
                    <a:pt x="751" y="18"/>
                  </a:cubicBezTo>
                  <a:cubicBezTo>
                    <a:pt x="751" y="17"/>
                    <a:pt x="751" y="17"/>
                    <a:pt x="751" y="17"/>
                  </a:cubicBezTo>
                  <a:cubicBezTo>
                    <a:pt x="750" y="16"/>
                    <a:pt x="749" y="15"/>
                    <a:pt x="749" y="15"/>
                  </a:cubicBezTo>
                  <a:cubicBezTo>
                    <a:pt x="746" y="14"/>
                    <a:pt x="744" y="15"/>
                    <a:pt x="743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39" y="15"/>
                    <a:pt x="737" y="14"/>
                    <a:pt x="735" y="15"/>
                  </a:cubicBezTo>
                  <a:cubicBezTo>
                    <a:pt x="734" y="15"/>
                    <a:pt x="733" y="16"/>
                    <a:pt x="733" y="17"/>
                  </a:cubicBezTo>
                  <a:cubicBezTo>
                    <a:pt x="732" y="18"/>
                    <a:pt x="732" y="18"/>
                    <a:pt x="732" y="18"/>
                  </a:cubicBezTo>
                  <a:cubicBezTo>
                    <a:pt x="731" y="19"/>
                    <a:pt x="731" y="19"/>
                    <a:pt x="731" y="19"/>
                  </a:cubicBezTo>
                  <a:cubicBezTo>
                    <a:pt x="730" y="18"/>
                    <a:pt x="730" y="18"/>
                    <a:pt x="730" y="18"/>
                  </a:cubicBezTo>
                  <a:cubicBezTo>
                    <a:pt x="727" y="18"/>
                    <a:pt x="724" y="16"/>
                    <a:pt x="721" y="16"/>
                  </a:cubicBezTo>
                  <a:cubicBezTo>
                    <a:pt x="721" y="16"/>
                    <a:pt x="721" y="16"/>
                    <a:pt x="721" y="16"/>
                  </a:cubicBezTo>
                  <a:cubicBezTo>
                    <a:pt x="719" y="14"/>
                    <a:pt x="719" y="14"/>
                    <a:pt x="719" y="14"/>
                  </a:cubicBezTo>
                  <a:cubicBezTo>
                    <a:pt x="718" y="13"/>
                    <a:pt x="717" y="12"/>
                    <a:pt x="715" y="12"/>
                  </a:cubicBezTo>
                  <a:cubicBezTo>
                    <a:pt x="712" y="12"/>
                    <a:pt x="712" y="13"/>
                    <a:pt x="713" y="14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2" y="15"/>
                    <a:pt x="712" y="15"/>
                    <a:pt x="712" y="15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08" y="14"/>
                    <a:pt x="706" y="16"/>
                    <a:pt x="705" y="17"/>
                  </a:cubicBezTo>
                  <a:cubicBezTo>
                    <a:pt x="704" y="18"/>
                    <a:pt x="704" y="18"/>
                    <a:pt x="704" y="18"/>
                  </a:cubicBezTo>
                  <a:cubicBezTo>
                    <a:pt x="696" y="17"/>
                    <a:pt x="696" y="17"/>
                    <a:pt x="696" y="17"/>
                  </a:cubicBezTo>
                  <a:cubicBezTo>
                    <a:pt x="693" y="16"/>
                    <a:pt x="691" y="16"/>
                    <a:pt x="689" y="15"/>
                  </a:cubicBezTo>
                  <a:cubicBezTo>
                    <a:pt x="687" y="14"/>
                    <a:pt x="686" y="15"/>
                    <a:pt x="684" y="16"/>
                  </a:cubicBezTo>
                  <a:cubicBezTo>
                    <a:pt x="684" y="16"/>
                    <a:pt x="684" y="16"/>
                    <a:pt x="684" y="16"/>
                  </a:cubicBezTo>
                  <a:cubicBezTo>
                    <a:pt x="682" y="14"/>
                    <a:pt x="682" y="14"/>
                    <a:pt x="682" y="14"/>
                  </a:cubicBezTo>
                  <a:cubicBezTo>
                    <a:pt x="681" y="12"/>
                    <a:pt x="679" y="11"/>
                    <a:pt x="677" y="10"/>
                  </a:cubicBezTo>
                  <a:cubicBezTo>
                    <a:pt x="674" y="9"/>
                    <a:pt x="671" y="9"/>
                    <a:pt x="669" y="10"/>
                  </a:cubicBezTo>
                  <a:cubicBezTo>
                    <a:pt x="665" y="13"/>
                    <a:pt x="665" y="13"/>
                    <a:pt x="665" y="13"/>
                  </a:cubicBezTo>
                  <a:cubicBezTo>
                    <a:pt x="664" y="12"/>
                    <a:pt x="664" y="12"/>
                    <a:pt x="664" y="12"/>
                  </a:cubicBezTo>
                  <a:cubicBezTo>
                    <a:pt x="661" y="9"/>
                    <a:pt x="658" y="9"/>
                    <a:pt x="656" y="15"/>
                  </a:cubicBezTo>
                  <a:cubicBezTo>
                    <a:pt x="656" y="17"/>
                    <a:pt x="656" y="17"/>
                    <a:pt x="656" y="17"/>
                  </a:cubicBezTo>
                  <a:cubicBezTo>
                    <a:pt x="654" y="18"/>
                    <a:pt x="654" y="18"/>
                    <a:pt x="654" y="18"/>
                  </a:cubicBezTo>
                  <a:cubicBezTo>
                    <a:pt x="651" y="19"/>
                    <a:pt x="647" y="19"/>
                    <a:pt x="645" y="18"/>
                  </a:cubicBezTo>
                  <a:cubicBezTo>
                    <a:pt x="644" y="17"/>
                    <a:pt x="645" y="15"/>
                    <a:pt x="645" y="15"/>
                  </a:cubicBezTo>
                  <a:cubicBezTo>
                    <a:pt x="641" y="13"/>
                    <a:pt x="636" y="7"/>
                    <a:pt x="631" y="10"/>
                  </a:cubicBezTo>
                  <a:cubicBezTo>
                    <a:pt x="631" y="10"/>
                    <a:pt x="628" y="13"/>
                    <a:pt x="625" y="16"/>
                  </a:cubicBezTo>
                  <a:cubicBezTo>
                    <a:pt x="625" y="16"/>
                    <a:pt x="625" y="16"/>
                    <a:pt x="625" y="16"/>
                  </a:cubicBezTo>
                  <a:cubicBezTo>
                    <a:pt x="622" y="17"/>
                    <a:pt x="622" y="17"/>
                    <a:pt x="622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2" y="14"/>
                    <a:pt x="609" y="11"/>
                    <a:pt x="604" y="12"/>
                  </a:cubicBezTo>
                  <a:cubicBezTo>
                    <a:pt x="604" y="12"/>
                    <a:pt x="604" y="12"/>
                    <a:pt x="604" y="12"/>
                  </a:cubicBezTo>
                  <a:cubicBezTo>
                    <a:pt x="603" y="12"/>
                    <a:pt x="603" y="12"/>
                    <a:pt x="603" y="12"/>
                  </a:cubicBezTo>
                  <a:cubicBezTo>
                    <a:pt x="602" y="12"/>
                    <a:pt x="600" y="13"/>
                    <a:pt x="599" y="14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4"/>
                    <a:pt x="598" y="14"/>
                    <a:pt x="598" y="14"/>
                  </a:cubicBezTo>
                  <a:cubicBezTo>
                    <a:pt x="598" y="9"/>
                    <a:pt x="597" y="4"/>
                    <a:pt x="597" y="0"/>
                  </a:cubicBezTo>
                  <a:cubicBezTo>
                    <a:pt x="592" y="19"/>
                    <a:pt x="581" y="9"/>
                    <a:pt x="572" y="12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69" y="12"/>
                    <a:pt x="569" y="12"/>
                    <a:pt x="569" y="12"/>
                  </a:cubicBezTo>
                  <a:cubicBezTo>
                    <a:pt x="566" y="12"/>
                    <a:pt x="564" y="13"/>
                    <a:pt x="563" y="14"/>
                  </a:cubicBezTo>
                  <a:cubicBezTo>
                    <a:pt x="563" y="14"/>
                    <a:pt x="563" y="14"/>
                    <a:pt x="563" y="14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57" y="14"/>
                    <a:pt x="557" y="14"/>
                    <a:pt x="557" y="14"/>
                  </a:cubicBezTo>
                  <a:cubicBezTo>
                    <a:pt x="552" y="14"/>
                    <a:pt x="552" y="14"/>
                    <a:pt x="552" y="14"/>
                  </a:cubicBezTo>
                  <a:cubicBezTo>
                    <a:pt x="552" y="12"/>
                    <a:pt x="552" y="12"/>
                    <a:pt x="552" y="12"/>
                  </a:cubicBezTo>
                  <a:cubicBezTo>
                    <a:pt x="549" y="6"/>
                    <a:pt x="551" y="9"/>
                    <a:pt x="549" y="12"/>
                  </a:cubicBezTo>
                  <a:cubicBezTo>
                    <a:pt x="547" y="14"/>
                    <a:pt x="547" y="14"/>
                    <a:pt x="547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0" y="13"/>
                    <a:pt x="540" y="13"/>
                    <a:pt x="540" y="13"/>
                  </a:cubicBezTo>
                  <a:cubicBezTo>
                    <a:pt x="535" y="9"/>
                    <a:pt x="531" y="1"/>
                    <a:pt x="527" y="7"/>
                  </a:cubicBezTo>
                  <a:cubicBezTo>
                    <a:pt x="526" y="9"/>
                    <a:pt x="525" y="11"/>
                    <a:pt x="524" y="12"/>
                  </a:cubicBezTo>
                  <a:cubicBezTo>
                    <a:pt x="523" y="13"/>
                    <a:pt x="523" y="13"/>
                    <a:pt x="523" y="13"/>
                  </a:cubicBezTo>
                  <a:cubicBezTo>
                    <a:pt x="521" y="11"/>
                    <a:pt x="520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7" y="10"/>
                    <a:pt x="516" y="11"/>
                    <a:pt x="514" y="13"/>
                  </a:cubicBezTo>
                  <a:cubicBezTo>
                    <a:pt x="513" y="12"/>
                    <a:pt x="513" y="12"/>
                    <a:pt x="513" y="12"/>
                  </a:cubicBezTo>
                  <a:cubicBezTo>
                    <a:pt x="512" y="11"/>
                    <a:pt x="511" y="9"/>
                    <a:pt x="509" y="7"/>
                  </a:cubicBezTo>
                  <a:cubicBezTo>
                    <a:pt x="505" y="1"/>
                    <a:pt x="502" y="9"/>
                    <a:pt x="497" y="13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89" y="14"/>
                    <a:pt x="489" y="14"/>
                    <a:pt x="489" y="14"/>
                  </a:cubicBezTo>
                  <a:cubicBezTo>
                    <a:pt x="488" y="12"/>
                    <a:pt x="488" y="12"/>
                    <a:pt x="488" y="12"/>
                  </a:cubicBezTo>
                  <a:cubicBezTo>
                    <a:pt x="485" y="9"/>
                    <a:pt x="488" y="6"/>
                    <a:pt x="485" y="12"/>
                  </a:cubicBezTo>
                  <a:cubicBezTo>
                    <a:pt x="484" y="14"/>
                    <a:pt x="484" y="14"/>
                    <a:pt x="484" y="14"/>
                  </a:cubicBezTo>
                  <a:cubicBezTo>
                    <a:pt x="480" y="14"/>
                    <a:pt x="480" y="14"/>
                    <a:pt x="480" y="14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3" y="13"/>
                    <a:pt x="471" y="12"/>
                    <a:pt x="467" y="12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5" y="12"/>
                    <a:pt x="465" y="12"/>
                    <a:pt x="465" y="12"/>
                  </a:cubicBezTo>
                  <a:cubicBezTo>
                    <a:pt x="456" y="9"/>
                    <a:pt x="445" y="19"/>
                    <a:pt x="439" y="0"/>
                  </a:cubicBezTo>
                  <a:cubicBezTo>
                    <a:pt x="439" y="4"/>
                    <a:pt x="439" y="9"/>
                    <a:pt x="439" y="14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6" y="13"/>
                    <a:pt x="435" y="12"/>
                    <a:pt x="434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28" y="11"/>
                    <a:pt x="425" y="14"/>
                    <a:pt x="422" y="17"/>
                  </a:cubicBezTo>
                  <a:cubicBezTo>
                    <a:pt x="421" y="17"/>
                    <a:pt x="421" y="17"/>
                    <a:pt x="421" y="17"/>
                  </a:cubicBezTo>
                  <a:cubicBezTo>
                    <a:pt x="414" y="17"/>
                    <a:pt x="414" y="17"/>
                    <a:pt x="414" y="17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1" y="16"/>
                    <a:pt x="411" y="16"/>
                    <a:pt x="411" y="16"/>
                  </a:cubicBezTo>
                  <a:cubicBezTo>
                    <a:pt x="409" y="13"/>
                    <a:pt x="406" y="10"/>
                    <a:pt x="406" y="10"/>
                  </a:cubicBezTo>
                  <a:cubicBezTo>
                    <a:pt x="401" y="7"/>
                    <a:pt x="396" y="13"/>
                    <a:pt x="392" y="15"/>
                  </a:cubicBezTo>
                  <a:cubicBezTo>
                    <a:pt x="391" y="15"/>
                    <a:pt x="392" y="17"/>
                    <a:pt x="392" y="18"/>
                  </a:cubicBezTo>
                  <a:cubicBezTo>
                    <a:pt x="390" y="19"/>
                    <a:pt x="386" y="19"/>
                    <a:pt x="383" y="18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5"/>
                    <a:pt x="381" y="15"/>
                    <a:pt x="381" y="15"/>
                  </a:cubicBezTo>
                  <a:cubicBezTo>
                    <a:pt x="379" y="9"/>
                    <a:pt x="376" y="9"/>
                    <a:pt x="373" y="12"/>
                  </a:cubicBezTo>
                  <a:cubicBezTo>
                    <a:pt x="372" y="13"/>
                    <a:pt x="372" y="13"/>
                    <a:pt x="372" y="13"/>
                  </a:cubicBezTo>
                  <a:cubicBezTo>
                    <a:pt x="368" y="10"/>
                    <a:pt x="368" y="10"/>
                    <a:pt x="368" y="10"/>
                  </a:cubicBezTo>
                  <a:cubicBezTo>
                    <a:pt x="366" y="9"/>
                    <a:pt x="363" y="9"/>
                    <a:pt x="360" y="10"/>
                  </a:cubicBezTo>
                  <a:cubicBezTo>
                    <a:pt x="358" y="11"/>
                    <a:pt x="356" y="12"/>
                    <a:pt x="354" y="14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1" y="15"/>
                    <a:pt x="350" y="14"/>
                    <a:pt x="348" y="15"/>
                  </a:cubicBezTo>
                  <a:cubicBezTo>
                    <a:pt x="346" y="16"/>
                    <a:pt x="344" y="16"/>
                    <a:pt x="341" y="17"/>
                  </a:cubicBezTo>
                  <a:cubicBezTo>
                    <a:pt x="333" y="18"/>
                    <a:pt x="333" y="18"/>
                    <a:pt x="333" y="18"/>
                  </a:cubicBezTo>
                  <a:cubicBezTo>
                    <a:pt x="332" y="17"/>
                    <a:pt x="332" y="17"/>
                    <a:pt x="332" y="17"/>
                  </a:cubicBezTo>
                  <a:cubicBezTo>
                    <a:pt x="331" y="16"/>
                    <a:pt x="329" y="14"/>
                    <a:pt x="327" y="14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5" y="15"/>
                    <a:pt x="325" y="15"/>
                    <a:pt x="325" y="15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4"/>
                    <a:pt x="324" y="14"/>
                    <a:pt x="324" y="14"/>
                  </a:cubicBezTo>
                  <a:cubicBezTo>
                    <a:pt x="324" y="13"/>
                    <a:pt x="324" y="12"/>
                    <a:pt x="322" y="12"/>
                  </a:cubicBezTo>
                  <a:cubicBezTo>
                    <a:pt x="320" y="12"/>
                    <a:pt x="319" y="13"/>
                    <a:pt x="318" y="14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3" y="16"/>
                    <a:pt x="310" y="18"/>
                    <a:pt x="307" y="18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5" y="18"/>
                    <a:pt x="305" y="18"/>
                    <a:pt x="305" y="18"/>
                  </a:cubicBezTo>
                  <a:cubicBezTo>
                    <a:pt x="304" y="17"/>
                    <a:pt x="304" y="17"/>
                    <a:pt x="304" y="17"/>
                  </a:cubicBezTo>
                  <a:cubicBezTo>
                    <a:pt x="303" y="16"/>
                    <a:pt x="303" y="15"/>
                    <a:pt x="302" y="15"/>
                  </a:cubicBezTo>
                  <a:cubicBezTo>
                    <a:pt x="300" y="14"/>
                    <a:pt x="298" y="15"/>
                    <a:pt x="296" y="17"/>
                  </a:cubicBezTo>
                  <a:cubicBezTo>
                    <a:pt x="295" y="18"/>
                    <a:pt x="295" y="18"/>
                    <a:pt x="295" y="18"/>
                  </a:cubicBezTo>
                  <a:cubicBezTo>
                    <a:pt x="294" y="17"/>
                    <a:pt x="294" y="17"/>
                    <a:pt x="294" y="17"/>
                  </a:cubicBezTo>
                  <a:cubicBezTo>
                    <a:pt x="293" y="15"/>
                    <a:pt x="291" y="14"/>
                    <a:pt x="288" y="15"/>
                  </a:cubicBezTo>
                  <a:cubicBezTo>
                    <a:pt x="288" y="15"/>
                    <a:pt x="287" y="16"/>
                    <a:pt x="286" y="17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5" y="19"/>
                    <a:pt x="285" y="19"/>
                    <a:pt x="285" y="19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1" y="18"/>
                    <a:pt x="278" y="16"/>
                    <a:pt x="275" y="16"/>
                  </a:cubicBezTo>
                  <a:cubicBezTo>
                    <a:pt x="274" y="16"/>
                    <a:pt x="274" y="16"/>
                    <a:pt x="274" y="16"/>
                  </a:cubicBezTo>
                  <a:cubicBezTo>
                    <a:pt x="273" y="14"/>
                    <a:pt x="273" y="14"/>
                    <a:pt x="273" y="14"/>
                  </a:cubicBezTo>
                  <a:cubicBezTo>
                    <a:pt x="272" y="13"/>
                    <a:pt x="270" y="12"/>
                    <a:pt x="269" y="12"/>
                  </a:cubicBezTo>
                  <a:cubicBezTo>
                    <a:pt x="266" y="12"/>
                    <a:pt x="266" y="13"/>
                    <a:pt x="266" y="14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6" y="15"/>
                    <a:pt x="266" y="15"/>
                    <a:pt x="266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2" y="14"/>
                    <a:pt x="260" y="16"/>
                    <a:pt x="259" y="17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49" y="17"/>
                    <a:pt x="249" y="17"/>
                    <a:pt x="249" y="17"/>
                  </a:cubicBezTo>
                  <a:cubicBezTo>
                    <a:pt x="247" y="16"/>
                    <a:pt x="244" y="16"/>
                    <a:pt x="243" y="15"/>
                  </a:cubicBezTo>
                  <a:cubicBezTo>
                    <a:pt x="241" y="14"/>
                    <a:pt x="239" y="15"/>
                    <a:pt x="238" y="16"/>
                  </a:cubicBezTo>
                  <a:cubicBezTo>
                    <a:pt x="238" y="16"/>
                    <a:pt x="238" y="16"/>
                    <a:pt x="238" y="16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234" y="12"/>
                    <a:pt x="233" y="11"/>
                    <a:pt x="231" y="10"/>
                  </a:cubicBezTo>
                  <a:cubicBezTo>
                    <a:pt x="228" y="9"/>
                    <a:pt x="225" y="9"/>
                    <a:pt x="222" y="10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7" y="12"/>
                    <a:pt x="217" y="12"/>
                    <a:pt x="217" y="12"/>
                  </a:cubicBezTo>
                  <a:cubicBezTo>
                    <a:pt x="214" y="9"/>
                    <a:pt x="212" y="9"/>
                    <a:pt x="210" y="15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4" y="19"/>
                    <a:pt x="201" y="19"/>
                    <a:pt x="199" y="18"/>
                  </a:cubicBezTo>
                  <a:cubicBezTo>
                    <a:pt x="198" y="17"/>
                    <a:pt x="199" y="15"/>
                    <a:pt x="199" y="15"/>
                  </a:cubicBezTo>
                  <a:cubicBezTo>
                    <a:pt x="195" y="13"/>
                    <a:pt x="190" y="7"/>
                    <a:pt x="185" y="10"/>
                  </a:cubicBezTo>
                  <a:cubicBezTo>
                    <a:pt x="184" y="10"/>
                    <a:pt x="181" y="13"/>
                    <a:pt x="179" y="16"/>
                  </a:cubicBezTo>
                  <a:cubicBezTo>
                    <a:pt x="178" y="16"/>
                    <a:pt x="178" y="16"/>
                    <a:pt x="178" y="16"/>
                  </a:cubicBezTo>
                  <a:cubicBezTo>
                    <a:pt x="176" y="17"/>
                    <a:pt x="176" y="17"/>
                    <a:pt x="176" y="17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8" y="17"/>
                    <a:pt x="168" y="17"/>
                    <a:pt x="168" y="17"/>
                  </a:cubicBezTo>
                  <a:cubicBezTo>
                    <a:pt x="166" y="14"/>
                    <a:pt x="162" y="11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5" y="12"/>
                    <a:pt x="154" y="13"/>
                    <a:pt x="153" y="14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46" y="17"/>
                    <a:pt x="142" y="19"/>
                    <a:pt x="138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1" y="16"/>
                    <a:pt x="127" y="12"/>
                    <a:pt x="123" y="12"/>
                  </a:cubicBezTo>
                  <a:cubicBezTo>
                    <a:pt x="120" y="12"/>
                    <a:pt x="118" y="13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77" y="14"/>
                    <a:pt x="65" y="14"/>
                    <a:pt x="54" y="14"/>
                  </a:cubicBezTo>
                  <a:cubicBezTo>
                    <a:pt x="44" y="14"/>
                    <a:pt x="20" y="10"/>
                    <a:pt x="20" y="29"/>
                  </a:cubicBezTo>
                  <a:cubicBezTo>
                    <a:pt x="20" y="48"/>
                    <a:pt x="48" y="31"/>
                    <a:pt x="52" y="46"/>
                  </a:cubicBezTo>
                  <a:cubicBezTo>
                    <a:pt x="56" y="59"/>
                    <a:pt x="19" y="55"/>
                    <a:pt x="30" y="66"/>
                  </a:cubicBezTo>
                  <a:cubicBezTo>
                    <a:pt x="32" y="68"/>
                    <a:pt x="69" y="78"/>
                    <a:pt x="55" y="84"/>
                  </a:cubicBezTo>
                  <a:cubicBezTo>
                    <a:pt x="46" y="88"/>
                    <a:pt x="0" y="81"/>
                    <a:pt x="1" y="112"/>
                  </a:cubicBezTo>
                  <a:cubicBezTo>
                    <a:pt x="2" y="146"/>
                    <a:pt x="59" y="101"/>
                    <a:pt x="59" y="135"/>
                  </a:cubicBezTo>
                  <a:cubicBezTo>
                    <a:pt x="60" y="146"/>
                    <a:pt x="40" y="138"/>
                    <a:pt x="40" y="144"/>
                  </a:cubicBezTo>
                  <a:cubicBezTo>
                    <a:pt x="40" y="151"/>
                    <a:pt x="69" y="147"/>
                    <a:pt x="73" y="160"/>
                  </a:cubicBezTo>
                  <a:cubicBezTo>
                    <a:pt x="79" y="179"/>
                    <a:pt x="16" y="155"/>
                    <a:pt x="17" y="188"/>
                  </a:cubicBezTo>
                  <a:cubicBezTo>
                    <a:pt x="17" y="221"/>
                    <a:pt x="56" y="203"/>
                    <a:pt x="73" y="214"/>
                  </a:cubicBezTo>
                  <a:cubicBezTo>
                    <a:pt x="76" y="215"/>
                    <a:pt x="80" y="227"/>
                    <a:pt x="78" y="232"/>
                  </a:cubicBezTo>
                  <a:cubicBezTo>
                    <a:pt x="73" y="246"/>
                    <a:pt x="52" y="220"/>
                    <a:pt x="50" y="235"/>
                  </a:cubicBezTo>
                  <a:cubicBezTo>
                    <a:pt x="48" y="260"/>
                    <a:pt x="93" y="240"/>
                    <a:pt x="91" y="264"/>
                  </a:cubicBezTo>
                  <a:cubicBezTo>
                    <a:pt x="89" y="289"/>
                    <a:pt x="56" y="272"/>
                    <a:pt x="48" y="272"/>
                  </a:cubicBezTo>
                  <a:cubicBezTo>
                    <a:pt x="21" y="272"/>
                    <a:pt x="24" y="288"/>
                    <a:pt x="47" y="288"/>
                  </a:cubicBezTo>
                  <a:cubicBezTo>
                    <a:pt x="100" y="287"/>
                    <a:pt x="100" y="287"/>
                    <a:pt x="100" y="287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11" y="287"/>
                    <a:pt x="111" y="287"/>
                    <a:pt x="111" y="287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304"/>
                    <a:pt x="113" y="304"/>
                    <a:pt x="113" y="304"/>
                  </a:cubicBezTo>
                  <a:cubicBezTo>
                    <a:pt x="114" y="304"/>
                    <a:pt x="114" y="304"/>
                    <a:pt x="114" y="304"/>
                  </a:cubicBezTo>
                  <a:cubicBezTo>
                    <a:pt x="116" y="303"/>
                    <a:pt x="119" y="300"/>
                    <a:pt x="121" y="296"/>
                  </a:cubicBezTo>
                  <a:cubicBezTo>
                    <a:pt x="124" y="293"/>
                    <a:pt x="124" y="293"/>
                    <a:pt x="124" y="293"/>
                  </a:cubicBezTo>
                  <a:cubicBezTo>
                    <a:pt x="125" y="294"/>
                    <a:pt x="125" y="294"/>
                    <a:pt x="125" y="294"/>
                  </a:cubicBezTo>
                  <a:cubicBezTo>
                    <a:pt x="128" y="299"/>
                    <a:pt x="129" y="296"/>
                    <a:pt x="131" y="291"/>
                  </a:cubicBezTo>
                  <a:cubicBezTo>
                    <a:pt x="132" y="287"/>
                    <a:pt x="132" y="287"/>
                    <a:pt x="132" y="287"/>
                  </a:cubicBezTo>
                  <a:cubicBezTo>
                    <a:pt x="134" y="287"/>
                    <a:pt x="134" y="287"/>
                    <a:pt x="134" y="287"/>
                  </a:cubicBezTo>
                  <a:cubicBezTo>
                    <a:pt x="137" y="292"/>
                    <a:pt x="137" y="292"/>
                    <a:pt x="137" y="292"/>
                  </a:cubicBezTo>
                  <a:cubicBezTo>
                    <a:pt x="139" y="294"/>
                    <a:pt x="141" y="296"/>
                    <a:pt x="144" y="294"/>
                  </a:cubicBezTo>
                  <a:cubicBezTo>
                    <a:pt x="145" y="293"/>
                    <a:pt x="146" y="292"/>
                    <a:pt x="147" y="291"/>
                  </a:cubicBezTo>
                  <a:cubicBezTo>
                    <a:pt x="148" y="291"/>
                    <a:pt x="148" y="291"/>
                    <a:pt x="148" y="291"/>
                  </a:cubicBezTo>
                  <a:cubicBezTo>
                    <a:pt x="148" y="292"/>
                    <a:pt x="148" y="292"/>
                    <a:pt x="148" y="292"/>
                  </a:cubicBezTo>
                  <a:cubicBezTo>
                    <a:pt x="150" y="297"/>
                    <a:pt x="151" y="297"/>
                    <a:pt x="152" y="295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156" y="290"/>
                    <a:pt x="156" y="290"/>
                    <a:pt x="156" y="290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64" y="290"/>
                    <a:pt x="169" y="302"/>
                    <a:pt x="175" y="299"/>
                  </a:cubicBezTo>
                  <a:cubicBezTo>
                    <a:pt x="176" y="299"/>
                    <a:pt x="175" y="297"/>
                    <a:pt x="175" y="297"/>
                  </a:cubicBezTo>
                  <a:cubicBezTo>
                    <a:pt x="178" y="297"/>
                    <a:pt x="178" y="297"/>
                    <a:pt x="178" y="297"/>
                  </a:cubicBezTo>
                  <a:cubicBezTo>
                    <a:pt x="179" y="296"/>
                    <a:pt x="179" y="295"/>
                    <a:pt x="179" y="294"/>
                  </a:cubicBezTo>
                  <a:cubicBezTo>
                    <a:pt x="179" y="293"/>
                    <a:pt x="179" y="293"/>
                    <a:pt x="179" y="293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5"/>
                    <a:pt x="182" y="295"/>
                    <a:pt x="182" y="295"/>
                  </a:cubicBezTo>
                  <a:cubicBezTo>
                    <a:pt x="183" y="297"/>
                    <a:pt x="184" y="298"/>
                    <a:pt x="185" y="299"/>
                  </a:cubicBezTo>
                  <a:cubicBezTo>
                    <a:pt x="188" y="302"/>
                    <a:pt x="190" y="296"/>
                    <a:pt x="192" y="292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94" y="289"/>
                    <a:pt x="194" y="289"/>
                    <a:pt x="194" y="289"/>
                  </a:cubicBezTo>
                  <a:cubicBezTo>
                    <a:pt x="195" y="289"/>
                    <a:pt x="196" y="290"/>
                    <a:pt x="197" y="28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0" y="288"/>
                    <a:pt x="200" y="288"/>
                    <a:pt x="200" y="288"/>
                  </a:cubicBezTo>
                  <a:cubicBezTo>
                    <a:pt x="201" y="290"/>
                    <a:pt x="201" y="293"/>
                    <a:pt x="204" y="294"/>
                  </a:cubicBezTo>
                  <a:cubicBezTo>
                    <a:pt x="205" y="295"/>
                    <a:pt x="206" y="296"/>
                    <a:pt x="207" y="297"/>
                  </a:cubicBezTo>
                  <a:cubicBezTo>
                    <a:pt x="212" y="300"/>
                    <a:pt x="214" y="294"/>
                    <a:pt x="218" y="291"/>
                  </a:cubicBezTo>
                  <a:cubicBezTo>
                    <a:pt x="218" y="291"/>
                    <a:pt x="218" y="291"/>
                    <a:pt x="218" y="291"/>
                  </a:cubicBezTo>
                  <a:cubicBezTo>
                    <a:pt x="220" y="294"/>
                    <a:pt x="220" y="294"/>
                    <a:pt x="220" y="294"/>
                  </a:cubicBezTo>
                  <a:cubicBezTo>
                    <a:pt x="225" y="301"/>
                    <a:pt x="223" y="296"/>
                    <a:pt x="224" y="292"/>
                  </a:cubicBezTo>
                  <a:cubicBezTo>
                    <a:pt x="225" y="291"/>
                    <a:pt x="225" y="291"/>
                    <a:pt x="225" y="290"/>
                  </a:cubicBezTo>
                  <a:cubicBezTo>
                    <a:pt x="226" y="289"/>
                    <a:pt x="226" y="289"/>
                    <a:pt x="226" y="289"/>
                  </a:cubicBezTo>
                  <a:cubicBezTo>
                    <a:pt x="239" y="289"/>
                    <a:pt x="239" y="289"/>
                    <a:pt x="239" y="289"/>
                  </a:cubicBezTo>
                  <a:cubicBezTo>
                    <a:pt x="241" y="289"/>
                    <a:pt x="241" y="289"/>
                    <a:pt x="241" y="289"/>
                  </a:cubicBezTo>
                  <a:cubicBezTo>
                    <a:pt x="242" y="291"/>
                    <a:pt x="242" y="291"/>
                    <a:pt x="242" y="291"/>
                  </a:cubicBezTo>
                  <a:cubicBezTo>
                    <a:pt x="243" y="292"/>
                    <a:pt x="244" y="294"/>
                    <a:pt x="244" y="294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247" y="297"/>
                    <a:pt x="247" y="297"/>
                    <a:pt x="247" y="297"/>
                  </a:cubicBezTo>
                  <a:cubicBezTo>
                    <a:pt x="250" y="297"/>
                    <a:pt x="250" y="297"/>
                    <a:pt x="250" y="297"/>
                  </a:cubicBezTo>
                  <a:cubicBezTo>
                    <a:pt x="251" y="297"/>
                    <a:pt x="250" y="299"/>
                    <a:pt x="250" y="299"/>
                  </a:cubicBezTo>
                  <a:cubicBezTo>
                    <a:pt x="258" y="302"/>
                    <a:pt x="262" y="286"/>
                    <a:pt x="270" y="289"/>
                  </a:cubicBezTo>
                  <a:cubicBezTo>
                    <a:pt x="273" y="290"/>
                    <a:pt x="274" y="302"/>
                    <a:pt x="278" y="292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9" y="292"/>
                    <a:pt x="280" y="293"/>
                    <a:pt x="282" y="294"/>
                  </a:cubicBezTo>
                  <a:cubicBezTo>
                    <a:pt x="284" y="296"/>
                    <a:pt x="287" y="294"/>
                    <a:pt x="289" y="292"/>
                  </a:cubicBezTo>
                  <a:cubicBezTo>
                    <a:pt x="294" y="283"/>
                    <a:pt x="294" y="283"/>
                    <a:pt x="294" y="283"/>
                  </a:cubicBezTo>
                  <a:cubicBezTo>
                    <a:pt x="295" y="282"/>
                    <a:pt x="295" y="282"/>
                    <a:pt x="295" y="282"/>
                  </a:cubicBezTo>
                  <a:cubicBezTo>
                    <a:pt x="296" y="283"/>
                    <a:pt x="296" y="283"/>
                    <a:pt x="296" y="283"/>
                  </a:cubicBezTo>
                  <a:cubicBezTo>
                    <a:pt x="302" y="292"/>
                    <a:pt x="302" y="292"/>
                    <a:pt x="302" y="292"/>
                  </a:cubicBezTo>
                  <a:cubicBezTo>
                    <a:pt x="304" y="294"/>
                    <a:pt x="306" y="296"/>
                    <a:pt x="309" y="294"/>
                  </a:cubicBezTo>
                  <a:cubicBezTo>
                    <a:pt x="310" y="293"/>
                    <a:pt x="311" y="292"/>
                    <a:pt x="312" y="291"/>
                  </a:cubicBezTo>
                  <a:cubicBezTo>
                    <a:pt x="312" y="291"/>
                    <a:pt x="312" y="291"/>
                    <a:pt x="312" y="291"/>
                  </a:cubicBezTo>
                  <a:cubicBezTo>
                    <a:pt x="313" y="292"/>
                    <a:pt x="313" y="292"/>
                    <a:pt x="313" y="292"/>
                  </a:cubicBezTo>
                  <a:cubicBezTo>
                    <a:pt x="317" y="302"/>
                    <a:pt x="317" y="290"/>
                    <a:pt x="320" y="289"/>
                  </a:cubicBezTo>
                  <a:cubicBezTo>
                    <a:pt x="328" y="286"/>
                    <a:pt x="332" y="302"/>
                    <a:pt x="340" y="299"/>
                  </a:cubicBezTo>
                  <a:cubicBezTo>
                    <a:pt x="341" y="299"/>
                    <a:pt x="340" y="297"/>
                    <a:pt x="340" y="297"/>
                  </a:cubicBezTo>
                  <a:cubicBezTo>
                    <a:pt x="343" y="297"/>
                    <a:pt x="343" y="297"/>
                    <a:pt x="343" y="297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6" y="294"/>
                    <a:pt x="346" y="294"/>
                    <a:pt x="346" y="294"/>
                  </a:cubicBezTo>
                  <a:cubicBezTo>
                    <a:pt x="347" y="294"/>
                    <a:pt x="348" y="292"/>
                    <a:pt x="349" y="291"/>
                  </a:cubicBezTo>
                  <a:cubicBezTo>
                    <a:pt x="350" y="289"/>
                    <a:pt x="350" y="289"/>
                    <a:pt x="350" y="289"/>
                  </a:cubicBezTo>
                  <a:cubicBezTo>
                    <a:pt x="352" y="289"/>
                    <a:pt x="352" y="289"/>
                    <a:pt x="352" y="289"/>
                  </a:cubicBezTo>
                  <a:cubicBezTo>
                    <a:pt x="365" y="289"/>
                    <a:pt x="365" y="289"/>
                    <a:pt x="365" y="289"/>
                  </a:cubicBezTo>
                  <a:cubicBezTo>
                    <a:pt x="365" y="290"/>
                    <a:pt x="365" y="290"/>
                    <a:pt x="365" y="290"/>
                  </a:cubicBezTo>
                  <a:cubicBezTo>
                    <a:pt x="366" y="291"/>
                    <a:pt x="366" y="291"/>
                    <a:pt x="366" y="292"/>
                  </a:cubicBezTo>
                  <a:cubicBezTo>
                    <a:pt x="368" y="296"/>
                    <a:pt x="365" y="301"/>
                    <a:pt x="371" y="294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7" y="294"/>
                    <a:pt x="378" y="300"/>
                    <a:pt x="384" y="297"/>
                  </a:cubicBezTo>
                  <a:cubicBezTo>
                    <a:pt x="385" y="296"/>
                    <a:pt x="386" y="295"/>
                    <a:pt x="387" y="294"/>
                  </a:cubicBezTo>
                  <a:cubicBezTo>
                    <a:pt x="389" y="293"/>
                    <a:pt x="389" y="290"/>
                    <a:pt x="390" y="288"/>
                  </a:cubicBezTo>
                  <a:cubicBezTo>
                    <a:pt x="391" y="287"/>
                    <a:pt x="391" y="287"/>
                    <a:pt x="391" y="287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4" y="290"/>
                    <a:pt x="395" y="289"/>
                    <a:pt x="397" y="289"/>
                  </a:cubicBezTo>
                  <a:cubicBezTo>
                    <a:pt x="398" y="289"/>
                    <a:pt x="398" y="289"/>
                    <a:pt x="398" y="289"/>
                  </a:cubicBezTo>
                  <a:cubicBezTo>
                    <a:pt x="399" y="292"/>
                    <a:pt x="399" y="292"/>
                    <a:pt x="399" y="292"/>
                  </a:cubicBezTo>
                  <a:cubicBezTo>
                    <a:pt x="401" y="296"/>
                    <a:pt x="402" y="302"/>
                    <a:pt x="405" y="299"/>
                  </a:cubicBezTo>
                  <a:cubicBezTo>
                    <a:pt x="406" y="298"/>
                    <a:pt x="407" y="297"/>
                    <a:pt x="408" y="295"/>
                  </a:cubicBezTo>
                  <a:cubicBezTo>
                    <a:pt x="408" y="294"/>
                    <a:pt x="408" y="294"/>
                    <a:pt x="408" y="294"/>
                  </a:cubicBezTo>
                  <a:cubicBezTo>
                    <a:pt x="409" y="294"/>
                    <a:pt x="409" y="294"/>
                    <a:pt x="409" y="294"/>
                  </a:cubicBezTo>
                  <a:cubicBezTo>
                    <a:pt x="411" y="293"/>
                    <a:pt x="411" y="293"/>
                    <a:pt x="411" y="293"/>
                  </a:cubicBezTo>
                  <a:cubicBezTo>
                    <a:pt x="412" y="294"/>
                    <a:pt x="412" y="294"/>
                    <a:pt x="412" y="294"/>
                  </a:cubicBezTo>
                  <a:cubicBezTo>
                    <a:pt x="412" y="295"/>
                    <a:pt x="412" y="296"/>
                    <a:pt x="412" y="297"/>
                  </a:cubicBezTo>
                  <a:cubicBezTo>
                    <a:pt x="415" y="297"/>
                    <a:pt x="415" y="297"/>
                    <a:pt x="415" y="297"/>
                  </a:cubicBezTo>
                  <a:cubicBezTo>
                    <a:pt x="416" y="297"/>
                    <a:pt x="415" y="299"/>
                    <a:pt x="415" y="299"/>
                  </a:cubicBezTo>
                  <a:cubicBezTo>
                    <a:pt x="422" y="302"/>
                    <a:pt x="426" y="290"/>
                    <a:pt x="432" y="289"/>
                  </a:cubicBezTo>
                  <a:cubicBezTo>
                    <a:pt x="433" y="289"/>
                    <a:pt x="433" y="289"/>
                    <a:pt x="433" y="289"/>
                  </a:cubicBezTo>
                  <a:cubicBezTo>
                    <a:pt x="434" y="290"/>
                    <a:pt x="434" y="290"/>
                    <a:pt x="434" y="290"/>
                  </a:cubicBezTo>
                  <a:cubicBezTo>
                    <a:pt x="437" y="292"/>
                    <a:pt x="437" y="292"/>
                    <a:pt x="437" y="292"/>
                  </a:cubicBezTo>
                  <a:cubicBezTo>
                    <a:pt x="439" y="295"/>
                    <a:pt x="439" y="295"/>
                    <a:pt x="439" y="295"/>
                  </a:cubicBezTo>
                  <a:cubicBezTo>
                    <a:pt x="440" y="297"/>
                    <a:pt x="441" y="297"/>
                    <a:pt x="443" y="292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4" y="292"/>
                    <a:pt x="445" y="293"/>
                    <a:pt x="447" y="294"/>
                  </a:cubicBezTo>
                  <a:cubicBezTo>
                    <a:pt x="449" y="296"/>
                    <a:pt x="451" y="294"/>
                    <a:pt x="453" y="292"/>
                  </a:cubicBezTo>
                  <a:cubicBezTo>
                    <a:pt x="455" y="289"/>
                    <a:pt x="455" y="289"/>
                    <a:pt x="455" y="289"/>
                  </a:cubicBezTo>
                  <a:cubicBezTo>
                    <a:pt x="459" y="289"/>
                    <a:pt x="459" y="289"/>
                    <a:pt x="459" y="289"/>
                  </a:cubicBezTo>
                  <a:cubicBezTo>
                    <a:pt x="460" y="291"/>
                    <a:pt x="460" y="291"/>
                    <a:pt x="460" y="291"/>
                  </a:cubicBezTo>
                  <a:cubicBezTo>
                    <a:pt x="461" y="296"/>
                    <a:pt x="463" y="299"/>
                    <a:pt x="465" y="294"/>
                  </a:cubicBezTo>
                  <a:cubicBezTo>
                    <a:pt x="467" y="293"/>
                    <a:pt x="467" y="293"/>
                    <a:pt x="467" y="293"/>
                  </a:cubicBezTo>
                  <a:cubicBezTo>
                    <a:pt x="469" y="296"/>
                    <a:pt x="469" y="296"/>
                    <a:pt x="469" y="296"/>
                  </a:cubicBezTo>
                  <a:cubicBezTo>
                    <a:pt x="473" y="301"/>
                    <a:pt x="476" y="306"/>
                    <a:pt x="479" y="305"/>
                  </a:cubicBezTo>
                  <a:cubicBezTo>
                    <a:pt x="480" y="304"/>
                    <a:pt x="480" y="300"/>
                    <a:pt x="482" y="299"/>
                  </a:cubicBezTo>
                  <a:cubicBezTo>
                    <a:pt x="484" y="298"/>
                    <a:pt x="491" y="295"/>
                    <a:pt x="495" y="297"/>
                  </a:cubicBezTo>
                  <a:cubicBezTo>
                    <a:pt x="498" y="298"/>
                    <a:pt x="501" y="303"/>
                    <a:pt x="503" y="305"/>
                  </a:cubicBezTo>
                  <a:cubicBezTo>
                    <a:pt x="507" y="306"/>
                    <a:pt x="509" y="303"/>
                    <a:pt x="511" y="299"/>
                  </a:cubicBezTo>
                  <a:cubicBezTo>
                    <a:pt x="512" y="297"/>
                    <a:pt x="512" y="297"/>
                    <a:pt x="512" y="297"/>
                  </a:cubicBezTo>
                  <a:cubicBezTo>
                    <a:pt x="513" y="297"/>
                    <a:pt x="513" y="297"/>
                    <a:pt x="513" y="297"/>
                  </a:cubicBezTo>
                  <a:cubicBezTo>
                    <a:pt x="515" y="296"/>
                    <a:pt x="516" y="294"/>
                    <a:pt x="518" y="293"/>
                  </a:cubicBezTo>
                  <a:cubicBezTo>
                    <a:pt x="518" y="292"/>
                    <a:pt x="518" y="292"/>
                    <a:pt x="518" y="292"/>
                  </a:cubicBezTo>
                  <a:cubicBezTo>
                    <a:pt x="519" y="293"/>
                    <a:pt x="519" y="293"/>
                    <a:pt x="519" y="293"/>
                  </a:cubicBezTo>
                  <a:cubicBezTo>
                    <a:pt x="521" y="294"/>
                    <a:pt x="522" y="296"/>
                    <a:pt x="524" y="297"/>
                  </a:cubicBezTo>
                  <a:cubicBezTo>
                    <a:pt x="525" y="297"/>
                    <a:pt x="525" y="297"/>
                    <a:pt x="525" y="297"/>
                  </a:cubicBezTo>
                  <a:cubicBezTo>
                    <a:pt x="526" y="299"/>
                    <a:pt x="526" y="299"/>
                    <a:pt x="526" y="299"/>
                  </a:cubicBezTo>
                  <a:cubicBezTo>
                    <a:pt x="528" y="303"/>
                    <a:pt x="530" y="306"/>
                    <a:pt x="534" y="305"/>
                  </a:cubicBezTo>
                  <a:cubicBezTo>
                    <a:pt x="536" y="303"/>
                    <a:pt x="539" y="298"/>
                    <a:pt x="541" y="297"/>
                  </a:cubicBezTo>
                  <a:cubicBezTo>
                    <a:pt x="545" y="295"/>
                    <a:pt x="552" y="298"/>
                    <a:pt x="555" y="299"/>
                  </a:cubicBezTo>
                  <a:cubicBezTo>
                    <a:pt x="557" y="300"/>
                    <a:pt x="556" y="304"/>
                    <a:pt x="558" y="305"/>
                  </a:cubicBezTo>
                  <a:cubicBezTo>
                    <a:pt x="561" y="306"/>
                    <a:pt x="564" y="301"/>
                    <a:pt x="568" y="296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2" y="294"/>
                    <a:pt x="572" y="294"/>
                    <a:pt x="572" y="294"/>
                  </a:cubicBezTo>
                  <a:cubicBezTo>
                    <a:pt x="574" y="299"/>
                    <a:pt x="576" y="296"/>
                    <a:pt x="577" y="291"/>
                  </a:cubicBezTo>
                  <a:cubicBezTo>
                    <a:pt x="578" y="289"/>
                    <a:pt x="578" y="289"/>
                    <a:pt x="578" y="289"/>
                  </a:cubicBezTo>
                  <a:cubicBezTo>
                    <a:pt x="582" y="289"/>
                    <a:pt x="582" y="289"/>
                    <a:pt x="582" y="289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5" y="294"/>
                    <a:pt x="588" y="296"/>
                    <a:pt x="590" y="294"/>
                  </a:cubicBezTo>
                  <a:cubicBezTo>
                    <a:pt x="592" y="293"/>
                    <a:pt x="593" y="292"/>
                    <a:pt x="594" y="291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4" y="292"/>
                    <a:pt x="594" y="292"/>
                    <a:pt x="594" y="292"/>
                  </a:cubicBezTo>
                  <a:cubicBezTo>
                    <a:pt x="596" y="297"/>
                    <a:pt x="597" y="297"/>
                    <a:pt x="598" y="295"/>
                  </a:cubicBezTo>
                  <a:cubicBezTo>
                    <a:pt x="600" y="292"/>
                    <a:pt x="600" y="292"/>
                    <a:pt x="600" y="292"/>
                  </a:cubicBezTo>
                  <a:cubicBezTo>
                    <a:pt x="603" y="290"/>
                    <a:pt x="603" y="290"/>
                    <a:pt x="603" y="290"/>
                  </a:cubicBezTo>
                  <a:cubicBezTo>
                    <a:pt x="604" y="289"/>
                    <a:pt x="604" y="289"/>
                    <a:pt x="604" y="289"/>
                  </a:cubicBezTo>
                  <a:cubicBezTo>
                    <a:pt x="605" y="289"/>
                    <a:pt x="605" y="289"/>
                    <a:pt x="605" y="289"/>
                  </a:cubicBezTo>
                  <a:cubicBezTo>
                    <a:pt x="611" y="290"/>
                    <a:pt x="615" y="302"/>
                    <a:pt x="622" y="299"/>
                  </a:cubicBezTo>
                  <a:cubicBezTo>
                    <a:pt x="622" y="299"/>
                    <a:pt x="621" y="297"/>
                    <a:pt x="622" y="297"/>
                  </a:cubicBezTo>
                  <a:cubicBezTo>
                    <a:pt x="625" y="297"/>
                    <a:pt x="625" y="297"/>
                    <a:pt x="625" y="297"/>
                  </a:cubicBezTo>
                  <a:cubicBezTo>
                    <a:pt x="625" y="296"/>
                    <a:pt x="625" y="295"/>
                    <a:pt x="625" y="294"/>
                  </a:cubicBezTo>
                  <a:cubicBezTo>
                    <a:pt x="626" y="293"/>
                    <a:pt x="626" y="293"/>
                    <a:pt x="626" y="293"/>
                  </a:cubicBezTo>
                  <a:cubicBezTo>
                    <a:pt x="628" y="294"/>
                    <a:pt x="628" y="294"/>
                    <a:pt x="628" y="294"/>
                  </a:cubicBezTo>
                  <a:cubicBezTo>
                    <a:pt x="629" y="294"/>
                    <a:pt x="629" y="294"/>
                    <a:pt x="629" y="294"/>
                  </a:cubicBezTo>
                  <a:cubicBezTo>
                    <a:pt x="629" y="295"/>
                    <a:pt x="629" y="295"/>
                    <a:pt x="629" y="295"/>
                  </a:cubicBezTo>
                  <a:cubicBezTo>
                    <a:pt x="630" y="297"/>
                    <a:pt x="630" y="298"/>
                    <a:pt x="632" y="299"/>
                  </a:cubicBezTo>
                  <a:cubicBezTo>
                    <a:pt x="634" y="302"/>
                    <a:pt x="636" y="296"/>
                    <a:pt x="638" y="292"/>
                  </a:cubicBezTo>
                  <a:cubicBezTo>
                    <a:pt x="639" y="289"/>
                    <a:pt x="639" y="289"/>
                    <a:pt x="639" y="289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1" y="289"/>
                    <a:pt x="642" y="290"/>
                    <a:pt x="643" y="289"/>
                  </a:cubicBezTo>
                  <a:cubicBezTo>
                    <a:pt x="646" y="287"/>
                    <a:pt x="646" y="287"/>
                    <a:pt x="646" y="287"/>
                  </a:cubicBezTo>
                  <a:cubicBezTo>
                    <a:pt x="647" y="288"/>
                    <a:pt x="647" y="288"/>
                    <a:pt x="647" y="288"/>
                  </a:cubicBezTo>
                  <a:cubicBezTo>
                    <a:pt x="647" y="290"/>
                    <a:pt x="648" y="293"/>
                    <a:pt x="650" y="294"/>
                  </a:cubicBezTo>
                  <a:cubicBezTo>
                    <a:pt x="651" y="295"/>
                    <a:pt x="652" y="296"/>
                    <a:pt x="653" y="297"/>
                  </a:cubicBezTo>
                  <a:cubicBezTo>
                    <a:pt x="659" y="300"/>
                    <a:pt x="660" y="294"/>
                    <a:pt x="664" y="291"/>
                  </a:cubicBezTo>
                  <a:cubicBezTo>
                    <a:pt x="664" y="291"/>
                    <a:pt x="664" y="291"/>
                    <a:pt x="664" y="291"/>
                  </a:cubicBezTo>
                  <a:cubicBezTo>
                    <a:pt x="666" y="294"/>
                    <a:pt x="666" y="294"/>
                    <a:pt x="666" y="294"/>
                  </a:cubicBezTo>
                  <a:cubicBezTo>
                    <a:pt x="672" y="301"/>
                    <a:pt x="669" y="296"/>
                    <a:pt x="671" y="292"/>
                  </a:cubicBezTo>
                  <a:cubicBezTo>
                    <a:pt x="671" y="291"/>
                    <a:pt x="671" y="291"/>
                    <a:pt x="672" y="290"/>
                  </a:cubicBezTo>
                  <a:cubicBezTo>
                    <a:pt x="672" y="289"/>
                    <a:pt x="672" y="289"/>
                    <a:pt x="672" y="289"/>
                  </a:cubicBezTo>
                  <a:cubicBezTo>
                    <a:pt x="685" y="289"/>
                    <a:pt x="685" y="289"/>
                    <a:pt x="685" y="289"/>
                  </a:cubicBezTo>
                  <a:cubicBezTo>
                    <a:pt x="687" y="289"/>
                    <a:pt x="687" y="289"/>
                    <a:pt x="687" y="289"/>
                  </a:cubicBezTo>
                  <a:cubicBezTo>
                    <a:pt x="688" y="291"/>
                    <a:pt x="688" y="291"/>
                    <a:pt x="688" y="291"/>
                  </a:cubicBezTo>
                  <a:cubicBezTo>
                    <a:pt x="689" y="292"/>
                    <a:pt x="690" y="294"/>
                    <a:pt x="691" y="294"/>
                  </a:cubicBezTo>
                  <a:cubicBezTo>
                    <a:pt x="693" y="294"/>
                    <a:pt x="693" y="294"/>
                    <a:pt x="693" y="294"/>
                  </a:cubicBezTo>
                  <a:cubicBezTo>
                    <a:pt x="694" y="297"/>
                    <a:pt x="694" y="297"/>
                    <a:pt x="694" y="297"/>
                  </a:cubicBezTo>
                  <a:cubicBezTo>
                    <a:pt x="697" y="297"/>
                    <a:pt x="697" y="297"/>
                    <a:pt x="697" y="297"/>
                  </a:cubicBezTo>
                  <a:cubicBezTo>
                    <a:pt x="697" y="297"/>
                    <a:pt x="696" y="299"/>
                    <a:pt x="697" y="299"/>
                  </a:cubicBezTo>
                  <a:cubicBezTo>
                    <a:pt x="704" y="302"/>
                    <a:pt x="709" y="286"/>
                    <a:pt x="717" y="289"/>
                  </a:cubicBezTo>
                  <a:cubicBezTo>
                    <a:pt x="720" y="290"/>
                    <a:pt x="720" y="302"/>
                    <a:pt x="724" y="292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6" y="292"/>
                    <a:pt x="727" y="293"/>
                    <a:pt x="728" y="294"/>
                  </a:cubicBezTo>
                  <a:cubicBezTo>
                    <a:pt x="731" y="296"/>
                    <a:pt x="733" y="294"/>
                    <a:pt x="735" y="292"/>
                  </a:cubicBezTo>
                  <a:cubicBezTo>
                    <a:pt x="740" y="283"/>
                    <a:pt x="740" y="283"/>
                    <a:pt x="740" y="283"/>
                  </a:cubicBezTo>
                  <a:cubicBezTo>
                    <a:pt x="742" y="282"/>
                    <a:pt x="742" y="282"/>
                    <a:pt x="742" y="282"/>
                  </a:cubicBezTo>
                  <a:cubicBezTo>
                    <a:pt x="743" y="283"/>
                    <a:pt x="743" y="283"/>
                    <a:pt x="743" y="283"/>
                  </a:cubicBezTo>
                  <a:cubicBezTo>
                    <a:pt x="748" y="292"/>
                    <a:pt x="748" y="292"/>
                    <a:pt x="748" y="292"/>
                  </a:cubicBezTo>
                  <a:cubicBezTo>
                    <a:pt x="750" y="294"/>
                    <a:pt x="753" y="296"/>
                    <a:pt x="755" y="294"/>
                  </a:cubicBezTo>
                  <a:cubicBezTo>
                    <a:pt x="757" y="293"/>
                    <a:pt x="758" y="292"/>
                    <a:pt x="759" y="291"/>
                  </a:cubicBezTo>
                  <a:cubicBezTo>
                    <a:pt x="759" y="291"/>
                    <a:pt x="759" y="291"/>
                    <a:pt x="759" y="291"/>
                  </a:cubicBezTo>
                  <a:cubicBezTo>
                    <a:pt x="759" y="292"/>
                    <a:pt x="759" y="292"/>
                    <a:pt x="759" y="292"/>
                  </a:cubicBezTo>
                  <a:cubicBezTo>
                    <a:pt x="763" y="302"/>
                    <a:pt x="763" y="290"/>
                    <a:pt x="767" y="289"/>
                  </a:cubicBezTo>
                  <a:cubicBezTo>
                    <a:pt x="775" y="286"/>
                    <a:pt x="779" y="302"/>
                    <a:pt x="786" y="299"/>
                  </a:cubicBezTo>
                  <a:cubicBezTo>
                    <a:pt x="787" y="299"/>
                    <a:pt x="786" y="297"/>
                    <a:pt x="786" y="297"/>
                  </a:cubicBezTo>
                  <a:cubicBezTo>
                    <a:pt x="790" y="297"/>
                    <a:pt x="790" y="297"/>
                    <a:pt x="790" y="297"/>
                  </a:cubicBezTo>
                  <a:cubicBezTo>
                    <a:pt x="790" y="294"/>
                    <a:pt x="790" y="294"/>
                    <a:pt x="790" y="294"/>
                  </a:cubicBezTo>
                  <a:cubicBezTo>
                    <a:pt x="793" y="294"/>
                    <a:pt x="793" y="294"/>
                    <a:pt x="793" y="294"/>
                  </a:cubicBezTo>
                  <a:cubicBezTo>
                    <a:pt x="793" y="294"/>
                    <a:pt x="794" y="292"/>
                    <a:pt x="795" y="291"/>
                  </a:cubicBezTo>
                  <a:cubicBezTo>
                    <a:pt x="796" y="289"/>
                    <a:pt x="796" y="289"/>
                    <a:pt x="796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811" y="289"/>
                    <a:pt x="811" y="289"/>
                    <a:pt x="811" y="289"/>
                  </a:cubicBezTo>
                  <a:cubicBezTo>
                    <a:pt x="812" y="290"/>
                    <a:pt x="812" y="290"/>
                    <a:pt x="812" y="290"/>
                  </a:cubicBezTo>
                  <a:cubicBezTo>
                    <a:pt x="812" y="291"/>
                    <a:pt x="812" y="291"/>
                    <a:pt x="812" y="292"/>
                  </a:cubicBezTo>
                  <a:cubicBezTo>
                    <a:pt x="814" y="296"/>
                    <a:pt x="812" y="301"/>
                    <a:pt x="817" y="294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23" y="294"/>
                    <a:pt x="825" y="300"/>
                    <a:pt x="830" y="297"/>
                  </a:cubicBezTo>
                  <a:cubicBezTo>
                    <a:pt x="831" y="296"/>
                    <a:pt x="832" y="295"/>
                    <a:pt x="833" y="294"/>
                  </a:cubicBezTo>
                  <a:cubicBezTo>
                    <a:pt x="836" y="293"/>
                    <a:pt x="836" y="290"/>
                    <a:pt x="837" y="288"/>
                  </a:cubicBezTo>
                  <a:cubicBezTo>
                    <a:pt x="837" y="287"/>
                    <a:pt x="837" y="287"/>
                    <a:pt x="837" y="287"/>
                  </a:cubicBezTo>
                  <a:cubicBezTo>
                    <a:pt x="840" y="289"/>
                    <a:pt x="840" y="289"/>
                    <a:pt x="840" y="289"/>
                  </a:cubicBezTo>
                  <a:cubicBezTo>
                    <a:pt x="841" y="290"/>
                    <a:pt x="842" y="289"/>
                    <a:pt x="843" y="289"/>
                  </a:cubicBezTo>
                  <a:cubicBezTo>
                    <a:pt x="844" y="289"/>
                    <a:pt x="844" y="289"/>
                    <a:pt x="844" y="289"/>
                  </a:cubicBezTo>
                  <a:cubicBezTo>
                    <a:pt x="845" y="292"/>
                    <a:pt x="845" y="292"/>
                    <a:pt x="845" y="292"/>
                  </a:cubicBezTo>
                  <a:cubicBezTo>
                    <a:pt x="847" y="296"/>
                    <a:pt x="849" y="302"/>
                    <a:pt x="851" y="299"/>
                  </a:cubicBezTo>
                  <a:cubicBezTo>
                    <a:pt x="853" y="298"/>
                    <a:pt x="854" y="297"/>
                    <a:pt x="855" y="295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7" y="293"/>
                    <a:pt x="857" y="293"/>
                    <a:pt x="857" y="293"/>
                  </a:cubicBezTo>
                  <a:cubicBezTo>
                    <a:pt x="858" y="294"/>
                    <a:pt x="858" y="294"/>
                    <a:pt x="858" y="294"/>
                  </a:cubicBezTo>
                  <a:cubicBezTo>
                    <a:pt x="858" y="295"/>
                    <a:pt x="858" y="296"/>
                    <a:pt x="859" y="297"/>
                  </a:cubicBezTo>
                  <a:cubicBezTo>
                    <a:pt x="862" y="297"/>
                    <a:pt x="862" y="297"/>
                    <a:pt x="862" y="297"/>
                  </a:cubicBezTo>
                  <a:cubicBezTo>
                    <a:pt x="862" y="297"/>
                    <a:pt x="861" y="299"/>
                    <a:pt x="862" y="299"/>
                  </a:cubicBezTo>
                  <a:cubicBezTo>
                    <a:pt x="868" y="302"/>
                    <a:pt x="872" y="290"/>
                    <a:pt x="879" y="289"/>
                  </a:cubicBezTo>
                  <a:cubicBezTo>
                    <a:pt x="879" y="289"/>
                    <a:pt x="879" y="289"/>
                    <a:pt x="879" y="289"/>
                  </a:cubicBezTo>
                  <a:cubicBezTo>
                    <a:pt x="881" y="290"/>
                    <a:pt x="881" y="290"/>
                    <a:pt x="881" y="290"/>
                  </a:cubicBezTo>
                  <a:cubicBezTo>
                    <a:pt x="883" y="292"/>
                    <a:pt x="883" y="292"/>
                    <a:pt x="883" y="292"/>
                  </a:cubicBezTo>
                  <a:cubicBezTo>
                    <a:pt x="885" y="295"/>
                    <a:pt x="885" y="295"/>
                    <a:pt x="885" y="295"/>
                  </a:cubicBezTo>
                  <a:cubicBezTo>
                    <a:pt x="886" y="297"/>
                    <a:pt x="887" y="297"/>
                    <a:pt x="889" y="292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90" y="292"/>
                    <a:pt x="892" y="293"/>
                    <a:pt x="893" y="294"/>
                  </a:cubicBezTo>
                  <a:cubicBezTo>
                    <a:pt x="896" y="296"/>
                    <a:pt x="898" y="294"/>
                    <a:pt x="900" y="292"/>
                  </a:cubicBezTo>
                  <a:cubicBezTo>
                    <a:pt x="903" y="287"/>
                    <a:pt x="903" y="287"/>
                    <a:pt x="903" y="287"/>
                  </a:cubicBezTo>
                  <a:cubicBezTo>
                    <a:pt x="905" y="287"/>
                    <a:pt x="905" y="287"/>
                    <a:pt x="905" y="287"/>
                  </a:cubicBezTo>
                  <a:cubicBezTo>
                    <a:pt x="906" y="291"/>
                    <a:pt x="906" y="291"/>
                    <a:pt x="906" y="291"/>
                  </a:cubicBezTo>
                  <a:cubicBezTo>
                    <a:pt x="908" y="296"/>
                    <a:pt x="909" y="299"/>
                    <a:pt x="912" y="294"/>
                  </a:cubicBezTo>
                  <a:cubicBezTo>
                    <a:pt x="913" y="293"/>
                    <a:pt x="913" y="293"/>
                    <a:pt x="913" y="293"/>
                  </a:cubicBezTo>
                  <a:cubicBezTo>
                    <a:pt x="916" y="296"/>
                    <a:pt x="916" y="296"/>
                    <a:pt x="916" y="296"/>
                  </a:cubicBezTo>
                  <a:cubicBezTo>
                    <a:pt x="918" y="300"/>
                    <a:pt x="921" y="303"/>
                    <a:pt x="923" y="304"/>
                  </a:cubicBezTo>
                  <a:cubicBezTo>
                    <a:pt x="924" y="304"/>
                    <a:pt x="924" y="304"/>
                    <a:pt x="924" y="304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6" y="287"/>
                    <a:pt x="926" y="287"/>
                    <a:pt x="926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7" y="288"/>
                    <a:pt x="937" y="288"/>
                    <a:pt x="937" y="288"/>
                  </a:cubicBezTo>
                  <a:cubicBezTo>
                    <a:pt x="937" y="287"/>
                    <a:pt x="937" y="287"/>
                    <a:pt x="937" y="287"/>
                  </a:cubicBezTo>
                  <a:cubicBezTo>
                    <a:pt x="990" y="288"/>
                    <a:pt x="990" y="288"/>
                    <a:pt x="990" y="288"/>
                  </a:cubicBezTo>
                  <a:cubicBezTo>
                    <a:pt x="1013" y="288"/>
                    <a:pt x="1016" y="272"/>
                    <a:pt x="989" y="272"/>
                  </a:cubicBezTo>
                  <a:cubicBezTo>
                    <a:pt x="981" y="272"/>
                    <a:pt x="948" y="289"/>
                    <a:pt x="946" y="264"/>
                  </a:cubicBezTo>
                  <a:cubicBezTo>
                    <a:pt x="943" y="240"/>
                    <a:pt x="989" y="260"/>
                    <a:pt x="987" y="235"/>
                  </a:cubicBezTo>
                  <a:cubicBezTo>
                    <a:pt x="985" y="220"/>
                    <a:pt x="964" y="246"/>
                    <a:pt x="959" y="232"/>
                  </a:cubicBezTo>
                  <a:cubicBezTo>
                    <a:pt x="957" y="227"/>
                    <a:pt x="961" y="215"/>
                    <a:pt x="964" y="214"/>
                  </a:cubicBezTo>
                  <a:cubicBezTo>
                    <a:pt x="981" y="203"/>
                    <a:pt x="1020" y="221"/>
                    <a:pt x="1020" y="188"/>
                  </a:cubicBezTo>
                  <a:cubicBezTo>
                    <a:pt x="1021" y="155"/>
                    <a:pt x="958" y="179"/>
                    <a:pt x="964" y="160"/>
                  </a:cubicBezTo>
                  <a:cubicBezTo>
                    <a:pt x="967" y="147"/>
                    <a:pt x="997" y="151"/>
                    <a:pt x="997" y="144"/>
                  </a:cubicBezTo>
                  <a:cubicBezTo>
                    <a:pt x="997" y="138"/>
                    <a:pt x="977" y="146"/>
                    <a:pt x="977" y="135"/>
                  </a:cubicBezTo>
                  <a:cubicBezTo>
                    <a:pt x="978" y="101"/>
                    <a:pt x="1035" y="146"/>
                    <a:pt x="1036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579812" y="3657600"/>
              <a:ext cx="7058090" cy="1076325"/>
            </a:xfrm>
            <a:custGeom>
              <a:avLst/>
              <a:gdLst>
                <a:gd name="T0" fmla="*/ 63 w 1020"/>
                <a:gd name="T1" fmla="*/ 121 h 286"/>
                <a:gd name="T2" fmla="*/ 96 w 1020"/>
                <a:gd name="T3" fmla="*/ 248 h 286"/>
                <a:gd name="T4" fmla="*/ 119 w 1020"/>
                <a:gd name="T5" fmla="*/ 271 h 286"/>
                <a:gd name="T6" fmla="*/ 152 w 1020"/>
                <a:gd name="T7" fmla="*/ 277 h 286"/>
                <a:gd name="T8" fmla="*/ 188 w 1020"/>
                <a:gd name="T9" fmla="*/ 279 h 286"/>
                <a:gd name="T10" fmla="*/ 219 w 1020"/>
                <a:gd name="T11" fmla="*/ 268 h 286"/>
                <a:gd name="T12" fmla="*/ 234 w 1020"/>
                <a:gd name="T13" fmla="*/ 262 h 286"/>
                <a:gd name="T14" fmla="*/ 286 w 1020"/>
                <a:gd name="T15" fmla="*/ 272 h 286"/>
                <a:gd name="T16" fmla="*/ 308 w 1020"/>
                <a:gd name="T17" fmla="*/ 272 h 286"/>
                <a:gd name="T18" fmla="*/ 333 w 1020"/>
                <a:gd name="T19" fmla="*/ 272 h 286"/>
                <a:gd name="T20" fmla="*/ 367 w 1020"/>
                <a:gd name="T21" fmla="*/ 276 h 286"/>
                <a:gd name="T22" fmla="*/ 396 w 1020"/>
                <a:gd name="T23" fmla="*/ 276 h 286"/>
                <a:gd name="T24" fmla="*/ 414 w 1020"/>
                <a:gd name="T25" fmla="*/ 272 h 286"/>
                <a:gd name="T26" fmla="*/ 425 w 1020"/>
                <a:gd name="T27" fmla="*/ 280 h 286"/>
                <a:gd name="T28" fmla="*/ 440 w 1020"/>
                <a:gd name="T29" fmla="*/ 274 h 286"/>
                <a:gd name="T30" fmla="*/ 457 w 1020"/>
                <a:gd name="T31" fmla="*/ 273 h 286"/>
                <a:gd name="T32" fmla="*/ 475 w 1020"/>
                <a:gd name="T33" fmla="*/ 274 h 286"/>
                <a:gd name="T34" fmla="*/ 489 w 1020"/>
                <a:gd name="T35" fmla="*/ 276 h 286"/>
                <a:gd name="T36" fmla="*/ 508 w 1020"/>
                <a:gd name="T37" fmla="*/ 273 h 286"/>
                <a:gd name="T38" fmla="*/ 526 w 1020"/>
                <a:gd name="T39" fmla="*/ 275 h 286"/>
                <a:gd name="T40" fmla="*/ 544 w 1020"/>
                <a:gd name="T41" fmla="*/ 274 h 286"/>
                <a:gd name="T42" fmla="*/ 572 w 1020"/>
                <a:gd name="T43" fmla="*/ 274 h 286"/>
                <a:gd name="T44" fmla="*/ 599 w 1020"/>
                <a:gd name="T45" fmla="*/ 279 h 286"/>
                <a:gd name="T46" fmla="*/ 616 w 1020"/>
                <a:gd name="T47" fmla="*/ 277 h 286"/>
                <a:gd name="T48" fmla="*/ 635 w 1020"/>
                <a:gd name="T49" fmla="*/ 280 h 286"/>
                <a:gd name="T50" fmla="*/ 714 w 1020"/>
                <a:gd name="T51" fmla="*/ 282 h 286"/>
                <a:gd name="T52" fmla="*/ 783 w 1020"/>
                <a:gd name="T53" fmla="*/ 267 h 286"/>
                <a:gd name="T54" fmla="*/ 827 w 1020"/>
                <a:gd name="T55" fmla="*/ 275 h 286"/>
                <a:gd name="T56" fmla="*/ 854 w 1020"/>
                <a:gd name="T57" fmla="*/ 277 h 286"/>
                <a:gd name="T58" fmla="*/ 890 w 1020"/>
                <a:gd name="T59" fmla="*/ 275 h 286"/>
                <a:gd name="T60" fmla="*/ 989 w 1020"/>
                <a:gd name="T61" fmla="*/ 231 h 286"/>
                <a:gd name="T62" fmla="*/ 943 w 1020"/>
                <a:gd name="T63" fmla="*/ 86 h 286"/>
                <a:gd name="T64" fmla="*/ 915 w 1020"/>
                <a:gd name="T65" fmla="*/ 13 h 286"/>
                <a:gd name="T66" fmla="*/ 885 w 1020"/>
                <a:gd name="T67" fmla="*/ 18 h 286"/>
                <a:gd name="T68" fmla="*/ 856 w 1020"/>
                <a:gd name="T69" fmla="*/ 13 h 286"/>
                <a:gd name="T70" fmla="*/ 804 w 1020"/>
                <a:gd name="T71" fmla="*/ 22 h 286"/>
                <a:gd name="T72" fmla="*/ 789 w 1020"/>
                <a:gd name="T73" fmla="*/ 16 h 286"/>
                <a:gd name="T74" fmla="*/ 759 w 1020"/>
                <a:gd name="T75" fmla="*/ 5 h 286"/>
                <a:gd name="T76" fmla="*/ 722 w 1020"/>
                <a:gd name="T77" fmla="*/ 8 h 286"/>
                <a:gd name="T78" fmla="*/ 693 w 1020"/>
                <a:gd name="T79" fmla="*/ 13 h 286"/>
                <a:gd name="T80" fmla="*/ 665 w 1020"/>
                <a:gd name="T81" fmla="*/ 8 h 286"/>
                <a:gd name="T82" fmla="*/ 643 w 1020"/>
                <a:gd name="T83" fmla="*/ 8 h 286"/>
                <a:gd name="T84" fmla="*/ 614 w 1020"/>
                <a:gd name="T85" fmla="*/ 5 h 286"/>
                <a:gd name="T86" fmla="*/ 601 w 1020"/>
                <a:gd name="T87" fmla="*/ 12 h 286"/>
                <a:gd name="T88" fmla="*/ 585 w 1020"/>
                <a:gd name="T89" fmla="*/ 3 h 286"/>
                <a:gd name="T90" fmla="*/ 572 w 1020"/>
                <a:gd name="T91" fmla="*/ 13 h 286"/>
                <a:gd name="T92" fmla="*/ 549 w 1020"/>
                <a:gd name="T93" fmla="*/ 12 h 286"/>
                <a:gd name="T94" fmla="*/ 540 w 1020"/>
                <a:gd name="T95" fmla="*/ 10 h 286"/>
                <a:gd name="T96" fmla="*/ 527 w 1020"/>
                <a:gd name="T97" fmla="*/ 12 h 286"/>
                <a:gd name="T98" fmla="*/ 506 w 1020"/>
                <a:gd name="T99" fmla="*/ 3 h 286"/>
                <a:gd name="T100" fmla="*/ 485 w 1020"/>
                <a:gd name="T101" fmla="*/ 13 h 286"/>
                <a:gd name="T102" fmla="*/ 463 w 1020"/>
                <a:gd name="T103" fmla="*/ 12 h 286"/>
                <a:gd name="T104" fmla="*/ 436 w 1020"/>
                <a:gd name="T105" fmla="*/ 12 h 286"/>
                <a:gd name="T106" fmla="*/ 415 w 1020"/>
                <a:gd name="T107" fmla="*/ 8 h 286"/>
                <a:gd name="T108" fmla="*/ 395 w 1020"/>
                <a:gd name="T109" fmla="*/ 7 h 286"/>
                <a:gd name="T110" fmla="*/ 344 w 1020"/>
                <a:gd name="T111" fmla="*/ 3 h 286"/>
                <a:gd name="T112" fmla="*/ 257 w 1020"/>
                <a:gd name="T113" fmla="*/ 10 h 286"/>
                <a:gd name="T114" fmla="*/ 213 w 1020"/>
                <a:gd name="T115" fmla="*/ 17 h 286"/>
                <a:gd name="T116" fmla="*/ 170 w 1020"/>
                <a:gd name="T117" fmla="*/ 11 h 286"/>
                <a:gd name="T118" fmla="*/ 141 w 1020"/>
                <a:gd name="T119" fmla="*/ 15 h 286"/>
                <a:gd name="T120" fmla="*/ 57 w 1020"/>
                <a:gd name="T121" fmla="*/ 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0" h="286">
                  <a:moveTo>
                    <a:pt x="47" y="2"/>
                  </a:moveTo>
                  <a:cubicBezTo>
                    <a:pt x="35" y="2"/>
                    <a:pt x="21" y="4"/>
                    <a:pt x="21" y="18"/>
                  </a:cubicBezTo>
                  <a:cubicBezTo>
                    <a:pt x="21" y="37"/>
                    <a:pt x="51" y="20"/>
                    <a:pt x="55" y="34"/>
                  </a:cubicBezTo>
                  <a:cubicBezTo>
                    <a:pt x="59" y="47"/>
                    <a:pt x="20" y="43"/>
                    <a:pt x="31" y="53"/>
                  </a:cubicBezTo>
                  <a:cubicBezTo>
                    <a:pt x="34" y="56"/>
                    <a:pt x="73" y="66"/>
                    <a:pt x="58" y="72"/>
                  </a:cubicBezTo>
                  <a:cubicBezTo>
                    <a:pt x="48" y="76"/>
                    <a:pt x="0" y="68"/>
                    <a:pt x="1" y="99"/>
                  </a:cubicBezTo>
                  <a:cubicBezTo>
                    <a:pt x="2" y="132"/>
                    <a:pt x="62" y="88"/>
                    <a:pt x="63" y="121"/>
                  </a:cubicBezTo>
                  <a:cubicBezTo>
                    <a:pt x="63" y="132"/>
                    <a:pt x="43" y="125"/>
                    <a:pt x="43" y="131"/>
                  </a:cubicBezTo>
                  <a:cubicBezTo>
                    <a:pt x="43" y="137"/>
                    <a:pt x="73" y="133"/>
                    <a:pt x="77" y="146"/>
                  </a:cubicBezTo>
                  <a:cubicBezTo>
                    <a:pt x="83" y="165"/>
                    <a:pt x="17" y="141"/>
                    <a:pt x="17" y="174"/>
                  </a:cubicBezTo>
                  <a:cubicBezTo>
                    <a:pt x="18" y="206"/>
                    <a:pt x="59" y="188"/>
                    <a:pt x="77" y="199"/>
                  </a:cubicBezTo>
                  <a:cubicBezTo>
                    <a:pt x="80" y="200"/>
                    <a:pt x="85" y="211"/>
                    <a:pt x="82" y="217"/>
                  </a:cubicBezTo>
                  <a:cubicBezTo>
                    <a:pt x="77" y="230"/>
                    <a:pt x="55" y="205"/>
                    <a:pt x="53" y="220"/>
                  </a:cubicBezTo>
                  <a:cubicBezTo>
                    <a:pt x="50" y="244"/>
                    <a:pt x="99" y="224"/>
                    <a:pt x="96" y="248"/>
                  </a:cubicBezTo>
                  <a:cubicBezTo>
                    <a:pt x="94" y="272"/>
                    <a:pt x="59" y="256"/>
                    <a:pt x="50" y="256"/>
                  </a:cubicBezTo>
                  <a:cubicBezTo>
                    <a:pt x="22" y="256"/>
                    <a:pt x="25" y="271"/>
                    <a:pt x="49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21" y="271"/>
                    <a:pt x="121" y="271"/>
                    <a:pt x="121" y="271"/>
                  </a:cubicBezTo>
                  <a:cubicBezTo>
                    <a:pt x="122" y="272"/>
                    <a:pt x="122" y="272"/>
                    <a:pt x="122" y="272"/>
                  </a:cubicBezTo>
                  <a:cubicBezTo>
                    <a:pt x="128" y="273"/>
                    <a:pt x="131" y="270"/>
                    <a:pt x="135" y="267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9" y="266"/>
                    <a:pt x="139" y="266"/>
                    <a:pt x="139" y="266"/>
                  </a:cubicBezTo>
                  <a:cubicBezTo>
                    <a:pt x="142" y="271"/>
                    <a:pt x="147" y="279"/>
                    <a:pt x="152" y="277"/>
                  </a:cubicBezTo>
                  <a:cubicBezTo>
                    <a:pt x="154" y="276"/>
                    <a:pt x="155" y="275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60" y="285"/>
                    <a:pt x="161" y="273"/>
                    <a:pt x="164" y="272"/>
                  </a:cubicBezTo>
                  <a:cubicBezTo>
                    <a:pt x="173" y="269"/>
                    <a:pt x="177" y="284"/>
                    <a:pt x="185" y="282"/>
                  </a:cubicBezTo>
                  <a:cubicBezTo>
                    <a:pt x="185" y="279"/>
                    <a:pt x="185" y="279"/>
                    <a:pt x="185" y="279"/>
                  </a:cubicBezTo>
                  <a:cubicBezTo>
                    <a:pt x="188" y="279"/>
                    <a:pt x="188" y="279"/>
                    <a:pt x="188" y="279"/>
                  </a:cubicBezTo>
                  <a:cubicBezTo>
                    <a:pt x="189" y="278"/>
                    <a:pt x="189" y="275"/>
                    <a:pt x="190" y="274"/>
                  </a:cubicBezTo>
                  <a:cubicBezTo>
                    <a:pt x="196" y="269"/>
                    <a:pt x="200" y="270"/>
                    <a:pt x="206" y="267"/>
                  </a:cubicBezTo>
                  <a:cubicBezTo>
                    <a:pt x="208" y="266"/>
                    <a:pt x="207" y="263"/>
                    <a:pt x="209" y="262"/>
                  </a:cubicBezTo>
                  <a:cubicBezTo>
                    <a:pt x="210" y="262"/>
                    <a:pt x="215" y="261"/>
                    <a:pt x="216" y="262"/>
                  </a:cubicBezTo>
                  <a:cubicBezTo>
                    <a:pt x="217" y="264"/>
                    <a:pt x="217" y="264"/>
                    <a:pt x="217" y="264"/>
                  </a:cubicBezTo>
                  <a:cubicBezTo>
                    <a:pt x="218" y="265"/>
                    <a:pt x="218" y="265"/>
                    <a:pt x="218" y="265"/>
                  </a:cubicBezTo>
                  <a:cubicBezTo>
                    <a:pt x="219" y="268"/>
                    <a:pt x="219" y="268"/>
                    <a:pt x="219" y="268"/>
                  </a:cubicBezTo>
                  <a:cubicBezTo>
                    <a:pt x="220" y="271"/>
                    <a:pt x="221" y="273"/>
                    <a:pt x="224" y="274"/>
                  </a:cubicBezTo>
                  <a:cubicBezTo>
                    <a:pt x="225" y="274"/>
                    <a:pt x="225" y="274"/>
                    <a:pt x="225" y="274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9" y="273"/>
                    <a:pt x="230" y="271"/>
                    <a:pt x="231" y="268"/>
                  </a:cubicBezTo>
                  <a:cubicBezTo>
                    <a:pt x="232" y="265"/>
                    <a:pt x="232" y="265"/>
                    <a:pt x="232" y="265"/>
                  </a:cubicBezTo>
                  <a:cubicBezTo>
                    <a:pt x="232" y="264"/>
                    <a:pt x="232" y="264"/>
                    <a:pt x="232" y="264"/>
                  </a:cubicBezTo>
                  <a:cubicBezTo>
                    <a:pt x="234" y="262"/>
                    <a:pt x="234" y="262"/>
                    <a:pt x="234" y="262"/>
                  </a:cubicBezTo>
                  <a:cubicBezTo>
                    <a:pt x="235" y="261"/>
                    <a:pt x="240" y="262"/>
                    <a:pt x="241" y="262"/>
                  </a:cubicBezTo>
                  <a:cubicBezTo>
                    <a:pt x="243" y="263"/>
                    <a:pt x="242" y="266"/>
                    <a:pt x="244" y="267"/>
                  </a:cubicBezTo>
                  <a:cubicBezTo>
                    <a:pt x="250" y="270"/>
                    <a:pt x="254" y="269"/>
                    <a:pt x="260" y="274"/>
                  </a:cubicBezTo>
                  <a:cubicBezTo>
                    <a:pt x="261" y="275"/>
                    <a:pt x="261" y="278"/>
                    <a:pt x="261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73" y="284"/>
                    <a:pt x="277" y="269"/>
                    <a:pt x="286" y="272"/>
                  </a:cubicBezTo>
                  <a:cubicBezTo>
                    <a:pt x="289" y="273"/>
                    <a:pt x="290" y="285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5" y="275"/>
                    <a:pt x="296" y="276"/>
                    <a:pt x="298" y="277"/>
                  </a:cubicBezTo>
                  <a:cubicBezTo>
                    <a:pt x="300" y="278"/>
                    <a:pt x="303" y="277"/>
                    <a:pt x="305" y="274"/>
                  </a:cubicBezTo>
                  <a:cubicBezTo>
                    <a:pt x="307" y="272"/>
                    <a:pt x="307" y="272"/>
                    <a:pt x="307" y="272"/>
                  </a:cubicBezTo>
                  <a:cubicBezTo>
                    <a:pt x="308" y="272"/>
                    <a:pt x="308" y="272"/>
                    <a:pt x="308" y="272"/>
                  </a:cubicBezTo>
                  <a:cubicBezTo>
                    <a:pt x="309" y="273"/>
                    <a:pt x="310" y="276"/>
                    <a:pt x="312" y="277"/>
                  </a:cubicBezTo>
                  <a:cubicBezTo>
                    <a:pt x="318" y="279"/>
                    <a:pt x="321" y="276"/>
                    <a:pt x="324" y="273"/>
                  </a:cubicBezTo>
                  <a:cubicBezTo>
                    <a:pt x="325" y="272"/>
                    <a:pt x="325" y="272"/>
                    <a:pt x="325" y="272"/>
                  </a:cubicBezTo>
                  <a:cubicBezTo>
                    <a:pt x="327" y="272"/>
                    <a:pt x="327" y="272"/>
                    <a:pt x="327" y="272"/>
                  </a:cubicBezTo>
                  <a:cubicBezTo>
                    <a:pt x="329" y="271"/>
                    <a:pt x="329" y="271"/>
                    <a:pt x="329" y="271"/>
                  </a:cubicBezTo>
                  <a:cubicBezTo>
                    <a:pt x="332" y="271"/>
                    <a:pt x="332" y="271"/>
                    <a:pt x="332" y="271"/>
                  </a:cubicBezTo>
                  <a:cubicBezTo>
                    <a:pt x="333" y="272"/>
                    <a:pt x="333" y="272"/>
                    <a:pt x="333" y="272"/>
                  </a:cubicBezTo>
                  <a:cubicBezTo>
                    <a:pt x="335" y="274"/>
                    <a:pt x="340" y="279"/>
                    <a:pt x="341" y="280"/>
                  </a:cubicBezTo>
                  <a:cubicBezTo>
                    <a:pt x="344" y="281"/>
                    <a:pt x="347" y="280"/>
                    <a:pt x="349" y="279"/>
                  </a:cubicBezTo>
                  <a:cubicBezTo>
                    <a:pt x="354" y="276"/>
                    <a:pt x="354" y="276"/>
                    <a:pt x="354" y="276"/>
                  </a:cubicBezTo>
                  <a:cubicBezTo>
                    <a:pt x="355" y="277"/>
                    <a:pt x="355" y="277"/>
                    <a:pt x="355" y="277"/>
                  </a:cubicBezTo>
                  <a:cubicBezTo>
                    <a:pt x="357" y="278"/>
                    <a:pt x="360" y="278"/>
                    <a:pt x="363" y="277"/>
                  </a:cubicBezTo>
                  <a:cubicBezTo>
                    <a:pt x="366" y="277"/>
                    <a:pt x="366" y="277"/>
                    <a:pt x="366" y="277"/>
                  </a:cubicBezTo>
                  <a:cubicBezTo>
                    <a:pt x="366" y="277"/>
                    <a:pt x="367" y="276"/>
                    <a:pt x="367" y="276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70" y="280"/>
                    <a:pt x="372" y="280"/>
                    <a:pt x="376" y="278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4" y="280"/>
                    <a:pt x="386" y="281"/>
                    <a:pt x="390" y="280"/>
                  </a:cubicBezTo>
                  <a:cubicBezTo>
                    <a:pt x="392" y="279"/>
                    <a:pt x="394" y="277"/>
                    <a:pt x="396" y="276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9" y="279"/>
                    <a:pt x="399" y="279"/>
                    <a:pt x="399" y="279"/>
                  </a:cubicBezTo>
                  <a:cubicBezTo>
                    <a:pt x="401" y="280"/>
                    <a:pt x="403" y="281"/>
                    <a:pt x="406" y="279"/>
                  </a:cubicBezTo>
                  <a:cubicBezTo>
                    <a:pt x="408" y="278"/>
                    <a:pt x="408" y="278"/>
                    <a:pt x="408" y="278"/>
                  </a:cubicBezTo>
                  <a:cubicBezTo>
                    <a:pt x="409" y="278"/>
                    <a:pt x="409" y="278"/>
                    <a:pt x="409" y="278"/>
                  </a:cubicBezTo>
                  <a:cubicBezTo>
                    <a:pt x="411" y="279"/>
                    <a:pt x="412" y="273"/>
                    <a:pt x="414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8" y="272"/>
                    <a:pt x="418" y="272"/>
                    <a:pt x="418" y="272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19" y="273"/>
                    <a:pt x="420" y="273"/>
                    <a:pt x="421" y="274"/>
                  </a:cubicBezTo>
                  <a:cubicBezTo>
                    <a:pt x="422" y="275"/>
                    <a:pt x="422" y="275"/>
                    <a:pt x="422" y="275"/>
                  </a:cubicBezTo>
                  <a:cubicBezTo>
                    <a:pt x="425" y="280"/>
                    <a:pt x="425" y="280"/>
                    <a:pt x="425" y="280"/>
                  </a:cubicBezTo>
                  <a:cubicBezTo>
                    <a:pt x="426" y="282"/>
                    <a:pt x="427" y="283"/>
                    <a:pt x="428" y="282"/>
                  </a:cubicBezTo>
                  <a:cubicBezTo>
                    <a:pt x="429" y="280"/>
                    <a:pt x="429" y="280"/>
                    <a:pt x="429" y="280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1" y="282"/>
                    <a:pt x="433" y="282"/>
                    <a:pt x="435" y="282"/>
                  </a:cubicBezTo>
                  <a:cubicBezTo>
                    <a:pt x="435" y="279"/>
                    <a:pt x="435" y="279"/>
                    <a:pt x="435" y="279"/>
                  </a:cubicBezTo>
                  <a:cubicBezTo>
                    <a:pt x="438" y="279"/>
                    <a:pt x="438" y="279"/>
                    <a:pt x="438" y="279"/>
                  </a:cubicBezTo>
                  <a:cubicBezTo>
                    <a:pt x="439" y="278"/>
                    <a:pt x="439" y="275"/>
                    <a:pt x="440" y="274"/>
                  </a:cubicBezTo>
                  <a:cubicBezTo>
                    <a:pt x="441" y="273"/>
                    <a:pt x="443" y="272"/>
                    <a:pt x="444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9" y="273"/>
                    <a:pt x="449" y="273"/>
                    <a:pt x="449" y="273"/>
                  </a:cubicBezTo>
                  <a:cubicBezTo>
                    <a:pt x="449" y="274"/>
                    <a:pt x="450" y="275"/>
                    <a:pt x="451" y="275"/>
                  </a:cubicBezTo>
                  <a:cubicBezTo>
                    <a:pt x="454" y="276"/>
                    <a:pt x="455" y="275"/>
                    <a:pt x="457" y="273"/>
                  </a:cubicBezTo>
                  <a:cubicBezTo>
                    <a:pt x="458" y="272"/>
                    <a:pt x="458" y="272"/>
                    <a:pt x="458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61" y="274"/>
                    <a:pt x="463" y="275"/>
                    <a:pt x="466" y="274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4" y="274"/>
                    <a:pt x="474" y="274"/>
                    <a:pt x="474" y="274"/>
                  </a:cubicBezTo>
                  <a:cubicBezTo>
                    <a:pt x="475" y="274"/>
                    <a:pt x="475" y="274"/>
                    <a:pt x="475" y="274"/>
                  </a:cubicBezTo>
                  <a:cubicBezTo>
                    <a:pt x="476" y="274"/>
                    <a:pt x="476" y="274"/>
                    <a:pt x="476" y="274"/>
                  </a:cubicBezTo>
                  <a:cubicBezTo>
                    <a:pt x="477" y="273"/>
                    <a:pt x="477" y="273"/>
                    <a:pt x="477" y="273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2" y="276"/>
                    <a:pt x="482" y="276"/>
                    <a:pt x="482" y="276"/>
                  </a:cubicBezTo>
                  <a:cubicBezTo>
                    <a:pt x="483" y="277"/>
                    <a:pt x="485" y="277"/>
                    <a:pt x="486" y="277"/>
                  </a:cubicBezTo>
                  <a:cubicBezTo>
                    <a:pt x="489" y="277"/>
                    <a:pt x="489" y="277"/>
                    <a:pt x="489" y="276"/>
                  </a:cubicBezTo>
                  <a:cubicBezTo>
                    <a:pt x="488" y="274"/>
                    <a:pt x="488" y="274"/>
                    <a:pt x="488" y="274"/>
                  </a:cubicBezTo>
                  <a:cubicBezTo>
                    <a:pt x="490" y="274"/>
                    <a:pt x="490" y="274"/>
                    <a:pt x="490" y="274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3" y="272"/>
                    <a:pt x="493" y="272"/>
                    <a:pt x="493" y="272"/>
                  </a:cubicBezTo>
                  <a:cubicBezTo>
                    <a:pt x="495" y="272"/>
                    <a:pt x="497" y="272"/>
                    <a:pt x="498" y="272"/>
                  </a:cubicBezTo>
                  <a:cubicBezTo>
                    <a:pt x="500" y="272"/>
                    <a:pt x="504" y="273"/>
                    <a:pt x="507" y="273"/>
                  </a:cubicBezTo>
                  <a:cubicBezTo>
                    <a:pt x="508" y="273"/>
                    <a:pt x="508" y="273"/>
                    <a:pt x="508" y="273"/>
                  </a:cubicBezTo>
                  <a:cubicBezTo>
                    <a:pt x="510" y="274"/>
                    <a:pt x="510" y="274"/>
                    <a:pt x="510" y="274"/>
                  </a:cubicBezTo>
                  <a:cubicBezTo>
                    <a:pt x="511" y="275"/>
                    <a:pt x="510" y="278"/>
                    <a:pt x="511" y="279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5" y="282"/>
                    <a:pt x="515" y="282"/>
                    <a:pt x="515" y="282"/>
                  </a:cubicBezTo>
                  <a:cubicBezTo>
                    <a:pt x="519" y="283"/>
                    <a:pt x="522" y="280"/>
                    <a:pt x="525" y="276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7" y="275"/>
                    <a:pt x="527" y="275"/>
                    <a:pt x="528" y="275"/>
                  </a:cubicBezTo>
                  <a:cubicBezTo>
                    <a:pt x="530" y="273"/>
                    <a:pt x="530" y="273"/>
                    <a:pt x="530" y="273"/>
                  </a:cubicBezTo>
                  <a:cubicBezTo>
                    <a:pt x="530" y="272"/>
                    <a:pt x="530" y="272"/>
                    <a:pt x="530" y="272"/>
                  </a:cubicBezTo>
                  <a:cubicBezTo>
                    <a:pt x="532" y="271"/>
                    <a:pt x="533" y="271"/>
                    <a:pt x="535" y="272"/>
                  </a:cubicBezTo>
                  <a:cubicBezTo>
                    <a:pt x="539" y="273"/>
                    <a:pt x="539" y="285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5" y="275"/>
                    <a:pt x="546" y="276"/>
                    <a:pt x="548" y="277"/>
                  </a:cubicBezTo>
                  <a:cubicBezTo>
                    <a:pt x="550" y="278"/>
                    <a:pt x="553" y="277"/>
                    <a:pt x="555" y="274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9" y="273"/>
                    <a:pt x="559" y="276"/>
                    <a:pt x="562" y="277"/>
                  </a:cubicBezTo>
                  <a:cubicBezTo>
                    <a:pt x="565" y="278"/>
                    <a:pt x="567" y="278"/>
                    <a:pt x="569" y="277"/>
                  </a:cubicBezTo>
                  <a:cubicBezTo>
                    <a:pt x="572" y="274"/>
                    <a:pt x="572" y="274"/>
                    <a:pt x="572" y="274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5" y="275"/>
                    <a:pt x="576" y="275"/>
                    <a:pt x="577" y="275"/>
                  </a:cubicBezTo>
                  <a:cubicBezTo>
                    <a:pt x="578" y="274"/>
                    <a:pt x="579" y="274"/>
                    <a:pt x="580" y="274"/>
                  </a:cubicBezTo>
                  <a:cubicBezTo>
                    <a:pt x="584" y="273"/>
                    <a:pt x="584" y="273"/>
                    <a:pt x="584" y="273"/>
                  </a:cubicBezTo>
                  <a:cubicBezTo>
                    <a:pt x="585" y="274"/>
                    <a:pt x="585" y="274"/>
                    <a:pt x="585" y="274"/>
                  </a:cubicBezTo>
                  <a:cubicBezTo>
                    <a:pt x="587" y="276"/>
                    <a:pt x="591" y="279"/>
                    <a:pt x="591" y="280"/>
                  </a:cubicBezTo>
                  <a:cubicBezTo>
                    <a:pt x="594" y="281"/>
                    <a:pt x="596" y="280"/>
                    <a:pt x="599" y="279"/>
                  </a:cubicBezTo>
                  <a:cubicBezTo>
                    <a:pt x="602" y="277"/>
                    <a:pt x="602" y="277"/>
                    <a:pt x="602" y="277"/>
                  </a:cubicBezTo>
                  <a:cubicBezTo>
                    <a:pt x="603" y="277"/>
                    <a:pt x="603" y="277"/>
                    <a:pt x="603" y="277"/>
                  </a:cubicBezTo>
                  <a:cubicBezTo>
                    <a:pt x="603" y="277"/>
                    <a:pt x="604" y="277"/>
                    <a:pt x="604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8" y="278"/>
                    <a:pt x="608" y="278"/>
                    <a:pt x="608" y="278"/>
                  </a:cubicBezTo>
                  <a:cubicBezTo>
                    <a:pt x="610" y="278"/>
                    <a:pt x="611" y="277"/>
                    <a:pt x="613" y="277"/>
                  </a:cubicBezTo>
                  <a:cubicBezTo>
                    <a:pt x="616" y="277"/>
                    <a:pt x="616" y="277"/>
                    <a:pt x="616" y="277"/>
                  </a:cubicBezTo>
                  <a:cubicBezTo>
                    <a:pt x="616" y="277"/>
                    <a:pt x="617" y="276"/>
                    <a:pt x="617" y="276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9" y="280"/>
                    <a:pt x="622" y="280"/>
                    <a:pt x="626" y="278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1" y="279"/>
                    <a:pt x="631" y="279"/>
                    <a:pt x="631" y="279"/>
                  </a:cubicBezTo>
                  <a:cubicBezTo>
                    <a:pt x="632" y="280"/>
                    <a:pt x="634" y="280"/>
                    <a:pt x="635" y="280"/>
                  </a:cubicBezTo>
                  <a:cubicBezTo>
                    <a:pt x="640" y="280"/>
                    <a:pt x="640" y="280"/>
                    <a:pt x="640" y="280"/>
                  </a:cubicBezTo>
                  <a:cubicBezTo>
                    <a:pt x="639" y="280"/>
                    <a:pt x="639" y="280"/>
                    <a:pt x="639" y="280"/>
                  </a:cubicBezTo>
                  <a:cubicBezTo>
                    <a:pt x="675" y="281"/>
                    <a:pt x="675" y="281"/>
                    <a:pt x="675" y="281"/>
                  </a:cubicBezTo>
                  <a:cubicBezTo>
                    <a:pt x="676" y="282"/>
                    <a:pt x="676" y="282"/>
                    <a:pt x="676" y="282"/>
                  </a:cubicBezTo>
                  <a:cubicBezTo>
                    <a:pt x="677" y="282"/>
                    <a:pt x="677" y="282"/>
                    <a:pt x="678" y="282"/>
                  </a:cubicBezTo>
                  <a:cubicBezTo>
                    <a:pt x="679" y="281"/>
                    <a:pt x="679" y="281"/>
                    <a:pt x="679" y="281"/>
                  </a:cubicBezTo>
                  <a:cubicBezTo>
                    <a:pt x="714" y="282"/>
                    <a:pt x="714" y="282"/>
                    <a:pt x="714" y="282"/>
                  </a:cubicBezTo>
                  <a:cubicBezTo>
                    <a:pt x="723" y="282"/>
                    <a:pt x="743" y="285"/>
                    <a:pt x="748" y="273"/>
                  </a:cubicBezTo>
                  <a:cubicBezTo>
                    <a:pt x="748" y="272"/>
                    <a:pt x="748" y="272"/>
                    <a:pt x="748" y="272"/>
                  </a:cubicBezTo>
                  <a:cubicBezTo>
                    <a:pt x="756" y="273"/>
                    <a:pt x="756" y="273"/>
                    <a:pt x="756" y="273"/>
                  </a:cubicBezTo>
                  <a:cubicBezTo>
                    <a:pt x="759" y="273"/>
                    <a:pt x="762" y="274"/>
                    <a:pt x="764" y="275"/>
                  </a:cubicBezTo>
                  <a:cubicBezTo>
                    <a:pt x="767" y="277"/>
                    <a:pt x="771" y="272"/>
                    <a:pt x="773" y="272"/>
                  </a:cubicBezTo>
                  <a:cubicBezTo>
                    <a:pt x="775" y="272"/>
                    <a:pt x="775" y="277"/>
                    <a:pt x="778" y="275"/>
                  </a:cubicBezTo>
                  <a:cubicBezTo>
                    <a:pt x="780" y="273"/>
                    <a:pt x="781" y="269"/>
                    <a:pt x="783" y="267"/>
                  </a:cubicBezTo>
                  <a:cubicBezTo>
                    <a:pt x="789" y="262"/>
                    <a:pt x="790" y="267"/>
                    <a:pt x="794" y="267"/>
                  </a:cubicBezTo>
                  <a:cubicBezTo>
                    <a:pt x="795" y="267"/>
                    <a:pt x="795" y="267"/>
                    <a:pt x="795" y="267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01" y="267"/>
                    <a:pt x="802" y="262"/>
                    <a:pt x="808" y="267"/>
                  </a:cubicBezTo>
                  <a:cubicBezTo>
                    <a:pt x="809" y="269"/>
                    <a:pt x="810" y="273"/>
                    <a:pt x="812" y="275"/>
                  </a:cubicBezTo>
                  <a:cubicBezTo>
                    <a:pt x="815" y="277"/>
                    <a:pt x="815" y="272"/>
                    <a:pt x="817" y="272"/>
                  </a:cubicBezTo>
                  <a:cubicBezTo>
                    <a:pt x="820" y="272"/>
                    <a:pt x="823" y="277"/>
                    <a:pt x="827" y="275"/>
                  </a:cubicBezTo>
                  <a:cubicBezTo>
                    <a:pt x="830" y="273"/>
                    <a:pt x="837" y="272"/>
                    <a:pt x="843" y="272"/>
                  </a:cubicBezTo>
                  <a:cubicBezTo>
                    <a:pt x="844" y="272"/>
                    <a:pt x="845" y="272"/>
                    <a:pt x="847" y="272"/>
                  </a:cubicBezTo>
                  <a:cubicBezTo>
                    <a:pt x="849" y="272"/>
                    <a:pt x="849" y="272"/>
                    <a:pt x="849" y="272"/>
                  </a:cubicBezTo>
                  <a:cubicBezTo>
                    <a:pt x="851" y="274"/>
                    <a:pt x="851" y="274"/>
                    <a:pt x="851" y="274"/>
                  </a:cubicBezTo>
                  <a:cubicBezTo>
                    <a:pt x="852" y="274"/>
                    <a:pt x="852" y="274"/>
                    <a:pt x="852" y="274"/>
                  </a:cubicBezTo>
                  <a:cubicBezTo>
                    <a:pt x="852" y="276"/>
                    <a:pt x="852" y="276"/>
                    <a:pt x="852" y="276"/>
                  </a:cubicBezTo>
                  <a:cubicBezTo>
                    <a:pt x="852" y="277"/>
                    <a:pt x="852" y="277"/>
                    <a:pt x="854" y="277"/>
                  </a:cubicBezTo>
                  <a:cubicBezTo>
                    <a:pt x="856" y="277"/>
                    <a:pt x="857" y="277"/>
                    <a:pt x="858" y="276"/>
                  </a:cubicBezTo>
                  <a:cubicBezTo>
                    <a:pt x="860" y="274"/>
                    <a:pt x="860" y="274"/>
                    <a:pt x="860" y="274"/>
                  </a:cubicBezTo>
                  <a:cubicBezTo>
                    <a:pt x="861" y="274"/>
                    <a:pt x="861" y="274"/>
                    <a:pt x="861" y="274"/>
                  </a:cubicBezTo>
                  <a:cubicBezTo>
                    <a:pt x="867" y="273"/>
                    <a:pt x="873" y="270"/>
                    <a:pt x="879" y="270"/>
                  </a:cubicBezTo>
                  <a:cubicBezTo>
                    <a:pt x="882" y="270"/>
                    <a:pt x="882" y="270"/>
                    <a:pt x="882" y="270"/>
                  </a:cubicBezTo>
                  <a:cubicBezTo>
                    <a:pt x="884" y="273"/>
                    <a:pt x="884" y="273"/>
                    <a:pt x="884" y="273"/>
                  </a:cubicBezTo>
                  <a:cubicBezTo>
                    <a:pt x="885" y="275"/>
                    <a:pt x="887" y="276"/>
                    <a:pt x="890" y="275"/>
                  </a:cubicBezTo>
                  <a:cubicBezTo>
                    <a:pt x="890" y="275"/>
                    <a:pt x="890" y="274"/>
                    <a:pt x="891" y="274"/>
                  </a:cubicBezTo>
                  <a:cubicBezTo>
                    <a:pt x="891" y="274"/>
                    <a:pt x="891" y="274"/>
                    <a:pt x="891" y="274"/>
                  </a:cubicBezTo>
                  <a:cubicBezTo>
                    <a:pt x="889" y="280"/>
                    <a:pt x="889" y="280"/>
                    <a:pt x="889" y="280"/>
                  </a:cubicBezTo>
                  <a:cubicBezTo>
                    <a:pt x="914" y="280"/>
                    <a:pt x="939" y="282"/>
                    <a:pt x="964" y="282"/>
                  </a:cubicBezTo>
                  <a:cubicBezTo>
                    <a:pt x="974" y="282"/>
                    <a:pt x="999" y="286"/>
                    <a:pt x="999" y="266"/>
                  </a:cubicBezTo>
                  <a:cubicBezTo>
                    <a:pt x="999" y="248"/>
                    <a:pt x="969" y="265"/>
                    <a:pt x="965" y="250"/>
                  </a:cubicBezTo>
                  <a:cubicBezTo>
                    <a:pt x="961" y="238"/>
                    <a:pt x="1000" y="242"/>
                    <a:pt x="989" y="231"/>
                  </a:cubicBezTo>
                  <a:cubicBezTo>
                    <a:pt x="986" y="229"/>
                    <a:pt x="947" y="219"/>
                    <a:pt x="962" y="213"/>
                  </a:cubicBezTo>
                  <a:cubicBezTo>
                    <a:pt x="972" y="209"/>
                    <a:pt x="1020" y="216"/>
                    <a:pt x="1019" y="185"/>
                  </a:cubicBezTo>
                  <a:cubicBezTo>
                    <a:pt x="1018" y="152"/>
                    <a:pt x="958" y="196"/>
                    <a:pt x="957" y="163"/>
                  </a:cubicBezTo>
                  <a:cubicBezTo>
                    <a:pt x="957" y="152"/>
                    <a:pt x="978" y="160"/>
                    <a:pt x="978" y="154"/>
                  </a:cubicBezTo>
                  <a:cubicBezTo>
                    <a:pt x="978" y="147"/>
                    <a:pt x="947" y="151"/>
                    <a:pt x="943" y="138"/>
                  </a:cubicBezTo>
                  <a:cubicBezTo>
                    <a:pt x="937" y="119"/>
                    <a:pt x="1003" y="143"/>
                    <a:pt x="1003" y="111"/>
                  </a:cubicBezTo>
                  <a:cubicBezTo>
                    <a:pt x="1002" y="78"/>
                    <a:pt x="961" y="97"/>
                    <a:pt x="943" y="86"/>
                  </a:cubicBezTo>
                  <a:cubicBezTo>
                    <a:pt x="940" y="84"/>
                    <a:pt x="936" y="73"/>
                    <a:pt x="938" y="68"/>
                  </a:cubicBezTo>
                  <a:cubicBezTo>
                    <a:pt x="943" y="55"/>
                    <a:pt x="966" y="80"/>
                    <a:pt x="967" y="65"/>
                  </a:cubicBezTo>
                  <a:cubicBezTo>
                    <a:pt x="970" y="40"/>
                    <a:pt x="921" y="60"/>
                    <a:pt x="924" y="36"/>
                  </a:cubicBezTo>
                  <a:cubicBezTo>
                    <a:pt x="926" y="12"/>
                    <a:pt x="962" y="28"/>
                    <a:pt x="970" y="28"/>
                  </a:cubicBezTo>
                  <a:cubicBezTo>
                    <a:pt x="998" y="28"/>
                    <a:pt x="995" y="13"/>
                    <a:pt x="971" y="13"/>
                  </a:cubicBezTo>
                  <a:cubicBezTo>
                    <a:pt x="915" y="14"/>
                    <a:pt x="915" y="14"/>
                    <a:pt x="915" y="14"/>
                  </a:cubicBezTo>
                  <a:cubicBezTo>
                    <a:pt x="915" y="13"/>
                    <a:pt x="915" y="13"/>
                    <a:pt x="915" y="13"/>
                  </a:cubicBezTo>
                  <a:cubicBezTo>
                    <a:pt x="913" y="14"/>
                    <a:pt x="913" y="14"/>
                    <a:pt x="913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0" y="14"/>
                    <a:pt x="900" y="14"/>
                    <a:pt x="900" y="14"/>
                  </a:cubicBezTo>
                  <a:cubicBezTo>
                    <a:pt x="898" y="13"/>
                    <a:pt x="898" y="13"/>
                    <a:pt x="898" y="13"/>
                  </a:cubicBezTo>
                  <a:cubicBezTo>
                    <a:pt x="893" y="11"/>
                    <a:pt x="889" y="14"/>
                    <a:pt x="885" y="18"/>
                  </a:cubicBezTo>
                  <a:cubicBezTo>
                    <a:pt x="882" y="20"/>
                    <a:pt x="882" y="20"/>
                    <a:pt x="882" y="20"/>
                  </a:cubicBezTo>
                  <a:cubicBezTo>
                    <a:pt x="881" y="19"/>
                    <a:pt x="881" y="19"/>
                    <a:pt x="881" y="19"/>
                  </a:cubicBezTo>
                  <a:cubicBezTo>
                    <a:pt x="878" y="13"/>
                    <a:pt x="873" y="5"/>
                    <a:pt x="868" y="8"/>
                  </a:cubicBezTo>
                  <a:cubicBezTo>
                    <a:pt x="867" y="9"/>
                    <a:pt x="865" y="10"/>
                    <a:pt x="864" y="11"/>
                  </a:cubicBezTo>
                  <a:cubicBezTo>
                    <a:pt x="864" y="11"/>
                    <a:pt x="864" y="11"/>
                    <a:pt x="864" y="11"/>
                  </a:cubicBezTo>
                  <a:cubicBezTo>
                    <a:pt x="864" y="10"/>
                    <a:pt x="864" y="10"/>
                    <a:pt x="864" y="10"/>
                  </a:cubicBezTo>
                  <a:cubicBezTo>
                    <a:pt x="860" y="0"/>
                    <a:pt x="859" y="11"/>
                    <a:pt x="856" y="13"/>
                  </a:cubicBezTo>
                  <a:cubicBezTo>
                    <a:pt x="848" y="16"/>
                    <a:pt x="843" y="0"/>
                    <a:pt x="835" y="3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32" y="5"/>
                    <a:pt x="832" y="5"/>
                    <a:pt x="832" y="5"/>
                  </a:cubicBezTo>
                  <a:cubicBezTo>
                    <a:pt x="831" y="7"/>
                    <a:pt x="831" y="9"/>
                    <a:pt x="830" y="10"/>
                  </a:cubicBezTo>
                  <a:cubicBezTo>
                    <a:pt x="824" y="15"/>
                    <a:pt x="820" y="14"/>
                    <a:pt x="814" y="18"/>
                  </a:cubicBezTo>
                  <a:cubicBezTo>
                    <a:pt x="812" y="19"/>
                    <a:pt x="813" y="21"/>
                    <a:pt x="811" y="22"/>
                  </a:cubicBezTo>
                  <a:cubicBezTo>
                    <a:pt x="810" y="23"/>
                    <a:pt x="805" y="23"/>
                    <a:pt x="804" y="22"/>
                  </a:cubicBezTo>
                  <a:cubicBezTo>
                    <a:pt x="803" y="20"/>
                    <a:pt x="803" y="20"/>
                    <a:pt x="803" y="20"/>
                  </a:cubicBezTo>
                  <a:cubicBezTo>
                    <a:pt x="802" y="19"/>
                    <a:pt x="802" y="19"/>
                    <a:pt x="802" y="19"/>
                  </a:cubicBezTo>
                  <a:cubicBezTo>
                    <a:pt x="801" y="16"/>
                    <a:pt x="801" y="16"/>
                    <a:pt x="801" y="16"/>
                  </a:cubicBezTo>
                  <a:cubicBezTo>
                    <a:pt x="800" y="14"/>
                    <a:pt x="799" y="11"/>
                    <a:pt x="796" y="10"/>
                  </a:cubicBezTo>
                  <a:cubicBezTo>
                    <a:pt x="795" y="10"/>
                    <a:pt x="795" y="10"/>
                    <a:pt x="795" y="10"/>
                  </a:cubicBezTo>
                  <a:cubicBezTo>
                    <a:pt x="794" y="10"/>
                    <a:pt x="794" y="10"/>
                    <a:pt x="794" y="10"/>
                  </a:cubicBezTo>
                  <a:cubicBezTo>
                    <a:pt x="792" y="11"/>
                    <a:pt x="790" y="14"/>
                    <a:pt x="789" y="16"/>
                  </a:cubicBezTo>
                  <a:cubicBezTo>
                    <a:pt x="788" y="19"/>
                    <a:pt x="788" y="19"/>
                    <a:pt x="788" y="19"/>
                  </a:cubicBezTo>
                  <a:cubicBezTo>
                    <a:pt x="788" y="20"/>
                    <a:pt x="788" y="20"/>
                    <a:pt x="788" y="20"/>
                  </a:cubicBezTo>
                  <a:cubicBezTo>
                    <a:pt x="786" y="22"/>
                    <a:pt x="786" y="22"/>
                    <a:pt x="786" y="22"/>
                  </a:cubicBezTo>
                  <a:cubicBezTo>
                    <a:pt x="785" y="23"/>
                    <a:pt x="781" y="23"/>
                    <a:pt x="780" y="22"/>
                  </a:cubicBezTo>
                  <a:cubicBezTo>
                    <a:pt x="778" y="21"/>
                    <a:pt x="778" y="19"/>
                    <a:pt x="776" y="18"/>
                  </a:cubicBezTo>
                  <a:cubicBezTo>
                    <a:pt x="770" y="14"/>
                    <a:pt x="766" y="15"/>
                    <a:pt x="760" y="10"/>
                  </a:cubicBezTo>
                  <a:cubicBezTo>
                    <a:pt x="759" y="9"/>
                    <a:pt x="760" y="7"/>
                    <a:pt x="759" y="5"/>
                  </a:cubicBezTo>
                  <a:cubicBezTo>
                    <a:pt x="755" y="5"/>
                    <a:pt x="755" y="5"/>
                    <a:pt x="755" y="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747" y="0"/>
                    <a:pt x="743" y="16"/>
                    <a:pt x="735" y="13"/>
                  </a:cubicBezTo>
                  <a:cubicBezTo>
                    <a:pt x="731" y="11"/>
                    <a:pt x="731" y="0"/>
                    <a:pt x="727" y="10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5" y="10"/>
                    <a:pt x="724" y="9"/>
                    <a:pt x="722" y="8"/>
                  </a:cubicBezTo>
                  <a:cubicBezTo>
                    <a:pt x="720" y="6"/>
                    <a:pt x="717" y="8"/>
                    <a:pt x="715" y="10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13" y="12"/>
                    <a:pt x="713" y="12"/>
                    <a:pt x="713" y="12"/>
                  </a:cubicBezTo>
                  <a:cubicBezTo>
                    <a:pt x="711" y="11"/>
                    <a:pt x="711" y="8"/>
                    <a:pt x="708" y="7"/>
                  </a:cubicBezTo>
                  <a:cubicBezTo>
                    <a:pt x="703" y="6"/>
                    <a:pt x="699" y="9"/>
                    <a:pt x="696" y="11"/>
                  </a:cubicBezTo>
                  <a:cubicBezTo>
                    <a:pt x="695" y="13"/>
                    <a:pt x="695" y="13"/>
                    <a:pt x="695" y="13"/>
                  </a:cubicBezTo>
                  <a:cubicBezTo>
                    <a:pt x="693" y="13"/>
                    <a:pt x="693" y="13"/>
                    <a:pt x="693" y="13"/>
                  </a:cubicBezTo>
                  <a:cubicBezTo>
                    <a:pt x="692" y="13"/>
                    <a:pt x="692" y="13"/>
                    <a:pt x="692" y="13"/>
                  </a:cubicBezTo>
                  <a:cubicBezTo>
                    <a:pt x="689" y="13"/>
                    <a:pt x="689" y="13"/>
                    <a:pt x="689" y="13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5" y="10"/>
                    <a:pt x="680" y="5"/>
                    <a:pt x="679" y="5"/>
                  </a:cubicBezTo>
                  <a:cubicBezTo>
                    <a:pt x="676" y="4"/>
                    <a:pt x="674" y="4"/>
                    <a:pt x="671" y="6"/>
                  </a:cubicBezTo>
                  <a:cubicBezTo>
                    <a:pt x="666" y="8"/>
                    <a:pt x="666" y="8"/>
                    <a:pt x="666" y="8"/>
                  </a:cubicBezTo>
                  <a:cubicBezTo>
                    <a:pt x="665" y="8"/>
                    <a:pt x="665" y="8"/>
                    <a:pt x="665" y="8"/>
                  </a:cubicBezTo>
                  <a:cubicBezTo>
                    <a:pt x="663" y="7"/>
                    <a:pt x="661" y="7"/>
                    <a:pt x="657" y="8"/>
                  </a:cubicBezTo>
                  <a:cubicBezTo>
                    <a:pt x="654" y="8"/>
                    <a:pt x="654" y="8"/>
                    <a:pt x="654" y="8"/>
                  </a:cubicBezTo>
                  <a:cubicBezTo>
                    <a:pt x="654" y="8"/>
                    <a:pt x="653" y="8"/>
                    <a:pt x="653" y="9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1" y="4"/>
                    <a:pt x="648" y="4"/>
                    <a:pt x="644" y="7"/>
                  </a:cubicBezTo>
                  <a:cubicBezTo>
                    <a:pt x="643" y="8"/>
                    <a:pt x="643" y="8"/>
                    <a:pt x="643" y="8"/>
                  </a:cubicBezTo>
                  <a:cubicBezTo>
                    <a:pt x="639" y="5"/>
                    <a:pt x="639" y="5"/>
                    <a:pt x="639" y="5"/>
                  </a:cubicBezTo>
                  <a:cubicBezTo>
                    <a:pt x="637" y="4"/>
                    <a:pt x="634" y="4"/>
                    <a:pt x="630" y="5"/>
                  </a:cubicBezTo>
                  <a:cubicBezTo>
                    <a:pt x="628" y="6"/>
                    <a:pt x="626" y="7"/>
                    <a:pt x="625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1" y="6"/>
                    <a:pt x="621" y="6"/>
                    <a:pt x="621" y="6"/>
                  </a:cubicBezTo>
                  <a:cubicBezTo>
                    <a:pt x="619" y="5"/>
                    <a:pt x="617" y="4"/>
                    <a:pt x="614" y="5"/>
                  </a:cubicBezTo>
                  <a:cubicBezTo>
                    <a:pt x="612" y="7"/>
                    <a:pt x="612" y="7"/>
                    <a:pt x="612" y="7"/>
                  </a:cubicBezTo>
                  <a:cubicBezTo>
                    <a:pt x="612" y="6"/>
                    <a:pt x="612" y="6"/>
                    <a:pt x="612" y="6"/>
                  </a:cubicBezTo>
                  <a:cubicBezTo>
                    <a:pt x="610" y="5"/>
                    <a:pt x="609" y="12"/>
                    <a:pt x="606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2" y="13"/>
                    <a:pt x="602" y="13"/>
                    <a:pt x="602" y="13"/>
                  </a:cubicBezTo>
                  <a:cubicBezTo>
                    <a:pt x="601" y="12"/>
                    <a:pt x="601" y="12"/>
                    <a:pt x="601" y="12"/>
                  </a:cubicBezTo>
                  <a:cubicBezTo>
                    <a:pt x="601" y="12"/>
                    <a:pt x="600" y="11"/>
                    <a:pt x="599" y="10"/>
                  </a:cubicBezTo>
                  <a:cubicBezTo>
                    <a:pt x="598" y="10"/>
                    <a:pt x="598" y="10"/>
                    <a:pt x="598" y="10"/>
                  </a:cubicBezTo>
                  <a:cubicBezTo>
                    <a:pt x="595" y="4"/>
                    <a:pt x="595" y="4"/>
                    <a:pt x="595" y="4"/>
                  </a:cubicBezTo>
                  <a:cubicBezTo>
                    <a:pt x="594" y="3"/>
                    <a:pt x="593" y="2"/>
                    <a:pt x="592" y="3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89" y="3"/>
                    <a:pt x="587" y="2"/>
                    <a:pt x="585" y="3"/>
                  </a:cubicBezTo>
                  <a:cubicBezTo>
                    <a:pt x="585" y="5"/>
                    <a:pt x="585" y="5"/>
                    <a:pt x="585" y="5"/>
                  </a:cubicBezTo>
                  <a:cubicBezTo>
                    <a:pt x="582" y="5"/>
                    <a:pt x="582" y="5"/>
                    <a:pt x="582" y="5"/>
                  </a:cubicBezTo>
                  <a:cubicBezTo>
                    <a:pt x="581" y="7"/>
                    <a:pt x="581" y="9"/>
                    <a:pt x="580" y="10"/>
                  </a:cubicBezTo>
                  <a:cubicBezTo>
                    <a:pt x="579" y="11"/>
                    <a:pt x="577" y="12"/>
                    <a:pt x="576" y="13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2"/>
                    <a:pt x="571" y="12"/>
                    <a:pt x="571" y="12"/>
                  </a:cubicBezTo>
                  <a:cubicBezTo>
                    <a:pt x="571" y="11"/>
                    <a:pt x="570" y="10"/>
                    <a:pt x="569" y="10"/>
                  </a:cubicBezTo>
                  <a:cubicBezTo>
                    <a:pt x="567" y="9"/>
                    <a:pt x="565" y="10"/>
                    <a:pt x="563" y="11"/>
                  </a:cubicBezTo>
                  <a:cubicBezTo>
                    <a:pt x="562" y="13"/>
                    <a:pt x="562" y="13"/>
                    <a:pt x="562" y="13"/>
                  </a:cubicBezTo>
                  <a:cubicBezTo>
                    <a:pt x="561" y="12"/>
                    <a:pt x="561" y="12"/>
                    <a:pt x="561" y="12"/>
                  </a:cubicBezTo>
                  <a:cubicBezTo>
                    <a:pt x="559" y="11"/>
                    <a:pt x="557" y="9"/>
                    <a:pt x="554" y="10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5" y="10"/>
                    <a:pt x="545" y="10"/>
                    <a:pt x="545" y="10"/>
                  </a:cubicBezTo>
                  <a:cubicBezTo>
                    <a:pt x="544" y="10"/>
                    <a:pt x="544" y="10"/>
                    <a:pt x="544" y="10"/>
                  </a:cubicBezTo>
                  <a:cubicBezTo>
                    <a:pt x="543" y="11"/>
                    <a:pt x="543" y="11"/>
                    <a:pt x="543" y="11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38" y="9"/>
                    <a:pt x="538" y="9"/>
                    <a:pt x="538" y="9"/>
                  </a:cubicBezTo>
                  <a:cubicBezTo>
                    <a:pt x="537" y="8"/>
                    <a:pt x="536" y="7"/>
                    <a:pt x="534" y="7"/>
                  </a:cubicBezTo>
                  <a:cubicBezTo>
                    <a:pt x="531" y="7"/>
                    <a:pt x="531" y="8"/>
                    <a:pt x="531" y="9"/>
                  </a:cubicBezTo>
                  <a:cubicBezTo>
                    <a:pt x="532" y="10"/>
                    <a:pt x="532" y="10"/>
                    <a:pt x="532" y="10"/>
                  </a:cubicBezTo>
                  <a:cubicBezTo>
                    <a:pt x="530" y="11"/>
                    <a:pt x="530" y="11"/>
                    <a:pt x="530" y="11"/>
                  </a:cubicBezTo>
                  <a:cubicBezTo>
                    <a:pt x="528" y="13"/>
                    <a:pt x="528" y="13"/>
                    <a:pt x="528" y="13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525" y="12"/>
                    <a:pt x="523" y="12"/>
                    <a:pt x="523" y="12"/>
                  </a:cubicBezTo>
                  <a:cubicBezTo>
                    <a:pt x="520" y="12"/>
                    <a:pt x="517" y="12"/>
                    <a:pt x="514" y="12"/>
                  </a:cubicBezTo>
                  <a:cubicBezTo>
                    <a:pt x="512" y="11"/>
                    <a:pt x="512" y="11"/>
                    <a:pt x="512" y="11"/>
                  </a:cubicBezTo>
                  <a:cubicBezTo>
                    <a:pt x="510" y="10"/>
                    <a:pt x="510" y="10"/>
                    <a:pt x="510" y="10"/>
                  </a:cubicBezTo>
                  <a:cubicBezTo>
                    <a:pt x="509" y="9"/>
                    <a:pt x="510" y="7"/>
                    <a:pt x="509" y="5"/>
                  </a:cubicBezTo>
                  <a:cubicBezTo>
                    <a:pt x="506" y="5"/>
                    <a:pt x="506" y="5"/>
                    <a:pt x="506" y="5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2" y="2"/>
                    <a:pt x="498" y="5"/>
                    <a:pt x="495" y="8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3" y="9"/>
                    <a:pt x="493" y="9"/>
                    <a:pt x="492" y="10"/>
                  </a:cubicBezTo>
                  <a:cubicBezTo>
                    <a:pt x="491" y="12"/>
                    <a:pt x="491" y="12"/>
                    <a:pt x="491" y="12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9" y="13"/>
                    <a:pt x="487" y="13"/>
                    <a:pt x="485" y="13"/>
                  </a:cubicBezTo>
                  <a:cubicBezTo>
                    <a:pt x="481" y="11"/>
                    <a:pt x="481" y="0"/>
                    <a:pt x="477" y="10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5" y="10"/>
                    <a:pt x="474" y="9"/>
                    <a:pt x="472" y="8"/>
                  </a:cubicBezTo>
                  <a:cubicBezTo>
                    <a:pt x="470" y="6"/>
                    <a:pt x="467" y="8"/>
                    <a:pt x="465" y="10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3" y="12"/>
                    <a:pt x="463" y="12"/>
                    <a:pt x="463" y="12"/>
                  </a:cubicBezTo>
                  <a:cubicBezTo>
                    <a:pt x="462" y="11"/>
                    <a:pt x="461" y="8"/>
                    <a:pt x="458" y="7"/>
                  </a:cubicBezTo>
                  <a:cubicBezTo>
                    <a:pt x="455" y="7"/>
                    <a:pt x="453" y="7"/>
                    <a:pt x="451" y="8"/>
                  </a:cubicBezTo>
                  <a:cubicBezTo>
                    <a:pt x="448" y="10"/>
                    <a:pt x="448" y="10"/>
                    <a:pt x="448" y="10"/>
                  </a:cubicBezTo>
                  <a:cubicBezTo>
                    <a:pt x="446" y="9"/>
                    <a:pt x="446" y="9"/>
                    <a:pt x="446" y="9"/>
                  </a:cubicBezTo>
                  <a:cubicBezTo>
                    <a:pt x="445" y="9"/>
                    <a:pt x="444" y="9"/>
                    <a:pt x="443" y="10"/>
                  </a:cubicBezTo>
                  <a:cubicBezTo>
                    <a:pt x="442" y="10"/>
                    <a:pt x="441" y="10"/>
                    <a:pt x="440" y="11"/>
                  </a:cubicBezTo>
                  <a:cubicBezTo>
                    <a:pt x="436" y="12"/>
                    <a:pt x="436" y="12"/>
                    <a:pt x="436" y="12"/>
                  </a:cubicBezTo>
                  <a:cubicBezTo>
                    <a:pt x="435" y="10"/>
                    <a:pt x="435" y="10"/>
                    <a:pt x="435" y="10"/>
                  </a:cubicBezTo>
                  <a:cubicBezTo>
                    <a:pt x="433" y="8"/>
                    <a:pt x="430" y="5"/>
                    <a:pt x="429" y="5"/>
                  </a:cubicBezTo>
                  <a:cubicBezTo>
                    <a:pt x="426" y="4"/>
                    <a:pt x="424" y="4"/>
                    <a:pt x="421" y="6"/>
                  </a:cubicBezTo>
                  <a:cubicBezTo>
                    <a:pt x="418" y="8"/>
                    <a:pt x="418" y="8"/>
                    <a:pt x="418" y="8"/>
                  </a:cubicBezTo>
                  <a:cubicBezTo>
                    <a:pt x="417" y="7"/>
                    <a:pt x="417" y="7"/>
                    <a:pt x="417" y="7"/>
                  </a:cubicBezTo>
                  <a:cubicBezTo>
                    <a:pt x="417" y="7"/>
                    <a:pt x="416" y="7"/>
                    <a:pt x="416" y="7"/>
                  </a:cubicBezTo>
                  <a:cubicBezTo>
                    <a:pt x="415" y="8"/>
                    <a:pt x="415" y="8"/>
                    <a:pt x="415" y="8"/>
                  </a:cubicBezTo>
                  <a:cubicBezTo>
                    <a:pt x="412" y="7"/>
                    <a:pt x="412" y="7"/>
                    <a:pt x="412" y="7"/>
                  </a:cubicBezTo>
                  <a:cubicBezTo>
                    <a:pt x="410" y="7"/>
                    <a:pt x="409" y="7"/>
                    <a:pt x="407" y="8"/>
                  </a:cubicBezTo>
                  <a:cubicBezTo>
                    <a:pt x="404" y="8"/>
                    <a:pt x="404" y="8"/>
                    <a:pt x="404" y="8"/>
                  </a:cubicBezTo>
                  <a:cubicBezTo>
                    <a:pt x="404" y="8"/>
                    <a:pt x="404" y="8"/>
                    <a:pt x="403" y="9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1" y="4"/>
                    <a:pt x="398" y="4"/>
                    <a:pt x="395" y="7"/>
                  </a:cubicBezTo>
                  <a:cubicBezTo>
                    <a:pt x="393" y="8"/>
                    <a:pt x="393" y="8"/>
                    <a:pt x="393" y="8"/>
                  </a:cubicBezTo>
                  <a:cubicBezTo>
                    <a:pt x="389" y="5"/>
                    <a:pt x="389" y="5"/>
                    <a:pt x="389" y="5"/>
                  </a:cubicBezTo>
                  <a:cubicBezTo>
                    <a:pt x="388" y="5"/>
                    <a:pt x="387" y="4"/>
                    <a:pt x="385" y="4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45" y="4"/>
                    <a:pt x="345" y="4"/>
                    <a:pt x="345" y="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3" y="2"/>
                    <a:pt x="343" y="2"/>
                    <a:pt x="342" y="3"/>
                  </a:cubicBezTo>
                  <a:cubicBezTo>
                    <a:pt x="341" y="4"/>
                    <a:pt x="341" y="4"/>
                    <a:pt x="341" y="4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298" y="3"/>
                    <a:pt x="277" y="0"/>
                    <a:pt x="272" y="12"/>
                  </a:cubicBezTo>
                  <a:cubicBezTo>
                    <a:pt x="272" y="12"/>
                    <a:pt x="272" y="12"/>
                    <a:pt x="272" y="12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261" y="11"/>
                    <a:pt x="258" y="11"/>
                    <a:pt x="257" y="10"/>
                  </a:cubicBezTo>
                  <a:cubicBezTo>
                    <a:pt x="253" y="8"/>
                    <a:pt x="250" y="12"/>
                    <a:pt x="247" y="12"/>
                  </a:cubicBezTo>
                  <a:cubicBezTo>
                    <a:pt x="245" y="12"/>
                    <a:pt x="245" y="7"/>
                    <a:pt x="242" y="10"/>
                  </a:cubicBezTo>
                  <a:cubicBezTo>
                    <a:pt x="240" y="11"/>
                    <a:pt x="239" y="15"/>
                    <a:pt x="237" y="17"/>
                  </a:cubicBezTo>
                  <a:cubicBezTo>
                    <a:pt x="231" y="23"/>
                    <a:pt x="230" y="17"/>
                    <a:pt x="226" y="17"/>
                  </a:cubicBezTo>
                  <a:cubicBezTo>
                    <a:pt x="225" y="17"/>
                    <a:pt x="225" y="17"/>
                    <a:pt x="225" y="17"/>
                  </a:cubicBezTo>
                  <a:cubicBezTo>
                    <a:pt x="224" y="17"/>
                    <a:pt x="224" y="17"/>
                    <a:pt x="224" y="17"/>
                  </a:cubicBezTo>
                  <a:cubicBezTo>
                    <a:pt x="219" y="17"/>
                    <a:pt x="219" y="23"/>
                    <a:pt x="213" y="17"/>
                  </a:cubicBezTo>
                  <a:cubicBezTo>
                    <a:pt x="211" y="15"/>
                    <a:pt x="210" y="11"/>
                    <a:pt x="208" y="10"/>
                  </a:cubicBezTo>
                  <a:cubicBezTo>
                    <a:pt x="205" y="7"/>
                    <a:pt x="205" y="12"/>
                    <a:pt x="203" y="12"/>
                  </a:cubicBezTo>
                  <a:cubicBezTo>
                    <a:pt x="200" y="12"/>
                    <a:pt x="197" y="8"/>
                    <a:pt x="193" y="10"/>
                  </a:cubicBezTo>
                  <a:cubicBezTo>
                    <a:pt x="190" y="11"/>
                    <a:pt x="183" y="12"/>
                    <a:pt x="177" y="12"/>
                  </a:cubicBezTo>
                  <a:cubicBezTo>
                    <a:pt x="177" y="12"/>
                    <a:pt x="175" y="12"/>
                    <a:pt x="173" y="12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9" y="8"/>
                    <a:pt x="169" y="7"/>
                    <a:pt x="166" y="7"/>
                  </a:cubicBezTo>
                  <a:cubicBezTo>
                    <a:pt x="164" y="7"/>
                    <a:pt x="163" y="8"/>
                    <a:pt x="162" y="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3" y="12"/>
                    <a:pt x="147" y="15"/>
                    <a:pt x="141" y="15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5" y="10"/>
                    <a:pt x="133" y="9"/>
                    <a:pt x="130" y="10"/>
                  </a:cubicBezTo>
                  <a:cubicBezTo>
                    <a:pt x="130" y="10"/>
                    <a:pt x="130" y="10"/>
                    <a:pt x="129" y="10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06" y="5"/>
                    <a:pt x="81" y="3"/>
                    <a:pt x="57" y="3"/>
                  </a:cubicBezTo>
                  <a:cubicBezTo>
                    <a:pt x="54" y="3"/>
                    <a:pt x="51" y="3"/>
                    <a:pt x="47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256769">
            <a:off x="2533685" y="2967550"/>
            <a:ext cx="1295924" cy="3886869"/>
            <a:chOff x="1504369" y="2982594"/>
            <a:chExt cx="997455" cy="2991670"/>
          </a:xfrm>
        </p:grpSpPr>
        <p:sp>
          <p:nvSpPr>
            <p:cNvPr id="122" name="Rectangle 62"/>
            <p:cNvSpPr>
              <a:spLocks noChangeArrowheads="1"/>
            </p:cNvSpPr>
            <p:nvPr/>
          </p:nvSpPr>
          <p:spPr bwMode="auto">
            <a:xfrm>
              <a:off x="1521098" y="3026507"/>
              <a:ext cx="967483" cy="8901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63"/>
            <p:cNvSpPr>
              <a:spLocks noChangeArrowheads="1"/>
            </p:cNvSpPr>
            <p:nvPr/>
          </p:nvSpPr>
          <p:spPr bwMode="auto">
            <a:xfrm>
              <a:off x="1521098" y="3026507"/>
              <a:ext cx="490712" cy="890113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64"/>
            <p:cNvSpPr>
              <a:spLocks noEditPoints="1"/>
            </p:cNvSpPr>
            <p:nvPr/>
          </p:nvSpPr>
          <p:spPr bwMode="auto">
            <a:xfrm>
              <a:off x="1504369" y="4207980"/>
              <a:ext cx="996758" cy="1766284"/>
            </a:xfrm>
            <a:custGeom>
              <a:avLst/>
              <a:gdLst>
                <a:gd name="T0" fmla="*/ 673 w 1430"/>
                <a:gd name="T1" fmla="*/ 2024 h 2534"/>
                <a:gd name="T2" fmla="*/ 612 w 1430"/>
                <a:gd name="T3" fmla="*/ 2078 h 2534"/>
                <a:gd name="T4" fmla="*/ 597 w 1430"/>
                <a:gd name="T5" fmla="*/ 2162 h 2534"/>
                <a:gd name="T6" fmla="*/ 638 w 1430"/>
                <a:gd name="T7" fmla="*/ 2234 h 2534"/>
                <a:gd name="T8" fmla="*/ 710 w 1430"/>
                <a:gd name="T9" fmla="*/ 2264 h 2534"/>
                <a:gd name="T10" fmla="*/ 769 w 1430"/>
                <a:gd name="T11" fmla="*/ 2249 h 2534"/>
                <a:gd name="T12" fmla="*/ 824 w 1430"/>
                <a:gd name="T13" fmla="*/ 2189 h 2534"/>
                <a:gd name="T14" fmla="*/ 829 w 1430"/>
                <a:gd name="T15" fmla="*/ 2104 h 2534"/>
                <a:gd name="T16" fmla="*/ 782 w 1430"/>
                <a:gd name="T17" fmla="*/ 2037 h 2534"/>
                <a:gd name="T18" fmla="*/ 715 w 1430"/>
                <a:gd name="T19" fmla="*/ 2015 h 2534"/>
                <a:gd name="T20" fmla="*/ 1430 w 1430"/>
                <a:gd name="T21" fmla="*/ 87 h 2534"/>
                <a:gd name="T22" fmla="*/ 1425 w 1430"/>
                <a:gd name="T23" fmla="*/ 116 h 2534"/>
                <a:gd name="T24" fmla="*/ 1342 w 1430"/>
                <a:gd name="T25" fmla="*/ 167 h 2534"/>
                <a:gd name="T26" fmla="*/ 1224 w 1430"/>
                <a:gd name="T27" fmla="*/ 256 h 2534"/>
                <a:gd name="T28" fmla="*/ 1114 w 1430"/>
                <a:gd name="T29" fmla="*/ 370 h 2534"/>
                <a:gd name="T30" fmla="*/ 1017 w 1430"/>
                <a:gd name="T31" fmla="*/ 511 h 2534"/>
                <a:gd name="T32" fmla="*/ 943 w 1430"/>
                <a:gd name="T33" fmla="*/ 682 h 2534"/>
                <a:gd name="T34" fmla="*/ 900 w 1430"/>
                <a:gd name="T35" fmla="*/ 887 h 2534"/>
                <a:gd name="T36" fmla="*/ 896 w 1430"/>
                <a:gd name="T37" fmla="*/ 1124 h 2534"/>
                <a:gd name="T38" fmla="*/ 932 w 1430"/>
                <a:gd name="T39" fmla="*/ 1384 h 2534"/>
                <a:gd name="T40" fmla="*/ 964 w 1430"/>
                <a:gd name="T41" fmla="*/ 1628 h 2534"/>
                <a:gd name="T42" fmla="*/ 977 w 1430"/>
                <a:gd name="T43" fmla="*/ 1858 h 2534"/>
                <a:gd name="T44" fmla="*/ 972 w 1430"/>
                <a:gd name="T45" fmla="*/ 2067 h 2534"/>
                <a:gd name="T46" fmla="*/ 945 w 1430"/>
                <a:gd name="T47" fmla="*/ 2247 h 2534"/>
                <a:gd name="T48" fmla="*/ 897 w 1430"/>
                <a:gd name="T49" fmla="*/ 2390 h 2534"/>
                <a:gd name="T50" fmla="*/ 822 w 1430"/>
                <a:gd name="T51" fmla="*/ 2488 h 2534"/>
                <a:gd name="T52" fmla="*/ 723 w 1430"/>
                <a:gd name="T53" fmla="*/ 2534 h 2534"/>
                <a:gd name="T54" fmla="*/ 670 w 1430"/>
                <a:gd name="T55" fmla="*/ 2524 h 2534"/>
                <a:gd name="T56" fmla="*/ 580 w 1430"/>
                <a:gd name="T57" fmla="*/ 2460 h 2534"/>
                <a:gd name="T58" fmla="*/ 515 w 1430"/>
                <a:gd name="T59" fmla="*/ 2346 h 2534"/>
                <a:gd name="T60" fmla="*/ 473 w 1430"/>
                <a:gd name="T61" fmla="*/ 2191 h 2534"/>
                <a:gd name="T62" fmla="*/ 454 w 1430"/>
                <a:gd name="T63" fmla="*/ 2001 h 2534"/>
                <a:gd name="T64" fmla="*/ 456 w 1430"/>
                <a:gd name="T65" fmla="*/ 1783 h 2534"/>
                <a:gd name="T66" fmla="*/ 475 w 1430"/>
                <a:gd name="T67" fmla="*/ 1548 h 2534"/>
                <a:gd name="T68" fmla="*/ 511 w 1430"/>
                <a:gd name="T69" fmla="*/ 1300 h 2534"/>
                <a:gd name="T70" fmla="*/ 538 w 1430"/>
                <a:gd name="T71" fmla="*/ 1040 h 2534"/>
                <a:gd name="T72" fmla="*/ 520 w 1430"/>
                <a:gd name="T73" fmla="*/ 815 h 2534"/>
                <a:gd name="T74" fmla="*/ 466 w 1430"/>
                <a:gd name="T75" fmla="*/ 622 h 2534"/>
                <a:gd name="T76" fmla="*/ 382 w 1430"/>
                <a:gd name="T77" fmla="*/ 461 h 2534"/>
                <a:gd name="T78" fmla="*/ 280 w 1430"/>
                <a:gd name="T79" fmla="*/ 329 h 2534"/>
                <a:gd name="T80" fmla="*/ 166 w 1430"/>
                <a:gd name="T81" fmla="*/ 223 h 2534"/>
                <a:gd name="T82" fmla="*/ 50 w 1430"/>
                <a:gd name="T83" fmla="*/ 143 h 2534"/>
                <a:gd name="T84" fmla="*/ 1 w 1430"/>
                <a:gd name="T85" fmla="*/ 108 h 2534"/>
                <a:gd name="T86" fmla="*/ 9 w 1430"/>
                <a:gd name="T87" fmla="*/ 0 h 2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30" h="2534">
                  <a:moveTo>
                    <a:pt x="715" y="2015"/>
                  </a:moveTo>
                  <a:lnTo>
                    <a:pt x="699" y="2016"/>
                  </a:lnTo>
                  <a:lnTo>
                    <a:pt x="673" y="2024"/>
                  </a:lnTo>
                  <a:lnTo>
                    <a:pt x="648" y="2037"/>
                  </a:lnTo>
                  <a:lnTo>
                    <a:pt x="627" y="2056"/>
                  </a:lnTo>
                  <a:lnTo>
                    <a:pt x="612" y="2078"/>
                  </a:lnTo>
                  <a:lnTo>
                    <a:pt x="600" y="2104"/>
                  </a:lnTo>
                  <a:lnTo>
                    <a:pt x="596" y="2133"/>
                  </a:lnTo>
                  <a:lnTo>
                    <a:pt x="597" y="2162"/>
                  </a:lnTo>
                  <a:lnTo>
                    <a:pt x="605" y="2189"/>
                  </a:lnTo>
                  <a:lnTo>
                    <a:pt x="619" y="2214"/>
                  </a:lnTo>
                  <a:lnTo>
                    <a:pt x="638" y="2234"/>
                  </a:lnTo>
                  <a:lnTo>
                    <a:pt x="661" y="2249"/>
                  </a:lnTo>
                  <a:lnTo>
                    <a:pt x="687" y="2260"/>
                  </a:lnTo>
                  <a:lnTo>
                    <a:pt x="710" y="2264"/>
                  </a:lnTo>
                  <a:lnTo>
                    <a:pt x="720" y="2264"/>
                  </a:lnTo>
                  <a:lnTo>
                    <a:pt x="742" y="2260"/>
                  </a:lnTo>
                  <a:lnTo>
                    <a:pt x="769" y="2249"/>
                  </a:lnTo>
                  <a:lnTo>
                    <a:pt x="792" y="2234"/>
                  </a:lnTo>
                  <a:lnTo>
                    <a:pt x="811" y="2214"/>
                  </a:lnTo>
                  <a:lnTo>
                    <a:pt x="824" y="2189"/>
                  </a:lnTo>
                  <a:lnTo>
                    <a:pt x="833" y="2162"/>
                  </a:lnTo>
                  <a:lnTo>
                    <a:pt x="834" y="2133"/>
                  </a:lnTo>
                  <a:lnTo>
                    <a:pt x="829" y="2104"/>
                  </a:lnTo>
                  <a:lnTo>
                    <a:pt x="818" y="2078"/>
                  </a:lnTo>
                  <a:lnTo>
                    <a:pt x="803" y="2056"/>
                  </a:lnTo>
                  <a:lnTo>
                    <a:pt x="782" y="2037"/>
                  </a:lnTo>
                  <a:lnTo>
                    <a:pt x="757" y="2024"/>
                  </a:lnTo>
                  <a:lnTo>
                    <a:pt x="731" y="2016"/>
                  </a:lnTo>
                  <a:lnTo>
                    <a:pt x="715" y="2015"/>
                  </a:lnTo>
                  <a:close/>
                  <a:moveTo>
                    <a:pt x="9" y="0"/>
                  </a:moveTo>
                  <a:lnTo>
                    <a:pt x="1421" y="0"/>
                  </a:lnTo>
                  <a:lnTo>
                    <a:pt x="1430" y="87"/>
                  </a:lnTo>
                  <a:lnTo>
                    <a:pt x="1430" y="99"/>
                  </a:lnTo>
                  <a:lnTo>
                    <a:pt x="1429" y="108"/>
                  </a:lnTo>
                  <a:lnTo>
                    <a:pt x="1425" y="116"/>
                  </a:lnTo>
                  <a:lnTo>
                    <a:pt x="1419" y="121"/>
                  </a:lnTo>
                  <a:lnTo>
                    <a:pt x="1380" y="143"/>
                  </a:lnTo>
                  <a:lnTo>
                    <a:pt x="1342" y="167"/>
                  </a:lnTo>
                  <a:lnTo>
                    <a:pt x="1303" y="193"/>
                  </a:lnTo>
                  <a:lnTo>
                    <a:pt x="1264" y="223"/>
                  </a:lnTo>
                  <a:lnTo>
                    <a:pt x="1224" y="256"/>
                  </a:lnTo>
                  <a:lnTo>
                    <a:pt x="1186" y="290"/>
                  </a:lnTo>
                  <a:lnTo>
                    <a:pt x="1150" y="329"/>
                  </a:lnTo>
                  <a:lnTo>
                    <a:pt x="1114" y="370"/>
                  </a:lnTo>
                  <a:lnTo>
                    <a:pt x="1079" y="414"/>
                  </a:lnTo>
                  <a:lnTo>
                    <a:pt x="1048" y="461"/>
                  </a:lnTo>
                  <a:lnTo>
                    <a:pt x="1017" y="511"/>
                  </a:lnTo>
                  <a:lnTo>
                    <a:pt x="990" y="565"/>
                  </a:lnTo>
                  <a:lnTo>
                    <a:pt x="965" y="622"/>
                  </a:lnTo>
                  <a:lnTo>
                    <a:pt x="943" y="682"/>
                  </a:lnTo>
                  <a:lnTo>
                    <a:pt x="924" y="747"/>
                  </a:lnTo>
                  <a:lnTo>
                    <a:pt x="910" y="815"/>
                  </a:lnTo>
                  <a:lnTo>
                    <a:pt x="900" y="887"/>
                  </a:lnTo>
                  <a:lnTo>
                    <a:pt x="893" y="961"/>
                  </a:lnTo>
                  <a:lnTo>
                    <a:pt x="892" y="1040"/>
                  </a:lnTo>
                  <a:lnTo>
                    <a:pt x="896" y="1124"/>
                  </a:lnTo>
                  <a:lnTo>
                    <a:pt x="905" y="1210"/>
                  </a:lnTo>
                  <a:lnTo>
                    <a:pt x="919" y="1300"/>
                  </a:lnTo>
                  <a:lnTo>
                    <a:pt x="932" y="1384"/>
                  </a:lnTo>
                  <a:lnTo>
                    <a:pt x="944" y="1467"/>
                  </a:lnTo>
                  <a:lnTo>
                    <a:pt x="955" y="1548"/>
                  </a:lnTo>
                  <a:lnTo>
                    <a:pt x="964" y="1628"/>
                  </a:lnTo>
                  <a:lnTo>
                    <a:pt x="970" y="1706"/>
                  </a:lnTo>
                  <a:lnTo>
                    <a:pt x="974" y="1783"/>
                  </a:lnTo>
                  <a:lnTo>
                    <a:pt x="977" y="1858"/>
                  </a:lnTo>
                  <a:lnTo>
                    <a:pt x="978" y="1930"/>
                  </a:lnTo>
                  <a:lnTo>
                    <a:pt x="976" y="2001"/>
                  </a:lnTo>
                  <a:lnTo>
                    <a:pt x="972" y="2067"/>
                  </a:lnTo>
                  <a:lnTo>
                    <a:pt x="965" y="2130"/>
                  </a:lnTo>
                  <a:lnTo>
                    <a:pt x="957" y="2191"/>
                  </a:lnTo>
                  <a:lnTo>
                    <a:pt x="945" y="2247"/>
                  </a:lnTo>
                  <a:lnTo>
                    <a:pt x="932" y="2299"/>
                  </a:lnTo>
                  <a:lnTo>
                    <a:pt x="915" y="2346"/>
                  </a:lnTo>
                  <a:lnTo>
                    <a:pt x="897" y="2390"/>
                  </a:lnTo>
                  <a:lnTo>
                    <a:pt x="875" y="2427"/>
                  </a:lnTo>
                  <a:lnTo>
                    <a:pt x="850" y="2460"/>
                  </a:lnTo>
                  <a:lnTo>
                    <a:pt x="822" y="2488"/>
                  </a:lnTo>
                  <a:lnTo>
                    <a:pt x="792" y="2509"/>
                  </a:lnTo>
                  <a:lnTo>
                    <a:pt x="759" y="2524"/>
                  </a:lnTo>
                  <a:lnTo>
                    <a:pt x="723" y="2534"/>
                  </a:lnTo>
                  <a:lnTo>
                    <a:pt x="715" y="2532"/>
                  </a:lnTo>
                  <a:lnTo>
                    <a:pt x="707" y="2534"/>
                  </a:lnTo>
                  <a:lnTo>
                    <a:pt x="670" y="2524"/>
                  </a:lnTo>
                  <a:lnTo>
                    <a:pt x="638" y="2509"/>
                  </a:lnTo>
                  <a:lnTo>
                    <a:pt x="608" y="2488"/>
                  </a:lnTo>
                  <a:lnTo>
                    <a:pt x="580" y="2460"/>
                  </a:lnTo>
                  <a:lnTo>
                    <a:pt x="555" y="2427"/>
                  </a:lnTo>
                  <a:lnTo>
                    <a:pt x="533" y="2390"/>
                  </a:lnTo>
                  <a:lnTo>
                    <a:pt x="515" y="2346"/>
                  </a:lnTo>
                  <a:lnTo>
                    <a:pt x="498" y="2299"/>
                  </a:lnTo>
                  <a:lnTo>
                    <a:pt x="484" y="2247"/>
                  </a:lnTo>
                  <a:lnTo>
                    <a:pt x="473" y="2191"/>
                  </a:lnTo>
                  <a:lnTo>
                    <a:pt x="465" y="2130"/>
                  </a:lnTo>
                  <a:lnTo>
                    <a:pt x="458" y="2067"/>
                  </a:lnTo>
                  <a:lnTo>
                    <a:pt x="454" y="2001"/>
                  </a:lnTo>
                  <a:lnTo>
                    <a:pt x="452" y="1930"/>
                  </a:lnTo>
                  <a:lnTo>
                    <a:pt x="453" y="1858"/>
                  </a:lnTo>
                  <a:lnTo>
                    <a:pt x="456" y="1783"/>
                  </a:lnTo>
                  <a:lnTo>
                    <a:pt x="460" y="1706"/>
                  </a:lnTo>
                  <a:lnTo>
                    <a:pt x="466" y="1628"/>
                  </a:lnTo>
                  <a:lnTo>
                    <a:pt x="475" y="1548"/>
                  </a:lnTo>
                  <a:lnTo>
                    <a:pt x="486" y="1467"/>
                  </a:lnTo>
                  <a:lnTo>
                    <a:pt x="498" y="1384"/>
                  </a:lnTo>
                  <a:lnTo>
                    <a:pt x="511" y="1300"/>
                  </a:lnTo>
                  <a:lnTo>
                    <a:pt x="525" y="1210"/>
                  </a:lnTo>
                  <a:lnTo>
                    <a:pt x="534" y="1124"/>
                  </a:lnTo>
                  <a:lnTo>
                    <a:pt x="538" y="1040"/>
                  </a:lnTo>
                  <a:lnTo>
                    <a:pt x="537" y="961"/>
                  </a:lnTo>
                  <a:lnTo>
                    <a:pt x="530" y="887"/>
                  </a:lnTo>
                  <a:lnTo>
                    <a:pt x="520" y="815"/>
                  </a:lnTo>
                  <a:lnTo>
                    <a:pt x="505" y="747"/>
                  </a:lnTo>
                  <a:lnTo>
                    <a:pt x="487" y="682"/>
                  </a:lnTo>
                  <a:lnTo>
                    <a:pt x="466" y="622"/>
                  </a:lnTo>
                  <a:lnTo>
                    <a:pt x="441" y="565"/>
                  </a:lnTo>
                  <a:lnTo>
                    <a:pt x="412" y="511"/>
                  </a:lnTo>
                  <a:lnTo>
                    <a:pt x="382" y="461"/>
                  </a:lnTo>
                  <a:lnTo>
                    <a:pt x="351" y="414"/>
                  </a:lnTo>
                  <a:lnTo>
                    <a:pt x="316" y="370"/>
                  </a:lnTo>
                  <a:lnTo>
                    <a:pt x="280" y="329"/>
                  </a:lnTo>
                  <a:lnTo>
                    <a:pt x="244" y="290"/>
                  </a:lnTo>
                  <a:lnTo>
                    <a:pt x="206" y="256"/>
                  </a:lnTo>
                  <a:lnTo>
                    <a:pt x="166" y="223"/>
                  </a:lnTo>
                  <a:lnTo>
                    <a:pt x="127" y="193"/>
                  </a:lnTo>
                  <a:lnTo>
                    <a:pt x="88" y="167"/>
                  </a:lnTo>
                  <a:lnTo>
                    <a:pt x="50" y="143"/>
                  </a:lnTo>
                  <a:lnTo>
                    <a:pt x="10" y="121"/>
                  </a:lnTo>
                  <a:lnTo>
                    <a:pt x="5" y="116"/>
                  </a:lnTo>
                  <a:lnTo>
                    <a:pt x="1" y="108"/>
                  </a:lnTo>
                  <a:lnTo>
                    <a:pt x="0" y="99"/>
                  </a:lnTo>
                  <a:lnTo>
                    <a:pt x="0" y="8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65"/>
            <p:cNvSpPr>
              <a:spLocks/>
            </p:cNvSpPr>
            <p:nvPr/>
          </p:nvSpPr>
          <p:spPr bwMode="auto">
            <a:xfrm>
              <a:off x="1505066" y="4203798"/>
              <a:ext cx="504652" cy="1770466"/>
            </a:xfrm>
            <a:custGeom>
              <a:avLst/>
              <a:gdLst>
                <a:gd name="T0" fmla="*/ 724 w 724"/>
                <a:gd name="T1" fmla="*/ 0 h 2540"/>
                <a:gd name="T2" fmla="*/ 715 w 724"/>
                <a:gd name="T3" fmla="*/ 2021 h 2540"/>
                <a:gd name="T4" fmla="*/ 673 w 724"/>
                <a:gd name="T5" fmla="*/ 2030 h 2540"/>
                <a:gd name="T6" fmla="*/ 629 w 724"/>
                <a:gd name="T7" fmla="*/ 2062 h 2540"/>
                <a:gd name="T8" fmla="*/ 601 w 724"/>
                <a:gd name="T9" fmla="*/ 2110 h 2540"/>
                <a:gd name="T10" fmla="*/ 599 w 724"/>
                <a:gd name="T11" fmla="*/ 2168 h 2540"/>
                <a:gd name="T12" fmla="*/ 620 w 724"/>
                <a:gd name="T13" fmla="*/ 2220 h 2540"/>
                <a:gd name="T14" fmla="*/ 662 w 724"/>
                <a:gd name="T15" fmla="*/ 2255 h 2540"/>
                <a:gd name="T16" fmla="*/ 710 w 724"/>
                <a:gd name="T17" fmla="*/ 2270 h 2540"/>
                <a:gd name="T18" fmla="*/ 724 w 724"/>
                <a:gd name="T19" fmla="*/ 2269 h 2540"/>
                <a:gd name="T20" fmla="*/ 723 w 724"/>
                <a:gd name="T21" fmla="*/ 2540 h 2540"/>
                <a:gd name="T22" fmla="*/ 709 w 724"/>
                <a:gd name="T23" fmla="*/ 2540 h 2540"/>
                <a:gd name="T24" fmla="*/ 638 w 724"/>
                <a:gd name="T25" fmla="*/ 2515 h 2540"/>
                <a:gd name="T26" fmla="*/ 580 w 724"/>
                <a:gd name="T27" fmla="*/ 2466 h 2540"/>
                <a:gd name="T28" fmla="*/ 535 w 724"/>
                <a:gd name="T29" fmla="*/ 2396 h 2540"/>
                <a:gd name="T30" fmla="*/ 499 w 724"/>
                <a:gd name="T31" fmla="*/ 2305 h 2540"/>
                <a:gd name="T32" fmla="*/ 474 w 724"/>
                <a:gd name="T33" fmla="*/ 2197 h 2540"/>
                <a:gd name="T34" fmla="*/ 459 w 724"/>
                <a:gd name="T35" fmla="*/ 2073 h 2540"/>
                <a:gd name="T36" fmla="*/ 453 w 724"/>
                <a:gd name="T37" fmla="*/ 1936 h 2540"/>
                <a:gd name="T38" fmla="*/ 456 w 724"/>
                <a:gd name="T39" fmla="*/ 1789 h 2540"/>
                <a:gd name="T40" fmla="*/ 468 w 724"/>
                <a:gd name="T41" fmla="*/ 1634 h 2540"/>
                <a:gd name="T42" fmla="*/ 486 w 724"/>
                <a:gd name="T43" fmla="*/ 1473 h 2540"/>
                <a:gd name="T44" fmla="*/ 512 w 724"/>
                <a:gd name="T45" fmla="*/ 1306 h 2540"/>
                <a:gd name="T46" fmla="*/ 536 w 724"/>
                <a:gd name="T47" fmla="*/ 1130 h 2540"/>
                <a:gd name="T48" fmla="*/ 537 w 724"/>
                <a:gd name="T49" fmla="*/ 967 h 2540"/>
                <a:gd name="T50" fmla="*/ 521 w 724"/>
                <a:gd name="T51" fmla="*/ 821 h 2540"/>
                <a:gd name="T52" fmla="*/ 489 w 724"/>
                <a:gd name="T53" fmla="*/ 688 h 2540"/>
                <a:gd name="T54" fmla="*/ 442 w 724"/>
                <a:gd name="T55" fmla="*/ 571 h 2540"/>
                <a:gd name="T56" fmla="*/ 384 w 724"/>
                <a:gd name="T57" fmla="*/ 467 h 2540"/>
                <a:gd name="T58" fmla="*/ 317 w 724"/>
                <a:gd name="T59" fmla="*/ 376 h 2540"/>
                <a:gd name="T60" fmla="*/ 244 w 724"/>
                <a:gd name="T61" fmla="*/ 296 h 2540"/>
                <a:gd name="T62" fmla="*/ 167 w 724"/>
                <a:gd name="T63" fmla="*/ 229 h 2540"/>
                <a:gd name="T64" fmla="*/ 89 w 724"/>
                <a:gd name="T65" fmla="*/ 173 h 2540"/>
                <a:gd name="T66" fmla="*/ 12 w 724"/>
                <a:gd name="T67" fmla="*/ 127 h 2540"/>
                <a:gd name="T68" fmla="*/ 3 w 724"/>
                <a:gd name="T69" fmla="*/ 114 h 2540"/>
                <a:gd name="T70" fmla="*/ 0 w 724"/>
                <a:gd name="T71" fmla="*/ 93 h 2540"/>
                <a:gd name="T72" fmla="*/ 13 w 724"/>
                <a:gd name="T73" fmla="*/ 6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4" h="2540">
                  <a:moveTo>
                    <a:pt x="13" y="0"/>
                  </a:moveTo>
                  <a:lnTo>
                    <a:pt x="724" y="0"/>
                  </a:lnTo>
                  <a:lnTo>
                    <a:pt x="724" y="2022"/>
                  </a:lnTo>
                  <a:lnTo>
                    <a:pt x="715" y="2021"/>
                  </a:lnTo>
                  <a:lnTo>
                    <a:pt x="701" y="2022"/>
                  </a:lnTo>
                  <a:lnTo>
                    <a:pt x="673" y="2030"/>
                  </a:lnTo>
                  <a:lnTo>
                    <a:pt x="648" y="2043"/>
                  </a:lnTo>
                  <a:lnTo>
                    <a:pt x="629" y="2062"/>
                  </a:lnTo>
                  <a:lnTo>
                    <a:pt x="612" y="2084"/>
                  </a:lnTo>
                  <a:lnTo>
                    <a:pt x="601" y="2110"/>
                  </a:lnTo>
                  <a:lnTo>
                    <a:pt x="596" y="2139"/>
                  </a:lnTo>
                  <a:lnTo>
                    <a:pt x="599" y="2168"/>
                  </a:lnTo>
                  <a:lnTo>
                    <a:pt x="607" y="2195"/>
                  </a:lnTo>
                  <a:lnTo>
                    <a:pt x="620" y="2220"/>
                  </a:lnTo>
                  <a:lnTo>
                    <a:pt x="639" y="2240"/>
                  </a:lnTo>
                  <a:lnTo>
                    <a:pt x="662" y="2255"/>
                  </a:lnTo>
                  <a:lnTo>
                    <a:pt x="688" y="2266"/>
                  </a:lnTo>
                  <a:lnTo>
                    <a:pt x="710" y="2270"/>
                  </a:lnTo>
                  <a:lnTo>
                    <a:pt x="720" y="2270"/>
                  </a:lnTo>
                  <a:lnTo>
                    <a:pt x="724" y="2269"/>
                  </a:lnTo>
                  <a:lnTo>
                    <a:pt x="724" y="2540"/>
                  </a:lnTo>
                  <a:lnTo>
                    <a:pt x="723" y="2540"/>
                  </a:lnTo>
                  <a:lnTo>
                    <a:pt x="715" y="2538"/>
                  </a:lnTo>
                  <a:lnTo>
                    <a:pt x="709" y="2540"/>
                  </a:lnTo>
                  <a:lnTo>
                    <a:pt x="672" y="2530"/>
                  </a:lnTo>
                  <a:lnTo>
                    <a:pt x="638" y="2515"/>
                  </a:lnTo>
                  <a:lnTo>
                    <a:pt x="608" y="2494"/>
                  </a:lnTo>
                  <a:lnTo>
                    <a:pt x="580" y="2466"/>
                  </a:lnTo>
                  <a:lnTo>
                    <a:pt x="556" y="2433"/>
                  </a:lnTo>
                  <a:lnTo>
                    <a:pt x="535" y="2396"/>
                  </a:lnTo>
                  <a:lnTo>
                    <a:pt x="515" y="2352"/>
                  </a:lnTo>
                  <a:lnTo>
                    <a:pt x="499" y="2305"/>
                  </a:lnTo>
                  <a:lnTo>
                    <a:pt x="485" y="2253"/>
                  </a:lnTo>
                  <a:lnTo>
                    <a:pt x="474" y="2197"/>
                  </a:lnTo>
                  <a:lnTo>
                    <a:pt x="465" y="2136"/>
                  </a:lnTo>
                  <a:lnTo>
                    <a:pt x="459" y="2073"/>
                  </a:lnTo>
                  <a:lnTo>
                    <a:pt x="455" y="2007"/>
                  </a:lnTo>
                  <a:lnTo>
                    <a:pt x="453" y="1936"/>
                  </a:lnTo>
                  <a:lnTo>
                    <a:pt x="453" y="1864"/>
                  </a:lnTo>
                  <a:lnTo>
                    <a:pt x="456" y="1789"/>
                  </a:lnTo>
                  <a:lnTo>
                    <a:pt x="461" y="1712"/>
                  </a:lnTo>
                  <a:lnTo>
                    <a:pt x="468" y="1634"/>
                  </a:lnTo>
                  <a:lnTo>
                    <a:pt x="476" y="1554"/>
                  </a:lnTo>
                  <a:lnTo>
                    <a:pt x="486" y="1473"/>
                  </a:lnTo>
                  <a:lnTo>
                    <a:pt x="498" y="1390"/>
                  </a:lnTo>
                  <a:lnTo>
                    <a:pt x="512" y="1306"/>
                  </a:lnTo>
                  <a:lnTo>
                    <a:pt x="527" y="1216"/>
                  </a:lnTo>
                  <a:lnTo>
                    <a:pt x="536" y="1130"/>
                  </a:lnTo>
                  <a:lnTo>
                    <a:pt x="538" y="1046"/>
                  </a:lnTo>
                  <a:lnTo>
                    <a:pt x="537" y="967"/>
                  </a:lnTo>
                  <a:lnTo>
                    <a:pt x="532" y="893"/>
                  </a:lnTo>
                  <a:lnTo>
                    <a:pt x="521" y="821"/>
                  </a:lnTo>
                  <a:lnTo>
                    <a:pt x="506" y="753"/>
                  </a:lnTo>
                  <a:lnTo>
                    <a:pt x="489" y="688"/>
                  </a:lnTo>
                  <a:lnTo>
                    <a:pt x="466" y="628"/>
                  </a:lnTo>
                  <a:lnTo>
                    <a:pt x="442" y="571"/>
                  </a:lnTo>
                  <a:lnTo>
                    <a:pt x="414" y="517"/>
                  </a:lnTo>
                  <a:lnTo>
                    <a:pt x="384" y="467"/>
                  </a:lnTo>
                  <a:lnTo>
                    <a:pt x="351" y="420"/>
                  </a:lnTo>
                  <a:lnTo>
                    <a:pt x="317" y="376"/>
                  </a:lnTo>
                  <a:lnTo>
                    <a:pt x="281" y="335"/>
                  </a:lnTo>
                  <a:lnTo>
                    <a:pt x="244" y="296"/>
                  </a:lnTo>
                  <a:lnTo>
                    <a:pt x="206" y="262"/>
                  </a:lnTo>
                  <a:lnTo>
                    <a:pt x="167" y="229"/>
                  </a:lnTo>
                  <a:lnTo>
                    <a:pt x="127" y="199"/>
                  </a:lnTo>
                  <a:lnTo>
                    <a:pt x="89" y="173"/>
                  </a:lnTo>
                  <a:lnTo>
                    <a:pt x="50" y="149"/>
                  </a:lnTo>
                  <a:lnTo>
                    <a:pt x="12" y="127"/>
                  </a:lnTo>
                  <a:lnTo>
                    <a:pt x="6" y="122"/>
                  </a:lnTo>
                  <a:lnTo>
                    <a:pt x="3" y="114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9" y="6"/>
                  </a:lnTo>
                  <a:lnTo>
                    <a:pt x="13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148"/>
            <p:cNvSpPr>
              <a:spLocks noEditPoints="1"/>
            </p:cNvSpPr>
            <p:nvPr/>
          </p:nvSpPr>
          <p:spPr bwMode="auto">
            <a:xfrm>
              <a:off x="1816640" y="5514919"/>
              <a:ext cx="368731" cy="456558"/>
            </a:xfrm>
            <a:custGeom>
              <a:avLst/>
              <a:gdLst>
                <a:gd name="T0" fmla="*/ 238 w 529"/>
                <a:gd name="T1" fmla="*/ 149 h 655"/>
                <a:gd name="T2" fmla="*/ 192 w 529"/>
                <a:gd name="T3" fmla="*/ 175 h 655"/>
                <a:gd name="T4" fmla="*/ 161 w 529"/>
                <a:gd name="T5" fmla="*/ 219 h 655"/>
                <a:gd name="T6" fmla="*/ 152 w 529"/>
                <a:gd name="T7" fmla="*/ 272 h 655"/>
                <a:gd name="T8" fmla="*/ 166 w 529"/>
                <a:gd name="T9" fmla="*/ 326 h 655"/>
                <a:gd name="T10" fmla="*/ 201 w 529"/>
                <a:gd name="T11" fmla="*/ 367 h 655"/>
                <a:gd name="T12" fmla="*/ 250 w 529"/>
                <a:gd name="T13" fmla="*/ 388 h 655"/>
                <a:gd name="T14" fmla="*/ 304 w 529"/>
                <a:gd name="T15" fmla="*/ 385 h 655"/>
                <a:gd name="T16" fmla="*/ 351 w 529"/>
                <a:gd name="T17" fmla="*/ 359 h 655"/>
                <a:gd name="T18" fmla="*/ 381 w 529"/>
                <a:gd name="T19" fmla="*/ 316 h 655"/>
                <a:gd name="T20" fmla="*/ 390 w 529"/>
                <a:gd name="T21" fmla="*/ 261 h 655"/>
                <a:gd name="T22" fmla="*/ 376 w 529"/>
                <a:gd name="T23" fmla="*/ 207 h 655"/>
                <a:gd name="T24" fmla="*/ 340 w 529"/>
                <a:gd name="T25" fmla="*/ 168 h 655"/>
                <a:gd name="T26" fmla="*/ 293 w 529"/>
                <a:gd name="T27" fmla="*/ 147 h 655"/>
                <a:gd name="T28" fmla="*/ 9 w 529"/>
                <a:gd name="T29" fmla="*/ 0 h 655"/>
                <a:gd name="T30" fmla="*/ 135 w 529"/>
                <a:gd name="T31" fmla="*/ 45 h 655"/>
                <a:gd name="T32" fmla="*/ 259 w 529"/>
                <a:gd name="T33" fmla="*/ 62 h 655"/>
                <a:gd name="T34" fmla="*/ 382 w 529"/>
                <a:gd name="T35" fmla="*/ 55 h 655"/>
                <a:gd name="T36" fmla="*/ 504 w 529"/>
                <a:gd name="T37" fmla="*/ 31 h 655"/>
                <a:gd name="T38" fmla="*/ 529 w 529"/>
                <a:gd name="T39" fmla="*/ 79 h 655"/>
                <a:gd name="T40" fmla="*/ 522 w 529"/>
                <a:gd name="T41" fmla="*/ 209 h 655"/>
                <a:gd name="T42" fmla="*/ 507 w 529"/>
                <a:gd name="T43" fmla="*/ 327 h 655"/>
                <a:gd name="T44" fmla="*/ 483 w 529"/>
                <a:gd name="T45" fmla="*/ 431 h 655"/>
                <a:gd name="T46" fmla="*/ 449 w 529"/>
                <a:gd name="T47" fmla="*/ 517 h 655"/>
                <a:gd name="T48" fmla="*/ 404 w 529"/>
                <a:gd name="T49" fmla="*/ 585 h 655"/>
                <a:gd name="T50" fmla="*/ 348 w 529"/>
                <a:gd name="T51" fmla="*/ 631 h 655"/>
                <a:gd name="T52" fmla="*/ 281 w 529"/>
                <a:gd name="T53" fmla="*/ 655 h 655"/>
                <a:gd name="T54" fmla="*/ 212 w 529"/>
                <a:gd name="T55" fmla="*/ 644 h 655"/>
                <a:gd name="T56" fmla="*/ 153 w 529"/>
                <a:gd name="T57" fmla="*/ 613 h 655"/>
                <a:gd name="T58" fmla="*/ 105 w 529"/>
                <a:gd name="T59" fmla="*/ 560 h 655"/>
                <a:gd name="T60" fmla="*/ 67 w 529"/>
                <a:gd name="T61" fmla="*/ 490 h 655"/>
                <a:gd name="T62" fmla="*/ 38 w 529"/>
                <a:gd name="T63" fmla="*/ 405 h 655"/>
                <a:gd name="T64" fmla="*/ 17 w 529"/>
                <a:gd name="T65" fmla="*/ 306 h 655"/>
                <a:gd name="T66" fmla="*/ 5 w 529"/>
                <a:gd name="T67" fmla="*/ 199 h 655"/>
                <a:gd name="T68" fmla="*/ 0 w 529"/>
                <a:gd name="T69" fmla="*/ 84 h 655"/>
                <a:gd name="T70" fmla="*/ 1 w 529"/>
                <a:gd name="T71" fmla="*/ 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9" h="655">
                  <a:moveTo>
                    <a:pt x="264" y="144"/>
                  </a:move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304" y="385"/>
                  </a:lnTo>
                  <a:lnTo>
                    <a:pt x="328" y="374"/>
                  </a:lnTo>
                  <a:lnTo>
                    <a:pt x="351" y="359"/>
                  </a:lnTo>
                  <a:lnTo>
                    <a:pt x="368" y="338"/>
                  </a:lnTo>
                  <a:lnTo>
                    <a:pt x="381" y="316"/>
                  </a:lnTo>
                  <a:lnTo>
                    <a:pt x="389" y="289"/>
                  </a:lnTo>
                  <a:lnTo>
                    <a:pt x="390" y="261"/>
                  </a:lnTo>
                  <a:lnTo>
                    <a:pt x="386" y="233"/>
                  </a:lnTo>
                  <a:lnTo>
                    <a:pt x="376" y="207"/>
                  </a:lnTo>
                  <a:lnTo>
                    <a:pt x="360" y="186"/>
                  </a:lnTo>
                  <a:lnTo>
                    <a:pt x="340" y="168"/>
                  </a:lnTo>
                  <a:lnTo>
                    <a:pt x="318" y="155"/>
                  </a:lnTo>
                  <a:lnTo>
                    <a:pt x="293" y="147"/>
                  </a:lnTo>
                  <a:lnTo>
                    <a:pt x="264" y="144"/>
                  </a:lnTo>
                  <a:close/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321" y="60"/>
                  </a:lnTo>
                  <a:lnTo>
                    <a:pt x="382" y="55"/>
                  </a:lnTo>
                  <a:lnTo>
                    <a:pt x="442" y="46"/>
                  </a:lnTo>
                  <a:lnTo>
                    <a:pt x="504" y="31"/>
                  </a:lnTo>
                  <a:lnTo>
                    <a:pt x="529" y="24"/>
                  </a:lnTo>
                  <a:lnTo>
                    <a:pt x="529" y="79"/>
                  </a:lnTo>
                  <a:lnTo>
                    <a:pt x="526" y="145"/>
                  </a:lnTo>
                  <a:lnTo>
                    <a:pt x="522" y="209"/>
                  </a:lnTo>
                  <a:lnTo>
                    <a:pt x="516" y="270"/>
                  </a:lnTo>
                  <a:lnTo>
                    <a:pt x="507" y="327"/>
                  </a:lnTo>
                  <a:lnTo>
                    <a:pt x="496" y="381"/>
                  </a:lnTo>
                  <a:lnTo>
                    <a:pt x="483" y="431"/>
                  </a:lnTo>
                  <a:lnTo>
                    <a:pt x="467" y="477"/>
                  </a:lnTo>
                  <a:lnTo>
                    <a:pt x="449" y="517"/>
                  </a:lnTo>
                  <a:lnTo>
                    <a:pt x="428" y="554"/>
                  </a:lnTo>
                  <a:lnTo>
                    <a:pt x="404" y="585"/>
                  </a:lnTo>
                  <a:lnTo>
                    <a:pt x="377" y="610"/>
                  </a:lnTo>
                  <a:lnTo>
                    <a:pt x="348" y="631"/>
                  </a:lnTo>
                  <a:lnTo>
                    <a:pt x="317" y="645"/>
                  </a:lnTo>
                  <a:lnTo>
                    <a:pt x="281" y="655"/>
                  </a:lnTo>
                  <a:lnTo>
                    <a:pt x="245" y="652"/>
                  </a:lnTo>
                  <a:lnTo>
                    <a:pt x="212" y="644"/>
                  </a:lnTo>
                  <a:lnTo>
                    <a:pt x="181" y="631"/>
                  </a:lnTo>
                  <a:lnTo>
                    <a:pt x="153" y="613"/>
                  </a:lnTo>
                  <a:lnTo>
                    <a:pt x="127" y="588"/>
                  </a:lnTo>
                  <a:lnTo>
                    <a:pt x="105" y="560"/>
                  </a:lnTo>
                  <a:lnTo>
                    <a:pt x="84" y="526"/>
                  </a:lnTo>
                  <a:lnTo>
                    <a:pt x="67" y="490"/>
                  </a:lnTo>
                  <a:lnTo>
                    <a:pt x="51" y="449"/>
                  </a:lnTo>
                  <a:lnTo>
                    <a:pt x="38" y="405"/>
                  </a:lnTo>
                  <a:lnTo>
                    <a:pt x="26" y="356"/>
                  </a:lnTo>
                  <a:lnTo>
                    <a:pt x="17" y="306"/>
                  </a:lnTo>
                  <a:lnTo>
                    <a:pt x="10" y="254"/>
                  </a:lnTo>
                  <a:lnTo>
                    <a:pt x="5" y="199"/>
                  </a:lnTo>
                  <a:lnTo>
                    <a:pt x="1" y="143"/>
                  </a:lnTo>
                  <a:lnTo>
                    <a:pt x="0" y="84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149"/>
            <p:cNvSpPr>
              <a:spLocks/>
            </p:cNvSpPr>
            <p:nvPr/>
          </p:nvSpPr>
          <p:spPr bwMode="auto">
            <a:xfrm>
              <a:off x="1816640" y="5514919"/>
              <a:ext cx="195169" cy="456558"/>
            </a:xfrm>
            <a:custGeom>
              <a:avLst/>
              <a:gdLst>
                <a:gd name="T0" fmla="*/ 9 w 280"/>
                <a:gd name="T1" fmla="*/ 0 h 655"/>
                <a:gd name="T2" fmla="*/ 72 w 280"/>
                <a:gd name="T3" fmla="*/ 26 h 655"/>
                <a:gd name="T4" fmla="*/ 135 w 280"/>
                <a:gd name="T5" fmla="*/ 45 h 655"/>
                <a:gd name="T6" fmla="*/ 196 w 280"/>
                <a:gd name="T7" fmla="*/ 56 h 655"/>
                <a:gd name="T8" fmla="*/ 259 w 280"/>
                <a:gd name="T9" fmla="*/ 62 h 655"/>
                <a:gd name="T10" fmla="*/ 280 w 280"/>
                <a:gd name="T11" fmla="*/ 62 h 655"/>
                <a:gd name="T12" fmla="*/ 280 w 280"/>
                <a:gd name="T13" fmla="*/ 145 h 655"/>
                <a:gd name="T14" fmla="*/ 264 w 280"/>
                <a:gd name="T15" fmla="*/ 144 h 655"/>
                <a:gd name="T16" fmla="*/ 238 w 280"/>
                <a:gd name="T17" fmla="*/ 149 h 655"/>
                <a:gd name="T18" fmla="*/ 213 w 280"/>
                <a:gd name="T19" fmla="*/ 160 h 655"/>
                <a:gd name="T20" fmla="*/ 192 w 280"/>
                <a:gd name="T21" fmla="*/ 175 h 655"/>
                <a:gd name="T22" fmla="*/ 174 w 280"/>
                <a:gd name="T23" fmla="*/ 195 h 655"/>
                <a:gd name="T24" fmla="*/ 161 w 280"/>
                <a:gd name="T25" fmla="*/ 219 h 655"/>
                <a:gd name="T26" fmla="*/ 154 w 280"/>
                <a:gd name="T27" fmla="*/ 245 h 655"/>
                <a:gd name="T28" fmla="*/ 152 w 280"/>
                <a:gd name="T29" fmla="*/ 272 h 655"/>
                <a:gd name="T30" fmla="*/ 157 w 280"/>
                <a:gd name="T31" fmla="*/ 301 h 655"/>
                <a:gd name="T32" fmla="*/ 166 w 280"/>
                <a:gd name="T33" fmla="*/ 326 h 655"/>
                <a:gd name="T34" fmla="*/ 182 w 280"/>
                <a:gd name="T35" fmla="*/ 348 h 655"/>
                <a:gd name="T36" fmla="*/ 201 w 280"/>
                <a:gd name="T37" fmla="*/ 367 h 655"/>
                <a:gd name="T38" fmla="*/ 224 w 280"/>
                <a:gd name="T39" fmla="*/ 380 h 655"/>
                <a:gd name="T40" fmla="*/ 250 w 280"/>
                <a:gd name="T41" fmla="*/ 388 h 655"/>
                <a:gd name="T42" fmla="*/ 277 w 280"/>
                <a:gd name="T43" fmla="*/ 389 h 655"/>
                <a:gd name="T44" fmla="*/ 280 w 280"/>
                <a:gd name="T45" fmla="*/ 389 h 655"/>
                <a:gd name="T46" fmla="*/ 280 w 280"/>
                <a:gd name="T47" fmla="*/ 655 h 655"/>
                <a:gd name="T48" fmla="*/ 262 w 280"/>
                <a:gd name="T49" fmla="*/ 655 h 655"/>
                <a:gd name="T50" fmla="*/ 226 w 280"/>
                <a:gd name="T51" fmla="*/ 649 h 655"/>
                <a:gd name="T52" fmla="*/ 194 w 280"/>
                <a:gd name="T53" fmla="*/ 638 h 655"/>
                <a:gd name="T54" fmla="*/ 164 w 280"/>
                <a:gd name="T55" fmla="*/ 621 h 655"/>
                <a:gd name="T56" fmla="*/ 136 w 280"/>
                <a:gd name="T57" fmla="*/ 598 h 655"/>
                <a:gd name="T58" fmla="*/ 111 w 280"/>
                <a:gd name="T59" fmla="*/ 569 h 655"/>
                <a:gd name="T60" fmla="*/ 90 w 280"/>
                <a:gd name="T61" fmla="*/ 537 h 655"/>
                <a:gd name="T62" fmla="*/ 71 w 280"/>
                <a:gd name="T63" fmla="*/ 500 h 655"/>
                <a:gd name="T64" fmla="*/ 55 w 280"/>
                <a:gd name="T65" fmla="*/ 460 h 655"/>
                <a:gd name="T66" fmla="*/ 40 w 280"/>
                <a:gd name="T67" fmla="*/ 415 h 655"/>
                <a:gd name="T68" fmla="*/ 29 w 280"/>
                <a:gd name="T69" fmla="*/ 367 h 655"/>
                <a:gd name="T70" fmla="*/ 18 w 280"/>
                <a:gd name="T71" fmla="*/ 316 h 655"/>
                <a:gd name="T72" fmla="*/ 12 w 280"/>
                <a:gd name="T73" fmla="*/ 262 h 655"/>
                <a:gd name="T74" fmla="*/ 5 w 280"/>
                <a:gd name="T75" fmla="*/ 206 h 655"/>
                <a:gd name="T76" fmla="*/ 2 w 280"/>
                <a:gd name="T77" fmla="*/ 148 h 655"/>
                <a:gd name="T78" fmla="*/ 0 w 280"/>
                <a:gd name="T79" fmla="*/ 88 h 655"/>
                <a:gd name="T80" fmla="*/ 0 w 280"/>
                <a:gd name="T81" fmla="*/ 25 h 655"/>
                <a:gd name="T82" fmla="*/ 1 w 280"/>
                <a:gd name="T83" fmla="*/ 4 h 655"/>
                <a:gd name="T84" fmla="*/ 9 w 280"/>
                <a:gd name="T8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0" h="655"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280" y="62"/>
                  </a:lnTo>
                  <a:lnTo>
                    <a:pt x="280" y="145"/>
                  </a:lnTo>
                  <a:lnTo>
                    <a:pt x="264" y="144"/>
                  </a:ln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280" y="389"/>
                  </a:lnTo>
                  <a:lnTo>
                    <a:pt x="280" y="655"/>
                  </a:lnTo>
                  <a:lnTo>
                    <a:pt x="262" y="655"/>
                  </a:lnTo>
                  <a:lnTo>
                    <a:pt x="226" y="649"/>
                  </a:lnTo>
                  <a:lnTo>
                    <a:pt x="194" y="638"/>
                  </a:lnTo>
                  <a:lnTo>
                    <a:pt x="164" y="621"/>
                  </a:lnTo>
                  <a:lnTo>
                    <a:pt x="136" y="598"/>
                  </a:lnTo>
                  <a:lnTo>
                    <a:pt x="111" y="569"/>
                  </a:lnTo>
                  <a:lnTo>
                    <a:pt x="90" y="537"/>
                  </a:lnTo>
                  <a:lnTo>
                    <a:pt x="71" y="500"/>
                  </a:lnTo>
                  <a:lnTo>
                    <a:pt x="55" y="460"/>
                  </a:lnTo>
                  <a:lnTo>
                    <a:pt x="40" y="415"/>
                  </a:lnTo>
                  <a:lnTo>
                    <a:pt x="29" y="367"/>
                  </a:lnTo>
                  <a:lnTo>
                    <a:pt x="18" y="316"/>
                  </a:lnTo>
                  <a:lnTo>
                    <a:pt x="12" y="262"/>
                  </a:lnTo>
                  <a:lnTo>
                    <a:pt x="5" y="206"/>
                  </a:lnTo>
                  <a:lnTo>
                    <a:pt x="2" y="148"/>
                  </a:lnTo>
                  <a:lnTo>
                    <a:pt x="0" y="88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150"/>
            <p:cNvSpPr>
              <a:spLocks/>
            </p:cNvSpPr>
            <p:nvPr/>
          </p:nvSpPr>
          <p:spPr bwMode="auto">
            <a:xfrm>
              <a:off x="1506460" y="2982594"/>
              <a:ext cx="995364" cy="462831"/>
            </a:xfrm>
            <a:custGeom>
              <a:avLst/>
              <a:gdLst>
                <a:gd name="T0" fmla="*/ 1411 w 1428"/>
                <a:gd name="T1" fmla="*/ 12 h 664"/>
                <a:gd name="T2" fmla="*/ 1424 w 1428"/>
                <a:gd name="T3" fmla="*/ 525 h 664"/>
                <a:gd name="T4" fmla="*/ 1418 w 1428"/>
                <a:gd name="T5" fmla="*/ 591 h 664"/>
                <a:gd name="T6" fmla="*/ 1371 w 1428"/>
                <a:gd name="T7" fmla="*/ 646 h 664"/>
                <a:gd name="T8" fmla="*/ 1305 w 1428"/>
                <a:gd name="T9" fmla="*/ 664 h 664"/>
                <a:gd name="T10" fmla="*/ 1253 w 1428"/>
                <a:gd name="T11" fmla="*/ 630 h 664"/>
                <a:gd name="T12" fmla="*/ 1217 w 1428"/>
                <a:gd name="T13" fmla="*/ 574 h 664"/>
                <a:gd name="T14" fmla="*/ 1183 w 1428"/>
                <a:gd name="T15" fmla="*/ 525 h 664"/>
                <a:gd name="T16" fmla="*/ 1141 w 1428"/>
                <a:gd name="T17" fmla="*/ 523 h 664"/>
                <a:gd name="T18" fmla="*/ 1097 w 1428"/>
                <a:gd name="T19" fmla="*/ 540 h 664"/>
                <a:gd name="T20" fmla="*/ 1052 w 1428"/>
                <a:gd name="T21" fmla="*/ 541 h 664"/>
                <a:gd name="T22" fmla="*/ 1007 w 1428"/>
                <a:gd name="T23" fmla="*/ 507 h 664"/>
                <a:gd name="T24" fmla="*/ 954 w 1428"/>
                <a:gd name="T25" fmla="*/ 489 h 664"/>
                <a:gd name="T26" fmla="*/ 919 w 1428"/>
                <a:gd name="T27" fmla="*/ 507 h 664"/>
                <a:gd name="T28" fmla="*/ 885 w 1428"/>
                <a:gd name="T29" fmla="*/ 533 h 664"/>
                <a:gd name="T30" fmla="*/ 822 w 1428"/>
                <a:gd name="T31" fmla="*/ 534 h 664"/>
                <a:gd name="T32" fmla="*/ 767 w 1428"/>
                <a:gd name="T33" fmla="*/ 499 h 664"/>
                <a:gd name="T34" fmla="*/ 718 w 1428"/>
                <a:gd name="T35" fmla="*/ 461 h 664"/>
                <a:gd name="T36" fmla="*/ 678 w 1428"/>
                <a:gd name="T37" fmla="*/ 460 h 664"/>
                <a:gd name="T38" fmla="*/ 615 w 1428"/>
                <a:gd name="T39" fmla="*/ 525 h 664"/>
                <a:gd name="T40" fmla="*/ 550 w 1428"/>
                <a:gd name="T41" fmla="*/ 597 h 664"/>
                <a:gd name="T42" fmla="*/ 479 w 1428"/>
                <a:gd name="T43" fmla="*/ 635 h 664"/>
                <a:gd name="T44" fmla="*/ 416 w 1428"/>
                <a:gd name="T45" fmla="*/ 622 h 664"/>
                <a:gd name="T46" fmla="*/ 366 w 1428"/>
                <a:gd name="T47" fmla="*/ 580 h 664"/>
                <a:gd name="T48" fmla="*/ 322 w 1428"/>
                <a:gd name="T49" fmla="*/ 537 h 664"/>
                <a:gd name="T50" fmla="*/ 275 w 1428"/>
                <a:gd name="T51" fmla="*/ 519 h 664"/>
                <a:gd name="T52" fmla="*/ 218 w 1428"/>
                <a:gd name="T53" fmla="*/ 530 h 664"/>
                <a:gd name="T54" fmla="*/ 166 w 1428"/>
                <a:gd name="T55" fmla="*/ 525 h 664"/>
                <a:gd name="T56" fmla="*/ 111 w 1428"/>
                <a:gd name="T57" fmla="*/ 536 h 664"/>
                <a:gd name="T58" fmla="*/ 85 w 1428"/>
                <a:gd name="T59" fmla="*/ 559 h 664"/>
                <a:gd name="T60" fmla="*/ 53 w 1428"/>
                <a:gd name="T61" fmla="*/ 578 h 664"/>
                <a:gd name="T62" fmla="*/ 21 w 1428"/>
                <a:gd name="T63" fmla="*/ 568 h 664"/>
                <a:gd name="T64" fmla="*/ 5 w 1428"/>
                <a:gd name="T65" fmla="*/ 536 h 664"/>
                <a:gd name="T66" fmla="*/ 0 w 1428"/>
                <a:gd name="T67" fmla="*/ 46 h 664"/>
                <a:gd name="T68" fmla="*/ 24 w 1428"/>
                <a:gd name="T69" fmla="*/ 29 h 664"/>
                <a:gd name="T70" fmla="*/ 82 w 1428"/>
                <a:gd name="T71" fmla="*/ 16 h 664"/>
                <a:gd name="T72" fmla="*/ 163 w 1428"/>
                <a:gd name="T73" fmla="*/ 12 h 664"/>
                <a:gd name="T74" fmla="*/ 242 w 1428"/>
                <a:gd name="T75" fmla="*/ 13 h 664"/>
                <a:gd name="T76" fmla="*/ 292 w 1428"/>
                <a:gd name="T77" fmla="*/ 15 h 664"/>
                <a:gd name="T78" fmla="*/ 999 w 1428"/>
                <a:gd name="T79" fmla="*/ 23 h 664"/>
                <a:gd name="T80" fmla="*/ 1084 w 1428"/>
                <a:gd name="T81" fmla="*/ 16 h 664"/>
                <a:gd name="T82" fmla="*/ 1178 w 1428"/>
                <a:gd name="T83" fmla="*/ 9 h 664"/>
                <a:gd name="T84" fmla="*/ 1255 w 1428"/>
                <a:gd name="T85" fmla="*/ 17 h 664"/>
                <a:gd name="T86" fmla="*/ 1278 w 1428"/>
                <a:gd name="T87" fmla="*/ 23 h 664"/>
                <a:gd name="T88" fmla="*/ 1309 w 1428"/>
                <a:gd name="T89" fmla="*/ 30 h 664"/>
                <a:gd name="T90" fmla="*/ 1346 w 1428"/>
                <a:gd name="T91" fmla="*/ 15 h 664"/>
                <a:gd name="T92" fmla="*/ 1382 w 1428"/>
                <a:gd name="T93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8" h="664">
                  <a:moveTo>
                    <a:pt x="1393" y="0"/>
                  </a:moveTo>
                  <a:lnTo>
                    <a:pt x="1402" y="4"/>
                  </a:lnTo>
                  <a:lnTo>
                    <a:pt x="1411" y="12"/>
                  </a:lnTo>
                  <a:lnTo>
                    <a:pt x="1419" y="26"/>
                  </a:lnTo>
                  <a:lnTo>
                    <a:pt x="1424" y="46"/>
                  </a:lnTo>
                  <a:lnTo>
                    <a:pt x="1424" y="525"/>
                  </a:lnTo>
                  <a:lnTo>
                    <a:pt x="1428" y="546"/>
                  </a:lnTo>
                  <a:lnTo>
                    <a:pt x="1426" y="568"/>
                  </a:lnTo>
                  <a:lnTo>
                    <a:pt x="1418" y="591"/>
                  </a:lnTo>
                  <a:lnTo>
                    <a:pt x="1406" y="612"/>
                  </a:lnTo>
                  <a:lnTo>
                    <a:pt x="1390" y="630"/>
                  </a:lnTo>
                  <a:lnTo>
                    <a:pt x="1371" y="646"/>
                  </a:lnTo>
                  <a:lnTo>
                    <a:pt x="1350" y="657"/>
                  </a:lnTo>
                  <a:lnTo>
                    <a:pt x="1329" y="664"/>
                  </a:lnTo>
                  <a:lnTo>
                    <a:pt x="1305" y="664"/>
                  </a:lnTo>
                  <a:lnTo>
                    <a:pt x="1284" y="657"/>
                  </a:lnTo>
                  <a:lnTo>
                    <a:pt x="1267" y="646"/>
                  </a:lnTo>
                  <a:lnTo>
                    <a:pt x="1253" y="630"/>
                  </a:lnTo>
                  <a:lnTo>
                    <a:pt x="1240" y="612"/>
                  </a:lnTo>
                  <a:lnTo>
                    <a:pt x="1228" y="593"/>
                  </a:lnTo>
                  <a:lnTo>
                    <a:pt x="1217" y="574"/>
                  </a:lnTo>
                  <a:lnTo>
                    <a:pt x="1208" y="557"/>
                  </a:lnTo>
                  <a:lnTo>
                    <a:pt x="1196" y="537"/>
                  </a:lnTo>
                  <a:lnTo>
                    <a:pt x="1183" y="525"/>
                  </a:lnTo>
                  <a:lnTo>
                    <a:pt x="1170" y="520"/>
                  </a:lnTo>
                  <a:lnTo>
                    <a:pt x="1156" y="519"/>
                  </a:lnTo>
                  <a:lnTo>
                    <a:pt x="1141" y="523"/>
                  </a:lnTo>
                  <a:lnTo>
                    <a:pt x="1127" y="528"/>
                  </a:lnTo>
                  <a:lnTo>
                    <a:pt x="1113" y="533"/>
                  </a:lnTo>
                  <a:lnTo>
                    <a:pt x="1097" y="540"/>
                  </a:lnTo>
                  <a:lnTo>
                    <a:pt x="1083" y="544"/>
                  </a:lnTo>
                  <a:lnTo>
                    <a:pt x="1067" y="545"/>
                  </a:lnTo>
                  <a:lnTo>
                    <a:pt x="1052" y="541"/>
                  </a:lnTo>
                  <a:lnTo>
                    <a:pt x="1038" y="533"/>
                  </a:lnTo>
                  <a:lnTo>
                    <a:pt x="1022" y="520"/>
                  </a:lnTo>
                  <a:lnTo>
                    <a:pt x="1007" y="507"/>
                  </a:lnTo>
                  <a:lnTo>
                    <a:pt x="990" y="495"/>
                  </a:lnTo>
                  <a:lnTo>
                    <a:pt x="970" y="489"/>
                  </a:lnTo>
                  <a:lnTo>
                    <a:pt x="954" y="489"/>
                  </a:lnTo>
                  <a:lnTo>
                    <a:pt x="941" y="493"/>
                  </a:lnTo>
                  <a:lnTo>
                    <a:pt x="929" y="498"/>
                  </a:lnTo>
                  <a:lnTo>
                    <a:pt x="919" y="507"/>
                  </a:lnTo>
                  <a:lnTo>
                    <a:pt x="908" y="516"/>
                  </a:lnTo>
                  <a:lnTo>
                    <a:pt x="897" y="525"/>
                  </a:lnTo>
                  <a:lnTo>
                    <a:pt x="885" y="533"/>
                  </a:lnTo>
                  <a:lnTo>
                    <a:pt x="863" y="540"/>
                  </a:lnTo>
                  <a:lnTo>
                    <a:pt x="842" y="540"/>
                  </a:lnTo>
                  <a:lnTo>
                    <a:pt x="822" y="534"/>
                  </a:lnTo>
                  <a:lnTo>
                    <a:pt x="802" y="525"/>
                  </a:lnTo>
                  <a:lnTo>
                    <a:pt x="784" y="512"/>
                  </a:lnTo>
                  <a:lnTo>
                    <a:pt x="767" y="499"/>
                  </a:lnTo>
                  <a:lnTo>
                    <a:pt x="750" y="485"/>
                  </a:lnTo>
                  <a:lnTo>
                    <a:pt x="734" y="472"/>
                  </a:lnTo>
                  <a:lnTo>
                    <a:pt x="718" y="461"/>
                  </a:lnTo>
                  <a:lnTo>
                    <a:pt x="704" y="456"/>
                  </a:lnTo>
                  <a:lnTo>
                    <a:pt x="690" y="455"/>
                  </a:lnTo>
                  <a:lnTo>
                    <a:pt x="678" y="460"/>
                  </a:lnTo>
                  <a:lnTo>
                    <a:pt x="657" y="478"/>
                  </a:lnTo>
                  <a:lnTo>
                    <a:pt x="636" y="500"/>
                  </a:lnTo>
                  <a:lnTo>
                    <a:pt x="615" y="525"/>
                  </a:lnTo>
                  <a:lnTo>
                    <a:pt x="594" y="550"/>
                  </a:lnTo>
                  <a:lnTo>
                    <a:pt x="572" y="575"/>
                  </a:lnTo>
                  <a:lnTo>
                    <a:pt x="550" y="597"/>
                  </a:lnTo>
                  <a:lnTo>
                    <a:pt x="527" y="616"/>
                  </a:lnTo>
                  <a:lnTo>
                    <a:pt x="504" y="629"/>
                  </a:lnTo>
                  <a:lnTo>
                    <a:pt x="479" y="635"/>
                  </a:lnTo>
                  <a:lnTo>
                    <a:pt x="455" y="635"/>
                  </a:lnTo>
                  <a:lnTo>
                    <a:pt x="434" y="631"/>
                  </a:lnTo>
                  <a:lnTo>
                    <a:pt x="416" y="622"/>
                  </a:lnTo>
                  <a:lnTo>
                    <a:pt x="398" y="610"/>
                  </a:lnTo>
                  <a:lnTo>
                    <a:pt x="382" y="596"/>
                  </a:lnTo>
                  <a:lnTo>
                    <a:pt x="366" y="580"/>
                  </a:lnTo>
                  <a:lnTo>
                    <a:pt x="351" y="565"/>
                  </a:lnTo>
                  <a:lnTo>
                    <a:pt x="336" y="550"/>
                  </a:lnTo>
                  <a:lnTo>
                    <a:pt x="322" y="537"/>
                  </a:lnTo>
                  <a:lnTo>
                    <a:pt x="307" y="527"/>
                  </a:lnTo>
                  <a:lnTo>
                    <a:pt x="292" y="520"/>
                  </a:lnTo>
                  <a:lnTo>
                    <a:pt x="275" y="519"/>
                  </a:lnTo>
                  <a:lnTo>
                    <a:pt x="258" y="523"/>
                  </a:lnTo>
                  <a:lnTo>
                    <a:pt x="237" y="529"/>
                  </a:lnTo>
                  <a:lnTo>
                    <a:pt x="218" y="530"/>
                  </a:lnTo>
                  <a:lnTo>
                    <a:pt x="201" y="529"/>
                  </a:lnTo>
                  <a:lnTo>
                    <a:pt x="184" y="527"/>
                  </a:lnTo>
                  <a:lnTo>
                    <a:pt x="166" y="525"/>
                  </a:lnTo>
                  <a:lnTo>
                    <a:pt x="148" y="527"/>
                  </a:lnTo>
                  <a:lnTo>
                    <a:pt x="125" y="530"/>
                  </a:lnTo>
                  <a:lnTo>
                    <a:pt x="111" y="536"/>
                  </a:lnTo>
                  <a:lnTo>
                    <a:pt x="100" y="544"/>
                  </a:lnTo>
                  <a:lnTo>
                    <a:pt x="93" y="551"/>
                  </a:lnTo>
                  <a:lnTo>
                    <a:pt x="85" y="559"/>
                  </a:lnTo>
                  <a:lnTo>
                    <a:pt x="76" y="567"/>
                  </a:lnTo>
                  <a:lnTo>
                    <a:pt x="66" y="574"/>
                  </a:lnTo>
                  <a:lnTo>
                    <a:pt x="53" y="578"/>
                  </a:lnTo>
                  <a:lnTo>
                    <a:pt x="36" y="579"/>
                  </a:lnTo>
                  <a:lnTo>
                    <a:pt x="27" y="576"/>
                  </a:lnTo>
                  <a:lnTo>
                    <a:pt x="21" y="568"/>
                  </a:lnTo>
                  <a:lnTo>
                    <a:pt x="14" y="558"/>
                  </a:lnTo>
                  <a:lnTo>
                    <a:pt x="9" y="546"/>
                  </a:lnTo>
                  <a:lnTo>
                    <a:pt x="5" y="536"/>
                  </a:lnTo>
                  <a:lnTo>
                    <a:pt x="2" y="529"/>
                  </a:lnTo>
                  <a:lnTo>
                    <a:pt x="0" y="528"/>
                  </a:lnTo>
                  <a:lnTo>
                    <a:pt x="0" y="46"/>
                  </a:lnTo>
                  <a:lnTo>
                    <a:pt x="11" y="46"/>
                  </a:lnTo>
                  <a:lnTo>
                    <a:pt x="14" y="37"/>
                  </a:lnTo>
                  <a:lnTo>
                    <a:pt x="24" y="29"/>
                  </a:lnTo>
                  <a:lnTo>
                    <a:pt x="40" y="23"/>
                  </a:lnTo>
                  <a:lnTo>
                    <a:pt x="60" y="19"/>
                  </a:lnTo>
                  <a:lnTo>
                    <a:pt x="82" y="16"/>
                  </a:lnTo>
                  <a:lnTo>
                    <a:pt x="108" y="13"/>
                  </a:lnTo>
                  <a:lnTo>
                    <a:pt x="136" y="12"/>
                  </a:lnTo>
                  <a:lnTo>
                    <a:pt x="163" y="12"/>
                  </a:lnTo>
                  <a:lnTo>
                    <a:pt x="191" y="12"/>
                  </a:lnTo>
                  <a:lnTo>
                    <a:pt x="217" y="12"/>
                  </a:lnTo>
                  <a:lnTo>
                    <a:pt x="242" y="13"/>
                  </a:lnTo>
                  <a:lnTo>
                    <a:pt x="263" y="13"/>
                  </a:lnTo>
                  <a:lnTo>
                    <a:pt x="279" y="15"/>
                  </a:lnTo>
                  <a:lnTo>
                    <a:pt x="292" y="15"/>
                  </a:lnTo>
                  <a:lnTo>
                    <a:pt x="525" y="17"/>
                  </a:lnTo>
                  <a:lnTo>
                    <a:pt x="760" y="20"/>
                  </a:lnTo>
                  <a:lnTo>
                    <a:pt x="999" y="23"/>
                  </a:lnTo>
                  <a:lnTo>
                    <a:pt x="1024" y="21"/>
                  </a:lnTo>
                  <a:lnTo>
                    <a:pt x="1052" y="20"/>
                  </a:lnTo>
                  <a:lnTo>
                    <a:pt x="1084" y="16"/>
                  </a:lnTo>
                  <a:lnTo>
                    <a:pt x="1115" y="13"/>
                  </a:lnTo>
                  <a:lnTo>
                    <a:pt x="1147" y="11"/>
                  </a:lnTo>
                  <a:lnTo>
                    <a:pt x="1178" y="9"/>
                  </a:lnTo>
                  <a:lnTo>
                    <a:pt x="1207" y="9"/>
                  </a:lnTo>
                  <a:lnTo>
                    <a:pt x="1233" y="12"/>
                  </a:lnTo>
                  <a:lnTo>
                    <a:pt x="1255" y="17"/>
                  </a:lnTo>
                  <a:lnTo>
                    <a:pt x="1261" y="16"/>
                  </a:lnTo>
                  <a:lnTo>
                    <a:pt x="1268" y="17"/>
                  </a:lnTo>
                  <a:lnTo>
                    <a:pt x="1278" y="23"/>
                  </a:lnTo>
                  <a:lnTo>
                    <a:pt x="1288" y="28"/>
                  </a:lnTo>
                  <a:lnTo>
                    <a:pt x="1299" y="30"/>
                  </a:lnTo>
                  <a:lnTo>
                    <a:pt x="1309" y="30"/>
                  </a:lnTo>
                  <a:lnTo>
                    <a:pt x="1321" y="26"/>
                  </a:lnTo>
                  <a:lnTo>
                    <a:pt x="1334" y="21"/>
                  </a:lnTo>
                  <a:lnTo>
                    <a:pt x="1346" y="15"/>
                  </a:lnTo>
                  <a:lnTo>
                    <a:pt x="1359" y="8"/>
                  </a:lnTo>
                  <a:lnTo>
                    <a:pt x="1371" y="4"/>
                  </a:lnTo>
                  <a:lnTo>
                    <a:pt x="1382" y="0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51"/>
            <p:cNvSpPr>
              <a:spLocks noChangeArrowheads="1"/>
            </p:cNvSpPr>
            <p:nvPr/>
          </p:nvSpPr>
          <p:spPr bwMode="auto">
            <a:xfrm>
              <a:off x="1513430" y="3864342"/>
              <a:ext cx="985606" cy="3540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52"/>
            <p:cNvSpPr>
              <a:spLocks noChangeArrowheads="1"/>
            </p:cNvSpPr>
            <p:nvPr/>
          </p:nvSpPr>
          <p:spPr bwMode="auto">
            <a:xfrm>
              <a:off x="1513430" y="3864342"/>
              <a:ext cx="497682" cy="3540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153"/>
            <p:cNvSpPr>
              <a:spLocks noChangeArrowheads="1"/>
            </p:cNvSpPr>
            <p:nvPr/>
          </p:nvSpPr>
          <p:spPr bwMode="auto">
            <a:xfrm>
              <a:off x="1512733" y="4050450"/>
              <a:ext cx="989091" cy="35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54"/>
            <p:cNvSpPr>
              <a:spLocks/>
            </p:cNvSpPr>
            <p:nvPr/>
          </p:nvSpPr>
          <p:spPr bwMode="auto">
            <a:xfrm>
              <a:off x="1506460" y="2990959"/>
              <a:ext cx="501864" cy="434252"/>
            </a:xfrm>
            <a:custGeom>
              <a:avLst/>
              <a:gdLst>
                <a:gd name="T0" fmla="*/ 191 w 720"/>
                <a:gd name="T1" fmla="*/ 0 h 623"/>
                <a:gd name="T2" fmla="*/ 242 w 720"/>
                <a:gd name="T3" fmla="*/ 1 h 623"/>
                <a:gd name="T4" fmla="*/ 279 w 720"/>
                <a:gd name="T5" fmla="*/ 3 h 623"/>
                <a:gd name="T6" fmla="*/ 466 w 720"/>
                <a:gd name="T7" fmla="*/ 4 h 623"/>
                <a:gd name="T8" fmla="*/ 720 w 720"/>
                <a:gd name="T9" fmla="*/ 8 h 623"/>
                <a:gd name="T10" fmla="*/ 718 w 720"/>
                <a:gd name="T11" fmla="*/ 449 h 623"/>
                <a:gd name="T12" fmla="*/ 690 w 720"/>
                <a:gd name="T13" fmla="*/ 443 h 623"/>
                <a:gd name="T14" fmla="*/ 657 w 720"/>
                <a:gd name="T15" fmla="*/ 466 h 623"/>
                <a:gd name="T16" fmla="*/ 615 w 720"/>
                <a:gd name="T17" fmla="*/ 513 h 623"/>
                <a:gd name="T18" fmla="*/ 572 w 720"/>
                <a:gd name="T19" fmla="*/ 563 h 623"/>
                <a:gd name="T20" fmla="*/ 527 w 720"/>
                <a:gd name="T21" fmla="*/ 604 h 623"/>
                <a:gd name="T22" fmla="*/ 479 w 720"/>
                <a:gd name="T23" fmla="*/ 623 h 623"/>
                <a:gd name="T24" fmla="*/ 434 w 720"/>
                <a:gd name="T25" fmla="*/ 619 h 623"/>
                <a:gd name="T26" fmla="*/ 398 w 720"/>
                <a:gd name="T27" fmla="*/ 598 h 623"/>
                <a:gd name="T28" fmla="*/ 366 w 720"/>
                <a:gd name="T29" fmla="*/ 568 h 623"/>
                <a:gd name="T30" fmla="*/ 336 w 720"/>
                <a:gd name="T31" fmla="*/ 538 h 623"/>
                <a:gd name="T32" fmla="*/ 307 w 720"/>
                <a:gd name="T33" fmla="*/ 515 h 623"/>
                <a:gd name="T34" fmla="*/ 275 w 720"/>
                <a:gd name="T35" fmla="*/ 507 h 623"/>
                <a:gd name="T36" fmla="*/ 237 w 720"/>
                <a:gd name="T37" fmla="*/ 517 h 623"/>
                <a:gd name="T38" fmla="*/ 201 w 720"/>
                <a:gd name="T39" fmla="*/ 517 h 623"/>
                <a:gd name="T40" fmla="*/ 166 w 720"/>
                <a:gd name="T41" fmla="*/ 513 h 623"/>
                <a:gd name="T42" fmla="*/ 125 w 720"/>
                <a:gd name="T43" fmla="*/ 518 h 623"/>
                <a:gd name="T44" fmla="*/ 100 w 720"/>
                <a:gd name="T45" fmla="*/ 532 h 623"/>
                <a:gd name="T46" fmla="*/ 85 w 720"/>
                <a:gd name="T47" fmla="*/ 547 h 623"/>
                <a:gd name="T48" fmla="*/ 66 w 720"/>
                <a:gd name="T49" fmla="*/ 562 h 623"/>
                <a:gd name="T50" fmla="*/ 36 w 720"/>
                <a:gd name="T51" fmla="*/ 567 h 623"/>
                <a:gd name="T52" fmla="*/ 21 w 720"/>
                <a:gd name="T53" fmla="*/ 556 h 623"/>
                <a:gd name="T54" fmla="*/ 9 w 720"/>
                <a:gd name="T55" fmla="*/ 534 h 623"/>
                <a:gd name="T56" fmla="*/ 2 w 720"/>
                <a:gd name="T57" fmla="*/ 517 h 623"/>
                <a:gd name="T58" fmla="*/ 0 w 720"/>
                <a:gd name="T59" fmla="*/ 34 h 623"/>
                <a:gd name="T60" fmla="*/ 14 w 720"/>
                <a:gd name="T61" fmla="*/ 25 h 623"/>
                <a:gd name="T62" fmla="*/ 40 w 720"/>
                <a:gd name="T63" fmla="*/ 11 h 623"/>
                <a:gd name="T64" fmla="*/ 82 w 720"/>
                <a:gd name="T65" fmla="*/ 4 h 623"/>
                <a:gd name="T66" fmla="*/ 136 w 720"/>
                <a:gd name="T6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0" h="623">
                  <a:moveTo>
                    <a:pt x="163" y="0"/>
                  </a:moveTo>
                  <a:lnTo>
                    <a:pt x="191" y="0"/>
                  </a:lnTo>
                  <a:lnTo>
                    <a:pt x="217" y="0"/>
                  </a:lnTo>
                  <a:lnTo>
                    <a:pt x="242" y="1"/>
                  </a:lnTo>
                  <a:lnTo>
                    <a:pt x="263" y="1"/>
                  </a:lnTo>
                  <a:lnTo>
                    <a:pt x="279" y="3"/>
                  </a:lnTo>
                  <a:lnTo>
                    <a:pt x="292" y="3"/>
                  </a:lnTo>
                  <a:lnTo>
                    <a:pt x="466" y="4"/>
                  </a:lnTo>
                  <a:lnTo>
                    <a:pt x="643" y="7"/>
                  </a:lnTo>
                  <a:lnTo>
                    <a:pt x="720" y="8"/>
                  </a:lnTo>
                  <a:lnTo>
                    <a:pt x="720" y="450"/>
                  </a:lnTo>
                  <a:lnTo>
                    <a:pt x="718" y="449"/>
                  </a:lnTo>
                  <a:lnTo>
                    <a:pt x="704" y="443"/>
                  </a:lnTo>
                  <a:lnTo>
                    <a:pt x="690" y="443"/>
                  </a:lnTo>
                  <a:lnTo>
                    <a:pt x="678" y="448"/>
                  </a:lnTo>
                  <a:lnTo>
                    <a:pt x="657" y="466"/>
                  </a:lnTo>
                  <a:lnTo>
                    <a:pt x="636" y="488"/>
                  </a:lnTo>
                  <a:lnTo>
                    <a:pt x="615" y="513"/>
                  </a:lnTo>
                  <a:lnTo>
                    <a:pt x="594" y="538"/>
                  </a:lnTo>
                  <a:lnTo>
                    <a:pt x="572" y="563"/>
                  </a:lnTo>
                  <a:lnTo>
                    <a:pt x="550" y="585"/>
                  </a:lnTo>
                  <a:lnTo>
                    <a:pt x="527" y="604"/>
                  </a:lnTo>
                  <a:lnTo>
                    <a:pt x="504" y="617"/>
                  </a:lnTo>
                  <a:lnTo>
                    <a:pt x="479" y="623"/>
                  </a:lnTo>
                  <a:lnTo>
                    <a:pt x="455" y="623"/>
                  </a:lnTo>
                  <a:lnTo>
                    <a:pt x="434" y="619"/>
                  </a:lnTo>
                  <a:lnTo>
                    <a:pt x="416" y="610"/>
                  </a:lnTo>
                  <a:lnTo>
                    <a:pt x="398" y="598"/>
                  </a:lnTo>
                  <a:lnTo>
                    <a:pt x="382" y="584"/>
                  </a:lnTo>
                  <a:lnTo>
                    <a:pt x="366" y="568"/>
                  </a:lnTo>
                  <a:lnTo>
                    <a:pt x="351" y="553"/>
                  </a:lnTo>
                  <a:lnTo>
                    <a:pt x="336" y="538"/>
                  </a:lnTo>
                  <a:lnTo>
                    <a:pt x="322" y="525"/>
                  </a:lnTo>
                  <a:lnTo>
                    <a:pt x="307" y="515"/>
                  </a:lnTo>
                  <a:lnTo>
                    <a:pt x="292" y="508"/>
                  </a:lnTo>
                  <a:lnTo>
                    <a:pt x="275" y="507"/>
                  </a:lnTo>
                  <a:lnTo>
                    <a:pt x="258" y="511"/>
                  </a:lnTo>
                  <a:lnTo>
                    <a:pt x="237" y="517"/>
                  </a:lnTo>
                  <a:lnTo>
                    <a:pt x="218" y="518"/>
                  </a:lnTo>
                  <a:lnTo>
                    <a:pt x="201" y="517"/>
                  </a:lnTo>
                  <a:lnTo>
                    <a:pt x="184" y="515"/>
                  </a:lnTo>
                  <a:lnTo>
                    <a:pt x="166" y="513"/>
                  </a:lnTo>
                  <a:lnTo>
                    <a:pt x="148" y="515"/>
                  </a:lnTo>
                  <a:lnTo>
                    <a:pt x="125" y="518"/>
                  </a:lnTo>
                  <a:lnTo>
                    <a:pt x="111" y="524"/>
                  </a:lnTo>
                  <a:lnTo>
                    <a:pt x="100" y="532"/>
                  </a:lnTo>
                  <a:lnTo>
                    <a:pt x="93" y="539"/>
                  </a:lnTo>
                  <a:lnTo>
                    <a:pt x="85" y="547"/>
                  </a:lnTo>
                  <a:lnTo>
                    <a:pt x="76" y="555"/>
                  </a:lnTo>
                  <a:lnTo>
                    <a:pt x="66" y="562"/>
                  </a:lnTo>
                  <a:lnTo>
                    <a:pt x="53" y="566"/>
                  </a:lnTo>
                  <a:lnTo>
                    <a:pt x="36" y="567"/>
                  </a:lnTo>
                  <a:lnTo>
                    <a:pt x="27" y="564"/>
                  </a:lnTo>
                  <a:lnTo>
                    <a:pt x="21" y="556"/>
                  </a:lnTo>
                  <a:lnTo>
                    <a:pt x="14" y="546"/>
                  </a:lnTo>
                  <a:lnTo>
                    <a:pt x="9" y="534"/>
                  </a:lnTo>
                  <a:lnTo>
                    <a:pt x="5" y="524"/>
                  </a:lnTo>
                  <a:lnTo>
                    <a:pt x="2" y="517"/>
                  </a:lnTo>
                  <a:lnTo>
                    <a:pt x="0" y="516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4" y="25"/>
                  </a:lnTo>
                  <a:lnTo>
                    <a:pt x="24" y="17"/>
                  </a:lnTo>
                  <a:lnTo>
                    <a:pt x="40" y="11"/>
                  </a:lnTo>
                  <a:lnTo>
                    <a:pt x="60" y="7"/>
                  </a:lnTo>
                  <a:lnTo>
                    <a:pt x="82" y="4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  <a:alpha val="51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664329" y="361952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4329" y="328582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900552" y="2306446"/>
            <a:ext cx="1301834" cy="1250245"/>
            <a:chOff x="890588" y="2374900"/>
            <a:chExt cx="681038" cy="654050"/>
          </a:xfrm>
          <a:solidFill>
            <a:schemeClr val="bg1"/>
          </a:solidFill>
        </p:grpSpPr>
        <p:sp>
          <p:nvSpPr>
            <p:cNvPr id="22" name="Freeform 175"/>
            <p:cNvSpPr>
              <a:spLocks/>
            </p:cNvSpPr>
            <p:nvPr/>
          </p:nvSpPr>
          <p:spPr bwMode="auto">
            <a:xfrm>
              <a:off x="989013" y="2462213"/>
              <a:ext cx="157163" cy="152400"/>
            </a:xfrm>
            <a:custGeom>
              <a:avLst/>
              <a:gdLst>
                <a:gd name="T0" fmla="*/ 311 w 791"/>
                <a:gd name="T1" fmla="*/ 0 h 769"/>
                <a:gd name="T2" fmla="*/ 353 w 791"/>
                <a:gd name="T3" fmla="*/ 3 h 769"/>
                <a:gd name="T4" fmla="*/ 393 w 791"/>
                <a:gd name="T5" fmla="*/ 11 h 769"/>
                <a:gd name="T6" fmla="*/ 431 w 791"/>
                <a:gd name="T7" fmla="*/ 24 h 769"/>
                <a:gd name="T8" fmla="*/ 467 w 791"/>
                <a:gd name="T9" fmla="*/ 42 h 769"/>
                <a:gd name="T10" fmla="*/ 500 w 791"/>
                <a:gd name="T11" fmla="*/ 64 h 769"/>
                <a:gd name="T12" fmla="*/ 530 w 791"/>
                <a:gd name="T13" fmla="*/ 90 h 769"/>
                <a:gd name="T14" fmla="*/ 556 w 791"/>
                <a:gd name="T15" fmla="*/ 121 h 769"/>
                <a:gd name="T16" fmla="*/ 578 w 791"/>
                <a:gd name="T17" fmla="*/ 153 h 769"/>
                <a:gd name="T18" fmla="*/ 596 w 791"/>
                <a:gd name="T19" fmla="*/ 189 h 769"/>
                <a:gd name="T20" fmla="*/ 610 w 791"/>
                <a:gd name="T21" fmla="*/ 227 h 769"/>
                <a:gd name="T22" fmla="*/ 618 w 791"/>
                <a:gd name="T23" fmla="*/ 268 h 769"/>
                <a:gd name="T24" fmla="*/ 620 w 791"/>
                <a:gd name="T25" fmla="*/ 310 h 769"/>
                <a:gd name="T26" fmla="*/ 618 w 791"/>
                <a:gd name="T27" fmla="*/ 350 h 769"/>
                <a:gd name="T28" fmla="*/ 610 w 791"/>
                <a:gd name="T29" fmla="*/ 388 h 769"/>
                <a:gd name="T30" fmla="*/ 597 w 791"/>
                <a:gd name="T31" fmla="*/ 424 h 769"/>
                <a:gd name="T32" fmla="*/ 581 w 791"/>
                <a:gd name="T33" fmla="*/ 458 h 769"/>
                <a:gd name="T34" fmla="*/ 791 w 791"/>
                <a:gd name="T35" fmla="*/ 656 h 769"/>
                <a:gd name="T36" fmla="*/ 752 w 791"/>
                <a:gd name="T37" fmla="*/ 691 h 769"/>
                <a:gd name="T38" fmla="*/ 716 w 791"/>
                <a:gd name="T39" fmla="*/ 729 h 769"/>
                <a:gd name="T40" fmla="*/ 683 w 791"/>
                <a:gd name="T41" fmla="*/ 769 h 769"/>
                <a:gd name="T42" fmla="*/ 474 w 791"/>
                <a:gd name="T43" fmla="*/ 572 h 769"/>
                <a:gd name="T44" fmla="*/ 437 w 791"/>
                <a:gd name="T45" fmla="*/ 592 h 769"/>
                <a:gd name="T46" fmla="*/ 397 w 791"/>
                <a:gd name="T47" fmla="*/ 607 h 769"/>
                <a:gd name="T48" fmla="*/ 355 w 791"/>
                <a:gd name="T49" fmla="*/ 616 h 769"/>
                <a:gd name="T50" fmla="*/ 311 w 791"/>
                <a:gd name="T51" fmla="*/ 619 h 769"/>
                <a:gd name="T52" fmla="*/ 269 w 791"/>
                <a:gd name="T53" fmla="*/ 617 h 769"/>
                <a:gd name="T54" fmla="*/ 228 w 791"/>
                <a:gd name="T55" fmla="*/ 609 h 769"/>
                <a:gd name="T56" fmla="*/ 190 w 791"/>
                <a:gd name="T57" fmla="*/ 595 h 769"/>
                <a:gd name="T58" fmla="*/ 154 w 791"/>
                <a:gd name="T59" fmla="*/ 577 h 769"/>
                <a:gd name="T60" fmla="*/ 120 w 791"/>
                <a:gd name="T61" fmla="*/ 555 h 769"/>
                <a:gd name="T62" fmla="*/ 91 w 791"/>
                <a:gd name="T63" fmla="*/ 529 h 769"/>
                <a:gd name="T64" fmla="*/ 65 w 791"/>
                <a:gd name="T65" fmla="*/ 500 h 769"/>
                <a:gd name="T66" fmla="*/ 43 w 791"/>
                <a:gd name="T67" fmla="*/ 466 h 769"/>
                <a:gd name="T68" fmla="*/ 25 w 791"/>
                <a:gd name="T69" fmla="*/ 430 h 769"/>
                <a:gd name="T70" fmla="*/ 11 w 791"/>
                <a:gd name="T71" fmla="*/ 392 h 769"/>
                <a:gd name="T72" fmla="*/ 4 w 791"/>
                <a:gd name="T73" fmla="*/ 352 h 769"/>
                <a:gd name="T74" fmla="*/ 0 w 791"/>
                <a:gd name="T75" fmla="*/ 310 h 769"/>
                <a:gd name="T76" fmla="*/ 4 w 791"/>
                <a:gd name="T77" fmla="*/ 268 h 769"/>
                <a:gd name="T78" fmla="*/ 11 w 791"/>
                <a:gd name="T79" fmla="*/ 227 h 769"/>
                <a:gd name="T80" fmla="*/ 25 w 791"/>
                <a:gd name="T81" fmla="*/ 189 h 769"/>
                <a:gd name="T82" fmla="*/ 43 w 791"/>
                <a:gd name="T83" fmla="*/ 153 h 769"/>
                <a:gd name="T84" fmla="*/ 65 w 791"/>
                <a:gd name="T85" fmla="*/ 121 h 769"/>
                <a:gd name="T86" fmla="*/ 91 w 791"/>
                <a:gd name="T87" fmla="*/ 90 h 769"/>
                <a:gd name="T88" fmla="*/ 120 w 791"/>
                <a:gd name="T89" fmla="*/ 64 h 769"/>
                <a:gd name="T90" fmla="*/ 154 w 791"/>
                <a:gd name="T91" fmla="*/ 42 h 769"/>
                <a:gd name="T92" fmla="*/ 190 w 791"/>
                <a:gd name="T93" fmla="*/ 24 h 769"/>
                <a:gd name="T94" fmla="*/ 228 w 791"/>
                <a:gd name="T95" fmla="*/ 11 h 769"/>
                <a:gd name="T96" fmla="*/ 269 w 791"/>
                <a:gd name="T97" fmla="*/ 3 h 769"/>
                <a:gd name="T98" fmla="*/ 311 w 791"/>
                <a:gd name="T9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1" h="769">
                  <a:moveTo>
                    <a:pt x="311" y="0"/>
                  </a:moveTo>
                  <a:lnTo>
                    <a:pt x="353" y="3"/>
                  </a:lnTo>
                  <a:lnTo>
                    <a:pt x="393" y="11"/>
                  </a:lnTo>
                  <a:lnTo>
                    <a:pt x="431" y="24"/>
                  </a:lnTo>
                  <a:lnTo>
                    <a:pt x="467" y="42"/>
                  </a:lnTo>
                  <a:lnTo>
                    <a:pt x="500" y="64"/>
                  </a:lnTo>
                  <a:lnTo>
                    <a:pt x="530" y="90"/>
                  </a:lnTo>
                  <a:lnTo>
                    <a:pt x="556" y="121"/>
                  </a:lnTo>
                  <a:lnTo>
                    <a:pt x="578" y="153"/>
                  </a:lnTo>
                  <a:lnTo>
                    <a:pt x="596" y="189"/>
                  </a:lnTo>
                  <a:lnTo>
                    <a:pt x="610" y="227"/>
                  </a:lnTo>
                  <a:lnTo>
                    <a:pt x="618" y="268"/>
                  </a:lnTo>
                  <a:lnTo>
                    <a:pt x="620" y="310"/>
                  </a:lnTo>
                  <a:lnTo>
                    <a:pt x="618" y="350"/>
                  </a:lnTo>
                  <a:lnTo>
                    <a:pt x="610" y="388"/>
                  </a:lnTo>
                  <a:lnTo>
                    <a:pt x="597" y="424"/>
                  </a:lnTo>
                  <a:lnTo>
                    <a:pt x="581" y="458"/>
                  </a:lnTo>
                  <a:lnTo>
                    <a:pt x="791" y="656"/>
                  </a:lnTo>
                  <a:lnTo>
                    <a:pt x="752" y="691"/>
                  </a:lnTo>
                  <a:lnTo>
                    <a:pt x="716" y="729"/>
                  </a:lnTo>
                  <a:lnTo>
                    <a:pt x="683" y="769"/>
                  </a:lnTo>
                  <a:lnTo>
                    <a:pt x="474" y="572"/>
                  </a:lnTo>
                  <a:lnTo>
                    <a:pt x="437" y="592"/>
                  </a:lnTo>
                  <a:lnTo>
                    <a:pt x="397" y="607"/>
                  </a:lnTo>
                  <a:lnTo>
                    <a:pt x="355" y="616"/>
                  </a:lnTo>
                  <a:lnTo>
                    <a:pt x="311" y="619"/>
                  </a:lnTo>
                  <a:lnTo>
                    <a:pt x="269" y="617"/>
                  </a:lnTo>
                  <a:lnTo>
                    <a:pt x="228" y="609"/>
                  </a:lnTo>
                  <a:lnTo>
                    <a:pt x="190" y="595"/>
                  </a:lnTo>
                  <a:lnTo>
                    <a:pt x="154" y="577"/>
                  </a:lnTo>
                  <a:lnTo>
                    <a:pt x="120" y="555"/>
                  </a:lnTo>
                  <a:lnTo>
                    <a:pt x="91" y="529"/>
                  </a:lnTo>
                  <a:lnTo>
                    <a:pt x="65" y="500"/>
                  </a:lnTo>
                  <a:lnTo>
                    <a:pt x="43" y="466"/>
                  </a:lnTo>
                  <a:lnTo>
                    <a:pt x="25" y="430"/>
                  </a:lnTo>
                  <a:lnTo>
                    <a:pt x="11" y="392"/>
                  </a:lnTo>
                  <a:lnTo>
                    <a:pt x="4" y="352"/>
                  </a:lnTo>
                  <a:lnTo>
                    <a:pt x="0" y="310"/>
                  </a:lnTo>
                  <a:lnTo>
                    <a:pt x="4" y="268"/>
                  </a:lnTo>
                  <a:lnTo>
                    <a:pt x="11" y="227"/>
                  </a:lnTo>
                  <a:lnTo>
                    <a:pt x="25" y="189"/>
                  </a:lnTo>
                  <a:lnTo>
                    <a:pt x="43" y="153"/>
                  </a:lnTo>
                  <a:lnTo>
                    <a:pt x="65" y="121"/>
                  </a:lnTo>
                  <a:lnTo>
                    <a:pt x="91" y="90"/>
                  </a:lnTo>
                  <a:lnTo>
                    <a:pt x="120" y="64"/>
                  </a:lnTo>
                  <a:lnTo>
                    <a:pt x="154" y="42"/>
                  </a:lnTo>
                  <a:lnTo>
                    <a:pt x="190" y="24"/>
                  </a:lnTo>
                  <a:lnTo>
                    <a:pt x="228" y="11"/>
                  </a:lnTo>
                  <a:lnTo>
                    <a:pt x="269" y="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76"/>
            <p:cNvSpPr>
              <a:spLocks/>
            </p:cNvSpPr>
            <p:nvPr/>
          </p:nvSpPr>
          <p:spPr bwMode="auto">
            <a:xfrm>
              <a:off x="1293813" y="2374900"/>
              <a:ext cx="160338" cy="212725"/>
            </a:xfrm>
            <a:custGeom>
              <a:avLst/>
              <a:gdLst>
                <a:gd name="T0" fmla="*/ 497 w 808"/>
                <a:gd name="T1" fmla="*/ 0 h 1074"/>
                <a:gd name="T2" fmla="*/ 497 w 808"/>
                <a:gd name="T3" fmla="*/ 0 h 1074"/>
                <a:gd name="T4" fmla="*/ 539 w 808"/>
                <a:gd name="T5" fmla="*/ 3 h 1074"/>
                <a:gd name="T6" fmla="*/ 579 w 808"/>
                <a:gd name="T7" fmla="*/ 11 h 1074"/>
                <a:gd name="T8" fmla="*/ 618 w 808"/>
                <a:gd name="T9" fmla="*/ 25 h 1074"/>
                <a:gd name="T10" fmla="*/ 654 w 808"/>
                <a:gd name="T11" fmla="*/ 43 h 1074"/>
                <a:gd name="T12" fmla="*/ 687 w 808"/>
                <a:gd name="T13" fmla="*/ 65 h 1074"/>
                <a:gd name="T14" fmla="*/ 716 w 808"/>
                <a:gd name="T15" fmla="*/ 91 h 1074"/>
                <a:gd name="T16" fmla="*/ 743 w 808"/>
                <a:gd name="T17" fmla="*/ 121 h 1074"/>
                <a:gd name="T18" fmla="*/ 765 w 808"/>
                <a:gd name="T19" fmla="*/ 153 h 1074"/>
                <a:gd name="T20" fmla="*/ 783 w 808"/>
                <a:gd name="T21" fmla="*/ 189 h 1074"/>
                <a:gd name="T22" fmla="*/ 796 w 808"/>
                <a:gd name="T23" fmla="*/ 228 h 1074"/>
                <a:gd name="T24" fmla="*/ 805 w 808"/>
                <a:gd name="T25" fmla="*/ 268 h 1074"/>
                <a:gd name="T26" fmla="*/ 808 w 808"/>
                <a:gd name="T27" fmla="*/ 310 h 1074"/>
                <a:gd name="T28" fmla="*/ 805 w 808"/>
                <a:gd name="T29" fmla="*/ 352 h 1074"/>
                <a:gd name="T30" fmla="*/ 796 w 808"/>
                <a:gd name="T31" fmla="*/ 392 h 1074"/>
                <a:gd name="T32" fmla="*/ 783 w 808"/>
                <a:gd name="T33" fmla="*/ 431 h 1074"/>
                <a:gd name="T34" fmla="*/ 765 w 808"/>
                <a:gd name="T35" fmla="*/ 467 h 1074"/>
                <a:gd name="T36" fmla="*/ 743 w 808"/>
                <a:gd name="T37" fmla="*/ 500 h 1074"/>
                <a:gd name="T38" fmla="*/ 716 w 808"/>
                <a:gd name="T39" fmla="*/ 529 h 1074"/>
                <a:gd name="T40" fmla="*/ 687 w 808"/>
                <a:gd name="T41" fmla="*/ 555 h 1074"/>
                <a:gd name="T42" fmla="*/ 654 w 808"/>
                <a:gd name="T43" fmla="*/ 577 h 1074"/>
                <a:gd name="T44" fmla="*/ 618 w 808"/>
                <a:gd name="T45" fmla="*/ 595 h 1074"/>
                <a:gd name="T46" fmla="*/ 579 w 808"/>
                <a:gd name="T47" fmla="*/ 609 h 1074"/>
                <a:gd name="T48" fmla="*/ 539 w 808"/>
                <a:gd name="T49" fmla="*/ 617 h 1074"/>
                <a:gd name="T50" fmla="*/ 497 w 808"/>
                <a:gd name="T51" fmla="*/ 621 h 1074"/>
                <a:gd name="T52" fmla="*/ 468 w 808"/>
                <a:gd name="T53" fmla="*/ 618 h 1074"/>
                <a:gd name="T54" fmla="*/ 440 w 808"/>
                <a:gd name="T55" fmla="*/ 613 h 1074"/>
                <a:gd name="T56" fmla="*/ 411 w 808"/>
                <a:gd name="T57" fmla="*/ 607 h 1074"/>
                <a:gd name="T58" fmla="*/ 134 w 808"/>
                <a:gd name="T59" fmla="*/ 1074 h 1074"/>
                <a:gd name="T60" fmla="*/ 91 w 808"/>
                <a:gd name="T61" fmla="*/ 1044 h 1074"/>
                <a:gd name="T62" fmla="*/ 47 w 808"/>
                <a:gd name="T63" fmla="*/ 1017 h 1074"/>
                <a:gd name="T64" fmla="*/ 0 w 808"/>
                <a:gd name="T65" fmla="*/ 994 h 1074"/>
                <a:gd name="T66" fmla="*/ 276 w 808"/>
                <a:gd name="T67" fmla="*/ 528 h 1074"/>
                <a:gd name="T68" fmla="*/ 251 w 808"/>
                <a:gd name="T69" fmla="*/ 499 h 1074"/>
                <a:gd name="T70" fmla="*/ 229 w 808"/>
                <a:gd name="T71" fmla="*/ 466 h 1074"/>
                <a:gd name="T72" fmla="*/ 211 w 808"/>
                <a:gd name="T73" fmla="*/ 430 h 1074"/>
                <a:gd name="T74" fmla="*/ 199 w 808"/>
                <a:gd name="T75" fmla="*/ 392 h 1074"/>
                <a:gd name="T76" fmla="*/ 190 w 808"/>
                <a:gd name="T77" fmla="*/ 352 h 1074"/>
                <a:gd name="T78" fmla="*/ 187 w 808"/>
                <a:gd name="T79" fmla="*/ 310 h 1074"/>
                <a:gd name="T80" fmla="*/ 190 w 808"/>
                <a:gd name="T81" fmla="*/ 268 h 1074"/>
                <a:gd name="T82" fmla="*/ 199 w 808"/>
                <a:gd name="T83" fmla="*/ 227 h 1074"/>
                <a:gd name="T84" fmla="*/ 211 w 808"/>
                <a:gd name="T85" fmla="*/ 189 h 1074"/>
                <a:gd name="T86" fmla="*/ 229 w 808"/>
                <a:gd name="T87" fmla="*/ 153 h 1074"/>
                <a:gd name="T88" fmla="*/ 252 w 808"/>
                <a:gd name="T89" fmla="*/ 121 h 1074"/>
                <a:gd name="T90" fmla="*/ 278 w 808"/>
                <a:gd name="T91" fmla="*/ 91 h 1074"/>
                <a:gd name="T92" fmla="*/ 308 w 808"/>
                <a:gd name="T93" fmla="*/ 65 h 1074"/>
                <a:gd name="T94" fmla="*/ 341 w 808"/>
                <a:gd name="T95" fmla="*/ 43 h 1074"/>
                <a:gd name="T96" fmla="*/ 376 w 808"/>
                <a:gd name="T97" fmla="*/ 25 h 1074"/>
                <a:gd name="T98" fmla="*/ 414 w 808"/>
                <a:gd name="T99" fmla="*/ 11 h 1074"/>
                <a:gd name="T100" fmla="*/ 455 w 808"/>
                <a:gd name="T101" fmla="*/ 3 h 1074"/>
                <a:gd name="T102" fmla="*/ 497 w 808"/>
                <a:gd name="T103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8" h="1074">
                  <a:moveTo>
                    <a:pt x="497" y="0"/>
                  </a:moveTo>
                  <a:lnTo>
                    <a:pt x="497" y="0"/>
                  </a:lnTo>
                  <a:lnTo>
                    <a:pt x="539" y="3"/>
                  </a:lnTo>
                  <a:lnTo>
                    <a:pt x="579" y="11"/>
                  </a:lnTo>
                  <a:lnTo>
                    <a:pt x="618" y="25"/>
                  </a:lnTo>
                  <a:lnTo>
                    <a:pt x="654" y="43"/>
                  </a:lnTo>
                  <a:lnTo>
                    <a:pt x="687" y="65"/>
                  </a:lnTo>
                  <a:lnTo>
                    <a:pt x="716" y="91"/>
                  </a:lnTo>
                  <a:lnTo>
                    <a:pt x="743" y="121"/>
                  </a:lnTo>
                  <a:lnTo>
                    <a:pt x="765" y="153"/>
                  </a:lnTo>
                  <a:lnTo>
                    <a:pt x="783" y="189"/>
                  </a:lnTo>
                  <a:lnTo>
                    <a:pt x="796" y="228"/>
                  </a:lnTo>
                  <a:lnTo>
                    <a:pt x="805" y="268"/>
                  </a:lnTo>
                  <a:lnTo>
                    <a:pt x="808" y="310"/>
                  </a:lnTo>
                  <a:lnTo>
                    <a:pt x="805" y="352"/>
                  </a:lnTo>
                  <a:lnTo>
                    <a:pt x="796" y="392"/>
                  </a:lnTo>
                  <a:lnTo>
                    <a:pt x="783" y="431"/>
                  </a:lnTo>
                  <a:lnTo>
                    <a:pt x="765" y="467"/>
                  </a:lnTo>
                  <a:lnTo>
                    <a:pt x="743" y="500"/>
                  </a:lnTo>
                  <a:lnTo>
                    <a:pt x="716" y="529"/>
                  </a:lnTo>
                  <a:lnTo>
                    <a:pt x="687" y="555"/>
                  </a:lnTo>
                  <a:lnTo>
                    <a:pt x="654" y="577"/>
                  </a:lnTo>
                  <a:lnTo>
                    <a:pt x="618" y="595"/>
                  </a:lnTo>
                  <a:lnTo>
                    <a:pt x="579" y="609"/>
                  </a:lnTo>
                  <a:lnTo>
                    <a:pt x="539" y="617"/>
                  </a:lnTo>
                  <a:lnTo>
                    <a:pt x="497" y="621"/>
                  </a:lnTo>
                  <a:lnTo>
                    <a:pt x="468" y="618"/>
                  </a:lnTo>
                  <a:lnTo>
                    <a:pt x="440" y="613"/>
                  </a:lnTo>
                  <a:lnTo>
                    <a:pt x="411" y="607"/>
                  </a:lnTo>
                  <a:lnTo>
                    <a:pt x="134" y="1074"/>
                  </a:lnTo>
                  <a:lnTo>
                    <a:pt x="91" y="1044"/>
                  </a:lnTo>
                  <a:lnTo>
                    <a:pt x="47" y="1017"/>
                  </a:lnTo>
                  <a:lnTo>
                    <a:pt x="0" y="994"/>
                  </a:lnTo>
                  <a:lnTo>
                    <a:pt x="276" y="528"/>
                  </a:lnTo>
                  <a:lnTo>
                    <a:pt x="251" y="499"/>
                  </a:lnTo>
                  <a:lnTo>
                    <a:pt x="229" y="466"/>
                  </a:lnTo>
                  <a:lnTo>
                    <a:pt x="211" y="430"/>
                  </a:lnTo>
                  <a:lnTo>
                    <a:pt x="199" y="392"/>
                  </a:lnTo>
                  <a:lnTo>
                    <a:pt x="190" y="352"/>
                  </a:lnTo>
                  <a:lnTo>
                    <a:pt x="187" y="310"/>
                  </a:lnTo>
                  <a:lnTo>
                    <a:pt x="190" y="268"/>
                  </a:lnTo>
                  <a:lnTo>
                    <a:pt x="199" y="227"/>
                  </a:lnTo>
                  <a:lnTo>
                    <a:pt x="211" y="189"/>
                  </a:lnTo>
                  <a:lnTo>
                    <a:pt x="229" y="153"/>
                  </a:lnTo>
                  <a:lnTo>
                    <a:pt x="252" y="121"/>
                  </a:lnTo>
                  <a:lnTo>
                    <a:pt x="278" y="91"/>
                  </a:lnTo>
                  <a:lnTo>
                    <a:pt x="308" y="65"/>
                  </a:lnTo>
                  <a:lnTo>
                    <a:pt x="341" y="43"/>
                  </a:lnTo>
                  <a:lnTo>
                    <a:pt x="376" y="25"/>
                  </a:lnTo>
                  <a:lnTo>
                    <a:pt x="414" y="11"/>
                  </a:lnTo>
                  <a:lnTo>
                    <a:pt x="455" y="3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177"/>
            <p:cNvSpPr>
              <a:spLocks/>
            </p:cNvSpPr>
            <p:nvPr/>
          </p:nvSpPr>
          <p:spPr bwMode="auto">
            <a:xfrm>
              <a:off x="1373188" y="2665413"/>
              <a:ext cx="198438" cy="122238"/>
            </a:xfrm>
            <a:custGeom>
              <a:avLst/>
              <a:gdLst>
                <a:gd name="T0" fmla="*/ 691 w 1000"/>
                <a:gd name="T1" fmla="*/ 0 h 620"/>
                <a:gd name="T2" fmla="*/ 733 w 1000"/>
                <a:gd name="T3" fmla="*/ 3 h 620"/>
                <a:gd name="T4" fmla="*/ 773 w 1000"/>
                <a:gd name="T5" fmla="*/ 11 h 620"/>
                <a:gd name="T6" fmla="*/ 811 w 1000"/>
                <a:gd name="T7" fmla="*/ 25 h 620"/>
                <a:gd name="T8" fmla="*/ 847 w 1000"/>
                <a:gd name="T9" fmla="*/ 42 h 620"/>
                <a:gd name="T10" fmla="*/ 880 w 1000"/>
                <a:gd name="T11" fmla="*/ 65 h 620"/>
                <a:gd name="T12" fmla="*/ 910 w 1000"/>
                <a:gd name="T13" fmla="*/ 91 h 620"/>
                <a:gd name="T14" fmla="*/ 936 w 1000"/>
                <a:gd name="T15" fmla="*/ 120 h 620"/>
                <a:gd name="T16" fmla="*/ 958 w 1000"/>
                <a:gd name="T17" fmla="*/ 154 h 620"/>
                <a:gd name="T18" fmla="*/ 976 w 1000"/>
                <a:gd name="T19" fmla="*/ 190 h 620"/>
                <a:gd name="T20" fmla="*/ 990 w 1000"/>
                <a:gd name="T21" fmla="*/ 228 h 620"/>
                <a:gd name="T22" fmla="*/ 998 w 1000"/>
                <a:gd name="T23" fmla="*/ 268 h 620"/>
                <a:gd name="T24" fmla="*/ 1000 w 1000"/>
                <a:gd name="T25" fmla="*/ 310 h 620"/>
                <a:gd name="T26" fmla="*/ 998 w 1000"/>
                <a:gd name="T27" fmla="*/ 352 h 620"/>
                <a:gd name="T28" fmla="*/ 990 w 1000"/>
                <a:gd name="T29" fmla="*/ 393 h 620"/>
                <a:gd name="T30" fmla="*/ 976 w 1000"/>
                <a:gd name="T31" fmla="*/ 431 h 620"/>
                <a:gd name="T32" fmla="*/ 958 w 1000"/>
                <a:gd name="T33" fmla="*/ 466 h 620"/>
                <a:gd name="T34" fmla="*/ 936 w 1000"/>
                <a:gd name="T35" fmla="*/ 499 h 620"/>
                <a:gd name="T36" fmla="*/ 910 w 1000"/>
                <a:gd name="T37" fmla="*/ 530 h 620"/>
                <a:gd name="T38" fmla="*/ 880 w 1000"/>
                <a:gd name="T39" fmla="*/ 555 h 620"/>
                <a:gd name="T40" fmla="*/ 847 w 1000"/>
                <a:gd name="T41" fmla="*/ 578 h 620"/>
                <a:gd name="T42" fmla="*/ 811 w 1000"/>
                <a:gd name="T43" fmla="*/ 596 h 620"/>
                <a:gd name="T44" fmla="*/ 773 w 1000"/>
                <a:gd name="T45" fmla="*/ 609 h 620"/>
                <a:gd name="T46" fmla="*/ 733 w 1000"/>
                <a:gd name="T47" fmla="*/ 617 h 620"/>
                <a:gd name="T48" fmla="*/ 691 w 1000"/>
                <a:gd name="T49" fmla="*/ 620 h 620"/>
                <a:gd name="T50" fmla="*/ 649 w 1000"/>
                <a:gd name="T51" fmla="*/ 617 h 620"/>
                <a:gd name="T52" fmla="*/ 610 w 1000"/>
                <a:gd name="T53" fmla="*/ 610 h 620"/>
                <a:gd name="T54" fmla="*/ 572 w 1000"/>
                <a:gd name="T55" fmla="*/ 596 h 620"/>
                <a:gd name="T56" fmla="*/ 536 w 1000"/>
                <a:gd name="T57" fmla="*/ 579 h 620"/>
                <a:gd name="T58" fmla="*/ 504 w 1000"/>
                <a:gd name="T59" fmla="*/ 557 h 620"/>
                <a:gd name="T60" fmla="*/ 474 w 1000"/>
                <a:gd name="T61" fmla="*/ 532 h 620"/>
                <a:gd name="T62" fmla="*/ 449 w 1000"/>
                <a:gd name="T63" fmla="*/ 502 h 620"/>
                <a:gd name="T64" fmla="*/ 426 w 1000"/>
                <a:gd name="T65" fmla="*/ 470 h 620"/>
                <a:gd name="T66" fmla="*/ 408 w 1000"/>
                <a:gd name="T67" fmla="*/ 435 h 620"/>
                <a:gd name="T68" fmla="*/ 394 w 1000"/>
                <a:gd name="T69" fmla="*/ 398 h 620"/>
                <a:gd name="T70" fmla="*/ 386 w 1000"/>
                <a:gd name="T71" fmla="*/ 358 h 620"/>
                <a:gd name="T72" fmla="*/ 0 w 1000"/>
                <a:gd name="T73" fmla="*/ 320 h 620"/>
                <a:gd name="T74" fmla="*/ 8 w 1000"/>
                <a:gd name="T75" fmla="*/ 273 h 620"/>
                <a:gd name="T76" fmla="*/ 13 w 1000"/>
                <a:gd name="T77" fmla="*/ 223 h 620"/>
                <a:gd name="T78" fmla="*/ 15 w 1000"/>
                <a:gd name="T79" fmla="*/ 173 h 620"/>
                <a:gd name="T80" fmla="*/ 14 w 1000"/>
                <a:gd name="T81" fmla="*/ 165 h 620"/>
                <a:gd name="T82" fmla="*/ 400 w 1000"/>
                <a:gd name="T83" fmla="*/ 203 h 620"/>
                <a:gd name="T84" fmla="*/ 417 w 1000"/>
                <a:gd name="T85" fmla="*/ 165 h 620"/>
                <a:gd name="T86" fmla="*/ 439 w 1000"/>
                <a:gd name="T87" fmla="*/ 130 h 620"/>
                <a:gd name="T88" fmla="*/ 466 w 1000"/>
                <a:gd name="T89" fmla="*/ 98 h 620"/>
                <a:gd name="T90" fmla="*/ 496 w 1000"/>
                <a:gd name="T91" fmla="*/ 70 h 620"/>
                <a:gd name="T92" fmla="*/ 529 w 1000"/>
                <a:gd name="T93" fmla="*/ 46 h 620"/>
                <a:gd name="T94" fmla="*/ 566 w 1000"/>
                <a:gd name="T95" fmla="*/ 27 h 620"/>
                <a:gd name="T96" fmla="*/ 606 w 1000"/>
                <a:gd name="T97" fmla="*/ 12 h 620"/>
                <a:gd name="T98" fmla="*/ 647 w 1000"/>
                <a:gd name="T99" fmla="*/ 4 h 620"/>
                <a:gd name="T100" fmla="*/ 691 w 1000"/>
                <a:gd name="T101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" h="620">
                  <a:moveTo>
                    <a:pt x="691" y="0"/>
                  </a:moveTo>
                  <a:lnTo>
                    <a:pt x="733" y="3"/>
                  </a:lnTo>
                  <a:lnTo>
                    <a:pt x="773" y="11"/>
                  </a:lnTo>
                  <a:lnTo>
                    <a:pt x="811" y="25"/>
                  </a:lnTo>
                  <a:lnTo>
                    <a:pt x="847" y="42"/>
                  </a:lnTo>
                  <a:lnTo>
                    <a:pt x="880" y="65"/>
                  </a:lnTo>
                  <a:lnTo>
                    <a:pt x="910" y="91"/>
                  </a:lnTo>
                  <a:lnTo>
                    <a:pt x="936" y="120"/>
                  </a:lnTo>
                  <a:lnTo>
                    <a:pt x="958" y="154"/>
                  </a:lnTo>
                  <a:lnTo>
                    <a:pt x="976" y="190"/>
                  </a:lnTo>
                  <a:lnTo>
                    <a:pt x="990" y="228"/>
                  </a:lnTo>
                  <a:lnTo>
                    <a:pt x="998" y="268"/>
                  </a:lnTo>
                  <a:lnTo>
                    <a:pt x="1000" y="310"/>
                  </a:lnTo>
                  <a:lnTo>
                    <a:pt x="998" y="352"/>
                  </a:lnTo>
                  <a:lnTo>
                    <a:pt x="990" y="393"/>
                  </a:lnTo>
                  <a:lnTo>
                    <a:pt x="976" y="431"/>
                  </a:lnTo>
                  <a:lnTo>
                    <a:pt x="958" y="466"/>
                  </a:lnTo>
                  <a:lnTo>
                    <a:pt x="936" y="499"/>
                  </a:lnTo>
                  <a:lnTo>
                    <a:pt x="910" y="530"/>
                  </a:lnTo>
                  <a:lnTo>
                    <a:pt x="880" y="555"/>
                  </a:lnTo>
                  <a:lnTo>
                    <a:pt x="847" y="578"/>
                  </a:lnTo>
                  <a:lnTo>
                    <a:pt x="811" y="596"/>
                  </a:lnTo>
                  <a:lnTo>
                    <a:pt x="773" y="609"/>
                  </a:lnTo>
                  <a:lnTo>
                    <a:pt x="733" y="617"/>
                  </a:lnTo>
                  <a:lnTo>
                    <a:pt x="691" y="620"/>
                  </a:lnTo>
                  <a:lnTo>
                    <a:pt x="649" y="617"/>
                  </a:lnTo>
                  <a:lnTo>
                    <a:pt x="610" y="610"/>
                  </a:lnTo>
                  <a:lnTo>
                    <a:pt x="572" y="596"/>
                  </a:lnTo>
                  <a:lnTo>
                    <a:pt x="536" y="579"/>
                  </a:lnTo>
                  <a:lnTo>
                    <a:pt x="504" y="557"/>
                  </a:lnTo>
                  <a:lnTo>
                    <a:pt x="474" y="532"/>
                  </a:lnTo>
                  <a:lnTo>
                    <a:pt x="449" y="502"/>
                  </a:lnTo>
                  <a:lnTo>
                    <a:pt x="426" y="470"/>
                  </a:lnTo>
                  <a:lnTo>
                    <a:pt x="408" y="435"/>
                  </a:lnTo>
                  <a:lnTo>
                    <a:pt x="394" y="398"/>
                  </a:lnTo>
                  <a:lnTo>
                    <a:pt x="386" y="358"/>
                  </a:lnTo>
                  <a:lnTo>
                    <a:pt x="0" y="320"/>
                  </a:lnTo>
                  <a:lnTo>
                    <a:pt x="8" y="273"/>
                  </a:lnTo>
                  <a:lnTo>
                    <a:pt x="13" y="223"/>
                  </a:lnTo>
                  <a:lnTo>
                    <a:pt x="15" y="173"/>
                  </a:lnTo>
                  <a:lnTo>
                    <a:pt x="14" y="165"/>
                  </a:lnTo>
                  <a:lnTo>
                    <a:pt x="400" y="203"/>
                  </a:lnTo>
                  <a:lnTo>
                    <a:pt x="417" y="165"/>
                  </a:lnTo>
                  <a:lnTo>
                    <a:pt x="439" y="130"/>
                  </a:lnTo>
                  <a:lnTo>
                    <a:pt x="466" y="98"/>
                  </a:lnTo>
                  <a:lnTo>
                    <a:pt x="496" y="70"/>
                  </a:lnTo>
                  <a:lnTo>
                    <a:pt x="529" y="46"/>
                  </a:lnTo>
                  <a:lnTo>
                    <a:pt x="566" y="27"/>
                  </a:lnTo>
                  <a:lnTo>
                    <a:pt x="606" y="12"/>
                  </a:lnTo>
                  <a:lnTo>
                    <a:pt x="647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178"/>
            <p:cNvSpPr>
              <a:spLocks/>
            </p:cNvSpPr>
            <p:nvPr/>
          </p:nvSpPr>
          <p:spPr bwMode="auto">
            <a:xfrm>
              <a:off x="1236663" y="2832100"/>
              <a:ext cx="122238" cy="196850"/>
            </a:xfrm>
            <a:custGeom>
              <a:avLst/>
              <a:gdLst>
                <a:gd name="T0" fmla="*/ 234 w 621"/>
                <a:gd name="T1" fmla="*/ 0 h 995"/>
                <a:gd name="T2" fmla="*/ 320 w 621"/>
                <a:gd name="T3" fmla="*/ 377 h 995"/>
                <a:gd name="T4" fmla="*/ 364 w 621"/>
                <a:gd name="T5" fmla="*/ 381 h 995"/>
                <a:gd name="T6" fmla="*/ 407 w 621"/>
                <a:gd name="T7" fmla="*/ 391 h 995"/>
                <a:gd name="T8" fmla="*/ 447 w 621"/>
                <a:gd name="T9" fmla="*/ 408 h 995"/>
                <a:gd name="T10" fmla="*/ 484 w 621"/>
                <a:gd name="T11" fmla="*/ 429 h 995"/>
                <a:gd name="T12" fmla="*/ 518 w 621"/>
                <a:gd name="T13" fmla="*/ 456 h 995"/>
                <a:gd name="T14" fmla="*/ 547 w 621"/>
                <a:gd name="T15" fmla="*/ 486 h 995"/>
                <a:gd name="T16" fmla="*/ 573 w 621"/>
                <a:gd name="T17" fmla="*/ 520 h 995"/>
                <a:gd name="T18" fmla="*/ 593 w 621"/>
                <a:gd name="T19" fmla="*/ 558 h 995"/>
                <a:gd name="T20" fmla="*/ 608 w 621"/>
                <a:gd name="T21" fmla="*/ 598 h 995"/>
                <a:gd name="T22" fmla="*/ 618 w 621"/>
                <a:gd name="T23" fmla="*/ 641 h 995"/>
                <a:gd name="T24" fmla="*/ 621 w 621"/>
                <a:gd name="T25" fmla="*/ 686 h 995"/>
                <a:gd name="T26" fmla="*/ 618 w 621"/>
                <a:gd name="T27" fmla="*/ 728 h 995"/>
                <a:gd name="T28" fmla="*/ 609 w 621"/>
                <a:gd name="T29" fmla="*/ 768 h 995"/>
                <a:gd name="T30" fmla="*/ 597 w 621"/>
                <a:gd name="T31" fmla="*/ 806 h 995"/>
                <a:gd name="T32" fmla="*/ 578 w 621"/>
                <a:gd name="T33" fmla="*/ 842 h 995"/>
                <a:gd name="T34" fmla="*/ 556 w 621"/>
                <a:gd name="T35" fmla="*/ 875 h 995"/>
                <a:gd name="T36" fmla="*/ 529 w 621"/>
                <a:gd name="T37" fmla="*/ 905 h 995"/>
                <a:gd name="T38" fmla="*/ 500 w 621"/>
                <a:gd name="T39" fmla="*/ 931 h 995"/>
                <a:gd name="T40" fmla="*/ 467 w 621"/>
                <a:gd name="T41" fmla="*/ 953 h 995"/>
                <a:gd name="T42" fmla="*/ 432 w 621"/>
                <a:gd name="T43" fmla="*/ 971 h 995"/>
                <a:gd name="T44" fmla="*/ 393 w 621"/>
                <a:gd name="T45" fmla="*/ 985 h 995"/>
                <a:gd name="T46" fmla="*/ 353 w 621"/>
                <a:gd name="T47" fmla="*/ 993 h 995"/>
                <a:gd name="T48" fmla="*/ 311 w 621"/>
                <a:gd name="T49" fmla="*/ 995 h 995"/>
                <a:gd name="T50" fmla="*/ 269 w 621"/>
                <a:gd name="T51" fmla="*/ 993 h 995"/>
                <a:gd name="T52" fmla="*/ 229 w 621"/>
                <a:gd name="T53" fmla="*/ 985 h 995"/>
                <a:gd name="T54" fmla="*/ 190 w 621"/>
                <a:gd name="T55" fmla="*/ 971 h 995"/>
                <a:gd name="T56" fmla="*/ 154 w 621"/>
                <a:gd name="T57" fmla="*/ 953 h 995"/>
                <a:gd name="T58" fmla="*/ 121 w 621"/>
                <a:gd name="T59" fmla="*/ 931 h 995"/>
                <a:gd name="T60" fmla="*/ 92 w 621"/>
                <a:gd name="T61" fmla="*/ 905 h 995"/>
                <a:gd name="T62" fmla="*/ 65 w 621"/>
                <a:gd name="T63" fmla="*/ 875 h 995"/>
                <a:gd name="T64" fmla="*/ 43 w 621"/>
                <a:gd name="T65" fmla="*/ 842 h 995"/>
                <a:gd name="T66" fmla="*/ 26 w 621"/>
                <a:gd name="T67" fmla="*/ 806 h 995"/>
                <a:gd name="T68" fmla="*/ 12 w 621"/>
                <a:gd name="T69" fmla="*/ 768 h 995"/>
                <a:gd name="T70" fmla="*/ 3 w 621"/>
                <a:gd name="T71" fmla="*/ 728 h 995"/>
                <a:gd name="T72" fmla="*/ 0 w 621"/>
                <a:gd name="T73" fmla="*/ 686 h 995"/>
                <a:gd name="T74" fmla="*/ 3 w 621"/>
                <a:gd name="T75" fmla="*/ 642 h 995"/>
                <a:gd name="T76" fmla="*/ 13 w 621"/>
                <a:gd name="T77" fmla="*/ 600 h 995"/>
                <a:gd name="T78" fmla="*/ 28 w 621"/>
                <a:gd name="T79" fmla="*/ 561 h 995"/>
                <a:gd name="T80" fmla="*/ 48 w 621"/>
                <a:gd name="T81" fmla="*/ 524 h 995"/>
                <a:gd name="T82" fmla="*/ 72 w 621"/>
                <a:gd name="T83" fmla="*/ 490 h 995"/>
                <a:gd name="T84" fmla="*/ 100 w 621"/>
                <a:gd name="T85" fmla="*/ 460 h 995"/>
                <a:gd name="T86" fmla="*/ 133 w 621"/>
                <a:gd name="T87" fmla="*/ 434 h 995"/>
                <a:gd name="T88" fmla="*/ 169 w 621"/>
                <a:gd name="T89" fmla="*/ 413 h 995"/>
                <a:gd name="T90" fmla="*/ 81 w 621"/>
                <a:gd name="T91" fmla="*/ 35 h 995"/>
                <a:gd name="T92" fmla="*/ 134 w 621"/>
                <a:gd name="T93" fmla="*/ 26 h 995"/>
                <a:gd name="T94" fmla="*/ 184 w 621"/>
                <a:gd name="T95" fmla="*/ 15 h 995"/>
                <a:gd name="T96" fmla="*/ 234 w 621"/>
                <a:gd name="T97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1" h="995">
                  <a:moveTo>
                    <a:pt x="234" y="0"/>
                  </a:moveTo>
                  <a:lnTo>
                    <a:pt x="320" y="377"/>
                  </a:lnTo>
                  <a:lnTo>
                    <a:pt x="364" y="381"/>
                  </a:lnTo>
                  <a:lnTo>
                    <a:pt x="407" y="391"/>
                  </a:lnTo>
                  <a:lnTo>
                    <a:pt x="447" y="408"/>
                  </a:lnTo>
                  <a:lnTo>
                    <a:pt x="484" y="429"/>
                  </a:lnTo>
                  <a:lnTo>
                    <a:pt x="518" y="456"/>
                  </a:lnTo>
                  <a:lnTo>
                    <a:pt x="547" y="486"/>
                  </a:lnTo>
                  <a:lnTo>
                    <a:pt x="573" y="520"/>
                  </a:lnTo>
                  <a:lnTo>
                    <a:pt x="593" y="558"/>
                  </a:lnTo>
                  <a:lnTo>
                    <a:pt x="608" y="598"/>
                  </a:lnTo>
                  <a:lnTo>
                    <a:pt x="618" y="641"/>
                  </a:lnTo>
                  <a:lnTo>
                    <a:pt x="621" y="686"/>
                  </a:lnTo>
                  <a:lnTo>
                    <a:pt x="618" y="728"/>
                  </a:lnTo>
                  <a:lnTo>
                    <a:pt x="609" y="768"/>
                  </a:lnTo>
                  <a:lnTo>
                    <a:pt x="597" y="806"/>
                  </a:lnTo>
                  <a:lnTo>
                    <a:pt x="578" y="842"/>
                  </a:lnTo>
                  <a:lnTo>
                    <a:pt x="556" y="875"/>
                  </a:lnTo>
                  <a:lnTo>
                    <a:pt x="529" y="905"/>
                  </a:lnTo>
                  <a:lnTo>
                    <a:pt x="500" y="931"/>
                  </a:lnTo>
                  <a:lnTo>
                    <a:pt x="467" y="953"/>
                  </a:lnTo>
                  <a:lnTo>
                    <a:pt x="432" y="971"/>
                  </a:lnTo>
                  <a:lnTo>
                    <a:pt x="393" y="985"/>
                  </a:lnTo>
                  <a:lnTo>
                    <a:pt x="353" y="993"/>
                  </a:lnTo>
                  <a:lnTo>
                    <a:pt x="311" y="995"/>
                  </a:lnTo>
                  <a:lnTo>
                    <a:pt x="269" y="993"/>
                  </a:lnTo>
                  <a:lnTo>
                    <a:pt x="229" y="985"/>
                  </a:lnTo>
                  <a:lnTo>
                    <a:pt x="190" y="971"/>
                  </a:lnTo>
                  <a:lnTo>
                    <a:pt x="154" y="953"/>
                  </a:lnTo>
                  <a:lnTo>
                    <a:pt x="121" y="931"/>
                  </a:lnTo>
                  <a:lnTo>
                    <a:pt x="92" y="905"/>
                  </a:lnTo>
                  <a:lnTo>
                    <a:pt x="65" y="875"/>
                  </a:lnTo>
                  <a:lnTo>
                    <a:pt x="43" y="842"/>
                  </a:lnTo>
                  <a:lnTo>
                    <a:pt x="26" y="806"/>
                  </a:lnTo>
                  <a:lnTo>
                    <a:pt x="12" y="768"/>
                  </a:lnTo>
                  <a:lnTo>
                    <a:pt x="3" y="728"/>
                  </a:lnTo>
                  <a:lnTo>
                    <a:pt x="0" y="686"/>
                  </a:lnTo>
                  <a:lnTo>
                    <a:pt x="3" y="642"/>
                  </a:lnTo>
                  <a:lnTo>
                    <a:pt x="13" y="600"/>
                  </a:lnTo>
                  <a:lnTo>
                    <a:pt x="28" y="561"/>
                  </a:lnTo>
                  <a:lnTo>
                    <a:pt x="48" y="524"/>
                  </a:lnTo>
                  <a:lnTo>
                    <a:pt x="72" y="490"/>
                  </a:lnTo>
                  <a:lnTo>
                    <a:pt x="100" y="460"/>
                  </a:lnTo>
                  <a:lnTo>
                    <a:pt x="133" y="434"/>
                  </a:lnTo>
                  <a:lnTo>
                    <a:pt x="169" y="413"/>
                  </a:lnTo>
                  <a:lnTo>
                    <a:pt x="81" y="35"/>
                  </a:lnTo>
                  <a:lnTo>
                    <a:pt x="134" y="26"/>
                  </a:lnTo>
                  <a:lnTo>
                    <a:pt x="184" y="15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179"/>
            <p:cNvSpPr>
              <a:spLocks/>
            </p:cNvSpPr>
            <p:nvPr/>
          </p:nvSpPr>
          <p:spPr bwMode="auto">
            <a:xfrm>
              <a:off x="890588" y="2728913"/>
              <a:ext cx="217488" cy="127000"/>
            </a:xfrm>
            <a:custGeom>
              <a:avLst/>
              <a:gdLst>
                <a:gd name="T0" fmla="*/ 1049 w 1099"/>
                <a:gd name="T1" fmla="*/ 0 h 640"/>
                <a:gd name="T2" fmla="*/ 1063 w 1099"/>
                <a:gd name="T3" fmla="*/ 51 h 640"/>
                <a:gd name="T4" fmla="*/ 1079 w 1099"/>
                <a:gd name="T5" fmla="*/ 100 h 640"/>
                <a:gd name="T6" fmla="*/ 1099 w 1099"/>
                <a:gd name="T7" fmla="*/ 148 h 640"/>
                <a:gd name="T8" fmla="*/ 618 w 1099"/>
                <a:gd name="T9" fmla="*/ 310 h 640"/>
                <a:gd name="T10" fmla="*/ 619 w 1099"/>
                <a:gd name="T11" fmla="*/ 319 h 640"/>
                <a:gd name="T12" fmla="*/ 620 w 1099"/>
                <a:gd name="T13" fmla="*/ 330 h 640"/>
                <a:gd name="T14" fmla="*/ 618 w 1099"/>
                <a:gd name="T15" fmla="*/ 372 h 640"/>
                <a:gd name="T16" fmla="*/ 609 w 1099"/>
                <a:gd name="T17" fmla="*/ 413 h 640"/>
                <a:gd name="T18" fmla="*/ 596 w 1099"/>
                <a:gd name="T19" fmla="*/ 451 h 640"/>
                <a:gd name="T20" fmla="*/ 578 w 1099"/>
                <a:gd name="T21" fmla="*/ 486 h 640"/>
                <a:gd name="T22" fmla="*/ 556 w 1099"/>
                <a:gd name="T23" fmla="*/ 519 h 640"/>
                <a:gd name="T24" fmla="*/ 529 w 1099"/>
                <a:gd name="T25" fmla="*/ 550 h 640"/>
                <a:gd name="T26" fmla="*/ 500 w 1099"/>
                <a:gd name="T27" fmla="*/ 576 h 640"/>
                <a:gd name="T28" fmla="*/ 466 w 1099"/>
                <a:gd name="T29" fmla="*/ 598 h 640"/>
                <a:gd name="T30" fmla="*/ 430 w 1099"/>
                <a:gd name="T31" fmla="*/ 616 h 640"/>
                <a:gd name="T32" fmla="*/ 392 w 1099"/>
                <a:gd name="T33" fmla="*/ 630 h 640"/>
                <a:gd name="T34" fmla="*/ 351 w 1099"/>
                <a:gd name="T35" fmla="*/ 637 h 640"/>
                <a:gd name="T36" fmla="*/ 309 w 1099"/>
                <a:gd name="T37" fmla="*/ 640 h 640"/>
                <a:gd name="T38" fmla="*/ 267 w 1099"/>
                <a:gd name="T39" fmla="*/ 637 h 640"/>
                <a:gd name="T40" fmla="*/ 227 w 1099"/>
                <a:gd name="T41" fmla="*/ 630 h 640"/>
                <a:gd name="T42" fmla="*/ 189 w 1099"/>
                <a:gd name="T43" fmla="*/ 616 h 640"/>
                <a:gd name="T44" fmla="*/ 154 w 1099"/>
                <a:gd name="T45" fmla="*/ 598 h 640"/>
                <a:gd name="T46" fmla="*/ 120 w 1099"/>
                <a:gd name="T47" fmla="*/ 576 h 640"/>
                <a:gd name="T48" fmla="*/ 90 w 1099"/>
                <a:gd name="T49" fmla="*/ 550 h 640"/>
                <a:gd name="T50" fmla="*/ 64 w 1099"/>
                <a:gd name="T51" fmla="*/ 519 h 640"/>
                <a:gd name="T52" fmla="*/ 42 w 1099"/>
                <a:gd name="T53" fmla="*/ 486 h 640"/>
                <a:gd name="T54" fmla="*/ 24 w 1099"/>
                <a:gd name="T55" fmla="*/ 451 h 640"/>
                <a:gd name="T56" fmla="*/ 12 w 1099"/>
                <a:gd name="T57" fmla="*/ 413 h 640"/>
                <a:gd name="T58" fmla="*/ 3 w 1099"/>
                <a:gd name="T59" fmla="*/ 372 h 640"/>
                <a:gd name="T60" fmla="*/ 0 w 1099"/>
                <a:gd name="T61" fmla="*/ 330 h 640"/>
                <a:gd name="T62" fmla="*/ 3 w 1099"/>
                <a:gd name="T63" fmla="*/ 288 h 640"/>
                <a:gd name="T64" fmla="*/ 12 w 1099"/>
                <a:gd name="T65" fmla="*/ 248 h 640"/>
                <a:gd name="T66" fmla="*/ 24 w 1099"/>
                <a:gd name="T67" fmla="*/ 210 h 640"/>
                <a:gd name="T68" fmla="*/ 42 w 1099"/>
                <a:gd name="T69" fmla="*/ 174 h 640"/>
                <a:gd name="T70" fmla="*/ 64 w 1099"/>
                <a:gd name="T71" fmla="*/ 140 h 640"/>
                <a:gd name="T72" fmla="*/ 90 w 1099"/>
                <a:gd name="T73" fmla="*/ 111 h 640"/>
                <a:gd name="T74" fmla="*/ 120 w 1099"/>
                <a:gd name="T75" fmla="*/ 85 h 640"/>
                <a:gd name="T76" fmla="*/ 154 w 1099"/>
                <a:gd name="T77" fmla="*/ 62 h 640"/>
                <a:gd name="T78" fmla="*/ 189 w 1099"/>
                <a:gd name="T79" fmla="*/ 45 h 640"/>
                <a:gd name="T80" fmla="*/ 227 w 1099"/>
                <a:gd name="T81" fmla="*/ 31 h 640"/>
                <a:gd name="T82" fmla="*/ 267 w 1099"/>
                <a:gd name="T83" fmla="*/ 24 h 640"/>
                <a:gd name="T84" fmla="*/ 309 w 1099"/>
                <a:gd name="T85" fmla="*/ 20 h 640"/>
                <a:gd name="T86" fmla="*/ 350 w 1099"/>
                <a:gd name="T87" fmla="*/ 23 h 640"/>
                <a:gd name="T88" fmla="*/ 388 w 1099"/>
                <a:gd name="T89" fmla="*/ 31 h 640"/>
                <a:gd name="T90" fmla="*/ 425 w 1099"/>
                <a:gd name="T91" fmla="*/ 42 h 640"/>
                <a:gd name="T92" fmla="*/ 460 w 1099"/>
                <a:gd name="T93" fmla="*/ 59 h 640"/>
                <a:gd name="T94" fmla="*/ 491 w 1099"/>
                <a:gd name="T95" fmla="*/ 79 h 640"/>
                <a:gd name="T96" fmla="*/ 521 w 1099"/>
                <a:gd name="T97" fmla="*/ 104 h 640"/>
                <a:gd name="T98" fmla="*/ 547 w 1099"/>
                <a:gd name="T99" fmla="*/ 131 h 640"/>
                <a:gd name="T100" fmla="*/ 569 w 1099"/>
                <a:gd name="T101" fmla="*/ 161 h 640"/>
                <a:gd name="T102" fmla="*/ 1049 w 1099"/>
                <a:gd name="T10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40">
                  <a:moveTo>
                    <a:pt x="1049" y="0"/>
                  </a:moveTo>
                  <a:lnTo>
                    <a:pt x="1063" y="51"/>
                  </a:lnTo>
                  <a:lnTo>
                    <a:pt x="1079" y="100"/>
                  </a:lnTo>
                  <a:lnTo>
                    <a:pt x="1099" y="148"/>
                  </a:lnTo>
                  <a:lnTo>
                    <a:pt x="618" y="310"/>
                  </a:lnTo>
                  <a:lnTo>
                    <a:pt x="619" y="319"/>
                  </a:lnTo>
                  <a:lnTo>
                    <a:pt x="620" y="330"/>
                  </a:lnTo>
                  <a:lnTo>
                    <a:pt x="618" y="372"/>
                  </a:lnTo>
                  <a:lnTo>
                    <a:pt x="609" y="413"/>
                  </a:lnTo>
                  <a:lnTo>
                    <a:pt x="596" y="451"/>
                  </a:lnTo>
                  <a:lnTo>
                    <a:pt x="578" y="486"/>
                  </a:lnTo>
                  <a:lnTo>
                    <a:pt x="556" y="519"/>
                  </a:lnTo>
                  <a:lnTo>
                    <a:pt x="529" y="550"/>
                  </a:lnTo>
                  <a:lnTo>
                    <a:pt x="500" y="576"/>
                  </a:lnTo>
                  <a:lnTo>
                    <a:pt x="466" y="598"/>
                  </a:lnTo>
                  <a:lnTo>
                    <a:pt x="430" y="616"/>
                  </a:lnTo>
                  <a:lnTo>
                    <a:pt x="392" y="630"/>
                  </a:lnTo>
                  <a:lnTo>
                    <a:pt x="351" y="637"/>
                  </a:lnTo>
                  <a:lnTo>
                    <a:pt x="309" y="640"/>
                  </a:lnTo>
                  <a:lnTo>
                    <a:pt x="267" y="637"/>
                  </a:lnTo>
                  <a:lnTo>
                    <a:pt x="227" y="630"/>
                  </a:lnTo>
                  <a:lnTo>
                    <a:pt x="189" y="616"/>
                  </a:lnTo>
                  <a:lnTo>
                    <a:pt x="154" y="598"/>
                  </a:lnTo>
                  <a:lnTo>
                    <a:pt x="120" y="576"/>
                  </a:lnTo>
                  <a:lnTo>
                    <a:pt x="90" y="550"/>
                  </a:lnTo>
                  <a:lnTo>
                    <a:pt x="64" y="519"/>
                  </a:lnTo>
                  <a:lnTo>
                    <a:pt x="42" y="486"/>
                  </a:lnTo>
                  <a:lnTo>
                    <a:pt x="24" y="451"/>
                  </a:lnTo>
                  <a:lnTo>
                    <a:pt x="12" y="413"/>
                  </a:lnTo>
                  <a:lnTo>
                    <a:pt x="3" y="372"/>
                  </a:lnTo>
                  <a:lnTo>
                    <a:pt x="0" y="330"/>
                  </a:lnTo>
                  <a:lnTo>
                    <a:pt x="3" y="288"/>
                  </a:lnTo>
                  <a:lnTo>
                    <a:pt x="12" y="248"/>
                  </a:lnTo>
                  <a:lnTo>
                    <a:pt x="24" y="210"/>
                  </a:lnTo>
                  <a:lnTo>
                    <a:pt x="42" y="174"/>
                  </a:lnTo>
                  <a:lnTo>
                    <a:pt x="64" y="140"/>
                  </a:lnTo>
                  <a:lnTo>
                    <a:pt x="90" y="111"/>
                  </a:lnTo>
                  <a:lnTo>
                    <a:pt x="120" y="85"/>
                  </a:lnTo>
                  <a:lnTo>
                    <a:pt x="154" y="62"/>
                  </a:lnTo>
                  <a:lnTo>
                    <a:pt x="189" y="45"/>
                  </a:lnTo>
                  <a:lnTo>
                    <a:pt x="227" y="31"/>
                  </a:lnTo>
                  <a:lnTo>
                    <a:pt x="267" y="24"/>
                  </a:lnTo>
                  <a:lnTo>
                    <a:pt x="309" y="20"/>
                  </a:lnTo>
                  <a:lnTo>
                    <a:pt x="350" y="23"/>
                  </a:lnTo>
                  <a:lnTo>
                    <a:pt x="388" y="31"/>
                  </a:lnTo>
                  <a:lnTo>
                    <a:pt x="425" y="42"/>
                  </a:lnTo>
                  <a:lnTo>
                    <a:pt x="460" y="59"/>
                  </a:lnTo>
                  <a:lnTo>
                    <a:pt x="491" y="79"/>
                  </a:lnTo>
                  <a:lnTo>
                    <a:pt x="521" y="104"/>
                  </a:lnTo>
                  <a:lnTo>
                    <a:pt x="547" y="131"/>
                  </a:lnTo>
                  <a:lnTo>
                    <a:pt x="569" y="161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180"/>
            <p:cNvSpPr>
              <a:spLocks/>
            </p:cNvSpPr>
            <p:nvPr/>
          </p:nvSpPr>
          <p:spPr bwMode="auto">
            <a:xfrm>
              <a:off x="1130301" y="2593975"/>
              <a:ext cx="211138" cy="211138"/>
            </a:xfrm>
            <a:custGeom>
              <a:avLst/>
              <a:gdLst>
                <a:gd name="T0" fmla="*/ 531 w 1064"/>
                <a:gd name="T1" fmla="*/ 0 h 1063"/>
                <a:gd name="T2" fmla="*/ 589 w 1064"/>
                <a:gd name="T3" fmla="*/ 3 h 1063"/>
                <a:gd name="T4" fmla="*/ 646 w 1064"/>
                <a:gd name="T5" fmla="*/ 12 h 1063"/>
                <a:gd name="T6" fmla="*/ 700 w 1064"/>
                <a:gd name="T7" fmla="*/ 27 h 1063"/>
                <a:gd name="T8" fmla="*/ 751 w 1064"/>
                <a:gd name="T9" fmla="*/ 47 h 1063"/>
                <a:gd name="T10" fmla="*/ 800 w 1064"/>
                <a:gd name="T11" fmla="*/ 72 h 1063"/>
                <a:gd name="T12" fmla="*/ 846 w 1064"/>
                <a:gd name="T13" fmla="*/ 103 h 1063"/>
                <a:gd name="T14" fmla="*/ 888 w 1064"/>
                <a:gd name="T15" fmla="*/ 137 h 1063"/>
                <a:gd name="T16" fmla="*/ 926 w 1064"/>
                <a:gd name="T17" fmla="*/ 175 h 1063"/>
                <a:gd name="T18" fmla="*/ 961 w 1064"/>
                <a:gd name="T19" fmla="*/ 217 h 1063"/>
                <a:gd name="T20" fmla="*/ 991 w 1064"/>
                <a:gd name="T21" fmla="*/ 264 h 1063"/>
                <a:gd name="T22" fmla="*/ 1016 w 1064"/>
                <a:gd name="T23" fmla="*/ 312 h 1063"/>
                <a:gd name="T24" fmla="*/ 1036 w 1064"/>
                <a:gd name="T25" fmla="*/ 364 h 1063"/>
                <a:gd name="T26" fmla="*/ 1051 w 1064"/>
                <a:gd name="T27" fmla="*/ 417 h 1063"/>
                <a:gd name="T28" fmla="*/ 1060 w 1064"/>
                <a:gd name="T29" fmla="*/ 473 h 1063"/>
                <a:gd name="T30" fmla="*/ 1064 w 1064"/>
                <a:gd name="T31" fmla="*/ 531 h 1063"/>
                <a:gd name="T32" fmla="*/ 1060 w 1064"/>
                <a:gd name="T33" fmla="*/ 589 h 1063"/>
                <a:gd name="T34" fmla="*/ 1051 w 1064"/>
                <a:gd name="T35" fmla="*/ 646 h 1063"/>
                <a:gd name="T36" fmla="*/ 1036 w 1064"/>
                <a:gd name="T37" fmla="*/ 699 h 1063"/>
                <a:gd name="T38" fmla="*/ 1016 w 1064"/>
                <a:gd name="T39" fmla="*/ 751 h 1063"/>
                <a:gd name="T40" fmla="*/ 991 w 1064"/>
                <a:gd name="T41" fmla="*/ 799 h 1063"/>
                <a:gd name="T42" fmla="*/ 961 w 1064"/>
                <a:gd name="T43" fmla="*/ 846 h 1063"/>
                <a:gd name="T44" fmla="*/ 926 w 1064"/>
                <a:gd name="T45" fmla="*/ 888 h 1063"/>
                <a:gd name="T46" fmla="*/ 888 w 1064"/>
                <a:gd name="T47" fmla="*/ 927 h 1063"/>
                <a:gd name="T48" fmla="*/ 846 w 1064"/>
                <a:gd name="T49" fmla="*/ 960 h 1063"/>
                <a:gd name="T50" fmla="*/ 800 w 1064"/>
                <a:gd name="T51" fmla="*/ 991 h 1063"/>
                <a:gd name="T52" fmla="*/ 751 w 1064"/>
                <a:gd name="T53" fmla="*/ 1016 h 1063"/>
                <a:gd name="T54" fmla="*/ 700 w 1064"/>
                <a:gd name="T55" fmla="*/ 1036 h 1063"/>
                <a:gd name="T56" fmla="*/ 646 w 1064"/>
                <a:gd name="T57" fmla="*/ 1051 h 1063"/>
                <a:gd name="T58" fmla="*/ 589 w 1064"/>
                <a:gd name="T59" fmla="*/ 1060 h 1063"/>
                <a:gd name="T60" fmla="*/ 531 w 1064"/>
                <a:gd name="T61" fmla="*/ 1063 h 1063"/>
                <a:gd name="T62" fmla="*/ 473 w 1064"/>
                <a:gd name="T63" fmla="*/ 1060 h 1063"/>
                <a:gd name="T64" fmla="*/ 418 w 1064"/>
                <a:gd name="T65" fmla="*/ 1051 h 1063"/>
                <a:gd name="T66" fmla="*/ 364 w 1064"/>
                <a:gd name="T67" fmla="*/ 1036 h 1063"/>
                <a:gd name="T68" fmla="*/ 312 w 1064"/>
                <a:gd name="T69" fmla="*/ 1016 h 1063"/>
                <a:gd name="T70" fmla="*/ 264 w 1064"/>
                <a:gd name="T71" fmla="*/ 991 h 1063"/>
                <a:gd name="T72" fmla="*/ 218 w 1064"/>
                <a:gd name="T73" fmla="*/ 960 h 1063"/>
                <a:gd name="T74" fmla="*/ 176 w 1064"/>
                <a:gd name="T75" fmla="*/ 927 h 1063"/>
                <a:gd name="T76" fmla="*/ 137 w 1064"/>
                <a:gd name="T77" fmla="*/ 888 h 1063"/>
                <a:gd name="T78" fmla="*/ 103 w 1064"/>
                <a:gd name="T79" fmla="*/ 846 h 1063"/>
                <a:gd name="T80" fmla="*/ 73 w 1064"/>
                <a:gd name="T81" fmla="*/ 799 h 1063"/>
                <a:gd name="T82" fmla="*/ 47 w 1064"/>
                <a:gd name="T83" fmla="*/ 751 h 1063"/>
                <a:gd name="T84" fmla="*/ 27 w 1064"/>
                <a:gd name="T85" fmla="*/ 699 h 1063"/>
                <a:gd name="T86" fmla="*/ 13 w 1064"/>
                <a:gd name="T87" fmla="*/ 646 h 1063"/>
                <a:gd name="T88" fmla="*/ 3 w 1064"/>
                <a:gd name="T89" fmla="*/ 589 h 1063"/>
                <a:gd name="T90" fmla="*/ 0 w 1064"/>
                <a:gd name="T91" fmla="*/ 531 h 1063"/>
                <a:gd name="T92" fmla="*/ 3 w 1064"/>
                <a:gd name="T93" fmla="*/ 473 h 1063"/>
                <a:gd name="T94" fmla="*/ 13 w 1064"/>
                <a:gd name="T95" fmla="*/ 417 h 1063"/>
                <a:gd name="T96" fmla="*/ 27 w 1064"/>
                <a:gd name="T97" fmla="*/ 364 h 1063"/>
                <a:gd name="T98" fmla="*/ 47 w 1064"/>
                <a:gd name="T99" fmla="*/ 312 h 1063"/>
                <a:gd name="T100" fmla="*/ 73 w 1064"/>
                <a:gd name="T101" fmla="*/ 264 h 1063"/>
                <a:gd name="T102" fmla="*/ 103 w 1064"/>
                <a:gd name="T103" fmla="*/ 217 h 1063"/>
                <a:gd name="T104" fmla="*/ 137 w 1064"/>
                <a:gd name="T105" fmla="*/ 175 h 1063"/>
                <a:gd name="T106" fmla="*/ 176 w 1064"/>
                <a:gd name="T107" fmla="*/ 137 h 1063"/>
                <a:gd name="T108" fmla="*/ 218 w 1064"/>
                <a:gd name="T109" fmla="*/ 103 h 1063"/>
                <a:gd name="T110" fmla="*/ 264 w 1064"/>
                <a:gd name="T111" fmla="*/ 72 h 1063"/>
                <a:gd name="T112" fmla="*/ 312 w 1064"/>
                <a:gd name="T113" fmla="*/ 47 h 1063"/>
                <a:gd name="T114" fmla="*/ 364 w 1064"/>
                <a:gd name="T115" fmla="*/ 27 h 1063"/>
                <a:gd name="T116" fmla="*/ 418 w 1064"/>
                <a:gd name="T117" fmla="*/ 12 h 1063"/>
                <a:gd name="T118" fmla="*/ 473 w 1064"/>
                <a:gd name="T119" fmla="*/ 3 h 1063"/>
                <a:gd name="T120" fmla="*/ 531 w 1064"/>
                <a:gd name="T121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4" h="1063">
                  <a:moveTo>
                    <a:pt x="531" y="0"/>
                  </a:moveTo>
                  <a:lnTo>
                    <a:pt x="589" y="3"/>
                  </a:lnTo>
                  <a:lnTo>
                    <a:pt x="646" y="12"/>
                  </a:lnTo>
                  <a:lnTo>
                    <a:pt x="700" y="27"/>
                  </a:lnTo>
                  <a:lnTo>
                    <a:pt x="751" y="47"/>
                  </a:lnTo>
                  <a:lnTo>
                    <a:pt x="800" y="72"/>
                  </a:lnTo>
                  <a:lnTo>
                    <a:pt x="846" y="103"/>
                  </a:lnTo>
                  <a:lnTo>
                    <a:pt x="888" y="137"/>
                  </a:lnTo>
                  <a:lnTo>
                    <a:pt x="926" y="175"/>
                  </a:lnTo>
                  <a:lnTo>
                    <a:pt x="961" y="217"/>
                  </a:lnTo>
                  <a:lnTo>
                    <a:pt x="991" y="264"/>
                  </a:lnTo>
                  <a:lnTo>
                    <a:pt x="1016" y="312"/>
                  </a:lnTo>
                  <a:lnTo>
                    <a:pt x="1036" y="364"/>
                  </a:lnTo>
                  <a:lnTo>
                    <a:pt x="1051" y="417"/>
                  </a:lnTo>
                  <a:lnTo>
                    <a:pt x="1060" y="473"/>
                  </a:lnTo>
                  <a:lnTo>
                    <a:pt x="1064" y="531"/>
                  </a:lnTo>
                  <a:lnTo>
                    <a:pt x="1060" y="589"/>
                  </a:lnTo>
                  <a:lnTo>
                    <a:pt x="1051" y="646"/>
                  </a:lnTo>
                  <a:lnTo>
                    <a:pt x="1036" y="699"/>
                  </a:lnTo>
                  <a:lnTo>
                    <a:pt x="1016" y="751"/>
                  </a:lnTo>
                  <a:lnTo>
                    <a:pt x="991" y="799"/>
                  </a:lnTo>
                  <a:lnTo>
                    <a:pt x="961" y="846"/>
                  </a:lnTo>
                  <a:lnTo>
                    <a:pt x="926" y="888"/>
                  </a:lnTo>
                  <a:lnTo>
                    <a:pt x="888" y="927"/>
                  </a:lnTo>
                  <a:lnTo>
                    <a:pt x="846" y="960"/>
                  </a:lnTo>
                  <a:lnTo>
                    <a:pt x="800" y="991"/>
                  </a:lnTo>
                  <a:lnTo>
                    <a:pt x="751" y="1016"/>
                  </a:lnTo>
                  <a:lnTo>
                    <a:pt x="700" y="1036"/>
                  </a:lnTo>
                  <a:lnTo>
                    <a:pt x="646" y="1051"/>
                  </a:lnTo>
                  <a:lnTo>
                    <a:pt x="589" y="1060"/>
                  </a:lnTo>
                  <a:lnTo>
                    <a:pt x="531" y="1063"/>
                  </a:lnTo>
                  <a:lnTo>
                    <a:pt x="473" y="1060"/>
                  </a:lnTo>
                  <a:lnTo>
                    <a:pt x="418" y="1051"/>
                  </a:lnTo>
                  <a:lnTo>
                    <a:pt x="364" y="1036"/>
                  </a:lnTo>
                  <a:lnTo>
                    <a:pt x="312" y="1016"/>
                  </a:lnTo>
                  <a:lnTo>
                    <a:pt x="264" y="991"/>
                  </a:lnTo>
                  <a:lnTo>
                    <a:pt x="218" y="960"/>
                  </a:lnTo>
                  <a:lnTo>
                    <a:pt x="176" y="927"/>
                  </a:lnTo>
                  <a:lnTo>
                    <a:pt x="137" y="888"/>
                  </a:lnTo>
                  <a:lnTo>
                    <a:pt x="103" y="846"/>
                  </a:lnTo>
                  <a:lnTo>
                    <a:pt x="73" y="799"/>
                  </a:lnTo>
                  <a:lnTo>
                    <a:pt x="47" y="751"/>
                  </a:lnTo>
                  <a:lnTo>
                    <a:pt x="27" y="699"/>
                  </a:lnTo>
                  <a:lnTo>
                    <a:pt x="13" y="646"/>
                  </a:lnTo>
                  <a:lnTo>
                    <a:pt x="3" y="589"/>
                  </a:lnTo>
                  <a:lnTo>
                    <a:pt x="0" y="531"/>
                  </a:lnTo>
                  <a:lnTo>
                    <a:pt x="3" y="473"/>
                  </a:lnTo>
                  <a:lnTo>
                    <a:pt x="13" y="417"/>
                  </a:lnTo>
                  <a:lnTo>
                    <a:pt x="27" y="364"/>
                  </a:lnTo>
                  <a:lnTo>
                    <a:pt x="47" y="312"/>
                  </a:lnTo>
                  <a:lnTo>
                    <a:pt x="73" y="264"/>
                  </a:lnTo>
                  <a:lnTo>
                    <a:pt x="103" y="217"/>
                  </a:lnTo>
                  <a:lnTo>
                    <a:pt x="137" y="175"/>
                  </a:lnTo>
                  <a:lnTo>
                    <a:pt x="176" y="137"/>
                  </a:lnTo>
                  <a:lnTo>
                    <a:pt x="218" y="103"/>
                  </a:lnTo>
                  <a:lnTo>
                    <a:pt x="264" y="72"/>
                  </a:lnTo>
                  <a:lnTo>
                    <a:pt x="312" y="47"/>
                  </a:lnTo>
                  <a:lnTo>
                    <a:pt x="364" y="27"/>
                  </a:lnTo>
                  <a:lnTo>
                    <a:pt x="418" y="12"/>
                  </a:lnTo>
                  <a:lnTo>
                    <a:pt x="473" y="3"/>
                  </a:lnTo>
                  <a:lnTo>
                    <a:pt x="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44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Paint Brush Concept for PowerPoint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7096" y="1785619"/>
            <a:ext cx="7213516" cy="2948306"/>
            <a:chOff x="3424386" y="1785619"/>
            <a:chExt cx="7213516" cy="2948306"/>
          </a:xfrm>
          <a:solidFill>
            <a:schemeClr val="accent6"/>
          </a:solidFill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424386" y="1785619"/>
              <a:ext cx="7066857" cy="1196975"/>
            </a:xfrm>
            <a:custGeom>
              <a:avLst/>
              <a:gdLst>
                <a:gd name="T0" fmla="*/ 931 w 1021"/>
                <a:gd name="T1" fmla="*/ 73 h 318"/>
                <a:gd name="T2" fmla="*/ 878 w 1021"/>
                <a:gd name="T3" fmla="*/ 15 h 318"/>
                <a:gd name="T4" fmla="*/ 848 w 1021"/>
                <a:gd name="T5" fmla="*/ 13 h 318"/>
                <a:gd name="T6" fmla="*/ 814 w 1021"/>
                <a:gd name="T7" fmla="*/ 11 h 318"/>
                <a:gd name="T8" fmla="*/ 764 w 1021"/>
                <a:gd name="T9" fmla="*/ 15 h 318"/>
                <a:gd name="T10" fmla="*/ 740 w 1021"/>
                <a:gd name="T11" fmla="*/ 19 h 318"/>
                <a:gd name="T12" fmla="*/ 731 w 1021"/>
                <a:gd name="T13" fmla="*/ 11 h 318"/>
                <a:gd name="T14" fmla="*/ 719 w 1021"/>
                <a:gd name="T15" fmla="*/ 11 h 318"/>
                <a:gd name="T16" fmla="*/ 700 w 1021"/>
                <a:gd name="T17" fmla="*/ 13 h 318"/>
                <a:gd name="T18" fmla="*/ 693 w 1021"/>
                <a:gd name="T19" fmla="*/ 3 h 318"/>
                <a:gd name="T20" fmla="*/ 658 w 1021"/>
                <a:gd name="T21" fmla="*/ 20 h 318"/>
                <a:gd name="T22" fmla="*/ 640 w 1021"/>
                <a:gd name="T23" fmla="*/ 16 h 318"/>
                <a:gd name="T24" fmla="*/ 633 w 1021"/>
                <a:gd name="T25" fmla="*/ 8 h 318"/>
                <a:gd name="T26" fmla="*/ 606 w 1021"/>
                <a:gd name="T27" fmla="*/ 13 h 318"/>
                <a:gd name="T28" fmla="*/ 596 w 1021"/>
                <a:gd name="T29" fmla="*/ 13 h 318"/>
                <a:gd name="T30" fmla="*/ 583 w 1021"/>
                <a:gd name="T31" fmla="*/ 11 h 318"/>
                <a:gd name="T32" fmla="*/ 560 w 1021"/>
                <a:gd name="T33" fmla="*/ 14 h 318"/>
                <a:gd name="T34" fmla="*/ 544 w 1021"/>
                <a:gd name="T35" fmla="*/ 15 h 318"/>
                <a:gd name="T36" fmla="*/ 534 w 1021"/>
                <a:gd name="T37" fmla="*/ 13 h 318"/>
                <a:gd name="T38" fmla="*/ 510 w 1021"/>
                <a:gd name="T39" fmla="*/ 16 h 318"/>
                <a:gd name="T40" fmla="*/ 493 w 1021"/>
                <a:gd name="T41" fmla="*/ 13 h 318"/>
                <a:gd name="T42" fmla="*/ 462 w 1021"/>
                <a:gd name="T43" fmla="*/ 8 h 318"/>
                <a:gd name="T44" fmla="*/ 446 w 1021"/>
                <a:gd name="T45" fmla="*/ 11 h 318"/>
                <a:gd name="T46" fmla="*/ 416 w 1021"/>
                <a:gd name="T47" fmla="*/ 12 h 318"/>
                <a:gd name="T48" fmla="*/ 382 w 1021"/>
                <a:gd name="T49" fmla="*/ 15 h 318"/>
                <a:gd name="T50" fmla="*/ 312 w 1021"/>
                <a:gd name="T51" fmla="*/ 11 h 318"/>
                <a:gd name="T52" fmla="*/ 282 w 1021"/>
                <a:gd name="T53" fmla="*/ 17 h 318"/>
                <a:gd name="T54" fmla="*/ 266 w 1021"/>
                <a:gd name="T55" fmla="*/ 18 h 318"/>
                <a:gd name="T56" fmla="*/ 200 w 1021"/>
                <a:gd name="T57" fmla="*/ 16 h 318"/>
                <a:gd name="T58" fmla="*/ 132 w 1021"/>
                <a:gd name="T59" fmla="*/ 17 h 318"/>
                <a:gd name="T60" fmla="*/ 1 w 1021"/>
                <a:gd name="T61" fmla="*/ 119 h 318"/>
                <a:gd name="T62" fmla="*/ 58 w 1021"/>
                <a:gd name="T63" fmla="*/ 247 h 318"/>
                <a:gd name="T64" fmla="*/ 152 w 1021"/>
                <a:gd name="T65" fmla="*/ 303 h 318"/>
                <a:gd name="T66" fmla="*/ 176 w 1021"/>
                <a:gd name="T67" fmla="*/ 304 h 318"/>
                <a:gd name="T68" fmla="*/ 208 w 1021"/>
                <a:gd name="T69" fmla="*/ 304 h 318"/>
                <a:gd name="T70" fmla="*/ 260 w 1021"/>
                <a:gd name="T71" fmla="*/ 304 h 318"/>
                <a:gd name="T72" fmla="*/ 282 w 1021"/>
                <a:gd name="T73" fmla="*/ 299 h 318"/>
                <a:gd name="T74" fmla="*/ 291 w 1021"/>
                <a:gd name="T75" fmla="*/ 309 h 318"/>
                <a:gd name="T76" fmla="*/ 303 w 1021"/>
                <a:gd name="T77" fmla="*/ 307 h 318"/>
                <a:gd name="T78" fmla="*/ 321 w 1021"/>
                <a:gd name="T79" fmla="*/ 304 h 318"/>
                <a:gd name="T80" fmla="*/ 335 w 1021"/>
                <a:gd name="T81" fmla="*/ 304 h 318"/>
                <a:gd name="T82" fmla="*/ 363 w 1021"/>
                <a:gd name="T83" fmla="*/ 297 h 318"/>
                <a:gd name="T84" fmla="*/ 382 w 1021"/>
                <a:gd name="T85" fmla="*/ 304 h 318"/>
                <a:gd name="T86" fmla="*/ 394 w 1021"/>
                <a:gd name="T87" fmla="*/ 308 h 318"/>
                <a:gd name="T88" fmla="*/ 418 w 1021"/>
                <a:gd name="T89" fmla="*/ 304 h 318"/>
                <a:gd name="T90" fmla="*/ 426 w 1021"/>
                <a:gd name="T91" fmla="*/ 304 h 318"/>
                <a:gd name="T92" fmla="*/ 445 w 1021"/>
                <a:gd name="T93" fmla="*/ 306 h 318"/>
                <a:gd name="T94" fmla="*/ 463 w 1021"/>
                <a:gd name="T95" fmla="*/ 302 h 318"/>
                <a:gd name="T96" fmla="*/ 478 w 1021"/>
                <a:gd name="T97" fmla="*/ 302 h 318"/>
                <a:gd name="T98" fmla="*/ 487 w 1021"/>
                <a:gd name="T99" fmla="*/ 304 h 318"/>
                <a:gd name="T100" fmla="*/ 511 w 1021"/>
                <a:gd name="T101" fmla="*/ 301 h 318"/>
                <a:gd name="T102" fmla="*/ 530 w 1021"/>
                <a:gd name="T103" fmla="*/ 300 h 318"/>
                <a:gd name="T104" fmla="*/ 562 w 1021"/>
                <a:gd name="T105" fmla="*/ 308 h 318"/>
                <a:gd name="T106" fmla="*/ 584 w 1021"/>
                <a:gd name="T107" fmla="*/ 314 h 318"/>
                <a:gd name="T108" fmla="*/ 612 w 1021"/>
                <a:gd name="T109" fmla="*/ 306 h 318"/>
                <a:gd name="T110" fmla="*/ 642 w 1021"/>
                <a:gd name="T111" fmla="*/ 306 h 318"/>
                <a:gd name="T112" fmla="*/ 715 w 1021"/>
                <a:gd name="T113" fmla="*/ 301 h 318"/>
                <a:gd name="T114" fmla="*/ 741 w 1021"/>
                <a:gd name="T115" fmla="*/ 302 h 318"/>
                <a:gd name="T116" fmla="*/ 756 w 1021"/>
                <a:gd name="T117" fmla="*/ 299 h 318"/>
                <a:gd name="T118" fmla="*/ 837 w 1021"/>
                <a:gd name="T119" fmla="*/ 301 h 318"/>
                <a:gd name="T120" fmla="*/ 918 w 1021"/>
                <a:gd name="T121" fmla="*/ 30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1" h="318">
                  <a:moveTo>
                    <a:pt x="1020" y="198"/>
                  </a:moveTo>
                  <a:cubicBezTo>
                    <a:pt x="1019" y="163"/>
                    <a:pt x="953" y="210"/>
                    <a:pt x="952" y="175"/>
                  </a:cubicBezTo>
                  <a:cubicBezTo>
                    <a:pt x="952" y="163"/>
                    <a:pt x="974" y="172"/>
                    <a:pt x="974" y="165"/>
                  </a:cubicBezTo>
                  <a:cubicBezTo>
                    <a:pt x="974" y="158"/>
                    <a:pt x="941" y="162"/>
                    <a:pt x="936" y="148"/>
                  </a:cubicBezTo>
                  <a:cubicBezTo>
                    <a:pt x="929" y="128"/>
                    <a:pt x="1002" y="154"/>
                    <a:pt x="1002" y="119"/>
                  </a:cubicBezTo>
                  <a:cubicBezTo>
                    <a:pt x="1002" y="84"/>
                    <a:pt x="957" y="104"/>
                    <a:pt x="936" y="92"/>
                  </a:cubicBezTo>
                  <a:cubicBezTo>
                    <a:pt x="933" y="91"/>
                    <a:pt x="928" y="79"/>
                    <a:pt x="931" y="73"/>
                  </a:cubicBezTo>
                  <a:cubicBezTo>
                    <a:pt x="936" y="59"/>
                    <a:pt x="961" y="86"/>
                    <a:pt x="963" y="70"/>
                  </a:cubicBezTo>
                  <a:cubicBezTo>
                    <a:pt x="966" y="44"/>
                    <a:pt x="913" y="65"/>
                    <a:pt x="915" y="39"/>
                  </a:cubicBezTo>
                  <a:cubicBezTo>
                    <a:pt x="918" y="14"/>
                    <a:pt x="957" y="31"/>
                    <a:pt x="966" y="31"/>
                  </a:cubicBezTo>
                  <a:cubicBezTo>
                    <a:pt x="997" y="31"/>
                    <a:pt x="993" y="14"/>
                    <a:pt x="967" y="14"/>
                  </a:cubicBezTo>
                  <a:cubicBezTo>
                    <a:pt x="939" y="14"/>
                    <a:pt x="911" y="15"/>
                    <a:pt x="883" y="15"/>
                  </a:cubicBezTo>
                  <a:cubicBezTo>
                    <a:pt x="881" y="16"/>
                    <a:pt x="881" y="16"/>
                    <a:pt x="881" y="16"/>
                  </a:cubicBezTo>
                  <a:cubicBezTo>
                    <a:pt x="878" y="15"/>
                    <a:pt x="878" y="15"/>
                    <a:pt x="878" y="15"/>
                  </a:cubicBezTo>
                  <a:cubicBezTo>
                    <a:pt x="876" y="15"/>
                    <a:pt x="873" y="14"/>
                    <a:pt x="869" y="14"/>
                  </a:cubicBezTo>
                  <a:cubicBezTo>
                    <a:pt x="860" y="15"/>
                    <a:pt x="860" y="15"/>
                    <a:pt x="860" y="15"/>
                  </a:cubicBezTo>
                  <a:cubicBezTo>
                    <a:pt x="858" y="13"/>
                    <a:pt x="858" y="13"/>
                    <a:pt x="858" y="13"/>
                  </a:cubicBezTo>
                  <a:cubicBezTo>
                    <a:pt x="857" y="13"/>
                    <a:pt x="856" y="13"/>
                    <a:pt x="854" y="13"/>
                  </a:cubicBezTo>
                  <a:cubicBezTo>
                    <a:pt x="853" y="15"/>
                    <a:pt x="853" y="15"/>
                    <a:pt x="853" y="15"/>
                  </a:cubicBezTo>
                  <a:cubicBezTo>
                    <a:pt x="849" y="15"/>
                    <a:pt x="849" y="15"/>
                    <a:pt x="849" y="15"/>
                  </a:cubicBezTo>
                  <a:cubicBezTo>
                    <a:pt x="848" y="13"/>
                    <a:pt x="848" y="13"/>
                    <a:pt x="848" y="13"/>
                  </a:cubicBezTo>
                  <a:cubicBezTo>
                    <a:pt x="847" y="11"/>
                    <a:pt x="846" y="11"/>
                    <a:pt x="845" y="13"/>
                  </a:cubicBezTo>
                  <a:cubicBezTo>
                    <a:pt x="844" y="15"/>
                    <a:pt x="844" y="15"/>
                    <a:pt x="844" y="15"/>
                  </a:cubicBezTo>
                  <a:cubicBezTo>
                    <a:pt x="831" y="15"/>
                    <a:pt x="831" y="15"/>
                    <a:pt x="831" y="15"/>
                  </a:cubicBezTo>
                  <a:cubicBezTo>
                    <a:pt x="829" y="14"/>
                    <a:pt x="829" y="14"/>
                    <a:pt x="829" y="14"/>
                  </a:cubicBezTo>
                  <a:cubicBezTo>
                    <a:pt x="826" y="10"/>
                    <a:pt x="822" y="7"/>
                    <a:pt x="818" y="8"/>
                  </a:cubicBezTo>
                  <a:cubicBezTo>
                    <a:pt x="817" y="8"/>
                    <a:pt x="818" y="10"/>
                    <a:pt x="818" y="11"/>
                  </a:cubicBezTo>
                  <a:cubicBezTo>
                    <a:pt x="814" y="11"/>
                    <a:pt x="814" y="11"/>
                    <a:pt x="814" y="11"/>
                  </a:cubicBezTo>
                  <a:cubicBezTo>
                    <a:pt x="814" y="11"/>
                    <a:pt x="814" y="13"/>
                    <a:pt x="813" y="14"/>
                  </a:cubicBezTo>
                  <a:cubicBezTo>
                    <a:pt x="813" y="15"/>
                    <a:pt x="813" y="15"/>
                    <a:pt x="813" y="15"/>
                  </a:cubicBezTo>
                  <a:cubicBezTo>
                    <a:pt x="791" y="15"/>
                    <a:pt x="791" y="15"/>
                    <a:pt x="791" y="15"/>
                  </a:cubicBezTo>
                  <a:cubicBezTo>
                    <a:pt x="791" y="10"/>
                    <a:pt x="791" y="10"/>
                    <a:pt x="791" y="10"/>
                  </a:cubicBezTo>
                  <a:cubicBezTo>
                    <a:pt x="791" y="7"/>
                    <a:pt x="791" y="5"/>
                    <a:pt x="791" y="3"/>
                  </a:cubicBezTo>
                  <a:cubicBezTo>
                    <a:pt x="785" y="19"/>
                    <a:pt x="776" y="14"/>
                    <a:pt x="766" y="15"/>
                  </a:cubicBezTo>
                  <a:cubicBezTo>
                    <a:pt x="764" y="15"/>
                    <a:pt x="764" y="15"/>
                    <a:pt x="764" y="15"/>
                  </a:cubicBezTo>
                  <a:cubicBezTo>
                    <a:pt x="761" y="13"/>
                    <a:pt x="761" y="13"/>
                    <a:pt x="761" y="13"/>
                  </a:cubicBezTo>
                  <a:cubicBezTo>
                    <a:pt x="760" y="13"/>
                    <a:pt x="758" y="13"/>
                    <a:pt x="757" y="13"/>
                  </a:cubicBezTo>
                  <a:cubicBezTo>
                    <a:pt x="755" y="14"/>
                    <a:pt x="754" y="15"/>
                    <a:pt x="752" y="16"/>
                  </a:cubicBezTo>
                  <a:cubicBezTo>
                    <a:pt x="752" y="17"/>
                    <a:pt x="752" y="17"/>
                    <a:pt x="752" y="17"/>
                  </a:cubicBezTo>
                  <a:cubicBezTo>
                    <a:pt x="752" y="16"/>
                    <a:pt x="752" y="16"/>
                    <a:pt x="752" y="16"/>
                  </a:cubicBezTo>
                  <a:cubicBezTo>
                    <a:pt x="748" y="5"/>
                    <a:pt x="747" y="17"/>
                    <a:pt x="743" y="19"/>
                  </a:cubicBezTo>
                  <a:cubicBezTo>
                    <a:pt x="740" y="19"/>
                    <a:pt x="740" y="19"/>
                    <a:pt x="740" y="19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6" y="10"/>
                    <a:pt x="736" y="11"/>
                    <a:pt x="736" y="13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3"/>
                    <a:pt x="735" y="11"/>
                    <a:pt x="734" y="11"/>
                  </a:cubicBezTo>
                  <a:cubicBezTo>
                    <a:pt x="731" y="11"/>
                    <a:pt x="731" y="11"/>
                    <a:pt x="731" y="11"/>
                  </a:cubicBezTo>
                  <a:cubicBezTo>
                    <a:pt x="730" y="10"/>
                    <a:pt x="731" y="8"/>
                    <a:pt x="731" y="8"/>
                  </a:cubicBezTo>
                  <a:cubicBezTo>
                    <a:pt x="729" y="8"/>
                    <a:pt x="728" y="8"/>
                    <a:pt x="727" y="8"/>
                  </a:cubicBezTo>
                  <a:cubicBezTo>
                    <a:pt x="725" y="9"/>
                    <a:pt x="725" y="9"/>
                    <a:pt x="725" y="9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2" y="8"/>
                    <a:pt x="721" y="8"/>
                    <a:pt x="720" y="8"/>
                  </a:cubicBezTo>
                  <a:cubicBezTo>
                    <a:pt x="720" y="8"/>
                    <a:pt x="721" y="10"/>
                    <a:pt x="720" y="11"/>
                  </a:cubicBezTo>
                  <a:cubicBezTo>
                    <a:pt x="719" y="11"/>
                    <a:pt x="719" y="11"/>
                    <a:pt x="719" y="11"/>
                  </a:cubicBezTo>
                  <a:cubicBezTo>
                    <a:pt x="718" y="10"/>
                    <a:pt x="718" y="10"/>
                    <a:pt x="718" y="10"/>
                  </a:cubicBezTo>
                  <a:cubicBezTo>
                    <a:pt x="715" y="8"/>
                    <a:pt x="712" y="6"/>
                    <a:pt x="710" y="10"/>
                  </a:cubicBezTo>
                  <a:cubicBezTo>
                    <a:pt x="708" y="12"/>
                    <a:pt x="707" y="14"/>
                    <a:pt x="705" y="15"/>
                  </a:cubicBezTo>
                  <a:cubicBezTo>
                    <a:pt x="705" y="15"/>
                    <a:pt x="705" y="15"/>
                    <a:pt x="705" y="15"/>
                  </a:cubicBezTo>
                  <a:cubicBezTo>
                    <a:pt x="703" y="13"/>
                    <a:pt x="703" y="13"/>
                    <a:pt x="703" y="13"/>
                  </a:cubicBezTo>
                  <a:cubicBezTo>
                    <a:pt x="703" y="11"/>
                    <a:pt x="702" y="11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699" y="12"/>
                    <a:pt x="698" y="13"/>
                    <a:pt x="697" y="14"/>
                  </a:cubicBezTo>
                  <a:cubicBezTo>
                    <a:pt x="696" y="15"/>
                    <a:pt x="696" y="15"/>
                    <a:pt x="696" y="15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0"/>
                    <a:pt x="694" y="10"/>
                    <a:pt x="694" y="10"/>
                  </a:cubicBezTo>
                  <a:cubicBezTo>
                    <a:pt x="693" y="7"/>
                    <a:pt x="693" y="5"/>
                    <a:pt x="693" y="3"/>
                  </a:cubicBezTo>
                  <a:cubicBezTo>
                    <a:pt x="691" y="8"/>
                    <a:pt x="689" y="11"/>
                    <a:pt x="687" y="13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3" y="14"/>
                    <a:pt x="683" y="14"/>
                    <a:pt x="683" y="14"/>
                  </a:cubicBezTo>
                  <a:cubicBezTo>
                    <a:pt x="681" y="15"/>
                    <a:pt x="681" y="15"/>
                    <a:pt x="681" y="15"/>
                  </a:cubicBezTo>
                  <a:cubicBezTo>
                    <a:pt x="678" y="15"/>
                    <a:pt x="678" y="15"/>
                    <a:pt x="678" y="15"/>
                  </a:cubicBezTo>
                  <a:cubicBezTo>
                    <a:pt x="672" y="15"/>
                    <a:pt x="665" y="13"/>
                    <a:pt x="660" y="18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7" y="20"/>
                    <a:pt x="657" y="20"/>
                    <a:pt x="657" y="20"/>
                  </a:cubicBezTo>
                  <a:cubicBezTo>
                    <a:pt x="651" y="18"/>
                    <a:pt x="651" y="18"/>
                    <a:pt x="651" y="18"/>
                  </a:cubicBezTo>
                  <a:cubicBezTo>
                    <a:pt x="648" y="17"/>
                    <a:pt x="648" y="17"/>
                    <a:pt x="648" y="17"/>
                  </a:cubicBezTo>
                  <a:cubicBezTo>
                    <a:pt x="647" y="17"/>
                    <a:pt x="647" y="17"/>
                    <a:pt x="647" y="17"/>
                  </a:cubicBezTo>
                  <a:cubicBezTo>
                    <a:pt x="646" y="16"/>
                    <a:pt x="645" y="16"/>
                    <a:pt x="643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39" y="13"/>
                    <a:pt x="639" y="13"/>
                    <a:pt x="639" y="13"/>
                  </a:cubicBezTo>
                  <a:cubicBezTo>
                    <a:pt x="638" y="10"/>
                    <a:pt x="639" y="11"/>
                    <a:pt x="638" y="13"/>
                  </a:cubicBezTo>
                  <a:cubicBezTo>
                    <a:pt x="638" y="14"/>
                    <a:pt x="638" y="14"/>
                    <a:pt x="638" y="14"/>
                  </a:cubicBezTo>
                  <a:cubicBezTo>
                    <a:pt x="637" y="14"/>
                    <a:pt x="637" y="14"/>
                    <a:pt x="637" y="14"/>
                  </a:cubicBezTo>
                  <a:cubicBezTo>
                    <a:pt x="637" y="13"/>
                    <a:pt x="637" y="11"/>
                    <a:pt x="637" y="11"/>
                  </a:cubicBezTo>
                  <a:cubicBezTo>
                    <a:pt x="633" y="11"/>
                    <a:pt x="633" y="11"/>
                    <a:pt x="633" y="11"/>
                  </a:cubicBezTo>
                  <a:cubicBezTo>
                    <a:pt x="633" y="10"/>
                    <a:pt x="634" y="8"/>
                    <a:pt x="633" y="8"/>
                  </a:cubicBezTo>
                  <a:cubicBezTo>
                    <a:pt x="631" y="8"/>
                    <a:pt x="629" y="8"/>
                    <a:pt x="627" y="9"/>
                  </a:cubicBezTo>
                  <a:cubicBezTo>
                    <a:pt x="623" y="13"/>
                    <a:pt x="623" y="13"/>
                    <a:pt x="623" y="13"/>
                  </a:cubicBezTo>
                  <a:cubicBezTo>
                    <a:pt x="620" y="10"/>
                    <a:pt x="620" y="10"/>
                    <a:pt x="620" y="10"/>
                  </a:cubicBezTo>
                  <a:cubicBezTo>
                    <a:pt x="618" y="8"/>
                    <a:pt x="615" y="6"/>
                    <a:pt x="612" y="10"/>
                  </a:cubicBezTo>
                  <a:cubicBezTo>
                    <a:pt x="611" y="12"/>
                    <a:pt x="609" y="14"/>
                    <a:pt x="608" y="15"/>
                  </a:cubicBezTo>
                  <a:cubicBezTo>
                    <a:pt x="607" y="15"/>
                    <a:pt x="607" y="15"/>
                    <a:pt x="607" y="15"/>
                  </a:cubicBezTo>
                  <a:cubicBezTo>
                    <a:pt x="606" y="13"/>
                    <a:pt x="606" y="13"/>
                    <a:pt x="606" y="13"/>
                  </a:cubicBezTo>
                  <a:cubicBezTo>
                    <a:pt x="605" y="11"/>
                    <a:pt x="604" y="11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1" y="12"/>
                    <a:pt x="600" y="13"/>
                    <a:pt x="600" y="14"/>
                  </a:cubicBezTo>
                  <a:cubicBezTo>
                    <a:pt x="599" y="15"/>
                    <a:pt x="599" y="15"/>
                    <a:pt x="599" y="15"/>
                  </a:cubicBezTo>
                  <a:cubicBezTo>
                    <a:pt x="597" y="13"/>
                    <a:pt x="597" y="13"/>
                    <a:pt x="597" y="13"/>
                  </a:cubicBezTo>
                  <a:cubicBezTo>
                    <a:pt x="596" y="13"/>
                    <a:pt x="596" y="13"/>
                    <a:pt x="596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595" y="10"/>
                    <a:pt x="596" y="8"/>
                    <a:pt x="591" y="13"/>
                  </a:cubicBezTo>
                  <a:cubicBezTo>
                    <a:pt x="590" y="15"/>
                    <a:pt x="590" y="15"/>
                    <a:pt x="590" y="15"/>
                  </a:cubicBezTo>
                  <a:cubicBezTo>
                    <a:pt x="588" y="14"/>
                    <a:pt x="588" y="14"/>
                    <a:pt x="588" y="14"/>
                  </a:cubicBezTo>
                  <a:cubicBezTo>
                    <a:pt x="587" y="14"/>
                    <a:pt x="586" y="14"/>
                    <a:pt x="585" y="14"/>
                  </a:cubicBezTo>
                  <a:cubicBezTo>
                    <a:pt x="585" y="14"/>
                    <a:pt x="585" y="14"/>
                    <a:pt x="585" y="14"/>
                  </a:cubicBezTo>
                  <a:cubicBezTo>
                    <a:pt x="583" y="11"/>
                    <a:pt x="583" y="11"/>
                    <a:pt x="583" y="11"/>
                  </a:cubicBezTo>
                  <a:cubicBezTo>
                    <a:pt x="581" y="10"/>
                    <a:pt x="579" y="9"/>
                    <a:pt x="576" y="11"/>
                  </a:cubicBezTo>
                  <a:cubicBezTo>
                    <a:pt x="575" y="11"/>
                    <a:pt x="573" y="13"/>
                    <a:pt x="572" y="13"/>
                  </a:cubicBezTo>
                  <a:cubicBezTo>
                    <a:pt x="572" y="14"/>
                    <a:pt x="571" y="14"/>
                    <a:pt x="571" y="15"/>
                  </a:cubicBezTo>
                  <a:cubicBezTo>
                    <a:pt x="571" y="15"/>
                    <a:pt x="571" y="15"/>
                    <a:pt x="571" y="15"/>
                  </a:cubicBezTo>
                  <a:cubicBezTo>
                    <a:pt x="570" y="14"/>
                    <a:pt x="570" y="14"/>
                    <a:pt x="570" y="14"/>
                  </a:cubicBezTo>
                  <a:cubicBezTo>
                    <a:pt x="569" y="14"/>
                    <a:pt x="569" y="13"/>
                    <a:pt x="568" y="13"/>
                  </a:cubicBezTo>
                  <a:cubicBezTo>
                    <a:pt x="565" y="12"/>
                    <a:pt x="563" y="12"/>
                    <a:pt x="560" y="14"/>
                  </a:cubicBezTo>
                  <a:cubicBezTo>
                    <a:pt x="558" y="15"/>
                    <a:pt x="558" y="15"/>
                    <a:pt x="558" y="15"/>
                  </a:cubicBezTo>
                  <a:cubicBezTo>
                    <a:pt x="555" y="9"/>
                    <a:pt x="555" y="9"/>
                    <a:pt x="555" y="9"/>
                  </a:cubicBezTo>
                  <a:cubicBezTo>
                    <a:pt x="554" y="8"/>
                    <a:pt x="553" y="7"/>
                    <a:pt x="551" y="8"/>
                  </a:cubicBezTo>
                  <a:cubicBezTo>
                    <a:pt x="550" y="9"/>
                    <a:pt x="548" y="11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6" y="14"/>
                    <a:pt x="545" y="14"/>
                    <a:pt x="544" y="15"/>
                  </a:cubicBezTo>
                  <a:cubicBezTo>
                    <a:pt x="544" y="16"/>
                    <a:pt x="544" y="16"/>
                    <a:pt x="544" y="16"/>
                  </a:cubicBezTo>
                  <a:cubicBezTo>
                    <a:pt x="543" y="16"/>
                    <a:pt x="543" y="16"/>
                    <a:pt x="543" y="16"/>
                  </a:cubicBezTo>
                  <a:cubicBezTo>
                    <a:pt x="541" y="16"/>
                    <a:pt x="540" y="16"/>
                    <a:pt x="539" y="16"/>
                  </a:cubicBezTo>
                  <a:cubicBezTo>
                    <a:pt x="539" y="16"/>
                    <a:pt x="539" y="16"/>
                    <a:pt x="539" y="16"/>
                  </a:cubicBezTo>
                  <a:cubicBezTo>
                    <a:pt x="538" y="15"/>
                    <a:pt x="538" y="15"/>
                    <a:pt x="538" y="15"/>
                  </a:cubicBezTo>
                  <a:cubicBezTo>
                    <a:pt x="537" y="14"/>
                    <a:pt x="536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2" y="12"/>
                    <a:pt x="529" y="12"/>
                    <a:pt x="525" y="13"/>
                  </a:cubicBezTo>
                  <a:cubicBezTo>
                    <a:pt x="525" y="13"/>
                    <a:pt x="525" y="13"/>
                    <a:pt x="525" y="13"/>
                  </a:cubicBezTo>
                  <a:cubicBezTo>
                    <a:pt x="520" y="12"/>
                    <a:pt x="520" y="12"/>
                    <a:pt x="520" y="12"/>
                  </a:cubicBezTo>
                  <a:cubicBezTo>
                    <a:pt x="519" y="12"/>
                    <a:pt x="517" y="12"/>
                    <a:pt x="515" y="13"/>
                  </a:cubicBezTo>
                  <a:cubicBezTo>
                    <a:pt x="514" y="13"/>
                    <a:pt x="513" y="14"/>
                    <a:pt x="512" y="15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05" y="18"/>
                    <a:pt x="505" y="18"/>
                    <a:pt x="505" y="18"/>
                  </a:cubicBezTo>
                  <a:cubicBezTo>
                    <a:pt x="505" y="17"/>
                    <a:pt x="505" y="17"/>
                    <a:pt x="505" y="17"/>
                  </a:cubicBezTo>
                  <a:cubicBezTo>
                    <a:pt x="504" y="16"/>
                    <a:pt x="503" y="16"/>
                    <a:pt x="503" y="16"/>
                  </a:cubicBezTo>
                  <a:cubicBezTo>
                    <a:pt x="499" y="15"/>
                    <a:pt x="499" y="15"/>
                    <a:pt x="499" y="15"/>
                  </a:cubicBezTo>
                  <a:cubicBezTo>
                    <a:pt x="498" y="13"/>
                    <a:pt x="498" y="13"/>
                    <a:pt x="498" y="13"/>
                  </a:cubicBezTo>
                  <a:cubicBezTo>
                    <a:pt x="498" y="10"/>
                    <a:pt x="498" y="8"/>
                    <a:pt x="493" y="13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87" y="14"/>
                    <a:pt x="485" y="8"/>
                    <a:pt x="478" y="11"/>
                  </a:cubicBezTo>
                  <a:cubicBezTo>
                    <a:pt x="477" y="12"/>
                    <a:pt x="477" y="12"/>
                    <a:pt x="477" y="12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2" y="6"/>
                    <a:pt x="469" y="2"/>
                    <a:pt x="466" y="3"/>
                  </a:cubicBezTo>
                  <a:cubicBezTo>
                    <a:pt x="464" y="4"/>
                    <a:pt x="464" y="7"/>
                    <a:pt x="462" y="8"/>
                  </a:cubicBezTo>
                  <a:cubicBezTo>
                    <a:pt x="461" y="9"/>
                    <a:pt x="460" y="9"/>
                    <a:pt x="459" y="10"/>
                  </a:cubicBezTo>
                  <a:cubicBezTo>
                    <a:pt x="458" y="10"/>
                    <a:pt x="458" y="10"/>
                    <a:pt x="458" y="10"/>
                  </a:cubicBezTo>
                  <a:cubicBezTo>
                    <a:pt x="457" y="9"/>
                    <a:pt x="457" y="9"/>
                    <a:pt x="457" y="9"/>
                  </a:cubicBezTo>
                  <a:cubicBezTo>
                    <a:pt x="456" y="8"/>
                    <a:pt x="455" y="7"/>
                    <a:pt x="454" y="8"/>
                  </a:cubicBezTo>
                  <a:cubicBezTo>
                    <a:pt x="451" y="11"/>
                    <a:pt x="451" y="11"/>
                    <a:pt x="451" y="11"/>
                  </a:cubicBezTo>
                  <a:cubicBezTo>
                    <a:pt x="450" y="11"/>
                    <a:pt x="450" y="11"/>
                    <a:pt x="450" y="11"/>
                  </a:cubicBezTo>
                  <a:cubicBezTo>
                    <a:pt x="449" y="11"/>
                    <a:pt x="447" y="11"/>
                    <a:pt x="446" y="11"/>
                  </a:cubicBezTo>
                  <a:cubicBezTo>
                    <a:pt x="443" y="10"/>
                    <a:pt x="440" y="4"/>
                    <a:pt x="437" y="3"/>
                  </a:cubicBezTo>
                  <a:cubicBezTo>
                    <a:pt x="433" y="1"/>
                    <a:pt x="431" y="5"/>
                    <a:pt x="429" y="8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3" y="12"/>
                    <a:pt x="423" y="12"/>
                    <a:pt x="423" y="12"/>
                  </a:cubicBezTo>
                  <a:cubicBezTo>
                    <a:pt x="421" y="12"/>
                    <a:pt x="420" y="12"/>
                    <a:pt x="418" y="13"/>
                  </a:cubicBezTo>
                  <a:cubicBezTo>
                    <a:pt x="417" y="13"/>
                    <a:pt x="417" y="13"/>
                    <a:pt x="417" y="13"/>
                  </a:cubicBezTo>
                  <a:cubicBezTo>
                    <a:pt x="416" y="12"/>
                    <a:pt x="416" y="12"/>
                    <a:pt x="416" y="12"/>
                  </a:cubicBezTo>
                  <a:cubicBezTo>
                    <a:pt x="414" y="11"/>
                    <a:pt x="412" y="9"/>
                    <a:pt x="409" y="11"/>
                  </a:cubicBezTo>
                  <a:cubicBezTo>
                    <a:pt x="406" y="12"/>
                    <a:pt x="407" y="15"/>
                    <a:pt x="404" y="16"/>
                  </a:cubicBezTo>
                  <a:cubicBezTo>
                    <a:pt x="402" y="17"/>
                    <a:pt x="400" y="18"/>
                    <a:pt x="397" y="19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1"/>
                    <a:pt x="387" y="9"/>
                    <a:pt x="384" y="13"/>
                  </a:cubicBezTo>
                  <a:cubicBezTo>
                    <a:pt x="382" y="15"/>
                    <a:pt x="382" y="15"/>
                    <a:pt x="382" y="15"/>
                  </a:cubicBezTo>
                  <a:cubicBezTo>
                    <a:pt x="379" y="11"/>
                    <a:pt x="379" y="11"/>
                    <a:pt x="379" y="11"/>
                  </a:cubicBezTo>
                  <a:cubicBezTo>
                    <a:pt x="375" y="6"/>
                    <a:pt x="371" y="2"/>
                    <a:pt x="368" y="3"/>
                  </a:cubicBezTo>
                  <a:cubicBezTo>
                    <a:pt x="366" y="4"/>
                    <a:pt x="366" y="7"/>
                    <a:pt x="365" y="8"/>
                  </a:cubicBezTo>
                  <a:cubicBezTo>
                    <a:pt x="361" y="10"/>
                    <a:pt x="353" y="13"/>
                    <a:pt x="349" y="11"/>
                  </a:cubicBezTo>
                  <a:cubicBezTo>
                    <a:pt x="346" y="10"/>
                    <a:pt x="343" y="4"/>
                    <a:pt x="340" y="3"/>
                  </a:cubicBezTo>
                  <a:cubicBezTo>
                    <a:pt x="331" y="0"/>
                    <a:pt x="331" y="16"/>
                    <a:pt x="324" y="16"/>
                  </a:cubicBezTo>
                  <a:cubicBezTo>
                    <a:pt x="320" y="16"/>
                    <a:pt x="317" y="8"/>
                    <a:pt x="312" y="11"/>
                  </a:cubicBezTo>
                  <a:cubicBezTo>
                    <a:pt x="309" y="12"/>
                    <a:pt x="309" y="15"/>
                    <a:pt x="306" y="16"/>
                  </a:cubicBezTo>
                  <a:cubicBezTo>
                    <a:pt x="305" y="17"/>
                    <a:pt x="302" y="18"/>
                    <a:pt x="300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0" y="20"/>
                    <a:pt x="290" y="20"/>
                    <a:pt x="290" y="20"/>
                  </a:cubicBezTo>
                  <a:cubicBezTo>
                    <a:pt x="288" y="20"/>
                    <a:pt x="286" y="20"/>
                    <a:pt x="285" y="19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3" y="16"/>
                    <a:pt x="283" y="16"/>
                    <a:pt x="280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14"/>
                    <a:pt x="278" y="14"/>
                    <a:pt x="278" y="14"/>
                  </a:cubicBezTo>
                  <a:cubicBezTo>
                    <a:pt x="278" y="14"/>
                    <a:pt x="277" y="13"/>
                    <a:pt x="274" y="13"/>
                  </a:cubicBezTo>
                  <a:cubicBezTo>
                    <a:pt x="273" y="13"/>
                    <a:pt x="270" y="16"/>
                    <a:pt x="268" y="17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9"/>
                    <a:pt x="266" y="19"/>
                    <a:pt x="26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5" y="18"/>
                    <a:pt x="245" y="18"/>
                    <a:pt x="245" y="18"/>
                  </a:cubicBezTo>
                  <a:cubicBezTo>
                    <a:pt x="245" y="18"/>
                    <a:pt x="244" y="18"/>
                    <a:pt x="243" y="18"/>
                  </a:cubicBezTo>
                  <a:cubicBezTo>
                    <a:pt x="241" y="18"/>
                    <a:pt x="241" y="18"/>
                    <a:pt x="241" y="18"/>
                  </a:cubicBezTo>
                  <a:cubicBezTo>
                    <a:pt x="241" y="17"/>
                    <a:pt x="241" y="17"/>
                    <a:pt x="241" y="17"/>
                  </a:cubicBezTo>
                  <a:cubicBezTo>
                    <a:pt x="227" y="17"/>
                    <a:pt x="214" y="17"/>
                    <a:pt x="200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3" y="16"/>
                    <a:pt x="183" y="16"/>
                    <a:pt x="182" y="16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54" y="15"/>
                    <a:pt x="144" y="14"/>
                    <a:pt x="136" y="16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89" y="16"/>
                    <a:pt x="76" y="15"/>
                    <a:pt x="62" y="15"/>
                  </a:cubicBezTo>
                  <a:cubicBezTo>
                    <a:pt x="51" y="15"/>
                    <a:pt x="23" y="11"/>
                    <a:pt x="23" y="32"/>
                  </a:cubicBezTo>
                  <a:cubicBezTo>
                    <a:pt x="23" y="52"/>
                    <a:pt x="56" y="34"/>
                    <a:pt x="61" y="49"/>
                  </a:cubicBezTo>
                  <a:cubicBezTo>
                    <a:pt x="65" y="62"/>
                    <a:pt x="22" y="58"/>
                    <a:pt x="35" y="70"/>
                  </a:cubicBezTo>
                  <a:cubicBezTo>
                    <a:pt x="38" y="72"/>
                    <a:pt x="81" y="83"/>
                    <a:pt x="64" y="89"/>
                  </a:cubicBezTo>
                  <a:cubicBezTo>
                    <a:pt x="53" y="93"/>
                    <a:pt x="0" y="85"/>
                    <a:pt x="1" y="119"/>
                  </a:cubicBezTo>
                  <a:cubicBezTo>
                    <a:pt x="2" y="154"/>
                    <a:pt x="68" y="107"/>
                    <a:pt x="69" y="142"/>
                  </a:cubicBezTo>
                  <a:cubicBezTo>
                    <a:pt x="69" y="154"/>
                    <a:pt x="47" y="146"/>
                    <a:pt x="47" y="152"/>
                  </a:cubicBezTo>
                  <a:cubicBezTo>
                    <a:pt x="47" y="159"/>
                    <a:pt x="81" y="155"/>
                    <a:pt x="85" y="169"/>
                  </a:cubicBezTo>
                  <a:cubicBezTo>
                    <a:pt x="92" y="189"/>
                    <a:pt x="19" y="164"/>
                    <a:pt x="19" y="198"/>
                  </a:cubicBezTo>
                  <a:cubicBezTo>
                    <a:pt x="20" y="233"/>
                    <a:pt x="65" y="213"/>
                    <a:pt x="85" y="225"/>
                  </a:cubicBezTo>
                  <a:cubicBezTo>
                    <a:pt x="88" y="227"/>
                    <a:pt x="93" y="238"/>
                    <a:pt x="90" y="244"/>
                  </a:cubicBezTo>
                  <a:cubicBezTo>
                    <a:pt x="85" y="258"/>
                    <a:pt x="60" y="231"/>
                    <a:pt x="58" y="247"/>
                  </a:cubicBezTo>
                  <a:cubicBezTo>
                    <a:pt x="55" y="273"/>
                    <a:pt x="108" y="252"/>
                    <a:pt x="106" y="278"/>
                  </a:cubicBezTo>
                  <a:cubicBezTo>
                    <a:pt x="103" y="304"/>
                    <a:pt x="64" y="286"/>
                    <a:pt x="56" y="286"/>
                  </a:cubicBezTo>
                  <a:cubicBezTo>
                    <a:pt x="24" y="286"/>
                    <a:pt x="28" y="303"/>
                    <a:pt x="54" y="303"/>
                  </a:cubicBezTo>
                  <a:cubicBezTo>
                    <a:pt x="82" y="303"/>
                    <a:pt x="110" y="302"/>
                    <a:pt x="138" y="302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43" y="302"/>
                    <a:pt x="143" y="302"/>
                    <a:pt x="143" y="302"/>
                  </a:cubicBezTo>
                  <a:cubicBezTo>
                    <a:pt x="145" y="302"/>
                    <a:pt x="148" y="303"/>
                    <a:pt x="152" y="303"/>
                  </a:cubicBezTo>
                  <a:cubicBezTo>
                    <a:pt x="161" y="303"/>
                    <a:pt x="161" y="303"/>
                    <a:pt x="161" y="303"/>
                  </a:cubicBezTo>
                  <a:cubicBezTo>
                    <a:pt x="163" y="304"/>
                    <a:pt x="163" y="304"/>
                    <a:pt x="163" y="304"/>
                  </a:cubicBezTo>
                  <a:cubicBezTo>
                    <a:pt x="164" y="304"/>
                    <a:pt x="165" y="304"/>
                    <a:pt x="167" y="304"/>
                  </a:cubicBezTo>
                  <a:cubicBezTo>
                    <a:pt x="169" y="302"/>
                    <a:pt x="169" y="302"/>
                    <a:pt x="169" y="302"/>
                  </a:cubicBezTo>
                  <a:cubicBezTo>
                    <a:pt x="172" y="302"/>
                    <a:pt x="172" y="302"/>
                    <a:pt x="172" y="302"/>
                  </a:cubicBezTo>
                  <a:cubicBezTo>
                    <a:pt x="173" y="304"/>
                    <a:pt x="173" y="304"/>
                    <a:pt x="173" y="304"/>
                  </a:cubicBezTo>
                  <a:cubicBezTo>
                    <a:pt x="174" y="306"/>
                    <a:pt x="175" y="306"/>
                    <a:pt x="176" y="304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5" y="307"/>
                    <a:pt x="199" y="310"/>
                    <a:pt x="203" y="309"/>
                  </a:cubicBezTo>
                  <a:cubicBezTo>
                    <a:pt x="204" y="309"/>
                    <a:pt x="203" y="307"/>
                    <a:pt x="203" y="306"/>
                  </a:cubicBezTo>
                  <a:cubicBezTo>
                    <a:pt x="207" y="306"/>
                    <a:pt x="207" y="306"/>
                    <a:pt x="207" y="306"/>
                  </a:cubicBezTo>
                  <a:cubicBezTo>
                    <a:pt x="207" y="306"/>
                    <a:pt x="208" y="305"/>
                    <a:pt x="208" y="304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0" y="310"/>
                    <a:pt x="230" y="312"/>
                    <a:pt x="230" y="315"/>
                  </a:cubicBezTo>
                  <a:cubicBezTo>
                    <a:pt x="236" y="298"/>
                    <a:pt x="246" y="303"/>
                    <a:pt x="255" y="302"/>
                  </a:cubicBezTo>
                  <a:cubicBezTo>
                    <a:pt x="258" y="302"/>
                    <a:pt x="258" y="302"/>
                    <a:pt x="258" y="302"/>
                  </a:cubicBezTo>
                  <a:cubicBezTo>
                    <a:pt x="260" y="304"/>
                    <a:pt x="260" y="304"/>
                    <a:pt x="260" y="304"/>
                  </a:cubicBezTo>
                  <a:cubicBezTo>
                    <a:pt x="262" y="304"/>
                    <a:pt x="263" y="304"/>
                    <a:pt x="264" y="304"/>
                  </a:cubicBezTo>
                  <a:cubicBezTo>
                    <a:pt x="266" y="303"/>
                    <a:pt x="267" y="302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74" y="312"/>
                    <a:pt x="274" y="300"/>
                    <a:pt x="278" y="298"/>
                  </a:cubicBezTo>
                  <a:cubicBezTo>
                    <a:pt x="281" y="298"/>
                    <a:pt x="281" y="298"/>
                    <a:pt x="281" y="298"/>
                  </a:cubicBezTo>
                  <a:cubicBezTo>
                    <a:pt x="282" y="299"/>
                    <a:pt x="282" y="299"/>
                    <a:pt x="282" y="299"/>
                  </a:cubicBezTo>
                  <a:cubicBezTo>
                    <a:pt x="283" y="302"/>
                    <a:pt x="283" y="302"/>
                    <a:pt x="283" y="302"/>
                  </a:cubicBezTo>
                  <a:cubicBezTo>
                    <a:pt x="286" y="307"/>
                    <a:pt x="285" y="306"/>
                    <a:pt x="285" y="304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7" y="306"/>
                    <a:pt x="287" y="306"/>
                  </a:cubicBezTo>
                  <a:cubicBezTo>
                    <a:pt x="291" y="306"/>
                    <a:pt x="291" y="306"/>
                    <a:pt x="291" y="306"/>
                  </a:cubicBezTo>
                  <a:cubicBezTo>
                    <a:pt x="291" y="307"/>
                    <a:pt x="290" y="309"/>
                    <a:pt x="291" y="309"/>
                  </a:cubicBezTo>
                  <a:cubicBezTo>
                    <a:pt x="292" y="309"/>
                    <a:pt x="293" y="309"/>
                    <a:pt x="294" y="309"/>
                  </a:cubicBezTo>
                  <a:cubicBezTo>
                    <a:pt x="296" y="308"/>
                    <a:pt x="296" y="308"/>
                    <a:pt x="296" y="308"/>
                  </a:cubicBezTo>
                  <a:cubicBezTo>
                    <a:pt x="298" y="309"/>
                    <a:pt x="298" y="309"/>
                    <a:pt x="298" y="309"/>
                  </a:cubicBezTo>
                  <a:cubicBezTo>
                    <a:pt x="299" y="309"/>
                    <a:pt x="300" y="309"/>
                    <a:pt x="301" y="309"/>
                  </a:cubicBezTo>
                  <a:cubicBezTo>
                    <a:pt x="301" y="309"/>
                    <a:pt x="300" y="307"/>
                    <a:pt x="301" y="306"/>
                  </a:cubicBezTo>
                  <a:cubicBezTo>
                    <a:pt x="303" y="306"/>
                    <a:pt x="303" y="306"/>
                    <a:pt x="303" y="306"/>
                  </a:cubicBezTo>
                  <a:cubicBezTo>
                    <a:pt x="303" y="307"/>
                    <a:pt x="303" y="307"/>
                    <a:pt x="303" y="307"/>
                  </a:cubicBezTo>
                  <a:cubicBezTo>
                    <a:pt x="306" y="310"/>
                    <a:pt x="309" y="311"/>
                    <a:pt x="312" y="307"/>
                  </a:cubicBezTo>
                  <a:cubicBezTo>
                    <a:pt x="313" y="305"/>
                    <a:pt x="314" y="303"/>
                    <a:pt x="316" y="302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19" y="306"/>
                    <a:pt x="320" y="306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2" y="305"/>
                    <a:pt x="323" y="304"/>
                    <a:pt x="324" y="303"/>
                  </a:cubicBezTo>
                  <a:cubicBezTo>
                    <a:pt x="325" y="302"/>
                    <a:pt x="325" y="302"/>
                    <a:pt x="325" y="302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8" y="304"/>
                    <a:pt x="328" y="304"/>
                    <a:pt x="328" y="304"/>
                  </a:cubicBezTo>
                  <a:cubicBezTo>
                    <a:pt x="328" y="308"/>
                    <a:pt x="328" y="308"/>
                    <a:pt x="328" y="308"/>
                  </a:cubicBezTo>
                  <a:cubicBezTo>
                    <a:pt x="328" y="310"/>
                    <a:pt x="328" y="312"/>
                    <a:pt x="328" y="315"/>
                  </a:cubicBezTo>
                  <a:cubicBezTo>
                    <a:pt x="330" y="309"/>
                    <a:pt x="332" y="306"/>
                    <a:pt x="335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3"/>
                    <a:pt x="338" y="303"/>
                    <a:pt x="338" y="303"/>
                  </a:cubicBezTo>
                  <a:cubicBezTo>
                    <a:pt x="341" y="302"/>
                    <a:pt x="341" y="302"/>
                    <a:pt x="341" y="302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9" y="302"/>
                    <a:pt x="356" y="304"/>
                    <a:pt x="361" y="299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4" y="297"/>
                    <a:pt x="364" y="297"/>
                    <a:pt x="364" y="297"/>
                  </a:cubicBezTo>
                  <a:cubicBezTo>
                    <a:pt x="370" y="299"/>
                    <a:pt x="370" y="299"/>
                    <a:pt x="370" y="299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5" y="301"/>
                    <a:pt x="376" y="301"/>
                    <a:pt x="378" y="302"/>
                  </a:cubicBezTo>
                  <a:cubicBezTo>
                    <a:pt x="381" y="302"/>
                    <a:pt x="381" y="302"/>
                    <a:pt x="381" y="302"/>
                  </a:cubicBezTo>
                  <a:cubicBezTo>
                    <a:pt x="382" y="304"/>
                    <a:pt x="382" y="304"/>
                    <a:pt x="382" y="304"/>
                  </a:cubicBezTo>
                  <a:cubicBezTo>
                    <a:pt x="383" y="307"/>
                    <a:pt x="382" y="306"/>
                    <a:pt x="383" y="304"/>
                  </a:cubicBezTo>
                  <a:cubicBezTo>
                    <a:pt x="383" y="303"/>
                    <a:pt x="383" y="303"/>
                    <a:pt x="383" y="303"/>
                  </a:cubicBezTo>
                  <a:cubicBezTo>
                    <a:pt x="384" y="304"/>
                    <a:pt x="384" y="304"/>
                    <a:pt x="384" y="304"/>
                  </a:cubicBezTo>
                  <a:cubicBezTo>
                    <a:pt x="384" y="305"/>
                    <a:pt x="384" y="306"/>
                    <a:pt x="385" y="306"/>
                  </a:cubicBezTo>
                  <a:cubicBezTo>
                    <a:pt x="388" y="306"/>
                    <a:pt x="388" y="306"/>
                    <a:pt x="388" y="306"/>
                  </a:cubicBezTo>
                  <a:cubicBezTo>
                    <a:pt x="389" y="307"/>
                    <a:pt x="388" y="309"/>
                    <a:pt x="388" y="309"/>
                  </a:cubicBezTo>
                  <a:cubicBezTo>
                    <a:pt x="390" y="310"/>
                    <a:pt x="392" y="309"/>
                    <a:pt x="394" y="308"/>
                  </a:cubicBezTo>
                  <a:cubicBezTo>
                    <a:pt x="398" y="304"/>
                    <a:pt x="398" y="304"/>
                    <a:pt x="398" y="304"/>
                  </a:cubicBezTo>
                  <a:cubicBezTo>
                    <a:pt x="401" y="307"/>
                    <a:pt x="401" y="307"/>
                    <a:pt x="401" y="307"/>
                  </a:cubicBezTo>
                  <a:cubicBezTo>
                    <a:pt x="404" y="310"/>
                    <a:pt x="406" y="311"/>
                    <a:pt x="409" y="307"/>
                  </a:cubicBezTo>
                  <a:cubicBezTo>
                    <a:pt x="410" y="305"/>
                    <a:pt x="412" y="303"/>
                    <a:pt x="413" y="302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6" y="306"/>
                    <a:pt x="417" y="306"/>
                    <a:pt x="418" y="304"/>
                  </a:cubicBezTo>
                  <a:cubicBezTo>
                    <a:pt x="418" y="304"/>
                    <a:pt x="418" y="304"/>
                    <a:pt x="418" y="304"/>
                  </a:cubicBezTo>
                  <a:cubicBezTo>
                    <a:pt x="419" y="304"/>
                    <a:pt x="419" y="304"/>
                    <a:pt x="419" y="304"/>
                  </a:cubicBezTo>
                  <a:cubicBezTo>
                    <a:pt x="420" y="305"/>
                    <a:pt x="421" y="304"/>
                    <a:pt x="422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5" y="304"/>
                    <a:pt x="425" y="304"/>
                    <a:pt x="425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7"/>
                    <a:pt x="425" y="309"/>
                    <a:pt x="430" y="304"/>
                  </a:cubicBezTo>
                  <a:cubicBezTo>
                    <a:pt x="431" y="302"/>
                    <a:pt x="431" y="302"/>
                    <a:pt x="431" y="302"/>
                  </a:cubicBezTo>
                  <a:cubicBezTo>
                    <a:pt x="433" y="303"/>
                    <a:pt x="433" y="303"/>
                    <a:pt x="433" y="303"/>
                  </a:cubicBezTo>
                  <a:cubicBezTo>
                    <a:pt x="434" y="303"/>
                    <a:pt x="435" y="303"/>
                    <a:pt x="436" y="303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8" y="306"/>
                    <a:pt x="438" y="306"/>
                    <a:pt x="438" y="306"/>
                  </a:cubicBezTo>
                  <a:cubicBezTo>
                    <a:pt x="440" y="307"/>
                    <a:pt x="442" y="308"/>
                    <a:pt x="445" y="306"/>
                  </a:cubicBezTo>
                  <a:cubicBezTo>
                    <a:pt x="447" y="306"/>
                    <a:pt x="448" y="304"/>
                    <a:pt x="449" y="304"/>
                  </a:cubicBezTo>
                  <a:cubicBezTo>
                    <a:pt x="450" y="303"/>
                    <a:pt x="450" y="303"/>
                    <a:pt x="451" y="302"/>
                  </a:cubicBezTo>
                  <a:cubicBezTo>
                    <a:pt x="451" y="302"/>
                    <a:pt x="451" y="302"/>
                    <a:pt x="451" y="302"/>
                  </a:cubicBezTo>
                  <a:cubicBezTo>
                    <a:pt x="451" y="303"/>
                    <a:pt x="451" y="303"/>
                    <a:pt x="451" y="303"/>
                  </a:cubicBezTo>
                  <a:cubicBezTo>
                    <a:pt x="452" y="304"/>
                    <a:pt x="453" y="304"/>
                    <a:pt x="453" y="304"/>
                  </a:cubicBezTo>
                  <a:cubicBezTo>
                    <a:pt x="456" y="306"/>
                    <a:pt x="459" y="305"/>
                    <a:pt x="461" y="303"/>
                  </a:cubicBezTo>
                  <a:cubicBezTo>
                    <a:pt x="463" y="302"/>
                    <a:pt x="463" y="302"/>
                    <a:pt x="463" y="302"/>
                  </a:cubicBezTo>
                  <a:cubicBezTo>
                    <a:pt x="466" y="308"/>
                    <a:pt x="466" y="308"/>
                    <a:pt x="466" y="308"/>
                  </a:cubicBezTo>
                  <a:cubicBezTo>
                    <a:pt x="467" y="309"/>
                    <a:pt x="469" y="310"/>
                    <a:pt x="470" y="309"/>
                  </a:cubicBezTo>
                  <a:cubicBezTo>
                    <a:pt x="472" y="308"/>
                    <a:pt x="473" y="306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6" y="303"/>
                    <a:pt x="476" y="303"/>
                    <a:pt x="477" y="302"/>
                  </a:cubicBezTo>
                  <a:cubicBezTo>
                    <a:pt x="478" y="302"/>
                    <a:pt x="478" y="302"/>
                    <a:pt x="478" y="302"/>
                  </a:cubicBezTo>
                  <a:cubicBezTo>
                    <a:pt x="479" y="302"/>
                    <a:pt x="479" y="302"/>
                    <a:pt x="479" y="302"/>
                  </a:cubicBezTo>
                  <a:cubicBezTo>
                    <a:pt x="480" y="302"/>
                    <a:pt x="481" y="301"/>
                    <a:pt x="482" y="301"/>
                  </a:cubicBezTo>
                  <a:cubicBezTo>
                    <a:pt x="483" y="301"/>
                    <a:pt x="483" y="301"/>
                    <a:pt x="483" y="301"/>
                  </a:cubicBezTo>
                  <a:cubicBezTo>
                    <a:pt x="483" y="302"/>
                    <a:pt x="483" y="302"/>
                    <a:pt x="483" y="302"/>
                  </a:cubicBezTo>
                  <a:cubicBezTo>
                    <a:pt x="484" y="304"/>
                    <a:pt x="486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9" y="305"/>
                    <a:pt x="492" y="305"/>
                    <a:pt x="496" y="304"/>
                  </a:cubicBezTo>
                  <a:cubicBezTo>
                    <a:pt x="497" y="304"/>
                    <a:pt x="497" y="304"/>
                    <a:pt x="497" y="304"/>
                  </a:cubicBezTo>
                  <a:cubicBezTo>
                    <a:pt x="501" y="305"/>
                    <a:pt x="501" y="305"/>
                    <a:pt x="501" y="305"/>
                  </a:cubicBezTo>
                  <a:cubicBezTo>
                    <a:pt x="502" y="305"/>
                    <a:pt x="504" y="305"/>
                    <a:pt x="506" y="304"/>
                  </a:cubicBezTo>
                  <a:cubicBezTo>
                    <a:pt x="507" y="304"/>
                    <a:pt x="508" y="303"/>
                    <a:pt x="509" y="302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7" y="301"/>
                    <a:pt x="518" y="301"/>
                    <a:pt x="519" y="302"/>
                  </a:cubicBezTo>
                  <a:cubicBezTo>
                    <a:pt x="523" y="302"/>
                    <a:pt x="523" y="302"/>
                    <a:pt x="523" y="302"/>
                  </a:cubicBezTo>
                  <a:cubicBezTo>
                    <a:pt x="523" y="304"/>
                    <a:pt x="523" y="304"/>
                    <a:pt x="523" y="304"/>
                  </a:cubicBezTo>
                  <a:cubicBezTo>
                    <a:pt x="523" y="307"/>
                    <a:pt x="523" y="309"/>
                    <a:pt x="528" y="304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5" y="303"/>
                    <a:pt x="536" y="310"/>
                    <a:pt x="543" y="306"/>
                  </a:cubicBezTo>
                  <a:cubicBezTo>
                    <a:pt x="544" y="305"/>
                    <a:pt x="544" y="305"/>
                    <a:pt x="544" y="305"/>
                  </a:cubicBezTo>
                  <a:cubicBezTo>
                    <a:pt x="545" y="306"/>
                    <a:pt x="545" y="306"/>
                    <a:pt x="545" y="306"/>
                  </a:cubicBezTo>
                  <a:cubicBezTo>
                    <a:pt x="549" y="311"/>
                    <a:pt x="553" y="315"/>
                    <a:pt x="556" y="314"/>
                  </a:cubicBezTo>
                  <a:cubicBezTo>
                    <a:pt x="558" y="313"/>
                    <a:pt x="557" y="310"/>
                    <a:pt x="559" y="309"/>
                  </a:cubicBezTo>
                  <a:cubicBezTo>
                    <a:pt x="560" y="309"/>
                    <a:pt x="561" y="308"/>
                    <a:pt x="562" y="308"/>
                  </a:cubicBezTo>
                  <a:cubicBezTo>
                    <a:pt x="563" y="307"/>
                    <a:pt x="563" y="307"/>
                    <a:pt x="563" y="307"/>
                  </a:cubicBezTo>
                  <a:cubicBezTo>
                    <a:pt x="564" y="308"/>
                    <a:pt x="564" y="308"/>
                    <a:pt x="564" y="308"/>
                  </a:cubicBezTo>
                  <a:cubicBezTo>
                    <a:pt x="565" y="309"/>
                    <a:pt x="566" y="310"/>
                    <a:pt x="568" y="309"/>
                  </a:cubicBezTo>
                  <a:cubicBezTo>
                    <a:pt x="570" y="306"/>
                    <a:pt x="570" y="306"/>
                    <a:pt x="570" y="306"/>
                  </a:cubicBezTo>
                  <a:cubicBezTo>
                    <a:pt x="571" y="306"/>
                    <a:pt x="571" y="306"/>
                    <a:pt x="571" y="306"/>
                  </a:cubicBezTo>
                  <a:cubicBezTo>
                    <a:pt x="572" y="306"/>
                    <a:pt x="574" y="306"/>
                    <a:pt x="575" y="306"/>
                  </a:cubicBezTo>
                  <a:cubicBezTo>
                    <a:pt x="578" y="308"/>
                    <a:pt x="581" y="313"/>
                    <a:pt x="584" y="314"/>
                  </a:cubicBezTo>
                  <a:cubicBezTo>
                    <a:pt x="588" y="316"/>
                    <a:pt x="591" y="313"/>
                    <a:pt x="593" y="309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600" y="305"/>
                    <a:pt x="602" y="305"/>
                    <a:pt x="603" y="304"/>
                  </a:cubicBezTo>
                  <a:cubicBezTo>
                    <a:pt x="604" y="304"/>
                    <a:pt x="604" y="304"/>
                    <a:pt x="604" y="304"/>
                  </a:cubicBezTo>
                  <a:cubicBezTo>
                    <a:pt x="605" y="305"/>
                    <a:pt x="605" y="305"/>
                    <a:pt x="605" y="305"/>
                  </a:cubicBezTo>
                  <a:cubicBezTo>
                    <a:pt x="607" y="306"/>
                    <a:pt x="609" y="308"/>
                    <a:pt x="612" y="306"/>
                  </a:cubicBezTo>
                  <a:cubicBezTo>
                    <a:pt x="615" y="305"/>
                    <a:pt x="615" y="303"/>
                    <a:pt x="617" y="301"/>
                  </a:cubicBezTo>
                  <a:cubicBezTo>
                    <a:pt x="619" y="300"/>
                    <a:pt x="621" y="299"/>
                    <a:pt x="624" y="298"/>
                  </a:cubicBezTo>
                  <a:cubicBezTo>
                    <a:pt x="630" y="297"/>
                    <a:pt x="630" y="297"/>
                    <a:pt x="630" y="297"/>
                  </a:cubicBezTo>
                  <a:cubicBezTo>
                    <a:pt x="631" y="301"/>
                    <a:pt x="631" y="301"/>
                    <a:pt x="631" y="301"/>
                  </a:cubicBezTo>
                  <a:cubicBezTo>
                    <a:pt x="633" y="306"/>
                    <a:pt x="635" y="308"/>
                    <a:pt x="637" y="304"/>
                  </a:cubicBezTo>
                  <a:cubicBezTo>
                    <a:pt x="639" y="302"/>
                    <a:pt x="639" y="302"/>
                    <a:pt x="639" y="302"/>
                  </a:cubicBezTo>
                  <a:cubicBezTo>
                    <a:pt x="642" y="306"/>
                    <a:pt x="642" y="306"/>
                    <a:pt x="642" y="306"/>
                  </a:cubicBezTo>
                  <a:cubicBezTo>
                    <a:pt x="646" y="311"/>
                    <a:pt x="650" y="315"/>
                    <a:pt x="653" y="314"/>
                  </a:cubicBezTo>
                  <a:cubicBezTo>
                    <a:pt x="655" y="313"/>
                    <a:pt x="655" y="310"/>
                    <a:pt x="657" y="309"/>
                  </a:cubicBezTo>
                  <a:cubicBezTo>
                    <a:pt x="660" y="307"/>
                    <a:pt x="668" y="305"/>
                    <a:pt x="673" y="306"/>
                  </a:cubicBezTo>
                  <a:cubicBezTo>
                    <a:pt x="676" y="308"/>
                    <a:pt x="679" y="313"/>
                    <a:pt x="681" y="314"/>
                  </a:cubicBezTo>
                  <a:cubicBezTo>
                    <a:pt x="690" y="318"/>
                    <a:pt x="691" y="301"/>
                    <a:pt x="697" y="301"/>
                  </a:cubicBezTo>
                  <a:cubicBezTo>
                    <a:pt x="701" y="301"/>
                    <a:pt x="704" y="309"/>
                    <a:pt x="710" y="306"/>
                  </a:cubicBezTo>
                  <a:cubicBezTo>
                    <a:pt x="712" y="305"/>
                    <a:pt x="712" y="303"/>
                    <a:pt x="715" y="301"/>
                  </a:cubicBezTo>
                  <a:cubicBezTo>
                    <a:pt x="717" y="300"/>
                    <a:pt x="719" y="299"/>
                    <a:pt x="721" y="298"/>
                  </a:cubicBezTo>
                  <a:cubicBezTo>
                    <a:pt x="727" y="297"/>
                    <a:pt x="727" y="297"/>
                    <a:pt x="727" y="297"/>
                  </a:cubicBezTo>
                  <a:cubicBezTo>
                    <a:pt x="732" y="297"/>
                    <a:pt x="732" y="297"/>
                    <a:pt x="732" y="297"/>
                  </a:cubicBezTo>
                  <a:cubicBezTo>
                    <a:pt x="733" y="297"/>
                    <a:pt x="735" y="298"/>
                    <a:pt x="736" y="298"/>
                  </a:cubicBezTo>
                  <a:cubicBezTo>
                    <a:pt x="739" y="299"/>
                    <a:pt x="739" y="299"/>
                    <a:pt x="739" y="299"/>
                  </a:cubicBezTo>
                  <a:cubicBezTo>
                    <a:pt x="739" y="300"/>
                    <a:pt x="739" y="300"/>
                    <a:pt x="739" y="300"/>
                  </a:cubicBezTo>
                  <a:cubicBezTo>
                    <a:pt x="739" y="301"/>
                    <a:pt x="739" y="302"/>
                    <a:pt x="741" y="302"/>
                  </a:cubicBezTo>
                  <a:cubicBezTo>
                    <a:pt x="743" y="301"/>
                    <a:pt x="743" y="301"/>
                    <a:pt x="743" y="301"/>
                  </a:cubicBezTo>
                  <a:cubicBezTo>
                    <a:pt x="743" y="303"/>
                    <a:pt x="743" y="303"/>
                    <a:pt x="743" y="303"/>
                  </a:cubicBezTo>
                  <a:cubicBezTo>
                    <a:pt x="744" y="304"/>
                    <a:pt x="744" y="304"/>
                    <a:pt x="747" y="304"/>
                  </a:cubicBezTo>
                  <a:cubicBezTo>
                    <a:pt x="748" y="304"/>
                    <a:pt x="751" y="301"/>
                    <a:pt x="754" y="300"/>
                  </a:cubicBezTo>
                  <a:cubicBezTo>
                    <a:pt x="754" y="299"/>
                    <a:pt x="754" y="299"/>
                    <a:pt x="754" y="299"/>
                  </a:cubicBezTo>
                  <a:cubicBezTo>
                    <a:pt x="755" y="299"/>
                    <a:pt x="755" y="299"/>
                    <a:pt x="755" y="299"/>
                  </a:cubicBezTo>
                  <a:cubicBezTo>
                    <a:pt x="756" y="299"/>
                    <a:pt x="756" y="299"/>
                    <a:pt x="756" y="299"/>
                  </a:cubicBezTo>
                  <a:cubicBezTo>
                    <a:pt x="775" y="299"/>
                    <a:pt x="775" y="299"/>
                    <a:pt x="775" y="299"/>
                  </a:cubicBezTo>
                  <a:cubicBezTo>
                    <a:pt x="776" y="299"/>
                    <a:pt x="776" y="299"/>
                    <a:pt x="776" y="299"/>
                  </a:cubicBezTo>
                  <a:cubicBezTo>
                    <a:pt x="776" y="299"/>
                    <a:pt x="777" y="299"/>
                    <a:pt x="778" y="299"/>
                  </a:cubicBezTo>
                  <a:cubicBezTo>
                    <a:pt x="780" y="299"/>
                    <a:pt x="780" y="299"/>
                    <a:pt x="780" y="299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4" y="300"/>
                    <a:pt x="807" y="300"/>
                    <a:pt x="821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8" y="302"/>
                    <a:pt x="838" y="302"/>
                    <a:pt x="839" y="302"/>
                  </a:cubicBezTo>
                  <a:cubicBezTo>
                    <a:pt x="841" y="301"/>
                    <a:pt x="841" y="301"/>
                    <a:pt x="841" y="301"/>
                  </a:cubicBezTo>
                  <a:cubicBezTo>
                    <a:pt x="861" y="302"/>
                    <a:pt x="861" y="302"/>
                    <a:pt x="861" y="302"/>
                  </a:cubicBezTo>
                  <a:cubicBezTo>
                    <a:pt x="867" y="302"/>
                    <a:pt x="877" y="303"/>
                    <a:pt x="885" y="301"/>
                  </a:cubicBezTo>
                  <a:cubicBezTo>
                    <a:pt x="889" y="300"/>
                    <a:pt x="889" y="300"/>
                    <a:pt x="889" y="300"/>
                  </a:cubicBezTo>
                  <a:cubicBezTo>
                    <a:pt x="918" y="301"/>
                    <a:pt x="918" y="301"/>
                    <a:pt x="918" y="301"/>
                  </a:cubicBezTo>
                  <a:cubicBezTo>
                    <a:pt x="932" y="301"/>
                    <a:pt x="945" y="302"/>
                    <a:pt x="959" y="302"/>
                  </a:cubicBezTo>
                  <a:cubicBezTo>
                    <a:pt x="970" y="302"/>
                    <a:pt x="998" y="306"/>
                    <a:pt x="998" y="285"/>
                  </a:cubicBezTo>
                  <a:cubicBezTo>
                    <a:pt x="998" y="266"/>
                    <a:pt x="965" y="283"/>
                    <a:pt x="960" y="268"/>
                  </a:cubicBezTo>
                  <a:cubicBezTo>
                    <a:pt x="956" y="255"/>
                    <a:pt x="999" y="259"/>
                    <a:pt x="987" y="248"/>
                  </a:cubicBezTo>
                  <a:cubicBezTo>
                    <a:pt x="984" y="245"/>
                    <a:pt x="941" y="234"/>
                    <a:pt x="957" y="228"/>
                  </a:cubicBezTo>
                  <a:cubicBezTo>
                    <a:pt x="968" y="224"/>
                    <a:pt x="1021" y="232"/>
                    <a:pt x="1020" y="1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432969" y="2695416"/>
              <a:ext cx="7169149" cy="1152525"/>
            </a:xfrm>
            <a:custGeom>
              <a:avLst/>
              <a:gdLst>
                <a:gd name="T0" fmla="*/ 937 w 1036"/>
                <a:gd name="T1" fmla="*/ 14 h 306"/>
                <a:gd name="T2" fmla="*/ 902 w 1036"/>
                <a:gd name="T3" fmla="*/ 19 h 306"/>
                <a:gd name="T4" fmla="*/ 879 w 1036"/>
                <a:gd name="T5" fmla="*/ 12 h 306"/>
                <a:gd name="T6" fmla="*/ 830 w 1036"/>
                <a:gd name="T7" fmla="*/ 18 h 306"/>
                <a:gd name="T8" fmla="*/ 799 w 1036"/>
                <a:gd name="T9" fmla="*/ 16 h 306"/>
                <a:gd name="T10" fmla="*/ 770 w 1036"/>
                <a:gd name="T11" fmla="*/ 16 h 306"/>
                <a:gd name="T12" fmla="*/ 751 w 1036"/>
                <a:gd name="T13" fmla="*/ 17 h 306"/>
                <a:gd name="T14" fmla="*/ 730 w 1036"/>
                <a:gd name="T15" fmla="*/ 18 h 306"/>
                <a:gd name="T16" fmla="*/ 710 w 1036"/>
                <a:gd name="T17" fmla="*/ 14 h 306"/>
                <a:gd name="T18" fmla="*/ 677 w 1036"/>
                <a:gd name="T19" fmla="*/ 10 h 306"/>
                <a:gd name="T20" fmla="*/ 631 w 1036"/>
                <a:gd name="T21" fmla="*/ 10 h 306"/>
                <a:gd name="T22" fmla="*/ 599 w 1036"/>
                <a:gd name="T23" fmla="*/ 14 h 306"/>
                <a:gd name="T24" fmla="*/ 563 w 1036"/>
                <a:gd name="T25" fmla="*/ 14 h 306"/>
                <a:gd name="T26" fmla="*/ 541 w 1036"/>
                <a:gd name="T27" fmla="*/ 14 h 306"/>
                <a:gd name="T28" fmla="*/ 518 w 1036"/>
                <a:gd name="T29" fmla="*/ 10 h 306"/>
                <a:gd name="T30" fmla="*/ 489 w 1036"/>
                <a:gd name="T31" fmla="*/ 14 h 306"/>
                <a:gd name="T32" fmla="*/ 467 w 1036"/>
                <a:gd name="T33" fmla="*/ 12 h 306"/>
                <a:gd name="T34" fmla="*/ 433 w 1036"/>
                <a:gd name="T35" fmla="*/ 12 h 306"/>
                <a:gd name="T36" fmla="*/ 392 w 1036"/>
                <a:gd name="T37" fmla="*/ 18 h 306"/>
                <a:gd name="T38" fmla="*/ 353 w 1036"/>
                <a:gd name="T39" fmla="*/ 16 h 306"/>
                <a:gd name="T40" fmla="*/ 324 w 1036"/>
                <a:gd name="T41" fmla="*/ 16 h 306"/>
                <a:gd name="T42" fmla="*/ 305 w 1036"/>
                <a:gd name="T43" fmla="*/ 18 h 306"/>
                <a:gd name="T44" fmla="*/ 285 w 1036"/>
                <a:gd name="T45" fmla="*/ 19 h 306"/>
                <a:gd name="T46" fmla="*/ 266 w 1036"/>
                <a:gd name="T47" fmla="*/ 15 h 306"/>
                <a:gd name="T48" fmla="*/ 236 w 1036"/>
                <a:gd name="T49" fmla="*/ 14 h 306"/>
                <a:gd name="T50" fmla="*/ 199 w 1036"/>
                <a:gd name="T51" fmla="*/ 15 h 306"/>
                <a:gd name="T52" fmla="*/ 157 w 1036"/>
                <a:gd name="T53" fmla="*/ 12 h 306"/>
                <a:gd name="T54" fmla="*/ 117 w 1036"/>
                <a:gd name="T55" fmla="*/ 14 h 306"/>
                <a:gd name="T56" fmla="*/ 89 w 1036"/>
                <a:gd name="T57" fmla="*/ 15 h 306"/>
                <a:gd name="T58" fmla="*/ 73 w 1036"/>
                <a:gd name="T59" fmla="*/ 160 h 306"/>
                <a:gd name="T60" fmla="*/ 100 w 1036"/>
                <a:gd name="T61" fmla="*/ 288 h 306"/>
                <a:gd name="T62" fmla="*/ 124 w 1036"/>
                <a:gd name="T63" fmla="*/ 293 h 306"/>
                <a:gd name="T64" fmla="*/ 148 w 1036"/>
                <a:gd name="T65" fmla="*/ 292 h 306"/>
                <a:gd name="T66" fmla="*/ 179 w 1036"/>
                <a:gd name="T67" fmla="*/ 294 h 306"/>
                <a:gd name="T68" fmla="*/ 197 w 1036"/>
                <a:gd name="T69" fmla="*/ 289 h 306"/>
                <a:gd name="T70" fmla="*/ 225 w 1036"/>
                <a:gd name="T71" fmla="*/ 290 h 306"/>
                <a:gd name="T72" fmla="*/ 250 w 1036"/>
                <a:gd name="T73" fmla="*/ 299 h 306"/>
                <a:gd name="T74" fmla="*/ 296 w 1036"/>
                <a:gd name="T75" fmla="*/ 283 h 306"/>
                <a:gd name="T76" fmla="*/ 343 w 1036"/>
                <a:gd name="T77" fmla="*/ 297 h 306"/>
                <a:gd name="T78" fmla="*/ 371 w 1036"/>
                <a:gd name="T79" fmla="*/ 294 h 306"/>
                <a:gd name="T80" fmla="*/ 398 w 1036"/>
                <a:gd name="T81" fmla="*/ 289 h 306"/>
                <a:gd name="T82" fmla="*/ 415 w 1036"/>
                <a:gd name="T83" fmla="*/ 297 h 306"/>
                <a:gd name="T84" fmla="*/ 443 w 1036"/>
                <a:gd name="T85" fmla="*/ 291 h 306"/>
                <a:gd name="T86" fmla="*/ 479 w 1036"/>
                <a:gd name="T87" fmla="*/ 305 h 306"/>
                <a:gd name="T88" fmla="*/ 519 w 1036"/>
                <a:gd name="T89" fmla="*/ 293 h 306"/>
                <a:gd name="T90" fmla="*/ 570 w 1036"/>
                <a:gd name="T91" fmla="*/ 293 h 306"/>
                <a:gd name="T92" fmla="*/ 594 w 1036"/>
                <a:gd name="T93" fmla="*/ 292 h 306"/>
                <a:gd name="T94" fmla="*/ 625 w 1036"/>
                <a:gd name="T95" fmla="*/ 294 h 306"/>
                <a:gd name="T96" fmla="*/ 643 w 1036"/>
                <a:gd name="T97" fmla="*/ 289 h 306"/>
                <a:gd name="T98" fmla="*/ 672 w 1036"/>
                <a:gd name="T99" fmla="*/ 290 h 306"/>
                <a:gd name="T100" fmla="*/ 697 w 1036"/>
                <a:gd name="T101" fmla="*/ 299 h 306"/>
                <a:gd name="T102" fmla="*/ 743 w 1036"/>
                <a:gd name="T103" fmla="*/ 283 h 306"/>
                <a:gd name="T104" fmla="*/ 790 w 1036"/>
                <a:gd name="T105" fmla="*/ 297 h 306"/>
                <a:gd name="T106" fmla="*/ 817 w 1036"/>
                <a:gd name="T107" fmla="*/ 294 h 306"/>
                <a:gd name="T108" fmla="*/ 844 w 1036"/>
                <a:gd name="T109" fmla="*/ 289 h 306"/>
                <a:gd name="T110" fmla="*/ 862 w 1036"/>
                <a:gd name="T111" fmla="*/ 297 h 306"/>
                <a:gd name="T112" fmla="*/ 889 w 1036"/>
                <a:gd name="T113" fmla="*/ 291 h 306"/>
                <a:gd name="T114" fmla="*/ 923 w 1036"/>
                <a:gd name="T115" fmla="*/ 304 h 306"/>
                <a:gd name="T116" fmla="*/ 990 w 1036"/>
                <a:gd name="T117" fmla="*/ 288 h 306"/>
                <a:gd name="T118" fmla="*/ 977 w 1036"/>
                <a:gd name="T119" fmla="*/ 1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6" h="306">
                  <a:moveTo>
                    <a:pt x="1036" y="112"/>
                  </a:moveTo>
                  <a:cubicBezTo>
                    <a:pt x="1036" y="81"/>
                    <a:pt x="991" y="88"/>
                    <a:pt x="981" y="84"/>
                  </a:cubicBezTo>
                  <a:cubicBezTo>
                    <a:pt x="967" y="78"/>
                    <a:pt x="1005" y="68"/>
                    <a:pt x="1007" y="66"/>
                  </a:cubicBezTo>
                  <a:cubicBezTo>
                    <a:pt x="1018" y="55"/>
                    <a:pt x="981" y="59"/>
                    <a:pt x="984" y="46"/>
                  </a:cubicBezTo>
                  <a:cubicBezTo>
                    <a:pt x="989" y="31"/>
                    <a:pt x="1017" y="48"/>
                    <a:pt x="1017" y="29"/>
                  </a:cubicBezTo>
                  <a:cubicBezTo>
                    <a:pt x="1017" y="10"/>
                    <a:pt x="993" y="14"/>
                    <a:pt x="983" y="14"/>
                  </a:cubicBezTo>
                  <a:cubicBezTo>
                    <a:pt x="972" y="14"/>
                    <a:pt x="960" y="14"/>
                    <a:pt x="948" y="15"/>
                  </a:cubicBezTo>
                  <a:cubicBezTo>
                    <a:pt x="937" y="15"/>
                    <a:pt x="937" y="15"/>
                    <a:pt x="937" y="15"/>
                  </a:cubicBezTo>
                  <a:cubicBezTo>
                    <a:pt x="937" y="14"/>
                    <a:pt x="937" y="14"/>
                    <a:pt x="937" y="14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19" y="13"/>
                    <a:pt x="917" y="12"/>
                    <a:pt x="914" y="12"/>
                  </a:cubicBezTo>
                  <a:cubicBezTo>
                    <a:pt x="910" y="12"/>
                    <a:pt x="906" y="16"/>
                    <a:pt x="902" y="19"/>
                  </a:cubicBezTo>
                  <a:cubicBezTo>
                    <a:pt x="901" y="19"/>
                    <a:pt x="901" y="19"/>
                    <a:pt x="901" y="19"/>
                  </a:cubicBezTo>
                  <a:cubicBezTo>
                    <a:pt x="900" y="20"/>
                    <a:pt x="900" y="20"/>
                    <a:pt x="900" y="20"/>
                  </a:cubicBezTo>
                  <a:cubicBezTo>
                    <a:pt x="899" y="20"/>
                    <a:pt x="899" y="20"/>
                    <a:pt x="899" y="20"/>
                  </a:cubicBezTo>
                  <a:cubicBezTo>
                    <a:pt x="895" y="19"/>
                    <a:pt x="891" y="17"/>
                    <a:pt x="886" y="16"/>
                  </a:cubicBezTo>
                  <a:cubicBezTo>
                    <a:pt x="886" y="16"/>
                    <a:pt x="886" y="16"/>
                    <a:pt x="886" y="16"/>
                  </a:cubicBezTo>
                  <a:cubicBezTo>
                    <a:pt x="884" y="14"/>
                    <a:pt x="884" y="14"/>
                    <a:pt x="884" y="14"/>
                  </a:cubicBezTo>
                  <a:cubicBezTo>
                    <a:pt x="883" y="13"/>
                    <a:pt x="882" y="12"/>
                    <a:pt x="880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5" y="11"/>
                    <a:pt x="871" y="14"/>
                    <a:pt x="869" y="17"/>
                  </a:cubicBezTo>
                  <a:cubicBezTo>
                    <a:pt x="868" y="17"/>
                    <a:pt x="868" y="17"/>
                    <a:pt x="868" y="17"/>
                  </a:cubicBezTo>
                  <a:cubicBezTo>
                    <a:pt x="861" y="17"/>
                    <a:pt x="861" y="17"/>
                    <a:pt x="861" y="17"/>
                  </a:cubicBezTo>
                  <a:cubicBezTo>
                    <a:pt x="859" y="16"/>
                    <a:pt x="859" y="16"/>
                    <a:pt x="859" y="16"/>
                  </a:cubicBezTo>
                  <a:cubicBezTo>
                    <a:pt x="858" y="16"/>
                    <a:pt x="858" y="16"/>
                    <a:pt x="858" y="16"/>
                  </a:cubicBezTo>
                  <a:cubicBezTo>
                    <a:pt x="856" y="13"/>
                    <a:pt x="853" y="10"/>
                    <a:pt x="852" y="10"/>
                  </a:cubicBezTo>
                  <a:cubicBezTo>
                    <a:pt x="847" y="7"/>
                    <a:pt x="842" y="13"/>
                    <a:pt x="838" y="15"/>
                  </a:cubicBezTo>
                  <a:cubicBezTo>
                    <a:pt x="838" y="15"/>
                    <a:pt x="839" y="17"/>
                    <a:pt x="838" y="18"/>
                  </a:cubicBezTo>
                  <a:cubicBezTo>
                    <a:pt x="836" y="19"/>
                    <a:pt x="833" y="19"/>
                    <a:pt x="830" y="18"/>
                  </a:cubicBezTo>
                  <a:cubicBezTo>
                    <a:pt x="827" y="17"/>
                    <a:pt x="827" y="17"/>
                    <a:pt x="827" y="17"/>
                  </a:cubicBezTo>
                  <a:cubicBezTo>
                    <a:pt x="827" y="15"/>
                    <a:pt x="827" y="15"/>
                    <a:pt x="827" y="15"/>
                  </a:cubicBezTo>
                  <a:cubicBezTo>
                    <a:pt x="825" y="9"/>
                    <a:pt x="823" y="9"/>
                    <a:pt x="820" y="12"/>
                  </a:cubicBezTo>
                  <a:cubicBezTo>
                    <a:pt x="818" y="13"/>
                    <a:pt x="818" y="13"/>
                    <a:pt x="818" y="13"/>
                  </a:cubicBezTo>
                  <a:cubicBezTo>
                    <a:pt x="815" y="10"/>
                    <a:pt x="815" y="10"/>
                    <a:pt x="815" y="10"/>
                  </a:cubicBezTo>
                  <a:cubicBezTo>
                    <a:pt x="812" y="9"/>
                    <a:pt x="809" y="9"/>
                    <a:pt x="806" y="10"/>
                  </a:cubicBezTo>
                  <a:cubicBezTo>
                    <a:pt x="804" y="11"/>
                    <a:pt x="803" y="12"/>
                    <a:pt x="801" y="14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8" y="15"/>
                    <a:pt x="796" y="14"/>
                    <a:pt x="794" y="15"/>
                  </a:cubicBezTo>
                  <a:cubicBezTo>
                    <a:pt x="793" y="16"/>
                    <a:pt x="790" y="16"/>
                    <a:pt x="787" y="17"/>
                  </a:cubicBezTo>
                  <a:cubicBezTo>
                    <a:pt x="779" y="18"/>
                    <a:pt x="779" y="18"/>
                    <a:pt x="779" y="18"/>
                  </a:cubicBezTo>
                  <a:cubicBezTo>
                    <a:pt x="778" y="17"/>
                    <a:pt x="778" y="17"/>
                    <a:pt x="778" y="17"/>
                  </a:cubicBezTo>
                  <a:cubicBezTo>
                    <a:pt x="777" y="16"/>
                    <a:pt x="775" y="14"/>
                    <a:pt x="774" y="14"/>
                  </a:cubicBezTo>
                  <a:cubicBezTo>
                    <a:pt x="773" y="14"/>
                    <a:pt x="773" y="14"/>
                    <a:pt x="773" y="14"/>
                  </a:cubicBezTo>
                  <a:cubicBezTo>
                    <a:pt x="771" y="15"/>
                    <a:pt x="771" y="15"/>
                    <a:pt x="771" y="15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1" y="14"/>
                    <a:pt x="771" y="14"/>
                    <a:pt x="771" y="14"/>
                  </a:cubicBezTo>
                  <a:cubicBezTo>
                    <a:pt x="771" y="13"/>
                    <a:pt x="771" y="12"/>
                    <a:pt x="768" y="12"/>
                  </a:cubicBezTo>
                  <a:cubicBezTo>
                    <a:pt x="767" y="12"/>
                    <a:pt x="765" y="13"/>
                    <a:pt x="764" y="14"/>
                  </a:cubicBezTo>
                  <a:cubicBezTo>
                    <a:pt x="763" y="16"/>
                    <a:pt x="763" y="16"/>
                    <a:pt x="763" y="16"/>
                  </a:cubicBezTo>
                  <a:cubicBezTo>
                    <a:pt x="762" y="16"/>
                    <a:pt x="762" y="16"/>
                    <a:pt x="762" y="16"/>
                  </a:cubicBezTo>
                  <a:cubicBezTo>
                    <a:pt x="759" y="16"/>
                    <a:pt x="756" y="18"/>
                    <a:pt x="753" y="18"/>
                  </a:cubicBezTo>
                  <a:cubicBezTo>
                    <a:pt x="752" y="19"/>
                    <a:pt x="752" y="19"/>
                    <a:pt x="752" y="19"/>
                  </a:cubicBezTo>
                  <a:cubicBezTo>
                    <a:pt x="751" y="18"/>
                    <a:pt x="751" y="18"/>
                    <a:pt x="751" y="18"/>
                  </a:cubicBezTo>
                  <a:cubicBezTo>
                    <a:pt x="751" y="17"/>
                    <a:pt x="751" y="17"/>
                    <a:pt x="751" y="17"/>
                  </a:cubicBezTo>
                  <a:cubicBezTo>
                    <a:pt x="750" y="16"/>
                    <a:pt x="749" y="15"/>
                    <a:pt x="749" y="15"/>
                  </a:cubicBezTo>
                  <a:cubicBezTo>
                    <a:pt x="746" y="14"/>
                    <a:pt x="744" y="15"/>
                    <a:pt x="743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39" y="15"/>
                    <a:pt x="737" y="14"/>
                    <a:pt x="735" y="15"/>
                  </a:cubicBezTo>
                  <a:cubicBezTo>
                    <a:pt x="734" y="15"/>
                    <a:pt x="733" y="16"/>
                    <a:pt x="733" y="17"/>
                  </a:cubicBezTo>
                  <a:cubicBezTo>
                    <a:pt x="732" y="18"/>
                    <a:pt x="732" y="18"/>
                    <a:pt x="732" y="18"/>
                  </a:cubicBezTo>
                  <a:cubicBezTo>
                    <a:pt x="731" y="19"/>
                    <a:pt x="731" y="19"/>
                    <a:pt x="731" y="19"/>
                  </a:cubicBezTo>
                  <a:cubicBezTo>
                    <a:pt x="730" y="18"/>
                    <a:pt x="730" y="18"/>
                    <a:pt x="730" y="18"/>
                  </a:cubicBezTo>
                  <a:cubicBezTo>
                    <a:pt x="727" y="18"/>
                    <a:pt x="724" y="16"/>
                    <a:pt x="721" y="16"/>
                  </a:cubicBezTo>
                  <a:cubicBezTo>
                    <a:pt x="721" y="16"/>
                    <a:pt x="721" y="16"/>
                    <a:pt x="721" y="16"/>
                  </a:cubicBezTo>
                  <a:cubicBezTo>
                    <a:pt x="719" y="14"/>
                    <a:pt x="719" y="14"/>
                    <a:pt x="719" y="14"/>
                  </a:cubicBezTo>
                  <a:cubicBezTo>
                    <a:pt x="718" y="13"/>
                    <a:pt x="717" y="12"/>
                    <a:pt x="715" y="12"/>
                  </a:cubicBezTo>
                  <a:cubicBezTo>
                    <a:pt x="712" y="12"/>
                    <a:pt x="712" y="13"/>
                    <a:pt x="713" y="14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2" y="15"/>
                    <a:pt x="712" y="15"/>
                    <a:pt x="712" y="15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08" y="14"/>
                    <a:pt x="706" y="16"/>
                    <a:pt x="705" y="17"/>
                  </a:cubicBezTo>
                  <a:cubicBezTo>
                    <a:pt x="704" y="18"/>
                    <a:pt x="704" y="18"/>
                    <a:pt x="704" y="18"/>
                  </a:cubicBezTo>
                  <a:cubicBezTo>
                    <a:pt x="696" y="17"/>
                    <a:pt x="696" y="17"/>
                    <a:pt x="696" y="17"/>
                  </a:cubicBezTo>
                  <a:cubicBezTo>
                    <a:pt x="693" y="16"/>
                    <a:pt x="691" y="16"/>
                    <a:pt x="689" y="15"/>
                  </a:cubicBezTo>
                  <a:cubicBezTo>
                    <a:pt x="687" y="14"/>
                    <a:pt x="686" y="15"/>
                    <a:pt x="684" y="16"/>
                  </a:cubicBezTo>
                  <a:cubicBezTo>
                    <a:pt x="684" y="16"/>
                    <a:pt x="684" y="16"/>
                    <a:pt x="684" y="16"/>
                  </a:cubicBezTo>
                  <a:cubicBezTo>
                    <a:pt x="682" y="14"/>
                    <a:pt x="682" y="14"/>
                    <a:pt x="682" y="14"/>
                  </a:cubicBezTo>
                  <a:cubicBezTo>
                    <a:pt x="681" y="12"/>
                    <a:pt x="679" y="11"/>
                    <a:pt x="677" y="10"/>
                  </a:cubicBezTo>
                  <a:cubicBezTo>
                    <a:pt x="674" y="9"/>
                    <a:pt x="671" y="9"/>
                    <a:pt x="669" y="10"/>
                  </a:cubicBezTo>
                  <a:cubicBezTo>
                    <a:pt x="665" y="13"/>
                    <a:pt x="665" y="13"/>
                    <a:pt x="665" y="13"/>
                  </a:cubicBezTo>
                  <a:cubicBezTo>
                    <a:pt x="664" y="12"/>
                    <a:pt x="664" y="12"/>
                    <a:pt x="664" y="12"/>
                  </a:cubicBezTo>
                  <a:cubicBezTo>
                    <a:pt x="661" y="9"/>
                    <a:pt x="658" y="9"/>
                    <a:pt x="656" y="15"/>
                  </a:cubicBezTo>
                  <a:cubicBezTo>
                    <a:pt x="656" y="17"/>
                    <a:pt x="656" y="17"/>
                    <a:pt x="656" y="17"/>
                  </a:cubicBezTo>
                  <a:cubicBezTo>
                    <a:pt x="654" y="18"/>
                    <a:pt x="654" y="18"/>
                    <a:pt x="654" y="18"/>
                  </a:cubicBezTo>
                  <a:cubicBezTo>
                    <a:pt x="651" y="19"/>
                    <a:pt x="647" y="19"/>
                    <a:pt x="645" y="18"/>
                  </a:cubicBezTo>
                  <a:cubicBezTo>
                    <a:pt x="644" y="17"/>
                    <a:pt x="645" y="15"/>
                    <a:pt x="645" y="15"/>
                  </a:cubicBezTo>
                  <a:cubicBezTo>
                    <a:pt x="641" y="13"/>
                    <a:pt x="636" y="7"/>
                    <a:pt x="631" y="10"/>
                  </a:cubicBezTo>
                  <a:cubicBezTo>
                    <a:pt x="631" y="10"/>
                    <a:pt x="628" y="13"/>
                    <a:pt x="625" y="16"/>
                  </a:cubicBezTo>
                  <a:cubicBezTo>
                    <a:pt x="625" y="16"/>
                    <a:pt x="625" y="16"/>
                    <a:pt x="625" y="16"/>
                  </a:cubicBezTo>
                  <a:cubicBezTo>
                    <a:pt x="622" y="17"/>
                    <a:pt x="622" y="17"/>
                    <a:pt x="622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2" y="14"/>
                    <a:pt x="609" y="11"/>
                    <a:pt x="604" y="12"/>
                  </a:cubicBezTo>
                  <a:cubicBezTo>
                    <a:pt x="604" y="12"/>
                    <a:pt x="604" y="12"/>
                    <a:pt x="604" y="12"/>
                  </a:cubicBezTo>
                  <a:cubicBezTo>
                    <a:pt x="603" y="12"/>
                    <a:pt x="603" y="12"/>
                    <a:pt x="603" y="12"/>
                  </a:cubicBezTo>
                  <a:cubicBezTo>
                    <a:pt x="602" y="12"/>
                    <a:pt x="600" y="13"/>
                    <a:pt x="599" y="14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4"/>
                    <a:pt x="598" y="14"/>
                    <a:pt x="598" y="14"/>
                  </a:cubicBezTo>
                  <a:cubicBezTo>
                    <a:pt x="598" y="9"/>
                    <a:pt x="597" y="4"/>
                    <a:pt x="597" y="0"/>
                  </a:cubicBezTo>
                  <a:cubicBezTo>
                    <a:pt x="592" y="19"/>
                    <a:pt x="581" y="9"/>
                    <a:pt x="572" y="12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69" y="12"/>
                    <a:pt x="569" y="12"/>
                    <a:pt x="569" y="12"/>
                  </a:cubicBezTo>
                  <a:cubicBezTo>
                    <a:pt x="566" y="12"/>
                    <a:pt x="564" y="13"/>
                    <a:pt x="563" y="14"/>
                  </a:cubicBezTo>
                  <a:cubicBezTo>
                    <a:pt x="563" y="14"/>
                    <a:pt x="563" y="14"/>
                    <a:pt x="563" y="14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57" y="14"/>
                    <a:pt x="557" y="14"/>
                    <a:pt x="557" y="14"/>
                  </a:cubicBezTo>
                  <a:cubicBezTo>
                    <a:pt x="552" y="14"/>
                    <a:pt x="552" y="14"/>
                    <a:pt x="552" y="14"/>
                  </a:cubicBezTo>
                  <a:cubicBezTo>
                    <a:pt x="552" y="12"/>
                    <a:pt x="552" y="12"/>
                    <a:pt x="552" y="12"/>
                  </a:cubicBezTo>
                  <a:cubicBezTo>
                    <a:pt x="549" y="6"/>
                    <a:pt x="551" y="9"/>
                    <a:pt x="549" y="12"/>
                  </a:cubicBezTo>
                  <a:cubicBezTo>
                    <a:pt x="547" y="14"/>
                    <a:pt x="547" y="14"/>
                    <a:pt x="547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0" y="13"/>
                    <a:pt x="540" y="13"/>
                    <a:pt x="540" y="13"/>
                  </a:cubicBezTo>
                  <a:cubicBezTo>
                    <a:pt x="535" y="9"/>
                    <a:pt x="531" y="1"/>
                    <a:pt x="527" y="7"/>
                  </a:cubicBezTo>
                  <a:cubicBezTo>
                    <a:pt x="526" y="9"/>
                    <a:pt x="525" y="11"/>
                    <a:pt x="524" y="12"/>
                  </a:cubicBezTo>
                  <a:cubicBezTo>
                    <a:pt x="523" y="13"/>
                    <a:pt x="523" y="13"/>
                    <a:pt x="523" y="13"/>
                  </a:cubicBezTo>
                  <a:cubicBezTo>
                    <a:pt x="521" y="11"/>
                    <a:pt x="520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7" y="10"/>
                    <a:pt x="516" y="11"/>
                    <a:pt x="514" y="13"/>
                  </a:cubicBezTo>
                  <a:cubicBezTo>
                    <a:pt x="513" y="12"/>
                    <a:pt x="513" y="12"/>
                    <a:pt x="513" y="12"/>
                  </a:cubicBezTo>
                  <a:cubicBezTo>
                    <a:pt x="512" y="11"/>
                    <a:pt x="511" y="9"/>
                    <a:pt x="509" y="7"/>
                  </a:cubicBezTo>
                  <a:cubicBezTo>
                    <a:pt x="505" y="1"/>
                    <a:pt x="502" y="9"/>
                    <a:pt x="497" y="13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89" y="14"/>
                    <a:pt x="489" y="14"/>
                    <a:pt x="489" y="14"/>
                  </a:cubicBezTo>
                  <a:cubicBezTo>
                    <a:pt x="488" y="12"/>
                    <a:pt x="488" y="12"/>
                    <a:pt x="488" y="12"/>
                  </a:cubicBezTo>
                  <a:cubicBezTo>
                    <a:pt x="485" y="9"/>
                    <a:pt x="488" y="6"/>
                    <a:pt x="485" y="12"/>
                  </a:cubicBezTo>
                  <a:cubicBezTo>
                    <a:pt x="484" y="14"/>
                    <a:pt x="484" y="14"/>
                    <a:pt x="484" y="14"/>
                  </a:cubicBezTo>
                  <a:cubicBezTo>
                    <a:pt x="480" y="14"/>
                    <a:pt x="480" y="14"/>
                    <a:pt x="480" y="14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3" y="13"/>
                    <a:pt x="471" y="12"/>
                    <a:pt x="467" y="12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5" y="12"/>
                    <a:pt x="465" y="12"/>
                    <a:pt x="465" y="12"/>
                  </a:cubicBezTo>
                  <a:cubicBezTo>
                    <a:pt x="456" y="9"/>
                    <a:pt x="445" y="19"/>
                    <a:pt x="439" y="0"/>
                  </a:cubicBezTo>
                  <a:cubicBezTo>
                    <a:pt x="439" y="4"/>
                    <a:pt x="439" y="9"/>
                    <a:pt x="439" y="14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6" y="13"/>
                    <a:pt x="435" y="12"/>
                    <a:pt x="434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28" y="11"/>
                    <a:pt x="425" y="14"/>
                    <a:pt x="422" y="17"/>
                  </a:cubicBezTo>
                  <a:cubicBezTo>
                    <a:pt x="421" y="17"/>
                    <a:pt x="421" y="17"/>
                    <a:pt x="421" y="17"/>
                  </a:cubicBezTo>
                  <a:cubicBezTo>
                    <a:pt x="414" y="17"/>
                    <a:pt x="414" y="17"/>
                    <a:pt x="414" y="17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1" y="16"/>
                    <a:pt x="411" y="16"/>
                    <a:pt x="411" y="16"/>
                  </a:cubicBezTo>
                  <a:cubicBezTo>
                    <a:pt x="409" y="13"/>
                    <a:pt x="406" y="10"/>
                    <a:pt x="406" y="10"/>
                  </a:cubicBezTo>
                  <a:cubicBezTo>
                    <a:pt x="401" y="7"/>
                    <a:pt x="396" y="13"/>
                    <a:pt x="392" y="15"/>
                  </a:cubicBezTo>
                  <a:cubicBezTo>
                    <a:pt x="391" y="15"/>
                    <a:pt x="392" y="17"/>
                    <a:pt x="392" y="18"/>
                  </a:cubicBezTo>
                  <a:cubicBezTo>
                    <a:pt x="390" y="19"/>
                    <a:pt x="386" y="19"/>
                    <a:pt x="383" y="18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5"/>
                    <a:pt x="381" y="15"/>
                    <a:pt x="381" y="15"/>
                  </a:cubicBezTo>
                  <a:cubicBezTo>
                    <a:pt x="379" y="9"/>
                    <a:pt x="376" y="9"/>
                    <a:pt x="373" y="12"/>
                  </a:cubicBezTo>
                  <a:cubicBezTo>
                    <a:pt x="372" y="13"/>
                    <a:pt x="372" y="13"/>
                    <a:pt x="372" y="13"/>
                  </a:cubicBezTo>
                  <a:cubicBezTo>
                    <a:pt x="368" y="10"/>
                    <a:pt x="368" y="10"/>
                    <a:pt x="368" y="10"/>
                  </a:cubicBezTo>
                  <a:cubicBezTo>
                    <a:pt x="366" y="9"/>
                    <a:pt x="363" y="9"/>
                    <a:pt x="360" y="10"/>
                  </a:cubicBezTo>
                  <a:cubicBezTo>
                    <a:pt x="358" y="11"/>
                    <a:pt x="356" y="12"/>
                    <a:pt x="354" y="14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1" y="15"/>
                    <a:pt x="350" y="14"/>
                    <a:pt x="348" y="15"/>
                  </a:cubicBezTo>
                  <a:cubicBezTo>
                    <a:pt x="346" y="16"/>
                    <a:pt x="344" y="16"/>
                    <a:pt x="341" y="17"/>
                  </a:cubicBezTo>
                  <a:cubicBezTo>
                    <a:pt x="333" y="18"/>
                    <a:pt x="333" y="18"/>
                    <a:pt x="333" y="18"/>
                  </a:cubicBezTo>
                  <a:cubicBezTo>
                    <a:pt x="332" y="17"/>
                    <a:pt x="332" y="17"/>
                    <a:pt x="332" y="17"/>
                  </a:cubicBezTo>
                  <a:cubicBezTo>
                    <a:pt x="331" y="16"/>
                    <a:pt x="329" y="14"/>
                    <a:pt x="327" y="14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5" y="15"/>
                    <a:pt x="325" y="15"/>
                    <a:pt x="325" y="15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4"/>
                    <a:pt x="324" y="14"/>
                    <a:pt x="324" y="14"/>
                  </a:cubicBezTo>
                  <a:cubicBezTo>
                    <a:pt x="324" y="13"/>
                    <a:pt x="324" y="12"/>
                    <a:pt x="322" y="12"/>
                  </a:cubicBezTo>
                  <a:cubicBezTo>
                    <a:pt x="320" y="12"/>
                    <a:pt x="319" y="13"/>
                    <a:pt x="318" y="14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3" y="16"/>
                    <a:pt x="310" y="18"/>
                    <a:pt x="307" y="18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5" y="18"/>
                    <a:pt x="305" y="18"/>
                    <a:pt x="305" y="18"/>
                  </a:cubicBezTo>
                  <a:cubicBezTo>
                    <a:pt x="304" y="17"/>
                    <a:pt x="304" y="17"/>
                    <a:pt x="304" y="17"/>
                  </a:cubicBezTo>
                  <a:cubicBezTo>
                    <a:pt x="303" y="16"/>
                    <a:pt x="303" y="15"/>
                    <a:pt x="302" y="15"/>
                  </a:cubicBezTo>
                  <a:cubicBezTo>
                    <a:pt x="300" y="14"/>
                    <a:pt x="298" y="15"/>
                    <a:pt x="296" y="17"/>
                  </a:cubicBezTo>
                  <a:cubicBezTo>
                    <a:pt x="295" y="18"/>
                    <a:pt x="295" y="18"/>
                    <a:pt x="295" y="18"/>
                  </a:cubicBezTo>
                  <a:cubicBezTo>
                    <a:pt x="294" y="17"/>
                    <a:pt x="294" y="17"/>
                    <a:pt x="294" y="17"/>
                  </a:cubicBezTo>
                  <a:cubicBezTo>
                    <a:pt x="293" y="15"/>
                    <a:pt x="291" y="14"/>
                    <a:pt x="288" y="15"/>
                  </a:cubicBezTo>
                  <a:cubicBezTo>
                    <a:pt x="288" y="15"/>
                    <a:pt x="287" y="16"/>
                    <a:pt x="286" y="17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5" y="19"/>
                    <a:pt x="285" y="19"/>
                    <a:pt x="285" y="19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1" y="18"/>
                    <a:pt x="278" y="16"/>
                    <a:pt x="275" y="16"/>
                  </a:cubicBezTo>
                  <a:cubicBezTo>
                    <a:pt x="274" y="16"/>
                    <a:pt x="274" y="16"/>
                    <a:pt x="274" y="16"/>
                  </a:cubicBezTo>
                  <a:cubicBezTo>
                    <a:pt x="273" y="14"/>
                    <a:pt x="273" y="14"/>
                    <a:pt x="273" y="14"/>
                  </a:cubicBezTo>
                  <a:cubicBezTo>
                    <a:pt x="272" y="13"/>
                    <a:pt x="270" y="12"/>
                    <a:pt x="269" y="12"/>
                  </a:cubicBezTo>
                  <a:cubicBezTo>
                    <a:pt x="266" y="12"/>
                    <a:pt x="266" y="13"/>
                    <a:pt x="266" y="14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6" y="15"/>
                    <a:pt x="266" y="15"/>
                    <a:pt x="266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2" y="14"/>
                    <a:pt x="260" y="16"/>
                    <a:pt x="259" y="17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49" y="17"/>
                    <a:pt x="249" y="17"/>
                    <a:pt x="249" y="17"/>
                  </a:cubicBezTo>
                  <a:cubicBezTo>
                    <a:pt x="247" y="16"/>
                    <a:pt x="244" y="16"/>
                    <a:pt x="243" y="15"/>
                  </a:cubicBezTo>
                  <a:cubicBezTo>
                    <a:pt x="241" y="14"/>
                    <a:pt x="239" y="15"/>
                    <a:pt x="238" y="16"/>
                  </a:cubicBezTo>
                  <a:cubicBezTo>
                    <a:pt x="238" y="16"/>
                    <a:pt x="238" y="16"/>
                    <a:pt x="238" y="16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234" y="12"/>
                    <a:pt x="233" y="11"/>
                    <a:pt x="231" y="10"/>
                  </a:cubicBezTo>
                  <a:cubicBezTo>
                    <a:pt x="228" y="9"/>
                    <a:pt x="225" y="9"/>
                    <a:pt x="222" y="10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7" y="12"/>
                    <a:pt x="217" y="12"/>
                    <a:pt x="217" y="12"/>
                  </a:cubicBezTo>
                  <a:cubicBezTo>
                    <a:pt x="214" y="9"/>
                    <a:pt x="212" y="9"/>
                    <a:pt x="210" y="15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4" y="19"/>
                    <a:pt x="201" y="19"/>
                    <a:pt x="199" y="18"/>
                  </a:cubicBezTo>
                  <a:cubicBezTo>
                    <a:pt x="198" y="17"/>
                    <a:pt x="199" y="15"/>
                    <a:pt x="199" y="15"/>
                  </a:cubicBezTo>
                  <a:cubicBezTo>
                    <a:pt x="195" y="13"/>
                    <a:pt x="190" y="7"/>
                    <a:pt x="185" y="10"/>
                  </a:cubicBezTo>
                  <a:cubicBezTo>
                    <a:pt x="184" y="10"/>
                    <a:pt x="181" y="13"/>
                    <a:pt x="179" y="16"/>
                  </a:cubicBezTo>
                  <a:cubicBezTo>
                    <a:pt x="178" y="16"/>
                    <a:pt x="178" y="16"/>
                    <a:pt x="178" y="16"/>
                  </a:cubicBezTo>
                  <a:cubicBezTo>
                    <a:pt x="176" y="17"/>
                    <a:pt x="176" y="17"/>
                    <a:pt x="176" y="17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8" y="17"/>
                    <a:pt x="168" y="17"/>
                    <a:pt x="168" y="17"/>
                  </a:cubicBezTo>
                  <a:cubicBezTo>
                    <a:pt x="166" y="14"/>
                    <a:pt x="162" y="11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5" y="12"/>
                    <a:pt x="154" y="13"/>
                    <a:pt x="153" y="14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46" y="17"/>
                    <a:pt x="142" y="19"/>
                    <a:pt x="138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1" y="16"/>
                    <a:pt x="127" y="12"/>
                    <a:pt x="123" y="12"/>
                  </a:cubicBezTo>
                  <a:cubicBezTo>
                    <a:pt x="120" y="12"/>
                    <a:pt x="118" y="13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77" y="14"/>
                    <a:pt x="65" y="14"/>
                    <a:pt x="54" y="14"/>
                  </a:cubicBezTo>
                  <a:cubicBezTo>
                    <a:pt x="44" y="14"/>
                    <a:pt x="20" y="10"/>
                    <a:pt x="20" y="29"/>
                  </a:cubicBezTo>
                  <a:cubicBezTo>
                    <a:pt x="20" y="48"/>
                    <a:pt x="48" y="31"/>
                    <a:pt x="52" y="46"/>
                  </a:cubicBezTo>
                  <a:cubicBezTo>
                    <a:pt x="56" y="59"/>
                    <a:pt x="19" y="55"/>
                    <a:pt x="30" y="66"/>
                  </a:cubicBezTo>
                  <a:cubicBezTo>
                    <a:pt x="32" y="68"/>
                    <a:pt x="69" y="78"/>
                    <a:pt x="55" y="84"/>
                  </a:cubicBezTo>
                  <a:cubicBezTo>
                    <a:pt x="46" y="88"/>
                    <a:pt x="0" y="81"/>
                    <a:pt x="1" y="112"/>
                  </a:cubicBezTo>
                  <a:cubicBezTo>
                    <a:pt x="2" y="146"/>
                    <a:pt x="59" y="101"/>
                    <a:pt x="59" y="135"/>
                  </a:cubicBezTo>
                  <a:cubicBezTo>
                    <a:pt x="60" y="146"/>
                    <a:pt x="40" y="138"/>
                    <a:pt x="40" y="144"/>
                  </a:cubicBezTo>
                  <a:cubicBezTo>
                    <a:pt x="40" y="151"/>
                    <a:pt x="69" y="147"/>
                    <a:pt x="73" y="160"/>
                  </a:cubicBezTo>
                  <a:cubicBezTo>
                    <a:pt x="79" y="179"/>
                    <a:pt x="16" y="155"/>
                    <a:pt x="17" y="188"/>
                  </a:cubicBezTo>
                  <a:cubicBezTo>
                    <a:pt x="17" y="221"/>
                    <a:pt x="56" y="203"/>
                    <a:pt x="73" y="214"/>
                  </a:cubicBezTo>
                  <a:cubicBezTo>
                    <a:pt x="76" y="215"/>
                    <a:pt x="80" y="227"/>
                    <a:pt x="78" y="232"/>
                  </a:cubicBezTo>
                  <a:cubicBezTo>
                    <a:pt x="73" y="246"/>
                    <a:pt x="52" y="220"/>
                    <a:pt x="50" y="235"/>
                  </a:cubicBezTo>
                  <a:cubicBezTo>
                    <a:pt x="48" y="260"/>
                    <a:pt x="93" y="240"/>
                    <a:pt x="91" y="264"/>
                  </a:cubicBezTo>
                  <a:cubicBezTo>
                    <a:pt x="89" y="289"/>
                    <a:pt x="56" y="272"/>
                    <a:pt x="48" y="272"/>
                  </a:cubicBezTo>
                  <a:cubicBezTo>
                    <a:pt x="21" y="272"/>
                    <a:pt x="24" y="288"/>
                    <a:pt x="47" y="288"/>
                  </a:cubicBezTo>
                  <a:cubicBezTo>
                    <a:pt x="100" y="287"/>
                    <a:pt x="100" y="287"/>
                    <a:pt x="100" y="287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11" y="287"/>
                    <a:pt x="111" y="287"/>
                    <a:pt x="111" y="287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304"/>
                    <a:pt x="113" y="304"/>
                    <a:pt x="113" y="304"/>
                  </a:cubicBezTo>
                  <a:cubicBezTo>
                    <a:pt x="114" y="304"/>
                    <a:pt x="114" y="304"/>
                    <a:pt x="114" y="304"/>
                  </a:cubicBezTo>
                  <a:cubicBezTo>
                    <a:pt x="116" y="303"/>
                    <a:pt x="119" y="300"/>
                    <a:pt x="121" y="296"/>
                  </a:cubicBezTo>
                  <a:cubicBezTo>
                    <a:pt x="124" y="293"/>
                    <a:pt x="124" y="293"/>
                    <a:pt x="124" y="293"/>
                  </a:cubicBezTo>
                  <a:cubicBezTo>
                    <a:pt x="125" y="294"/>
                    <a:pt x="125" y="294"/>
                    <a:pt x="125" y="294"/>
                  </a:cubicBezTo>
                  <a:cubicBezTo>
                    <a:pt x="128" y="299"/>
                    <a:pt x="129" y="296"/>
                    <a:pt x="131" y="291"/>
                  </a:cubicBezTo>
                  <a:cubicBezTo>
                    <a:pt x="132" y="287"/>
                    <a:pt x="132" y="287"/>
                    <a:pt x="132" y="287"/>
                  </a:cubicBezTo>
                  <a:cubicBezTo>
                    <a:pt x="134" y="287"/>
                    <a:pt x="134" y="287"/>
                    <a:pt x="134" y="287"/>
                  </a:cubicBezTo>
                  <a:cubicBezTo>
                    <a:pt x="137" y="292"/>
                    <a:pt x="137" y="292"/>
                    <a:pt x="137" y="292"/>
                  </a:cubicBezTo>
                  <a:cubicBezTo>
                    <a:pt x="139" y="294"/>
                    <a:pt x="141" y="296"/>
                    <a:pt x="144" y="294"/>
                  </a:cubicBezTo>
                  <a:cubicBezTo>
                    <a:pt x="145" y="293"/>
                    <a:pt x="146" y="292"/>
                    <a:pt x="147" y="291"/>
                  </a:cubicBezTo>
                  <a:cubicBezTo>
                    <a:pt x="148" y="291"/>
                    <a:pt x="148" y="291"/>
                    <a:pt x="148" y="291"/>
                  </a:cubicBezTo>
                  <a:cubicBezTo>
                    <a:pt x="148" y="292"/>
                    <a:pt x="148" y="292"/>
                    <a:pt x="148" y="292"/>
                  </a:cubicBezTo>
                  <a:cubicBezTo>
                    <a:pt x="150" y="297"/>
                    <a:pt x="151" y="297"/>
                    <a:pt x="152" y="295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156" y="290"/>
                    <a:pt x="156" y="290"/>
                    <a:pt x="156" y="290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64" y="290"/>
                    <a:pt x="169" y="302"/>
                    <a:pt x="175" y="299"/>
                  </a:cubicBezTo>
                  <a:cubicBezTo>
                    <a:pt x="176" y="299"/>
                    <a:pt x="175" y="297"/>
                    <a:pt x="175" y="297"/>
                  </a:cubicBezTo>
                  <a:cubicBezTo>
                    <a:pt x="178" y="297"/>
                    <a:pt x="178" y="297"/>
                    <a:pt x="178" y="297"/>
                  </a:cubicBezTo>
                  <a:cubicBezTo>
                    <a:pt x="179" y="296"/>
                    <a:pt x="179" y="295"/>
                    <a:pt x="179" y="294"/>
                  </a:cubicBezTo>
                  <a:cubicBezTo>
                    <a:pt x="179" y="293"/>
                    <a:pt x="179" y="293"/>
                    <a:pt x="179" y="293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5"/>
                    <a:pt x="182" y="295"/>
                    <a:pt x="182" y="295"/>
                  </a:cubicBezTo>
                  <a:cubicBezTo>
                    <a:pt x="183" y="297"/>
                    <a:pt x="184" y="298"/>
                    <a:pt x="185" y="299"/>
                  </a:cubicBezTo>
                  <a:cubicBezTo>
                    <a:pt x="188" y="302"/>
                    <a:pt x="190" y="296"/>
                    <a:pt x="192" y="292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94" y="289"/>
                    <a:pt x="194" y="289"/>
                    <a:pt x="194" y="289"/>
                  </a:cubicBezTo>
                  <a:cubicBezTo>
                    <a:pt x="195" y="289"/>
                    <a:pt x="196" y="290"/>
                    <a:pt x="197" y="28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0" y="288"/>
                    <a:pt x="200" y="288"/>
                    <a:pt x="200" y="288"/>
                  </a:cubicBezTo>
                  <a:cubicBezTo>
                    <a:pt x="201" y="290"/>
                    <a:pt x="201" y="293"/>
                    <a:pt x="204" y="294"/>
                  </a:cubicBezTo>
                  <a:cubicBezTo>
                    <a:pt x="205" y="295"/>
                    <a:pt x="206" y="296"/>
                    <a:pt x="207" y="297"/>
                  </a:cubicBezTo>
                  <a:cubicBezTo>
                    <a:pt x="212" y="300"/>
                    <a:pt x="214" y="294"/>
                    <a:pt x="218" y="291"/>
                  </a:cubicBezTo>
                  <a:cubicBezTo>
                    <a:pt x="218" y="291"/>
                    <a:pt x="218" y="291"/>
                    <a:pt x="218" y="291"/>
                  </a:cubicBezTo>
                  <a:cubicBezTo>
                    <a:pt x="220" y="294"/>
                    <a:pt x="220" y="294"/>
                    <a:pt x="220" y="294"/>
                  </a:cubicBezTo>
                  <a:cubicBezTo>
                    <a:pt x="225" y="301"/>
                    <a:pt x="223" y="296"/>
                    <a:pt x="224" y="292"/>
                  </a:cubicBezTo>
                  <a:cubicBezTo>
                    <a:pt x="225" y="291"/>
                    <a:pt x="225" y="291"/>
                    <a:pt x="225" y="290"/>
                  </a:cubicBezTo>
                  <a:cubicBezTo>
                    <a:pt x="226" y="289"/>
                    <a:pt x="226" y="289"/>
                    <a:pt x="226" y="289"/>
                  </a:cubicBezTo>
                  <a:cubicBezTo>
                    <a:pt x="239" y="289"/>
                    <a:pt x="239" y="289"/>
                    <a:pt x="239" y="289"/>
                  </a:cubicBezTo>
                  <a:cubicBezTo>
                    <a:pt x="241" y="289"/>
                    <a:pt x="241" y="289"/>
                    <a:pt x="241" y="289"/>
                  </a:cubicBezTo>
                  <a:cubicBezTo>
                    <a:pt x="242" y="291"/>
                    <a:pt x="242" y="291"/>
                    <a:pt x="242" y="291"/>
                  </a:cubicBezTo>
                  <a:cubicBezTo>
                    <a:pt x="243" y="292"/>
                    <a:pt x="244" y="294"/>
                    <a:pt x="244" y="294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247" y="297"/>
                    <a:pt x="247" y="297"/>
                    <a:pt x="247" y="297"/>
                  </a:cubicBezTo>
                  <a:cubicBezTo>
                    <a:pt x="250" y="297"/>
                    <a:pt x="250" y="297"/>
                    <a:pt x="250" y="297"/>
                  </a:cubicBezTo>
                  <a:cubicBezTo>
                    <a:pt x="251" y="297"/>
                    <a:pt x="250" y="299"/>
                    <a:pt x="250" y="299"/>
                  </a:cubicBezTo>
                  <a:cubicBezTo>
                    <a:pt x="258" y="302"/>
                    <a:pt x="262" y="286"/>
                    <a:pt x="270" y="289"/>
                  </a:cubicBezTo>
                  <a:cubicBezTo>
                    <a:pt x="273" y="290"/>
                    <a:pt x="274" y="302"/>
                    <a:pt x="278" y="292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9" y="292"/>
                    <a:pt x="280" y="293"/>
                    <a:pt x="282" y="294"/>
                  </a:cubicBezTo>
                  <a:cubicBezTo>
                    <a:pt x="284" y="296"/>
                    <a:pt x="287" y="294"/>
                    <a:pt x="289" y="292"/>
                  </a:cubicBezTo>
                  <a:cubicBezTo>
                    <a:pt x="294" y="283"/>
                    <a:pt x="294" y="283"/>
                    <a:pt x="294" y="283"/>
                  </a:cubicBezTo>
                  <a:cubicBezTo>
                    <a:pt x="295" y="282"/>
                    <a:pt x="295" y="282"/>
                    <a:pt x="295" y="282"/>
                  </a:cubicBezTo>
                  <a:cubicBezTo>
                    <a:pt x="296" y="283"/>
                    <a:pt x="296" y="283"/>
                    <a:pt x="296" y="283"/>
                  </a:cubicBezTo>
                  <a:cubicBezTo>
                    <a:pt x="302" y="292"/>
                    <a:pt x="302" y="292"/>
                    <a:pt x="302" y="292"/>
                  </a:cubicBezTo>
                  <a:cubicBezTo>
                    <a:pt x="304" y="294"/>
                    <a:pt x="306" y="296"/>
                    <a:pt x="309" y="294"/>
                  </a:cubicBezTo>
                  <a:cubicBezTo>
                    <a:pt x="310" y="293"/>
                    <a:pt x="311" y="292"/>
                    <a:pt x="312" y="291"/>
                  </a:cubicBezTo>
                  <a:cubicBezTo>
                    <a:pt x="312" y="291"/>
                    <a:pt x="312" y="291"/>
                    <a:pt x="312" y="291"/>
                  </a:cubicBezTo>
                  <a:cubicBezTo>
                    <a:pt x="313" y="292"/>
                    <a:pt x="313" y="292"/>
                    <a:pt x="313" y="292"/>
                  </a:cubicBezTo>
                  <a:cubicBezTo>
                    <a:pt x="317" y="302"/>
                    <a:pt x="317" y="290"/>
                    <a:pt x="320" y="289"/>
                  </a:cubicBezTo>
                  <a:cubicBezTo>
                    <a:pt x="328" y="286"/>
                    <a:pt x="332" y="302"/>
                    <a:pt x="340" y="299"/>
                  </a:cubicBezTo>
                  <a:cubicBezTo>
                    <a:pt x="341" y="299"/>
                    <a:pt x="340" y="297"/>
                    <a:pt x="340" y="297"/>
                  </a:cubicBezTo>
                  <a:cubicBezTo>
                    <a:pt x="343" y="297"/>
                    <a:pt x="343" y="297"/>
                    <a:pt x="343" y="297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6" y="294"/>
                    <a:pt x="346" y="294"/>
                    <a:pt x="346" y="294"/>
                  </a:cubicBezTo>
                  <a:cubicBezTo>
                    <a:pt x="347" y="294"/>
                    <a:pt x="348" y="292"/>
                    <a:pt x="349" y="291"/>
                  </a:cubicBezTo>
                  <a:cubicBezTo>
                    <a:pt x="350" y="289"/>
                    <a:pt x="350" y="289"/>
                    <a:pt x="350" y="289"/>
                  </a:cubicBezTo>
                  <a:cubicBezTo>
                    <a:pt x="352" y="289"/>
                    <a:pt x="352" y="289"/>
                    <a:pt x="352" y="289"/>
                  </a:cubicBezTo>
                  <a:cubicBezTo>
                    <a:pt x="365" y="289"/>
                    <a:pt x="365" y="289"/>
                    <a:pt x="365" y="289"/>
                  </a:cubicBezTo>
                  <a:cubicBezTo>
                    <a:pt x="365" y="290"/>
                    <a:pt x="365" y="290"/>
                    <a:pt x="365" y="290"/>
                  </a:cubicBezTo>
                  <a:cubicBezTo>
                    <a:pt x="366" y="291"/>
                    <a:pt x="366" y="291"/>
                    <a:pt x="366" y="292"/>
                  </a:cubicBezTo>
                  <a:cubicBezTo>
                    <a:pt x="368" y="296"/>
                    <a:pt x="365" y="301"/>
                    <a:pt x="371" y="294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7" y="294"/>
                    <a:pt x="378" y="300"/>
                    <a:pt x="384" y="297"/>
                  </a:cubicBezTo>
                  <a:cubicBezTo>
                    <a:pt x="385" y="296"/>
                    <a:pt x="386" y="295"/>
                    <a:pt x="387" y="294"/>
                  </a:cubicBezTo>
                  <a:cubicBezTo>
                    <a:pt x="389" y="293"/>
                    <a:pt x="389" y="290"/>
                    <a:pt x="390" y="288"/>
                  </a:cubicBezTo>
                  <a:cubicBezTo>
                    <a:pt x="391" y="287"/>
                    <a:pt x="391" y="287"/>
                    <a:pt x="391" y="287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4" y="290"/>
                    <a:pt x="395" y="289"/>
                    <a:pt x="397" y="289"/>
                  </a:cubicBezTo>
                  <a:cubicBezTo>
                    <a:pt x="398" y="289"/>
                    <a:pt x="398" y="289"/>
                    <a:pt x="398" y="289"/>
                  </a:cubicBezTo>
                  <a:cubicBezTo>
                    <a:pt x="399" y="292"/>
                    <a:pt x="399" y="292"/>
                    <a:pt x="399" y="292"/>
                  </a:cubicBezTo>
                  <a:cubicBezTo>
                    <a:pt x="401" y="296"/>
                    <a:pt x="402" y="302"/>
                    <a:pt x="405" y="299"/>
                  </a:cubicBezTo>
                  <a:cubicBezTo>
                    <a:pt x="406" y="298"/>
                    <a:pt x="407" y="297"/>
                    <a:pt x="408" y="295"/>
                  </a:cubicBezTo>
                  <a:cubicBezTo>
                    <a:pt x="408" y="294"/>
                    <a:pt x="408" y="294"/>
                    <a:pt x="408" y="294"/>
                  </a:cubicBezTo>
                  <a:cubicBezTo>
                    <a:pt x="409" y="294"/>
                    <a:pt x="409" y="294"/>
                    <a:pt x="409" y="294"/>
                  </a:cubicBezTo>
                  <a:cubicBezTo>
                    <a:pt x="411" y="293"/>
                    <a:pt x="411" y="293"/>
                    <a:pt x="411" y="293"/>
                  </a:cubicBezTo>
                  <a:cubicBezTo>
                    <a:pt x="412" y="294"/>
                    <a:pt x="412" y="294"/>
                    <a:pt x="412" y="294"/>
                  </a:cubicBezTo>
                  <a:cubicBezTo>
                    <a:pt x="412" y="295"/>
                    <a:pt x="412" y="296"/>
                    <a:pt x="412" y="297"/>
                  </a:cubicBezTo>
                  <a:cubicBezTo>
                    <a:pt x="415" y="297"/>
                    <a:pt x="415" y="297"/>
                    <a:pt x="415" y="297"/>
                  </a:cubicBezTo>
                  <a:cubicBezTo>
                    <a:pt x="416" y="297"/>
                    <a:pt x="415" y="299"/>
                    <a:pt x="415" y="299"/>
                  </a:cubicBezTo>
                  <a:cubicBezTo>
                    <a:pt x="422" y="302"/>
                    <a:pt x="426" y="290"/>
                    <a:pt x="432" y="289"/>
                  </a:cubicBezTo>
                  <a:cubicBezTo>
                    <a:pt x="433" y="289"/>
                    <a:pt x="433" y="289"/>
                    <a:pt x="433" y="289"/>
                  </a:cubicBezTo>
                  <a:cubicBezTo>
                    <a:pt x="434" y="290"/>
                    <a:pt x="434" y="290"/>
                    <a:pt x="434" y="290"/>
                  </a:cubicBezTo>
                  <a:cubicBezTo>
                    <a:pt x="437" y="292"/>
                    <a:pt x="437" y="292"/>
                    <a:pt x="437" y="292"/>
                  </a:cubicBezTo>
                  <a:cubicBezTo>
                    <a:pt x="439" y="295"/>
                    <a:pt x="439" y="295"/>
                    <a:pt x="439" y="295"/>
                  </a:cubicBezTo>
                  <a:cubicBezTo>
                    <a:pt x="440" y="297"/>
                    <a:pt x="441" y="297"/>
                    <a:pt x="443" y="292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4" y="292"/>
                    <a:pt x="445" y="293"/>
                    <a:pt x="447" y="294"/>
                  </a:cubicBezTo>
                  <a:cubicBezTo>
                    <a:pt x="449" y="296"/>
                    <a:pt x="451" y="294"/>
                    <a:pt x="453" y="292"/>
                  </a:cubicBezTo>
                  <a:cubicBezTo>
                    <a:pt x="455" y="289"/>
                    <a:pt x="455" y="289"/>
                    <a:pt x="455" y="289"/>
                  </a:cubicBezTo>
                  <a:cubicBezTo>
                    <a:pt x="459" y="289"/>
                    <a:pt x="459" y="289"/>
                    <a:pt x="459" y="289"/>
                  </a:cubicBezTo>
                  <a:cubicBezTo>
                    <a:pt x="460" y="291"/>
                    <a:pt x="460" y="291"/>
                    <a:pt x="460" y="291"/>
                  </a:cubicBezTo>
                  <a:cubicBezTo>
                    <a:pt x="461" y="296"/>
                    <a:pt x="463" y="299"/>
                    <a:pt x="465" y="294"/>
                  </a:cubicBezTo>
                  <a:cubicBezTo>
                    <a:pt x="467" y="293"/>
                    <a:pt x="467" y="293"/>
                    <a:pt x="467" y="293"/>
                  </a:cubicBezTo>
                  <a:cubicBezTo>
                    <a:pt x="469" y="296"/>
                    <a:pt x="469" y="296"/>
                    <a:pt x="469" y="296"/>
                  </a:cubicBezTo>
                  <a:cubicBezTo>
                    <a:pt x="473" y="301"/>
                    <a:pt x="476" y="306"/>
                    <a:pt x="479" y="305"/>
                  </a:cubicBezTo>
                  <a:cubicBezTo>
                    <a:pt x="480" y="304"/>
                    <a:pt x="480" y="300"/>
                    <a:pt x="482" y="299"/>
                  </a:cubicBezTo>
                  <a:cubicBezTo>
                    <a:pt x="484" y="298"/>
                    <a:pt x="491" y="295"/>
                    <a:pt x="495" y="297"/>
                  </a:cubicBezTo>
                  <a:cubicBezTo>
                    <a:pt x="498" y="298"/>
                    <a:pt x="501" y="303"/>
                    <a:pt x="503" y="305"/>
                  </a:cubicBezTo>
                  <a:cubicBezTo>
                    <a:pt x="507" y="306"/>
                    <a:pt x="509" y="303"/>
                    <a:pt x="511" y="299"/>
                  </a:cubicBezTo>
                  <a:cubicBezTo>
                    <a:pt x="512" y="297"/>
                    <a:pt x="512" y="297"/>
                    <a:pt x="512" y="297"/>
                  </a:cubicBezTo>
                  <a:cubicBezTo>
                    <a:pt x="513" y="297"/>
                    <a:pt x="513" y="297"/>
                    <a:pt x="513" y="297"/>
                  </a:cubicBezTo>
                  <a:cubicBezTo>
                    <a:pt x="515" y="296"/>
                    <a:pt x="516" y="294"/>
                    <a:pt x="518" y="293"/>
                  </a:cubicBezTo>
                  <a:cubicBezTo>
                    <a:pt x="518" y="292"/>
                    <a:pt x="518" y="292"/>
                    <a:pt x="518" y="292"/>
                  </a:cubicBezTo>
                  <a:cubicBezTo>
                    <a:pt x="519" y="293"/>
                    <a:pt x="519" y="293"/>
                    <a:pt x="519" y="293"/>
                  </a:cubicBezTo>
                  <a:cubicBezTo>
                    <a:pt x="521" y="294"/>
                    <a:pt x="522" y="296"/>
                    <a:pt x="524" y="297"/>
                  </a:cubicBezTo>
                  <a:cubicBezTo>
                    <a:pt x="525" y="297"/>
                    <a:pt x="525" y="297"/>
                    <a:pt x="525" y="297"/>
                  </a:cubicBezTo>
                  <a:cubicBezTo>
                    <a:pt x="526" y="299"/>
                    <a:pt x="526" y="299"/>
                    <a:pt x="526" y="299"/>
                  </a:cubicBezTo>
                  <a:cubicBezTo>
                    <a:pt x="528" y="303"/>
                    <a:pt x="530" y="306"/>
                    <a:pt x="534" y="305"/>
                  </a:cubicBezTo>
                  <a:cubicBezTo>
                    <a:pt x="536" y="303"/>
                    <a:pt x="539" y="298"/>
                    <a:pt x="541" y="297"/>
                  </a:cubicBezTo>
                  <a:cubicBezTo>
                    <a:pt x="545" y="295"/>
                    <a:pt x="552" y="298"/>
                    <a:pt x="555" y="299"/>
                  </a:cubicBezTo>
                  <a:cubicBezTo>
                    <a:pt x="557" y="300"/>
                    <a:pt x="556" y="304"/>
                    <a:pt x="558" y="305"/>
                  </a:cubicBezTo>
                  <a:cubicBezTo>
                    <a:pt x="561" y="306"/>
                    <a:pt x="564" y="301"/>
                    <a:pt x="568" y="296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2" y="294"/>
                    <a:pt x="572" y="294"/>
                    <a:pt x="572" y="294"/>
                  </a:cubicBezTo>
                  <a:cubicBezTo>
                    <a:pt x="574" y="299"/>
                    <a:pt x="576" y="296"/>
                    <a:pt x="577" y="291"/>
                  </a:cubicBezTo>
                  <a:cubicBezTo>
                    <a:pt x="578" y="289"/>
                    <a:pt x="578" y="289"/>
                    <a:pt x="578" y="289"/>
                  </a:cubicBezTo>
                  <a:cubicBezTo>
                    <a:pt x="582" y="289"/>
                    <a:pt x="582" y="289"/>
                    <a:pt x="582" y="289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5" y="294"/>
                    <a:pt x="588" y="296"/>
                    <a:pt x="590" y="294"/>
                  </a:cubicBezTo>
                  <a:cubicBezTo>
                    <a:pt x="592" y="293"/>
                    <a:pt x="593" y="292"/>
                    <a:pt x="594" y="291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4" y="292"/>
                    <a:pt x="594" y="292"/>
                    <a:pt x="594" y="292"/>
                  </a:cubicBezTo>
                  <a:cubicBezTo>
                    <a:pt x="596" y="297"/>
                    <a:pt x="597" y="297"/>
                    <a:pt x="598" y="295"/>
                  </a:cubicBezTo>
                  <a:cubicBezTo>
                    <a:pt x="600" y="292"/>
                    <a:pt x="600" y="292"/>
                    <a:pt x="600" y="292"/>
                  </a:cubicBezTo>
                  <a:cubicBezTo>
                    <a:pt x="603" y="290"/>
                    <a:pt x="603" y="290"/>
                    <a:pt x="603" y="290"/>
                  </a:cubicBezTo>
                  <a:cubicBezTo>
                    <a:pt x="604" y="289"/>
                    <a:pt x="604" y="289"/>
                    <a:pt x="604" y="289"/>
                  </a:cubicBezTo>
                  <a:cubicBezTo>
                    <a:pt x="605" y="289"/>
                    <a:pt x="605" y="289"/>
                    <a:pt x="605" y="289"/>
                  </a:cubicBezTo>
                  <a:cubicBezTo>
                    <a:pt x="611" y="290"/>
                    <a:pt x="615" y="302"/>
                    <a:pt x="622" y="299"/>
                  </a:cubicBezTo>
                  <a:cubicBezTo>
                    <a:pt x="622" y="299"/>
                    <a:pt x="621" y="297"/>
                    <a:pt x="622" y="297"/>
                  </a:cubicBezTo>
                  <a:cubicBezTo>
                    <a:pt x="625" y="297"/>
                    <a:pt x="625" y="297"/>
                    <a:pt x="625" y="297"/>
                  </a:cubicBezTo>
                  <a:cubicBezTo>
                    <a:pt x="625" y="296"/>
                    <a:pt x="625" y="295"/>
                    <a:pt x="625" y="294"/>
                  </a:cubicBezTo>
                  <a:cubicBezTo>
                    <a:pt x="626" y="293"/>
                    <a:pt x="626" y="293"/>
                    <a:pt x="626" y="293"/>
                  </a:cubicBezTo>
                  <a:cubicBezTo>
                    <a:pt x="628" y="294"/>
                    <a:pt x="628" y="294"/>
                    <a:pt x="628" y="294"/>
                  </a:cubicBezTo>
                  <a:cubicBezTo>
                    <a:pt x="629" y="294"/>
                    <a:pt x="629" y="294"/>
                    <a:pt x="629" y="294"/>
                  </a:cubicBezTo>
                  <a:cubicBezTo>
                    <a:pt x="629" y="295"/>
                    <a:pt x="629" y="295"/>
                    <a:pt x="629" y="295"/>
                  </a:cubicBezTo>
                  <a:cubicBezTo>
                    <a:pt x="630" y="297"/>
                    <a:pt x="630" y="298"/>
                    <a:pt x="632" y="299"/>
                  </a:cubicBezTo>
                  <a:cubicBezTo>
                    <a:pt x="634" y="302"/>
                    <a:pt x="636" y="296"/>
                    <a:pt x="638" y="292"/>
                  </a:cubicBezTo>
                  <a:cubicBezTo>
                    <a:pt x="639" y="289"/>
                    <a:pt x="639" y="289"/>
                    <a:pt x="639" y="289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1" y="289"/>
                    <a:pt x="642" y="290"/>
                    <a:pt x="643" y="289"/>
                  </a:cubicBezTo>
                  <a:cubicBezTo>
                    <a:pt x="646" y="287"/>
                    <a:pt x="646" y="287"/>
                    <a:pt x="646" y="287"/>
                  </a:cubicBezTo>
                  <a:cubicBezTo>
                    <a:pt x="647" y="288"/>
                    <a:pt x="647" y="288"/>
                    <a:pt x="647" y="288"/>
                  </a:cubicBezTo>
                  <a:cubicBezTo>
                    <a:pt x="647" y="290"/>
                    <a:pt x="648" y="293"/>
                    <a:pt x="650" y="294"/>
                  </a:cubicBezTo>
                  <a:cubicBezTo>
                    <a:pt x="651" y="295"/>
                    <a:pt x="652" y="296"/>
                    <a:pt x="653" y="297"/>
                  </a:cubicBezTo>
                  <a:cubicBezTo>
                    <a:pt x="659" y="300"/>
                    <a:pt x="660" y="294"/>
                    <a:pt x="664" y="291"/>
                  </a:cubicBezTo>
                  <a:cubicBezTo>
                    <a:pt x="664" y="291"/>
                    <a:pt x="664" y="291"/>
                    <a:pt x="664" y="291"/>
                  </a:cubicBezTo>
                  <a:cubicBezTo>
                    <a:pt x="666" y="294"/>
                    <a:pt x="666" y="294"/>
                    <a:pt x="666" y="294"/>
                  </a:cubicBezTo>
                  <a:cubicBezTo>
                    <a:pt x="672" y="301"/>
                    <a:pt x="669" y="296"/>
                    <a:pt x="671" y="292"/>
                  </a:cubicBezTo>
                  <a:cubicBezTo>
                    <a:pt x="671" y="291"/>
                    <a:pt x="671" y="291"/>
                    <a:pt x="672" y="290"/>
                  </a:cubicBezTo>
                  <a:cubicBezTo>
                    <a:pt x="672" y="289"/>
                    <a:pt x="672" y="289"/>
                    <a:pt x="672" y="289"/>
                  </a:cubicBezTo>
                  <a:cubicBezTo>
                    <a:pt x="685" y="289"/>
                    <a:pt x="685" y="289"/>
                    <a:pt x="685" y="289"/>
                  </a:cubicBezTo>
                  <a:cubicBezTo>
                    <a:pt x="687" y="289"/>
                    <a:pt x="687" y="289"/>
                    <a:pt x="687" y="289"/>
                  </a:cubicBezTo>
                  <a:cubicBezTo>
                    <a:pt x="688" y="291"/>
                    <a:pt x="688" y="291"/>
                    <a:pt x="688" y="291"/>
                  </a:cubicBezTo>
                  <a:cubicBezTo>
                    <a:pt x="689" y="292"/>
                    <a:pt x="690" y="294"/>
                    <a:pt x="691" y="294"/>
                  </a:cubicBezTo>
                  <a:cubicBezTo>
                    <a:pt x="693" y="294"/>
                    <a:pt x="693" y="294"/>
                    <a:pt x="693" y="294"/>
                  </a:cubicBezTo>
                  <a:cubicBezTo>
                    <a:pt x="694" y="297"/>
                    <a:pt x="694" y="297"/>
                    <a:pt x="694" y="297"/>
                  </a:cubicBezTo>
                  <a:cubicBezTo>
                    <a:pt x="697" y="297"/>
                    <a:pt x="697" y="297"/>
                    <a:pt x="697" y="297"/>
                  </a:cubicBezTo>
                  <a:cubicBezTo>
                    <a:pt x="697" y="297"/>
                    <a:pt x="696" y="299"/>
                    <a:pt x="697" y="299"/>
                  </a:cubicBezTo>
                  <a:cubicBezTo>
                    <a:pt x="704" y="302"/>
                    <a:pt x="709" y="286"/>
                    <a:pt x="717" y="289"/>
                  </a:cubicBezTo>
                  <a:cubicBezTo>
                    <a:pt x="720" y="290"/>
                    <a:pt x="720" y="302"/>
                    <a:pt x="724" y="292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6" y="292"/>
                    <a:pt x="727" y="293"/>
                    <a:pt x="728" y="294"/>
                  </a:cubicBezTo>
                  <a:cubicBezTo>
                    <a:pt x="731" y="296"/>
                    <a:pt x="733" y="294"/>
                    <a:pt x="735" y="292"/>
                  </a:cubicBezTo>
                  <a:cubicBezTo>
                    <a:pt x="740" y="283"/>
                    <a:pt x="740" y="283"/>
                    <a:pt x="740" y="283"/>
                  </a:cubicBezTo>
                  <a:cubicBezTo>
                    <a:pt x="742" y="282"/>
                    <a:pt x="742" y="282"/>
                    <a:pt x="742" y="282"/>
                  </a:cubicBezTo>
                  <a:cubicBezTo>
                    <a:pt x="743" y="283"/>
                    <a:pt x="743" y="283"/>
                    <a:pt x="743" y="283"/>
                  </a:cubicBezTo>
                  <a:cubicBezTo>
                    <a:pt x="748" y="292"/>
                    <a:pt x="748" y="292"/>
                    <a:pt x="748" y="292"/>
                  </a:cubicBezTo>
                  <a:cubicBezTo>
                    <a:pt x="750" y="294"/>
                    <a:pt x="753" y="296"/>
                    <a:pt x="755" y="294"/>
                  </a:cubicBezTo>
                  <a:cubicBezTo>
                    <a:pt x="757" y="293"/>
                    <a:pt x="758" y="292"/>
                    <a:pt x="759" y="291"/>
                  </a:cubicBezTo>
                  <a:cubicBezTo>
                    <a:pt x="759" y="291"/>
                    <a:pt x="759" y="291"/>
                    <a:pt x="759" y="291"/>
                  </a:cubicBezTo>
                  <a:cubicBezTo>
                    <a:pt x="759" y="292"/>
                    <a:pt x="759" y="292"/>
                    <a:pt x="759" y="292"/>
                  </a:cubicBezTo>
                  <a:cubicBezTo>
                    <a:pt x="763" y="302"/>
                    <a:pt x="763" y="290"/>
                    <a:pt x="767" y="289"/>
                  </a:cubicBezTo>
                  <a:cubicBezTo>
                    <a:pt x="775" y="286"/>
                    <a:pt x="779" y="302"/>
                    <a:pt x="786" y="299"/>
                  </a:cubicBezTo>
                  <a:cubicBezTo>
                    <a:pt x="787" y="299"/>
                    <a:pt x="786" y="297"/>
                    <a:pt x="786" y="297"/>
                  </a:cubicBezTo>
                  <a:cubicBezTo>
                    <a:pt x="790" y="297"/>
                    <a:pt x="790" y="297"/>
                    <a:pt x="790" y="297"/>
                  </a:cubicBezTo>
                  <a:cubicBezTo>
                    <a:pt x="790" y="294"/>
                    <a:pt x="790" y="294"/>
                    <a:pt x="790" y="294"/>
                  </a:cubicBezTo>
                  <a:cubicBezTo>
                    <a:pt x="793" y="294"/>
                    <a:pt x="793" y="294"/>
                    <a:pt x="793" y="294"/>
                  </a:cubicBezTo>
                  <a:cubicBezTo>
                    <a:pt x="793" y="294"/>
                    <a:pt x="794" y="292"/>
                    <a:pt x="795" y="291"/>
                  </a:cubicBezTo>
                  <a:cubicBezTo>
                    <a:pt x="796" y="289"/>
                    <a:pt x="796" y="289"/>
                    <a:pt x="796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811" y="289"/>
                    <a:pt x="811" y="289"/>
                    <a:pt x="811" y="289"/>
                  </a:cubicBezTo>
                  <a:cubicBezTo>
                    <a:pt x="812" y="290"/>
                    <a:pt x="812" y="290"/>
                    <a:pt x="812" y="290"/>
                  </a:cubicBezTo>
                  <a:cubicBezTo>
                    <a:pt x="812" y="291"/>
                    <a:pt x="812" y="291"/>
                    <a:pt x="812" y="292"/>
                  </a:cubicBezTo>
                  <a:cubicBezTo>
                    <a:pt x="814" y="296"/>
                    <a:pt x="812" y="301"/>
                    <a:pt x="817" y="294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23" y="294"/>
                    <a:pt x="825" y="300"/>
                    <a:pt x="830" y="297"/>
                  </a:cubicBezTo>
                  <a:cubicBezTo>
                    <a:pt x="831" y="296"/>
                    <a:pt x="832" y="295"/>
                    <a:pt x="833" y="294"/>
                  </a:cubicBezTo>
                  <a:cubicBezTo>
                    <a:pt x="836" y="293"/>
                    <a:pt x="836" y="290"/>
                    <a:pt x="837" y="288"/>
                  </a:cubicBezTo>
                  <a:cubicBezTo>
                    <a:pt x="837" y="287"/>
                    <a:pt x="837" y="287"/>
                    <a:pt x="837" y="287"/>
                  </a:cubicBezTo>
                  <a:cubicBezTo>
                    <a:pt x="840" y="289"/>
                    <a:pt x="840" y="289"/>
                    <a:pt x="840" y="289"/>
                  </a:cubicBezTo>
                  <a:cubicBezTo>
                    <a:pt x="841" y="290"/>
                    <a:pt x="842" y="289"/>
                    <a:pt x="843" y="289"/>
                  </a:cubicBezTo>
                  <a:cubicBezTo>
                    <a:pt x="844" y="289"/>
                    <a:pt x="844" y="289"/>
                    <a:pt x="844" y="289"/>
                  </a:cubicBezTo>
                  <a:cubicBezTo>
                    <a:pt x="845" y="292"/>
                    <a:pt x="845" y="292"/>
                    <a:pt x="845" y="292"/>
                  </a:cubicBezTo>
                  <a:cubicBezTo>
                    <a:pt x="847" y="296"/>
                    <a:pt x="849" y="302"/>
                    <a:pt x="851" y="299"/>
                  </a:cubicBezTo>
                  <a:cubicBezTo>
                    <a:pt x="853" y="298"/>
                    <a:pt x="854" y="297"/>
                    <a:pt x="855" y="295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7" y="293"/>
                    <a:pt x="857" y="293"/>
                    <a:pt x="857" y="293"/>
                  </a:cubicBezTo>
                  <a:cubicBezTo>
                    <a:pt x="858" y="294"/>
                    <a:pt x="858" y="294"/>
                    <a:pt x="858" y="294"/>
                  </a:cubicBezTo>
                  <a:cubicBezTo>
                    <a:pt x="858" y="295"/>
                    <a:pt x="858" y="296"/>
                    <a:pt x="859" y="297"/>
                  </a:cubicBezTo>
                  <a:cubicBezTo>
                    <a:pt x="862" y="297"/>
                    <a:pt x="862" y="297"/>
                    <a:pt x="862" y="297"/>
                  </a:cubicBezTo>
                  <a:cubicBezTo>
                    <a:pt x="862" y="297"/>
                    <a:pt x="861" y="299"/>
                    <a:pt x="862" y="299"/>
                  </a:cubicBezTo>
                  <a:cubicBezTo>
                    <a:pt x="868" y="302"/>
                    <a:pt x="872" y="290"/>
                    <a:pt x="879" y="289"/>
                  </a:cubicBezTo>
                  <a:cubicBezTo>
                    <a:pt x="879" y="289"/>
                    <a:pt x="879" y="289"/>
                    <a:pt x="879" y="289"/>
                  </a:cubicBezTo>
                  <a:cubicBezTo>
                    <a:pt x="881" y="290"/>
                    <a:pt x="881" y="290"/>
                    <a:pt x="881" y="290"/>
                  </a:cubicBezTo>
                  <a:cubicBezTo>
                    <a:pt x="883" y="292"/>
                    <a:pt x="883" y="292"/>
                    <a:pt x="883" y="292"/>
                  </a:cubicBezTo>
                  <a:cubicBezTo>
                    <a:pt x="885" y="295"/>
                    <a:pt x="885" y="295"/>
                    <a:pt x="885" y="295"/>
                  </a:cubicBezTo>
                  <a:cubicBezTo>
                    <a:pt x="886" y="297"/>
                    <a:pt x="887" y="297"/>
                    <a:pt x="889" y="292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90" y="292"/>
                    <a:pt x="892" y="293"/>
                    <a:pt x="893" y="294"/>
                  </a:cubicBezTo>
                  <a:cubicBezTo>
                    <a:pt x="896" y="296"/>
                    <a:pt x="898" y="294"/>
                    <a:pt x="900" y="292"/>
                  </a:cubicBezTo>
                  <a:cubicBezTo>
                    <a:pt x="903" y="287"/>
                    <a:pt x="903" y="287"/>
                    <a:pt x="903" y="287"/>
                  </a:cubicBezTo>
                  <a:cubicBezTo>
                    <a:pt x="905" y="287"/>
                    <a:pt x="905" y="287"/>
                    <a:pt x="905" y="287"/>
                  </a:cubicBezTo>
                  <a:cubicBezTo>
                    <a:pt x="906" y="291"/>
                    <a:pt x="906" y="291"/>
                    <a:pt x="906" y="291"/>
                  </a:cubicBezTo>
                  <a:cubicBezTo>
                    <a:pt x="908" y="296"/>
                    <a:pt x="909" y="299"/>
                    <a:pt x="912" y="294"/>
                  </a:cubicBezTo>
                  <a:cubicBezTo>
                    <a:pt x="913" y="293"/>
                    <a:pt x="913" y="293"/>
                    <a:pt x="913" y="293"/>
                  </a:cubicBezTo>
                  <a:cubicBezTo>
                    <a:pt x="916" y="296"/>
                    <a:pt x="916" y="296"/>
                    <a:pt x="916" y="296"/>
                  </a:cubicBezTo>
                  <a:cubicBezTo>
                    <a:pt x="918" y="300"/>
                    <a:pt x="921" y="303"/>
                    <a:pt x="923" y="304"/>
                  </a:cubicBezTo>
                  <a:cubicBezTo>
                    <a:pt x="924" y="304"/>
                    <a:pt x="924" y="304"/>
                    <a:pt x="924" y="304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6" y="287"/>
                    <a:pt x="926" y="287"/>
                    <a:pt x="926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7" y="288"/>
                    <a:pt x="937" y="288"/>
                    <a:pt x="937" y="288"/>
                  </a:cubicBezTo>
                  <a:cubicBezTo>
                    <a:pt x="937" y="287"/>
                    <a:pt x="937" y="287"/>
                    <a:pt x="937" y="287"/>
                  </a:cubicBezTo>
                  <a:cubicBezTo>
                    <a:pt x="990" y="288"/>
                    <a:pt x="990" y="288"/>
                    <a:pt x="990" y="288"/>
                  </a:cubicBezTo>
                  <a:cubicBezTo>
                    <a:pt x="1013" y="288"/>
                    <a:pt x="1016" y="272"/>
                    <a:pt x="989" y="272"/>
                  </a:cubicBezTo>
                  <a:cubicBezTo>
                    <a:pt x="981" y="272"/>
                    <a:pt x="948" y="289"/>
                    <a:pt x="946" y="264"/>
                  </a:cubicBezTo>
                  <a:cubicBezTo>
                    <a:pt x="943" y="240"/>
                    <a:pt x="989" y="260"/>
                    <a:pt x="987" y="235"/>
                  </a:cubicBezTo>
                  <a:cubicBezTo>
                    <a:pt x="985" y="220"/>
                    <a:pt x="964" y="246"/>
                    <a:pt x="959" y="232"/>
                  </a:cubicBezTo>
                  <a:cubicBezTo>
                    <a:pt x="957" y="227"/>
                    <a:pt x="961" y="215"/>
                    <a:pt x="964" y="214"/>
                  </a:cubicBezTo>
                  <a:cubicBezTo>
                    <a:pt x="981" y="203"/>
                    <a:pt x="1020" y="221"/>
                    <a:pt x="1020" y="188"/>
                  </a:cubicBezTo>
                  <a:cubicBezTo>
                    <a:pt x="1021" y="155"/>
                    <a:pt x="958" y="179"/>
                    <a:pt x="964" y="160"/>
                  </a:cubicBezTo>
                  <a:cubicBezTo>
                    <a:pt x="967" y="147"/>
                    <a:pt x="997" y="151"/>
                    <a:pt x="997" y="144"/>
                  </a:cubicBezTo>
                  <a:cubicBezTo>
                    <a:pt x="997" y="138"/>
                    <a:pt x="977" y="146"/>
                    <a:pt x="977" y="135"/>
                  </a:cubicBezTo>
                  <a:cubicBezTo>
                    <a:pt x="978" y="101"/>
                    <a:pt x="1035" y="146"/>
                    <a:pt x="1036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579812" y="3657600"/>
              <a:ext cx="7058090" cy="1076325"/>
            </a:xfrm>
            <a:custGeom>
              <a:avLst/>
              <a:gdLst>
                <a:gd name="T0" fmla="*/ 63 w 1020"/>
                <a:gd name="T1" fmla="*/ 121 h 286"/>
                <a:gd name="T2" fmla="*/ 96 w 1020"/>
                <a:gd name="T3" fmla="*/ 248 h 286"/>
                <a:gd name="T4" fmla="*/ 119 w 1020"/>
                <a:gd name="T5" fmla="*/ 271 h 286"/>
                <a:gd name="T6" fmla="*/ 152 w 1020"/>
                <a:gd name="T7" fmla="*/ 277 h 286"/>
                <a:gd name="T8" fmla="*/ 188 w 1020"/>
                <a:gd name="T9" fmla="*/ 279 h 286"/>
                <a:gd name="T10" fmla="*/ 219 w 1020"/>
                <a:gd name="T11" fmla="*/ 268 h 286"/>
                <a:gd name="T12" fmla="*/ 234 w 1020"/>
                <a:gd name="T13" fmla="*/ 262 h 286"/>
                <a:gd name="T14" fmla="*/ 286 w 1020"/>
                <a:gd name="T15" fmla="*/ 272 h 286"/>
                <a:gd name="T16" fmla="*/ 308 w 1020"/>
                <a:gd name="T17" fmla="*/ 272 h 286"/>
                <a:gd name="T18" fmla="*/ 333 w 1020"/>
                <a:gd name="T19" fmla="*/ 272 h 286"/>
                <a:gd name="T20" fmla="*/ 367 w 1020"/>
                <a:gd name="T21" fmla="*/ 276 h 286"/>
                <a:gd name="T22" fmla="*/ 396 w 1020"/>
                <a:gd name="T23" fmla="*/ 276 h 286"/>
                <a:gd name="T24" fmla="*/ 414 w 1020"/>
                <a:gd name="T25" fmla="*/ 272 h 286"/>
                <a:gd name="T26" fmla="*/ 425 w 1020"/>
                <a:gd name="T27" fmla="*/ 280 h 286"/>
                <a:gd name="T28" fmla="*/ 440 w 1020"/>
                <a:gd name="T29" fmla="*/ 274 h 286"/>
                <a:gd name="T30" fmla="*/ 457 w 1020"/>
                <a:gd name="T31" fmla="*/ 273 h 286"/>
                <a:gd name="T32" fmla="*/ 475 w 1020"/>
                <a:gd name="T33" fmla="*/ 274 h 286"/>
                <a:gd name="T34" fmla="*/ 489 w 1020"/>
                <a:gd name="T35" fmla="*/ 276 h 286"/>
                <a:gd name="T36" fmla="*/ 508 w 1020"/>
                <a:gd name="T37" fmla="*/ 273 h 286"/>
                <a:gd name="T38" fmla="*/ 526 w 1020"/>
                <a:gd name="T39" fmla="*/ 275 h 286"/>
                <a:gd name="T40" fmla="*/ 544 w 1020"/>
                <a:gd name="T41" fmla="*/ 274 h 286"/>
                <a:gd name="T42" fmla="*/ 572 w 1020"/>
                <a:gd name="T43" fmla="*/ 274 h 286"/>
                <a:gd name="T44" fmla="*/ 599 w 1020"/>
                <a:gd name="T45" fmla="*/ 279 h 286"/>
                <a:gd name="T46" fmla="*/ 616 w 1020"/>
                <a:gd name="T47" fmla="*/ 277 h 286"/>
                <a:gd name="T48" fmla="*/ 635 w 1020"/>
                <a:gd name="T49" fmla="*/ 280 h 286"/>
                <a:gd name="T50" fmla="*/ 714 w 1020"/>
                <a:gd name="T51" fmla="*/ 282 h 286"/>
                <a:gd name="T52" fmla="*/ 783 w 1020"/>
                <a:gd name="T53" fmla="*/ 267 h 286"/>
                <a:gd name="T54" fmla="*/ 827 w 1020"/>
                <a:gd name="T55" fmla="*/ 275 h 286"/>
                <a:gd name="T56" fmla="*/ 854 w 1020"/>
                <a:gd name="T57" fmla="*/ 277 h 286"/>
                <a:gd name="T58" fmla="*/ 890 w 1020"/>
                <a:gd name="T59" fmla="*/ 275 h 286"/>
                <a:gd name="T60" fmla="*/ 989 w 1020"/>
                <a:gd name="T61" fmla="*/ 231 h 286"/>
                <a:gd name="T62" fmla="*/ 943 w 1020"/>
                <a:gd name="T63" fmla="*/ 86 h 286"/>
                <a:gd name="T64" fmla="*/ 915 w 1020"/>
                <a:gd name="T65" fmla="*/ 13 h 286"/>
                <a:gd name="T66" fmla="*/ 885 w 1020"/>
                <a:gd name="T67" fmla="*/ 18 h 286"/>
                <a:gd name="T68" fmla="*/ 856 w 1020"/>
                <a:gd name="T69" fmla="*/ 13 h 286"/>
                <a:gd name="T70" fmla="*/ 804 w 1020"/>
                <a:gd name="T71" fmla="*/ 22 h 286"/>
                <a:gd name="T72" fmla="*/ 789 w 1020"/>
                <a:gd name="T73" fmla="*/ 16 h 286"/>
                <a:gd name="T74" fmla="*/ 759 w 1020"/>
                <a:gd name="T75" fmla="*/ 5 h 286"/>
                <a:gd name="T76" fmla="*/ 722 w 1020"/>
                <a:gd name="T77" fmla="*/ 8 h 286"/>
                <a:gd name="T78" fmla="*/ 693 w 1020"/>
                <a:gd name="T79" fmla="*/ 13 h 286"/>
                <a:gd name="T80" fmla="*/ 665 w 1020"/>
                <a:gd name="T81" fmla="*/ 8 h 286"/>
                <a:gd name="T82" fmla="*/ 643 w 1020"/>
                <a:gd name="T83" fmla="*/ 8 h 286"/>
                <a:gd name="T84" fmla="*/ 614 w 1020"/>
                <a:gd name="T85" fmla="*/ 5 h 286"/>
                <a:gd name="T86" fmla="*/ 601 w 1020"/>
                <a:gd name="T87" fmla="*/ 12 h 286"/>
                <a:gd name="T88" fmla="*/ 585 w 1020"/>
                <a:gd name="T89" fmla="*/ 3 h 286"/>
                <a:gd name="T90" fmla="*/ 572 w 1020"/>
                <a:gd name="T91" fmla="*/ 13 h 286"/>
                <a:gd name="T92" fmla="*/ 549 w 1020"/>
                <a:gd name="T93" fmla="*/ 12 h 286"/>
                <a:gd name="T94" fmla="*/ 540 w 1020"/>
                <a:gd name="T95" fmla="*/ 10 h 286"/>
                <a:gd name="T96" fmla="*/ 527 w 1020"/>
                <a:gd name="T97" fmla="*/ 12 h 286"/>
                <a:gd name="T98" fmla="*/ 506 w 1020"/>
                <a:gd name="T99" fmla="*/ 3 h 286"/>
                <a:gd name="T100" fmla="*/ 485 w 1020"/>
                <a:gd name="T101" fmla="*/ 13 h 286"/>
                <a:gd name="T102" fmla="*/ 463 w 1020"/>
                <a:gd name="T103" fmla="*/ 12 h 286"/>
                <a:gd name="T104" fmla="*/ 436 w 1020"/>
                <a:gd name="T105" fmla="*/ 12 h 286"/>
                <a:gd name="T106" fmla="*/ 415 w 1020"/>
                <a:gd name="T107" fmla="*/ 8 h 286"/>
                <a:gd name="T108" fmla="*/ 395 w 1020"/>
                <a:gd name="T109" fmla="*/ 7 h 286"/>
                <a:gd name="T110" fmla="*/ 344 w 1020"/>
                <a:gd name="T111" fmla="*/ 3 h 286"/>
                <a:gd name="T112" fmla="*/ 257 w 1020"/>
                <a:gd name="T113" fmla="*/ 10 h 286"/>
                <a:gd name="T114" fmla="*/ 213 w 1020"/>
                <a:gd name="T115" fmla="*/ 17 h 286"/>
                <a:gd name="T116" fmla="*/ 170 w 1020"/>
                <a:gd name="T117" fmla="*/ 11 h 286"/>
                <a:gd name="T118" fmla="*/ 141 w 1020"/>
                <a:gd name="T119" fmla="*/ 15 h 286"/>
                <a:gd name="T120" fmla="*/ 57 w 1020"/>
                <a:gd name="T121" fmla="*/ 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0" h="286">
                  <a:moveTo>
                    <a:pt x="47" y="2"/>
                  </a:moveTo>
                  <a:cubicBezTo>
                    <a:pt x="35" y="2"/>
                    <a:pt x="21" y="4"/>
                    <a:pt x="21" y="18"/>
                  </a:cubicBezTo>
                  <a:cubicBezTo>
                    <a:pt x="21" y="37"/>
                    <a:pt x="51" y="20"/>
                    <a:pt x="55" y="34"/>
                  </a:cubicBezTo>
                  <a:cubicBezTo>
                    <a:pt x="59" y="47"/>
                    <a:pt x="20" y="43"/>
                    <a:pt x="31" y="53"/>
                  </a:cubicBezTo>
                  <a:cubicBezTo>
                    <a:pt x="34" y="56"/>
                    <a:pt x="73" y="66"/>
                    <a:pt x="58" y="72"/>
                  </a:cubicBezTo>
                  <a:cubicBezTo>
                    <a:pt x="48" y="76"/>
                    <a:pt x="0" y="68"/>
                    <a:pt x="1" y="99"/>
                  </a:cubicBezTo>
                  <a:cubicBezTo>
                    <a:pt x="2" y="132"/>
                    <a:pt x="62" y="88"/>
                    <a:pt x="63" y="121"/>
                  </a:cubicBezTo>
                  <a:cubicBezTo>
                    <a:pt x="63" y="132"/>
                    <a:pt x="43" y="125"/>
                    <a:pt x="43" y="131"/>
                  </a:cubicBezTo>
                  <a:cubicBezTo>
                    <a:pt x="43" y="137"/>
                    <a:pt x="73" y="133"/>
                    <a:pt x="77" y="146"/>
                  </a:cubicBezTo>
                  <a:cubicBezTo>
                    <a:pt x="83" y="165"/>
                    <a:pt x="17" y="141"/>
                    <a:pt x="17" y="174"/>
                  </a:cubicBezTo>
                  <a:cubicBezTo>
                    <a:pt x="18" y="206"/>
                    <a:pt x="59" y="188"/>
                    <a:pt x="77" y="199"/>
                  </a:cubicBezTo>
                  <a:cubicBezTo>
                    <a:pt x="80" y="200"/>
                    <a:pt x="85" y="211"/>
                    <a:pt x="82" y="217"/>
                  </a:cubicBezTo>
                  <a:cubicBezTo>
                    <a:pt x="77" y="230"/>
                    <a:pt x="55" y="205"/>
                    <a:pt x="53" y="220"/>
                  </a:cubicBezTo>
                  <a:cubicBezTo>
                    <a:pt x="50" y="244"/>
                    <a:pt x="99" y="224"/>
                    <a:pt x="96" y="248"/>
                  </a:cubicBezTo>
                  <a:cubicBezTo>
                    <a:pt x="94" y="272"/>
                    <a:pt x="59" y="256"/>
                    <a:pt x="50" y="256"/>
                  </a:cubicBezTo>
                  <a:cubicBezTo>
                    <a:pt x="22" y="256"/>
                    <a:pt x="25" y="271"/>
                    <a:pt x="49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21" y="271"/>
                    <a:pt x="121" y="271"/>
                    <a:pt x="121" y="271"/>
                  </a:cubicBezTo>
                  <a:cubicBezTo>
                    <a:pt x="122" y="272"/>
                    <a:pt x="122" y="272"/>
                    <a:pt x="122" y="272"/>
                  </a:cubicBezTo>
                  <a:cubicBezTo>
                    <a:pt x="128" y="273"/>
                    <a:pt x="131" y="270"/>
                    <a:pt x="135" y="267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9" y="266"/>
                    <a:pt x="139" y="266"/>
                    <a:pt x="139" y="266"/>
                  </a:cubicBezTo>
                  <a:cubicBezTo>
                    <a:pt x="142" y="271"/>
                    <a:pt x="147" y="279"/>
                    <a:pt x="152" y="277"/>
                  </a:cubicBezTo>
                  <a:cubicBezTo>
                    <a:pt x="154" y="276"/>
                    <a:pt x="155" y="275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60" y="285"/>
                    <a:pt x="161" y="273"/>
                    <a:pt x="164" y="272"/>
                  </a:cubicBezTo>
                  <a:cubicBezTo>
                    <a:pt x="173" y="269"/>
                    <a:pt x="177" y="284"/>
                    <a:pt x="185" y="282"/>
                  </a:cubicBezTo>
                  <a:cubicBezTo>
                    <a:pt x="185" y="279"/>
                    <a:pt x="185" y="279"/>
                    <a:pt x="185" y="279"/>
                  </a:cubicBezTo>
                  <a:cubicBezTo>
                    <a:pt x="188" y="279"/>
                    <a:pt x="188" y="279"/>
                    <a:pt x="188" y="279"/>
                  </a:cubicBezTo>
                  <a:cubicBezTo>
                    <a:pt x="189" y="278"/>
                    <a:pt x="189" y="275"/>
                    <a:pt x="190" y="274"/>
                  </a:cubicBezTo>
                  <a:cubicBezTo>
                    <a:pt x="196" y="269"/>
                    <a:pt x="200" y="270"/>
                    <a:pt x="206" y="267"/>
                  </a:cubicBezTo>
                  <a:cubicBezTo>
                    <a:pt x="208" y="266"/>
                    <a:pt x="207" y="263"/>
                    <a:pt x="209" y="262"/>
                  </a:cubicBezTo>
                  <a:cubicBezTo>
                    <a:pt x="210" y="262"/>
                    <a:pt x="215" y="261"/>
                    <a:pt x="216" y="262"/>
                  </a:cubicBezTo>
                  <a:cubicBezTo>
                    <a:pt x="217" y="264"/>
                    <a:pt x="217" y="264"/>
                    <a:pt x="217" y="264"/>
                  </a:cubicBezTo>
                  <a:cubicBezTo>
                    <a:pt x="218" y="265"/>
                    <a:pt x="218" y="265"/>
                    <a:pt x="218" y="265"/>
                  </a:cubicBezTo>
                  <a:cubicBezTo>
                    <a:pt x="219" y="268"/>
                    <a:pt x="219" y="268"/>
                    <a:pt x="219" y="268"/>
                  </a:cubicBezTo>
                  <a:cubicBezTo>
                    <a:pt x="220" y="271"/>
                    <a:pt x="221" y="273"/>
                    <a:pt x="224" y="274"/>
                  </a:cubicBezTo>
                  <a:cubicBezTo>
                    <a:pt x="225" y="274"/>
                    <a:pt x="225" y="274"/>
                    <a:pt x="225" y="274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9" y="273"/>
                    <a:pt x="230" y="271"/>
                    <a:pt x="231" y="268"/>
                  </a:cubicBezTo>
                  <a:cubicBezTo>
                    <a:pt x="232" y="265"/>
                    <a:pt x="232" y="265"/>
                    <a:pt x="232" y="265"/>
                  </a:cubicBezTo>
                  <a:cubicBezTo>
                    <a:pt x="232" y="264"/>
                    <a:pt x="232" y="264"/>
                    <a:pt x="232" y="264"/>
                  </a:cubicBezTo>
                  <a:cubicBezTo>
                    <a:pt x="234" y="262"/>
                    <a:pt x="234" y="262"/>
                    <a:pt x="234" y="262"/>
                  </a:cubicBezTo>
                  <a:cubicBezTo>
                    <a:pt x="235" y="261"/>
                    <a:pt x="240" y="262"/>
                    <a:pt x="241" y="262"/>
                  </a:cubicBezTo>
                  <a:cubicBezTo>
                    <a:pt x="243" y="263"/>
                    <a:pt x="242" y="266"/>
                    <a:pt x="244" y="267"/>
                  </a:cubicBezTo>
                  <a:cubicBezTo>
                    <a:pt x="250" y="270"/>
                    <a:pt x="254" y="269"/>
                    <a:pt x="260" y="274"/>
                  </a:cubicBezTo>
                  <a:cubicBezTo>
                    <a:pt x="261" y="275"/>
                    <a:pt x="261" y="278"/>
                    <a:pt x="261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73" y="284"/>
                    <a:pt x="277" y="269"/>
                    <a:pt x="286" y="272"/>
                  </a:cubicBezTo>
                  <a:cubicBezTo>
                    <a:pt x="289" y="273"/>
                    <a:pt x="290" y="285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5" y="275"/>
                    <a:pt x="296" y="276"/>
                    <a:pt x="298" y="277"/>
                  </a:cubicBezTo>
                  <a:cubicBezTo>
                    <a:pt x="300" y="278"/>
                    <a:pt x="303" y="277"/>
                    <a:pt x="305" y="274"/>
                  </a:cubicBezTo>
                  <a:cubicBezTo>
                    <a:pt x="307" y="272"/>
                    <a:pt x="307" y="272"/>
                    <a:pt x="307" y="272"/>
                  </a:cubicBezTo>
                  <a:cubicBezTo>
                    <a:pt x="308" y="272"/>
                    <a:pt x="308" y="272"/>
                    <a:pt x="308" y="272"/>
                  </a:cubicBezTo>
                  <a:cubicBezTo>
                    <a:pt x="309" y="273"/>
                    <a:pt x="310" y="276"/>
                    <a:pt x="312" y="277"/>
                  </a:cubicBezTo>
                  <a:cubicBezTo>
                    <a:pt x="318" y="279"/>
                    <a:pt x="321" y="276"/>
                    <a:pt x="324" y="273"/>
                  </a:cubicBezTo>
                  <a:cubicBezTo>
                    <a:pt x="325" y="272"/>
                    <a:pt x="325" y="272"/>
                    <a:pt x="325" y="272"/>
                  </a:cubicBezTo>
                  <a:cubicBezTo>
                    <a:pt x="327" y="272"/>
                    <a:pt x="327" y="272"/>
                    <a:pt x="327" y="272"/>
                  </a:cubicBezTo>
                  <a:cubicBezTo>
                    <a:pt x="329" y="271"/>
                    <a:pt x="329" y="271"/>
                    <a:pt x="329" y="271"/>
                  </a:cubicBezTo>
                  <a:cubicBezTo>
                    <a:pt x="332" y="271"/>
                    <a:pt x="332" y="271"/>
                    <a:pt x="332" y="271"/>
                  </a:cubicBezTo>
                  <a:cubicBezTo>
                    <a:pt x="333" y="272"/>
                    <a:pt x="333" y="272"/>
                    <a:pt x="333" y="272"/>
                  </a:cubicBezTo>
                  <a:cubicBezTo>
                    <a:pt x="335" y="274"/>
                    <a:pt x="340" y="279"/>
                    <a:pt x="341" y="280"/>
                  </a:cubicBezTo>
                  <a:cubicBezTo>
                    <a:pt x="344" y="281"/>
                    <a:pt x="347" y="280"/>
                    <a:pt x="349" y="279"/>
                  </a:cubicBezTo>
                  <a:cubicBezTo>
                    <a:pt x="354" y="276"/>
                    <a:pt x="354" y="276"/>
                    <a:pt x="354" y="276"/>
                  </a:cubicBezTo>
                  <a:cubicBezTo>
                    <a:pt x="355" y="277"/>
                    <a:pt x="355" y="277"/>
                    <a:pt x="355" y="277"/>
                  </a:cubicBezTo>
                  <a:cubicBezTo>
                    <a:pt x="357" y="278"/>
                    <a:pt x="360" y="278"/>
                    <a:pt x="363" y="277"/>
                  </a:cubicBezTo>
                  <a:cubicBezTo>
                    <a:pt x="366" y="277"/>
                    <a:pt x="366" y="277"/>
                    <a:pt x="366" y="277"/>
                  </a:cubicBezTo>
                  <a:cubicBezTo>
                    <a:pt x="366" y="277"/>
                    <a:pt x="367" y="276"/>
                    <a:pt x="367" y="276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70" y="280"/>
                    <a:pt x="372" y="280"/>
                    <a:pt x="376" y="278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4" y="280"/>
                    <a:pt x="386" y="281"/>
                    <a:pt x="390" y="280"/>
                  </a:cubicBezTo>
                  <a:cubicBezTo>
                    <a:pt x="392" y="279"/>
                    <a:pt x="394" y="277"/>
                    <a:pt x="396" y="276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9" y="279"/>
                    <a:pt x="399" y="279"/>
                    <a:pt x="399" y="279"/>
                  </a:cubicBezTo>
                  <a:cubicBezTo>
                    <a:pt x="401" y="280"/>
                    <a:pt x="403" y="281"/>
                    <a:pt x="406" y="279"/>
                  </a:cubicBezTo>
                  <a:cubicBezTo>
                    <a:pt x="408" y="278"/>
                    <a:pt x="408" y="278"/>
                    <a:pt x="408" y="278"/>
                  </a:cubicBezTo>
                  <a:cubicBezTo>
                    <a:pt x="409" y="278"/>
                    <a:pt x="409" y="278"/>
                    <a:pt x="409" y="278"/>
                  </a:cubicBezTo>
                  <a:cubicBezTo>
                    <a:pt x="411" y="279"/>
                    <a:pt x="412" y="273"/>
                    <a:pt x="414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8" y="272"/>
                    <a:pt x="418" y="272"/>
                    <a:pt x="418" y="272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19" y="273"/>
                    <a:pt x="420" y="273"/>
                    <a:pt x="421" y="274"/>
                  </a:cubicBezTo>
                  <a:cubicBezTo>
                    <a:pt x="422" y="275"/>
                    <a:pt x="422" y="275"/>
                    <a:pt x="422" y="275"/>
                  </a:cubicBezTo>
                  <a:cubicBezTo>
                    <a:pt x="425" y="280"/>
                    <a:pt x="425" y="280"/>
                    <a:pt x="425" y="280"/>
                  </a:cubicBezTo>
                  <a:cubicBezTo>
                    <a:pt x="426" y="282"/>
                    <a:pt x="427" y="283"/>
                    <a:pt x="428" y="282"/>
                  </a:cubicBezTo>
                  <a:cubicBezTo>
                    <a:pt x="429" y="280"/>
                    <a:pt x="429" y="280"/>
                    <a:pt x="429" y="280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1" y="282"/>
                    <a:pt x="433" y="282"/>
                    <a:pt x="435" y="282"/>
                  </a:cubicBezTo>
                  <a:cubicBezTo>
                    <a:pt x="435" y="279"/>
                    <a:pt x="435" y="279"/>
                    <a:pt x="435" y="279"/>
                  </a:cubicBezTo>
                  <a:cubicBezTo>
                    <a:pt x="438" y="279"/>
                    <a:pt x="438" y="279"/>
                    <a:pt x="438" y="279"/>
                  </a:cubicBezTo>
                  <a:cubicBezTo>
                    <a:pt x="439" y="278"/>
                    <a:pt x="439" y="275"/>
                    <a:pt x="440" y="274"/>
                  </a:cubicBezTo>
                  <a:cubicBezTo>
                    <a:pt x="441" y="273"/>
                    <a:pt x="443" y="272"/>
                    <a:pt x="444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9" y="273"/>
                    <a:pt x="449" y="273"/>
                    <a:pt x="449" y="273"/>
                  </a:cubicBezTo>
                  <a:cubicBezTo>
                    <a:pt x="449" y="274"/>
                    <a:pt x="450" y="275"/>
                    <a:pt x="451" y="275"/>
                  </a:cubicBezTo>
                  <a:cubicBezTo>
                    <a:pt x="454" y="276"/>
                    <a:pt x="455" y="275"/>
                    <a:pt x="457" y="273"/>
                  </a:cubicBezTo>
                  <a:cubicBezTo>
                    <a:pt x="458" y="272"/>
                    <a:pt x="458" y="272"/>
                    <a:pt x="458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61" y="274"/>
                    <a:pt x="463" y="275"/>
                    <a:pt x="466" y="274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4" y="274"/>
                    <a:pt x="474" y="274"/>
                    <a:pt x="474" y="274"/>
                  </a:cubicBezTo>
                  <a:cubicBezTo>
                    <a:pt x="475" y="274"/>
                    <a:pt x="475" y="274"/>
                    <a:pt x="475" y="274"/>
                  </a:cubicBezTo>
                  <a:cubicBezTo>
                    <a:pt x="476" y="274"/>
                    <a:pt x="476" y="274"/>
                    <a:pt x="476" y="274"/>
                  </a:cubicBezTo>
                  <a:cubicBezTo>
                    <a:pt x="477" y="273"/>
                    <a:pt x="477" y="273"/>
                    <a:pt x="477" y="273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2" y="276"/>
                    <a:pt x="482" y="276"/>
                    <a:pt x="482" y="276"/>
                  </a:cubicBezTo>
                  <a:cubicBezTo>
                    <a:pt x="483" y="277"/>
                    <a:pt x="485" y="277"/>
                    <a:pt x="486" y="277"/>
                  </a:cubicBezTo>
                  <a:cubicBezTo>
                    <a:pt x="489" y="277"/>
                    <a:pt x="489" y="277"/>
                    <a:pt x="489" y="276"/>
                  </a:cubicBezTo>
                  <a:cubicBezTo>
                    <a:pt x="488" y="274"/>
                    <a:pt x="488" y="274"/>
                    <a:pt x="488" y="274"/>
                  </a:cubicBezTo>
                  <a:cubicBezTo>
                    <a:pt x="490" y="274"/>
                    <a:pt x="490" y="274"/>
                    <a:pt x="490" y="274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3" y="272"/>
                    <a:pt x="493" y="272"/>
                    <a:pt x="493" y="272"/>
                  </a:cubicBezTo>
                  <a:cubicBezTo>
                    <a:pt x="495" y="272"/>
                    <a:pt x="497" y="272"/>
                    <a:pt x="498" y="272"/>
                  </a:cubicBezTo>
                  <a:cubicBezTo>
                    <a:pt x="500" y="272"/>
                    <a:pt x="504" y="273"/>
                    <a:pt x="507" y="273"/>
                  </a:cubicBezTo>
                  <a:cubicBezTo>
                    <a:pt x="508" y="273"/>
                    <a:pt x="508" y="273"/>
                    <a:pt x="508" y="273"/>
                  </a:cubicBezTo>
                  <a:cubicBezTo>
                    <a:pt x="510" y="274"/>
                    <a:pt x="510" y="274"/>
                    <a:pt x="510" y="274"/>
                  </a:cubicBezTo>
                  <a:cubicBezTo>
                    <a:pt x="511" y="275"/>
                    <a:pt x="510" y="278"/>
                    <a:pt x="511" y="279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5" y="282"/>
                    <a:pt x="515" y="282"/>
                    <a:pt x="515" y="282"/>
                  </a:cubicBezTo>
                  <a:cubicBezTo>
                    <a:pt x="519" y="283"/>
                    <a:pt x="522" y="280"/>
                    <a:pt x="525" y="276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7" y="275"/>
                    <a:pt x="527" y="275"/>
                    <a:pt x="528" y="275"/>
                  </a:cubicBezTo>
                  <a:cubicBezTo>
                    <a:pt x="530" y="273"/>
                    <a:pt x="530" y="273"/>
                    <a:pt x="530" y="273"/>
                  </a:cubicBezTo>
                  <a:cubicBezTo>
                    <a:pt x="530" y="272"/>
                    <a:pt x="530" y="272"/>
                    <a:pt x="530" y="272"/>
                  </a:cubicBezTo>
                  <a:cubicBezTo>
                    <a:pt x="532" y="271"/>
                    <a:pt x="533" y="271"/>
                    <a:pt x="535" y="272"/>
                  </a:cubicBezTo>
                  <a:cubicBezTo>
                    <a:pt x="539" y="273"/>
                    <a:pt x="539" y="285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5" y="275"/>
                    <a:pt x="546" y="276"/>
                    <a:pt x="548" y="277"/>
                  </a:cubicBezTo>
                  <a:cubicBezTo>
                    <a:pt x="550" y="278"/>
                    <a:pt x="553" y="277"/>
                    <a:pt x="555" y="274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9" y="273"/>
                    <a:pt x="559" y="276"/>
                    <a:pt x="562" y="277"/>
                  </a:cubicBezTo>
                  <a:cubicBezTo>
                    <a:pt x="565" y="278"/>
                    <a:pt x="567" y="278"/>
                    <a:pt x="569" y="277"/>
                  </a:cubicBezTo>
                  <a:cubicBezTo>
                    <a:pt x="572" y="274"/>
                    <a:pt x="572" y="274"/>
                    <a:pt x="572" y="274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5" y="275"/>
                    <a:pt x="576" y="275"/>
                    <a:pt x="577" y="275"/>
                  </a:cubicBezTo>
                  <a:cubicBezTo>
                    <a:pt x="578" y="274"/>
                    <a:pt x="579" y="274"/>
                    <a:pt x="580" y="274"/>
                  </a:cubicBezTo>
                  <a:cubicBezTo>
                    <a:pt x="584" y="273"/>
                    <a:pt x="584" y="273"/>
                    <a:pt x="584" y="273"/>
                  </a:cubicBezTo>
                  <a:cubicBezTo>
                    <a:pt x="585" y="274"/>
                    <a:pt x="585" y="274"/>
                    <a:pt x="585" y="274"/>
                  </a:cubicBezTo>
                  <a:cubicBezTo>
                    <a:pt x="587" y="276"/>
                    <a:pt x="591" y="279"/>
                    <a:pt x="591" y="280"/>
                  </a:cubicBezTo>
                  <a:cubicBezTo>
                    <a:pt x="594" y="281"/>
                    <a:pt x="596" y="280"/>
                    <a:pt x="599" y="279"/>
                  </a:cubicBezTo>
                  <a:cubicBezTo>
                    <a:pt x="602" y="277"/>
                    <a:pt x="602" y="277"/>
                    <a:pt x="602" y="277"/>
                  </a:cubicBezTo>
                  <a:cubicBezTo>
                    <a:pt x="603" y="277"/>
                    <a:pt x="603" y="277"/>
                    <a:pt x="603" y="277"/>
                  </a:cubicBezTo>
                  <a:cubicBezTo>
                    <a:pt x="603" y="277"/>
                    <a:pt x="604" y="277"/>
                    <a:pt x="604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8" y="278"/>
                    <a:pt x="608" y="278"/>
                    <a:pt x="608" y="278"/>
                  </a:cubicBezTo>
                  <a:cubicBezTo>
                    <a:pt x="610" y="278"/>
                    <a:pt x="611" y="277"/>
                    <a:pt x="613" y="277"/>
                  </a:cubicBezTo>
                  <a:cubicBezTo>
                    <a:pt x="616" y="277"/>
                    <a:pt x="616" y="277"/>
                    <a:pt x="616" y="277"/>
                  </a:cubicBezTo>
                  <a:cubicBezTo>
                    <a:pt x="616" y="277"/>
                    <a:pt x="617" y="276"/>
                    <a:pt x="617" y="276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9" y="280"/>
                    <a:pt x="622" y="280"/>
                    <a:pt x="626" y="278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1" y="279"/>
                    <a:pt x="631" y="279"/>
                    <a:pt x="631" y="279"/>
                  </a:cubicBezTo>
                  <a:cubicBezTo>
                    <a:pt x="632" y="280"/>
                    <a:pt x="634" y="280"/>
                    <a:pt x="635" y="280"/>
                  </a:cubicBezTo>
                  <a:cubicBezTo>
                    <a:pt x="640" y="280"/>
                    <a:pt x="640" y="280"/>
                    <a:pt x="640" y="280"/>
                  </a:cubicBezTo>
                  <a:cubicBezTo>
                    <a:pt x="639" y="280"/>
                    <a:pt x="639" y="280"/>
                    <a:pt x="639" y="280"/>
                  </a:cubicBezTo>
                  <a:cubicBezTo>
                    <a:pt x="675" y="281"/>
                    <a:pt x="675" y="281"/>
                    <a:pt x="675" y="281"/>
                  </a:cubicBezTo>
                  <a:cubicBezTo>
                    <a:pt x="676" y="282"/>
                    <a:pt x="676" y="282"/>
                    <a:pt x="676" y="282"/>
                  </a:cubicBezTo>
                  <a:cubicBezTo>
                    <a:pt x="677" y="282"/>
                    <a:pt x="677" y="282"/>
                    <a:pt x="678" y="282"/>
                  </a:cubicBezTo>
                  <a:cubicBezTo>
                    <a:pt x="679" y="281"/>
                    <a:pt x="679" y="281"/>
                    <a:pt x="679" y="281"/>
                  </a:cubicBezTo>
                  <a:cubicBezTo>
                    <a:pt x="714" y="282"/>
                    <a:pt x="714" y="282"/>
                    <a:pt x="714" y="282"/>
                  </a:cubicBezTo>
                  <a:cubicBezTo>
                    <a:pt x="723" y="282"/>
                    <a:pt x="743" y="285"/>
                    <a:pt x="748" y="273"/>
                  </a:cubicBezTo>
                  <a:cubicBezTo>
                    <a:pt x="748" y="272"/>
                    <a:pt x="748" y="272"/>
                    <a:pt x="748" y="272"/>
                  </a:cubicBezTo>
                  <a:cubicBezTo>
                    <a:pt x="756" y="273"/>
                    <a:pt x="756" y="273"/>
                    <a:pt x="756" y="273"/>
                  </a:cubicBezTo>
                  <a:cubicBezTo>
                    <a:pt x="759" y="273"/>
                    <a:pt x="762" y="274"/>
                    <a:pt x="764" y="275"/>
                  </a:cubicBezTo>
                  <a:cubicBezTo>
                    <a:pt x="767" y="277"/>
                    <a:pt x="771" y="272"/>
                    <a:pt x="773" y="272"/>
                  </a:cubicBezTo>
                  <a:cubicBezTo>
                    <a:pt x="775" y="272"/>
                    <a:pt x="775" y="277"/>
                    <a:pt x="778" y="275"/>
                  </a:cubicBezTo>
                  <a:cubicBezTo>
                    <a:pt x="780" y="273"/>
                    <a:pt x="781" y="269"/>
                    <a:pt x="783" y="267"/>
                  </a:cubicBezTo>
                  <a:cubicBezTo>
                    <a:pt x="789" y="262"/>
                    <a:pt x="790" y="267"/>
                    <a:pt x="794" y="267"/>
                  </a:cubicBezTo>
                  <a:cubicBezTo>
                    <a:pt x="795" y="267"/>
                    <a:pt x="795" y="267"/>
                    <a:pt x="795" y="267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01" y="267"/>
                    <a:pt x="802" y="262"/>
                    <a:pt x="808" y="267"/>
                  </a:cubicBezTo>
                  <a:cubicBezTo>
                    <a:pt x="809" y="269"/>
                    <a:pt x="810" y="273"/>
                    <a:pt x="812" y="275"/>
                  </a:cubicBezTo>
                  <a:cubicBezTo>
                    <a:pt x="815" y="277"/>
                    <a:pt x="815" y="272"/>
                    <a:pt x="817" y="272"/>
                  </a:cubicBezTo>
                  <a:cubicBezTo>
                    <a:pt x="820" y="272"/>
                    <a:pt x="823" y="277"/>
                    <a:pt x="827" y="275"/>
                  </a:cubicBezTo>
                  <a:cubicBezTo>
                    <a:pt x="830" y="273"/>
                    <a:pt x="837" y="272"/>
                    <a:pt x="843" y="272"/>
                  </a:cubicBezTo>
                  <a:cubicBezTo>
                    <a:pt x="844" y="272"/>
                    <a:pt x="845" y="272"/>
                    <a:pt x="847" y="272"/>
                  </a:cubicBezTo>
                  <a:cubicBezTo>
                    <a:pt x="849" y="272"/>
                    <a:pt x="849" y="272"/>
                    <a:pt x="849" y="272"/>
                  </a:cubicBezTo>
                  <a:cubicBezTo>
                    <a:pt x="851" y="274"/>
                    <a:pt x="851" y="274"/>
                    <a:pt x="851" y="274"/>
                  </a:cubicBezTo>
                  <a:cubicBezTo>
                    <a:pt x="852" y="274"/>
                    <a:pt x="852" y="274"/>
                    <a:pt x="852" y="274"/>
                  </a:cubicBezTo>
                  <a:cubicBezTo>
                    <a:pt x="852" y="276"/>
                    <a:pt x="852" y="276"/>
                    <a:pt x="852" y="276"/>
                  </a:cubicBezTo>
                  <a:cubicBezTo>
                    <a:pt x="852" y="277"/>
                    <a:pt x="852" y="277"/>
                    <a:pt x="854" y="277"/>
                  </a:cubicBezTo>
                  <a:cubicBezTo>
                    <a:pt x="856" y="277"/>
                    <a:pt x="857" y="277"/>
                    <a:pt x="858" y="276"/>
                  </a:cubicBezTo>
                  <a:cubicBezTo>
                    <a:pt x="860" y="274"/>
                    <a:pt x="860" y="274"/>
                    <a:pt x="860" y="274"/>
                  </a:cubicBezTo>
                  <a:cubicBezTo>
                    <a:pt x="861" y="274"/>
                    <a:pt x="861" y="274"/>
                    <a:pt x="861" y="274"/>
                  </a:cubicBezTo>
                  <a:cubicBezTo>
                    <a:pt x="867" y="273"/>
                    <a:pt x="873" y="270"/>
                    <a:pt x="879" y="270"/>
                  </a:cubicBezTo>
                  <a:cubicBezTo>
                    <a:pt x="882" y="270"/>
                    <a:pt x="882" y="270"/>
                    <a:pt x="882" y="270"/>
                  </a:cubicBezTo>
                  <a:cubicBezTo>
                    <a:pt x="884" y="273"/>
                    <a:pt x="884" y="273"/>
                    <a:pt x="884" y="273"/>
                  </a:cubicBezTo>
                  <a:cubicBezTo>
                    <a:pt x="885" y="275"/>
                    <a:pt x="887" y="276"/>
                    <a:pt x="890" y="275"/>
                  </a:cubicBezTo>
                  <a:cubicBezTo>
                    <a:pt x="890" y="275"/>
                    <a:pt x="890" y="274"/>
                    <a:pt x="891" y="274"/>
                  </a:cubicBezTo>
                  <a:cubicBezTo>
                    <a:pt x="891" y="274"/>
                    <a:pt x="891" y="274"/>
                    <a:pt x="891" y="274"/>
                  </a:cubicBezTo>
                  <a:cubicBezTo>
                    <a:pt x="889" y="280"/>
                    <a:pt x="889" y="280"/>
                    <a:pt x="889" y="280"/>
                  </a:cubicBezTo>
                  <a:cubicBezTo>
                    <a:pt x="914" y="280"/>
                    <a:pt x="939" y="282"/>
                    <a:pt x="964" y="282"/>
                  </a:cubicBezTo>
                  <a:cubicBezTo>
                    <a:pt x="974" y="282"/>
                    <a:pt x="999" y="286"/>
                    <a:pt x="999" y="266"/>
                  </a:cubicBezTo>
                  <a:cubicBezTo>
                    <a:pt x="999" y="248"/>
                    <a:pt x="969" y="265"/>
                    <a:pt x="965" y="250"/>
                  </a:cubicBezTo>
                  <a:cubicBezTo>
                    <a:pt x="961" y="238"/>
                    <a:pt x="1000" y="242"/>
                    <a:pt x="989" y="231"/>
                  </a:cubicBezTo>
                  <a:cubicBezTo>
                    <a:pt x="986" y="229"/>
                    <a:pt x="947" y="219"/>
                    <a:pt x="962" y="213"/>
                  </a:cubicBezTo>
                  <a:cubicBezTo>
                    <a:pt x="972" y="209"/>
                    <a:pt x="1020" y="216"/>
                    <a:pt x="1019" y="185"/>
                  </a:cubicBezTo>
                  <a:cubicBezTo>
                    <a:pt x="1018" y="152"/>
                    <a:pt x="958" y="196"/>
                    <a:pt x="957" y="163"/>
                  </a:cubicBezTo>
                  <a:cubicBezTo>
                    <a:pt x="957" y="152"/>
                    <a:pt x="978" y="160"/>
                    <a:pt x="978" y="154"/>
                  </a:cubicBezTo>
                  <a:cubicBezTo>
                    <a:pt x="978" y="147"/>
                    <a:pt x="947" y="151"/>
                    <a:pt x="943" y="138"/>
                  </a:cubicBezTo>
                  <a:cubicBezTo>
                    <a:pt x="937" y="119"/>
                    <a:pt x="1003" y="143"/>
                    <a:pt x="1003" y="111"/>
                  </a:cubicBezTo>
                  <a:cubicBezTo>
                    <a:pt x="1002" y="78"/>
                    <a:pt x="961" y="97"/>
                    <a:pt x="943" y="86"/>
                  </a:cubicBezTo>
                  <a:cubicBezTo>
                    <a:pt x="940" y="84"/>
                    <a:pt x="936" y="73"/>
                    <a:pt x="938" y="68"/>
                  </a:cubicBezTo>
                  <a:cubicBezTo>
                    <a:pt x="943" y="55"/>
                    <a:pt x="966" y="80"/>
                    <a:pt x="967" y="65"/>
                  </a:cubicBezTo>
                  <a:cubicBezTo>
                    <a:pt x="970" y="40"/>
                    <a:pt x="921" y="60"/>
                    <a:pt x="924" y="36"/>
                  </a:cubicBezTo>
                  <a:cubicBezTo>
                    <a:pt x="926" y="12"/>
                    <a:pt x="962" y="28"/>
                    <a:pt x="970" y="28"/>
                  </a:cubicBezTo>
                  <a:cubicBezTo>
                    <a:pt x="998" y="28"/>
                    <a:pt x="995" y="13"/>
                    <a:pt x="971" y="13"/>
                  </a:cubicBezTo>
                  <a:cubicBezTo>
                    <a:pt x="915" y="14"/>
                    <a:pt x="915" y="14"/>
                    <a:pt x="915" y="14"/>
                  </a:cubicBezTo>
                  <a:cubicBezTo>
                    <a:pt x="915" y="13"/>
                    <a:pt x="915" y="13"/>
                    <a:pt x="915" y="13"/>
                  </a:cubicBezTo>
                  <a:cubicBezTo>
                    <a:pt x="913" y="14"/>
                    <a:pt x="913" y="14"/>
                    <a:pt x="913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0" y="14"/>
                    <a:pt x="900" y="14"/>
                    <a:pt x="900" y="14"/>
                  </a:cubicBezTo>
                  <a:cubicBezTo>
                    <a:pt x="898" y="13"/>
                    <a:pt x="898" y="13"/>
                    <a:pt x="898" y="13"/>
                  </a:cubicBezTo>
                  <a:cubicBezTo>
                    <a:pt x="893" y="11"/>
                    <a:pt x="889" y="14"/>
                    <a:pt x="885" y="18"/>
                  </a:cubicBezTo>
                  <a:cubicBezTo>
                    <a:pt x="882" y="20"/>
                    <a:pt x="882" y="20"/>
                    <a:pt x="882" y="20"/>
                  </a:cubicBezTo>
                  <a:cubicBezTo>
                    <a:pt x="881" y="19"/>
                    <a:pt x="881" y="19"/>
                    <a:pt x="881" y="19"/>
                  </a:cubicBezTo>
                  <a:cubicBezTo>
                    <a:pt x="878" y="13"/>
                    <a:pt x="873" y="5"/>
                    <a:pt x="868" y="8"/>
                  </a:cubicBezTo>
                  <a:cubicBezTo>
                    <a:pt x="867" y="9"/>
                    <a:pt x="865" y="10"/>
                    <a:pt x="864" y="11"/>
                  </a:cubicBezTo>
                  <a:cubicBezTo>
                    <a:pt x="864" y="11"/>
                    <a:pt x="864" y="11"/>
                    <a:pt x="864" y="11"/>
                  </a:cubicBezTo>
                  <a:cubicBezTo>
                    <a:pt x="864" y="10"/>
                    <a:pt x="864" y="10"/>
                    <a:pt x="864" y="10"/>
                  </a:cubicBezTo>
                  <a:cubicBezTo>
                    <a:pt x="860" y="0"/>
                    <a:pt x="859" y="11"/>
                    <a:pt x="856" y="13"/>
                  </a:cubicBezTo>
                  <a:cubicBezTo>
                    <a:pt x="848" y="16"/>
                    <a:pt x="843" y="0"/>
                    <a:pt x="835" y="3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32" y="5"/>
                    <a:pt x="832" y="5"/>
                    <a:pt x="832" y="5"/>
                  </a:cubicBezTo>
                  <a:cubicBezTo>
                    <a:pt x="831" y="7"/>
                    <a:pt x="831" y="9"/>
                    <a:pt x="830" y="10"/>
                  </a:cubicBezTo>
                  <a:cubicBezTo>
                    <a:pt x="824" y="15"/>
                    <a:pt x="820" y="14"/>
                    <a:pt x="814" y="18"/>
                  </a:cubicBezTo>
                  <a:cubicBezTo>
                    <a:pt x="812" y="19"/>
                    <a:pt x="813" y="21"/>
                    <a:pt x="811" y="22"/>
                  </a:cubicBezTo>
                  <a:cubicBezTo>
                    <a:pt x="810" y="23"/>
                    <a:pt x="805" y="23"/>
                    <a:pt x="804" y="22"/>
                  </a:cubicBezTo>
                  <a:cubicBezTo>
                    <a:pt x="803" y="20"/>
                    <a:pt x="803" y="20"/>
                    <a:pt x="803" y="20"/>
                  </a:cubicBezTo>
                  <a:cubicBezTo>
                    <a:pt x="802" y="19"/>
                    <a:pt x="802" y="19"/>
                    <a:pt x="802" y="19"/>
                  </a:cubicBezTo>
                  <a:cubicBezTo>
                    <a:pt x="801" y="16"/>
                    <a:pt x="801" y="16"/>
                    <a:pt x="801" y="16"/>
                  </a:cubicBezTo>
                  <a:cubicBezTo>
                    <a:pt x="800" y="14"/>
                    <a:pt x="799" y="11"/>
                    <a:pt x="796" y="10"/>
                  </a:cubicBezTo>
                  <a:cubicBezTo>
                    <a:pt x="795" y="10"/>
                    <a:pt x="795" y="10"/>
                    <a:pt x="795" y="10"/>
                  </a:cubicBezTo>
                  <a:cubicBezTo>
                    <a:pt x="794" y="10"/>
                    <a:pt x="794" y="10"/>
                    <a:pt x="794" y="10"/>
                  </a:cubicBezTo>
                  <a:cubicBezTo>
                    <a:pt x="792" y="11"/>
                    <a:pt x="790" y="14"/>
                    <a:pt x="789" y="16"/>
                  </a:cubicBezTo>
                  <a:cubicBezTo>
                    <a:pt x="788" y="19"/>
                    <a:pt x="788" y="19"/>
                    <a:pt x="788" y="19"/>
                  </a:cubicBezTo>
                  <a:cubicBezTo>
                    <a:pt x="788" y="20"/>
                    <a:pt x="788" y="20"/>
                    <a:pt x="788" y="20"/>
                  </a:cubicBezTo>
                  <a:cubicBezTo>
                    <a:pt x="786" y="22"/>
                    <a:pt x="786" y="22"/>
                    <a:pt x="786" y="22"/>
                  </a:cubicBezTo>
                  <a:cubicBezTo>
                    <a:pt x="785" y="23"/>
                    <a:pt x="781" y="23"/>
                    <a:pt x="780" y="22"/>
                  </a:cubicBezTo>
                  <a:cubicBezTo>
                    <a:pt x="778" y="21"/>
                    <a:pt x="778" y="19"/>
                    <a:pt x="776" y="18"/>
                  </a:cubicBezTo>
                  <a:cubicBezTo>
                    <a:pt x="770" y="14"/>
                    <a:pt x="766" y="15"/>
                    <a:pt x="760" y="10"/>
                  </a:cubicBezTo>
                  <a:cubicBezTo>
                    <a:pt x="759" y="9"/>
                    <a:pt x="760" y="7"/>
                    <a:pt x="759" y="5"/>
                  </a:cubicBezTo>
                  <a:cubicBezTo>
                    <a:pt x="755" y="5"/>
                    <a:pt x="755" y="5"/>
                    <a:pt x="755" y="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747" y="0"/>
                    <a:pt x="743" y="16"/>
                    <a:pt x="735" y="13"/>
                  </a:cubicBezTo>
                  <a:cubicBezTo>
                    <a:pt x="731" y="11"/>
                    <a:pt x="731" y="0"/>
                    <a:pt x="727" y="10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5" y="10"/>
                    <a:pt x="724" y="9"/>
                    <a:pt x="722" y="8"/>
                  </a:cubicBezTo>
                  <a:cubicBezTo>
                    <a:pt x="720" y="6"/>
                    <a:pt x="717" y="8"/>
                    <a:pt x="715" y="10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13" y="12"/>
                    <a:pt x="713" y="12"/>
                    <a:pt x="713" y="12"/>
                  </a:cubicBezTo>
                  <a:cubicBezTo>
                    <a:pt x="711" y="11"/>
                    <a:pt x="711" y="8"/>
                    <a:pt x="708" y="7"/>
                  </a:cubicBezTo>
                  <a:cubicBezTo>
                    <a:pt x="703" y="6"/>
                    <a:pt x="699" y="9"/>
                    <a:pt x="696" y="11"/>
                  </a:cubicBezTo>
                  <a:cubicBezTo>
                    <a:pt x="695" y="13"/>
                    <a:pt x="695" y="13"/>
                    <a:pt x="695" y="13"/>
                  </a:cubicBezTo>
                  <a:cubicBezTo>
                    <a:pt x="693" y="13"/>
                    <a:pt x="693" y="13"/>
                    <a:pt x="693" y="13"/>
                  </a:cubicBezTo>
                  <a:cubicBezTo>
                    <a:pt x="692" y="13"/>
                    <a:pt x="692" y="13"/>
                    <a:pt x="692" y="13"/>
                  </a:cubicBezTo>
                  <a:cubicBezTo>
                    <a:pt x="689" y="13"/>
                    <a:pt x="689" y="13"/>
                    <a:pt x="689" y="13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5" y="10"/>
                    <a:pt x="680" y="5"/>
                    <a:pt x="679" y="5"/>
                  </a:cubicBezTo>
                  <a:cubicBezTo>
                    <a:pt x="676" y="4"/>
                    <a:pt x="674" y="4"/>
                    <a:pt x="671" y="6"/>
                  </a:cubicBezTo>
                  <a:cubicBezTo>
                    <a:pt x="666" y="8"/>
                    <a:pt x="666" y="8"/>
                    <a:pt x="666" y="8"/>
                  </a:cubicBezTo>
                  <a:cubicBezTo>
                    <a:pt x="665" y="8"/>
                    <a:pt x="665" y="8"/>
                    <a:pt x="665" y="8"/>
                  </a:cubicBezTo>
                  <a:cubicBezTo>
                    <a:pt x="663" y="7"/>
                    <a:pt x="661" y="7"/>
                    <a:pt x="657" y="8"/>
                  </a:cubicBezTo>
                  <a:cubicBezTo>
                    <a:pt x="654" y="8"/>
                    <a:pt x="654" y="8"/>
                    <a:pt x="654" y="8"/>
                  </a:cubicBezTo>
                  <a:cubicBezTo>
                    <a:pt x="654" y="8"/>
                    <a:pt x="653" y="8"/>
                    <a:pt x="653" y="9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1" y="4"/>
                    <a:pt x="648" y="4"/>
                    <a:pt x="644" y="7"/>
                  </a:cubicBezTo>
                  <a:cubicBezTo>
                    <a:pt x="643" y="8"/>
                    <a:pt x="643" y="8"/>
                    <a:pt x="643" y="8"/>
                  </a:cubicBezTo>
                  <a:cubicBezTo>
                    <a:pt x="639" y="5"/>
                    <a:pt x="639" y="5"/>
                    <a:pt x="639" y="5"/>
                  </a:cubicBezTo>
                  <a:cubicBezTo>
                    <a:pt x="637" y="4"/>
                    <a:pt x="634" y="4"/>
                    <a:pt x="630" y="5"/>
                  </a:cubicBezTo>
                  <a:cubicBezTo>
                    <a:pt x="628" y="6"/>
                    <a:pt x="626" y="7"/>
                    <a:pt x="625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1" y="6"/>
                    <a:pt x="621" y="6"/>
                    <a:pt x="621" y="6"/>
                  </a:cubicBezTo>
                  <a:cubicBezTo>
                    <a:pt x="619" y="5"/>
                    <a:pt x="617" y="4"/>
                    <a:pt x="614" y="5"/>
                  </a:cubicBezTo>
                  <a:cubicBezTo>
                    <a:pt x="612" y="7"/>
                    <a:pt x="612" y="7"/>
                    <a:pt x="612" y="7"/>
                  </a:cubicBezTo>
                  <a:cubicBezTo>
                    <a:pt x="612" y="6"/>
                    <a:pt x="612" y="6"/>
                    <a:pt x="612" y="6"/>
                  </a:cubicBezTo>
                  <a:cubicBezTo>
                    <a:pt x="610" y="5"/>
                    <a:pt x="609" y="12"/>
                    <a:pt x="606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2" y="13"/>
                    <a:pt x="602" y="13"/>
                    <a:pt x="602" y="13"/>
                  </a:cubicBezTo>
                  <a:cubicBezTo>
                    <a:pt x="601" y="12"/>
                    <a:pt x="601" y="12"/>
                    <a:pt x="601" y="12"/>
                  </a:cubicBezTo>
                  <a:cubicBezTo>
                    <a:pt x="601" y="12"/>
                    <a:pt x="600" y="11"/>
                    <a:pt x="599" y="10"/>
                  </a:cubicBezTo>
                  <a:cubicBezTo>
                    <a:pt x="598" y="10"/>
                    <a:pt x="598" y="10"/>
                    <a:pt x="598" y="10"/>
                  </a:cubicBezTo>
                  <a:cubicBezTo>
                    <a:pt x="595" y="4"/>
                    <a:pt x="595" y="4"/>
                    <a:pt x="595" y="4"/>
                  </a:cubicBezTo>
                  <a:cubicBezTo>
                    <a:pt x="594" y="3"/>
                    <a:pt x="593" y="2"/>
                    <a:pt x="592" y="3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89" y="3"/>
                    <a:pt x="587" y="2"/>
                    <a:pt x="585" y="3"/>
                  </a:cubicBezTo>
                  <a:cubicBezTo>
                    <a:pt x="585" y="5"/>
                    <a:pt x="585" y="5"/>
                    <a:pt x="585" y="5"/>
                  </a:cubicBezTo>
                  <a:cubicBezTo>
                    <a:pt x="582" y="5"/>
                    <a:pt x="582" y="5"/>
                    <a:pt x="582" y="5"/>
                  </a:cubicBezTo>
                  <a:cubicBezTo>
                    <a:pt x="581" y="7"/>
                    <a:pt x="581" y="9"/>
                    <a:pt x="580" y="10"/>
                  </a:cubicBezTo>
                  <a:cubicBezTo>
                    <a:pt x="579" y="11"/>
                    <a:pt x="577" y="12"/>
                    <a:pt x="576" y="13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2"/>
                    <a:pt x="571" y="12"/>
                    <a:pt x="571" y="12"/>
                  </a:cubicBezTo>
                  <a:cubicBezTo>
                    <a:pt x="571" y="11"/>
                    <a:pt x="570" y="10"/>
                    <a:pt x="569" y="10"/>
                  </a:cubicBezTo>
                  <a:cubicBezTo>
                    <a:pt x="567" y="9"/>
                    <a:pt x="565" y="10"/>
                    <a:pt x="563" y="11"/>
                  </a:cubicBezTo>
                  <a:cubicBezTo>
                    <a:pt x="562" y="13"/>
                    <a:pt x="562" y="13"/>
                    <a:pt x="562" y="13"/>
                  </a:cubicBezTo>
                  <a:cubicBezTo>
                    <a:pt x="561" y="12"/>
                    <a:pt x="561" y="12"/>
                    <a:pt x="561" y="12"/>
                  </a:cubicBezTo>
                  <a:cubicBezTo>
                    <a:pt x="559" y="11"/>
                    <a:pt x="557" y="9"/>
                    <a:pt x="554" y="10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5" y="10"/>
                    <a:pt x="545" y="10"/>
                    <a:pt x="545" y="10"/>
                  </a:cubicBezTo>
                  <a:cubicBezTo>
                    <a:pt x="544" y="10"/>
                    <a:pt x="544" y="10"/>
                    <a:pt x="544" y="10"/>
                  </a:cubicBezTo>
                  <a:cubicBezTo>
                    <a:pt x="543" y="11"/>
                    <a:pt x="543" y="11"/>
                    <a:pt x="543" y="11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38" y="9"/>
                    <a:pt x="538" y="9"/>
                    <a:pt x="538" y="9"/>
                  </a:cubicBezTo>
                  <a:cubicBezTo>
                    <a:pt x="537" y="8"/>
                    <a:pt x="536" y="7"/>
                    <a:pt x="534" y="7"/>
                  </a:cubicBezTo>
                  <a:cubicBezTo>
                    <a:pt x="531" y="7"/>
                    <a:pt x="531" y="8"/>
                    <a:pt x="531" y="9"/>
                  </a:cubicBezTo>
                  <a:cubicBezTo>
                    <a:pt x="532" y="10"/>
                    <a:pt x="532" y="10"/>
                    <a:pt x="532" y="10"/>
                  </a:cubicBezTo>
                  <a:cubicBezTo>
                    <a:pt x="530" y="11"/>
                    <a:pt x="530" y="11"/>
                    <a:pt x="530" y="11"/>
                  </a:cubicBezTo>
                  <a:cubicBezTo>
                    <a:pt x="528" y="13"/>
                    <a:pt x="528" y="13"/>
                    <a:pt x="528" y="13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525" y="12"/>
                    <a:pt x="523" y="12"/>
                    <a:pt x="523" y="12"/>
                  </a:cubicBezTo>
                  <a:cubicBezTo>
                    <a:pt x="520" y="12"/>
                    <a:pt x="517" y="12"/>
                    <a:pt x="514" y="12"/>
                  </a:cubicBezTo>
                  <a:cubicBezTo>
                    <a:pt x="512" y="11"/>
                    <a:pt x="512" y="11"/>
                    <a:pt x="512" y="11"/>
                  </a:cubicBezTo>
                  <a:cubicBezTo>
                    <a:pt x="510" y="10"/>
                    <a:pt x="510" y="10"/>
                    <a:pt x="510" y="10"/>
                  </a:cubicBezTo>
                  <a:cubicBezTo>
                    <a:pt x="509" y="9"/>
                    <a:pt x="510" y="7"/>
                    <a:pt x="509" y="5"/>
                  </a:cubicBezTo>
                  <a:cubicBezTo>
                    <a:pt x="506" y="5"/>
                    <a:pt x="506" y="5"/>
                    <a:pt x="506" y="5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2" y="2"/>
                    <a:pt x="498" y="5"/>
                    <a:pt x="495" y="8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3" y="9"/>
                    <a:pt x="493" y="9"/>
                    <a:pt x="492" y="10"/>
                  </a:cubicBezTo>
                  <a:cubicBezTo>
                    <a:pt x="491" y="12"/>
                    <a:pt x="491" y="12"/>
                    <a:pt x="491" y="12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9" y="13"/>
                    <a:pt x="487" y="13"/>
                    <a:pt x="485" y="13"/>
                  </a:cubicBezTo>
                  <a:cubicBezTo>
                    <a:pt x="481" y="11"/>
                    <a:pt x="481" y="0"/>
                    <a:pt x="477" y="10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5" y="10"/>
                    <a:pt x="474" y="9"/>
                    <a:pt x="472" y="8"/>
                  </a:cubicBezTo>
                  <a:cubicBezTo>
                    <a:pt x="470" y="6"/>
                    <a:pt x="467" y="8"/>
                    <a:pt x="465" y="10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3" y="12"/>
                    <a:pt x="463" y="12"/>
                    <a:pt x="463" y="12"/>
                  </a:cubicBezTo>
                  <a:cubicBezTo>
                    <a:pt x="462" y="11"/>
                    <a:pt x="461" y="8"/>
                    <a:pt x="458" y="7"/>
                  </a:cubicBezTo>
                  <a:cubicBezTo>
                    <a:pt x="455" y="7"/>
                    <a:pt x="453" y="7"/>
                    <a:pt x="451" y="8"/>
                  </a:cubicBezTo>
                  <a:cubicBezTo>
                    <a:pt x="448" y="10"/>
                    <a:pt x="448" y="10"/>
                    <a:pt x="448" y="10"/>
                  </a:cubicBezTo>
                  <a:cubicBezTo>
                    <a:pt x="446" y="9"/>
                    <a:pt x="446" y="9"/>
                    <a:pt x="446" y="9"/>
                  </a:cubicBezTo>
                  <a:cubicBezTo>
                    <a:pt x="445" y="9"/>
                    <a:pt x="444" y="9"/>
                    <a:pt x="443" y="10"/>
                  </a:cubicBezTo>
                  <a:cubicBezTo>
                    <a:pt x="442" y="10"/>
                    <a:pt x="441" y="10"/>
                    <a:pt x="440" y="11"/>
                  </a:cubicBezTo>
                  <a:cubicBezTo>
                    <a:pt x="436" y="12"/>
                    <a:pt x="436" y="12"/>
                    <a:pt x="436" y="12"/>
                  </a:cubicBezTo>
                  <a:cubicBezTo>
                    <a:pt x="435" y="10"/>
                    <a:pt x="435" y="10"/>
                    <a:pt x="435" y="10"/>
                  </a:cubicBezTo>
                  <a:cubicBezTo>
                    <a:pt x="433" y="8"/>
                    <a:pt x="430" y="5"/>
                    <a:pt x="429" y="5"/>
                  </a:cubicBezTo>
                  <a:cubicBezTo>
                    <a:pt x="426" y="4"/>
                    <a:pt x="424" y="4"/>
                    <a:pt x="421" y="6"/>
                  </a:cubicBezTo>
                  <a:cubicBezTo>
                    <a:pt x="418" y="8"/>
                    <a:pt x="418" y="8"/>
                    <a:pt x="418" y="8"/>
                  </a:cubicBezTo>
                  <a:cubicBezTo>
                    <a:pt x="417" y="7"/>
                    <a:pt x="417" y="7"/>
                    <a:pt x="417" y="7"/>
                  </a:cubicBezTo>
                  <a:cubicBezTo>
                    <a:pt x="417" y="7"/>
                    <a:pt x="416" y="7"/>
                    <a:pt x="416" y="7"/>
                  </a:cubicBezTo>
                  <a:cubicBezTo>
                    <a:pt x="415" y="8"/>
                    <a:pt x="415" y="8"/>
                    <a:pt x="415" y="8"/>
                  </a:cubicBezTo>
                  <a:cubicBezTo>
                    <a:pt x="412" y="7"/>
                    <a:pt x="412" y="7"/>
                    <a:pt x="412" y="7"/>
                  </a:cubicBezTo>
                  <a:cubicBezTo>
                    <a:pt x="410" y="7"/>
                    <a:pt x="409" y="7"/>
                    <a:pt x="407" y="8"/>
                  </a:cubicBezTo>
                  <a:cubicBezTo>
                    <a:pt x="404" y="8"/>
                    <a:pt x="404" y="8"/>
                    <a:pt x="404" y="8"/>
                  </a:cubicBezTo>
                  <a:cubicBezTo>
                    <a:pt x="404" y="8"/>
                    <a:pt x="404" y="8"/>
                    <a:pt x="403" y="9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1" y="4"/>
                    <a:pt x="398" y="4"/>
                    <a:pt x="395" y="7"/>
                  </a:cubicBezTo>
                  <a:cubicBezTo>
                    <a:pt x="393" y="8"/>
                    <a:pt x="393" y="8"/>
                    <a:pt x="393" y="8"/>
                  </a:cubicBezTo>
                  <a:cubicBezTo>
                    <a:pt x="389" y="5"/>
                    <a:pt x="389" y="5"/>
                    <a:pt x="389" y="5"/>
                  </a:cubicBezTo>
                  <a:cubicBezTo>
                    <a:pt x="388" y="5"/>
                    <a:pt x="387" y="4"/>
                    <a:pt x="385" y="4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45" y="4"/>
                    <a:pt x="345" y="4"/>
                    <a:pt x="345" y="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3" y="2"/>
                    <a:pt x="343" y="2"/>
                    <a:pt x="342" y="3"/>
                  </a:cubicBezTo>
                  <a:cubicBezTo>
                    <a:pt x="341" y="4"/>
                    <a:pt x="341" y="4"/>
                    <a:pt x="341" y="4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298" y="3"/>
                    <a:pt x="277" y="0"/>
                    <a:pt x="272" y="12"/>
                  </a:cubicBezTo>
                  <a:cubicBezTo>
                    <a:pt x="272" y="12"/>
                    <a:pt x="272" y="12"/>
                    <a:pt x="272" y="12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261" y="11"/>
                    <a:pt x="258" y="11"/>
                    <a:pt x="257" y="10"/>
                  </a:cubicBezTo>
                  <a:cubicBezTo>
                    <a:pt x="253" y="8"/>
                    <a:pt x="250" y="12"/>
                    <a:pt x="247" y="12"/>
                  </a:cubicBezTo>
                  <a:cubicBezTo>
                    <a:pt x="245" y="12"/>
                    <a:pt x="245" y="7"/>
                    <a:pt x="242" y="10"/>
                  </a:cubicBezTo>
                  <a:cubicBezTo>
                    <a:pt x="240" y="11"/>
                    <a:pt x="239" y="15"/>
                    <a:pt x="237" y="17"/>
                  </a:cubicBezTo>
                  <a:cubicBezTo>
                    <a:pt x="231" y="23"/>
                    <a:pt x="230" y="17"/>
                    <a:pt x="226" y="17"/>
                  </a:cubicBezTo>
                  <a:cubicBezTo>
                    <a:pt x="225" y="17"/>
                    <a:pt x="225" y="17"/>
                    <a:pt x="225" y="17"/>
                  </a:cubicBezTo>
                  <a:cubicBezTo>
                    <a:pt x="224" y="17"/>
                    <a:pt x="224" y="17"/>
                    <a:pt x="224" y="17"/>
                  </a:cubicBezTo>
                  <a:cubicBezTo>
                    <a:pt x="219" y="17"/>
                    <a:pt x="219" y="23"/>
                    <a:pt x="213" y="17"/>
                  </a:cubicBezTo>
                  <a:cubicBezTo>
                    <a:pt x="211" y="15"/>
                    <a:pt x="210" y="11"/>
                    <a:pt x="208" y="10"/>
                  </a:cubicBezTo>
                  <a:cubicBezTo>
                    <a:pt x="205" y="7"/>
                    <a:pt x="205" y="12"/>
                    <a:pt x="203" y="12"/>
                  </a:cubicBezTo>
                  <a:cubicBezTo>
                    <a:pt x="200" y="12"/>
                    <a:pt x="197" y="8"/>
                    <a:pt x="193" y="10"/>
                  </a:cubicBezTo>
                  <a:cubicBezTo>
                    <a:pt x="190" y="11"/>
                    <a:pt x="183" y="12"/>
                    <a:pt x="177" y="12"/>
                  </a:cubicBezTo>
                  <a:cubicBezTo>
                    <a:pt x="177" y="12"/>
                    <a:pt x="175" y="12"/>
                    <a:pt x="173" y="12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9" y="8"/>
                    <a:pt x="169" y="7"/>
                    <a:pt x="166" y="7"/>
                  </a:cubicBezTo>
                  <a:cubicBezTo>
                    <a:pt x="164" y="7"/>
                    <a:pt x="163" y="8"/>
                    <a:pt x="162" y="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3" y="12"/>
                    <a:pt x="147" y="15"/>
                    <a:pt x="141" y="15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5" y="10"/>
                    <a:pt x="133" y="9"/>
                    <a:pt x="130" y="10"/>
                  </a:cubicBezTo>
                  <a:cubicBezTo>
                    <a:pt x="130" y="10"/>
                    <a:pt x="130" y="10"/>
                    <a:pt x="129" y="10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06" y="5"/>
                    <a:pt x="81" y="3"/>
                    <a:pt x="57" y="3"/>
                  </a:cubicBezTo>
                  <a:cubicBezTo>
                    <a:pt x="54" y="3"/>
                    <a:pt x="51" y="3"/>
                    <a:pt x="47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256769">
            <a:off x="2533685" y="2967550"/>
            <a:ext cx="1295924" cy="3886869"/>
            <a:chOff x="1504369" y="2982594"/>
            <a:chExt cx="997455" cy="2991670"/>
          </a:xfrm>
        </p:grpSpPr>
        <p:sp>
          <p:nvSpPr>
            <p:cNvPr id="122" name="Rectangle 62"/>
            <p:cNvSpPr>
              <a:spLocks noChangeArrowheads="1"/>
            </p:cNvSpPr>
            <p:nvPr/>
          </p:nvSpPr>
          <p:spPr bwMode="auto">
            <a:xfrm>
              <a:off x="1521098" y="3026507"/>
              <a:ext cx="967483" cy="8901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63"/>
            <p:cNvSpPr>
              <a:spLocks noChangeArrowheads="1"/>
            </p:cNvSpPr>
            <p:nvPr/>
          </p:nvSpPr>
          <p:spPr bwMode="auto">
            <a:xfrm>
              <a:off x="1521098" y="3026507"/>
              <a:ext cx="490712" cy="890113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64"/>
            <p:cNvSpPr>
              <a:spLocks noEditPoints="1"/>
            </p:cNvSpPr>
            <p:nvPr/>
          </p:nvSpPr>
          <p:spPr bwMode="auto">
            <a:xfrm>
              <a:off x="1504369" y="4207980"/>
              <a:ext cx="996758" cy="1766284"/>
            </a:xfrm>
            <a:custGeom>
              <a:avLst/>
              <a:gdLst>
                <a:gd name="T0" fmla="*/ 673 w 1430"/>
                <a:gd name="T1" fmla="*/ 2024 h 2534"/>
                <a:gd name="T2" fmla="*/ 612 w 1430"/>
                <a:gd name="T3" fmla="*/ 2078 h 2534"/>
                <a:gd name="T4" fmla="*/ 597 w 1430"/>
                <a:gd name="T5" fmla="*/ 2162 h 2534"/>
                <a:gd name="T6" fmla="*/ 638 w 1430"/>
                <a:gd name="T7" fmla="*/ 2234 h 2534"/>
                <a:gd name="T8" fmla="*/ 710 w 1430"/>
                <a:gd name="T9" fmla="*/ 2264 h 2534"/>
                <a:gd name="T10" fmla="*/ 769 w 1430"/>
                <a:gd name="T11" fmla="*/ 2249 h 2534"/>
                <a:gd name="T12" fmla="*/ 824 w 1430"/>
                <a:gd name="T13" fmla="*/ 2189 h 2534"/>
                <a:gd name="T14" fmla="*/ 829 w 1430"/>
                <a:gd name="T15" fmla="*/ 2104 h 2534"/>
                <a:gd name="T16" fmla="*/ 782 w 1430"/>
                <a:gd name="T17" fmla="*/ 2037 h 2534"/>
                <a:gd name="T18" fmla="*/ 715 w 1430"/>
                <a:gd name="T19" fmla="*/ 2015 h 2534"/>
                <a:gd name="T20" fmla="*/ 1430 w 1430"/>
                <a:gd name="T21" fmla="*/ 87 h 2534"/>
                <a:gd name="T22" fmla="*/ 1425 w 1430"/>
                <a:gd name="T23" fmla="*/ 116 h 2534"/>
                <a:gd name="T24" fmla="*/ 1342 w 1430"/>
                <a:gd name="T25" fmla="*/ 167 h 2534"/>
                <a:gd name="T26" fmla="*/ 1224 w 1430"/>
                <a:gd name="T27" fmla="*/ 256 h 2534"/>
                <a:gd name="T28" fmla="*/ 1114 w 1430"/>
                <a:gd name="T29" fmla="*/ 370 h 2534"/>
                <a:gd name="T30" fmla="*/ 1017 w 1430"/>
                <a:gd name="T31" fmla="*/ 511 h 2534"/>
                <a:gd name="T32" fmla="*/ 943 w 1430"/>
                <a:gd name="T33" fmla="*/ 682 h 2534"/>
                <a:gd name="T34" fmla="*/ 900 w 1430"/>
                <a:gd name="T35" fmla="*/ 887 h 2534"/>
                <a:gd name="T36" fmla="*/ 896 w 1430"/>
                <a:gd name="T37" fmla="*/ 1124 h 2534"/>
                <a:gd name="T38" fmla="*/ 932 w 1430"/>
                <a:gd name="T39" fmla="*/ 1384 h 2534"/>
                <a:gd name="T40" fmla="*/ 964 w 1430"/>
                <a:gd name="T41" fmla="*/ 1628 h 2534"/>
                <a:gd name="T42" fmla="*/ 977 w 1430"/>
                <a:gd name="T43" fmla="*/ 1858 h 2534"/>
                <a:gd name="T44" fmla="*/ 972 w 1430"/>
                <a:gd name="T45" fmla="*/ 2067 h 2534"/>
                <a:gd name="T46" fmla="*/ 945 w 1430"/>
                <a:gd name="T47" fmla="*/ 2247 h 2534"/>
                <a:gd name="T48" fmla="*/ 897 w 1430"/>
                <a:gd name="T49" fmla="*/ 2390 h 2534"/>
                <a:gd name="T50" fmla="*/ 822 w 1430"/>
                <a:gd name="T51" fmla="*/ 2488 h 2534"/>
                <a:gd name="T52" fmla="*/ 723 w 1430"/>
                <a:gd name="T53" fmla="*/ 2534 h 2534"/>
                <a:gd name="T54" fmla="*/ 670 w 1430"/>
                <a:gd name="T55" fmla="*/ 2524 h 2534"/>
                <a:gd name="T56" fmla="*/ 580 w 1430"/>
                <a:gd name="T57" fmla="*/ 2460 h 2534"/>
                <a:gd name="T58" fmla="*/ 515 w 1430"/>
                <a:gd name="T59" fmla="*/ 2346 h 2534"/>
                <a:gd name="T60" fmla="*/ 473 w 1430"/>
                <a:gd name="T61" fmla="*/ 2191 h 2534"/>
                <a:gd name="T62" fmla="*/ 454 w 1430"/>
                <a:gd name="T63" fmla="*/ 2001 h 2534"/>
                <a:gd name="T64" fmla="*/ 456 w 1430"/>
                <a:gd name="T65" fmla="*/ 1783 h 2534"/>
                <a:gd name="T66" fmla="*/ 475 w 1430"/>
                <a:gd name="T67" fmla="*/ 1548 h 2534"/>
                <a:gd name="T68" fmla="*/ 511 w 1430"/>
                <a:gd name="T69" fmla="*/ 1300 h 2534"/>
                <a:gd name="T70" fmla="*/ 538 w 1430"/>
                <a:gd name="T71" fmla="*/ 1040 h 2534"/>
                <a:gd name="T72" fmla="*/ 520 w 1430"/>
                <a:gd name="T73" fmla="*/ 815 h 2534"/>
                <a:gd name="T74" fmla="*/ 466 w 1430"/>
                <a:gd name="T75" fmla="*/ 622 h 2534"/>
                <a:gd name="T76" fmla="*/ 382 w 1430"/>
                <a:gd name="T77" fmla="*/ 461 h 2534"/>
                <a:gd name="T78" fmla="*/ 280 w 1430"/>
                <a:gd name="T79" fmla="*/ 329 h 2534"/>
                <a:gd name="T80" fmla="*/ 166 w 1430"/>
                <a:gd name="T81" fmla="*/ 223 h 2534"/>
                <a:gd name="T82" fmla="*/ 50 w 1430"/>
                <a:gd name="T83" fmla="*/ 143 h 2534"/>
                <a:gd name="T84" fmla="*/ 1 w 1430"/>
                <a:gd name="T85" fmla="*/ 108 h 2534"/>
                <a:gd name="T86" fmla="*/ 9 w 1430"/>
                <a:gd name="T87" fmla="*/ 0 h 2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30" h="2534">
                  <a:moveTo>
                    <a:pt x="715" y="2015"/>
                  </a:moveTo>
                  <a:lnTo>
                    <a:pt x="699" y="2016"/>
                  </a:lnTo>
                  <a:lnTo>
                    <a:pt x="673" y="2024"/>
                  </a:lnTo>
                  <a:lnTo>
                    <a:pt x="648" y="2037"/>
                  </a:lnTo>
                  <a:lnTo>
                    <a:pt x="627" y="2056"/>
                  </a:lnTo>
                  <a:lnTo>
                    <a:pt x="612" y="2078"/>
                  </a:lnTo>
                  <a:lnTo>
                    <a:pt x="600" y="2104"/>
                  </a:lnTo>
                  <a:lnTo>
                    <a:pt x="596" y="2133"/>
                  </a:lnTo>
                  <a:lnTo>
                    <a:pt x="597" y="2162"/>
                  </a:lnTo>
                  <a:lnTo>
                    <a:pt x="605" y="2189"/>
                  </a:lnTo>
                  <a:lnTo>
                    <a:pt x="619" y="2214"/>
                  </a:lnTo>
                  <a:lnTo>
                    <a:pt x="638" y="2234"/>
                  </a:lnTo>
                  <a:lnTo>
                    <a:pt x="661" y="2249"/>
                  </a:lnTo>
                  <a:lnTo>
                    <a:pt x="687" y="2260"/>
                  </a:lnTo>
                  <a:lnTo>
                    <a:pt x="710" y="2264"/>
                  </a:lnTo>
                  <a:lnTo>
                    <a:pt x="720" y="2264"/>
                  </a:lnTo>
                  <a:lnTo>
                    <a:pt x="742" y="2260"/>
                  </a:lnTo>
                  <a:lnTo>
                    <a:pt x="769" y="2249"/>
                  </a:lnTo>
                  <a:lnTo>
                    <a:pt x="792" y="2234"/>
                  </a:lnTo>
                  <a:lnTo>
                    <a:pt x="811" y="2214"/>
                  </a:lnTo>
                  <a:lnTo>
                    <a:pt x="824" y="2189"/>
                  </a:lnTo>
                  <a:lnTo>
                    <a:pt x="833" y="2162"/>
                  </a:lnTo>
                  <a:lnTo>
                    <a:pt x="834" y="2133"/>
                  </a:lnTo>
                  <a:lnTo>
                    <a:pt x="829" y="2104"/>
                  </a:lnTo>
                  <a:lnTo>
                    <a:pt x="818" y="2078"/>
                  </a:lnTo>
                  <a:lnTo>
                    <a:pt x="803" y="2056"/>
                  </a:lnTo>
                  <a:lnTo>
                    <a:pt x="782" y="2037"/>
                  </a:lnTo>
                  <a:lnTo>
                    <a:pt x="757" y="2024"/>
                  </a:lnTo>
                  <a:lnTo>
                    <a:pt x="731" y="2016"/>
                  </a:lnTo>
                  <a:lnTo>
                    <a:pt x="715" y="2015"/>
                  </a:lnTo>
                  <a:close/>
                  <a:moveTo>
                    <a:pt x="9" y="0"/>
                  </a:moveTo>
                  <a:lnTo>
                    <a:pt x="1421" y="0"/>
                  </a:lnTo>
                  <a:lnTo>
                    <a:pt x="1430" y="87"/>
                  </a:lnTo>
                  <a:lnTo>
                    <a:pt x="1430" y="99"/>
                  </a:lnTo>
                  <a:lnTo>
                    <a:pt x="1429" y="108"/>
                  </a:lnTo>
                  <a:lnTo>
                    <a:pt x="1425" y="116"/>
                  </a:lnTo>
                  <a:lnTo>
                    <a:pt x="1419" y="121"/>
                  </a:lnTo>
                  <a:lnTo>
                    <a:pt x="1380" y="143"/>
                  </a:lnTo>
                  <a:lnTo>
                    <a:pt x="1342" y="167"/>
                  </a:lnTo>
                  <a:lnTo>
                    <a:pt x="1303" y="193"/>
                  </a:lnTo>
                  <a:lnTo>
                    <a:pt x="1264" y="223"/>
                  </a:lnTo>
                  <a:lnTo>
                    <a:pt x="1224" y="256"/>
                  </a:lnTo>
                  <a:lnTo>
                    <a:pt x="1186" y="290"/>
                  </a:lnTo>
                  <a:lnTo>
                    <a:pt x="1150" y="329"/>
                  </a:lnTo>
                  <a:lnTo>
                    <a:pt x="1114" y="370"/>
                  </a:lnTo>
                  <a:lnTo>
                    <a:pt x="1079" y="414"/>
                  </a:lnTo>
                  <a:lnTo>
                    <a:pt x="1048" y="461"/>
                  </a:lnTo>
                  <a:lnTo>
                    <a:pt x="1017" y="511"/>
                  </a:lnTo>
                  <a:lnTo>
                    <a:pt x="990" y="565"/>
                  </a:lnTo>
                  <a:lnTo>
                    <a:pt x="965" y="622"/>
                  </a:lnTo>
                  <a:lnTo>
                    <a:pt x="943" y="682"/>
                  </a:lnTo>
                  <a:lnTo>
                    <a:pt x="924" y="747"/>
                  </a:lnTo>
                  <a:lnTo>
                    <a:pt x="910" y="815"/>
                  </a:lnTo>
                  <a:lnTo>
                    <a:pt x="900" y="887"/>
                  </a:lnTo>
                  <a:lnTo>
                    <a:pt x="893" y="961"/>
                  </a:lnTo>
                  <a:lnTo>
                    <a:pt x="892" y="1040"/>
                  </a:lnTo>
                  <a:lnTo>
                    <a:pt x="896" y="1124"/>
                  </a:lnTo>
                  <a:lnTo>
                    <a:pt x="905" y="1210"/>
                  </a:lnTo>
                  <a:lnTo>
                    <a:pt x="919" y="1300"/>
                  </a:lnTo>
                  <a:lnTo>
                    <a:pt x="932" y="1384"/>
                  </a:lnTo>
                  <a:lnTo>
                    <a:pt x="944" y="1467"/>
                  </a:lnTo>
                  <a:lnTo>
                    <a:pt x="955" y="1548"/>
                  </a:lnTo>
                  <a:lnTo>
                    <a:pt x="964" y="1628"/>
                  </a:lnTo>
                  <a:lnTo>
                    <a:pt x="970" y="1706"/>
                  </a:lnTo>
                  <a:lnTo>
                    <a:pt x="974" y="1783"/>
                  </a:lnTo>
                  <a:lnTo>
                    <a:pt x="977" y="1858"/>
                  </a:lnTo>
                  <a:lnTo>
                    <a:pt x="978" y="1930"/>
                  </a:lnTo>
                  <a:lnTo>
                    <a:pt x="976" y="2001"/>
                  </a:lnTo>
                  <a:lnTo>
                    <a:pt x="972" y="2067"/>
                  </a:lnTo>
                  <a:lnTo>
                    <a:pt x="965" y="2130"/>
                  </a:lnTo>
                  <a:lnTo>
                    <a:pt x="957" y="2191"/>
                  </a:lnTo>
                  <a:lnTo>
                    <a:pt x="945" y="2247"/>
                  </a:lnTo>
                  <a:lnTo>
                    <a:pt x="932" y="2299"/>
                  </a:lnTo>
                  <a:lnTo>
                    <a:pt x="915" y="2346"/>
                  </a:lnTo>
                  <a:lnTo>
                    <a:pt x="897" y="2390"/>
                  </a:lnTo>
                  <a:lnTo>
                    <a:pt x="875" y="2427"/>
                  </a:lnTo>
                  <a:lnTo>
                    <a:pt x="850" y="2460"/>
                  </a:lnTo>
                  <a:lnTo>
                    <a:pt x="822" y="2488"/>
                  </a:lnTo>
                  <a:lnTo>
                    <a:pt x="792" y="2509"/>
                  </a:lnTo>
                  <a:lnTo>
                    <a:pt x="759" y="2524"/>
                  </a:lnTo>
                  <a:lnTo>
                    <a:pt x="723" y="2534"/>
                  </a:lnTo>
                  <a:lnTo>
                    <a:pt x="715" y="2532"/>
                  </a:lnTo>
                  <a:lnTo>
                    <a:pt x="707" y="2534"/>
                  </a:lnTo>
                  <a:lnTo>
                    <a:pt x="670" y="2524"/>
                  </a:lnTo>
                  <a:lnTo>
                    <a:pt x="638" y="2509"/>
                  </a:lnTo>
                  <a:lnTo>
                    <a:pt x="608" y="2488"/>
                  </a:lnTo>
                  <a:lnTo>
                    <a:pt x="580" y="2460"/>
                  </a:lnTo>
                  <a:lnTo>
                    <a:pt x="555" y="2427"/>
                  </a:lnTo>
                  <a:lnTo>
                    <a:pt x="533" y="2390"/>
                  </a:lnTo>
                  <a:lnTo>
                    <a:pt x="515" y="2346"/>
                  </a:lnTo>
                  <a:lnTo>
                    <a:pt x="498" y="2299"/>
                  </a:lnTo>
                  <a:lnTo>
                    <a:pt x="484" y="2247"/>
                  </a:lnTo>
                  <a:lnTo>
                    <a:pt x="473" y="2191"/>
                  </a:lnTo>
                  <a:lnTo>
                    <a:pt x="465" y="2130"/>
                  </a:lnTo>
                  <a:lnTo>
                    <a:pt x="458" y="2067"/>
                  </a:lnTo>
                  <a:lnTo>
                    <a:pt x="454" y="2001"/>
                  </a:lnTo>
                  <a:lnTo>
                    <a:pt x="452" y="1930"/>
                  </a:lnTo>
                  <a:lnTo>
                    <a:pt x="453" y="1858"/>
                  </a:lnTo>
                  <a:lnTo>
                    <a:pt x="456" y="1783"/>
                  </a:lnTo>
                  <a:lnTo>
                    <a:pt x="460" y="1706"/>
                  </a:lnTo>
                  <a:lnTo>
                    <a:pt x="466" y="1628"/>
                  </a:lnTo>
                  <a:lnTo>
                    <a:pt x="475" y="1548"/>
                  </a:lnTo>
                  <a:lnTo>
                    <a:pt x="486" y="1467"/>
                  </a:lnTo>
                  <a:lnTo>
                    <a:pt x="498" y="1384"/>
                  </a:lnTo>
                  <a:lnTo>
                    <a:pt x="511" y="1300"/>
                  </a:lnTo>
                  <a:lnTo>
                    <a:pt x="525" y="1210"/>
                  </a:lnTo>
                  <a:lnTo>
                    <a:pt x="534" y="1124"/>
                  </a:lnTo>
                  <a:lnTo>
                    <a:pt x="538" y="1040"/>
                  </a:lnTo>
                  <a:lnTo>
                    <a:pt x="537" y="961"/>
                  </a:lnTo>
                  <a:lnTo>
                    <a:pt x="530" y="887"/>
                  </a:lnTo>
                  <a:lnTo>
                    <a:pt x="520" y="815"/>
                  </a:lnTo>
                  <a:lnTo>
                    <a:pt x="505" y="747"/>
                  </a:lnTo>
                  <a:lnTo>
                    <a:pt x="487" y="682"/>
                  </a:lnTo>
                  <a:lnTo>
                    <a:pt x="466" y="622"/>
                  </a:lnTo>
                  <a:lnTo>
                    <a:pt x="441" y="565"/>
                  </a:lnTo>
                  <a:lnTo>
                    <a:pt x="412" y="511"/>
                  </a:lnTo>
                  <a:lnTo>
                    <a:pt x="382" y="461"/>
                  </a:lnTo>
                  <a:lnTo>
                    <a:pt x="351" y="414"/>
                  </a:lnTo>
                  <a:lnTo>
                    <a:pt x="316" y="370"/>
                  </a:lnTo>
                  <a:lnTo>
                    <a:pt x="280" y="329"/>
                  </a:lnTo>
                  <a:lnTo>
                    <a:pt x="244" y="290"/>
                  </a:lnTo>
                  <a:lnTo>
                    <a:pt x="206" y="256"/>
                  </a:lnTo>
                  <a:lnTo>
                    <a:pt x="166" y="223"/>
                  </a:lnTo>
                  <a:lnTo>
                    <a:pt x="127" y="193"/>
                  </a:lnTo>
                  <a:lnTo>
                    <a:pt x="88" y="167"/>
                  </a:lnTo>
                  <a:lnTo>
                    <a:pt x="50" y="143"/>
                  </a:lnTo>
                  <a:lnTo>
                    <a:pt x="10" y="121"/>
                  </a:lnTo>
                  <a:lnTo>
                    <a:pt x="5" y="116"/>
                  </a:lnTo>
                  <a:lnTo>
                    <a:pt x="1" y="108"/>
                  </a:lnTo>
                  <a:lnTo>
                    <a:pt x="0" y="99"/>
                  </a:lnTo>
                  <a:lnTo>
                    <a:pt x="0" y="8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65"/>
            <p:cNvSpPr>
              <a:spLocks/>
            </p:cNvSpPr>
            <p:nvPr/>
          </p:nvSpPr>
          <p:spPr bwMode="auto">
            <a:xfrm>
              <a:off x="1505066" y="4203798"/>
              <a:ext cx="504652" cy="1770466"/>
            </a:xfrm>
            <a:custGeom>
              <a:avLst/>
              <a:gdLst>
                <a:gd name="T0" fmla="*/ 724 w 724"/>
                <a:gd name="T1" fmla="*/ 0 h 2540"/>
                <a:gd name="T2" fmla="*/ 715 w 724"/>
                <a:gd name="T3" fmla="*/ 2021 h 2540"/>
                <a:gd name="T4" fmla="*/ 673 w 724"/>
                <a:gd name="T5" fmla="*/ 2030 h 2540"/>
                <a:gd name="T6" fmla="*/ 629 w 724"/>
                <a:gd name="T7" fmla="*/ 2062 h 2540"/>
                <a:gd name="T8" fmla="*/ 601 w 724"/>
                <a:gd name="T9" fmla="*/ 2110 h 2540"/>
                <a:gd name="T10" fmla="*/ 599 w 724"/>
                <a:gd name="T11" fmla="*/ 2168 h 2540"/>
                <a:gd name="T12" fmla="*/ 620 w 724"/>
                <a:gd name="T13" fmla="*/ 2220 h 2540"/>
                <a:gd name="T14" fmla="*/ 662 w 724"/>
                <a:gd name="T15" fmla="*/ 2255 h 2540"/>
                <a:gd name="T16" fmla="*/ 710 w 724"/>
                <a:gd name="T17" fmla="*/ 2270 h 2540"/>
                <a:gd name="T18" fmla="*/ 724 w 724"/>
                <a:gd name="T19" fmla="*/ 2269 h 2540"/>
                <a:gd name="T20" fmla="*/ 723 w 724"/>
                <a:gd name="T21" fmla="*/ 2540 h 2540"/>
                <a:gd name="T22" fmla="*/ 709 w 724"/>
                <a:gd name="T23" fmla="*/ 2540 h 2540"/>
                <a:gd name="T24" fmla="*/ 638 w 724"/>
                <a:gd name="T25" fmla="*/ 2515 h 2540"/>
                <a:gd name="T26" fmla="*/ 580 w 724"/>
                <a:gd name="T27" fmla="*/ 2466 h 2540"/>
                <a:gd name="T28" fmla="*/ 535 w 724"/>
                <a:gd name="T29" fmla="*/ 2396 h 2540"/>
                <a:gd name="T30" fmla="*/ 499 w 724"/>
                <a:gd name="T31" fmla="*/ 2305 h 2540"/>
                <a:gd name="T32" fmla="*/ 474 w 724"/>
                <a:gd name="T33" fmla="*/ 2197 h 2540"/>
                <a:gd name="T34" fmla="*/ 459 w 724"/>
                <a:gd name="T35" fmla="*/ 2073 h 2540"/>
                <a:gd name="T36" fmla="*/ 453 w 724"/>
                <a:gd name="T37" fmla="*/ 1936 h 2540"/>
                <a:gd name="T38" fmla="*/ 456 w 724"/>
                <a:gd name="T39" fmla="*/ 1789 h 2540"/>
                <a:gd name="T40" fmla="*/ 468 w 724"/>
                <a:gd name="T41" fmla="*/ 1634 h 2540"/>
                <a:gd name="T42" fmla="*/ 486 w 724"/>
                <a:gd name="T43" fmla="*/ 1473 h 2540"/>
                <a:gd name="T44" fmla="*/ 512 w 724"/>
                <a:gd name="T45" fmla="*/ 1306 h 2540"/>
                <a:gd name="T46" fmla="*/ 536 w 724"/>
                <a:gd name="T47" fmla="*/ 1130 h 2540"/>
                <a:gd name="T48" fmla="*/ 537 w 724"/>
                <a:gd name="T49" fmla="*/ 967 h 2540"/>
                <a:gd name="T50" fmla="*/ 521 w 724"/>
                <a:gd name="T51" fmla="*/ 821 h 2540"/>
                <a:gd name="T52" fmla="*/ 489 w 724"/>
                <a:gd name="T53" fmla="*/ 688 h 2540"/>
                <a:gd name="T54" fmla="*/ 442 w 724"/>
                <a:gd name="T55" fmla="*/ 571 h 2540"/>
                <a:gd name="T56" fmla="*/ 384 w 724"/>
                <a:gd name="T57" fmla="*/ 467 h 2540"/>
                <a:gd name="T58" fmla="*/ 317 w 724"/>
                <a:gd name="T59" fmla="*/ 376 h 2540"/>
                <a:gd name="T60" fmla="*/ 244 w 724"/>
                <a:gd name="T61" fmla="*/ 296 h 2540"/>
                <a:gd name="T62" fmla="*/ 167 w 724"/>
                <a:gd name="T63" fmla="*/ 229 h 2540"/>
                <a:gd name="T64" fmla="*/ 89 w 724"/>
                <a:gd name="T65" fmla="*/ 173 h 2540"/>
                <a:gd name="T66" fmla="*/ 12 w 724"/>
                <a:gd name="T67" fmla="*/ 127 h 2540"/>
                <a:gd name="T68" fmla="*/ 3 w 724"/>
                <a:gd name="T69" fmla="*/ 114 h 2540"/>
                <a:gd name="T70" fmla="*/ 0 w 724"/>
                <a:gd name="T71" fmla="*/ 93 h 2540"/>
                <a:gd name="T72" fmla="*/ 13 w 724"/>
                <a:gd name="T73" fmla="*/ 6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4" h="2540">
                  <a:moveTo>
                    <a:pt x="13" y="0"/>
                  </a:moveTo>
                  <a:lnTo>
                    <a:pt x="724" y="0"/>
                  </a:lnTo>
                  <a:lnTo>
                    <a:pt x="724" y="2022"/>
                  </a:lnTo>
                  <a:lnTo>
                    <a:pt x="715" y="2021"/>
                  </a:lnTo>
                  <a:lnTo>
                    <a:pt x="701" y="2022"/>
                  </a:lnTo>
                  <a:lnTo>
                    <a:pt x="673" y="2030"/>
                  </a:lnTo>
                  <a:lnTo>
                    <a:pt x="648" y="2043"/>
                  </a:lnTo>
                  <a:lnTo>
                    <a:pt x="629" y="2062"/>
                  </a:lnTo>
                  <a:lnTo>
                    <a:pt x="612" y="2084"/>
                  </a:lnTo>
                  <a:lnTo>
                    <a:pt x="601" y="2110"/>
                  </a:lnTo>
                  <a:lnTo>
                    <a:pt x="596" y="2139"/>
                  </a:lnTo>
                  <a:lnTo>
                    <a:pt x="599" y="2168"/>
                  </a:lnTo>
                  <a:lnTo>
                    <a:pt x="607" y="2195"/>
                  </a:lnTo>
                  <a:lnTo>
                    <a:pt x="620" y="2220"/>
                  </a:lnTo>
                  <a:lnTo>
                    <a:pt x="639" y="2240"/>
                  </a:lnTo>
                  <a:lnTo>
                    <a:pt x="662" y="2255"/>
                  </a:lnTo>
                  <a:lnTo>
                    <a:pt x="688" y="2266"/>
                  </a:lnTo>
                  <a:lnTo>
                    <a:pt x="710" y="2270"/>
                  </a:lnTo>
                  <a:lnTo>
                    <a:pt x="720" y="2270"/>
                  </a:lnTo>
                  <a:lnTo>
                    <a:pt x="724" y="2269"/>
                  </a:lnTo>
                  <a:lnTo>
                    <a:pt x="724" y="2540"/>
                  </a:lnTo>
                  <a:lnTo>
                    <a:pt x="723" y="2540"/>
                  </a:lnTo>
                  <a:lnTo>
                    <a:pt x="715" y="2538"/>
                  </a:lnTo>
                  <a:lnTo>
                    <a:pt x="709" y="2540"/>
                  </a:lnTo>
                  <a:lnTo>
                    <a:pt x="672" y="2530"/>
                  </a:lnTo>
                  <a:lnTo>
                    <a:pt x="638" y="2515"/>
                  </a:lnTo>
                  <a:lnTo>
                    <a:pt x="608" y="2494"/>
                  </a:lnTo>
                  <a:lnTo>
                    <a:pt x="580" y="2466"/>
                  </a:lnTo>
                  <a:lnTo>
                    <a:pt x="556" y="2433"/>
                  </a:lnTo>
                  <a:lnTo>
                    <a:pt x="535" y="2396"/>
                  </a:lnTo>
                  <a:lnTo>
                    <a:pt x="515" y="2352"/>
                  </a:lnTo>
                  <a:lnTo>
                    <a:pt x="499" y="2305"/>
                  </a:lnTo>
                  <a:lnTo>
                    <a:pt x="485" y="2253"/>
                  </a:lnTo>
                  <a:lnTo>
                    <a:pt x="474" y="2197"/>
                  </a:lnTo>
                  <a:lnTo>
                    <a:pt x="465" y="2136"/>
                  </a:lnTo>
                  <a:lnTo>
                    <a:pt x="459" y="2073"/>
                  </a:lnTo>
                  <a:lnTo>
                    <a:pt x="455" y="2007"/>
                  </a:lnTo>
                  <a:lnTo>
                    <a:pt x="453" y="1936"/>
                  </a:lnTo>
                  <a:lnTo>
                    <a:pt x="453" y="1864"/>
                  </a:lnTo>
                  <a:lnTo>
                    <a:pt x="456" y="1789"/>
                  </a:lnTo>
                  <a:lnTo>
                    <a:pt x="461" y="1712"/>
                  </a:lnTo>
                  <a:lnTo>
                    <a:pt x="468" y="1634"/>
                  </a:lnTo>
                  <a:lnTo>
                    <a:pt x="476" y="1554"/>
                  </a:lnTo>
                  <a:lnTo>
                    <a:pt x="486" y="1473"/>
                  </a:lnTo>
                  <a:lnTo>
                    <a:pt x="498" y="1390"/>
                  </a:lnTo>
                  <a:lnTo>
                    <a:pt x="512" y="1306"/>
                  </a:lnTo>
                  <a:lnTo>
                    <a:pt x="527" y="1216"/>
                  </a:lnTo>
                  <a:lnTo>
                    <a:pt x="536" y="1130"/>
                  </a:lnTo>
                  <a:lnTo>
                    <a:pt x="538" y="1046"/>
                  </a:lnTo>
                  <a:lnTo>
                    <a:pt x="537" y="967"/>
                  </a:lnTo>
                  <a:lnTo>
                    <a:pt x="532" y="893"/>
                  </a:lnTo>
                  <a:lnTo>
                    <a:pt x="521" y="821"/>
                  </a:lnTo>
                  <a:lnTo>
                    <a:pt x="506" y="753"/>
                  </a:lnTo>
                  <a:lnTo>
                    <a:pt x="489" y="688"/>
                  </a:lnTo>
                  <a:lnTo>
                    <a:pt x="466" y="628"/>
                  </a:lnTo>
                  <a:lnTo>
                    <a:pt x="442" y="571"/>
                  </a:lnTo>
                  <a:lnTo>
                    <a:pt x="414" y="517"/>
                  </a:lnTo>
                  <a:lnTo>
                    <a:pt x="384" y="467"/>
                  </a:lnTo>
                  <a:lnTo>
                    <a:pt x="351" y="420"/>
                  </a:lnTo>
                  <a:lnTo>
                    <a:pt x="317" y="376"/>
                  </a:lnTo>
                  <a:lnTo>
                    <a:pt x="281" y="335"/>
                  </a:lnTo>
                  <a:lnTo>
                    <a:pt x="244" y="296"/>
                  </a:lnTo>
                  <a:lnTo>
                    <a:pt x="206" y="262"/>
                  </a:lnTo>
                  <a:lnTo>
                    <a:pt x="167" y="229"/>
                  </a:lnTo>
                  <a:lnTo>
                    <a:pt x="127" y="199"/>
                  </a:lnTo>
                  <a:lnTo>
                    <a:pt x="89" y="173"/>
                  </a:lnTo>
                  <a:lnTo>
                    <a:pt x="50" y="149"/>
                  </a:lnTo>
                  <a:lnTo>
                    <a:pt x="12" y="127"/>
                  </a:lnTo>
                  <a:lnTo>
                    <a:pt x="6" y="122"/>
                  </a:lnTo>
                  <a:lnTo>
                    <a:pt x="3" y="114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9" y="6"/>
                  </a:lnTo>
                  <a:lnTo>
                    <a:pt x="13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148"/>
            <p:cNvSpPr>
              <a:spLocks noEditPoints="1"/>
            </p:cNvSpPr>
            <p:nvPr/>
          </p:nvSpPr>
          <p:spPr bwMode="auto">
            <a:xfrm>
              <a:off x="1816640" y="5514919"/>
              <a:ext cx="368731" cy="456558"/>
            </a:xfrm>
            <a:custGeom>
              <a:avLst/>
              <a:gdLst>
                <a:gd name="T0" fmla="*/ 238 w 529"/>
                <a:gd name="T1" fmla="*/ 149 h 655"/>
                <a:gd name="T2" fmla="*/ 192 w 529"/>
                <a:gd name="T3" fmla="*/ 175 h 655"/>
                <a:gd name="T4" fmla="*/ 161 w 529"/>
                <a:gd name="T5" fmla="*/ 219 h 655"/>
                <a:gd name="T6" fmla="*/ 152 w 529"/>
                <a:gd name="T7" fmla="*/ 272 h 655"/>
                <a:gd name="T8" fmla="*/ 166 w 529"/>
                <a:gd name="T9" fmla="*/ 326 h 655"/>
                <a:gd name="T10" fmla="*/ 201 w 529"/>
                <a:gd name="T11" fmla="*/ 367 h 655"/>
                <a:gd name="T12" fmla="*/ 250 w 529"/>
                <a:gd name="T13" fmla="*/ 388 h 655"/>
                <a:gd name="T14" fmla="*/ 304 w 529"/>
                <a:gd name="T15" fmla="*/ 385 h 655"/>
                <a:gd name="T16" fmla="*/ 351 w 529"/>
                <a:gd name="T17" fmla="*/ 359 h 655"/>
                <a:gd name="T18" fmla="*/ 381 w 529"/>
                <a:gd name="T19" fmla="*/ 316 h 655"/>
                <a:gd name="T20" fmla="*/ 390 w 529"/>
                <a:gd name="T21" fmla="*/ 261 h 655"/>
                <a:gd name="T22" fmla="*/ 376 w 529"/>
                <a:gd name="T23" fmla="*/ 207 h 655"/>
                <a:gd name="T24" fmla="*/ 340 w 529"/>
                <a:gd name="T25" fmla="*/ 168 h 655"/>
                <a:gd name="T26" fmla="*/ 293 w 529"/>
                <a:gd name="T27" fmla="*/ 147 h 655"/>
                <a:gd name="T28" fmla="*/ 9 w 529"/>
                <a:gd name="T29" fmla="*/ 0 h 655"/>
                <a:gd name="T30" fmla="*/ 135 w 529"/>
                <a:gd name="T31" fmla="*/ 45 h 655"/>
                <a:gd name="T32" fmla="*/ 259 w 529"/>
                <a:gd name="T33" fmla="*/ 62 h 655"/>
                <a:gd name="T34" fmla="*/ 382 w 529"/>
                <a:gd name="T35" fmla="*/ 55 h 655"/>
                <a:gd name="T36" fmla="*/ 504 w 529"/>
                <a:gd name="T37" fmla="*/ 31 h 655"/>
                <a:gd name="T38" fmla="*/ 529 w 529"/>
                <a:gd name="T39" fmla="*/ 79 h 655"/>
                <a:gd name="T40" fmla="*/ 522 w 529"/>
                <a:gd name="T41" fmla="*/ 209 h 655"/>
                <a:gd name="T42" fmla="*/ 507 w 529"/>
                <a:gd name="T43" fmla="*/ 327 h 655"/>
                <a:gd name="T44" fmla="*/ 483 w 529"/>
                <a:gd name="T45" fmla="*/ 431 h 655"/>
                <a:gd name="T46" fmla="*/ 449 w 529"/>
                <a:gd name="T47" fmla="*/ 517 h 655"/>
                <a:gd name="T48" fmla="*/ 404 w 529"/>
                <a:gd name="T49" fmla="*/ 585 h 655"/>
                <a:gd name="T50" fmla="*/ 348 w 529"/>
                <a:gd name="T51" fmla="*/ 631 h 655"/>
                <a:gd name="T52" fmla="*/ 281 w 529"/>
                <a:gd name="T53" fmla="*/ 655 h 655"/>
                <a:gd name="T54" fmla="*/ 212 w 529"/>
                <a:gd name="T55" fmla="*/ 644 h 655"/>
                <a:gd name="T56" fmla="*/ 153 w 529"/>
                <a:gd name="T57" fmla="*/ 613 h 655"/>
                <a:gd name="T58" fmla="*/ 105 w 529"/>
                <a:gd name="T59" fmla="*/ 560 h 655"/>
                <a:gd name="T60" fmla="*/ 67 w 529"/>
                <a:gd name="T61" fmla="*/ 490 h 655"/>
                <a:gd name="T62" fmla="*/ 38 w 529"/>
                <a:gd name="T63" fmla="*/ 405 h 655"/>
                <a:gd name="T64" fmla="*/ 17 w 529"/>
                <a:gd name="T65" fmla="*/ 306 h 655"/>
                <a:gd name="T66" fmla="*/ 5 w 529"/>
                <a:gd name="T67" fmla="*/ 199 h 655"/>
                <a:gd name="T68" fmla="*/ 0 w 529"/>
                <a:gd name="T69" fmla="*/ 84 h 655"/>
                <a:gd name="T70" fmla="*/ 1 w 529"/>
                <a:gd name="T71" fmla="*/ 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9" h="655">
                  <a:moveTo>
                    <a:pt x="264" y="144"/>
                  </a:move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304" y="385"/>
                  </a:lnTo>
                  <a:lnTo>
                    <a:pt x="328" y="374"/>
                  </a:lnTo>
                  <a:lnTo>
                    <a:pt x="351" y="359"/>
                  </a:lnTo>
                  <a:lnTo>
                    <a:pt x="368" y="338"/>
                  </a:lnTo>
                  <a:lnTo>
                    <a:pt x="381" y="316"/>
                  </a:lnTo>
                  <a:lnTo>
                    <a:pt x="389" y="289"/>
                  </a:lnTo>
                  <a:lnTo>
                    <a:pt x="390" y="261"/>
                  </a:lnTo>
                  <a:lnTo>
                    <a:pt x="386" y="233"/>
                  </a:lnTo>
                  <a:lnTo>
                    <a:pt x="376" y="207"/>
                  </a:lnTo>
                  <a:lnTo>
                    <a:pt x="360" y="186"/>
                  </a:lnTo>
                  <a:lnTo>
                    <a:pt x="340" y="168"/>
                  </a:lnTo>
                  <a:lnTo>
                    <a:pt x="318" y="155"/>
                  </a:lnTo>
                  <a:lnTo>
                    <a:pt x="293" y="147"/>
                  </a:lnTo>
                  <a:lnTo>
                    <a:pt x="264" y="144"/>
                  </a:lnTo>
                  <a:close/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321" y="60"/>
                  </a:lnTo>
                  <a:lnTo>
                    <a:pt x="382" y="55"/>
                  </a:lnTo>
                  <a:lnTo>
                    <a:pt x="442" y="46"/>
                  </a:lnTo>
                  <a:lnTo>
                    <a:pt x="504" y="31"/>
                  </a:lnTo>
                  <a:lnTo>
                    <a:pt x="529" y="24"/>
                  </a:lnTo>
                  <a:lnTo>
                    <a:pt x="529" y="79"/>
                  </a:lnTo>
                  <a:lnTo>
                    <a:pt x="526" y="145"/>
                  </a:lnTo>
                  <a:lnTo>
                    <a:pt x="522" y="209"/>
                  </a:lnTo>
                  <a:lnTo>
                    <a:pt x="516" y="270"/>
                  </a:lnTo>
                  <a:lnTo>
                    <a:pt x="507" y="327"/>
                  </a:lnTo>
                  <a:lnTo>
                    <a:pt x="496" y="381"/>
                  </a:lnTo>
                  <a:lnTo>
                    <a:pt x="483" y="431"/>
                  </a:lnTo>
                  <a:lnTo>
                    <a:pt x="467" y="477"/>
                  </a:lnTo>
                  <a:lnTo>
                    <a:pt x="449" y="517"/>
                  </a:lnTo>
                  <a:lnTo>
                    <a:pt x="428" y="554"/>
                  </a:lnTo>
                  <a:lnTo>
                    <a:pt x="404" y="585"/>
                  </a:lnTo>
                  <a:lnTo>
                    <a:pt x="377" y="610"/>
                  </a:lnTo>
                  <a:lnTo>
                    <a:pt x="348" y="631"/>
                  </a:lnTo>
                  <a:lnTo>
                    <a:pt x="317" y="645"/>
                  </a:lnTo>
                  <a:lnTo>
                    <a:pt x="281" y="655"/>
                  </a:lnTo>
                  <a:lnTo>
                    <a:pt x="245" y="652"/>
                  </a:lnTo>
                  <a:lnTo>
                    <a:pt x="212" y="644"/>
                  </a:lnTo>
                  <a:lnTo>
                    <a:pt x="181" y="631"/>
                  </a:lnTo>
                  <a:lnTo>
                    <a:pt x="153" y="613"/>
                  </a:lnTo>
                  <a:lnTo>
                    <a:pt x="127" y="588"/>
                  </a:lnTo>
                  <a:lnTo>
                    <a:pt x="105" y="560"/>
                  </a:lnTo>
                  <a:lnTo>
                    <a:pt x="84" y="526"/>
                  </a:lnTo>
                  <a:lnTo>
                    <a:pt x="67" y="490"/>
                  </a:lnTo>
                  <a:lnTo>
                    <a:pt x="51" y="449"/>
                  </a:lnTo>
                  <a:lnTo>
                    <a:pt x="38" y="405"/>
                  </a:lnTo>
                  <a:lnTo>
                    <a:pt x="26" y="356"/>
                  </a:lnTo>
                  <a:lnTo>
                    <a:pt x="17" y="306"/>
                  </a:lnTo>
                  <a:lnTo>
                    <a:pt x="10" y="254"/>
                  </a:lnTo>
                  <a:lnTo>
                    <a:pt x="5" y="199"/>
                  </a:lnTo>
                  <a:lnTo>
                    <a:pt x="1" y="143"/>
                  </a:lnTo>
                  <a:lnTo>
                    <a:pt x="0" y="84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149"/>
            <p:cNvSpPr>
              <a:spLocks/>
            </p:cNvSpPr>
            <p:nvPr/>
          </p:nvSpPr>
          <p:spPr bwMode="auto">
            <a:xfrm>
              <a:off x="1816640" y="5514919"/>
              <a:ext cx="195169" cy="456558"/>
            </a:xfrm>
            <a:custGeom>
              <a:avLst/>
              <a:gdLst>
                <a:gd name="T0" fmla="*/ 9 w 280"/>
                <a:gd name="T1" fmla="*/ 0 h 655"/>
                <a:gd name="T2" fmla="*/ 72 w 280"/>
                <a:gd name="T3" fmla="*/ 26 h 655"/>
                <a:gd name="T4" fmla="*/ 135 w 280"/>
                <a:gd name="T5" fmla="*/ 45 h 655"/>
                <a:gd name="T6" fmla="*/ 196 w 280"/>
                <a:gd name="T7" fmla="*/ 56 h 655"/>
                <a:gd name="T8" fmla="*/ 259 w 280"/>
                <a:gd name="T9" fmla="*/ 62 h 655"/>
                <a:gd name="T10" fmla="*/ 280 w 280"/>
                <a:gd name="T11" fmla="*/ 62 h 655"/>
                <a:gd name="T12" fmla="*/ 280 w 280"/>
                <a:gd name="T13" fmla="*/ 145 h 655"/>
                <a:gd name="T14" fmla="*/ 264 w 280"/>
                <a:gd name="T15" fmla="*/ 144 h 655"/>
                <a:gd name="T16" fmla="*/ 238 w 280"/>
                <a:gd name="T17" fmla="*/ 149 h 655"/>
                <a:gd name="T18" fmla="*/ 213 w 280"/>
                <a:gd name="T19" fmla="*/ 160 h 655"/>
                <a:gd name="T20" fmla="*/ 192 w 280"/>
                <a:gd name="T21" fmla="*/ 175 h 655"/>
                <a:gd name="T22" fmla="*/ 174 w 280"/>
                <a:gd name="T23" fmla="*/ 195 h 655"/>
                <a:gd name="T24" fmla="*/ 161 w 280"/>
                <a:gd name="T25" fmla="*/ 219 h 655"/>
                <a:gd name="T26" fmla="*/ 154 w 280"/>
                <a:gd name="T27" fmla="*/ 245 h 655"/>
                <a:gd name="T28" fmla="*/ 152 w 280"/>
                <a:gd name="T29" fmla="*/ 272 h 655"/>
                <a:gd name="T30" fmla="*/ 157 w 280"/>
                <a:gd name="T31" fmla="*/ 301 h 655"/>
                <a:gd name="T32" fmla="*/ 166 w 280"/>
                <a:gd name="T33" fmla="*/ 326 h 655"/>
                <a:gd name="T34" fmla="*/ 182 w 280"/>
                <a:gd name="T35" fmla="*/ 348 h 655"/>
                <a:gd name="T36" fmla="*/ 201 w 280"/>
                <a:gd name="T37" fmla="*/ 367 h 655"/>
                <a:gd name="T38" fmla="*/ 224 w 280"/>
                <a:gd name="T39" fmla="*/ 380 h 655"/>
                <a:gd name="T40" fmla="*/ 250 w 280"/>
                <a:gd name="T41" fmla="*/ 388 h 655"/>
                <a:gd name="T42" fmla="*/ 277 w 280"/>
                <a:gd name="T43" fmla="*/ 389 h 655"/>
                <a:gd name="T44" fmla="*/ 280 w 280"/>
                <a:gd name="T45" fmla="*/ 389 h 655"/>
                <a:gd name="T46" fmla="*/ 280 w 280"/>
                <a:gd name="T47" fmla="*/ 655 h 655"/>
                <a:gd name="T48" fmla="*/ 262 w 280"/>
                <a:gd name="T49" fmla="*/ 655 h 655"/>
                <a:gd name="T50" fmla="*/ 226 w 280"/>
                <a:gd name="T51" fmla="*/ 649 h 655"/>
                <a:gd name="T52" fmla="*/ 194 w 280"/>
                <a:gd name="T53" fmla="*/ 638 h 655"/>
                <a:gd name="T54" fmla="*/ 164 w 280"/>
                <a:gd name="T55" fmla="*/ 621 h 655"/>
                <a:gd name="T56" fmla="*/ 136 w 280"/>
                <a:gd name="T57" fmla="*/ 598 h 655"/>
                <a:gd name="T58" fmla="*/ 111 w 280"/>
                <a:gd name="T59" fmla="*/ 569 h 655"/>
                <a:gd name="T60" fmla="*/ 90 w 280"/>
                <a:gd name="T61" fmla="*/ 537 h 655"/>
                <a:gd name="T62" fmla="*/ 71 w 280"/>
                <a:gd name="T63" fmla="*/ 500 h 655"/>
                <a:gd name="T64" fmla="*/ 55 w 280"/>
                <a:gd name="T65" fmla="*/ 460 h 655"/>
                <a:gd name="T66" fmla="*/ 40 w 280"/>
                <a:gd name="T67" fmla="*/ 415 h 655"/>
                <a:gd name="T68" fmla="*/ 29 w 280"/>
                <a:gd name="T69" fmla="*/ 367 h 655"/>
                <a:gd name="T70" fmla="*/ 18 w 280"/>
                <a:gd name="T71" fmla="*/ 316 h 655"/>
                <a:gd name="T72" fmla="*/ 12 w 280"/>
                <a:gd name="T73" fmla="*/ 262 h 655"/>
                <a:gd name="T74" fmla="*/ 5 w 280"/>
                <a:gd name="T75" fmla="*/ 206 h 655"/>
                <a:gd name="T76" fmla="*/ 2 w 280"/>
                <a:gd name="T77" fmla="*/ 148 h 655"/>
                <a:gd name="T78" fmla="*/ 0 w 280"/>
                <a:gd name="T79" fmla="*/ 88 h 655"/>
                <a:gd name="T80" fmla="*/ 0 w 280"/>
                <a:gd name="T81" fmla="*/ 25 h 655"/>
                <a:gd name="T82" fmla="*/ 1 w 280"/>
                <a:gd name="T83" fmla="*/ 4 h 655"/>
                <a:gd name="T84" fmla="*/ 9 w 280"/>
                <a:gd name="T8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0" h="655"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280" y="62"/>
                  </a:lnTo>
                  <a:lnTo>
                    <a:pt x="280" y="145"/>
                  </a:lnTo>
                  <a:lnTo>
                    <a:pt x="264" y="144"/>
                  </a:ln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280" y="389"/>
                  </a:lnTo>
                  <a:lnTo>
                    <a:pt x="280" y="655"/>
                  </a:lnTo>
                  <a:lnTo>
                    <a:pt x="262" y="655"/>
                  </a:lnTo>
                  <a:lnTo>
                    <a:pt x="226" y="649"/>
                  </a:lnTo>
                  <a:lnTo>
                    <a:pt x="194" y="638"/>
                  </a:lnTo>
                  <a:lnTo>
                    <a:pt x="164" y="621"/>
                  </a:lnTo>
                  <a:lnTo>
                    <a:pt x="136" y="598"/>
                  </a:lnTo>
                  <a:lnTo>
                    <a:pt x="111" y="569"/>
                  </a:lnTo>
                  <a:lnTo>
                    <a:pt x="90" y="537"/>
                  </a:lnTo>
                  <a:lnTo>
                    <a:pt x="71" y="500"/>
                  </a:lnTo>
                  <a:lnTo>
                    <a:pt x="55" y="460"/>
                  </a:lnTo>
                  <a:lnTo>
                    <a:pt x="40" y="415"/>
                  </a:lnTo>
                  <a:lnTo>
                    <a:pt x="29" y="367"/>
                  </a:lnTo>
                  <a:lnTo>
                    <a:pt x="18" y="316"/>
                  </a:lnTo>
                  <a:lnTo>
                    <a:pt x="12" y="262"/>
                  </a:lnTo>
                  <a:lnTo>
                    <a:pt x="5" y="206"/>
                  </a:lnTo>
                  <a:lnTo>
                    <a:pt x="2" y="148"/>
                  </a:lnTo>
                  <a:lnTo>
                    <a:pt x="0" y="88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150"/>
            <p:cNvSpPr>
              <a:spLocks/>
            </p:cNvSpPr>
            <p:nvPr/>
          </p:nvSpPr>
          <p:spPr bwMode="auto">
            <a:xfrm>
              <a:off x="1506460" y="2982594"/>
              <a:ext cx="995364" cy="462831"/>
            </a:xfrm>
            <a:custGeom>
              <a:avLst/>
              <a:gdLst>
                <a:gd name="T0" fmla="*/ 1411 w 1428"/>
                <a:gd name="T1" fmla="*/ 12 h 664"/>
                <a:gd name="T2" fmla="*/ 1424 w 1428"/>
                <a:gd name="T3" fmla="*/ 525 h 664"/>
                <a:gd name="T4" fmla="*/ 1418 w 1428"/>
                <a:gd name="T5" fmla="*/ 591 h 664"/>
                <a:gd name="T6" fmla="*/ 1371 w 1428"/>
                <a:gd name="T7" fmla="*/ 646 h 664"/>
                <a:gd name="T8" fmla="*/ 1305 w 1428"/>
                <a:gd name="T9" fmla="*/ 664 h 664"/>
                <a:gd name="T10" fmla="*/ 1253 w 1428"/>
                <a:gd name="T11" fmla="*/ 630 h 664"/>
                <a:gd name="T12" fmla="*/ 1217 w 1428"/>
                <a:gd name="T13" fmla="*/ 574 h 664"/>
                <a:gd name="T14" fmla="*/ 1183 w 1428"/>
                <a:gd name="T15" fmla="*/ 525 h 664"/>
                <a:gd name="T16" fmla="*/ 1141 w 1428"/>
                <a:gd name="T17" fmla="*/ 523 h 664"/>
                <a:gd name="T18" fmla="*/ 1097 w 1428"/>
                <a:gd name="T19" fmla="*/ 540 h 664"/>
                <a:gd name="T20" fmla="*/ 1052 w 1428"/>
                <a:gd name="T21" fmla="*/ 541 h 664"/>
                <a:gd name="T22" fmla="*/ 1007 w 1428"/>
                <a:gd name="T23" fmla="*/ 507 h 664"/>
                <a:gd name="T24" fmla="*/ 954 w 1428"/>
                <a:gd name="T25" fmla="*/ 489 h 664"/>
                <a:gd name="T26" fmla="*/ 919 w 1428"/>
                <a:gd name="T27" fmla="*/ 507 h 664"/>
                <a:gd name="T28" fmla="*/ 885 w 1428"/>
                <a:gd name="T29" fmla="*/ 533 h 664"/>
                <a:gd name="T30" fmla="*/ 822 w 1428"/>
                <a:gd name="T31" fmla="*/ 534 h 664"/>
                <a:gd name="T32" fmla="*/ 767 w 1428"/>
                <a:gd name="T33" fmla="*/ 499 h 664"/>
                <a:gd name="T34" fmla="*/ 718 w 1428"/>
                <a:gd name="T35" fmla="*/ 461 h 664"/>
                <a:gd name="T36" fmla="*/ 678 w 1428"/>
                <a:gd name="T37" fmla="*/ 460 h 664"/>
                <a:gd name="T38" fmla="*/ 615 w 1428"/>
                <a:gd name="T39" fmla="*/ 525 h 664"/>
                <a:gd name="T40" fmla="*/ 550 w 1428"/>
                <a:gd name="T41" fmla="*/ 597 h 664"/>
                <a:gd name="T42" fmla="*/ 479 w 1428"/>
                <a:gd name="T43" fmla="*/ 635 h 664"/>
                <a:gd name="T44" fmla="*/ 416 w 1428"/>
                <a:gd name="T45" fmla="*/ 622 h 664"/>
                <a:gd name="T46" fmla="*/ 366 w 1428"/>
                <a:gd name="T47" fmla="*/ 580 h 664"/>
                <a:gd name="T48" fmla="*/ 322 w 1428"/>
                <a:gd name="T49" fmla="*/ 537 h 664"/>
                <a:gd name="T50" fmla="*/ 275 w 1428"/>
                <a:gd name="T51" fmla="*/ 519 h 664"/>
                <a:gd name="T52" fmla="*/ 218 w 1428"/>
                <a:gd name="T53" fmla="*/ 530 h 664"/>
                <a:gd name="T54" fmla="*/ 166 w 1428"/>
                <a:gd name="T55" fmla="*/ 525 h 664"/>
                <a:gd name="T56" fmla="*/ 111 w 1428"/>
                <a:gd name="T57" fmla="*/ 536 h 664"/>
                <a:gd name="T58" fmla="*/ 85 w 1428"/>
                <a:gd name="T59" fmla="*/ 559 h 664"/>
                <a:gd name="T60" fmla="*/ 53 w 1428"/>
                <a:gd name="T61" fmla="*/ 578 h 664"/>
                <a:gd name="T62" fmla="*/ 21 w 1428"/>
                <a:gd name="T63" fmla="*/ 568 h 664"/>
                <a:gd name="T64" fmla="*/ 5 w 1428"/>
                <a:gd name="T65" fmla="*/ 536 h 664"/>
                <a:gd name="T66" fmla="*/ 0 w 1428"/>
                <a:gd name="T67" fmla="*/ 46 h 664"/>
                <a:gd name="T68" fmla="*/ 24 w 1428"/>
                <a:gd name="T69" fmla="*/ 29 h 664"/>
                <a:gd name="T70" fmla="*/ 82 w 1428"/>
                <a:gd name="T71" fmla="*/ 16 h 664"/>
                <a:gd name="T72" fmla="*/ 163 w 1428"/>
                <a:gd name="T73" fmla="*/ 12 h 664"/>
                <a:gd name="T74" fmla="*/ 242 w 1428"/>
                <a:gd name="T75" fmla="*/ 13 h 664"/>
                <a:gd name="T76" fmla="*/ 292 w 1428"/>
                <a:gd name="T77" fmla="*/ 15 h 664"/>
                <a:gd name="T78" fmla="*/ 999 w 1428"/>
                <a:gd name="T79" fmla="*/ 23 h 664"/>
                <a:gd name="T80" fmla="*/ 1084 w 1428"/>
                <a:gd name="T81" fmla="*/ 16 h 664"/>
                <a:gd name="T82" fmla="*/ 1178 w 1428"/>
                <a:gd name="T83" fmla="*/ 9 h 664"/>
                <a:gd name="T84" fmla="*/ 1255 w 1428"/>
                <a:gd name="T85" fmla="*/ 17 h 664"/>
                <a:gd name="T86" fmla="*/ 1278 w 1428"/>
                <a:gd name="T87" fmla="*/ 23 h 664"/>
                <a:gd name="T88" fmla="*/ 1309 w 1428"/>
                <a:gd name="T89" fmla="*/ 30 h 664"/>
                <a:gd name="T90" fmla="*/ 1346 w 1428"/>
                <a:gd name="T91" fmla="*/ 15 h 664"/>
                <a:gd name="T92" fmla="*/ 1382 w 1428"/>
                <a:gd name="T93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8" h="664">
                  <a:moveTo>
                    <a:pt x="1393" y="0"/>
                  </a:moveTo>
                  <a:lnTo>
                    <a:pt x="1402" y="4"/>
                  </a:lnTo>
                  <a:lnTo>
                    <a:pt x="1411" y="12"/>
                  </a:lnTo>
                  <a:lnTo>
                    <a:pt x="1419" y="26"/>
                  </a:lnTo>
                  <a:lnTo>
                    <a:pt x="1424" y="46"/>
                  </a:lnTo>
                  <a:lnTo>
                    <a:pt x="1424" y="525"/>
                  </a:lnTo>
                  <a:lnTo>
                    <a:pt x="1428" y="546"/>
                  </a:lnTo>
                  <a:lnTo>
                    <a:pt x="1426" y="568"/>
                  </a:lnTo>
                  <a:lnTo>
                    <a:pt x="1418" y="591"/>
                  </a:lnTo>
                  <a:lnTo>
                    <a:pt x="1406" y="612"/>
                  </a:lnTo>
                  <a:lnTo>
                    <a:pt x="1390" y="630"/>
                  </a:lnTo>
                  <a:lnTo>
                    <a:pt x="1371" y="646"/>
                  </a:lnTo>
                  <a:lnTo>
                    <a:pt x="1350" y="657"/>
                  </a:lnTo>
                  <a:lnTo>
                    <a:pt x="1329" y="664"/>
                  </a:lnTo>
                  <a:lnTo>
                    <a:pt x="1305" y="664"/>
                  </a:lnTo>
                  <a:lnTo>
                    <a:pt x="1284" y="657"/>
                  </a:lnTo>
                  <a:lnTo>
                    <a:pt x="1267" y="646"/>
                  </a:lnTo>
                  <a:lnTo>
                    <a:pt x="1253" y="630"/>
                  </a:lnTo>
                  <a:lnTo>
                    <a:pt x="1240" y="612"/>
                  </a:lnTo>
                  <a:lnTo>
                    <a:pt x="1228" y="593"/>
                  </a:lnTo>
                  <a:lnTo>
                    <a:pt x="1217" y="574"/>
                  </a:lnTo>
                  <a:lnTo>
                    <a:pt x="1208" y="557"/>
                  </a:lnTo>
                  <a:lnTo>
                    <a:pt x="1196" y="537"/>
                  </a:lnTo>
                  <a:lnTo>
                    <a:pt x="1183" y="525"/>
                  </a:lnTo>
                  <a:lnTo>
                    <a:pt x="1170" y="520"/>
                  </a:lnTo>
                  <a:lnTo>
                    <a:pt x="1156" y="519"/>
                  </a:lnTo>
                  <a:lnTo>
                    <a:pt x="1141" y="523"/>
                  </a:lnTo>
                  <a:lnTo>
                    <a:pt x="1127" y="528"/>
                  </a:lnTo>
                  <a:lnTo>
                    <a:pt x="1113" y="533"/>
                  </a:lnTo>
                  <a:lnTo>
                    <a:pt x="1097" y="540"/>
                  </a:lnTo>
                  <a:lnTo>
                    <a:pt x="1083" y="544"/>
                  </a:lnTo>
                  <a:lnTo>
                    <a:pt x="1067" y="545"/>
                  </a:lnTo>
                  <a:lnTo>
                    <a:pt x="1052" y="541"/>
                  </a:lnTo>
                  <a:lnTo>
                    <a:pt x="1038" y="533"/>
                  </a:lnTo>
                  <a:lnTo>
                    <a:pt x="1022" y="520"/>
                  </a:lnTo>
                  <a:lnTo>
                    <a:pt x="1007" y="507"/>
                  </a:lnTo>
                  <a:lnTo>
                    <a:pt x="990" y="495"/>
                  </a:lnTo>
                  <a:lnTo>
                    <a:pt x="970" y="489"/>
                  </a:lnTo>
                  <a:lnTo>
                    <a:pt x="954" y="489"/>
                  </a:lnTo>
                  <a:lnTo>
                    <a:pt x="941" y="493"/>
                  </a:lnTo>
                  <a:lnTo>
                    <a:pt x="929" y="498"/>
                  </a:lnTo>
                  <a:lnTo>
                    <a:pt x="919" y="507"/>
                  </a:lnTo>
                  <a:lnTo>
                    <a:pt x="908" y="516"/>
                  </a:lnTo>
                  <a:lnTo>
                    <a:pt x="897" y="525"/>
                  </a:lnTo>
                  <a:lnTo>
                    <a:pt x="885" y="533"/>
                  </a:lnTo>
                  <a:lnTo>
                    <a:pt x="863" y="540"/>
                  </a:lnTo>
                  <a:lnTo>
                    <a:pt x="842" y="540"/>
                  </a:lnTo>
                  <a:lnTo>
                    <a:pt x="822" y="534"/>
                  </a:lnTo>
                  <a:lnTo>
                    <a:pt x="802" y="525"/>
                  </a:lnTo>
                  <a:lnTo>
                    <a:pt x="784" y="512"/>
                  </a:lnTo>
                  <a:lnTo>
                    <a:pt x="767" y="499"/>
                  </a:lnTo>
                  <a:lnTo>
                    <a:pt x="750" y="485"/>
                  </a:lnTo>
                  <a:lnTo>
                    <a:pt x="734" y="472"/>
                  </a:lnTo>
                  <a:lnTo>
                    <a:pt x="718" y="461"/>
                  </a:lnTo>
                  <a:lnTo>
                    <a:pt x="704" y="456"/>
                  </a:lnTo>
                  <a:lnTo>
                    <a:pt x="690" y="455"/>
                  </a:lnTo>
                  <a:lnTo>
                    <a:pt x="678" y="460"/>
                  </a:lnTo>
                  <a:lnTo>
                    <a:pt x="657" y="478"/>
                  </a:lnTo>
                  <a:lnTo>
                    <a:pt x="636" y="500"/>
                  </a:lnTo>
                  <a:lnTo>
                    <a:pt x="615" y="525"/>
                  </a:lnTo>
                  <a:lnTo>
                    <a:pt x="594" y="550"/>
                  </a:lnTo>
                  <a:lnTo>
                    <a:pt x="572" y="575"/>
                  </a:lnTo>
                  <a:lnTo>
                    <a:pt x="550" y="597"/>
                  </a:lnTo>
                  <a:lnTo>
                    <a:pt x="527" y="616"/>
                  </a:lnTo>
                  <a:lnTo>
                    <a:pt x="504" y="629"/>
                  </a:lnTo>
                  <a:lnTo>
                    <a:pt x="479" y="635"/>
                  </a:lnTo>
                  <a:lnTo>
                    <a:pt x="455" y="635"/>
                  </a:lnTo>
                  <a:lnTo>
                    <a:pt x="434" y="631"/>
                  </a:lnTo>
                  <a:lnTo>
                    <a:pt x="416" y="622"/>
                  </a:lnTo>
                  <a:lnTo>
                    <a:pt x="398" y="610"/>
                  </a:lnTo>
                  <a:lnTo>
                    <a:pt x="382" y="596"/>
                  </a:lnTo>
                  <a:lnTo>
                    <a:pt x="366" y="580"/>
                  </a:lnTo>
                  <a:lnTo>
                    <a:pt x="351" y="565"/>
                  </a:lnTo>
                  <a:lnTo>
                    <a:pt x="336" y="550"/>
                  </a:lnTo>
                  <a:lnTo>
                    <a:pt x="322" y="537"/>
                  </a:lnTo>
                  <a:lnTo>
                    <a:pt x="307" y="527"/>
                  </a:lnTo>
                  <a:lnTo>
                    <a:pt x="292" y="520"/>
                  </a:lnTo>
                  <a:lnTo>
                    <a:pt x="275" y="519"/>
                  </a:lnTo>
                  <a:lnTo>
                    <a:pt x="258" y="523"/>
                  </a:lnTo>
                  <a:lnTo>
                    <a:pt x="237" y="529"/>
                  </a:lnTo>
                  <a:lnTo>
                    <a:pt x="218" y="530"/>
                  </a:lnTo>
                  <a:lnTo>
                    <a:pt x="201" y="529"/>
                  </a:lnTo>
                  <a:lnTo>
                    <a:pt x="184" y="527"/>
                  </a:lnTo>
                  <a:lnTo>
                    <a:pt x="166" y="525"/>
                  </a:lnTo>
                  <a:lnTo>
                    <a:pt x="148" y="527"/>
                  </a:lnTo>
                  <a:lnTo>
                    <a:pt x="125" y="530"/>
                  </a:lnTo>
                  <a:lnTo>
                    <a:pt x="111" y="536"/>
                  </a:lnTo>
                  <a:lnTo>
                    <a:pt x="100" y="544"/>
                  </a:lnTo>
                  <a:lnTo>
                    <a:pt x="93" y="551"/>
                  </a:lnTo>
                  <a:lnTo>
                    <a:pt x="85" y="559"/>
                  </a:lnTo>
                  <a:lnTo>
                    <a:pt x="76" y="567"/>
                  </a:lnTo>
                  <a:lnTo>
                    <a:pt x="66" y="574"/>
                  </a:lnTo>
                  <a:lnTo>
                    <a:pt x="53" y="578"/>
                  </a:lnTo>
                  <a:lnTo>
                    <a:pt x="36" y="579"/>
                  </a:lnTo>
                  <a:lnTo>
                    <a:pt x="27" y="576"/>
                  </a:lnTo>
                  <a:lnTo>
                    <a:pt x="21" y="568"/>
                  </a:lnTo>
                  <a:lnTo>
                    <a:pt x="14" y="558"/>
                  </a:lnTo>
                  <a:lnTo>
                    <a:pt x="9" y="546"/>
                  </a:lnTo>
                  <a:lnTo>
                    <a:pt x="5" y="536"/>
                  </a:lnTo>
                  <a:lnTo>
                    <a:pt x="2" y="529"/>
                  </a:lnTo>
                  <a:lnTo>
                    <a:pt x="0" y="528"/>
                  </a:lnTo>
                  <a:lnTo>
                    <a:pt x="0" y="46"/>
                  </a:lnTo>
                  <a:lnTo>
                    <a:pt x="11" y="46"/>
                  </a:lnTo>
                  <a:lnTo>
                    <a:pt x="14" y="37"/>
                  </a:lnTo>
                  <a:lnTo>
                    <a:pt x="24" y="29"/>
                  </a:lnTo>
                  <a:lnTo>
                    <a:pt x="40" y="23"/>
                  </a:lnTo>
                  <a:lnTo>
                    <a:pt x="60" y="19"/>
                  </a:lnTo>
                  <a:lnTo>
                    <a:pt x="82" y="16"/>
                  </a:lnTo>
                  <a:lnTo>
                    <a:pt x="108" y="13"/>
                  </a:lnTo>
                  <a:lnTo>
                    <a:pt x="136" y="12"/>
                  </a:lnTo>
                  <a:lnTo>
                    <a:pt x="163" y="12"/>
                  </a:lnTo>
                  <a:lnTo>
                    <a:pt x="191" y="12"/>
                  </a:lnTo>
                  <a:lnTo>
                    <a:pt x="217" y="12"/>
                  </a:lnTo>
                  <a:lnTo>
                    <a:pt x="242" y="13"/>
                  </a:lnTo>
                  <a:lnTo>
                    <a:pt x="263" y="13"/>
                  </a:lnTo>
                  <a:lnTo>
                    <a:pt x="279" y="15"/>
                  </a:lnTo>
                  <a:lnTo>
                    <a:pt x="292" y="15"/>
                  </a:lnTo>
                  <a:lnTo>
                    <a:pt x="525" y="17"/>
                  </a:lnTo>
                  <a:lnTo>
                    <a:pt x="760" y="20"/>
                  </a:lnTo>
                  <a:lnTo>
                    <a:pt x="999" y="23"/>
                  </a:lnTo>
                  <a:lnTo>
                    <a:pt x="1024" y="21"/>
                  </a:lnTo>
                  <a:lnTo>
                    <a:pt x="1052" y="20"/>
                  </a:lnTo>
                  <a:lnTo>
                    <a:pt x="1084" y="16"/>
                  </a:lnTo>
                  <a:lnTo>
                    <a:pt x="1115" y="13"/>
                  </a:lnTo>
                  <a:lnTo>
                    <a:pt x="1147" y="11"/>
                  </a:lnTo>
                  <a:lnTo>
                    <a:pt x="1178" y="9"/>
                  </a:lnTo>
                  <a:lnTo>
                    <a:pt x="1207" y="9"/>
                  </a:lnTo>
                  <a:lnTo>
                    <a:pt x="1233" y="12"/>
                  </a:lnTo>
                  <a:lnTo>
                    <a:pt x="1255" y="17"/>
                  </a:lnTo>
                  <a:lnTo>
                    <a:pt x="1261" y="16"/>
                  </a:lnTo>
                  <a:lnTo>
                    <a:pt x="1268" y="17"/>
                  </a:lnTo>
                  <a:lnTo>
                    <a:pt x="1278" y="23"/>
                  </a:lnTo>
                  <a:lnTo>
                    <a:pt x="1288" y="28"/>
                  </a:lnTo>
                  <a:lnTo>
                    <a:pt x="1299" y="30"/>
                  </a:lnTo>
                  <a:lnTo>
                    <a:pt x="1309" y="30"/>
                  </a:lnTo>
                  <a:lnTo>
                    <a:pt x="1321" y="26"/>
                  </a:lnTo>
                  <a:lnTo>
                    <a:pt x="1334" y="21"/>
                  </a:lnTo>
                  <a:lnTo>
                    <a:pt x="1346" y="15"/>
                  </a:lnTo>
                  <a:lnTo>
                    <a:pt x="1359" y="8"/>
                  </a:lnTo>
                  <a:lnTo>
                    <a:pt x="1371" y="4"/>
                  </a:lnTo>
                  <a:lnTo>
                    <a:pt x="1382" y="0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51"/>
            <p:cNvSpPr>
              <a:spLocks noChangeArrowheads="1"/>
            </p:cNvSpPr>
            <p:nvPr/>
          </p:nvSpPr>
          <p:spPr bwMode="auto">
            <a:xfrm>
              <a:off x="1513430" y="3864342"/>
              <a:ext cx="985606" cy="3540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52"/>
            <p:cNvSpPr>
              <a:spLocks noChangeArrowheads="1"/>
            </p:cNvSpPr>
            <p:nvPr/>
          </p:nvSpPr>
          <p:spPr bwMode="auto">
            <a:xfrm>
              <a:off x="1513430" y="3864342"/>
              <a:ext cx="497682" cy="3540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153"/>
            <p:cNvSpPr>
              <a:spLocks noChangeArrowheads="1"/>
            </p:cNvSpPr>
            <p:nvPr/>
          </p:nvSpPr>
          <p:spPr bwMode="auto">
            <a:xfrm>
              <a:off x="1512733" y="4050450"/>
              <a:ext cx="989091" cy="35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54"/>
            <p:cNvSpPr>
              <a:spLocks/>
            </p:cNvSpPr>
            <p:nvPr/>
          </p:nvSpPr>
          <p:spPr bwMode="auto">
            <a:xfrm>
              <a:off x="1506460" y="2990959"/>
              <a:ext cx="501864" cy="434252"/>
            </a:xfrm>
            <a:custGeom>
              <a:avLst/>
              <a:gdLst>
                <a:gd name="T0" fmla="*/ 191 w 720"/>
                <a:gd name="T1" fmla="*/ 0 h 623"/>
                <a:gd name="T2" fmla="*/ 242 w 720"/>
                <a:gd name="T3" fmla="*/ 1 h 623"/>
                <a:gd name="T4" fmla="*/ 279 w 720"/>
                <a:gd name="T5" fmla="*/ 3 h 623"/>
                <a:gd name="T6" fmla="*/ 466 w 720"/>
                <a:gd name="T7" fmla="*/ 4 h 623"/>
                <a:gd name="T8" fmla="*/ 720 w 720"/>
                <a:gd name="T9" fmla="*/ 8 h 623"/>
                <a:gd name="T10" fmla="*/ 718 w 720"/>
                <a:gd name="T11" fmla="*/ 449 h 623"/>
                <a:gd name="T12" fmla="*/ 690 w 720"/>
                <a:gd name="T13" fmla="*/ 443 h 623"/>
                <a:gd name="T14" fmla="*/ 657 w 720"/>
                <a:gd name="T15" fmla="*/ 466 h 623"/>
                <a:gd name="T16" fmla="*/ 615 w 720"/>
                <a:gd name="T17" fmla="*/ 513 h 623"/>
                <a:gd name="T18" fmla="*/ 572 w 720"/>
                <a:gd name="T19" fmla="*/ 563 h 623"/>
                <a:gd name="T20" fmla="*/ 527 w 720"/>
                <a:gd name="T21" fmla="*/ 604 h 623"/>
                <a:gd name="T22" fmla="*/ 479 w 720"/>
                <a:gd name="T23" fmla="*/ 623 h 623"/>
                <a:gd name="T24" fmla="*/ 434 w 720"/>
                <a:gd name="T25" fmla="*/ 619 h 623"/>
                <a:gd name="T26" fmla="*/ 398 w 720"/>
                <a:gd name="T27" fmla="*/ 598 h 623"/>
                <a:gd name="T28" fmla="*/ 366 w 720"/>
                <a:gd name="T29" fmla="*/ 568 h 623"/>
                <a:gd name="T30" fmla="*/ 336 w 720"/>
                <a:gd name="T31" fmla="*/ 538 h 623"/>
                <a:gd name="T32" fmla="*/ 307 w 720"/>
                <a:gd name="T33" fmla="*/ 515 h 623"/>
                <a:gd name="T34" fmla="*/ 275 w 720"/>
                <a:gd name="T35" fmla="*/ 507 h 623"/>
                <a:gd name="T36" fmla="*/ 237 w 720"/>
                <a:gd name="T37" fmla="*/ 517 h 623"/>
                <a:gd name="T38" fmla="*/ 201 w 720"/>
                <a:gd name="T39" fmla="*/ 517 h 623"/>
                <a:gd name="T40" fmla="*/ 166 w 720"/>
                <a:gd name="T41" fmla="*/ 513 h 623"/>
                <a:gd name="T42" fmla="*/ 125 w 720"/>
                <a:gd name="T43" fmla="*/ 518 h 623"/>
                <a:gd name="T44" fmla="*/ 100 w 720"/>
                <a:gd name="T45" fmla="*/ 532 h 623"/>
                <a:gd name="T46" fmla="*/ 85 w 720"/>
                <a:gd name="T47" fmla="*/ 547 h 623"/>
                <a:gd name="T48" fmla="*/ 66 w 720"/>
                <a:gd name="T49" fmla="*/ 562 h 623"/>
                <a:gd name="T50" fmla="*/ 36 w 720"/>
                <a:gd name="T51" fmla="*/ 567 h 623"/>
                <a:gd name="T52" fmla="*/ 21 w 720"/>
                <a:gd name="T53" fmla="*/ 556 h 623"/>
                <a:gd name="T54" fmla="*/ 9 w 720"/>
                <a:gd name="T55" fmla="*/ 534 h 623"/>
                <a:gd name="T56" fmla="*/ 2 w 720"/>
                <a:gd name="T57" fmla="*/ 517 h 623"/>
                <a:gd name="T58" fmla="*/ 0 w 720"/>
                <a:gd name="T59" fmla="*/ 34 h 623"/>
                <a:gd name="T60" fmla="*/ 14 w 720"/>
                <a:gd name="T61" fmla="*/ 25 h 623"/>
                <a:gd name="T62" fmla="*/ 40 w 720"/>
                <a:gd name="T63" fmla="*/ 11 h 623"/>
                <a:gd name="T64" fmla="*/ 82 w 720"/>
                <a:gd name="T65" fmla="*/ 4 h 623"/>
                <a:gd name="T66" fmla="*/ 136 w 720"/>
                <a:gd name="T6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0" h="623">
                  <a:moveTo>
                    <a:pt x="163" y="0"/>
                  </a:moveTo>
                  <a:lnTo>
                    <a:pt x="191" y="0"/>
                  </a:lnTo>
                  <a:lnTo>
                    <a:pt x="217" y="0"/>
                  </a:lnTo>
                  <a:lnTo>
                    <a:pt x="242" y="1"/>
                  </a:lnTo>
                  <a:lnTo>
                    <a:pt x="263" y="1"/>
                  </a:lnTo>
                  <a:lnTo>
                    <a:pt x="279" y="3"/>
                  </a:lnTo>
                  <a:lnTo>
                    <a:pt x="292" y="3"/>
                  </a:lnTo>
                  <a:lnTo>
                    <a:pt x="466" y="4"/>
                  </a:lnTo>
                  <a:lnTo>
                    <a:pt x="643" y="7"/>
                  </a:lnTo>
                  <a:lnTo>
                    <a:pt x="720" y="8"/>
                  </a:lnTo>
                  <a:lnTo>
                    <a:pt x="720" y="450"/>
                  </a:lnTo>
                  <a:lnTo>
                    <a:pt x="718" y="449"/>
                  </a:lnTo>
                  <a:lnTo>
                    <a:pt x="704" y="443"/>
                  </a:lnTo>
                  <a:lnTo>
                    <a:pt x="690" y="443"/>
                  </a:lnTo>
                  <a:lnTo>
                    <a:pt x="678" y="448"/>
                  </a:lnTo>
                  <a:lnTo>
                    <a:pt x="657" y="466"/>
                  </a:lnTo>
                  <a:lnTo>
                    <a:pt x="636" y="488"/>
                  </a:lnTo>
                  <a:lnTo>
                    <a:pt x="615" y="513"/>
                  </a:lnTo>
                  <a:lnTo>
                    <a:pt x="594" y="538"/>
                  </a:lnTo>
                  <a:lnTo>
                    <a:pt x="572" y="563"/>
                  </a:lnTo>
                  <a:lnTo>
                    <a:pt x="550" y="585"/>
                  </a:lnTo>
                  <a:lnTo>
                    <a:pt x="527" y="604"/>
                  </a:lnTo>
                  <a:lnTo>
                    <a:pt x="504" y="617"/>
                  </a:lnTo>
                  <a:lnTo>
                    <a:pt x="479" y="623"/>
                  </a:lnTo>
                  <a:lnTo>
                    <a:pt x="455" y="623"/>
                  </a:lnTo>
                  <a:lnTo>
                    <a:pt x="434" y="619"/>
                  </a:lnTo>
                  <a:lnTo>
                    <a:pt x="416" y="610"/>
                  </a:lnTo>
                  <a:lnTo>
                    <a:pt x="398" y="598"/>
                  </a:lnTo>
                  <a:lnTo>
                    <a:pt x="382" y="584"/>
                  </a:lnTo>
                  <a:lnTo>
                    <a:pt x="366" y="568"/>
                  </a:lnTo>
                  <a:lnTo>
                    <a:pt x="351" y="553"/>
                  </a:lnTo>
                  <a:lnTo>
                    <a:pt x="336" y="538"/>
                  </a:lnTo>
                  <a:lnTo>
                    <a:pt x="322" y="525"/>
                  </a:lnTo>
                  <a:lnTo>
                    <a:pt x="307" y="515"/>
                  </a:lnTo>
                  <a:lnTo>
                    <a:pt x="292" y="508"/>
                  </a:lnTo>
                  <a:lnTo>
                    <a:pt x="275" y="507"/>
                  </a:lnTo>
                  <a:lnTo>
                    <a:pt x="258" y="511"/>
                  </a:lnTo>
                  <a:lnTo>
                    <a:pt x="237" y="517"/>
                  </a:lnTo>
                  <a:lnTo>
                    <a:pt x="218" y="518"/>
                  </a:lnTo>
                  <a:lnTo>
                    <a:pt x="201" y="517"/>
                  </a:lnTo>
                  <a:lnTo>
                    <a:pt x="184" y="515"/>
                  </a:lnTo>
                  <a:lnTo>
                    <a:pt x="166" y="513"/>
                  </a:lnTo>
                  <a:lnTo>
                    <a:pt x="148" y="515"/>
                  </a:lnTo>
                  <a:lnTo>
                    <a:pt x="125" y="518"/>
                  </a:lnTo>
                  <a:lnTo>
                    <a:pt x="111" y="524"/>
                  </a:lnTo>
                  <a:lnTo>
                    <a:pt x="100" y="532"/>
                  </a:lnTo>
                  <a:lnTo>
                    <a:pt x="93" y="539"/>
                  </a:lnTo>
                  <a:lnTo>
                    <a:pt x="85" y="547"/>
                  </a:lnTo>
                  <a:lnTo>
                    <a:pt x="76" y="555"/>
                  </a:lnTo>
                  <a:lnTo>
                    <a:pt x="66" y="562"/>
                  </a:lnTo>
                  <a:lnTo>
                    <a:pt x="53" y="566"/>
                  </a:lnTo>
                  <a:lnTo>
                    <a:pt x="36" y="567"/>
                  </a:lnTo>
                  <a:lnTo>
                    <a:pt x="27" y="564"/>
                  </a:lnTo>
                  <a:lnTo>
                    <a:pt x="21" y="556"/>
                  </a:lnTo>
                  <a:lnTo>
                    <a:pt x="14" y="546"/>
                  </a:lnTo>
                  <a:lnTo>
                    <a:pt x="9" y="534"/>
                  </a:lnTo>
                  <a:lnTo>
                    <a:pt x="5" y="524"/>
                  </a:lnTo>
                  <a:lnTo>
                    <a:pt x="2" y="517"/>
                  </a:lnTo>
                  <a:lnTo>
                    <a:pt x="0" y="516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4" y="25"/>
                  </a:lnTo>
                  <a:lnTo>
                    <a:pt x="24" y="17"/>
                  </a:lnTo>
                  <a:lnTo>
                    <a:pt x="40" y="11"/>
                  </a:lnTo>
                  <a:lnTo>
                    <a:pt x="60" y="7"/>
                  </a:lnTo>
                  <a:lnTo>
                    <a:pt x="82" y="4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1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664329" y="361952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4329" y="328582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939204" y="2399957"/>
            <a:ext cx="1341966" cy="1169980"/>
            <a:chOff x="977900" y="3124200"/>
            <a:chExt cx="879476" cy="766763"/>
          </a:xfrm>
          <a:solidFill>
            <a:schemeClr val="bg1"/>
          </a:solidFill>
        </p:grpSpPr>
        <p:sp>
          <p:nvSpPr>
            <p:cNvPr id="22" name="Freeform 185"/>
            <p:cNvSpPr>
              <a:spLocks/>
            </p:cNvSpPr>
            <p:nvPr/>
          </p:nvSpPr>
          <p:spPr bwMode="auto">
            <a:xfrm>
              <a:off x="1563688" y="3233738"/>
              <a:ext cx="120650" cy="246063"/>
            </a:xfrm>
            <a:custGeom>
              <a:avLst/>
              <a:gdLst>
                <a:gd name="T0" fmla="*/ 262 w 455"/>
                <a:gd name="T1" fmla="*/ 3 h 931"/>
                <a:gd name="T2" fmla="*/ 284 w 455"/>
                <a:gd name="T3" fmla="*/ 37 h 931"/>
                <a:gd name="T4" fmla="*/ 286 w 455"/>
                <a:gd name="T5" fmla="*/ 107 h 931"/>
                <a:gd name="T6" fmla="*/ 289 w 455"/>
                <a:gd name="T7" fmla="*/ 110 h 931"/>
                <a:gd name="T8" fmla="*/ 301 w 455"/>
                <a:gd name="T9" fmla="*/ 112 h 931"/>
                <a:gd name="T10" fmla="*/ 344 w 455"/>
                <a:gd name="T11" fmla="*/ 121 h 931"/>
                <a:gd name="T12" fmla="*/ 396 w 455"/>
                <a:gd name="T13" fmla="*/ 135 h 931"/>
                <a:gd name="T14" fmla="*/ 425 w 455"/>
                <a:gd name="T15" fmla="*/ 155 h 931"/>
                <a:gd name="T16" fmla="*/ 408 w 455"/>
                <a:gd name="T17" fmla="*/ 224 h 931"/>
                <a:gd name="T18" fmla="*/ 386 w 455"/>
                <a:gd name="T19" fmla="*/ 245 h 931"/>
                <a:gd name="T20" fmla="*/ 359 w 455"/>
                <a:gd name="T21" fmla="*/ 242 h 931"/>
                <a:gd name="T22" fmla="*/ 338 w 455"/>
                <a:gd name="T23" fmla="*/ 233 h 931"/>
                <a:gd name="T24" fmla="*/ 288 w 455"/>
                <a:gd name="T25" fmla="*/ 220 h 931"/>
                <a:gd name="T26" fmla="*/ 219 w 455"/>
                <a:gd name="T27" fmla="*/ 217 h 931"/>
                <a:gd name="T28" fmla="*/ 169 w 455"/>
                <a:gd name="T29" fmla="*/ 236 h 931"/>
                <a:gd name="T30" fmla="*/ 146 w 455"/>
                <a:gd name="T31" fmla="*/ 267 h 931"/>
                <a:gd name="T32" fmla="*/ 143 w 455"/>
                <a:gd name="T33" fmla="*/ 304 h 931"/>
                <a:gd name="T34" fmla="*/ 162 w 455"/>
                <a:gd name="T35" fmla="*/ 340 h 931"/>
                <a:gd name="T36" fmla="*/ 214 w 455"/>
                <a:gd name="T37" fmla="*/ 374 h 931"/>
                <a:gd name="T38" fmla="*/ 310 w 455"/>
                <a:gd name="T39" fmla="*/ 416 h 931"/>
                <a:gd name="T40" fmla="*/ 401 w 455"/>
                <a:gd name="T41" fmla="*/ 476 h 931"/>
                <a:gd name="T42" fmla="*/ 447 w 455"/>
                <a:gd name="T43" fmla="*/ 553 h 931"/>
                <a:gd name="T44" fmla="*/ 453 w 455"/>
                <a:gd name="T45" fmla="*/ 646 h 931"/>
                <a:gd name="T46" fmla="*/ 419 w 455"/>
                <a:gd name="T47" fmla="*/ 730 h 931"/>
                <a:gd name="T48" fmla="*/ 349 w 455"/>
                <a:gd name="T49" fmla="*/ 790 h 931"/>
                <a:gd name="T50" fmla="*/ 283 w 455"/>
                <a:gd name="T51" fmla="*/ 813 h 931"/>
                <a:gd name="T52" fmla="*/ 279 w 455"/>
                <a:gd name="T53" fmla="*/ 816 h 931"/>
                <a:gd name="T54" fmla="*/ 278 w 455"/>
                <a:gd name="T55" fmla="*/ 895 h 931"/>
                <a:gd name="T56" fmla="*/ 255 w 455"/>
                <a:gd name="T57" fmla="*/ 929 h 931"/>
                <a:gd name="T58" fmla="*/ 192 w 455"/>
                <a:gd name="T59" fmla="*/ 929 h 931"/>
                <a:gd name="T60" fmla="*/ 169 w 455"/>
                <a:gd name="T61" fmla="*/ 895 h 931"/>
                <a:gd name="T62" fmla="*/ 168 w 455"/>
                <a:gd name="T63" fmla="*/ 820 h 931"/>
                <a:gd name="T64" fmla="*/ 163 w 455"/>
                <a:gd name="T65" fmla="*/ 817 h 931"/>
                <a:gd name="T66" fmla="*/ 148 w 455"/>
                <a:gd name="T67" fmla="*/ 815 h 931"/>
                <a:gd name="T68" fmla="*/ 96 w 455"/>
                <a:gd name="T69" fmla="*/ 804 h 931"/>
                <a:gd name="T70" fmla="*/ 34 w 455"/>
                <a:gd name="T71" fmla="*/ 785 h 931"/>
                <a:gd name="T72" fmla="*/ 2 w 455"/>
                <a:gd name="T73" fmla="*/ 762 h 931"/>
                <a:gd name="T74" fmla="*/ 19 w 455"/>
                <a:gd name="T75" fmla="*/ 692 h 931"/>
                <a:gd name="T76" fmla="*/ 41 w 455"/>
                <a:gd name="T77" fmla="*/ 671 h 931"/>
                <a:gd name="T78" fmla="*/ 62 w 455"/>
                <a:gd name="T79" fmla="*/ 671 h 931"/>
                <a:gd name="T80" fmla="*/ 77 w 455"/>
                <a:gd name="T81" fmla="*/ 677 h 931"/>
                <a:gd name="T82" fmla="*/ 115 w 455"/>
                <a:gd name="T83" fmla="*/ 691 h 931"/>
                <a:gd name="T84" fmla="*/ 168 w 455"/>
                <a:gd name="T85" fmla="*/ 707 h 931"/>
                <a:gd name="T86" fmla="*/ 233 w 455"/>
                <a:gd name="T87" fmla="*/ 709 h 931"/>
                <a:gd name="T88" fmla="*/ 296 w 455"/>
                <a:gd name="T89" fmla="*/ 678 h 931"/>
                <a:gd name="T90" fmla="*/ 320 w 455"/>
                <a:gd name="T91" fmla="*/ 622 h 931"/>
                <a:gd name="T92" fmla="*/ 300 w 455"/>
                <a:gd name="T93" fmla="*/ 568 h 931"/>
                <a:gd name="T94" fmla="*/ 237 w 455"/>
                <a:gd name="T95" fmla="*/ 523 h 931"/>
                <a:gd name="T96" fmla="*/ 150 w 455"/>
                <a:gd name="T97" fmla="*/ 486 h 931"/>
                <a:gd name="T98" fmla="*/ 78 w 455"/>
                <a:gd name="T99" fmla="*/ 444 h 931"/>
                <a:gd name="T100" fmla="*/ 26 w 455"/>
                <a:gd name="T101" fmla="*/ 385 h 931"/>
                <a:gd name="T102" fmla="*/ 7 w 455"/>
                <a:gd name="T103" fmla="*/ 304 h 931"/>
                <a:gd name="T104" fmla="*/ 27 w 455"/>
                <a:gd name="T105" fmla="*/ 220 h 931"/>
                <a:gd name="T106" fmla="*/ 83 w 455"/>
                <a:gd name="T107" fmla="*/ 154 h 931"/>
                <a:gd name="T108" fmla="*/ 169 w 455"/>
                <a:gd name="T109" fmla="*/ 115 h 931"/>
                <a:gd name="T110" fmla="*/ 174 w 455"/>
                <a:gd name="T111" fmla="*/ 113 h 931"/>
                <a:gd name="T112" fmla="*/ 177 w 455"/>
                <a:gd name="T113" fmla="*/ 107 h 931"/>
                <a:gd name="T114" fmla="*/ 188 w 455"/>
                <a:gd name="T115" fmla="*/ 1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5" h="931">
                  <a:moveTo>
                    <a:pt x="215" y="0"/>
                  </a:moveTo>
                  <a:lnTo>
                    <a:pt x="247" y="0"/>
                  </a:lnTo>
                  <a:lnTo>
                    <a:pt x="262" y="3"/>
                  </a:lnTo>
                  <a:lnTo>
                    <a:pt x="274" y="10"/>
                  </a:lnTo>
                  <a:lnTo>
                    <a:pt x="282" y="23"/>
                  </a:lnTo>
                  <a:lnTo>
                    <a:pt x="284" y="37"/>
                  </a:lnTo>
                  <a:lnTo>
                    <a:pt x="285" y="103"/>
                  </a:lnTo>
                  <a:lnTo>
                    <a:pt x="285" y="106"/>
                  </a:lnTo>
                  <a:lnTo>
                    <a:pt x="286" y="107"/>
                  </a:lnTo>
                  <a:lnTo>
                    <a:pt x="287" y="108"/>
                  </a:lnTo>
                  <a:lnTo>
                    <a:pt x="288" y="109"/>
                  </a:lnTo>
                  <a:lnTo>
                    <a:pt x="289" y="110"/>
                  </a:lnTo>
                  <a:lnTo>
                    <a:pt x="290" y="110"/>
                  </a:lnTo>
                  <a:lnTo>
                    <a:pt x="293" y="110"/>
                  </a:lnTo>
                  <a:lnTo>
                    <a:pt x="301" y="112"/>
                  </a:lnTo>
                  <a:lnTo>
                    <a:pt x="313" y="114"/>
                  </a:lnTo>
                  <a:lnTo>
                    <a:pt x="327" y="117"/>
                  </a:lnTo>
                  <a:lnTo>
                    <a:pt x="344" y="121"/>
                  </a:lnTo>
                  <a:lnTo>
                    <a:pt x="362" y="125"/>
                  </a:lnTo>
                  <a:lnTo>
                    <a:pt x="380" y="130"/>
                  </a:lnTo>
                  <a:lnTo>
                    <a:pt x="396" y="135"/>
                  </a:lnTo>
                  <a:lnTo>
                    <a:pt x="411" y="141"/>
                  </a:lnTo>
                  <a:lnTo>
                    <a:pt x="419" y="146"/>
                  </a:lnTo>
                  <a:lnTo>
                    <a:pt x="425" y="155"/>
                  </a:lnTo>
                  <a:lnTo>
                    <a:pt x="428" y="165"/>
                  </a:lnTo>
                  <a:lnTo>
                    <a:pt x="426" y="177"/>
                  </a:lnTo>
                  <a:lnTo>
                    <a:pt x="408" y="224"/>
                  </a:lnTo>
                  <a:lnTo>
                    <a:pt x="403" y="233"/>
                  </a:lnTo>
                  <a:lnTo>
                    <a:pt x="395" y="240"/>
                  </a:lnTo>
                  <a:lnTo>
                    <a:pt x="386" y="245"/>
                  </a:lnTo>
                  <a:lnTo>
                    <a:pt x="376" y="246"/>
                  </a:lnTo>
                  <a:lnTo>
                    <a:pt x="367" y="245"/>
                  </a:lnTo>
                  <a:lnTo>
                    <a:pt x="359" y="242"/>
                  </a:lnTo>
                  <a:lnTo>
                    <a:pt x="357" y="241"/>
                  </a:lnTo>
                  <a:lnTo>
                    <a:pt x="350" y="238"/>
                  </a:lnTo>
                  <a:lnTo>
                    <a:pt x="338" y="233"/>
                  </a:lnTo>
                  <a:lnTo>
                    <a:pt x="324" y="229"/>
                  </a:lnTo>
                  <a:lnTo>
                    <a:pt x="307" y="224"/>
                  </a:lnTo>
                  <a:lnTo>
                    <a:pt x="288" y="220"/>
                  </a:lnTo>
                  <a:lnTo>
                    <a:pt x="266" y="217"/>
                  </a:lnTo>
                  <a:lnTo>
                    <a:pt x="242" y="216"/>
                  </a:lnTo>
                  <a:lnTo>
                    <a:pt x="219" y="217"/>
                  </a:lnTo>
                  <a:lnTo>
                    <a:pt x="199" y="221"/>
                  </a:lnTo>
                  <a:lnTo>
                    <a:pt x="183" y="228"/>
                  </a:lnTo>
                  <a:lnTo>
                    <a:pt x="169" y="236"/>
                  </a:lnTo>
                  <a:lnTo>
                    <a:pt x="159" y="245"/>
                  </a:lnTo>
                  <a:lnTo>
                    <a:pt x="151" y="256"/>
                  </a:lnTo>
                  <a:lnTo>
                    <a:pt x="146" y="267"/>
                  </a:lnTo>
                  <a:lnTo>
                    <a:pt x="142" y="279"/>
                  </a:lnTo>
                  <a:lnTo>
                    <a:pt x="141" y="291"/>
                  </a:lnTo>
                  <a:lnTo>
                    <a:pt x="143" y="304"/>
                  </a:lnTo>
                  <a:lnTo>
                    <a:pt x="146" y="317"/>
                  </a:lnTo>
                  <a:lnTo>
                    <a:pt x="152" y="329"/>
                  </a:lnTo>
                  <a:lnTo>
                    <a:pt x="162" y="340"/>
                  </a:lnTo>
                  <a:lnTo>
                    <a:pt x="175" y="351"/>
                  </a:lnTo>
                  <a:lnTo>
                    <a:pt x="192" y="363"/>
                  </a:lnTo>
                  <a:lnTo>
                    <a:pt x="214" y="374"/>
                  </a:lnTo>
                  <a:lnTo>
                    <a:pt x="239" y="386"/>
                  </a:lnTo>
                  <a:lnTo>
                    <a:pt x="270" y="398"/>
                  </a:lnTo>
                  <a:lnTo>
                    <a:pt x="310" y="416"/>
                  </a:lnTo>
                  <a:lnTo>
                    <a:pt x="345" y="435"/>
                  </a:lnTo>
                  <a:lnTo>
                    <a:pt x="376" y="455"/>
                  </a:lnTo>
                  <a:lnTo>
                    <a:pt x="401" y="476"/>
                  </a:lnTo>
                  <a:lnTo>
                    <a:pt x="421" y="500"/>
                  </a:lnTo>
                  <a:lnTo>
                    <a:pt x="436" y="525"/>
                  </a:lnTo>
                  <a:lnTo>
                    <a:pt x="447" y="553"/>
                  </a:lnTo>
                  <a:lnTo>
                    <a:pt x="453" y="582"/>
                  </a:lnTo>
                  <a:lnTo>
                    <a:pt x="455" y="614"/>
                  </a:lnTo>
                  <a:lnTo>
                    <a:pt x="453" y="646"/>
                  </a:lnTo>
                  <a:lnTo>
                    <a:pt x="446" y="676"/>
                  </a:lnTo>
                  <a:lnTo>
                    <a:pt x="435" y="704"/>
                  </a:lnTo>
                  <a:lnTo>
                    <a:pt x="419" y="730"/>
                  </a:lnTo>
                  <a:lnTo>
                    <a:pt x="399" y="753"/>
                  </a:lnTo>
                  <a:lnTo>
                    <a:pt x="376" y="773"/>
                  </a:lnTo>
                  <a:lnTo>
                    <a:pt x="349" y="790"/>
                  </a:lnTo>
                  <a:lnTo>
                    <a:pt x="317" y="803"/>
                  </a:lnTo>
                  <a:lnTo>
                    <a:pt x="284" y="813"/>
                  </a:lnTo>
                  <a:lnTo>
                    <a:pt x="283" y="813"/>
                  </a:lnTo>
                  <a:lnTo>
                    <a:pt x="282" y="814"/>
                  </a:lnTo>
                  <a:lnTo>
                    <a:pt x="280" y="815"/>
                  </a:lnTo>
                  <a:lnTo>
                    <a:pt x="279" y="816"/>
                  </a:lnTo>
                  <a:lnTo>
                    <a:pt x="278" y="818"/>
                  </a:lnTo>
                  <a:lnTo>
                    <a:pt x="278" y="821"/>
                  </a:lnTo>
                  <a:lnTo>
                    <a:pt x="278" y="895"/>
                  </a:lnTo>
                  <a:lnTo>
                    <a:pt x="275" y="909"/>
                  </a:lnTo>
                  <a:lnTo>
                    <a:pt x="267" y="921"/>
                  </a:lnTo>
                  <a:lnTo>
                    <a:pt x="255" y="929"/>
                  </a:lnTo>
                  <a:lnTo>
                    <a:pt x="241" y="931"/>
                  </a:lnTo>
                  <a:lnTo>
                    <a:pt x="206" y="931"/>
                  </a:lnTo>
                  <a:lnTo>
                    <a:pt x="192" y="929"/>
                  </a:lnTo>
                  <a:lnTo>
                    <a:pt x="180" y="921"/>
                  </a:lnTo>
                  <a:lnTo>
                    <a:pt x="172" y="909"/>
                  </a:lnTo>
                  <a:lnTo>
                    <a:pt x="169" y="895"/>
                  </a:lnTo>
                  <a:lnTo>
                    <a:pt x="169" y="825"/>
                  </a:lnTo>
                  <a:lnTo>
                    <a:pt x="169" y="822"/>
                  </a:lnTo>
                  <a:lnTo>
                    <a:pt x="168" y="820"/>
                  </a:lnTo>
                  <a:lnTo>
                    <a:pt x="166" y="819"/>
                  </a:lnTo>
                  <a:lnTo>
                    <a:pt x="165" y="818"/>
                  </a:lnTo>
                  <a:lnTo>
                    <a:pt x="163" y="817"/>
                  </a:lnTo>
                  <a:lnTo>
                    <a:pt x="162" y="817"/>
                  </a:lnTo>
                  <a:lnTo>
                    <a:pt x="158" y="817"/>
                  </a:lnTo>
                  <a:lnTo>
                    <a:pt x="148" y="815"/>
                  </a:lnTo>
                  <a:lnTo>
                    <a:pt x="134" y="812"/>
                  </a:lnTo>
                  <a:lnTo>
                    <a:pt x="116" y="808"/>
                  </a:lnTo>
                  <a:lnTo>
                    <a:pt x="96" y="804"/>
                  </a:lnTo>
                  <a:lnTo>
                    <a:pt x="76" y="798"/>
                  </a:lnTo>
                  <a:lnTo>
                    <a:pt x="54" y="792"/>
                  </a:lnTo>
                  <a:lnTo>
                    <a:pt x="34" y="785"/>
                  </a:lnTo>
                  <a:lnTo>
                    <a:pt x="17" y="777"/>
                  </a:lnTo>
                  <a:lnTo>
                    <a:pt x="9" y="771"/>
                  </a:lnTo>
                  <a:lnTo>
                    <a:pt x="2" y="762"/>
                  </a:lnTo>
                  <a:lnTo>
                    <a:pt x="0" y="752"/>
                  </a:lnTo>
                  <a:lnTo>
                    <a:pt x="2" y="740"/>
                  </a:lnTo>
                  <a:lnTo>
                    <a:pt x="19" y="692"/>
                  </a:lnTo>
                  <a:lnTo>
                    <a:pt x="24" y="683"/>
                  </a:lnTo>
                  <a:lnTo>
                    <a:pt x="32" y="676"/>
                  </a:lnTo>
                  <a:lnTo>
                    <a:pt x="41" y="671"/>
                  </a:lnTo>
                  <a:lnTo>
                    <a:pt x="52" y="669"/>
                  </a:lnTo>
                  <a:lnTo>
                    <a:pt x="57" y="670"/>
                  </a:lnTo>
                  <a:lnTo>
                    <a:pt x="62" y="671"/>
                  </a:lnTo>
                  <a:lnTo>
                    <a:pt x="67" y="673"/>
                  </a:lnTo>
                  <a:lnTo>
                    <a:pt x="71" y="674"/>
                  </a:lnTo>
                  <a:lnTo>
                    <a:pt x="77" y="677"/>
                  </a:lnTo>
                  <a:lnTo>
                    <a:pt x="87" y="681"/>
                  </a:lnTo>
                  <a:lnTo>
                    <a:pt x="100" y="686"/>
                  </a:lnTo>
                  <a:lnTo>
                    <a:pt x="115" y="691"/>
                  </a:lnTo>
                  <a:lnTo>
                    <a:pt x="132" y="697"/>
                  </a:lnTo>
                  <a:lnTo>
                    <a:pt x="150" y="703"/>
                  </a:lnTo>
                  <a:lnTo>
                    <a:pt x="168" y="707"/>
                  </a:lnTo>
                  <a:lnTo>
                    <a:pt x="187" y="710"/>
                  </a:lnTo>
                  <a:lnTo>
                    <a:pt x="204" y="711"/>
                  </a:lnTo>
                  <a:lnTo>
                    <a:pt x="233" y="709"/>
                  </a:lnTo>
                  <a:lnTo>
                    <a:pt x="258" y="702"/>
                  </a:lnTo>
                  <a:lnTo>
                    <a:pt x="279" y="691"/>
                  </a:lnTo>
                  <a:lnTo>
                    <a:pt x="296" y="678"/>
                  </a:lnTo>
                  <a:lnTo>
                    <a:pt x="309" y="662"/>
                  </a:lnTo>
                  <a:lnTo>
                    <a:pt x="317" y="643"/>
                  </a:lnTo>
                  <a:lnTo>
                    <a:pt x="320" y="622"/>
                  </a:lnTo>
                  <a:lnTo>
                    <a:pt x="318" y="602"/>
                  </a:lnTo>
                  <a:lnTo>
                    <a:pt x="311" y="585"/>
                  </a:lnTo>
                  <a:lnTo>
                    <a:pt x="300" y="568"/>
                  </a:lnTo>
                  <a:lnTo>
                    <a:pt x="285" y="553"/>
                  </a:lnTo>
                  <a:lnTo>
                    <a:pt x="264" y="538"/>
                  </a:lnTo>
                  <a:lnTo>
                    <a:pt x="237" y="523"/>
                  </a:lnTo>
                  <a:lnTo>
                    <a:pt x="204" y="509"/>
                  </a:lnTo>
                  <a:lnTo>
                    <a:pt x="177" y="498"/>
                  </a:lnTo>
                  <a:lnTo>
                    <a:pt x="150" y="486"/>
                  </a:lnTo>
                  <a:lnTo>
                    <a:pt x="124" y="473"/>
                  </a:lnTo>
                  <a:lnTo>
                    <a:pt x="100" y="459"/>
                  </a:lnTo>
                  <a:lnTo>
                    <a:pt x="78" y="444"/>
                  </a:lnTo>
                  <a:lnTo>
                    <a:pt x="57" y="426"/>
                  </a:lnTo>
                  <a:lnTo>
                    <a:pt x="40" y="407"/>
                  </a:lnTo>
                  <a:lnTo>
                    <a:pt x="26" y="385"/>
                  </a:lnTo>
                  <a:lnTo>
                    <a:pt x="16" y="361"/>
                  </a:lnTo>
                  <a:lnTo>
                    <a:pt x="9" y="333"/>
                  </a:lnTo>
                  <a:lnTo>
                    <a:pt x="7" y="304"/>
                  </a:lnTo>
                  <a:lnTo>
                    <a:pt x="9" y="274"/>
                  </a:lnTo>
                  <a:lnTo>
                    <a:pt x="16" y="246"/>
                  </a:lnTo>
                  <a:lnTo>
                    <a:pt x="27" y="220"/>
                  </a:lnTo>
                  <a:lnTo>
                    <a:pt x="42" y="196"/>
                  </a:lnTo>
                  <a:lnTo>
                    <a:pt x="60" y="173"/>
                  </a:lnTo>
                  <a:lnTo>
                    <a:pt x="83" y="154"/>
                  </a:lnTo>
                  <a:lnTo>
                    <a:pt x="109" y="138"/>
                  </a:lnTo>
                  <a:lnTo>
                    <a:pt x="137" y="125"/>
                  </a:lnTo>
                  <a:lnTo>
                    <a:pt x="169" y="115"/>
                  </a:lnTo>
                  <a:lnTo>
                    <a:pt x="170" y="115"/>
                  </a:lnTo>
                  <a:lnTo>
                    <a:pt x="172" y="114"/>
                  </a:lnTo>
                  <a:lnTo>
                    <a:pt x="174" y="113"/>
                  </a:lnTo>
                  <a:lnTo>
                    <a:pt x="175" y="111"/>
                  </a:lnTo>
                  <a:lnTo>
                    <a:pt x="177" y="109"/>
                  </a:lnTo>
                  <a:lnTo>
                    <a:pt x="177" y="107"/>
                  </a:lnTo>
                  <a:lnTo>
                    <a:pt x="177" y="37"/>
                  </a:lnTo>
                  <a:lnTo>
                    <a:pt x="180" y="23"/>
                  </a:lnTo>
                  <a:lnTo>
                    <a:pt x="188" y="10"/>
                  </a:lnTo>
                  <a:lnTo>
                    <a:pt x="200" y="3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86"/>
            <p:cNvSpPr>
              <a:spLocks noEditPoints="1"/>
            </p:cNvSpPr>
            <p:nvPr/>
          </p:nvSpPr>
          <p:spPr bwMode="auto">
            <a:xfrm>
              <a:off x="1392238" y="3124200"/>
              <a:ext cx="465138" cy="465138"/>
            </a:xfrm>
            <a:custGeom>
              <a:avLst/>
              <a:gdLst>
                <a:gd name="T0" fmla="*/ 751 w 1757"/>
                <a:gd name="T1" fmla="*/ 216 h 1755"/>
                <a:gd name="T2" fmla="*/ 574 w 1757"/>
                <a:gd name="T3" fmla="*/ 277 h 1755"/>
                <a:gd name="T4" fmla="*/ 423 w 1757"/>
                <a:gd name="T5" fmla="*/ 380 h 1755"/>
                <a:gd name="T6" fmla="*/ 307 w 1757"/>
                <a:gd name="T7" fmla="*/ 520 h 1755"/>
                <a:gd name="T8" fmla="*/ 231 w 1757"/>
                <a:gd name="T9" fmla="*/ 688 h 1755"/>
                <a:gd name="T10" fmla="*/ 204 w 1757"/>
                <a:gd name="T11" fmla="*/ 878 h 1755"/>
                <a:gd name="T12" fmla="*/ 231 w 1757"/>
                <a:gd name="T13" fmla="*/ 1067 h 1755"/>
                <a:gd name="T14" fmla="*/ 307 w 1757"/>
                <a:gd name="T15" fmla="*/ 1235 h 1755"/>
                <a:gd name="T16" fmla="*/ 423 w 1757"/>
                <a:gd name="T17" fmla="*/ 1375 h 1755"/>
                <a:gd name="T18" fmla="*/ 574 w 1757"/>
                <a:gd name="T19" fmla="*/ 1480 h 1755"/>
                <a:gd name="T20" fmla="*/ 751 w 1757"/>
                <a:gd name="T21" fmla="*/ 1539 h 1755"/>
                <a:gd name="T22" fmla="*/ 944 w 1757"/>
                <a:gd name="T23" fmla="*/ 1548 h 1755"/>
                <a:gd name="T24" fmla="*/ 1127 w 1757"/>
                <a:gd name="T25" fmla="*/ 1505 h 1755"/>
                <a:gd name="T26" fmla="*/ 1287 w 1757"/>
                <a:gd name="T27" fmla="*/ 1414 h 1755"/>
                <a:gd name="T28" fmla="*/ 1416 w 1757"/>
                <a:gd name="T29" fmla="*/ 1286 h 1755"/>
                <a:gd name="T30" fmla="*/ 1506 w 1757"/>
                <a:gd name="T31" fmla="*/ 1126 h 1755"/>
                <a:gd name="T32" fmla="*/ 1550 w 1757"/>
                <a:gd name="T33" fmla="*/ 943 h 1755"/>
                <a:gd name="T34" fmla="*/ 1541 w 1757"/>
                <a:gd name="T35" fmla="*/ 749 h 1755"/>
                <a:gd name="T36" fmla="*/ 1481 w 1757"/>
                <a:gd name="T37" fmla="*/ 573 h 1755"/>
                <a:gd name="T38" fmla="*/ 1377 w 1757"/>
                <a:gd name="T39" fmla="*/ 423 h 1755"/>
                <a:gd name="T40" fmla="*/ 1237 w 1757"/>
                <a:gd name="T41" fmla="*/ 307 h 1755"/>
                <a:gd name="T42" fmla="*/ 1068 w 1757"/>
                <a:gd name="T43" fmla="*/ 230 h 1755"/>
                <a:gd name="T44" fmla="*/ 879 w 1757"/>
                <a:gd name="T45" fmla="*/ 204 h 1755"/>
                <a:gd name="T46" fmla="*/ 1021 w 1757"/>
                <a:gd name="T47" fmla="*/ 12 h 1755"/>
                <a:gd name="T48" fmla="*/ 1220 w 1757"/>
                <a:gd name="T49" fmla="*/ 69 h 1755"/>
                <a:gd name="T50" fmla="*/ 1397 w 1757"/>
                <a:gd name="T51" fmla="*/ 170 h 1755"/>
                <a:gd name="T52" fmla="*/ 1545 w 1757"/>
                <a:gd name="T53" fmla="*/ 307 h 1755"/>
                <a:gd name="T54" fmla="*/ 1659 w 1757"/>
                <a:gd name="T55" fmla="*/ 475 h 1755"/>
                <a:gd name="T56" fmla="*/ 1732 w 1757"/>
                <a:gd name="T57" fmla="*/ 667 h 1755"/>
                <a:gd name="T58" fmla="*/ 1757 w 1757"/>
                <a:gd name="T59" fmla="*/ 878 h 1755"/>
                <a:gd name="T60" fmla="*/ 1732 w 1757"/>
                <a:gd name="T61" fmla="*/ 1088 h 1755"/>
                <a:gd name="T62" fmla="*/ 1659 w 1757"/>
                <a:gd name="T63" fmla="*/ 1280 h 1755"/>
                <a:gd name="T64" fmla="*/ 1545 w 1757"/>
                <a:gd name="T65" fmla="*/ 1448 h 1755"/>
                <a:gd name="T66" fmla="*/ 1397 w 1757"/>
                <a:gd name="T67" fmla="*/ 1585 h 1755"/>
                <a:gd name="T68" fmla="*/ 1220 w 1757"/>
                <a:gd name="T69" fmla="*/ 1686 h 1755"/>
                <a:gd name="T70" fmla="*/ 1021 w 1757"/>
                <a:gd name="T71" fmla="*/ 1743 h 1755"/>
                <a:gd name="T72" fmla="*/ 806 w 1757"/>
                <a:gd name="T73" fmla="*/ 1752 h 1755"/>
                <a:gd name="T74" fmla="*/ 601 w 1757"/>
                <a:gd name="T75" fmla="*/ 1710 h 1755"/>
                <a:gd name="T76" fmla="*/ 416 w 1757"/>
                <a:gd name="T77" fmla="*/ 1623 h 1755"/>
                <a:gd name="T78" fmla="*/ 257 w 1757"/>
                <a:gd name="T79" fmla="*/ 1498 h 1755"/>
                <a:gd name="T80" fmla="*/ 132 w 1757"/>
                <a:gd name="T81" fmla="*/ 1340 h 1755"/>
                <a:gd name="T82" fmla="*/ 45 w 1757"/>
                <a:gd name="T83" fmla="*/ 1155 h 1755"/>
                <a:gd name="T84" fmla="*/ 3 w 1757"/>
                <a:gd name="T85" fmla="*/ 950 h 1755"/>
                <a:gd name="T86" fmla="*/ 11 w 1757"/>
                <a:gd name="T87" fmla="*/ 735 h 1755"/>
                <a:gd name="T88" fmla="*/ 69 w 1757"/>
                <a:gd name="T89" fmla="*/ 536 h 1755"/>
                <a:gd name="T90" fmla="*/ 170 w 1757"/>
                <a:gd name="T91" fmla="*/ 359 h 1755"/>
                <a:gd name="T92" fmla="*/ 307 w 1757"/>
                <a:gd name="T93" fmla="*/ 211 h 1755"/>
                <a:gd name="T94" fmla="*/ 475 w 1757"/>
                <a:gd name="T95" fmla="*/ 99 h 1755"/>
                <a:gd name="T96" fmla="*/ 667 w 1757"/>
                <a:gd name="T97" fmla="*/ 26 h 1755"/>
                <a:gd name="T98" fmla="*/ 879 w 1757"/>
                <a:gd name="T99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7" h="1755">
                  <a:moveTo>
                    <a:pt x="879" y="204"/>
                  </a:moveTo>
                  <a:lnTo>
                    <a:pt x="813" y="207"/>
                  </a:lnTo>
                  <a:lnTo>
                    <a:pt x="751" y="216"/>
                  </a:lnTo>
                  <a:lnTo>
                    <a:pt x="689" y="230"/>
                  </a:lnTo>
                  <a:lnTo>
                    <a:pt x="630" y="250"/>
                  </a:lnTo>
                  <a:lnTo>
                    <a:pt x="574" y="277"/>
                  </a:lnTo>
                  <a:lnTo>
                    <a:pt x="520" y="307"/>
                  </a:lnTo>
                  <a:lnTo>
                    <a:pt x="471" y="341"/>
                  </a:lnTo>
                  <a:lnTo>
                    <a:pt x="423" y="380"/>
                  </a:lnTo>
                  <a:lnTo>
                    <a:pt x="380" y="423"/>
                  </a:lnTo>
                  <a:lnTo>
                    <a:pt x="342" y="470"/>
                  </a:lnTo>
                  <a:lnTo>
                    <a:pt x="307" y="520"/>
                  </a:lnTo>
                  <a:lnTo>
                    <a:pt x="276" y="573"/>
                  </a:lnTo>
                  <a:lnTo>
                    <a:pt x="251" y="630"/>
                  </a:lnTo>
                  <a:lnTo>
                    <a:pt x="231" y="688"/>
                  </a:lnTo>
                  <a:lnTo>
                    <a:pt x="216" y="749"/>
                  </a:lnTo>
                  <a:lnTo>
                    <a:pt x="207" y="813"/>
                  </a:lnTo>
                  <a:lnTo>
                    <a:pt x="204" y="878"/>
                  </a:lnTo>
                  <a:lnTo>
                    <a:pt x="207" y="943"/>
                  </a:lnTo>
                  <a:lnTo>
                    <a:pt x="216" y="1006"/>
                  </a:lnTo>
                  <a:lnTo>
                    <a:pt x="231" y="1067"/>
                  </a:lnTo>
                  <a:lnTo>
                    <a:pt x="251" y="1126"/>
                  </a:lnTo>
                  <a:lnTo>
                    <a:pt x="276" y="1182"/>
                  </a:lnTo>
                  <a:lnTo>
                    <a:pt x="307" y="1235"/>
                  </a:lnTo>
                  <a:lnTo>
                    <a:pt x="342" y="1286"/>
                  </a:lnTo>
                  <a:lnTo>
                    <a:pt x="380" y="1332"/>
                  </a:lnTo>
                  <a:lnTo>
                    <a:pt x="423" y="1375"/>
                  </a:lnTo>
                  <a:lnTo>
                    <a:pt x="471" y="1414"/>
                  </a:lnTo>
                  <a:lnTo>
                    <a:pt x="520" y="1449"/>
                  </a:lnTo>
                  <a:lnTo>
                    <a:pt x="574" y="1480"/>
                  </a:lnTo>
                  <a:lnTo>
                    <a:pt x="630" y="1505"/>
                  </a:lnTo>
                  <a:lnTo>
                    <a:pt x="689" y="1525"/>
                  </a:lnTo>
                  <a:lnTo>
                    <a:pt x="751" y="1539"/>
                  </a:lnTo>
                  <a:lnTo>
                    <a:pt x="813" y="1548"/>
                  </a:lnTo>
                  <a:lnTo>
                    <a:pt x="879" y="1552"/>
                  </a:lnTo>
                  <a:lnTo>
                    <a:pt x="944" y="1548"/>
                  </a:lnTo>
                  <a:lnTo>
                    <a:pt x="1007" y="1539"/>
                  </a:lnTo>
                  <a:lnTo>
                    <a:pt x="1068" y="1525"/>
                  </a:lnTo>
                  <a:lnTo>
                    <a:pt x="1127" y="1505"/>
                  </a:lnTo>
                  <a:lnTo>
                    <a:pt x="1183" y="1480"/>
                  </a:lnTo>
                  <a:lnTo>
                    <a:pt x="1237" y="1449"/>
                  </a:lnTo>
                  <a:lnTo>
                    <a:pt x="1287" y="1414"/>
                  </a:lnTo>
                  <a:lnTo>
                    <a:pt x="1334" y="1375"/>
                  </a:lnTo>
                  <a:lnTo>
                    <a:pt x="1377" y="1332"/>
                  </a:lnTo>
                  <a:lnTo>
                    <a:pt x="1416" y="1286"/>
                  </a:lnTo>
                  <a:lnTo>
                    <a:pt x="1451" y="1235"/>
                  </a:lnTo>
                  <a:lnTo>
                    <a:pt x="1481" y="1182"/>
                  </a:lnTo>
                  <a:lnTo>
                    <a:pt x="1506" y="1126"/>
                  </a:lnTo>
                  <a:lnTo>
                    <a:pt x="1526" y="1067"/>
                  </a:lnTo>
                  <a:lnTo>
                    <a:pt x="1541" y="1006"/>
                  </a:lnTo>
                  <a:lnTo>
                    <a:pt x="1550" y="943"/>
                  </a:lnTo>
                  <a:lnTo>
                    <a:pt x="1554" y="878"/>
                  </a:lnTo>
                  <a:lnTo>
                    <a:pt x="1550" y="813"/>
                  </a:lnTo>
                  <a:lnTo>
                    <a:pt x="1541" y="749"/>
                  </a:lnTo>
                  <a:lnTo>
                    <a:pt x="1526" y="688"/>
                  </a:lnTo>
                  <a:lnTo>
                    <a:pt x="1506" y="630"/>
                  </a:lnTo>
                  <a:lnTo>
                    <a:pt x="1481" y="573"/>
                  </a:lnTo>
                  <a:lnTo>
                    <a:pt x="1451" y="520"/>
                  </a:lnTo>
                  <a:lnTo>
                    <a:pt x="1416" y="470"/>
                  </a:lnTo>
                  <a:lnTo>
                    <a:pt x="1377" y="423"/>
                  </a:lnTo>
                  <a:lnTo>
                    <a:pt x="1334" y="380"/>
                  </a:lnTo>
                  <a:lnTo>
                    <a:pt x="1287" y="341"/>
                  </a:lnTo>
                  <a:lnTo>
                    <a:pt x="1237" y="307"/>
                  </a:lnTo>
                  <a:lnTo>
                    <a:pt x="1183" y="277"/>
                  </a:lnTo>
                  <a:lnTo>
                    <a:pt x="1127" y="250"/>
                  </a:lnTo>
                  <a:lnTo>
                    <a:pt x="1068" y="230"/>
                  </a:lnTo>
                  <a:lnTo>
                    <a:pt x="1007" y="216"/>
                  </a:lnTo>
                  <a:lnTo>
                    <a:pt x="944" y="207"/>
                  </a:lnTo>
                  <a:lnTo>
                    <a:pt x="879" y="204"/>
                  </a:lnTo>
                  <a:close/>
                  <a:moveTo>
                    <a:pt x="879" y="0"/>
                  </a:moveTo>
                  <a:lnTo>
                    <a:pt x="951" y="3"/>
                  </a:lnTo>
                  <a:lnTo>
                    <a:pt x="1021" y="12"/>
                  </a:lnTo>
                  <a:lnTo>
                    <a:pt x="1090" y="26"/>
                  </a:lnTo>
                  <a:lnTo>
                    <a:pt x="1157" y="45"/>
                  </a:lnTo>
                  <a:lnTo>
                    <a:pt x="1220" y="69"/>
                  </a:lnTo>
                  <a:lnTo>
                    <a:pt x="1283" y="99"/>
                  </a:lnTo>
                  <a:lnTo>
                    <a:pt x="1341" y="132"/>
                  </a:lnTo>
                  <a:lnTo>
                    <a:pt x="1397" y="170"/>
                  </a:lnTo>
                  <a:lnTo>
                    <a:pt x="1451" y="211"/>
                  </a:lnTo>
                  <a:lnTo>
                    <a:pt x="1500" y="258"/>
                  </a:lnTo>
                  <a:lnTo>
                    <a:pt x="1545" y="307"/>
                  </a:lnTo>
                  <a:lnTo>
                    <a:pt x="1588" y="359"/>
                  </a:lnTo>
                  <a:lnTo>
                    <a:pt x="1625" y="415"/>
                  </a:lnTo>
                  <a:lnTo>
                    <a:pt x="1659" y="475"/>
                  </a:lnTo>
                  <a:lnTo>
                    <a:pt x="1688" y="536"/>
                  </a:lnTo>
                  <a:lnTo>
                    <a:pt x="1713" y="601"/>
                  </a:lnTo>
                  <a:lnTo>
                    <a:pt x="1732" y="667"/>
                  </a:lnTo>
                  <a:lnTo>
                    <a:pt x="1746" y="735"/>
                  </a:lnTo>
                  <a:lnTo>
                    <a:pt x="1754" y="806"/>
                  </a:lnTo>
                  <a:lnTo>
                    <a:pt x="1757" y="878"/>
                  </a:lnTo>
                  <a:lnTo>
                    <a:pt x="1754" y="950"/>
                  </a:lnTo>
                  <a:lnTo>
                    <a:pt x="1746" y="1020"/>
                  </a:lnTo>
                  <a:lnTo>
                    <a:pt x="1732" y="1088"/>
                  </a:lnTo>
                  <a:lnTo>
                    <a:pt x="1713" y="1155"/>
                  </a:lnTo>
                  <a:lnTo>
                    <a:pt x="1688" y="1219"/>
                  </a:lnTo>
                  <a:lnTo>
                    <a:pt x="1659" y="1280"/>
                  </a:lnTo>
                  <a:lnTo>
                    <a:pt x="1625" y="1340"/>
                  </a:lnTo>
                  <a:lnTo>
                    <a:pt x="1588" y="1396"/>
                  </a:lnTo>
                  <a:lnTo>
                    <a:pt x="1545" y="1448"/>
                  </a:lnTo>
                  <a:lnTo>
                    <a:pt x="1500" y="1498"/>
                  </a:lnTo>
                  <a:lnTo>
                    <a:pt x="1451" y="1544"/>
                  </a:lnTo>
                  <a:lnTo>
                    <a:pt x="1397" y="1585"/>
                  </a:lnTo>
                  <a:lnTo>
                    <a:pt x="1341" y="1623"/>
                  </a:lnTo>
                  <a:lnTo>
                    <a:pt x="1283" y="1657"/>
                  </a:lnTo>
                  <a:lnTo>
                    <a:pt x="1220" y="1686"/>
                  </a:lnTo>
                  <a:lnTo>
                    <a:pt x="1157" y="1710"/>
                  </a:lnTo>
                  <a:lnTo>
                    <a:pt x="1090" y="1729"/>
                  </a:lnTo>
                  <a:lnTo>
                    <a:pt x="1021" y="1743"/>
                  </a:lnTo>
                  <a:lnTo>
                    <a:pt x="951" y="1752"/>
                  </a:lnTo>
                  <a:lnTo>
                    <a:pt x="879" y="1755"/>
                  </a:lnTo>
                  <a:lnTo>
                    <a:pt x="806" y="1752"/>
                  </a:lnTo>
                  <a:lnTo>
                    <a:pt x="737" y="1743"/>
                  </a:lnTo>
                  <a:lnTo>
                    <a:pt x="667" y="1729"/>
                  </a:lnTo>
                  <a:lnTo>
                    <a:pt x="601" y="1710"/>
                  </a:lnTo>
                  <a:lnTo>
                    <a:pt x="537" y="1686"/>
                  </a:lnTo>
                  <a:lnTo>
                    <a:pt x="475" y="1657"/>
                  </a:lnTo>
                  <a:lnTo>
                    <a:pt x="416" y="1623"/>
                  </a:lnTo>
                  <a:lnTo>
                    <a:pt x="360" y="1585"/>
                  </a:lnTo>
                  <a:lnTo>
                    <a:pt x="307" y="1544"/>
                  </a:lnTo>
                  <a:lnTo>
                    <a:pt x="257" y="1498"/>
                  </a:lnTo>
                  <a:lnTo>
                    <a:pt x="212" y="1448"/>
                  </a:lnTo>
                  <a:lnTo>
                    <a:pt x="170" y="1396"/>
                  </a:lnTo>
                  <a:lnTo>
                    <a:pt x="132" y="1340"/>
                  </a:lnTo>
                  <a:lnTo>
                    <a:pt x="98" y="1280"/>
                  </a:lnTo>
                  <a:lnTo>
                    <a:pt x="69" y="1219"/>
                  </a:lnTo>
                  <a:lnTo>
                    <a:pt x="45" y="1155"/>
                  </a:lnTo>
                  <a:lnTo>
                    <a:pt x="25" y="1088"/>
                  </a:lnTo>
                  <a:lnTo>
                    <a:pt x="11" y="1020"/>
                  </a:lnTo>
                  <a:lnTo>
                    <a:pt x="3" y="950"/>
                  </a:lnTo>
                  <a:lnTo>
                    <a:pt x="0" y="878"/>
                  </a:lnTo>
                  <a:lnTo>
                    <a:pt x="3" y="806"/>
                  </a:lnTo>
                  <a:lnTo>
                    <a:pt x="11" y="735"/>
                  </a:lnTo>
                  <a:lnTo>
                    <a:pt x="25" y="667"/>
                  </a:lnTo>
                  <a:lnTo>
                    <a:pt x="45" y="601"/>
                  </a:lnTo>
                  <a:lnTo>
                    <a:pt x="69" y="536"/>
                  </a:lnTo>
                  <a:lnTo>
                    <a:pt x="98" y="475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7"/>
                  </a:lnTo>
                  <a:lnTo>
                    <a:pt x="257" y="258"/>
                  </a:lnTo>
                  <a:lnTo>
                    <a:pt x="307" y="211"/>
                  </a:lnTo>
                  <a:lnTo>
                    <a:pt x="360" y="170"/>
                  </a:lnTo>
                  <a:lnTo>
                    <a:pt x="416" y="132"/>
                  </a:lnTo>
                  <a:lnTo>
                    <a:pt x="475" y="99"/>
                  </a:lnTo>
                  <a:lnTo>
                    <a:pt x="537" y="69"/>
                  </a:lnTo>
                  <a:lnTo>
                    <a:pt x="601" y="45"/>
                  </a:lnTo>
                  <a:lnTo>
                    <a:pt x="667" y="26"/>
                  </a:lnTo>
                  <a:lnTo>
                    <a:pt x="737" y="12"/>
                  </a:lnTo>
                  <a:lnTo>
                    <a:pt x="806" y="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187"/>
            <p:cNvSpPr>
              <a:spLocks/>
            </p:cNvSpPr>
            <p:nvPr/>
          </p:nvSpPr>
          <p:spPr bwMode="auto">
            <a:xfrm>
              <a:off x="1219200" y="3611563"/>
              <a:ext cx="636588" cy="279400"/>
            </a:xfrm>
            <a:custGeom>
              <a:avLst/>
              <a:gdLst>
                <a:gd name="T0" fmla="*/ 761 w 2407"/>
                <a:gd name="T1" fmla="*/ 13 h 1058"/>
                <a:gd name="T2" fmla="*/ 945 w 2407"/>
                <a:gd name="T3" fmla="*/ 54 h 1058"/>
                <a:gd name="T4" fmla="*/ 1144 w 2407"/>
                <a:gd name="T5" fmla="*/ 109 h 1058"/>
                <a:gd name="T6" fmla="*/ 1328 w 2407"/>
                <a:gd name="T7" fmla="*/ 168 h 1058"/>
                <a:gd name="T8" fmla="*/ 1470 w 2407"/>
                <a:gd name="T9" fmla="*/ 213 h 1058"/>
                <a:gd name="T10" fmla="*/ 1549 w 2407"/>
                <a:gd name="T11" fmla="*/ 236 h 1058"/>
                <a:gd name="T12" fmla="*/ 1597 w 2407"/>
                <a:gd name="T13" fmla="*/ 284 h 1058"/>
                <a:gd name="T14" fmla="*/ 1603 w 2407"/>
                <a:gd name="T15" fmla="*/ 355 h 1058"/>
                <a:gd name="T16" fmla="*/ 1556 w 2407"/>
                <a:gd name="T17" fmla="*/ 425 h 1058"/>
                <a:gd name="T18" fmla="*/ 1444 w 2407"/>
                <a:gd name="T19" fmla="*/ 468 h 1058"/>
                <a:gd name="T20" fmla="*/ 1297 w 2407"/>
                <a:gd name="T21" fmla="*/ 477 h 1058"/>
                <a:gd name="T22" fmla="*/ 1145 w 2407"/>
                <a:gd name="T23" fmla="*/ 461 h 1058"/>
                <a:gd name="T24" fmla="*/ 1009 w 2407"/>
                <a:gd name="T25" fmla="*/ 438 h 1058"/>
                <a:gd name="T26" fmla="*/ 911 w 2407"/>
                <a:gd name="T27" fmla="*/ 421 h 1058"/>
                <a:gd name="T28" fmla="*/ 874 w 2407"/>
                <a:gd name="T29" fmla="*/ 427 h 1058"/>
                <a:gd name="T30" fmla="*/ 925 w 2407"/>
                <a:gd name="T31" fmla="*/ 489 h 1058"/>
                <a:gd name="T32" fmla="*/ 1055 w 2407"/>
                <a:gd name="T33" fmla="*/ 540 h 1058"/>
                <a:gd name="T34" fmla="*/ 1228 w 2407"/>
                <a:gd name="T35" fmla="*/ 574 h 1058"/>
                <a:gd name="T36" fmla="*/ 1410 w 2407"/>
                <a:gd name="T37" fmla="*/ 587 h 1058"/>
                <a:gd name="T38" fmla="*/ 1626 w 2407"/>
                <a:gd name="T39" fmla="*/ 562 h 1058"/>
                <a:gd name="T40" fmla="*/ 1995 w 2407"/>
                <a:gd name="T41" fmla="*/ 451 h 1058"/>
                <a:gd name="T42" fmla="*/ 2258 w 2407"/>
                <a:gd name="T43" fmla="*/ 329 h 1058"/>
                <a:gd name="T44" fmla="*/ 2353 w 2407"/>
                <a:gd name="T45" fmla="*/ 337 h 1058"/>
                <a:gd name="T46" fmla="*/ 2404 w 2407"/>
                <a:gd name="T47" fmla="*/ 411 h 1058"/>
                <a:gd name="T48" fmla="*/ 2381 w 2407"/>
                <a:gd name="T49" fmla="*/ 524 h 1058"/>
                <a:gd name="T50" fmla="*/ 2293 w 2407"/>
                <a:gd name="T51" fmla="*/ 617 h 1058"/>
                <a:gd name="T52" fmla="*/ 2172 w 2407"/>
                <a:gd name="T53" fmla="*/ 701 h 1058"/>
                <a:gd name="T54" fmla="*/ 2009 w 2407"/>
                <a:gd name="T55" fmla="*/ 802 h 1058"/>
                <a:gd name="T56" fmla="*/ 1828 w 2407"/>
                <a:gd name="T57" fmla="*/ 904 h 1058"/>
                <a:gd name="T58" fmla="*/ 1655 w 2407"/>
                <a:gd name="T59" fmla="*/ 991 h 1058"/>
                <a:gd name="T60" fmla="*/ 1515 w 2407"/>
                <a:gd name="T61" fmla="*/ 1047 h 1058"/>
                <a:gd name="T62" fmla="*/ 1417 w 2407"/>
                <a:gd name="T63" fmla="*/ 1058 h 1058"/>
                <a:gd name="T64" fmla="*/ 1255 w 2407"/>
                <a:gd name="T65" fmla="*/ 1044 h 1058"/>
                <a:gd name="T66" fmla="*/ 1042 w 2407"/>
                <a:gd name="T67" fmla="*/ 1016 h 1058"/>
                <a:gd name="T68" fmla="*/ 807 w 2407"/>
                <a:gd name="T69" fmla="*/ 979 h 1058"/>
                <a:gd name="T70" fmla="*/ 582 w 2407"/>
                <a:gd name="T71" fmla="*/ 941 h 1058"/>
                <a:gd name="T72" fmla="*/ 395 w 2407"/>
                <a:gd name="T73" fmla="*/ 907 h 1058"/>
                <a:gd name="T74" fmla="*/ 278 w 2407"/>
                <a:gd name="T75" fmla="*/ 885 h 1058"/>
                <a:gd name="T76" fmla="*/ 180 w 2407"/>
                <a:gd name="T77" fmla="*/ 888 h 1058"/>
                <a:gd name="T78" fmla="*/ 78 w 2407"/>
                <a:gd name="T79" fmla="*/ 946 h 1058"/>
                <a:gd name="T80" fmla="*/ 25 w 2407"/>
                <a:gd name="T81" fmla="*/ 979 h 1058"/>
                <a:gd name="T82" fmla="*/ 5 w 2407"/>
                <a:gd name="T83" fmla="*/ 961 h 1058"/>
                <a:gd name="T84" fmla="*/ 0 w 2407"/>
                <a:gd name="T85" fmla="*/ 942 h 1058"/>
                <a:gd name="T86" fmla="*/ 16 w 2407"/>
                <a:gd name="T87" fmla="*/ 698 h 1058"/>
                <a:gd name="T88" fmla="*/ 34 w 2407"/>
                <a:gd name="T89" fmla="*/ 414 h 1058"/>
                <a:gd name="T90" fmla="*/ 50 w 2407"/>
                <a:gd name="T91" fmla="*/ 161 h 1058"/>
                <a:gd name="T92" fmla="*/ 67 w 2407"/>
                <a:gd name="T93" fmla="*/ 77 h 1058"/>
                <a:gd name="T94" fmla="*/ 114 w 2407"/>
                <a:gd name="T95" fmla="*/ 63 h 1058"/>
                <a:gd name="T96" fmla="*/ 241 w 2407"/>
                <a:gd name="T97" fmla="*/ 43 h 1058"/>
                <a:gd name="T98" fmla="*/ 421 w 2407"/>
                <a:gd name="T99" fmla="*/ 18 h 1058"/>
                <a:gd name="T100" fmla="*/ 587 w 2407"/>
                <a:gd name="T101" fmla="*/ 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07" h="1058">
                  <a:moveTo>
                    <a:pt x="649" y="0"/>
                  </a:moveTo>
                  <a:lnTo>
                    <a:pt x="684" y="2"/>
                  </a:lnTo>
                  <a:lnTo>
                    <a:pt x="721" y="7"/>
                  </a:lnTo>
                  <a:lnTo>
                    <a:pt x="761" y="13"/>
                  </a:lnTo>
                  <a:lnTo>
                    <a:pt x="804" y="21"/>
                  </a:lnTo>
                  <a:lnTo>
                    <a:pt x="850" y="31"/>
                  </a:lnTo>
                  <a:lnTo>
                    <a:pt x="897" y="42"/>
                  </a:lnTo>
                  <a:lnTo>
                    <a:pt x="945" y="54"/>
                  </a:lnTo>
                  <a:lnTo>
                    <a:pt x="995" y="67"/>
                  </a:lnTo>
                  <a:lnTo>
                    <a:pt x="1045" y="81"/>
                  </a:lnTo>
                  <a:lnTo>
                    <a:pt x="1094" y="95"/>
                  </a:lnTo>
                  <a:lnTo>
                    <a:pt x="1144" y="109"/>
                  </a:lnTo>
                  <a:lnTo>
                    <a:pt x="1192" y="124"/>
                  </a:lnTo>
                  <a:lnTo>
                    <a:pt x="1240" y="140"/>
                  </a:lnTo>
                  <a:lnTo>
                    <a:pt x="1285" y="154"/>
                  </a:lnTo>
                  <a:lnTo>
                    <a:pt x="1328" y="168"/>
                  </a:lnTo>
                  <a:lnTo>
                    <a:pt x="1368" y="181"/>
                  </a:lnTo>
                  <a:lnTo>
                    <a:pt x="1406" y="193"/>
                  </a:lnTo>
                  <a:lnTo>
                    <a:pt x="1440" y="203"/>
                  </a:lnTo>
                  <a:lnTo>
                    <a:pt x="1470" y="213"/>
                  </a:lnTo>
                  <a:lnTo>
                    <a:pt x="1495" y="220"/>
                  </a:lnTo>
                  <a:lnTo>
                    <a:pt x="1517" y="226"/>
                  </a:lnTo>
                  <a:lnTo>
                    <a:pt x="1533" y="230"/>
                  </a:lnTo>
                  <a:lnTo>
                    <a:pt x="1549" y="236"/>
                  </a:lnTo>
                  <a:lnTo>
                    <a:pt x="1564" y="245"/>
                  </a:lnTo>
                  <a:lnTo>
                    <a:pt x="1577" y="256"/>
                  </a:lnTo>
                  <a:lnTo>
                    <a:pt x="1588" y="269"/>
                  </a:lnTo>
                  <a:lnTo>
                    <a:pt x="1597" y="284"/>
                  </a:lnTo>
                  <a:lnTo>
                    <a:pt x="1602" y="301"/>
                  </a:lnTo>
                  <a:lnTo>
                    <a:pt x="1606" y="319"/>
                  </a:lnTo>
                  <a:lnTo>
                    <a:pt x="1606" y="337"/>
                  </a:lnTo>
                  <a:lnTo>
                    <a:pt x="1603" y="355"/>
                  </a:lnTo>
                  <a:lnTo>
                    <a:pt x="1596" y="374"/>
                  </a:lnTo>
                  <a:lnTo>
                    <a:pt x="1587" y="392"/>
                  </a:lnTo>
                  <a:lnTo>
                    <a:pt x="1573" y="409"/>
                  </a:lnTo>
                  <a:lnTo>
                    <a:pt x="1556" y="425"/>
                  </a:lnTo>
                  <a:lnTo>
                    <a:pt x="1534" y="439"/>
                  </a:lnTo>
                  <a:lnTo>
                    <a:pt x="1507" y="451"/>
                  </a:lnTo>
                  <a:lnTo>
                    <a:pt x="1477" y="461"/>
                  </a:lnTo>
                  <a:lnTo>
                    <a:pt x="1444" y="468"/>
                  </a:lnTo>
                  <a:lnTo>
                    <a:pt x="1409" y="474"/>
                  </a:lnTo>
                  <a:lnTo>
                    <a:pt x="1373" y="477"/>
                  </a:lnTo>
                  <a:lnTo>
                    <a:pt x="1335" y="478"/>
                  </a:lnTo>
                  <a:lnTo>
                    <a:pt x="1297" y="477"/>
                  </a:lnTo>
                  <a:lnTo>
                    <a:pt x="1259" y="475"/>
                  </a:lnTo>
                  <a:lnTo>
                    <a:pt x="1219" y="472"/>
                  </a:lnTo>
                  <a:lnTo>
                    <a:pt x="1182" y="466"/>
                  </a:lnTo>
                  <a:lnTo>
                    <a:pt x="1145" y="461"/>
                  </a:lnTo>
                  <a:lnTo>
                    <a:pt x="1108" y="455"/>
                  </a:lnTo>
                  <a:lnTo>
                    <a:pt x="1073" y="449"/>
                  </a:lnTo>
                  <a:lnTo>
                    <a:pt x="1040" y="443"/>
                  </a:lnTo>
                  <a:lnTo>
                    <a:pt x="1009" y="438"/>
                  </a:lnTo>
                  <a:lnTo>
                    <a:pt x="980" y="432"/>
                  </a:lnTo>
                  <a:lnTo>
                    <a:pt x="953" y="428"/>
                  </a:lnTo>
                  <a:lnTo>
                    <a:pt x="930" y="424"/>
                  </a:lnTo>
                  <a:lnTo>
                    <a:pt x="911" y="421"/>
                  </a:lnTo>
                  <a:lnTo>
                    <a:pt x="895" y="420"/>
                  </a:lnTo>
                  <a:lnTo>
                    <a:pt x="884" y="420"/>
                  </a:lnTo>
                  <a:lnTo>
                    <a:pt x="876" y="423"/>
                  </a:lnTo>
                  <a:lnTo>
                    <a:pt x="874" y="427"/>
                  </a:lnTo>
                  <a:lnTo>
                    <a:pt x="877" y="443"/>
                  </a:lnTo>
                  <a:lnTo>
                    <a:pt x="887" y="458"/>
                  </a:lnTo>
                  <a:lnTo>
                    <a:pt x="903" y="474"/>
                  </a:lnTo>
                  <a:lnTo>
                    <a:pt x="925" y="489"/>
                  </a:lnTo>
                  <a:lnTo>
                    <a:pt x="951" y="503"/>
                  </a:lnTo>
                  <a:lnTo>
                    <a:pt x="983" y="516"/>
                  </a:lnTo>
                  <a:lnTo>
                    <a:pt x="1017" y="528"/>
                  </a:lnTo>
                  <a:lnTo>
                    <a:pt x="1055" y="540"/>
                  </a:lnTo>
                  <a:lnTo>
                    <a:pt x="1096" y="550"/>
                  </a:lnTo>
                  <a:lnTo>
                    <a:pt x="1139" y="559"/>
                  </a:lnTo>
                  <a:lnTo>
                    <a:pt x="1183" y="567"/>
                  </a:lnTo>
                  <a:lnTo>
                    <a:pt x="1228" y="574"/>
                  </a:lnTo>
                  <a:lnTo>
                    <a:pt x="1275" y="580"/>
                  </a:lnTo>
                  <a:lnTo>
                    <a:pt x="1320" y="584"/>
                  </a:lnTo>
                  <a:lnTo>
                    <a:pt x="1365" y="586"/>
                  </a:lnTo>
                  <a:lnTo>
                    <a:pt x="1410" y="587"/>
                  </a:lnTo>
                  <a:lnTo>
                    <a:pt x="1453" y="586"/>
                  </a:lnTo>
                  <a:lnTo>
                    <a:pt x="1493" y="584"/>
                  </a:lnTo>
                  <a:lnTo>
                    <a:pt x="1531" y="579"/>
                  </a:lnTo>
                  <a:lnTo>
                    <a:pt x="1626" y="562"/>
                  </a:lnTo>
                  <a:lnTo>
                    <a:pt x="1722" y="540"/>
                  </a:lnTo>
                  <a:lnTo>
                    <a:pt x="1816" y="514"/>
                  </a:lnTo>
                  <a:lnTo>
                    <a:pt x="1906" y="484"/>
                  </a:lnTo>
                  <a:lnTo>
                    <a:pt x="1995" y="451"/>
                  </a:lnTo>
                  <a:lnTo>
                    <a:pt x="2079" y="416"/>
                  </a:lnTo>
                  <a:lnTo>
                    <a:pt x="2157" y="379"/>
                  </a:lnTo>
                  <a:lnTo>
                    <a:pt x="2231" y="341"/>
                  </a:lnTo>
                  <a:lnTo>
                    <a:pt x="2258" y="329"/>
                  </a:lnTo>
                  <a:lnTo>
                    <a:pt x="2284" y="324"/>
                  </a:lnTo>
                  <a:lnTo>
                    <a:pt x="2308" y="323"/>
                  </a:lnTo>
                  <a:lnTo>
                    <a:pt x="2331" y="328"/>
                  </a:lnTo>
                  <a:lnTo>
                    <a:pt x="2353" y="337"/>
                  </a:lnTo>
                  <a:lnTo>
                    <a:pt x="2371" y="350"/>
                  </a:lnTo>
                  <a:lnTo>
                    <a:pt x="2386" y="367"/>
                  </a:lnTo>
                  <a:lnTo>
                    <a:pt x="2397" y="388"/>
                  </a:lnTo>
                  <a:lnTo>
                    <a:pt x="2404" y="411"/>
                  </a:lnTo>
                  <a:lnTo>
                    <a:pt x="2407" y="436"/>
                  </a:lnTo>
                  <a:lnTo>
                    <a:pt x="2404" y="464"/>
                  </a:lnTo>
                  <a:lnTo>
                    <a:pt x="2395" y="494"/>
                  </a:lnTo>
                  <a:lnTo>
                    <a:pt x="2381" y="524"/>
                  </a:lnTo>
                  <a:lnTo>
                    <a:pt x="2359" y="555"/>
                  </a:lnTo>
                  <a:lnTo>
                    <a:pt x="2330" y="586"/>
                  </a:lnTo>
                  <a:lnTo>
                    <a:pt x="2314" y="600"/>
                  </a:lnTo>
                  <a:lnTo>
                    <a:pt x="2293" y="617"/>
                  </a:lnTo>
                  <a:lnTo>
                    <a:pt x="2269" y="635"/>
                  </a:lnTo>
                  <a:lnTo>
                    <a:pt x="2240" y="656"/>
                  </a:lnTo>
                  <a:lnTo>
                    <a:pt x="2208" y="678"/>
                  </a:lnTo>
                  <a:lnTo>
                    <a:pt x="2172" y="701"/>
                  </a:lnTo>
                  <a:lnTo>
                    <a:pt x="2135" y="726"/>
                  </a:lnTo>
                  <a:lnTo>
                    <a:pt x="2095" y="750"/>
                  </a:lnTo>
                  <a:lnTo>
                    <a:pt x="2052" y="776"/>
                  </a:lnTo>
                  <a:lnTo>
                    <a:pt x="2009" y="802"/>
                  </a:lnTo>
                  <a:lnTo>
                    <a:pt x="1965" y="829"/>
                  </a:lnTo>
                  <a:lnTo>
                    <a:pt x="1919" y="854"/>
                  </a:lnTo>
                  <a:lnTo>
                    <a:pt x="1873" y="879"/>
                  </a:lnTo>
                  <a:lnTo>
                    <a:pt x="1828" y="904"/>
                  </a:lnTo>
                  <a:lnTo>
                    <a:pt x="1782" y="928"/>
                  </a:lnTo>
                  <a:lnTo>
                    <a:pt x="1739" y="950"/>
                  </a:lnTo>
                  <a:lnTo>
                    <a:pt x="1696" y="971"/>
                  </a:lnTo>
                  <a:lnTo>
                    <a:pt x="1655" y="991"/>
                  </a:lnTo>
                  <a:lnTo>
                    <a:pt x="1615" y="1009"/>
                  </a:lnTo>
                  <a:lnTo>
                    <a:pt x="1579" y="1024"/>
                  </a:lnTo>
                  <a:lnTo>
                    <a:pt x="1545" y="1037"/>
                  </a:lnTo>
                  <a:lnTo>
                    <a:pt x="1515" y="1047"/>
                  </a:lnTo>
                  <a:lnTo>
                    <a:pt x="1487" y="1054"/>
                  </a:lnTo>
                  <a:lnTo>
                    <a:pt x="1469" y="1057"/>
                  </a:lnTo>
                  <a:lnTo>
                    <a:pt x="1446" y="1058"/>
                  </a:lnTo>
                  <a:lnTo>
                    <a:pt x="1417" y="1058"/>
                  </a:lnTo>
                  <a:lnTo>
                    <a:pt x="1383" y="1056"/>
                  </a:lnTo>
                  <a:lnTo>
                    <a:pt x="1344" y="1053"/>
                  </a:lnTo>
                  <a:lnTo>
                    <a:pt x="1301" y="1049"/>
                  </a:lnTo>
                  <a:lnTo>
                    <a:pt x="1255" y="1044"/>
                  </a:lnTo>
                  <a:lnTo>
                    <a:pt x="1205" y="1038"/>
                  </a:lnTo>
                  <a:lnTo>
                    <a:pt x="1153" y="1032"/>
                  </a:lnTo>
                  <a:lnTo>
                    <a:pt x="1099" y="1024"/>
                  </a:lnTo>
                  <a:lnTo>
                    <a:pt x="1042" y="1016"/>
                  </a:lnTo>
                  <a:lnTo>
                    <a:pt x="984" y="1008"/>
                  </a:lnTo>
                  <a:lnTo>
                    <a:pt x="925" y="999"/>
                  </a:lnTo>
                  <a:lnTo>
                    <a:pt x="867" y="990"/>
                  </a:lnTo>
                  <a:lnTo>
                    <a:pt x="807" y="979"/>
                  </a:lnTo>
                  <a:lnTo>
                    <a:pt x="749" y="970"/>
                  </a:lnTo>
                  <a:lnTo>
                    <a:pt x="692" y="960"/>
                  </a:lnTo>
                  <a:lnTo>
                    <a:pt x="636" y="950"/>
                  </a:lnTo>
                  <a:lnTo>
                    <a:pt x="582" y="941"/>
                  </a:lnTo>
                  <a:lnTo>
                    <a:pt x="530" y="932"/>
                  </a:lnTo>
                  <a:lnTo>
                    <a:pt x="482" y="923"/>
                  </a:lnTo>
                  <a:lnTo>
                    <a:pt x="437" y="915"/>
                  </a:lnTo>
                  <a:lnTo>
                    <a:pt x="395" y="907"/>
                  </a:lnTo>
                  <a:lnTo>
                    <a:pt x="358" y="900"/>
                  </a:lnTo>
                  <a:lnTo>
                    <a:pt x="326" y="894"/>
                  </a:lnTo>
                  <a:lnTo>
                    <a:pt x="299" y="889"/>
                  </a:lnTo>
                  <a:lnTo>
                    <a:pt x="278" y="885"/>
                  </a:lnTo>
                  <a:lnTo>
                    <a:pt x="262" y="881"/>
                  </a:lnTo>
                  <a:lnTo>
                    <a:pt x="235" y="878"/>
                  </a:lnTo>
                  <a:lnTo>
                    <a:pt x="207" y="881"/>
                  </a:lnTo>
                  <a:lnTo>
                    <a:pt x="180" y="888"/>
                  </a:lnTo>
                  <a:lnTo>
                    <a:pt x="154" y="899"/>
                  </a:lnTo>
                  <a:lnTo>
                    <a:pt x="128" y="913"/>
                  </a:lnTo>
                  <a:lnTo>
                    <a:pt x="102" y="929"/>
                  </a:lnTo>
                  <a:lnTo>
                    <a:pt x="78" y="946"/>
                  </a:lnTo>
                  <a:lnTo>
                    <a:pt x="57" y="964"/>
                  </a:lnTo>
                  <a:lnTo>
                    <a:pt x="44" y="973"/>
                  </a:lnTo>
                  <a:lnTo>
                    <a:pt x="33" y="978"/>
                  </a:lnTo>
                  <a:lnTo>
                    <a:pt x="25" y="979"/>
                  </a:lnTo>
                  <a:lnTo>
                    <a:pt x="18" y="977"/>
                  </a:lnTo>
                  <a:lnTo>
                    <a:pt x="12" y="973"/>
                  </a:lnTo>
                  <a:lnTo>
                    <a:pt x="8" y="968"/>
                  </a:lnTo>
                  <a:lnTo>
                    <a:pt x="5" y="961"/>
                  </a:lnTo>
                  <a:lnTo>
                    <a:pt x="2" y="955"/>
                  </a:lnTo>
                  <a:lnTo>
                    <a:pt x="1" y="949"/>
                  </a:lnTo>
                  <a:lnTo>
                    <a:pt x="1" y="944"/>
                  </a:lnTo>
                  <a:lnTo>
                    <a:pt x="0" y="942"/>
                  </a:lnTo>
                  <a:lnTo>
                    <a:pt x="4" y="889"/>
                  </a:lnTo>
                  <a:lnTo>
                    <a:pt x="8" y="830"/>
                  </a:lnTo>
                  <a:lnTo>
                    <a:pt x="12" y="766"/>
                  </a:lnTo>
                  <a:lnTo>
                    <a:pt x="16" y="698"/>
                  </a:lnTo>
                  <a:lnTo>
                    <a:pt x="21" y="628"/>
                  </a:lnTo>
                  <a:lnTo>
                    <a:pt x="25" y="557"/>
                  </a:lnTo>
                  <a:lnTo>
                    <a:pt x="30" y="485"/>
                  </a:lnTo>
                  <a:lnTo>
                    <a:pt x="34" y="414"/>
                  </a:lnTo>
                  <a:lnTo>
                    <a:pt x="39" y="345"/>
                  </a:lnTo>
                  <a:lnTo>
                    <a:pt x="43" y="279"/>
                  </a:lnTo>
                  <a:lnTo>
                    <a:pt x="47" y="217"/>
                  </a:lnTo>
                  <a:lnTo>
                    <a:pt x="50" y="161"/>
                  </a:lnTo>
                  <a:lnTo>
                    <a:pt x="54" y="110"/>
                  </a:lnTo>
                  <a:lnTo>
                    <a:pt x="56" y="96"/>
                  </a:lnTo>
                  <a:lnTo>
                    <a:pt x="60" y="85"/>
                  </a:lnTo>
                  <a:lnTo>
                    <a:pt x="67" y="77"/>
                  </a:lnTo>
                  <a:lnTo>
                    <a:pt x="76" y="72"/>
                  </a:lnTo>
                  <a:lnTo>
                    <a:pt x="87" y="68"/>
                  </a:lnTo>
                  <a:lnTo>
                    <a:pt x="99" y="65"/>
                  </a:lnTo>
                  <a:lnTo>
                    <a:pt x="114" y="63"/>
                  </a:lnTo>
                  <a:lnTo>
                    <a:pt x="131" y="60"/>
                  </a:lnTo>
                  <a:lnTo>
                    <a:pt x="164" y="55"/>
                  </a:lnTo>
                  <a:lnTo>
                    <a:pt x="201" y="49"/>
                  </a:lnTo>
                  <a:lnTo>
                    <a:pt x="241" y="43"/>
                  </a:lnTo>
                  <a:lnTo>
                    <a:pt x="285" y="36"/>
                  </a:lnTo>
                  <a:lnTo>
                    <a:pt x="329" y="30"/>
                  </a:lnTo>
                  <a:lnTo>
                    <a:pt x="375" y="24"/>
                  </a:lnTo>
                  <a:lnTo>
                    <a:pt x="421" y="18"/>
                  </a:lnTo>
                  <a:lnTo>
                    <a:pt x="466" y="13"/>
                  </a:lnTo>
                  <a:lnTo>
                    <a:pt x="509" y="8"/>
                  </a:lnTo>
                  <a:lnTo>
                    <a:pt x="550" y="4"/>
                  </a:lnTo>
                  <a:lnTo>
                    <a:pt x="587" y="2"/>
                  </a:lnTo>
                  <a:lnTo>
                    <a:pt x="621" y="0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188"/>
            <p:cNvSpPr>
              <a:spLocks noEditPoints="1"/>
            </p:cNvSpPr>
            <p:nvPr/>
          </p:nvSpPr>
          <p:spPr bwMode="auto">
            <a:xfrm>
              <a:off x="977900" y="3617913"/>
              <a:ext cx="201613" cy="260350"/>
            </a:xfrm>
            <a:custGeom>
              <a:avLst/>
              <a:gdLst>
                <a:gd name="T0" fmla="*/ 396 w 764"/>
                <a:gd name="T1" fmla="*/ 588 h 983"/>
                <a:gd name="T2" fmla="*/ 367 w 764"/>
                <a:gd name="T3" fmla="*/ 591 h 983"/>
                <a:gd name="T4" fmla="*/ 340 w 764"/>
                <a:gd name="T5" fmla="*/ 599 h 983"/>
                <a:gd name="T6" fmla="*/ 316 w 764"/>
                <a:gd name="T7" fmla="*/ 612 h 983"/>
                <a:gd name="T8" fmla="*/ 295 w 764"/>
                <a:gd name="T9" fmla="*/ 630 h 983"/>
                <a:gd name="T10" fmla="*/ 278 w 764"/>
                <a:gd name="T11" fmla="*/ 651 h 983"/>
                <a:gd name="T12" fmla="*/ 265 w 764"/>
                <a:gd name="T13" fmla="*/ 674 h 983"/>
                <a:gd name="T14" fmla="*/ 257 w 764"/>
                <a:gd name="T15" fmla="*/ 701 h 983"/>
                <a:gd name="T16" fmla="*/ 254 w 764"/>
                <a:gd name="T17" fmla="*/ 729 h 983"/>
                <a:gd name="T18" fmla="*/ 257 w 764"/>
                <a:gd name="T19" fmla="*/ 757 h 983"/>
                <a:gd name="T20" fmla="*/ 265 w 764"/>
                <a:gd name="T21" fmla="*/ 784 h 983"/>
                <a:gd name="T22" fmla="*/ 278 w 764"/>
                <a:gd name="T23" fmla="*/ 809 h 983"/>
                <a:gd name="T24" fmla="*/ 295 w 764"/>
                <a:gd name="T25" fmla="*/ 830 h 983"/>
                <a:gd name="T26" fmla="*/ 316 w 764"/>
                <a:gd name="T27" fmla="*/ 847 h 983"/>
                <a:gd name="T28" fmla="*/ 340 w 764"/>
                <a:gd name="T29" fmla="*/ 860 h 983"/>
                <a:gd name="T30" fmla="*/ 367 w 764"/>
                <a:gd name="T31" fmla="*/ 868 h 983"/>
                <a:gd name="T32" fmla="*/ 396 w 764"/>
                <a:gd name="T33" fmla="*/ 871 h 983"/>
                <a:gd name="T34" fmla="*/ 424 w 764"/>
                <a:gd name="T35" fmla="*/ 868 h 983"/>
                <a:gd name="T36" fmla="*/ 450 w 764"/>
                <a:gd name="T37" fmla="*/ 860 h 983"/>
                <a:gd name="T38" fmla="*/ 474 w 764"/>
                <a:gd name="T39" fmla="*/ 847 h 983"/>
                <a:gd name="T40" fmla="*/ 496 w 764"/>
                <a:gd name="T41" fmla="*/ 830 h 983"/>
                <a:gd name="T42" fmla="*/ 513 w 764"/>
                <a:gd name="T43" fmla="*/ 809 h 983"/>
                <a:gd name="T44" fmla="*/ 526 w 764"/>
                <a:gd name="T45" fmla="*/ 784 h 983"/>
                <a:gd name="T46" fmla="*/ 534 w 764"/>
                <a:gd name="T47" fmla="*/ 757 h 983"/>
                <a:gd name="T48" fmla="*/ 537 w 764"/>
                <a:gd name="T49" fmla="*/ 729 h 983"/>
                <a:gd name="T50" fmla="*/ 534 w 764"/>
                <a:gd name="T51" fmla="*/ 701 h 983"/>
                <a:gd name="T52" fmla="*/ 526 w 764"/>
                <a:gd name="T53" fmla="*/ 674 h 983"/>
                <a:gd name="T54" fmla="*/ 513 w 764"/>
                <a:gd name="T55" fmla="*/ 651 h 983"/>
                <a:gd name="T56" fmla="*/ 496 w 764"/>
                <a:gd name="T57" fmla="*/ 630 h 983"/>
                <a:gd name="T58" fmla="*/ 474 w 764"/>
                <a:gd name="T59" fmla="*/ 612 h 983"/>
                <a:gd name="T60" fmla="*/ 450 w 764"/>
                <a:gd name="T61" fmla="*/ 599 h 983"/>
                <a:gd name="T62" fmla="*/ 424 w 764"/>
                <a:gd name="T63" fmla="*/ 591 h 983"/>
                <a:gd name="T64" fmla="*/ 396 w 764"/>
                <a:gd name="T65" fmla="*/ 588 h 983"/>
                <a:gd name="T66" fmla="*/ 185 w 764"/>
                <a:gd name="T67" fmla="*/ 0 h 983"/>
                <a:gd name="T68" fmla="*/ 697 w 764"/>
                <a:gd name="T69" fmla="*/ 25 h 983"/>
                <a:gd name="T70" fmla="*/ 716 w 764"/>
                <a:gd name="T71" fmla="*/ 29 h 983"/>
                <a:gd name="T72" fmla="*/ 732 w 764"/>
                <a:gd name="T73" fmla="*/ 37 h 983"/>
                <a:gd name="T74" fmla="*/ 746 w 764"/>
                <a:gd name="T75" fmla="*/ 49 h 983"/>
                <a:gd name="T76" fmla="*/ 756 w 764"/>
                <a:gd name="T77" fmla="*/ 64 h 983"/>
                <a:gd name="T78" fmla="*/ 763 w 764"/>
                <a:gd name="T79" fmla="*/ 81 h 983"/>
                <a:gd name="T80" fmla="*/ 764 w 764"/>
                <a:gd name="T81" fmla="*/ 100 h 983"/>
                <a:gd name="T82" fmla="*/ 701 w 764"/>
                <a:gd name="T83" fmla="*/ 913 h 983"/>
                <a:gd name="T84" fmla="*/ 697 w 764"/>
                <a:gd name="T85" fmla="*/ 932 h 983"/>
                <a:gd name="T86" fmla="*/ 688 w 764"/>
                <a:gd name="T87" fmla="*/ 949 h 983"/>
                <a:gd name="T88" fmla="*/ 676 w 764"/>
                <a:gd name="T89" fmla="*/ 964 h 983"/>
                <a:gd name="T90" fmla="*/ 661 w 764"/>
                <a:gd name="T91" fmla="*/ 974 h 983"/>
                <a:gd name="T92" fmla="*/ 643 w 764"/>
                <a:gd name="T93" fmla="*/ 981 h 983"/>
                <a:gd name="T94" fmla="*/ 624 w 764"/>
                <a:gd name="T95" fmla="*/ 983 h 983"/>
                <a:gd name="T96" fmla="*/ 56 w 764"/>
                <a:gd name="T97" fmla="*/ 983 h 983"/>
                <a:gd name="T98" fmla="*/ 38 w 764"/>
                <a:gd name="T99" fmla="*/ 980 h 983"/>
                <a:gd name="T100" fmla="*/ 22 w 764"/>
                <a:gd name="T101" fmla="*/ 972 h 983"/>
                <a:gd name="T102" fmla="*/ 11 w 764"/>
                <a:gd name="T103" fmla="*/ 961 h 983"/>
                <a:gd name="T104" fmla="*/ 3 w 764"/>
                <a:gd name="T105" fmla="*/ 945 h 983"/>
                <a:gd name="T106" fmla="*/ 0 w 764"/>
                <a:gd name="T107" fmla="*/ 928 h 983"/>
                <a:gd name="T108" fmla="*/ 2 w 764"/>
                <a:gd name="T109" fmla="*/ 910 h 983"/>
                <a:gd name="T110" fmla="*/ 96 w 764"/>
                <a:gd name="T111" fmla="*/ 66 h 983"/>
                <a:gd name="T112" fmla="*/ 103 w 764"/>
                <a:gd name="T113" fmla="*/ 48 h 983"/>
                <a:gd name="T114" fmla="*/ 114 w 764"/>
                <a:gd name="T115" fmla="*/ 32 h 983"/>
                <a:gd name="T116" fmla="*/ 129 w 764"/>
                <a:gd name="T117" fmla="*/ 18 h 983"/>
                <a:gd name="T118" fmla="*/ 146 w 764"/>
                <a:gd name="T119" fmla="*/ 8 h 983"/>
                <a:gd name="T120" fmla="*/ 165 w 764"/>
                <a:gd name="T121" fmla="*/ 2 h 983"/>
                <a:gd name="T122" fmla="*/ 185 w 764"/>
                <a:gd name="T123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983">
                  <a:moveTo>
                    <a:pt x="396" y="588"/>
                  </a:moveTo>
                  <a:lnTo>
                    <a:pt x="367" y="591"/>
                  </a:lnTo>
                  <a:lnTo>
                    <a:pt x="340" y="599"/>
                  </a:lnTo>
                  <a:lnTo>
                    <a:pt x="316" y="612"/>
                  </a:lnTo>
                  <a:lnTo>
                    <a:pt x="295" y="630"/>
                  </a:lnTo>
                  <a:lnTo>
                    <a:pt x="278" y="651"/>
                  </a:lnTo>
                  <a:lnTo>
                    <a:pt x="265" y="674"/>
                  </a:lnTo>
                  <a:lnTo>
                    <a:pt x="257" y="701"/>
                  </a:lnTo>
                  <a:lnTo>
                    <a:pt x="254" y="729"/>
                  </a:lnTo>
                  <a:lnTo>
                    <a:pt x="257" y="757"/>
                  </a:lnTo>
                  <a:lnTo>
                    <a:pt x="265" y="784"/>
                  </a:lnTo>
                  <a:lnTo>
                    <a:pt x="278" y="809"/>
                  </a:lnTo>
                  <a:lnTo>
                    <a:pt x="295" y="830"/>
                  </a:lnTo>
                  <a:lnTo>
                    <a:pt x="316" y="847"/>
                  </a:lnTo>
                  <a:lnTo>
                    <a:pt x="340" y="860"/>
                  </a:lnTo>
                  <a:lnTo>
                    <a:pt x="367" y="868"/>
                  </a:lnTo>
                  <a:lnTo>
                    <a:pt x="396" y="871"/>
                  </a:lnTo>
                  <a:lnTo>
                    <a:pt x="424" y="868"/>
                  </a:lnTo>
                  <a:lnTo>
                    <a:pt x="450" y="860"/>
                  </a:lnTo>
                  <a:lnTo>
                    <a:pt x="474" y="847"/>
                  </a:lnTo>
                  <a:lnTo>
                    <a:pt x="496" y="830"/>
                  </a:lnTo>
                  <a:lnTo>
                    <a:pt x="513" y="809"/>
                  </a:lnTo>
                  <a:lnTo>
                    <a:pt x="526" y="784"/>
                  </a:lnTo>
                  <a:lnTo>
                    <a:pt x="534" y="757"/>
                  </a:lnTo>
                  <a:lnTo>
                    <a:pt x="537" y="729"/>
                  </a:lnTo>
                  <a:lnTo>
                    <a:pt x="534" y="701"/>
                  </a:lnTo>
                  <a:lnTo>
                    <a:pt x="526" y="674"/>
                  </a:lnTo>
                  <a:lnTo>
                    <a:pt x="513" y="651"/>
                  </a:lnTo>
                  <a:lnTo>
                    <a:pt x="496" y="630"/>
                  </a:lnTo>
                  <a:lnTo>
                    <a:pt x="474" y="612"/>
                  </a:lnTo>
                  <a:lnTo>
                    <a:pt x="450" y="599"/>
                  </a:lnTo>
                  <a:lnTo>
                    <a:pt x="424" y="591"/>
                  </a:lnTo>
                  <a:lnTo>
                    <a:pt x="396" y="588"/>
                  </a:lnTo>
                  <a:close/>
                  <a:moveTo>
                    <a:pt x="185" y="0"/>
                  </a:moveTo>
                  <a:lnTo>
                    <a:pt x="697" y="25"/>
                  </a:lnTo>
                  <a:lnTo>
                    <a:pt x="716" y="29"/>
                  </a:lnTo>
                  <a:lnTo>
                    <a:pt x="732" y="37"/>
                  </a:lnTo>
                  <a:lnTo>
                    <a:pt x="746" y="49"/>
                  </a:lnTo>
                  <a:lnTo>
                    <a:pt x="756" y="64"/>
                  </a:lnTo>
                  <a:lnTo>
                    <a:pt x="763" y="81"/>
                  </a:lnTo>
                  <a:lnTo>
                    <a:pt x="764" y="100"/>
                  </a:lnTo>
                  <a:lnTo>
                    <a:pt x="701" y="913"/>
                  </a:lnTo>
                  <a:lnTo>
                    <a:pt x="697" y="932"/>
                  </a:lnTo>
                  <a:lnTo>
                    <a:pt x="688" y="949"/>
                  </a:lnTo>
                  <a:lnTo>
                    <a:pt x="676" y="964"/>
                  </a:lnTo>
                  <a:lnTo>
                    <a:pt x="661" y="974"/>
                  </a:lnTo>
                  <a:lnTo>
                    <a:pt x="643" y="981"/>
                  </a:lnTo>
                  <a:lnTo>
                    <a:pt x="624" y="983"/>
                  </a:lnTo>
                  <a:lnTo>
                    <a:pt x="56" y="983"/>
                  </a:lnTo>
                  <a:lnTo>
                    <a:pt x="38" y="980"/>
                  </a:lnTo>
                  <a:lnTo>
                    <a:pt x="22" y="972"/>
                  </a:lnTo>
                  <a:lnTo>
                    <a:pt x="11" y="961"/>
                  </a:lnTo>
                  <a:lnTo>
                    <a:pt x="3" y="945"/>
                  </a:lnTo>
                  <a:lnTo>
                    <a:pt x="0" y="928"/>
                  </a:lnTo>
                  <a:lnTo>
                    <a:pt x="2" y="910"/>
                  </a:lnTo>
                  <a:lnTo>
                    <a:pt x="96" y="66"/>
                  </a:lnTo>
                  <a:lnTo>
                    <a:pt x="103" y="48"/>
                  </a:lnTo>
                  <a:lnTo>
                    <a:pt x="114" y="32"/>
                  </a:lnTo>
                  <a:lnTo>
                    <a:pt x="129" y="18"/>
                  </a:lnTo>
                  <a:lnTo>
                    <a:pt x="146" y="8"/>
                  </a:lnTo>
                  <a:lnTo>
                    <a:pt x="165" y="2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4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Paint Brush Concept for PowerPoint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7096" y="1785619"/>
            <a:ext cx="7213516" cy="2948306"/>
            <a:chOff x="3424386" y="1785619"/>
            <a:chExt cx="7213516" cy="2948306"/>
          </a:xfrm>
          <a:solidFill>
            <a:schemeClr val="accent2"/>
          </a:solidFill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424386" y="1785619"/>
              <a:ext cx="7066857" cy="1196975"/>
            </a:xfrm>
            <a:custGeom>
              <a:avLst/>
              <a:gdLst>
                <a:gd name="T0" fmla="*/ 931 w 1021"/>
                <a:gd name="T1" fmla="*/ 73 h 318"/>
                <a:gd name="T2" fmla="*/ 878 w 1021"/>
                <a:gd name="T3" fmla="*/ 15 h 318"/>
                <a:gd name="T4" fmla="*/ 848 w 1021"/>
                <a:gd name="T5" fmla="*/ 13 h 318"/>
                <a:gd name="T6" fmla="*/ 814 w 1021"/>
                <a:gd name="T7" fmla="*/ 11 h 318"/>
                <a:gd name="T8" fmla="*/ 764 w 1021"/>
                <a:gd name="T9" fmla="*/ 15 h 318"/>
                <a:gd name="T10" fmla="*/ 740 w 1021"/>
                <a:gd name="T11" fmla="*/ 19 h 318"/>
                <a:gd name="T12" fmla="*/ 731 w 1021"/>
                <a:gd name="T13" fmla="*/ 11 h 318"/>
                <a:gd name="T14" fmla="*/ 719 w 1021"/>
                <a:gd name="T15" fmla="*/ 11 h 318"/>
                <a:gd name="T16" fmla="*/ 700 w 1021"/>
                <a:gd name="T17" fmla="*/ 13 h 318"/>
                <a:gd name="T18" fmla="*/ 693 w 1021"/>
                <a:gd name="T19" fmla="*/ 3 h 318"/>
                <a:gd name="T20" fmla="*/ 658 w 1021"/>
                <a:gd name="T21" fmla="*/ 20 h 318"/>
                <a:gd name="T22" fmla="*/ 640 w 1021"/>
                <a:gd name="T23" fmla="*/ 16 h 318"/>
                <a:gd name="T24" fmla="*/ 633 w 1021"/>
                <a:gd name="T25" fmla="*/ 8 h 318"/>
                <a:gd name="T26" fmla="*/ 606 w 1021"/>
                <a:gd name="T27" fmla="*/ 13 h 318"/>
                <a:gd name="T28" fmla="*/ 596 w 1021"/>
                <a:gd name="T29" fmla="*/ 13 h 318"/>
                <a:gd name="T30" fmla="*/ 583 w 1021"/>
                <a:gd name="T31" fmla="*/ 11 h 318"/>
                <a:gd name="T32" fmla="*/ 560 w 1021"/>
                <a:gd name="T33" fmla="*/ 14 h 318"/>
                <a:gd name="T34" fmla="*/ 544 w 1021"/>
                <a:gd name="T35" fmla="*/ 15 h 318"/>
                <a:gd name="T36" fmla="*/ 534 w 1021"/>
                <a:gd name="T37" fmla="*/ 13 h 318"/>
                <a:gd name="T38" fmla="*/ 510 w 1021"/>
                <a:gd name="T39" fmla="*/ 16 h 318"/>
                <a:gd name="T40" fmla="*/ 493 w 1021"/>
                <a:gd name="T41" fmla="*/ 13 h 318"/>
                <a:gd name="T42" fmla="*/ 462 w 1021"/>
                <a:gd name="T43" fmla="*/ 8 h 318"/>
                <a:gd name="T44" fmla="*/ 446 w 1021"/>
                <a:gd name="T45" fmla="*/ 11 h 318"/>
                <a:gd name="T46" fmla="*/ 416 w 1021"/>
                <a:gd name="T47" fmla="*/ 12 h 318"/>
                <a:gd name="T48" fmla="*/ 382 w 1021"/>
                <a:gd name="T49" fmla="*/ 15 h 318"/>
                <a:gd name="T50" fmla="*/ 312 w 1021"/>
                <a:gd name="T51" fmla="*/ 11 h 318"/>
                <a:gd name="T52" fmla="*/ 282 w 1021"/>
                <a:gd name="T53" fmla="*/ 17 h 318"/>
                <a:gd name="T54" fmla="*/ 266 w 1021"/>
                <a:gd name="T55" fmla="*/ 18 h 318"/>
                <a:gd name="T56" fmla="*/ 200 w 1021"/>
                <a:gd name="T57" fmla="*/ 16 h 318"/>
                <a:gd name="T58" fmla="*/ 132 w 1021"/>
                <a:gd name="T59" fmla="*/ 17 h 318"/>
                <a:gd name="T60" fmla="*/ 1 w 1021"/>
                <a:gd name="T61" fmla="*/ 119 h 318"/>
                <a:gd name="T62" fmla="*/ 58 w 1021"/>
                <a:gd name="T63" fmla="*/ 247 h 318"/>
                <a:gd name="T64" fmla="*/ 152 w 1021"/>
                <a:gd name="T65" fmla="*/ 303 h 318"/>
                <a:gd name="T66" fmla="*/ 176 w 1021"/>
                <a:gd name="T67" fmla="*/ 304 h 318"/>
                <a:gd name="T68" fmla="*/ 208 w 1021"/>
                <a:gd name="T69" fmla="*/ 304 h 318"/>
                <a:gd name="T70" fmla="*/ 260 w 1021"/>
                <a:gd name="T71" fmla="*/ 304 h 318"/>
                <a:gd name="T72" fmla="*/ 282 w 1021"/>
                <a:gd name="T73" fmla="*/ 299 h 318"/>
                <a:gd name="T74" fmla="*/ 291 w 1021"/>
                <a:gd name="T75" fmla="*/ 309 h 318"/>
                <a:gd name="T76" fmla="*/ 303 w 1021"/>
                <a:gd name="T77" fmla="*/ 307 h 318"/>
                <a:gd name="T78" fmla="*/ 321 w 1021"/>
                <a:gd name="T79" fmla="*/ 304 h 318"/>
                <a:gd name="T80" fmla="*/ 335 w 1021"/>
                <a:gd name="T81" fmla="*/ 304 h 318"/>
                <a:gd name="T82" fmla="*/ 363 w 1021"/>
                <a:gd name="T83" fmla="*/ 297 h 318"/>
                <a:gd name="T84" fmla="*/ 382 w 1021"/>
                <a:gd name="T85" fmla="*/ 304 h 318"/>
                <a:gd name="T86" fmla="*/ 394 w 1021"/>
                <a:gd name="T87" fmla="*/ 308 h 318"/>
                <a:gd name="T88" fmla="*/ 418 w 1021"/>
                <a:gd name="T89" fmla="*/ 304 h 318"/>
                <a:gd name="T90" fmla="*/ 426 w 1021"/>
                <a:gd name="T91" fmla="*/ 304 h 318"/>
                <a:gd name="T92" fmla="*/ 445 w 1021"/>
                <a:gd name="T93" fmla="*/ 306 h 318"/>
                <a:gd name="T94" fmla="*/ 463 w 1021"/>
                <a:gd name="T95" fmla="*/ 302 h 318"/>
                <a:gd name="T96" fmla="*/ 478 w 1021"/>
                <a:gd name="T97" fmla="*/ 302 h 318"/>
                <a:gd name="T98" fmla="*/ 487 w 1021"/>
                <a:gd name="T99" fmla="*/ 304 h 318"/>
                <a:gd name="T100" fmla="*/ 511 w 1021"/>
                <a:gd name="T101" fmla="*/ 301 h 318"/>
                <a:gd name="T102" fmla="*/ 530 w 1021"/>
                <a:gd name="T103" fmla="*/ 300 h 318"/>
                <a:gd name="T104" fmla="*/ 562 w 1021"/>
                <a:gd name="T105" fmla="*/ 308 h 318"/>
                <a:gd name="T106" fmla="*/ 584 w 1021"/>
                <a:gd name="T107" fmla="*/ 314 h 318"/>
                <a:gd name="T108" fmla="*/ 612 w 1021"/>
                <a:gd name="T109" fmla="*/ 306 h 318"/>
                <a:gd name="T110" fmla="*/ 642 w 1021"/>
                <a:gd name="T111" fmla="*/ 306 h 318"/>
                <a:gd name="T112" fmla="*/ 715 w 1021"/>
                <a:gd name="T113" fmla="*/ 301 h 318"/>
                <a:gd name="T114" fmla="*/ 741 w 1021"/>
                <a:gd name="T115" fmla="*/ 302 h 318"/>
                <a:gd name="T116" fmla="*/ 756 w 1021"/>
                <a:gd name="T117" fmla="*/ 299 h 318"/>
                <a:gd name="T118" fmla="*/ 837 w 1021"/>
                <a:gd name="T119" fmla="*/ 301 h 318"/>
                <a:gd name="T120" fmla="*/ 918 w 1021"/>
                <a:gd name="T121" fmla="*/ 30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1" h="318">
                  <a:moveTo>
                    <a:pt x="1020" y="198"/>
                  </a:moveTo>
                  <a:cubicBezTo>
                    <a:pt x="1019" y="163"/>
                    <a:pt x="953" y="210"/>
                    <a:pt x="952" y="175"/>
                  </a:cubicBezTo>
                  <a:cubicBezTo>
                    <a:pt x="952" y="163"/>
                    <a:pt x="974" y="172"/>
                    <a:pt x="974" y="165"/>
                  </a:cubicBezTo>
                  <a:cubicBezTo>
                    <a:pt x="974" y="158"/>
                    <a:pt x="941" y="162"/>
                    <a:pt x="936" y="148"/>
                  </a:cubicBezTo>
                  <a:cubicBezTo>
                    <a:pt x="929" y="128"/>
                    <a:pt x="1002" y="154"/>
                    <a:pt x="1002" y="119"/>
                  </a:cubicBezTo>
                  <a:cubicBezTo>
                    <a:pt x="1002" y="84"/>
                    <a:pt x="957" y="104"/>
                    <a:pt x="936" y="92"/>
                  </a:cubicBezTo>
                  <a:cubicBezTo>
                    <a:pt x="933" y="91"/>
                    <a:pt x="928" y="79"/>
                    <a:pt x="931" y="73"/>
                  </a:cubicBezTo>
                  <a:cubicBezTo>
                    <a:pt x="936" y="59"/>
                    <a:pt x="961" y="86"/>
                    <a:pt x="963" y="70"/>
                  </a:cubicBezTo>
                  <a:cubicBezTo>
                    <a:pt x="966" y="44"/>
                    <a:pt x="913" y="65"/>
                    <a:pt x="915" y="39"/>
                  </a:cubicBezTo>
                  <a:cubicBezTo>
                    <a:pt x="918" y="14"/>
                    <a:pt x="957" y="31"/>
                    <a:pt x="966" y="31"/>
                  </a:cubicBezTo>
                  <a:cubicBezTo>
                    <a:pt x="997" y="31"/>
                    <a:pt x="993" y="14"/>
                    <a:pt x="967" y="14"/>
                  </a:cubicBezTo>
                  <a:cubicBezTo>
                    <a:pt x="939" y="14"/>
                    <a:pt x="911" y="15"/>
                    <a:pt x="883" y="15"/>
                  </a:cubicBezTo>
                  <a:cubicBezTo>
                    <a:pt x="881" y="16"/>
                    <a:pt x="881" y="16"/>
                    <a:pt x="881" y="16"/>
                  </a:cubicBezTo>
                  <a:cubicBezTo>
                    <a:pt x="878" y="15"/>
                    <a:pt x="878" y="15"/>
                    <a:pt x="878" y="15"/>
                  </a:cubicBezTo>
                  <a:cubicBezTo>
                    <a:pt x="876" y="15"/>
                    <a:pt x="873" y="14"/>
                    <a:pt x="869" y="14"/>
                  </a:cubicBezTo>
                  <a:cubicBezTo>
                    <a:pt x="860" y="15"/>
                    <a:pt x="860" y="15"/>
                    <a:pt x="860" y="15"/>
                  </a:cubicBezTo>
                  <a:cubicBezTo>
                    <a:pt x="858" y="13"/>
                    <a:pt x="858" y="13"/>
                    <a:pt x="858" y="13"/>
                  </a:cubicBezTo>
                  <a:cubicBezTo>
                    <a:pt x="857" y="13"/>
                    <a:pt x="856" y="13"/>
                    <a:pt x="854" y="13"/>
                  </a:cubicBezTo>
                  <a:cubicBezTo>
                    <a:pt x="853" y="15"/>
                    <a:pt x="853" y="15"/>
                    <a:pt x="853" y="15"/>
                  </a:cubicBezTo>
                  <a:cubicBezTo>
                    <a:pt x="849" y="15"/>
                    <a:pt x="849" y="15"/>
                    <a:pt x="849" y="15"/>
                  </a:cubicBezTo>
                  <a:cubicBezTo>
                    <a:pt x="848" y="13"/>
                    <a:pt x="848" y="13"/>
                    <a:pt x="848" y="13"/>
                  </a:cubicBezTo>
                  <a:cubicBezTo>
                    <a:pt x="847" y="11"/>
                    <a:pt x="846" y="11"/>
                    <a:pt x="845" y="13"/>
                  </a:cubicBezTo>
                  <a:cubicBezTo>
                    <a:pt x="844" y="15"/>
                    <a:pt x="844" y="15"/>
                    <a:pt x="844" y="15"/>
                  </a:cubicBezTo>
                  <a:cubicBezTo>
                    <a:pt x="831" y="15"/>
                    <a:pt x="831" y="15"/>
                    <a:pt x="831" y="15"/>
                  </a:cubicBezTo>
                  <a:cubicBezTo>
                    <a:pt x="829" y="14"/>
                    <a:pt x="829" y="14"/>
                    <a:pt x="829" y="14"/>
                  </a:cubicBezTo>
                  <a:cubicBezTo>
                    <a:pt x="826" y="10"/>
                    <a:pt x="822" y="7"/>
                    <a:pt x="818" y="8"/>
                  </a:cubicBezTo>
                  <a:cubicBezTo>
                    <a:pt x="817" y="8"/>
                    <a:pt x="818" y="10"/>
                    <a:pt x="818" y="11"/>
                  </a:cubicBezTo>
                  <a:cubicBezTo>
                    <a:pt x="814" y="11"/>
                    <a:pt x="814" y="11"/>
                    <a:pt x="814" y="11"/>
                  </a:cubicBezTo>
                  <a:cubicBezTo>
                    <a:pt x="814" y="11"/>
                    <a:pt x="814" y="13"/>
                    <a:pt x="813" y="14"/>
                  </a:cubicBezTo>
                  <a:cubicBezTo>
                    <a:pt x="813" y="15"/>
                    <a:pt x="813" y="15"/>
                    <a:pt x="813" y="15"/>
                  </a:cubicBezTo>
                  <a:cubicBezTo>
                    <a:pt x="791" y="15"/>
                    <a:pt x="791" y="15"/>
                    <a:pt x="791" y="15"/>
                  </a:cubicBezTo>
                  <a:cubicBezTo>
                    <a:pt x="791" y="10"/>
                    <a:pt x="791" y="10"/>
                    <a:pt x="791" y="10"/>
                  </a:cubicBezTo>
                  <a:cubicBezTo>
                    <a:pt x="791" y="7"/>
                    <a:pt x="791" y="5"/>
                    <a:pt x="791" y="3"/>
                  </a:cubicBezTo>
                  <a:cubicBezTo>
                    <a:pt x="785" y="19"/>
                    <a:pt x="776" y="14"/>
                    <a:pt x="766" y="15"/>
                  </a:cubicBezTo>
                  <a:cubicBezTo>
                    <a:pt x="764" y="15"/>
                    <a:pt x="764" y="15"/>
                    <a:pt x="764" y="15"/>
                  </a:cubicBezTo>
                  <a:cubicBezTo>
                    <a:pt x="761" y="13"/>
                    <a:pt x="761" y="13"/>
                    <a:pt x="761" y="13"/>
                  </a:cubicBezTo>
                  <a:cubicBezTo>
                    <a:pt x="760" y="13"/>
                    <a:pt x="758" y="13"/>
                    <a:pt x="757" y="13"/>
                  </a:cubicBezTo>
                  <a:cubicBezTo>
                    <a:pt x="755" y="14"/>
                    <a:pt x="754" y="15"/>
                    <a:pt x="752" y="16"/>
                  </a:cubicBezTo>
                  <a:cubicBezTo>
                    <a:pt x="752" y="17"/>
                    <a:pt x="752" y="17"/>
                    <a:pt x="752" y="17"/>
                  </a:cubicBezTo>
                  <a:cubicBezTo>
                    <a:pt x="752" y="16"/>
                    <a:pt x="752" y="16"/>
                    <a:pt x="752" y="16"/>
                  </a:cubicBezTo>
                  <a:cubicBezTo>
                    <a:pt x="748" y="5"/>
                    <a:pt x="747" y="17"/>
                    <a:pt x="743" y="19"/>
                  </a:cubicBezTo>
                  <a:cubicBezTo>
                    <a:pt x="740" y="19"/>
                    <a:pt x="740" y="19"/>
                    <a:pt x="740" y="19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6" y="10"/>
                    <a:pt x="736" y="11"/>
                    <a:pt x="736" y="13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3"/>
                    <a:pt x="735" y="11"/>
                    <a:pt x="734" y="11"/>
                  </a:cubicBezTo>
                  <a:cubicBezTo>
                    <a:pt x="731" y="11"/>
                    <a:pt x="731" y="11"/>
                    <a:pt x="731" y="11"/>
                  </a:cubicBezTo>
                  <a:cubicBezTo>
                    <a:pt x="730" y="10"/>
                    <a:pt x="731" y="8"/>
                    <a:pt x="731" y="8"/>
                  </a:cubicBezTo>
                  <a:cubicBezTo>
                    <a:pt x="729" y="8"/>
                    <a:pt x="728" y="8"/>
                    <a:pt x="727" y="8"/>
                  </a:cubicBezTo>
                  <a:cubicBezTo>
                    <a:pt x="725" y="9"/>
                    <a:pt x="725" y="9"/>
                    <a:pt x="725" y="9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2" y="8"/>
                    <a:pt x="721" y="8"/>
                    <a:pt x="720" y="8"/>
                  </a:cubicBezTo>
                  <a:cubicBezTo>
                    <a:pt x="720" y="8"/>
                    <a:pt x="721" y="10"/>
                    <a:pt x="720" y="11"/>
                  </a:cubicBezTo>
                  <a:cubicBezTo>
                    <a:pt x="719" y="11"/>
                    <a:pt x="719" y="11"/>
                    <a:pt x="719" y="11"/>
                  </a:cubicBezTo>
                  <a:cubicBezTo>
                    <a:pt x="718" y="10"/>
                    <a:pt x="718" y="10"/>
                    <a:pt x="718" y="10"/>
                  </a:cubicBezTo>
                  <a:cubicBezTo>
                    <a:pt x="715" y="8"/>
                    <a:pt x="712" y="6"/>
                    <a:pt x="710" y="10"/>
                  </a:cubicBezTo>
                  <a:cubicBezTo>
                    <a:pt x="708" y="12"/>
                    <a:pt x="707" y="14"/>
                    <a:pt x="705" y="15"/>
                  </a:cubicBezTo>
                  <a:cubicBezTo>
                    <a:pt x="705" y="15"/>
                    <a:pt x="705" y="15"/>
                    <a:pt x="705" y="15"/>
                  </a:cubicBezTo>
                  <a:cubicBezTo>
                    <a:pt x="703" y="13"/>
                    <a:pt x="703" y="13"/>
                    <a:pt x="703" y="13"/>
                  </a:cubicBezTo>
                  <a:cubicBezTo>
                    <a:pt x="703" y="11"/>
                    <a:pt x="702" y="11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699" y="12"/>
                    <a:pt x="698" y="13"/>
                    <a:pt x="697" y="14"/>
                  </a:cubicBezTo>
                  <a:cubicBezTo>
                    <a:pt x="696" y="15"/>
                    <a:pt x="696" y="15"/>
                    <a:pt x="696" y="15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0"/>
                    <a:pt x="694" y="10"/>
                    <a:pt x="694" y="10"/>
                  </a:cubicBezTo>
                  <a:cubicBezTo>
                    <a:pt x="693" y="7"/>
                    <a:pt x="693" y="5"/>
                    <a:pt x="693" y="3"/>
                  </a:cubicBezTo>
                  <a:cubicBezTo>
                    <a:pt x="691" y="8"/>
                    <a:pt x="689" y="11"/>
                    <a:pt x="687" y="13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3" y="14"/>
                    <a:pt x="683" y="14"/>
                    <a:pt x="683" y="14"/>
                  </a:cubicBezTo>
                  <a:cubicBezTo>
                    <a:pt x="681" y="15"/>
                    <a:pt x="681" y="15"/>
                    <a:pt x="681" y="15"/>
                  </a:cubicBezTo>
                  <a:cubicBezTo>
                    <a:pt x="678" y="15"/>
                    <a:pt x="678" y="15"/>
                    <a:pt x="678" y="15"/>
                  </a:cubicBezTo>
                  <a:cubicBezTo>
                    <a:pt x="672" y="15"/>
                    <a:pt x="665" y="13"/>
                    <a:pt x="660" y="18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7" y="20"/>
                    <a:pt x="657" y="20"/>
                    <a:pt x="657" y="20"/>
                  </a:cubicBezTo>
                  <a:cubicBezTo>
                    <a:pt x="651" y="18"/>
                    <a:pt x="651" y="18"/>
                    <a:pt x="651" y="18"/>
                  </a:cubicBezTo>
                  <a:cubicBezTo>
                    <a:pt x="648" y="17"/>
                    <a:pt x="648" y="17"/>
                    <a:pt x="648" y="17"/>
                  </a:cubicBezTo>
                  <a:cubicBezTo>
                    <a:pt x="647" y="17"/>
                    <a:pt x="647" y="17"/>
                    <a:pt x="647" y="17"/>
                  </a:cubicBezTo>
                  <a:cubicBezTo>
                    <a:pt x="646" y="16"/>
                    <a:pt x="645" y="16"/>
                    <a:pt x="643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39" y="13"/>
                    <a:pt x="639" y="13"/>
                    <a:pt x="639" y="13"/>
                  </a:cubicBezTo>
                  <a:cubicBezTo>
                    <a:pt x="638" y="10"/>
                    <a:pt x="639" y="11"/>
                    <a:pt x="638" y="13"/>
                  </a:cubicBezTo>
                  <a:cubicBezTo>
                    <a:pt x="638" y="14"/>
                    <a:pt x="638" y="14"/>
                    <a:pt x="638" y="14"/>
                  </a:cubicBezTo>
                  <a:cubicBezTo>
                    <a:pt x="637" y="14"/>
                    <a:pt x="637" y="14"/>
                    <a:pt x="637" y="14"/>
                  </a:cubicBezTo>
                  <a:cubicBezTo>
                    <a:pt x="637" y="13"/>
                    <a:pt x="637" y="11"/>
                    <a:pt x="637" y="11"/>
                  </a:cubicBezTo>
                  <a:cubicBezTo>
                    <a:pt x="633" y="11"/>
                    <a:pt x="633" y="11"/>
                    <a:pt x="633" y="11"/>
                  </a:cubicBezTo>
                  <a:cubicBezTo>
                    <a:pt x="633" y="10"/>
                    <a:pt x="634" y="8"/>
                    <a:pt x="633" y="8"/>
                  </a:cubicBezTo>
                  <a:cubicBezTo>
                    <a:pt x="631" y="8"/>
                    <a:pt x="629" y="8"/>
                    <a:pt x="627" y="9"/>
                  </a:cubicBezTo>
                  <a:cubicBezTo>
                    <a:pt x="623" y="13"/>
                    <a:pt x="623" y="13"/>
                    <a:pt x="623" y="13"/>
                  </a:cubicBezTo>
                  <a:cubicBezTo>
                    <a:pt x="620" y="10"/>
                    <a:pt x="620" y="10"/>
                    <a:pt x="620" y="10"/>
                  </a:cubicBezTo>
                  <a:cubicBezTo>
                    <a:pt x="618" y="8"/>
                    <a:pt x="615" y="6"/>
                    <a:pt x="612" y="10"/>
                  </a:cubicBezTo>
                  <a:cubicBezTo>
                    <a:pt x="611" y="12"/>
                    <a:pt x="609" y="14"/>
                    <a:pt x="608" y="15"/>
                  </a:cubicBezTo>
                  <a:cubicBezTo>
                    <a:pt x="607" y="15"/>
                    <a:pt x="607" y="15"/>
                    <a:pt x="607" y="15"/>
                  </a:cubicBezTo>
                  <a:cubicBezTo>
                    <a:pt x="606" y="13"/>
                    <a:pt x="606" y="13"/>
                    <a:pt x="606" y="13"/>
                  </a:cubicBezTo>
                  <a:cubicBezTo>
                    <a:pt x="605" y="11"/>
                    <a:pt x="604" y="11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1" y="12"/>
                    <a:pt x="600" y="13"/>
                    <a:pt x="600" y="14"/>
                  </a:cubicBezTo>
                  <a:cubicBezTo>
                    <a:pt x="599" y="15"/>
                    <a:pt x="599" y="15"/>
                    <a:pt x="599" y="15"/>
                  </a:cubicBezTo>
                  <a:cubicBezTo>
                    <a:pt x="597" y="13"/>
                    <a:pt x="597" y="13"/>
                    <a:pt x="597" y="13"/>
                  </a:cubicBezTo>
                  <a:cubicBezTo>
                    <a:pt x="596" y="13"/>
                    <a:pt x="596" y="13"/>
                    <a:pt x="596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595" y="10"/>
                    <a:pt x="596" y="8"/>
                    <a:pt x="591" y="13"/>
                  </a:cubicBezTo>
                  <a:cubicBezTo>
                    <a:pt x="590" y="15"/>
                    <a:pt x="590" y="15"/>
                    <a:pt x="590" y="15"/>
                  </a:cubicBezTo>
                  <a:cubicBezTo>
                    <a:pt x="588" y="14"/>
                    <a:pt x="588" y="14"/>
                    <a:pt x="588" y="14"/>
                  </a:cubicBezTo>
                  <a:cubicBezTo>
                    <a:pt x="587" y="14"/>
                    <a:pt x="586" y="14"/>
                    <a:pt x="585" y="14"/>
                  </a:cubicBezTo>
                  <a:cubicBezTo>
                    <a:pt x="585" y="14"/>
                    <a:pt x="585" y="14"/>
                    <a:pt x="585" y="14"/>
                  </a:cubicBezTo>
                  <a:cubicBezTo>
                    <a:pt x="583" y="11"/>
                    <a:pt x="583" y="11"/>
                    <a:pt x="583" y="11"/>
                  </a:cubicBezTo>
                  <a:cubicBezTo>
                    <a:pt x="581" y="10"/>
                    <a:pt x="579" y="9"/>
                    <a:pt x="576" y="11"/>
                  </a:cubicBezTo>
                  <a:cubicBezTo>
                    <a:pt x="575" y="11"/>
                    <a:pt x="573" y="13"/>
                    <a:pt x="572" y="13"/>
                  </a:cubicBezTo>
                  <a:cubicBezTo>
                    <a:pt x="572" y="14"/>
                    <a:pt x="571" y="14"/>
                    <a:pt x="571" y="15"/>
                  </a:cubicBezTo>
                  <a:cubicBezTo>
                    <a:pt x="571" y="15"/>
                    <a:pt x="571" y="15"/>
                    <a:pt x="571" y="15"/>
                  </a:cubicBezTo>
                  <a:cubicBezTo>
                    <a:pt x="570" y="14"/>
                    <a:pt x="570" y="14"/>
                    <a:pt x="570" y="14"/>
                  </a:cubicBezTo>
                  <a:cubicBezTo>
                    <a:pt x="569" y="14"/>
                    <a:pt x="569" y="13"/>
                    <a:pt x="568" y="13"/>
                  </a:cubicBezTo>
                  <a:cubicBezTo>
                    <a:pt x="565" y="12"/>
                    <a:pt x="563" y="12"/>
                    <a:pt x="560" y="14"/>
                  </a:cubicBezTo>
                  <a:cubicBezTo>
                    <a:pt x="558" y="15"/>
                    <a:pt x="558" y="15"/>
                    <a:pt x="558" y="15"/>
                  </a:cubicBezTo>
                  <a:cubicBezTo>
                    <a:pt x="555" y="9"/>
                    <a:pt x="555" y="9"/>
                    <a:pt x="555" y="9"/>
                  </a:cubicBezTo>
                  <a:cubicBezTo>
                    <a:pt x="554" y="8"/>
                    <a:pt x="553" y="7"/>
                    <a:pt x="551" y="8"/>
                  </a:cubicBezTo>
                  <a:cubicBezTo>
                    <a:pt x="550" y="9"/>
                    <a:pt x="548" y="11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6" y="14"/>
                    <a:pt x="545" y="14"/>
                    <a:pt x="544" y="15"/>
                  </a:cubicBezTo>
                  <a:cubicBezTo>
                    <a:pt x="544" y="16"/>
                    <a:pt x="544" y="16"/>
                    <a:pt x="544" y="16"/>
                  </a:cubicBezTo>
                  <a:cubicBezTo>
                    <a:pt x="543" y="16"/>
                    <a:pt x="543" y="16"/>
                    <a:pt x="543" y="16"/>
                  </a:cubicBezTo>
                  <a:cubicBezTo>
                    <a:pt x="541" y="16"/>
                    <a:pt x="540" y="16"/>
                    <a:pt x="539" y="16"/>
                  </a:cubicBezTo>
                  <a:cubicBezTo>
                    <a:pt x="539" y="16"/>
                    <a:pt x="539" y="16"/>
                    <a:pt x="539" y="16"/>
                  </a:cubicBezTo>
                  <a:cubicBezTo>
                    <a:pt x="538" y="15"/>
                    <a:pt x="538" y="15"/>
                    <a:pt x="538" y="15"/>
                  </a:cubicBezTo>
                  <a:cubicBezTo>
                    <a:pt x="537" y="14"/>
                    <a:pt x="536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2" y="12"/>
                    <a:pt x="529" y="12"/>
                    <a:pt x="525" y="13"/>
                  </a:cubicBezTo>
                  <a:cubicBezTo>
                    <a:pt x="525" y="13"/>
                    <a:pt x="525" y="13"/>
                    <a:pt x="525" y="13"/>
                  </a:cubicBezTo>
                  <a:cubicBezTo>
                    <a:pt x="520" y="12"/>
                    <a:pt x="520" y="12"/>
                    <a:pt x="520" y="12"/>
                  </a:cubicBezTo>
                  <a:cubicBezTo>
                    <a:pt x="519" y="12"/>
                    <a:pt x="517" y="12"/>
                    <a:pt x="515" y="13"/>
                  </a:cubicBezTo>
                  <a:cubicBezTo>
                    <a:pt x="514" y="13"/>
                    <a:pt x="513" y="14"/>
                    <a:pt x="512" y="15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05" y="18"/>
                    <a:pt x="505" y="18"/>
                    <a:pt x="505" y="18"/>
                  </a:cubicBezTo>
                  <a:cubicBezTo>
                    <a:pt x="505" y="17"/>
                    <a:pt x="505" y="17"/>
                    <a:pt x="505" y="17"/>
                  </a:cubicBezTo>
                  <a:cubicBezTo>
                    <a:pt x="504" y="16"/>
                    <a:pt x="503" y="16"/>
                    <a:pt x="503" y="16"/>
                  </a:cubicBezTo>
                  <a:cubicBezTo>
                    <a:pt x="499" y="15"/>
                    <a:pt x="499" y="15"/>
                    <a:pt x="499" y="15"/>
                  </a:cubicBezTo>
                  <a:cubicBezTo>
                    <a:pt x="498" y="13"/>
                    <a:pt x="498" y="13"/>
                    <a:pt x="498" y="13"/>
                  </a:cubicBezTo>
                  <a:cubicBezTo>
                    <a:pt x="498" y="10"/>
                    <a:pt x="498" y="8"/>
                    <a:pt x="493" y="13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87" y="14"/>
                    <a:pt x="485" y="8"/>
                    <a:pt x="478" y="11"/>
                  </a:cubicBezTo>
                  <a:cubicBezTo>
                    <a:pt x="477" y="12"/>
                    <a:pt x="477" y="12"/>
                    <a:pt x="477" y="12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2" y="6"/>
                    <a:pt x="469" y="2"/>
                    <a:pt x="466" y="3"/>
                  </a:cubicBezTo>
                  <a:cubicBezTo>
                    <a:pt x="464" y="4"/>
                    <a:pt x="464" y="7"/>
                    <a:pt x="462" y="8"/>
                  </a:cubicBezTo>
                  <a:cubicBezTo>
                    <a:pt x="461" y="9"/>
                    <a:pt x="460" y="9"/>
                    <a:pt x="459" y="10"/>
                  </a:cubicBezTo>
                  <a:cubicBezTo>
                    <a:pt x="458" y="10"/>
                    <a:pt x="458" y="10"/>
                    <a:pt x="458" y="10"/>
                  </a:cubicBezTo>
                  <a:cubicBezTo>
                    <a:pt x="457" y="9"/>
                    <a:pt x="457" y="9"/>
                    <a:pt x="457" y="9"/>
                  </a:cubicBezTo>
                  <a:cubicBezTo>
                    <a:pt x="456" y="8"/>
                    <a:pt x="455" y="7"/>
                    <a:pt x="454" y="8"/>
                  </a:cubicBezTo>
                  <a:cubicBezTo>
                    <a:pt x="451" y="11"/>
                    <a:pt x="451" y="11"/>
                    <a:pt x="451" y="11"/>
                  </a:cubicBezTo>
                  <a:cubicBezTo>
                    <a:pt x="450" y="11"/>
                    <a:pt x="450" y="11"/>
                    <a:pt x="450" y="11"/>
                  </a:cubicBezTo>
                  <a:cubicBezTo>
                    <a:pt x="449" y="11"/>
                    <a:pt x="447" y="11"/>
                    <a:pt x="446" y="11"/>
                  </a:cubicBezTo>
                  <a:cubicBezTo>
                    <a:pt x="443" y="10"/>
                    <a:pt x="440" y="4"/>
                    <a:pt x="437" y="3"/>
                  </a:cubicBezTo>
                  <a:cubicBezTo>
                    <a:pt x="433" y="1"/>
                    <a:pt x="431" y="5"/>
                    <a:pt x="429" y="8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3" y="12"/>
                    <a:pt x="423" y="12"/>
                    <a:pt x="423" y="12"/>
                  </a:cubicBezTo>
                  <a:cubicBezTo>
                    <a:pt x="421" y="12"/>
                    <a:pt x="420" y="12"/>
                    <a:pt x="418" y="13"/>
                  </a:cubicBezTo>
                  <a:cubicBezTo>
                    <a:pt x="417" y="13"/>
                    <a:pt x="417" y="13"/>
                    <a:pt x="417" y="13"/>
                  </a:cubicBezTo>
                  <a:cubicBezTo>
                    <a:pt x="416" y="12"/>
                    <a:pt x="416" y="12"/>
                    <a:pt x="416" y="12"/>
                  </a:cubicBezTo>
                  <a:cubicBezTo>
                    <a:pt x="414" y="11"/>
                    <a:pt x="412" y="9"/>
                    <a:pt x="409" y="11"/>
                  </a:cubicBezTo>
                  <a:cubicBezTo>
                    <a:pt x="406" y="12"/>
                    <a:pt x="407" y="15"/>
                    <a:pt x="404" y="16"/>
                  </a:cubicBezTo>
                  <a:cubicBezTo>
                    <a:pt x="402" y="17"/>
                    <a:pt x="400" y="18"/>
                    <a:pt x="397" y="19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1"/>
                    <a:pt x="387" y="9"/>
                    <a:pt x="384" y="13"/>
                  </a:cubicBezTo>
                  <a:cubicBezTo>
                    <a:pt x="382" y="15"/>
                    <a:pt x="382" y="15"/>
                    <a:pt x="382" y="15"/>
                  </a:cubicBezTo>
                  <a:cubicBezTo>
                    <a:pt x="379" y="11"/>
                    <a:pt x="379" y="11"/>
                    <a:pt x="379" y="11"/>
                  </a:cubicBezTo>
                  <a:cubicBezTo>
                    <a:pt x="375" y="6"/>
                    <a:pt x="371" y="2"/>
                    <a:pt x="368" y="3"/>
                  </a:cubicBezTo>
                  <a:cubicBezTo>
                    <a:pt x="366" y="4"/>
                    <a:pt x="366" y="7"/>
                    <a:pt x="365" y="8"/>
                  </a:cubicBezTo>
                  <a:cubicBezTo>
                    <a:pt x="361" y="10"/>
                    <a:pt x="353" y="13"/>
                    <a:pt x="349" y="11"/>
                  </a:cubicBezTo>
                  <a:cubicBezTo>
                    <a:pt x="346" y="10"/>
                    <a:pt x="343" y="4"/>
                    <a:pt x="340" y="3"/>
                  </a:cubicBezTo>
                  <a:cubicBezTo>
                    <a:pt x="331" y="0"/>
                    <a:pt x="331" y="16"/>
                    <a:pt x="324" y="16"/>
                  </a:cubicBezTo>
                  <a:cubicBezTo>
                    <a:pt x="320" y="16"/>
                    <a:pt x="317" y="8"/>
                    <a:pt x="312" y="11"/>
                  </a:cubicBezTo>
                  <a:cubicBezTo>
                    <a:pt x="309" y="12"/>
                    <a:pt x="309" y="15"/>
                    <a:pt x="306" y="16"/>
                  </a:cubicBezTo>
                  <a:cubicBezTo>
                    <a:pt x="305" y="17"/>
                    <a:pt x="302" y="18"/>
                    <a:pt x="300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0" y="20"/>
                    <a:pt x="290" y="20"/>
                    <a:pt x="290" y="20"/>
                  </a:cubicBezTo>
                  <a:cubicBezTo>
                    <a:pt x="288" y="20"/>
                    <a:pt x="286" y="20"/>
                    <a:pt x="285" y="19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3" y="16"/>
                    <a:pt x="283" y="16"/>
                    <a:pt x="280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14"/>
                    <a:pt x="278" y="14"/>
                    <a:pt x="278" y="14"/>
                  </a:cubicBezTo>
                  <a:cubicBezTo>
                    <a:pt x="278" y="14"/>
                    <a:pt x="277" y="13"/>
                    <a:pt x="274" y="13"/>
                  </a:cubicBezTo>
                  <a:cubicBezTo>
                    <a:pt x="273" y="13"/>
                    <a:pt x="270" y="16"/>
                    <a:pt x="268" y="17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9"/>
                    <a:pt x="266" y="19"/>
                    <a:pt x="26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5" y="18"/>
                    <a:pt x="245" y="18"/>
                    <a:pt x="245" y="18"/>
                  </a:cubicBezTo>
                  <a:cubicBezTo>
                    <a:pt x="245" y="18"/>
                    <a:pt x="244" y="18"/>
                    <a:pt x="243" y="18"/>
                  </a:cubicBezTo>
                  <a:cubicBezTo>
                    <a:pt x="241" y="18"/>
                    <a:pt x="241" y="18"/>
                    <a:pt x="241" y="18"/>
                  </a:cubicBezTo>
                  <a:cubicBezTo>
                    <a:pt x="241" y="17"/>
                    <a:pt x="241" y="17"/>
                    <a:pt x="241" y="17"/>
                  </a:cubicBezTo>
                  <a:cubicBezTo>
                    <a:pt x="227" y="17"/>
                    <a:pt x="214" y="17"/>
                    <a:pt x="200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3" y="16"/>
                    <a:pt x="183" y="16"/>
                    <a:pt x="182" y="16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54" y="15"/>
                    <a:pt x="144" y="14"/>
                    <a:pt x="136" y="16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89" y="16"/>
                    <a:pt x="76" y="15"/>
                    <a:pt x="62" y="15"/>
                  </a:cubicBezTo>
                  <a:cubicBezTo>
                    <a:pt x="51" y="15"/>
                    <a:pt x="23" y="11"/>
                    <a:pt x="23" y="32"/>
                  </a:cubicBezTo>
                  <a:cubicBezTo>
                    <a:pt x="23" y="52"/>
                    <a:pt x="56" y="34"/>
                    <a:pt x="61" y="49"/>
                  </a:cubicBezTo>
                  <a:cubicBezTo>
                    <a:pt x="65" y="62"/>
                    <a:pt x="22" y="58"/>
                    <a:pt x="35" y="70"/>
                  </a:cubicBezTo>
                  <a:cubicBezTo>
                    <a:pt x="38" y="72"/>
                    <a:pt x="81" y="83"/>
                    <a:pt x="64" y="89"/>
                  </a:cubicBezTo>
                  <a:cubicBezTo>
                    <a:pt x="53" y="93"/>
                    <a:pt x="0" y="85"/>
                    <a:pt x="1" y="119"/>
                  </a:cubicBezTo>
                  <a:cubicBezTo>
                    <a:pt x="2" y="154"/>
                    <a:pt x="68" y="107"/>
                    <a:pt x="69" y="142"/>
                  </a:cubicBezTo>
                  <a:cubicBezTo>
                    <a:pt x="69" y="154"/>
                    <a:pt x="47" y="146"/>
                    <a:pt x="47" y="152"/>
                  </a:cubicBezTo>
                  <a:cubicBezTo>
                    <a:pt x="47" y="159"/>
                    <a:pt x="81" y="155"/>
                    <a:pt x="85" y="169"/>
                  </a:cubicBezTo>
                  <a:cubicBezTo>
                    <a:pt x="92" y="189"/>
                    <a:pt x="19" y="164"/>
                    <a:pt x="19" y="198"/>
                  </a:cubicBezTo>
                  <a:cubicBezTo>
                    <a:pt x="20" y="233"/>
                    <a:pt x="65" y="213"/>
                    <a:pt x="85" y="225"/>
                  </a:cubicBezTo>
                  <a:cubicBezTo>
                    <a:pt x="88" y="227"/>
                    <a:pt x="93" y="238"/>
                    <a:pt x="90" y="244"/>
                  </a:cubicBezTo>
                  <a:cubicBezTo>
                    <a:pt x="85" y="258"/>
                    <a:pt x="60" y="231"/>
                    <a:pt x="58" y="247"/>
                  </a:cubicBezTo>
                  <a:cubicBezTo>
                    <a:pt x="55" y="273"/>
                    <a:pt x="108" y="252"/>
                    <a:pt x="106" y="278"/>
                  </a:cubicBezTo>
                  <a:cubicBezTo>
                    <a:pt x="103" y="304"/>
                    <a:pt x="64" y="286"/>
                    <a:pt x="56" y="286"/>
                  </a:cubicBezTo>
                  <a:cubicBezTo>
                    <a:pt x="24" y="286"/>
                    <a:pt x="28" y="303"/>
                    <a:pt x="54" y="303"/>
                  </a:cubicBezTo>
                  <a:cubicBezTo>
                    <a:pt x="82" y="303"/>
                    <a:pt x="110" y="302"/>
                    <a:pt x="138" y="302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43" y="302"/>
                    <a:pt x="143" y="302"/>
                    <a:pt x="143" y="302"/>
                  </a:cubicBezTo>
                  <a:cubicBezTo>
                    <a:pt x="145" y="302"/>
                    <a:pt x="148" y="303"/>
                    <a:pt x="152" y="303"/>
                  </a:cubicBezTo>
                  <a:cubicBezTo>
                    <a:pt x="161" y="303"/>
                    <a:pt x="161" y="303"/>
                    <a:pt x="161" y="303"/>
                  </a:cubicBezTo>
                  <a:cubicBezTo>
                    <a:pt x="163" y="304"/>
                    <a:pt x="163" y="304"/>
                    <a:pt x="163" y="304"/>
                  </a:cubicBezTo>
                  <a:cubicBezTo>
                    <a:pt x="164" y="304"/>
                    <a:pt x="165" y="304"/>
                    <a:pt x="167" y="304"/>
                  </a:cubicBezTo>
                  <a:cubicBezTo>
                    <a:pt x="169" y="302"/>
                    <a:pt x="169" y="302"/>
                    <a:pt x="169" y="302"/>
                  </a:cubicBezTo>
                  <a:cubicBezTo>
                    <a:pt x="172" y="302"/>
                    <a:pt x="172" y="302"/>
                    <a:pt x="172" y="302"/>
                  </a:cubicBezTo>
                  <a:cubicBezTo>
                    <a:pt x="173" y="304"/>
                    <a:pt x="173" y="304"/>
                    <a:pt x="173" y="304"/>
                  </a:cubicBezTo>
                  <a:cubicBezTo>
                    <a:pt x="174" y="306"/>
                    <a:pt x="175" y="306"/>
                    <a:pt x="176" y="304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5" y="307"/>
                    <a:pt x="199" y="310"/>
                    <a:pt x="203" y="309"/>
                  </a:cubicBezTo>
                  <a:cubicBezTo>
                    <a:pt x="204" y="309"/>
                    <a:pt x="203" y="307"/>
                    <a:pt x="203" y="306"/>
                  </a:cubicBezTo>
                  <a:cubicBezTo>
                    <a:pt x="207" y="306"/>
                    <a:pt x="207" y="306"/>
                    <a:pt x="207" y="306"/>
                  </a:cubicBezTo>
                  <a:cubicBezTo>
                    <a:pt x="207" y="306"/>
                    <a:pt x="208" y="305"/>
                    <a:pt x="208" y="304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0" y="310"/>
                    <a:pt x="230" y="312"/>
                    <a:pt x="230" y="315"/>
                  </a:cubicBezTo>
                  <a:cubicBezTo>
                    <a:pt x="236" y="298"/>
                    <a:pt x="246" y="303"/>
                    <a:pt x="255" y="302"/>
                  </a:cubicBezTo>
                  <a:cubicBezTo>
                    <a:pt x="258" y="302"/>
                    <a:pt x="258" y="302"/>
                    <a:pt x="258" y="302"/>
                  </a:cubicBezTo>
                  <a:cubicBezTo>
                    <a:pt x="260" y="304"/>
                    <a:pt x="260" y="304"/>
                    <a:pt x="260" y="304"/>
                  </a:cubicBezTo>
                  <a:cubicBezTo>
                    <a:pt x="262" y="304"/>
                    <a:pt x="263" y="304"/>
                    <a:pt x="264" y="304"/>
                  </a:cubicBezTo>
                  <a:cubicBezTo>
                    <a:pt x="266" y="303"/>
                    <a:pt x="267" y="302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74" y="312"/>
                    <a:pt x="274" y="300"/>
                    <a:pt x="278" y="298"/>
                  </a:cubicBezTo>
                  <a:cubicBezTo>
                    <a:pt x="281" y="298"/>
                    <a:pt x="281" y="298"/>
                    <a:pt x="281" y="298"/>
                  </a:cubicBezTo>
                  <a:cubicBezTo>
                    <a:pt x="282" y="299"/>
                    <a:pt x="282" y="299"/>
                    <a:pt x="282" y="299"/>
                  </a:cubicBezTo>
                  <a:cubicBezTo>
                    <a:pt x="283" y="302"/>
                    <a:pt x="283" y="302"/>
                    <a:pt x="283" y="302"/>
                  </a:cubicBezTo>
                  <a:cubicBezTo>
                    <a:pt x="286" y="307"/>
                    <a:pt x="285" y="306"/>
                    <a:pt x="285" y="304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7" y="306"/>
                    <a:pt x="287" y="306"/>
                  </a:cubicBezTo>
                  <a:cubicBezTo>
                    <a:pt x="291" y="306"/>
                    <a:pt x="291" y="306"/>
                    <a:pt x="291" y="306"/>
                  </a:cubicBezTo>
                  <a:cubicBezTo>
                    <a:pt x="291" y="307"/>
                    <a:pt x="290" y="309"/>
                    <a:pt x="291" y="309"/>
                  </a:cubicBezTo>
                  <a:cubicBezTo>
                    <a:pt x="292" y="309"/>
                    <a:pt x="293" y="309"/>
                    <a:pt x="294" y="309"/>
                  </a:cubicBezTo>
                  <a:cubicBezTo>
                    <a:pt x="296" y="308"/>
                    <a:pt x="296" y="308"/>
                    <a:pt x="296" y="308"/>
                  </a:cubicBezTo>
                  <a:cubicBezTo>
                    <a:pt x="298" y="309"/>
                    <a:pt x="298" y="309"/>
                    <a:pt x="298" y="309"/>
                  </a:cubicBezTo>
                  <a:cubicBezTo>
                    <a:pt x="299" y="309"/>
                    <a:pt x="300" y="309"/>
                    <a:pt x="301" y="309"/>
                  </a:cubicBezTo>
                  <a:cubicBezTo>
                    <a:pt x="301" y="309"/>
                    <a:pt x="300" y="307"/>
                    <a:pt x="301" y="306"/>
                  </a:cubicBezTo>
                  <a:cubicBezTo>
                    <a:pt x="303" y="306"/>
                    <a:pt x="303" y="306"/>
                    <a:pt x="303" y="306"/>
                  </a:cubicBezTo>
                  <a:cubicBezTo>
                    <a:pt x="303" y="307"/>
                    <a:pt x="303" y="307"/>
                    <a:pt x="303" y="307"/>
                  </a:cubicBezTo>
                  <a:cubicBezTo>
                    <a:pt x="306" y="310"/>
                    <a:pt x="309" y="311"/>
                    <a:pt x="312" y="307"/>
                  </a:cubicBezTo>
                  <a:cubicBezTo>
                    <a:pt x="313" y="305"/>
                    <a:pt x="314" y="303"/>
                    <a:pt x="316" y="302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19" y="306"/>
                    <a:pt x="320" y="306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2" y="305"/>
                    <a:pt x="323" y="304"/>
                    <a:pt x="324" y="303"/>
                  </a:cubicBezTo>
                  <a:cubicBezTo>
                    <a:pt x="325" y="302"/>
                    <a:pt x="325" y="302"/>
                    <a:pt x="325" y="302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8" y="304"/>
                    <a:pt x="328" y="304"/>
                    <a:pt x="328" y="304"/>
                  </a:cubicBezTo>
                  <a:cubicBezTo>
                    <a:pt x="328" y="308"/>
                    <a:pt x="328" y="308"/>
                    <a:pt x="328" y="308"/>
                  </a:cubicBezTo>
                  <a:cubicBezTo>
                    <a:pt x="328" y="310"/>
                    <a:pt x="328" y="312"/>
                    <a:pt x="328" y="315"/>
                  </a:cubicBezTo>
                  <a:cubicBezTo>
                    <a:pt x="330" y="309"/>
                    <a:pt x="332" y="306"/>
                    <a:pt x="335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3"/>
                    <a:pt x="338" y="303"/>
                    <a:pt x="338" y="303"/>
                  </a:cubicBezTo>
                  <a:cubicBezTo>
                    <a:pt x="341" y="302"/>
                    <a:pt x="341" y="302"/>
                    <a:pt x="341" y="302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9" y="302"/>
                    <a:pt x="356" y="304"/>
                    <a:pt x="361" y="299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4" y="297"/>
                    <a:pt x="364" y="297"/>
                    <a:pt x="364" y="297"/>
                  </a:cubicBezTo>
                  <a:cubicBezTo>
                    <a:pt x="370" y="299"/>
                    <a:pt x="370" y="299"/>
                    <a:pt x="370" y="299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5" y="301"/>
                    <a:pt x="376" y="301"/>
                    <a:pt x="378" y="302"/>
                  </a:cubicBezTo>
                  <a:cubicBezTo>
                    <a:pt x="381" y="302"/>
                    <a:pt x="381" y="302"/>
                    <a:pt x="381" y="302"/>
                  </a:cubicBezTo>
                  <a:cubicBezTo>
                    <a:pt x="382" y="304"/>
                    <a:pt x="382" y="304"/>
                    <a:pt x="382" y="304"/>
                  </a:cubicBezTo>
                  <a:cubicBezTo>
                    <a:pt x="383" y="307"/>
                    <a:pt x="382" y="306"/>
                    <a:pt x="383" y="304"/>
                  </a:cubicBezTo>
                  <a:cubicBezTo>
                    <a:pt x="383" y="303"/>
                    <a:pt x="383" y="303"/>
                    <a:pt x="383" y="303"/>
                  </a:cubicBezTo>
                  <a:cubicBezTo>
                    <a:pt x="384" y="304"/>
                    <a:pt x="384" y="304"/>
                    <a:pt x="384" y="304"/>
                  </a:cubicBezTo>
                  <a:cubicBezTo>
                    <a:pt x="384" y="305"/>
                    <a:pt x="384" y="306"/>
                    <a:pt x="385" y="306"/>
                  </a:cubicBezTo>
                  <a:cubicBezTo>
                    <a:pt x="388" y="306"/>
                    <a:pt x="388" y="306"/>
                    <a:pt x="388" y="306"/>
                  </a:cubicBezTo>
                  <a:cubicBezTo>
                    <a:pt x="389" y="307"/>
                    <a:pt x="388" y="309"/>
                    <a:pt x="388" y="309"/>
                  </a:cubicBezTo>
                  <a:cubicBezTo>
                    <a:pt x="390" y="310"/>
                    <a:pt x="392" y="309"/>
                    <a:pt x="394" y="308"/>
                  </a:cubicBezTo>
                  <a:cubicBezTo>
                    <a:pt x="398" y="304"/>
                    <a:pt x="398" y="304"/>
                    <a:pt x="398" y="304"/>
                  </a:cubicBezTo>
                  <a:cubicBezTo>
                    <a:pt x="401" y="307"/>
                    <a:pt x="401" y="307"/>
                    <a:pt x="401" y="307"/>
                  </a:cubicBezTo>
                  <a:cubicBezTo>
                    <a:pt x="404" y="310"/>
                    <a:pt x="406" y="311"/>
                    <a:pt x="409" y="307"/>
                  </a:cubicBezTo>
                  <a:cubicBezTo>
                    <a:pt x="410" y="305"/>
                    <a:pt x="412" y="303"/>
                    <a:pt x="413" y="302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6" y="306"/>
                    <a:pt x="417" y="306"/>
                    <a:pt x="418" y="304"/>
                  </a:cubicBezTo>
                  <a:cubicBezTo>
                    <a:pt x="418" y="304"/>
                    <a:pt x="418" y="304"/>
                    <a:pt x="418" y="304"/>
                  </a:cubicBezTo>
                  <a:cubicBezTo>
                    <a:pt x="419" y="304"/>
                    <a:pt x="419" y="304"/>
                    <a:pt x="419" y="304"/>
                  </a:cubicBezTo>
                  <a:cubicBezTo>
                    <a:pt x="420" y="305"/>
                    <a:pt x="421" y="304"/>
                    <a:pt x="422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5" y="304"/>
                    <a:pt x="425" y="304"/>
                    <a:pt x="425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7"/>
                    <a:pt x="425" y="309"/>
                    <a:pt x="430" y="304"/>
                  </a:cubicBezTo>
                  <a:cubicBezTo>
                    <a:pt x="431" y="302"/>
                    <a:pt x="431" y="302"/>
                    <a:pt x="431" y="302"/>
                  </a:cubicBezTo>
                  <a:cubicBezTo>
                    <a:pt x="433" y="303"/>
                    <a:pt x="433" y="303"/>
                    <a:pt x="433" y="303"/>
                  </a:cubicBezTo>
                  <a:cubicBezTo>
                    <a:pt x="434" y="303"/>
                    <a:pt x="435" y="303"/>
                    <a:pt x="436" y="303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8" y="306"/>
                    <a:pt x="438" y="306"/>
                    <a:pt x="438" y="306"/>
                  </a:cubicBezTo>
                  <a:cubicBezTo>
                    <a:pt x="440" y="307"/>
                    <a:pt x="442" y="308"/>
                    <a:pt x="445" y="306"/>
                  </a:cubicBezTo>
                  <a:cubicBezTo>
                    <a:pt x="447" y="306"/>
                    <a:pt x="448" y="304"/>
                    <a:pt x="449" y="304"/>
                  </a:cubicBezTo>
                  <a:cubicBezTo>
                    <a:pt x="450" y="303"/>
                    <a:pt x="450" y="303"/>
                    <a:pt x="451" y="302"/>
                  </a:cubicBezTo>
                  <a:cubicBezTo>
                    <a:pt x="451" y="302"/>
                    <a:pt x="451" y="302"/>
                    <a:pt x="451" y="302"/>
                  </a:cubicBezTo>
                  <a:cubicBezTo>
                    <a:pt x="451" y="303"/>
                    <a:pt x="451" y="303"/>
                    <a:pt x="451" y="303"/>
                  </a:cubicBezTo>
                  <a:cubicBezTo>
                    <a:pt x="452" y="304"/>
                    <a:pt x="453" y="304"/>
                    <a:pt x="453" y="304"/>
                  </a:cubicBezTo>
                  <a:cubicBezTo>
                    <a:pt x="456" y="306"/>
                    <a:pt x="459" y="305"/>
                    <a:pt x="461" y="303"/>
                  </a:cubicBezTo>
                  <a:cubicBezTo>
                    <a:pt x="463" y="302"/>
                    <a:pt x="463" y="302"/>
                    <a:pt x="463" y="302"/>
                  </a:cubicBezTo>
                  <a:cubicBezTo>
                    <a:pt x="466" y="308"/>
                    <a:pt x="466" y="308"/>
                    <a:pt x="466" y="308"/>
                  </a:cubicBezTo>
                  <a:cubicBezTo>
                    <a:pt x="467" y="309"/>
                    <a:pt x="469" y="310"/>
                    <a:pt x="470" y="309"/>
                  </a:cubicBezTo>
                  <a:cubicBezTo>
                    <a:pt x="472" y="308"/>
                    <a:pt x="473" y="306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6" y="303"/>
                    <a:pt x="476" y="303"/>
                    <a:pt x="477" y="302"/>
                  </a:cubicBezTo>
                  <a:cubicBezTo>
                    <a:pt x="478" y="302"/>
                    <a:pt x="478" y="302"/>
                    <a:pt x="478" y="302"/>
                  </a:cubicBezTo>
                  <a:cubicBezTo>
                    <a:pt x="479" y="302"/>
                    <a:pt x="479" y="302"/>
                    <a:pt x="479" y="302"/>
                  </a:cubicBezTo>
                  <a:cubicBezTo>
                    <a:pt x="480" y="302"/>
                    <a:pt x="481" y="301"/>
                    <a:pt x="482" y="301"/>
                  </a:cubicBezTo>
                  <a:cubicBezTo>
                    <a:pt x="483" y="301"/>
                    <a:pt x="483" y="301"/>
                    <a:pt x="483" y="301"/>
                  </a:cubicBezTo>
                  <a:cubicBezTo>
                    <a:pt x="483" y="302"/>
                    <a:pt x="483" y="302"/>
                    <a:pt x="483" y="302"/>
                  </a:cubicBezTo>
                  <a:cubicBezTo>
                    <a:pt x="484" y="304"/>
                    <a:pt x="486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9" y="305"/>
                    <a:pt x="492" y="305"/>
                    <a:pt x="496" y="304"/>
                  </a:cubicBezTo>
                  <a:cubicBezTo>
                    <a:pt x="497" y="304"/>
                    <a:pt x="497" y="304"/>
                    <a:pt x="497" y="304"/>
                  </a:cubicBezTo>
                  <a:cubicBezTo>
                    <a:pt x="501" y="305"/>
                    <a:pt x="501" y="305"/>
                    <a:pt x="501" y="305"/>
                  </a:cubicBezTo>
                  <a:cubicBezTo>
                    <a:pt x="502" y="305"/>
                    <a:pt x="504" y="305"/>
                    <a:pt x="506" y="304"/>
                  </a:cubicBezTo>
                  <a:cubicBezTo>
                    <a:pt x="507" y="304"/>
                    <a:pt x="508" y="303"/>
                    <a:pt x="509" y="302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7" y="301"/>
                    <a:pt x="518" y="301"/>
                    <a:pt x="519" y="302"/>
                  </a:cubicBezTo>
                  <a:cubicBezTo>
                    <a:pt x="523" y="302"/>
                    <a:pt x="523" y="302"/>
                    <a:pt x="523" y="302"/>
                  </a:cubicBezTo>
                  <a:cubicBezTo>
                    <a:pt x="523" y="304"/>
                    <a:pt x="523" y="304"/>
                    <a:pt x="523" y="304"/>
                  </a:cubicBezTo>
                  <a:cubicBezTo>
                    <a:pt x="523" y="307"/>
                    <a:pt x="523" y="309"/>
                    <a:pt x="528" y="304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5" y="303"/>
                    <a:pt x="536" y="310"/>
                    <a:pt x="543" y="306"/>
                  </a:cubicBezTo>
                  <a:cubicBezTo>
                    <a:pt x="544" y="305"/>
                    <a:pt x="544" y="305"/>
                    <a:pt x="544" y="305"/>
                  </a:cubicBezTo>
                  <a:cubicBezTo>
                    <a:pt x="545" y="306"/>
                    <a:pt x="545" y="306"/>
                    <a:pt x="545" y="306"/>
                  </a:cubicBezTo>
                  <a:cubicBezTo>
                    <a:pt x="549" y="311"/>
                    <a:pt x="553" y="315"/>
                    <a:pt x="556" y="314"/>
                  </a:cubicBezTo>
                  <a:cubicBezTo>
                    <a:pt x="558" y="313"/>
                    <a:pt x="557" y="310"/>
                    <a:pt x="559" y="309"/>
                  </a:cubicBezTo>
                  <a:cubicBezTo>
                    <a:pt x="560" y="309"/>
                    <a:pt x="561" y="308"/>
                    <a:pt x="562" y="308"/>
                  </a:cubicBezTo>
                  <a:cubicBezTo>
                    <a:pt x="563" y="307"/>
                    <a:pt x="563" y="307"/>
                    <a:pt x="563" y="307"/>
                  </a:cubicBezTo>
                  <a:cubicBezTo>
                    <a:pt x="564" y="308"/>
                    <a:pt x="564" y="308"/>
                    <a:pt x="564" y="308"/>
                  </a:cubicBezTo>
                  <a:cubicBezTo>
                    <a:pt x="565" y="309"/>
                    <a:pt x="566" y="310"/>
                    <a:pt x="568" y="309"/>
                  </a:cubicBezTo>
                  <a:cubicBezTo>
                    <a:pt x="570" y="306"/>
                    <a:pt x="570" y="306"/>
                    <a:pt x="570" y="306"/>
                  </a:cubicBezTo>
                  <a:cubicBezTo>
                    <a:pt x="571" y="306"/>
                    <a:pt x="571" y="306"/>
                    <a:pt x="571" y="306"/>
                  </a:cubicBezTo>
                  <a:cubicBezTo>
                    <a:pt x="572" y="306"/>
                    <a:pt x="574" y="306"/>
                    <a:pt x="575" y="306"/>
                  </a:cubicBezTo>
                  <a:cubicBezTo>
                    <a:pt x="578" y="308"/>
                    <a:pt x="581" y="313"/>
                    <a:pt x="584" y="314"/>
                  </a:cubicBezTo>
                  <a:cubicBezTo>
                    <a:pt x="588" y="316"/>
                    <a:pt x="591" y="313"/>
                    <a:pt x="593" y="309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600" y="305"/>
                    <a:pt x="602" y="305"/>
                    <a:pt x="603" y="304"/>
                  </a:cubicBezTo>
                  <a:cubicBezTo>
                    <a:pt x="604" y="304"/>
                    <a:pt x="604" y="304"/>
                    <a:pt x="604" y="304"/>
                  </a:cubicBezTo>
                  <a:cubicBezTo>
                    <a:pt x="605" y="305"/>
                    <a:pt x="605" y="305"/>
                    <a:pt x="605" y="305"/>
                  </a:cubicBezTo>
                  <a:cubicBezTo>
                    <a:pt x="607" y="306"/>
                    <a:pt x="609" y="308"/>
                    <a:pt x="612" y="306"/>
                  </a:cubicBezTo>
                  <a:cubicBezTo>
                    <a:pt x="615" y="305"/>
                    <a:pt x="615" y="303"/>
                    <a:pt x="617" y="301"/>
                  </a:cubicBezTo>
                  <a:cubicBezTo>
                    <a:pt x="619" y="300"/>
                    <a:pt x="621" y="299"/>
                    <a:pt x="624" y="298"/>
                  </a:cubicBezTo>
                  <a:cubicBezTo>
                    <a:pt x="630" y="297"/>
                    <a:pt x="630" y="297"/>
                    <a:pt x="630" y="297"/>
                  </a:cubicBezTo>
                  <a:cubicBezTo>
                    <a:pt x="631" y="301"/>
                    <a:pt x="631" y="301"/>
                    <a:pt x="631" y="301"/>
                  </a:cubicBezTo>
                  <a:cubicBezTo>
                    <a:pt x="633" y="306"/>
                    <a:pt x="635" y="308"/>
                    <a:pt x="637" y="304"/>
                  </a:cubicBezTo>
                  <a:cubicBezTo>
                    <a:pt x="639" y="302"/>
                    <a:pt x="639" y="302"/>
                    <a:pt x="639" y="302"/>
                  </a:cubicBezTo>
                  <a:cubicBezTo>
                    <a:pt x="642" y="306"/>
                    <a:pt x="642" y="306"/>
                    <a:pt x="642" y="306"/>
                  </a:cubicBezTo>
                  <a:cubicBezTo>
                    <a:pt x="646" y="311"/>
                    <a:pt x="650" y="315"/>
                    <a:pt x="653" y="314"/>
                  </a:cubicBezTo>
                  <a:cubicBezTo>
                    <a:pt x="655" y="313"/>
                    <a:pt x="655" y="310"/>
                    <a:pt x="657" y="309"/>
                  </a:cubicBezTo>
                  <a:cubicBezTo>
                    <a:pt x="660" y="307"/>
                    <a:pt x="668" y="305"/>
                    <a:pt x="673" y="306"/>
                  </a:cubicBezTo>
                  <a:cubicBezTo>
                    <a:pt x="676" y="308"/>
                    <a:pt x="679" y="313"/>
                    <a:pt x="681" y="314"/>
                  </a:cubicBezTo>
                  <a:cubicBezTo>
                    <a:pt x="690" y="318"/>
                    <a:pt x="691" y="301"/>
                    <a:pt x="697" y="301"/>
                  </a:cubicBezTo>
                  <a:cubicBezTo>
                    <a:pt x="701" y="301"/>
                    <a:pt x="704" y="309"/>
                    <a:pt x="710" y="306"/>
                  </a:cubicBezTo>
                  <a:cubicBezTo>
                    <a:pt x="712" y="305"/>
                    <a:pt x="712" y="303"/>
                    <a:pt x="715" y="301"/>
                  </a:cubicBezTo>
                  <a:cubicBezTo>
                    <a:pt x="717" y="300"/>
                    <a:pt x="719" y="299"/>
                    <a:pt x="721" y="298"/>
                  </a:cubicBezTo>
                  <a:cubicBezTo>
                    <a:pt x="727" y="297"/>
                    <a:pt x="727" y="297"/>
                    <a:pt x="727" y="297"/>
                  </a:cubicBezTo>
                  <a:cubicBezTo>
                    <a:pt x="732" y="297"/>
                    <a:pt x="732" y="297"/>
                    <a:pt x="732" y="297"/>
                  </a:cubicBezTo>
                  <a:cubicBezTo>
                    <a:pt x="733" y="297"/>
                    <a:pt x="735" y="298"/>
                    <a:pt x="736" y="298"/>
                  </a:cubicBezTo>
                  <a:cubicBezTo>
                    <a:pt x="739" y="299"/>
                    <a:pt x="739" y="299"/>
                    <a:pt x="739" y="299"/>
                  </a:cubicBezTo>
                  <a:cubicBezTo>
                    <a:pt x="739" y="300"/>
                    <a:pt x="739" y="300"/>
                    <a:pt x="739" y="300"/>
                  </a:cubicBezTo>
                  <a:cubicBezTo>
                    <a:pt x="739" y="301"/>
                    <a:pt x="739" y="302"/>
                    <a:pt x="741" y="302"/>
                  </a:cubicBezTo>
                  <a:cubicBezTo>
                    <a:pt x="743" y="301"/>
                    <a:pt x="743" y="301"/>
                    <a:pt x="743" y="301"/>
                  </a:cubicBezTo>
                  <a:cubicBezTo>
                    <a:pt x="743" y="303"/>
                    <a:pt x="743" y="303"/>
                    <a:pt x="743" y="303"/>
                  </a:cubicBezTo>
                  <a:cubicBezTo>
                    <a:pt x="744" y="304"/>
                    <a:pt x="744" y="304"/>
                    <a:pt x="747" y="304"/>
                  </a:cubicBezTo>
                  <a:cubicBezTo>
                    <a:pt x="748" y="304"/>
                    <a:pt x="751" y="301"/>
                    <a:pt x="754" y="300"/>
                  </a:cubicBezTo>
                  <a:cubicBezTo>
                    <a:pt x="754" y="299"/>
                    <a:pt x="754" y="299"/>
                    <a:pt x="754" y="299"/>
                  </a:cubicBezTo>
                  <a:cubicBezTo>
                    <a:pt x="755" y="299"/>
                    <a:pt x="755" y="299"/>
                    <a:pt x="755" y="299"/>
                  </a:cubicBezTo>
                  <a:cubicBezTo>
                    <a:pt x="756" y="299"/>
                    <a:pt x="756" y="299"/>
                    <a:pt x="756" y="299"/>
                  </a:cubicBezTo>
                  <a:cubicBezTo>
                    <a:pt x="775" y="299"/>
                    <a:pt x="775" y="299"/>
                    <a:pt x="775" y="299"/>
                  </a:cubicBezTo>
                  <a:cubicBezTo>
                    <a:pt x="776" y="299"/>
                    <a:pt x="776" y="299"/>
                    <a:pt x="776" y="299"/>
                  </a:cubicBezTo>
                  <a:cubicBezTo>
                    <a:pt x="776" y="299"/>
                    <a:pt x="777" y="299"/>
                    <a:pt x="778" y="299"/>
                  </a:cubicBezTo>
                  <a:cubicBezTo>
                    <a:pt x="780" y="299"/>
                    <a:pt x="780" y="299"/>
                    <a:pt x="780" y="299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4" y="300"/>
                    <a:pt x="807" y="300"/>
                    <a:pt x="821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8" y="302"/>
                    <a:pt x="838" y="302"/>
                    <a:pt x="839" y="302"/>
                  </a:cubicBezTo>
                  <a:cubicBezTo>
                    <a:pt x="841" y="301"/>
                    <a:pt x="841" y="301"/>
                    <a:pt x="841" y="301"/>
                  </a:cubicBezTo>
                  <a:cubicBezTo>
                    <a:pt x="861" y="302"/>
                    <a:pt x="861" y="302"/>
                    <a:pt x="861" y="302"/>
                  </a:cubicBezTo>
                  <a:cubicBezTo>
                    <a:pt x="867" y="302"/>
                    <a:pt x="877" y="303"/>
                    <a:pt x="885" y="301"/>
                  </a:cubicBezTo>
                  <a:cubicBezTo>
                    <a:pt x="889" y="300"/>
                    <a:pt x="889" y="300"/>
                    <a:pt x="889" y="300"/>
                  </a:cubicBezTo>
                  <a:cubicBezTo>
                    <a:pt x="918" y="301"/>
                    <a:pt x="918" y="301"/>
                    <a:pt x="918" y="301"/>
                  </a:cubicBezTo>
                  <a:cubicBezTo>
                    <a:pt x="932" y="301"/>
                    <a:pt x="945" y="302"/>
                    <a:pt x="959" y="302"/>
                  </a:cubicBezTo>
                  <a:cubicBezTo>
                    <a:pt x="970" y="302"/>
                    <a:pt x="998" y="306"/>
                    <a:pt x="998" y="285"/>
                  </a:cubicBezTo>
                  <a:cubicBezTo>
                    <a:pt x="998" y="266"/>
                    <a:pt x="965" y="283"/>
                    <a:pt x="960" y="268"/>
                  </a:cubicBezTo>
                  <a:cubicBezTo>
                    <a:pt x="956" y="255"/>
                    <a:pt x="999" y="259"/>
                    <a:pt x="987" y="248"/>
                  </a:cubicBezTo>
                  <a:cubicBezTo>
                    <a:pt x="984" y="245"/>
                    <a:pt x="941" y="234"/>
                    <a:pt x="957" y="228"/>
                  </a:cubicBezTo>
                  <a:cubicBezTo>
                    <a:pt x="968" y="224"/>
                    <a:pt x="1021" y="232"/>
                    <a:pt x="1020" y="1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432969" y="2695416"/>
              <a:ext cx="7169149" cy="1152525"/>
            </a:xfrm>
            <a:custGeom>
              <a:avLst/>
              <a:gdLst>
                <a:gd name="T0" fmla="*/ 937 w 1036"/>
                <a:gd name="T1" fmla="*/ 14 h 306"/>
                <a:gd name="T2" fmla="*/ 902 w 1036"/>
                <a:gd name="T3" fmla="*/ 19 h 306"/>
                <a:gd name="T4" fmla="*/ 879 w 1036"/>
                <a:gd name="T5" fmla="*/ 12 h 306"/>
                <a:gd name="T6" fmla="*/ 830 w 1036"/>
                <a:gd name="T7" fmla="*/ 18 h 306"/>
                <a:gd name="T8" fmla="*/ 799 w 1036"/>
                <a:gd name="T9" fmla="*/ 16 h 306"/>
                <a:gd name="T10" fmla="*/ 770 w 1036"/>
                <a:gd name="T11" fmla="*/ 16 h 306"/>
                <a:gd name="T12" fmla="*/ 751 w 1036"/>
                <a:gd name="T13" fmla="*/ 17 h 306"/>
                <a:gd name="T14" fmla="*/ 730 w 1036"/>
                <a:gd name="T15" fmla="*/ 18 h 306"/>
                <a:gd name="T16" fmla="*/ 710 w 1036"/>
                <a:gd name="T17" fmla="*/ 14 h 306"/>
                <a:gd name="T18" fmla="*/ 677 w 1036"/>
                <a:gd name="T19" fmla="*/ 10 h 306"/>
                <a:gd name="T20" fmla="*/ 631 w 1036"/>
                <a:gd name="T21" fmla="*/ 10 h 306"/>
                <a:gd name="T22" fmla="*/ 599 w 1036"/>
                <a:gd name="T23" fmla="*/ 14 h 306"/>
                <a:gd name="T24" fmla="*/ 563 w 1036"/>
                <a:gd name="T25" fmla="*/ 14 h 306"/>
                <a:gd name="T26" fmla="*/ 541 w 1036"/>
                <a:gd name="T27" fmla="*/ 14 h 306"/>
                <a:gd name="T28" fmla="*/ 518 w 1036"/>
                <a:gd name="T29" fmla="*/ 10 h 306"/>
                <a:gd name="T30" fmla="*/ 489 w 1036"/>
                <a:gd name="T31" fmla="*/ 14 h 306"/>
                <a:gd name="T32" fmla="*/ 467 w 1036"/>
                <a:gd name="T33" fmla="*/ 12 h 306"/>
                <a:gd name="T34" fmla="*/ 433 w 1036"/>
                <a:gd name="T35" fmla="*/ 12 h 306"/>
                <a:gd name="T36" fmla="*/ 392 w 1036"/>
                <a:gd name="T37" fmla="*/ 18 h 306"/>
                <a:gd name="T38" fmla="*/ 353 w 1036"/>
                <a:gd name="T39" fmla="*/ 16 h 306"/>
                <a:gd name="T40" fmla="*/ 324 w 1036"/>
                <a:gd name="T41" fmla="*/ 16 h 306"/>
                <a:gd name="T42" fmla="*/ 305 w 1036"/>
                <a:gd name="T43" fmla="*/ 18 h 306"/>
                <a:gd name="T44" fmla="*/ 285 w 1036"/>
                <a:gd name="T45" fmla="*/ 19 h 306"/>
                <a:gd name="T46" fmla="*/ 266 w 1036"/>
                <a:gd name="T47" fmla="*/ 15 h 306"/>
                <a:gd name="T48" fmla="*/ 236 w 1036"/>
                <a:gd name="T49" fmla="*/ 14 h 306"/>
                <a:gd name="T50" fmla="*/ 199 w 1036"/>
                <a:gd name="T51" fmla="*/ 15 h 306"/>
                <a:gd name="T52" fmla="*/ 157 w 1036"/>
                <a:gd name="T53" fmla="*/ 12 h 306"/>
                <a:gd name="T54" fmla="*/ 117 w 1036"/>
                <a:gd name="T55" fmla="*/ 14 h 306"/>
                <a:gd name="T56" fmla="*/ 89 w 1036"/>
                <a:gd name="T57" fmla="*/ 15 h 306"/>
                <a:gd name="T58" fmla="*/ 73 w 1036"/>
                <a:gd name="T59" fmla="*/ 160 h 306"/>
                <a:gd name="T60" fmla="*/ 100 w 1036"/>
                <a:gd name="T61" fmla="*/ 288 h 306"/>
                <a:gd name="T62" fmla="*/ 124 w 1036"/>
                <a:gd name="T63" fmla="*/ 293 h 306"/>
                <a:gd name="T64" fmla="*/ 148 w 1036"/>
                <a:gd name="T65" fmla="*/ 292 h 306"/>
                <a:gd name="T66" fmla="*/ 179 w 1036"/>
                <a:gd name="T67" fmla="*/ 294 h 306"/>
                <a:gd name="T68" fmla="*/ 197 w 1036"/>
                <a:gd name="T69" fmla="*/ 289 h 306"/>
                <a:gd name="T70" fmla="*/ 225 w 1036"/>
                <a:gd name="T71" fmla="*/ 290 h 306"/>
                <a:gd name="T72" fmla="*/ 250 w 1036"/>
                <a:gd name="T73" fmla="*/ 299 h 306"/>
                <a:gd name="T74" fmla="*/ 296 w 1036"/>
                <a:gd name="T75" fmla="*/ 283 h 306"/>
                <a:gd name="T76" fmla="*/ 343 w 1036"/>
                <a:gd name="T77" fmla="*/ 297 h 306"/>
                <a:gd name="T78" fmla="*/ 371 w 1036"/>
                <a:gd name="T79" fmla="*/ 294 h 306"/>
                <a:gd name="T80" fmla="*/ 398 w 1036"/>
                <a:gd name="T81" fmla="*/ 289 h 306"/>
                <a:gd name="T82" fmla="*/ 415 w 1036"/>
                <a:gd name="T83" fmla="*/ 297 h 306"/>
                <a:gd name="T84" fmla="*/ 443 w 1036"/>
                <a:gd name="T85" fmla="*/ 291 h 306"/>
                <a:gd name="T86" fmla="*/ 479 w 1036"/>
                <a:gd name="T87" fmla="*/ 305 h 306"/>
                <a:gd name="T88" fmla="*/ 519 w 1036"/>
                <a:gd name="T89" fmla="*/ 293 h 306"/>
                <a:gd name="T90" fmla="*/ 570 w 1036"/>
                <a:gd name="T91" fmla="*/ 293 h 306"/>
                <a:gd name="T92" fmla="*/ 594 w 1036"/>
                <a:gd name="T93" fmla="*/ 292 h 306"/>
                <a:gd name="T94" fmla="*/ 625 w 1036"/>
                <a:gd name="T95" fmla="*/ 294 h 306"/>
                <a:gd name="T96" fmla="*/ 643 w 1036"/>
                <a:gd name="T97" fmla="*/ 289 h 306"/>
                <a:gd name="T98" fmla="*/ 672 w 1036"/>
                <a:gd name="T99" fmla="*/ 290 h 306"/>
                <a:gd name="T100" fmla="*/ 697 w 1036"/>
                <a:gd name="T101" fmla="*/ 299 h 306"/>
                <a:gd name="T102" fmla="*/ 743 w 1036"/>
                <a:gd name="T103" fmla="*/ 283 h 306"/>
                <a:gd name="T104" fmla="*/ 790 w 1036"/>
                <a:gd name="T105" fmla="*/ 297 h 306"/>
                <a:gd name="T106" fmla="*/ 817 w 1036"/>
                <a:gd name="T107" fmla="*/ 294 h 306"/>
                <a:gd name="T108" fmla="*/ 844 w 1036"/>
                <a:gd name="T109" fmla="*/ 289 h 306"/>
                <a:gd name="T110" fmla="*/ 862 w 1036"/>
                <a:gd name="T111" fmla="*/ 297 h 306"/>
                <a:gd name="T112" fmla="*/ 889 w 1036"/>
                <a:gd name="T113" fmla="*/ 291 h 306"/>
                <a:gd name="T114" fmla="*/ 923 w 1036"/>
                <a:gd name="T115" fmla="*/ 304 h 306"/>
                <a:gd name="T116" fmla="*/ 990 w 1036"/>
                <a:gd name="T117" fmla="*/ 288 h 306"/>
                <a:gd name="T118" fmla="*/ 977 w 1036"/>
                <a:gd name="T119" fmla="*/ 1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6" h="306">
                  <a:moveTo>
                    <a:pt x="1036" y="112"/>
                  </a:moveTo>
                  <a:cubicBezTo>
                    <a:pt x="1036" y="81"/>
                    <a:pt x="991" y="88"/>
                    <a:pt x="981" y="84"/>
                  </a:cubicBezTo>
                  <a:cubicBezTo>
                    <a:pt x="967" y="78"/>
                    <a:pt x="1005" y="68"/>
                    <a:pt x="1007" y="66"/>
                  </a:cubicBezTo>
                  <a:cubicBezTo>
                    <a:pt x="1018" y="55"/>
                    <a:pt x="981" y="59"/>
                    <a:pt x="984" y="46"/>
                  </a:cubicBezTo>
                  <a:cubicBezTo>
                    <a:pt x="989" y="31"/>
                    <a:pt x="1017" y="48"/>
                    <a:pt x="1017" y="29"/>
                  </a:cubicBezTo>
                  <a:cubicBezTo>
                    <a:pt x="1017" y="10"/>
                    <a:pt x="993" y="14"/>
                    <a:pt x="983" y="14"/>
                  </a:cubicBezTo>
                  <a:cubicBezTo>
                    <a:pt x="972" y="14"/>
                    <a:pt x="960" y="14"/>
                    <a:pt x="948" y="15"/>
                  </a:cubicBezTo>
                  <a:cubicBezTo>
                    <a:pt x="937" y="15"/>
                    <a:pt x="937" y="15"/>
                    <a:pt x="937" y="15"/>
                  </a:cubicBezTo>
                  <a:cubicBezTo>
                    <a:pt x="937" y="14"/>
                    <a:pt x="937" y="14"/>
                    <a:pt x="937" y="14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19" y="13"/>
                    <a:pt x="917" y="12"/>
                    <a:pt x="914" y="12"/>
                  </a:cubicBezTo>
                  <a:cubicBezTo>
                    <a:pt x="910" y="12"/>
                    <a:pt x="906" y="16"/>
                    <a:pt x="902" y="19"/>
                  </a:cubicBezTo>
                  <a:cubicBezTo>
                    <a:pt x="901" y="19"/>
                    <a:pt x="901" y="19"/>
                    <a:pt x="901" y="19"/>
                  </a:cubicBezTo>
                  <a:cubicBezTo>
                    <a:pt x="900" y="20"/>
                    <a:pt x="900" y="20"/>
                    <a:pt x="900" y="20"/>
                  </a:cubicBezTo>
                  <a:cubicBezTo>
                    <a:pt x="899" y="20"/>
                    <a:pt x="899" y="20"/>
                    <a:pt x="899" y="20"/>
                  </a:cubicBezTo>
                  <a:cubicBezTo>
                    <a:pt x="895" y="19"/>
                    <a:pt x="891" y="17"/>
                    <a:pt x="886" y="16"/>
                  </a:cubicBezTo>
                  <a:cubicBezTo>
                    <a:pt x="886" y="16"/>
                    <a:pt x="886" y="16"/>
                    <a:pt x="886" y="16"/>
                  </a:cubicBezTo>
                  <a:cubicBezTo>
                    <a:pt x="884" y="14"/>
                    <a:pt x="884" y="14"/>
                    <a:pt x="884" y="14"/>
                  </a:cubicBezTo>
                  <a:cubicBezTo>
                    <a:pt x="883" y="13"/>
                    <a:pt x="882" y="12"/>
                    <a:pt x="880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5" y="11"/>
                    <a:pt x="871" y="14"/>
                    <a:pt x="869" y="17"/>
                  </a:cubicBezTo>
                  <a:cubicBezTo>
                    <a:pt x="868" y="17"/>
                    <a:pt x="868" y="17"/>
                    <a:pt x="868" y="17"/>
                  </a:cubicBezTo>
                  <a:cubicBezTo>
                    <a:pt x="861" y="17"/>
                    <a:pt x="861" y="17"/>
                    <a:pt x="861" y="17"/>
                  </a:cubicBezTo>
                  <a:cubicBezTo>
                    <a:pt x="859" y="16"/>
                    <a:pt x="859" y="16"/>
                    <a:pt x="859" y="16"/>
                  </a:cubicBezTo>
                  <a:cubicBezTo>
                    <a:pt x="858" y="16"/>
                    <a:pt x="858" y="16"/>
                    <a:pt x="858" y="16"/>
                  </a:cubicBezTo>
                  <a:cubicBezTo>
                    <a:pt x="856" y="13"/>
                    <a:pt x="853" y="10"/>
                    <a:pt x="852" y="10"/>
                  </a:cubicBezTo>
                  <a:cubicBezTo>
                    <a:pt x="847" y="7"/>
                    <a:pt x="842" y="13"/>
                    <a:pt x="838" y="15"/>
                  </a:cubicBezTo>
                  <a:cubicBezTo>
                    <a:pt x="838" y="15"/>
                    <a:pt x="839" y="17"/>
                    <a:pt x="838" y="18"/>
                  </a:cubicBezTo>
                  <a:cubicBezTo>
                    <a:pt x="836" y="19"/>
                    <a:pt x="833" y="19"/>
                    <a:pt x="830" y="18"/>
                  </a:cubicBezTo>
                  <a:cubicBezTo>
                    <a:pt x="827" y="17"/>
                    <a:pt x="827" y="17"/>
                    <a:pt x="827" y="17"/>
                  </a:cubicBezTo>
                  <a:cubicBezTo>
                    <a:pt x="827" y="15"/>
                    <a:pt x="827" y="15"/>
                    <a:pt x="827" y="15"/>
                  </a:cubicBezTo>
                  <a:cubicBezTo>
                    <a:pt x="825" y="9"/>
                    <a:pt x="823" y="9"/>
                    <a:pt x="820" y="12"/>
                  </a:cubicBezTo>
                  <a:cubicBezTo>
                    <a:pt x="818" y="13"/>
                    <a:pt x="818" y="13"/>
                    <a:pt x="818" y="13"/>
                  </a:cubicBezTo>
                  <a:cubicBezTo>
                    <a:pt x="815" y="10"/>
                    <a:pt x="815" y="10"/>
                    <a:pt x="815" y="10"/>
                  </a:cubicBezTo>
                  <a:cubicBezTo>
                    <a:pt x="812" y="9"/>
                    <a:pt x="809" y="9"/>
                    <a:pt x="806" y="10"/>
                  </a:cubicBezTo>
                  <a:cubicBezTo>
                    <a:pt x="804" y="11"/>
                    <a:pt x="803" y="12"/>
                    <a:pt x="801" y="14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8" y="15"/>
                    <a:pt x="796" y="14"/>
                    <a:pt x="794" y="15"/>
                  </a:cubicBezTo>
                  <a:cubicBezTo>
                    <a:pt x="793" y="16"/>
                    <a:pt x="790" y="16"/>
                    <a:pt x="787" y="17"/>
                  </a:cubicBezTo>
                  <a:cubicBezTo>
                    <a:pt x="779" y="18"/>
                    <a:pt x="779" y="18"/>
                    <a:pt x="779" y="18"/>
                  </a:cubicBezTo>
                  <a:cubicBezTo>
                    <a:pt x="778" y="17"/>
                    <a:pt x="778" y="17"/>
                    <a:pt x="778" y="17"/>
                  </a:cubicBezTo>
                  <a:cubicBezTo>
                    <a:pt x="777" y="16"/>
                    <a:pt x="775" y="14"/>
                    <a:pt x="774" y="14"/>
                  </a:cubicBezTo>
                  <a:cubicBezTo>
                    <a:pt x="773" y="14"/>
                    <a:pt x="773" y="14"/>
                    <a:pt x="773" y="14"/>
                  </a:cubicBezTo>
                  <a:cubicBezTo>
                    <a:pt x="771" y="15"/>
                    <a:pt x="771" y="15"/>
                    <a:pt x="771" y="15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1" y="14"/>
                    <a:pt x="771" y="14"/>
                    <a:pt x="771" y="14"/>
                  </a:cubicBezTo>
                  <a:cubicBezTo>
                    <a:pt x="771" y="13"/>
                    <a:pt x="771" y="12"/>
                    <a:pt x="768" y="12"/>
                  </a:cubicBezTo>
                  <a:cubicBezTo>
                    <a:pt x="767" y="12"/>
                    <a:pt x="765" y="13"/>
                    <a:pt x="764" y="14"/>
                  </a:cubicBezTo>
                  <a:cubicBezTo>
                    <a:pt x="763" y="16"/>
                    <a:pt x="763" y="16"/>
                    <a:pt x="763" y="16"/>
                  </a:cubicBezTo>
                  <a:cubicBezTo>
                    <a:pt x="762" y="16"/>
                    <a:pt x="762" y="16"/>
                    <a:pt x="762" y="16"/>
                  </a:cubicBezTo>
                  <a:cubicBezTo>
                    <a:pt x="759" y="16"/>
                    <a:pt x="756" y="18"/>
                    <a:pt x="753" y="18"/>
                  </a:cubicBezTo>
                  <a:cubicBezTo>
                    <a:pt x="752" y="19"/>
                    <a:pt x="752" y="19"/>
                    <a:pt x="752" y="19"/>
                  </a:cubicBezTo>
                  <a:cubicBezTo>
                    <a:pt x="751" y="18"/>
                    <a:pt x="751" y="18"/>
                    <a:pt x="751" y="18"/>
                  </a:cubicBezTo>
                  <a:cubicBezTo>
                    <a:pt x="751" y="17"/>
                    <a:pt x="751" y="17"/>
                    <a:pt x="751" y="17"/>
                  </a:cubicBezTo>
                  <a:cubicBezTo>
                    <a:pt x="750" y="16"/>
                    <a:pt x="749" y="15"/>
                    <a:pt x="749" y="15"/>
                  </a:cubicBezTo>
                  <a:cubicBezTo>
                    <a:pt x="746" y="14"/>
                    <a:pt x="744" y="15"/>
                    <a:pt x="743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39" y="15"/>
                    <a:pt x="737" y="14"/>
                    <a:pt x="735" y="15"/>
                  </a:cubicBezTo>
                  <a:cubicBezTo>
                    <a:pt x="734" y="15"/>
                    <a:pt x="733" y="16"/>
                    <a:pt x="733" y="17"/>
                  </a:cubicBezTo>
                  <a:cubicBezTo>
                    <a:pt x="732" y="18"/>
                    <a:pt x="732" y="18"/>
                    <a:pt x="732" y="18"/>
                  </a:cubicBezTo>
                  <a:cubicBezTo>
                    <a:pt x="731" y="19"/>
                    <a:pt x="731" y="19"/>
                    <a:pt x="731" y="19"/>
                  </a:cubicBezTo>
                  <a:cubicBezTo>
                    <a:pt x="730" y="18"/>
                    <a:pt x="730" y="18"/>
                    <a:pt x="730" y="18"/>
                  </a:cubicBezTo>
                  <a:cubicBezTo>
                    <a:pt x="727" y="18"/>
                    <a:pt x="724" y="16"/>
                    <a:pt x="721" y="16"/>
                  </a:cubicBezTo>
                  <a:cubicBezTo>
                    <a:pt x="721" y="16"/>
                    <a:pt x="721" y="16"/>
                    <a:pt x="721" y="16"/>
                  </a:cubicBezTo>
                  <a:cubicBezTo>
                    <a:pt x="719" y="14"/>
                    <a:pt x="719" y="14"/>
                    <a:pt x="719" y="14"/>
                  </a:cubicBezTo>
                  <a:cubicBezTo>
                    <a:pt x="718" y="13"/>
                    <a:pt x="717" y="12"/>
                    <a:pt x="715" y="12"/>
                  </a:cubicBezTo>
                  <a:cubicBezTo>
                    <a:pt x="712" y="12"/>
                    <a:pt x="712" y="13"/>
                    <a:pt x="713" y="14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2" y="15"/>
                    <a:pt x="712" y="15"/>
                    <a:pt x="712" y="15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08" y="14"/>
                    <a:pt x="706" y="16"/>
                    <a:pt x="705" y="17"/>
                  </a:cubicBezTo>
                  <a:cubicBezTo>
                    <a:pt x="704" y="18"/>
                    <a:pt x="704" y="18"/>
                    <a:pt x="704" y="18"/>
                  </a:cubicBezTo>
                  <a:cubicBezTo>
                    <a:pt x="696" y="17"/>
                    <a:pt x="696" y="17"/>
                    <a:pt x="696" y="17"/>
                  </a:cubicBezTo>
                  <a:cubicBezTo>
                    <a:pt x="693" y="16"/>
                    <a:pt x="691" y="16"/>
                    <a:pt x="689" y="15"/>
                  </a:cubicBezTo>
                  <a:cubicBezTo>
                    <a:pt x="687" y="14"/>
                    <a:pt x="686" y="15"/>
                    <a:pt x="684" y="16"/>
                  </a:cubicBezTo>
                  <a:cubicBezTo>
                    <a:pt x="684" y="16"/>
                    <a:pt x="684" y="16"/>
                    <a:pt x="684" y="16"/>
                  </a:cubicBezTo>
                  <a:cubicBezTo>
                    <a:pt x="682" y="14"/>
                    <a:pt x="682" y="14"/>
                    <a:pt x="682" y="14"/>
                  </a:cubicBezTo>
                  <a:cubicBezTo>
                    <a:pt x="681" y="12"/>
                    <a:pt x="679" y="11"/>
                    <a:pt x="677" y="10"/>
                  </a:cubicBezTo>
                  <a:cubicBezTo>
                    <a:pt x="674" y="9"/>
                    <a:pt x="671" y="9"/>
                    <a:pt x="669" y="10"/>
                  </a:cubicBezTo>
                  <a:cubicBezTo>
                    <a:pt x="665" y="13"/>
                    <a:pt x="665" y="13"/>
                    <a:pt x="665" y="13"/>
                  </a:cubicBezTo>
                  <a:cubicBezTo>
                    <a:pt x="664" y="12"/>
                    <a:pt x="664" y="12"/>
                    <a:pt x="664" y="12"/>
                  </a:cubicBezTo>
                  <a:cubicBezTo>
                    <a:pt x="661" y="9"/>
                    <a:pt x="658" y="9"/>
                    <a:pt x="656" y="15"/>
                  </a:cubicBezTo>
                  <a:cubicBezTo>
                    <a:pt x="656" y="17"/>
                    <a:pt x="656" y="17"/>
                    <a:pt x="656" y="17"/>
                  </a:cubicBezTo>
                  <a:cubicBezTo>
                    <a:pt x="654" y="18"/>
                    <a:pt x="654" y="18"/>
                    <a:pt x="654" y="18"/>
                  </a:cubicBezTo>
                  <a:cubicBezTo>
                    <a:pt x="651" y="19"/>
                    <a:pt x="647" y="19"/>
                    <a:pt x="645" y="18"/>
                  </a:cubicBezTo>
                  <a:cubicBezTo>
                    <a:pt x="644" y="17"/>
                    <a:pt x="645" y="15"/>
                    <a:pt x="645" y="15"/>
                  </a:cubicBezTo>
                  <a:cubicBezTo>
                    <a:pt x="641" y="13"/>
                    <a:pt x="636" y="7"/>
                    <a:pt x="631" y="10"/>
                  </a:cubicBezTo>
                  <a:cubicBezTo>
                    <a:pt x="631" y="10"/>
                    <a:pt x="628" y="13"/>
                    <a:pt x="625" y="16"/>
                  </a:cubicBezTo>
                  <a:cubicBezTo>
                    <a:pt x="625" y="16"/>
                    <a:pt x="625" y="16"/>
                    <a:pt x="625" y="16"/>
                  </a:cubicBezTo>
                  <a:cubicBezTo>
                    <a:pt x="622" y="17"/>
                    <a:pt x="622" y="17"/>
                    <a:pt x="622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2" y="14"/>
                    <a:pt x="609" y="11"/>
                    <a:pt x="604" y="12"/>
                  </a:cubicBezTo>
                  <a:cubicBezTo>
                    <a:pt x="604" y="12"/>
                    <a:pt x="604" y="12"/>
                    <a:pt x="604" y="12"/>
                  </a:cubicBezTo>
                  <a:cubicBezTo>
                    <a:pt x="603" y="12"/>
                    <a:pt x="603" y="12"/>
                    <a:pt x="603" y="12"/>
                  </a:cubicBezTo>
                  <a:cubicBezTo>
                    <a:pt x="602" y="12"/>
                    <a:pt x="600" y="13"/>
                    <a:pt x="599" y="14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4"/>
                    <a:pt x="598" y="14"/>
                    <a:pt x="598" y="14"/>
                  </a:cubicBezTo>
                  <a:cubicBezTo>
                    <a:pt x="598" y="9"/>
                    <a:pt x="597" y="4"/>
                    <a:pt x="597" y="0"/>
                  </a:cubicBezTo>
                  <a:cubicBezTo>
                    <a:pt x="592" y="19"/>
                    <a:pt x="581" y="9"/>
                    <a:pt x="572" y="12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69" y="12"/>
                    <a:pt x="569" y="12"/>
                    <a:pt x="569" y="12"/>
                  </a:cubicBezTo>
                  <a:cubicBezTo>
                    <a:pt x="566" y="12"/>
                    <a:pt x="564" y="13"/>
                    <a:pt x="563" y="14"/>
                  </a:cubicBezTo>
                  <a:cubicBezTo>
                    <a:pt x="563" y="14"/>
                    <a:pt x="563" y="14"/>
                    <a:pt x="563" y="14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57" y="14"/>
                    <a:pt x="557" y="14"/>
                    <a:pt x="557" y="14"/>
                  </a:cubicBezTo>
                  <a:cubicBezTo>
                    <a:pt x="552" y="14"/>
                    <a:pt x="552" y="14"/>
                    <a:pt x="552" y="14"/>
                  </a:cubicBezTo>
                  <a:cubicBezTo>
                    <a:pt x="552" y="12"/>
                    <a:pt x="552" y="12"/>
                    <a:pt x="552" y="12"/>
                  </a:cubicBezTo>
                  <a:cubicBezTo>
                    <a:pt x="549" y="6"/>
                    <a:pt x="551" y="9"/>
                    <a:pt x="549" y="12"/>
                  </a:cubicBezTo>
                  <a:cubicBezTo>
                    <a:pt x="547" y="14"/>
                    <a:pt x="547" y="14"/>
                    <a:pt x="547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0" y="13"/>
                    <a:pt x="540" y="13"/>
                    <a:pt x="540" y="13"/>
                  </a:cubicBezTo>
                  <a:cubicBezTo>
                    <a:pt x="535" y="9"/>
                    <a:pt x="531" y="1"/>
                    <a:pt x="527" y="7"/>
                  </a:cubicBezTo>
                  <a:cubicBezTo>
                    <a:pt x="526" y="9"/>
                    <a:pt x="525" y="11"/>
                    <a:pt x="524" y="12"/>
                  </a:cubicBezTo>
                  <a:cubicBezTo>
                    <a:pt x="523" y="13"/>
                    <a:pt x="523" y="13"/>
                    <a:pt x="523" y="13"/>
                  </a:cubicBezTo>
                  <a:cubicBezTo>
                    <a:pt x="521" y="11"/>
                    <a:pt x="520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7" y="10"/>
                    <a:pt x="516" y="11"/>
                    <a:pt x="514" y="13"/>
                  </a:cubicBezTo>
                  <a:cubicBezTo>
                    <a:pt x="513" y="12"/>
                    <a:pt x="513" y="12"/>
                    <a:pt x="513" y="12"/>
                  </a:cubicBezTo>
                  <a:cubicBezTo>
                    <a:pt x="512" y="11"/>
                    <a:pt x="511" y="9"/>
                    <a:pt x="509" y="7"/>
                  </a:cubicBezTo>
                  <a:cubicBezTo>
                    <a:pt x="505" y="1"/>
                    <a:pt x="502" y="9"/>
                    <a:pt x="497" y="13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89" y="14"/>
                    <a:pt x="489" y="14"/>
                    <a:pt x="489" y="14"/>
                  </a:cubicBezTo>
                  <a:cubicBezTo>
                    <a:pt x="488" y="12"/>
                    <a:pt x="488" y="12"/>
                    <a:pt x="488" y="12"/>
                  </a:cubicBezTo>
                  <a:cubicBezTo>
                    <a:pt x="485" y="9"/>
                    <a:pt x="488" y="6"/>
                    <a:pt x="485" y="12"/>
                  </a:cubicBezTo>
                  <a:cubicBezTo>
                    <a:pt x="484" y="14"/>
                    <a:pt x="484" y="14"/>
                    <a:pt x="484" y="14"/>
                  </a:cubicBezTo>
                  <a:cubicBezTo>
                    <a:pt x="480" y="14"/>
                    <a:pt x="480" y="14"/>
                    <a:pt x="480" y="14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3" y="13"/>
                    <a:pt x="471" y="12"/>
                    <a:pt x="467" y="12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5" y="12"/>
                    <a:pt x="465" y="12"/>
                    <a:pt x="465" y="12"/>
                  </a:cubicBezTo>
                  <a:cubicBezTo>
                    <a:pt x="456" y="9"/>
                    <a:pt x="445" y="19"/>
                    <a:pt x="439" y="0"/>
                  </a:cubicBezTo>
                  <a:cubicBezTo>
                    <a:pt x="439" y="4"/>
                    <a:pt x="439" y="9"/>
                    <a:pt x="439" y="14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6" y="13"/>
                    <a:pt x="435" y="12"/>
                    <a:pt x="434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28" y="11"/>
                    <a:pt x="425" y="14"/>
                    <a:pt x="422" y="17"/>
                  </a:cubicBezTo>
                  <a:cubicBezTo>
                    <a:pt x="421" y="17"/>
                    <a:pt x="421" y="17"/>
                    <a:pt x="421" y="17"/>
                  </a:cubicBezTo>
                  <a:cubicBezTo>
                    <a:pt x="414" y="17"/>
                    <a:pt x="414" y="17"/>
                    <a:pt x="414" y="17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1" y="16"/>
                    <a:pt x="411" y="16"/>
                    <a:pt x="411" y="16"/>
                  </a:cubicBezTo>
                  <a:cubicBezTo>
                    <a:pt x="409" y="13"/>
                    <a:pt x="406" y="10"/>
                    <a:pt x="406" y="10"/>
                  </a:cubicBezTo>
                  <a:cubicBezTo>
                    <a:pt x="401" y="7"/>
                    <a:pt x="396" y="13"/>
                    <a:pt x="392" y="15"/>
                  </a:cubicBezTo>
                  <a:cubicBezTo>
                    <a:pt x="391" y="15"/>
                    <a:pt x="392" y="17"/>
                    <a:pt x="392" y="18"/>
                  </a:cubicBezTo>
                  <a:cubicBezTo>
                    <a:pt x="390" y="19"/>
                    <a:pt x="386" y="19"/>
                    <a:pt x="383" y="18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5"/>
                    <a:pt x="381" y="15"/>
                    <a:pt x="381" y="15"/>
                  </a:cubicBezTo>
                  <a:cubicBezTo>
                    <a:pt x="379" y="9"/>
                    <a:pt x="376" y="9"/>
                    <a:pt x="373" y="12"/>
                  </a:cubicBezTo>
                  <a:cubicBezTo>
                    <a:pt x="372" y="13"/>
                    <a:pt x="372" y="13"/>
                    <a:pt x="372" y="13"/>
                  </a:cubicBezTo>
                  <a:cubicBezTo>
                    <a:pt x="368" y="10"/>
                    <a:pt x="368" y="10"/>
                    <a:pt x="368" y="10"/>
                  </a:cubicBezTo>
                  <a:cubicBezTo>
                    <a:pt x="366" y="9"/>
                    <a:pt x="363" y="9"/>
                    <a:pt x="360" y="10"/>
                  </a:cubicBezTo>
                  <a:cubicBezTo>
                    <a:pt x="358" y="11"/>
                    <a:pt x="356" y="12"/>
                    <a:pt x="354" y="14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1" y="15"/>
                    <a:pt x="350" y="14"/>
                    <a:pt x="348" y="15"/>
                  </a:cubicBezTo>
                  <a:cubicBezTo>
                    <a:pt x="346" y="16"/>
                    <a:pt x="344" y="16"/>
                    <a:pt x="341" y="17"/>
                  </a:cubicBezTo>
                  <a:cubicBezTo>
                    <a:pt x="333" y="18"/>
                    <a:pt x="333" y="18"/>
                    <a:pt x="333" y="18"/>
                  </a:cubicBezTo>
                  <a:cubicBezTo>
                    <a:pt x="332" y="17"/>
                    <a:pt x="332" y="17"/>
                    <a:pt x="332" y="17"/>
                  </a:cubicBezTo>
                  <a:cubicBezTo>
                    <a:pt x="331" y="16"/>
                    <a:pt x="329" y="14"/>
                    <a:pt x="327" y="14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5" y="15"/>
                    <a:pt x="325" y="15"/>
                    <a:pt x="325" y="15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4"/>
                    <a:pt x="324" y="14"/>
                    <a:pt x="324" y="14"/>
                  </a:cubicBezTo>
                  <a:cubicBezTo>
                    <a:pt x="324" y="13"/>
                    <a:pt x="324" y="12"/>
                    <a:pt x="322" y="12"/>
                  </a:cubicBezTo>
                  <a:cubicBezTo>
                    <a:pt x="320" y="12"/>
                    <a:pt x="319" y="13"/>
                    <a:pt x="318" y="14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3" y="16"/>
                    <a:pt x="310" y="18"/>
                    <a:pt x="307" y="18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5" y="18"/>
                    <a:pt x="305" y="18"/>
                    <a:pt x="305" y="18"/>
                  </a:cubicBezTo>
                  <a:cubicBezTo>
                    <a:pt x="304" y="17"/>
                    <a:pt x="304" y="17"/>
                    <a:pt x="304" y="17"/>
                  </a:cubicBezTo>
                  <a:cubicBezTo>
                    <a:pt x="303" y="16"/>
                    <a:pt x="303" y="15"/>
                    <a:pt x="302" y="15"/>
                  </a:cubicBezTo>
                  <a:cubicBezTo>
                    <a:pt x="300" y="14"/>
                    <a:pt x="298" y="15"/>
                    <a:pt x="296" y="17"/>
                  </a:cubicBezTo>
                  <a:cubicBezTo>
                    <a:pt x="295" y="18"/>
                    <a:pt x="295" y="18"/>
                    <a:pt x="295" y="18"/>
                  </a:cubicBezTo>
                  <a:cubicBezTo>
                    <a:pt x="294" y="17"/>
                    <a:pt x="294" y="17"/>
                    <a:pt x="294" y="17"/>
                  </a:cubicBezTo>
                  <a:cubicBezTo>
                    <a:pt x="293" y="15"/>
                    <a:pt x="291" y="14"/>
                    <a:pt x="288" y="15"/>
                  </a:cubicBezTo>
                  <a:cubicBezTo>
                    <a:pt x="288" y="15"/>
                    <a:pt x="287" y="16"/>
                    <a:pt x="286" y="17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5" y="19"/>
                    <a:pt x="285" y="19"/>
                    <a:pt x="285" y="19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1" y="18"/>
                    <a:pt x="278" y="16"/>
                    <a:pt x="275" y="16"/>
                  </a:cubicBezTo>
                  <a:cubicBezTo>
                    <a:pt x="274" y="16"/>
                    <a:pt x="274" y="16"/>
                    <a:pt x="274" y="16"/>
                  </a:cubicBezTo>
                  <a:cubicBezTo>
                    <a:pt x="273" y="14"/>
                    <a:pt x="273" y="14"/>
                    <a:pt x="273" y="14"/>
                  </a:cubicBezTo>
                  <a:cubicBezTo>
                    <a:pt x="272" y="13"/>
                    <a:pt x="270" y="12"/>
                    <a:pt x="269" y="12"/>
                  </a:cubicBezTo>
                  <a:cubicBezTo>
                    <a:pt x="266" y="12"/>
                    <a:pt x="266" y="13"/>
                    <a:pt x="266" y="14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6" y="15"/>
                    <a:pt x="266" y="15"/>
                    <a:pt x="266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2" y="14"/>
                    <a:pt x="260" y="16"/>
                    <a:pt x="259" y="17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49" y="17"/>
                    <a:pt x="249" y="17"/>
                    <a:pt x="249" y="17"/>
                  </a:cubicBezTo>
                  <a:cubicBezTo>
                    <a:pt x="247" y="16"/>
                    <a:pt x="244" y="16"/>
                    <a:pt x="243" y="15"/>
                  </a:cubicBezTo>
                  <a:cubicBezTo>
                    <a:pt x="241" y="14"/>
                    <a:pt x="239" y="15"/>
                    <a:pt x="238" y="16"/>
                  </a:cubicBezTo>
                  <a:cubicBezTo>
                    <a:pt x="238" y="16"/>
                    <a:pt x="238" y="16"/>
                    <a:pt x="238" y="16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234" y="12"/>
                    <a:pt x="233" y="11"/>
                    <a:pt x="231" y="10"/>
                  </a:cubicBezTo>
                  <a:cubicBezTo>
                    <a:pt x="228" y="9"/>
                    <a:pt x="225" y="9"/>
                    <a:pt x="222" y="10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7" y="12"/>
                    <a:pt x="217" y="12"/>
                    <a:pt x="217" y="12"/>
                  </a:cubicBezTo>
                  <a:cubicBezTo>
                    <a:pt x="214" y="9"/>
                    <a:pt x="212" y="9"/>
                    <a:pt x="210" y="15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4" y="19"/>
                    <a:pt x="201" y="19"/>
                    <a:pt x="199" y="18"/>
                  </a:cubicBezTo>
                  <a:cubicBezTo>
                    <a:pt x="198" y="17"/>
                    <a:pt x="199" y="15"/>
                    <a:pt x="199" y="15"/>
                  </a:cubicBezTo>
                  <a:cubicBezTo>
                    <a:pt x="195" y="13"/>
                    <a:pt x="190" y="7"/>
                    <a:pt x="185" y="10"/>
                  </a:cubicBezTo>
                  <a:cubicBezTo>
                    <a:pt x="184" y="10"/>
                    <a:pt x="181" y="13"/>
                    <a:pt x="179" y="16"/>
                  </a:cubicBezTo>
                  <a:cubicBezTo>
                    <a:pt x="178" y="16"/>
                    <a:pt x="178" y="16"/>
                    <a:pt x="178" y="16"/>
                  </a:cubicBezTo>
                  <a:cubicBezTo>
                    <a:pt x="176" y="17"/>
                    <a:pt x="176" y="17"/>
                    <a:pt x="176" y="17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8" y="17"/>
                    <a:pt x="168" y="17"/>
                    <a:pt x="168" y="17"/>
                  </a:cubicBezTo>
                  <a:cubicBezTo>
                    <a:pt x="166" y="14"/>
                    <a:pt x="162" y="11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5" y="12"/>
                    <a:pt x="154" y="13"/>
                    <a:pt x="153" y="14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46" y="17"/>
                    <a:pt x="142" y="19"/>
                    <a:pt x="138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1" y="16"/>
                    <a:pt x="127" y="12"/>
                    <a:pt x="123" y="12"/>
                  </a:cubicBezTo>
                  <a:cubicBezTo>
                    <a:pt x="120" y="12"/>
                    <a:pt x="118" y="13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77" y="14"/>
                    <a:pt x="65" y="14"/>
                    <a:pt x="54" y="14"/>
                  </a:cubicBezTo>
                  <a:cubicBezTo>
                    <a:pt x="44" y="14"/>
                    <a:pt x="20" y="10"/>
                    <a:pt x="20" y="29"/>
                  </a:cubicBezTo>
                  <a:cubicBezTo>
                    <a:pt x="20" y="48"/>
                    <a:pt x="48" y="31"/>
                    <a:pt x="52" y="46"/>
                  </a:cubicBezTo>
                  <a:cubicBezTo>
                    <a:pt x="56" y="59"/>
                    <a:pt x="19" y="55"/>
                    <a:pt x="30" y="66"/>
                  </a:cubicBezTo>
                  <a:cubicBezTo>
                    <a:pt x="32" y="68"/>
                    <a:pt x="69" y="78"/>
                    <a:pt x="55" y="84"/>
                  </a:cubicBezTo>
                  <a:cubicBezTo>
                    <a:pt x="46" y="88"/>
                    <a:pt x="0" y="81"/>
                    <a:pt x="1" y="112"/>
                  </a:cubicBezTo>
                  <a:cubicBezTo>
                    <a:pt x="2" y="146"/>
                    <a:pt x="59" y="101"/>
                    <a:pt x="59" y="135"/>
                  </a:cubicBezTo>
                  <a:cubicBezTo>
                    <a:pt x="60" y="146"/>
                    <a:pt x="40" y="138"/>
                    <a:pt x="40" y="144"/>
                  </a:cubicBezTo>
                  <a:cubicBezTo>
                    <a:pt x="40" y="151"/>
                    <a:pt x="69" y="147"/>
                    <a:pt x="73" y="160"/>
                  </a:cubicBezTo>
                  <a:cubicBezTo>
                    <a:pt x="79" y="179"/>
                    <a:pt x="16" y="155"/>
                    <a:pt x="17" y="188"/>
                  </a:cubicBezTo>
                  <a:cubicBezTo>
                    <a:pt x="17" y="221"/>
                    <a:pt x="56" y="203"/>
                    <a:pt x="73" y="214"/>
                  </a:cubicBezTo>
                  <a:cubicBezTo>
                    <a:pt x="76" y="215"/>
                    <a:pt x="80" y="227"/>
                    <a:pt x="78" y="232"/>
                  </a:cubicBezTo>
                  <a:cubicBezTo>
                    <a:pt x="73" y="246"/>
                    <a:pt x="52" y="220"/>
                    <a:pt x="50" y="235"/>
                  </a:cubicBezTo>
                  <a:cubicBezTo>
                    <a:pt x="48" y="260"/>
                    <a:pt x="93" y="240"/>
                    <a:pt x="91" y="264"/>
                  </a:cubicBezTo>
                  <a:cubicBezTo>
                    <a:pt x="89" y="289"/>
                    <a:pt x="56" y="272"/>
                    <a:pt x="48" y="272"/>
                  </a:cubicBezTo>
                  <a:cubicBezTo>
                    <a:pt x="21" y="272"/>
                    <a:pt x="24" y="288"/>
                    <a:pt x="47" y="288"/>
                  </a:cubicBezTo>
                  <a:cubicBezTo>
                    <a:pt x="100" y="287"/>
                    <a:pt x="100" y="287"/>
                    <a:pt x="100" y="287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11" y="287"/>
                    <a:pt x="111" y="287"/>
                    <a:pt x="111" y="287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304"/>
                    <a:pt x="113" y="304"/>
                    <a:pt x="113" y="304"/>
                  </a:cubicBezTo>
                  <a:cubicBezTo>
                    <a:pt x="114" y="304"/>
                    <a:pt x="114" y="304"/>
                    <a:pt x="114" y="304"/>
                  </a:cubicBezTo>
                  <a:cubicBezTo>
                    <a:pt x="116" y="303"/>
                    <a:pt x="119" y="300"/>
                    <a:pt x="121" y="296"/>
                  </a:cubicBezTo>
                  <a:cubicBezTo>
                    <a:pt x="124" y="293"/>
                    <a:pt x="124" y="293"/>
                    <a:pt x="124" y="293"/>
                  </a:cubicBezTo>
                  <a:cubicBezTo>
                    <a:pt x="125" y="294"/>
                    <a:pt x="125" y="294"/>
                    <a:pt x="125" y="294"/>
                  </a:cubicBezTo>
                  <a:cubicBezTo>
                    <a:pt x="128" y="299"/>
                    <a:pt x="129" y="296"/>
                    <a:pt x="131" y="291"/>
                  </a:cubicBezTo>
                  <a:cubicBezTo>
                    <a:pt x="132" y="287"/>
                    <a:pt x="132" y="287"/>
                    <a:pt x="132" y="287"/>
                  </a:cubicBezTo>
                  <a:cubicBezTo>
                    <a:pt x="134" y="287"/>
                    <a:pt x="134" y="287"/>
                    <a:pt x="134" y="287"/>
                  </a:cubicBezTo>
                  <a:cubicBezTo>
                    <a:pt x="137" y="292"/>
                    <a:pt x="137" y="292"/>
                    <a:pt x="137" y="292"/>
                  </a:cubicBezTo>
                  <a:cubicBezTo>
                    <a:pt x="139" y="294"/>
                    <a:pt x="141" y="296"/>
                    <a:pt x="144" y="294"/>
                  </a:cubicBezTo>
                  <a:cubicBezTo>
                    <a:pt x="145" y="293"/>
                    <a:pt x="146" y="292"/>
                    <a:pt x="147" y="291"/>
                  </a:cubicBezTo>
                  <a:cubicBezTo>
                    <a:pt x="148" y="291"/>
                    <a:pt x="148" y="291"/>
                    <a:pt x="148" y="291"/>
                  </a:cubicBezTo>
                  <a:cubicBezTo>
                    <a:pt x="148" y="292"/>
                    <a:pt x="148" y="292"/>
                    <a:pt x="148" y="292"/>
                  </a:cubicBezTo>
                  <a:cubicBezTo>
                    <a:pt x="150" y="297"/>
                    <a:pt x="151" y="297"/>
                    <a:pt x="152" y="295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156" y="290"/>
                    <a:pt x="156" y="290"/>
                    <a:pt x="156" y="290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64" y="290"/>
                    <a:pt x="169" y="302"/>
                    <a:pt x="175" y="299"/>
                  </a:cubicBezTo>
                  <a:cubicBezTo>
                    <a:pt x="176" y="299"/>
                    <a:pt x="175" y="297"/>
                    <a:pt x="175" y="297"/>
                  </a:cubicBezTo>
                  <a:cubicBezTo>
                    <a:pt x="178" y="297"/>
                    <a:pt x="178" y="297"/>
                    <a:pt x="178" y="297"/>
                  </a:cubicBezTo>
                  <a:cubicBezTo>
                    <a:pt x="179" y="296"/>
                    <a:pt x="179" y="295"/>
                    <a:pt x="179" y="294"/>
                  </a:cubicBezTo>
                  <a:cubicBezTo>
                    <a:pt x="179" y="293"/>
                    <a:pt x="179" y="293"/>
                    <a:pt x="179" y="293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5"/>
                    <a:pt x="182" y="295"/>
                    <a:pt x="182" y="295"/>
                  </a:cubicBezTo>
                  <a:cubicBezTo>
                    <a:pt x="183" y="297"/>
                    <a:pt x="184" y="298"/>
                    <a:pt x="185" y="299"/>
                  </a:cubicBezTo>
                  <a:cubicBezTo>
                    <a:pt x="188" y="302"/>
                    <a:pt x="190" y="296"/>
                    <a:pt x="192" y="292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94" y="289"/>
                    <a:pt x="194" y="289"/>
                    <a:pt x="194" y="289"/>
                  </a:cubicBezTo>
                  <a:cubicBezTo>
                    <a:pt x="195" y="289"/>
                    <a:pt x="196" y="290"/>
                    <a:pt x="197" y="28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0" y="288"/>
                    <a:pt x="200" y="288"/>
                    <a:pt x="200" y="288"/>
                  </a:cubicBezTo>
                  <a:cubicBezTo>
                    <a:pt x="201" y="290"/>
                    <a:pt x="201" y="293"/>
                    <a:pt x="204" y="294"/>
                  </a:cubicBezTo>
                  <a:cubicBezTo>
                    <a:pt x="205" y="295"/>
                    <a:pt x="206" y="296"/>
                    <a:pt x="207" y="297"/>
                  </a:cubicBezTo>
                  <a:cubicBezTo>
                    <a:pt x="212" y="300"/>
                    <a:pt x="214" y="294"/>
                    <a:pt x="218" y="291"/>
                  </a:cubicBezTo>
                  <a:cubicBezTo>
                    <a:pt x="218" y="291"/>
                    <a:pt x="218" y="291"/>
                    <a:pt x="218" y="291"/>
                  </a:cubicBezTo>
                  <a:cubicBezTo>
                    <a:pt x="220" y="294"/>
                    <a:pt x="220" y="294"/>
                    <a:pt x="220" y="294"/>
                  </a:cubicBezTo>
                  <a:cubicBezTo>
                    <a:pt x="225" y="301"/>
                    <a:pt x="223" y="296"/>
                    <a:pt x="224" y="292"/>
                  </a:cubicBezTo>
                  <a:cubicBezTo>
                    <a:pt x="225" y="291"/>
                    <a:pt x="225" y="291"/>
                    <a:pt x="225" y="290"/>
                  </a:cubicBezTo>
                  <a:cubicBezTo>
                    <a:pt x="226" y="289"/>
                    <a:pt x="226" y="289"/>
                    <a:pt x="226" y="289"/>
                  </a:cubicBezTo>
                  <a:cubicBezTo>
                    <a:pt x="239" y="289"/>
                    <a:pt x="239" y="289"/>
                    <a:pt x="239" y="289"/>
                  </a:cubicBezTo>
                  <a:cubicBezTo>
                    <a:pt x="241" y="289"/>
                    <a:pt x="241" y="289"/>
                    <a:pt x="241" y="289"/>
                  </a:cubicBezTo>
                  <a:cubicBezTo>
                    <a:pt x="242" y="291"/>
                    <a:pt x="242" y="291"/>
                    <a:pt x="242" y="291"/>
                  </a:cubicBezTo>
                  <a:cubicBezTo>
                    <a:pt x="243" y="292"/>
                    <a:pt x="244" y="294"/>
                    <a:pt x="244" y="294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247" y="297"/>
                    <a:pt x="247" y="297"/>
                    <a:pt x="247" y="297"/>
                  </a:cubicBezTo>
                  <a:cubicBezTo>
                    <a:pt x="250" y="297"/>
                    <a:pt x="250" y="297"/>
                    <a:pt x="250" y="297"/>
                  </a:cubicBezTo>
                  <a:cubicBezTo>
                    <a:pt x="251" y="297"/>
                    <a:pt x="250" y="299"/>
                    <a:pt x="250" y="299"/>
                  </a:cubicBezTo>
                  <a:cubicBezTo>
                    <a:pt x="258" y="302"/>
                    <a:pt x="262" y="286"/>
                    <a:pt x="270" y="289"/>
                  </a:cubicBezTo>
                  <a:cubicBezTo>
                    <a:pt x="273" y="290"/>
                    <a:pt x="274" y="302"/>
                    <a:pt x="278" y="292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9" y="292"/>
                    <a:pt x="280" y="293"/>
                    <a:pt x="282" y="294"/>
                  </a:cubicBezTo>
                  <a:cubicBezTo>
                    <a:pt x="284" y="296"/>
                    <a:pt x="287" y="294"/>
                    <a:pt x="289" y="292"/>
                  </a:cubicBezTo>
                  <a:cubicBezTo>
                    <a:pt x="294" y="283"/>
                    <a:pt x="294" y="283"/>
                    <a:pt x="294" y="283"/>
                  </a:cubicBezTo>
                  <a:cubicBezTo>
                    <a:pt x="295" y="282"/>
                    <a:pt x="295" y="282"/>
                    <a:pt x="295" y="282"/>
                  </a:cubicBezTo>
                  <a:cubicBezTo>
                    <a:pt x="296" y="283"/>
                    <a:pt x="296" y="283"/>
                    <a:pt x="296" y="283"/>
                  </a:cubicBezTo>
                  <a:cubicBezTo>
                    <a:pt x="302" y="292"/>
                    <a:pt x="302" y="292"/>
                    <a:pt x="302" y="292"/>
                  </a:cubicBezTo>
                  <a:cubicBezTo>
                    <a:pt x="304" y="294"/>
                    <a:pt x="306" y="296"/>
                    <a:pt x="309" y="294"/>
                  </a:cubicBezTo>
                  <a:cubicBezTo>
                    <a:pt x="310" y="293"/>
                    <a:pt x="311" y="292"/>
                    <a:pt x="312" y="291"/>
                  </a:cubicBezTo>
                  <a:cubicBezTo>
                    <a:pt x="312" y="291"/>
                    <a:pt x="312" y="291"/>
                    <a:pt x="312" y="291"/>
                  </a:cubicBezTo>
                  <a:cubicBezTo>
                    <a:pt x="313" y="292"/>
                    <a:pt x="313" y="292"/>
                    <a:pt x="313" y="292"/>
                  </a:cubicBezTo>
                  <a:cubicBezTo>
                    <a:pt x="317" y="302"/>
                    <a:pt x="317" y="290"/>
                    <a:pt x="320" y="289"/>
                  </a:cubicBezTo>
                  <a:cubicBezTo>
                    <a:pt x="328" y="286"/>
                    <a:pt x="332" y="302"/>
                    <a:pt x="340" y="299"/>
                  </a:cubicBezTo>
                  <a:cubicBezTo>
                    <a:pt x="341" y="299"/>
                    <a:pt x="340" y="297"/>
                    <a:pt x="340" y="297"/>
                  </a:cubicBezTo>
                  <a:cubicBezTo>
                    <a:pt x="343" y="297"/>
                    <a:pt x="343" y="297"/>
                    <a:pt x="343" y="297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6" y="294"/>
                    <a:pt x="346" y="294"/>
                    <a:pt x="346" y="294"/>
                  </a:cubicBezTo>
                  <a:cubicBezTo>
                    <a:pt x="347" y="294"/>
                    <a:pt x="348" y="292"/>
                    <a:pt x="349" y="291"/>
                  </a:cubicBezTo>
                  <a:cubicBezTo>
                    <a:pt x="350" y="289"/>
                    <a:pt x="350" y="289"/>
                    <a:pt x="350" y="289"/>
                  </a:cubicBezTo>
                  <a:cubicBezTo>
                    <a:pt x="352" y="289"/>
                    <a:pt x="352" y="289"/>
                    <a:pt x="352" y="289"/>
                  </a:cubicBezTo>
                  <a:cubicBezTo>
                    <a:pt x="365" y="289"/>
                    <a:pt x="365" y="289"/>
                    <a:pt x="365" y="289"/>
                  </a:cubicBezTo>
                  <a:cubicBezTo>
                    <a:pt x="365" y="290"/>
                    <a:pt x="365" y="290"/>
                    <a:pt x="365" y="290"/>
                  </a:cubicBezTo>
                  <a:cubicBezTo>
                    <a:pt x="366" y="291"/>
                    <a:pt x="366" y="291"/>
                    <a:pt x="366" y="292"/>
                  </a:cubicBezTo>
                  <a:cubicBezTo>
                    <a:pt x="368" y="296"/>
                    <a:pt x="365" y="301"/>
                    <a:pt x="371" y="294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7" y="294"/>
                    <a:pt x="378" y="300"/>
                    <a:pt x="384" y="297"/>
                  </a:cubicBezTo>
                  <a:cubicBezTo>
                    <a:pt x="385" y="296"/>
                    <a:pt x="386" y="295"/>
                    <a:pt x="387" y="294"/>
                  </a:cubicBezTo>
                  <a:cubicBezTo>
                    <a:pt x="389" y="293"/>
                    <a:pt x="389" y="290"/>
                    <a:pt x="390" y="288"/>
                  </a:cubicBezTo>
                  <a:cubicBezTo>
                    <a:pt x="391" y="287"/>
                    <a:pt x="391" y="287"/>
                    <a:pt x="391" y="287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4" y="290"/>
                    <a:pt x="395" y="289"/>
                    <a:pt x="397" y="289"/>
                  </a:cubicBezTo>
                  <a:cubicBezTo>
                    <a:pt x="398" y="289"/>
                    <a:pt x="398" y="289"/>
                    <a:pt x="398" y="289"/>
                  </a:cubicBezTo>
                  <a:cubicBezTo>
                    <a:pt x="399" y="292"/>
                    <a:pt x="399" y="292"/>
                    <a:pt x="399" y="292"/>
                  </a:cubicBezTo>
                  <a:cubicBezTo>
                    <a:pt x="401" y="296"/>
                    <a:pt x="402" y="302"/>
                    <a:pt x="405" y="299"/>
                  </a:cubicBezTo>
                  <a:cubicBezTo>
                    <a:pt x="406" y="298"/>
                    <a:pt x="407" y="297"/>
                    <a:pt x="408" y="295"/>
                  </a:cubicBezTo>
                  <a:cubicBezTo>
                    <a:pt x="408" y="294"/>
                    <a:pt x="408" y="294"/>
                    <a:pt x="408" y="294"/>
                  </a:cubicBezTo>
                  <a:cubicBezTo>
                    <a:pt x="409" y="294"/>
                    <a:pt x="409" y="294"/>
                    <a:pt x="409" y="294"/>
                  </a:cubicBezTo>
                  <a:cubicBezTo>
                    <a:pt x="411" y="293"/>
                    <a:pt x="411" y="293"/>
                    <a:pt x="411" y="293"/>
                  </a:cubicBezTo>
                  <a:cubicBezTo>
                    <a:pt x="412" y="294"/>
                    <a:pt x="412" y="294"/>
                    <a:pt x="412" y="294"/>
                  </a:cubicBezTo>
                  <a:cubicBezTo>
                    <a:pt x="412" y="295"/>
                    <a:pt x="412" y="296"/>
                    <a:pt x="412" y="297"/>
                  </a:cubicBezTo>
                  <a:cubicBezTo>
                    <a:pt x="415" y="297"/>
                    <a:pt x="415" y="297"/>
                    <a:pt x="415" y="297"/>
                  </a:cubicBezTo>
                  <a:cubicBezTo>
                    <a:pt x="416" y="297"/>
                    <a:pt x="415" y="299"/>
                    <a:pt x="415" y="299"/>
                  </a:cubicBezTo>
                  <a:cubicBezTo>
                    <a:pt x="422" y="302"/>
                    <a:pt x="426" y="290"/>
                    <a:pt x="432" y="289"/>
                  </a:cubicBezTo>
                  <a:cubicBezTo>
                    <a:pt x="433" y="289"/>
                    <a:pt x="433" y="289"/>
                    <a:pt x="433" y="289"/>
                  </a:cubicBezTo>
                  <a:cubicBezTo>
                    <a:pt x="434" y="290"/>
                    <a:pt x="434" y="290"/>
                    <a:pt x="434" y="290"/>
                  </a:cubicBezTo>
                  <a:cubicBezTo>
                    <a:pt x="437" y="292"/>
                    <a:pt x="437" y="292"/>
                    <a:pt x="437" y="292"/>
                  </a:cubicBezTo>
                  <a:cubicBezTo>
                    <a:pt x="439" y="295"/>
                    <a:pt x="439" y="295"/>
                    <a:pt x="439" y="295"/>
                  </a:cubicBezTo>
                  <a:cubicBezTo>
                    <a:pt x="440" y="297"/>
                    <a:pt x="441" y="297"/>
                    <a:pt x="443" y="292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4" y="292"/>
                    <a:pt x="445" y="293"/>
                    <a:pt x="447" y="294"/>
                  </a:cubicBezTo>
                  <a:cubicBezTo>
                    <a:pt x="449" y="296"/>
                    <a:pt x="451" y="294"/>
                    <a:pt x="453" y="292"/>
                  </a:cubicBezTo>
                  <a:cubicBezTo>
                    <a:pt x="455" y="289"/>
                    <a:pt x="455" y="289"/>
                    <a:pt x="455" y="289"/>
                  </a:cubicBezTo>
                  <a:cubicBezTo>
                    <a:pt x="459" y="289"/>
                    <a:pt x="459" y="289"/>
                    <a:pt x="459" y="289"/>
                  </a:cubicBezTo>
                  <a:cubicBezTo>
                    <a:pt x="460" y="291"/>
                    <a:pt x="460" y="291"/>
                    <a:pt x="460" y="291"/>
                  </a:cubicBezTo>
                  <a:cubicBezTo>
                    <a:pt x="461" y="296"/>
                    <a:pt x="463" y="299"/>
                    <a:pt x="465" y="294"/>
                  </a:cubicBezTo>
                  <a:cubicBezTo>
                    <a:pt x="467" y="293"/>
                    <a:pt x="467" y="293"/>
                    <a:pt x="467" y="293"/>
                  </a:cubicBezTo>
                  <a:cubicBezTo>
                    <a:pt x="469" y="296"/>
                    <a:pt x="469" y="296"/>
                    <a:pt x="469" y="296"/>
                  </a:cubicBezTo>
                  <a:cubicBezTo>
                    <a:pt x="473" y="301"/>
                    <a:pt x="476" y="306"/>
                    <a:pt x="479" y="305"/>
                  </a:cubicBezTo>
                  <a:cubicBezTo>
                    <a:pt x="480" y="304"/>
                    <a:pt x="480" y="300"/>
                    <a:pt x="482" y="299"/>
                  </a:cubicBezTo>
                  <a:cubicBezTo>
                    <a:pt x="484" y="298"/>
                    <a:pt x="491" y="295"/>
                    <a:pt x="495" y="297"/>
                  </a:cubicBezTo>
                  <a:cubicBezTo>
                    <a:pt x="498" y="298"/>
                    <a:pt x="501" y="303"/>
                    <a:pt x="503" y="305"/>
                  </a:cubicBezTo>
                  <a:cubicBezTo>
                    <a:pt x="507" y="306"/>
                    <a:pt x="509" y="303"/>
                    <a:pt x="511" y="299"/>
                  </a:cubicBezTo>
                  <a:cubicBezTo>
                    <a:pt x="512" y="297"/>
                    <a:pt x="512" y="297"/>
                    <a:pt x="512" y="297"/>
                  </a:cubicBezTo>
                  <a:cubicBezTo>
                    <a:pt x="513" y="297"/>
                    <a:pt x="513" y="297"/>
                    <a:pt x="513" y="297"/>
                  </a:cubicBezTo>
                  <a:cubicBezTo>
                    <a:pt x="515" y="296"/>
                    <a:pt x="516" y="294"/>
                    <a:pt x="518" y="293"/>
                  </a:cubicBezTo>
                  <a:cubicBezTo>
                    <a:pt x="518" y="292"/>
                    <a:pt x="518" y="292"/>
                    <a:pt x="518" y="292"/>
                  </a:cubicBezTo>
                  <a:cubicBezTo>
                    <a:pt x="519" y="293"/>
                    <a:pt x="519" y="293"/>
                    <a:pt x="519" y="293"/>
                  </a:cubicBezTo>
                  <a:cubicBezTo>
                    <a:pt x="521" y="294"/>
                    <a:pt x="522" y="296"/>
                    <a:pt x="524" y="297"/>
                  </a:cubicBezTo>
                  <a:cubicBezTo>
                    <a:pt x="525" y="297"/>
                    <a:pt x="525" y="297"/>
                    <a:pt x="525" y="297"/>
                  </a:cubicBezTo>
                  <a:cubicBezTo>
                    <a:pt x="526" y="299"/>
                    <a:pt x="526" y="299"/>
                    <a:pt x="526" y="299"/>
                  </a:cubicBezTo>
                  <a:cubicBezTo>
                    <a:pt x="528" y="303"/>
                    <a:pt x="530" y="306"/>
                    <a:pt x="534" y="305"/>
                  </a:cubicBezTo>
                  <a:cubicBezTo>
                    <a:pt x="536" y="303"/>
                    <a:pt x="539" y="298"/>
                    <a:pt x="541" y="297"/>
                  </a:cubicBezTo>
                  <a:cubicBezTo>
                    <a:pt x="545" y="295"/>
                    <a:pt x="552" y="298"/>
                    <a:pt x="555" y="299"/>
                  </a:cubicBezTo>
                  <a:cubicBezTo>
                    <a:pt x="557" y="300"/>
                    <a:pt x="556" y="304"/>
                    <a:pt x="558" y="305"/>
                  </a:cubicBezTo>
                  <a:cubicBezTo>
                    <a:pt x="561" y="306"/>
                    <a:pt x="564" y="301"/>
                    <a:pt x="568" y="296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2" y="294"/>
                    <a:pt x="572" y="294"/>
                    <a:pt x="572" y="294"/>
                  </a:cubicBezTo>
                  <a:cubicBezTo>
                    <a:pt x="574" y="299"/>
                    <a:pt x="576" y="296"/>
                    <a:pt x="577" y="291"/>
                  </a:cubicBezTo>
                  <a:cubicBezTo>
                    <a:pt x="578" y="289"/>
                    <a:pt x="578" y="289"/>
                    <a:pt x="578" y="289"/>
                  </a:cubicBezTo>
                  <a:cubicBezTo>
                    <a:pt x="582" y="289"/>
                    <a:pt x="582" y="289"/>
                    <a:pt x="582" y="289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5" y="294"/>
                    <a:pt x="588" y="296"/>
                    <a:pt x="590" y="294"/>
                  </a:cubicBezTo>
                  <a:cubicBezTo>
                    <a:pt x="592" y="293"/>
                    <a:pt x="593" y="292"/>
                    <a:pt x="594" y="291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4" y="292"/>
                    <a:pt x="594" y="292"/>
                    <a:pt x="594" y="292"/>
                  </a:cubicBezTo>
                  <a:cubicBezTo>
                    <a:pt x="596" y="297"/>
                    <a:pt x="597" y="297"/>
                    <a:pt x="598" y="295"/>
                  </a:cubicBezTo>
                  <a:cubicBezTo>
                    <a:pt x="600" y="292"/>
                    <a:pt x="600" y="292"/>
                    <a:pt x="600" y="292"/>
                  </a:cubicBezTo>
                  <a:cubicBezTo>
                    <a:pt x="603" y="290"/>
                    <a:pt x="603" y="290"/>
                    <a:pt x="603" y="290"/>
                  </a:cubicBezTo>
                  <a:cubicBezTo>
                    <a:pt x="604" y="289"/>
                    <a:pt x="604" y="289"/>
                    <a:pt x="604" y="289"/>
                  </a:cubicBezTo>
                  <a:cubicBezTo>
                    <a:pt x="605" y="289"/>
                    <a:pt x="605" y="289"/>
                    <a:pt x="605" y="289"/>
                  </a:cubicBezTo>
                  <a:cubicBezTo>
                    <a:pt x="611" y="290"/>
                    <a:pt x="615" y="302"/>
                    <a:pt x="622" y="299"/>
                  </a:cubicBezTo>
                  <a:cubicBezTo>
                    <a:pt x="622" y="299"/>
                    <a:pt x="621" y="297"/>
                    <a:pt x="622" y="297"/>
                  </a:cubicBezTo>
                  <a:cubicBezTo>
                    <a:pt x="625" y="297"/>
                    <a:pt x="625" y="297"/>
                    <a:pt x="625" y="297"/>
                  </a:cubicBezTo>
                  <a:cubicBezTo>
                    <a:pt x="625" y="296"/>
                    <a:pt x="625" y="295"/>
                    <a:pt x="625" y="294"/>
                  </a:cubicBezTo>
                  <a:cubicBezTo>
                    <a:pt x="626" y="293"/>
                    <a:pt x="626" y="293"/>
                    <a:pt x="626" y="293"/>
                  </a:cubicBezTo>
                  <a:cubicBezTo>
                    <a:pt x="628" y="294"/>
                    <a:pt x="628" y="294"/>
                    <a:pt x="628" y="294"/>
                  </a:cubicBezTo>
                  <a:cubicBezTo>
                    <a:pt x="629" y="294"/>
                    <a:pt x="629" y="294"/>
                    <a:pt x="629" y="294"/>
                  </a:cubicBezTo>
                  <a:cubicBezTo>
                    <a:pt x="629" y="295"/>
                    <a:pt x="629" y="295"/>
                    <a:pt x="629" y="295"/>
                  </a:cubicBezTo>
                  <a:cubicBezTo>
                    <a:pt x="630" y="297"/>
                    <a:pt x="630" y="298"/>
                    <a:pt x="632" y="299"/>
                  </a:cubicBezTo>
                  <a:cubicBezTo>
                    <a:pt x="634" y="302"/>
                    <a:pt x="636" y="296"/>
                    <a:pt x="638" y="292"/>
                  </a:cubicBezTo>
                  <a:cubicBezTo>
                    <a:pt x="639" y="289"/>
                    <a:pt x="639" y="289"/>
                    <a:pt x="639" y="289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1" y="289"/>
                    <a:pt x="642" y="290"/>
                    <a:pt x="643" y="289"/>
                  </a:cubicBezTo>
                  <a:cubicBezTo>
                    <a:pt x="646" y="287"/>
                    <a:pt x="646" y="287"/>
                    <a:pt x="646" y="287"/>
                  </a:cubicBezTo>
                  <a:cubicBezTo>
                    <a:pt x="647" y="288"/>
                    <a:pt x="647" y="288"/>
                    <a:pt x="647" y="288"/>
                  </a:cubicBezTo>
                  <a:cubicBezTo>
                    <a:pt x="647" y="290"/>
                    <a:pt x="648" y="293"/>
                    <a:pt x="650" y="294"/>
                  </a:cubicBezTo>
                  <a:cubicBezTo>
                    <a:pt x="651" y="295"/>
                    <a:pt x="652" y="296"/>
                    <a:pt x="653" y="297"/>
                  </a:cubicBezTo>
                  <a:cubicBezTo>
                    <a:pt x="659" y="300"/>
                    <a:pt x="660" y="294"/>
                    <a:pt x="664" y="291"/>
                  </a:cubicBezTo>
                  <a:cubicBezTo>
                    <a:pt x="664" y="291"/>
                    <a:pt x="664" y="291"/>
                    <a:pt x="664" y="291"/>
                  </a:cubicBezTo>
                  <a:cubicBezTo>
                    <a:pt x="666" y="294"/>
                    <a:pt x="666" y="294"/>
                    <a:pt x="666" y="294"/>
                  </a:cubicBezTo>
                  <a:cubicBezTo>
                    <a:pt x="672" y="301"/>
                    <a:pt x="669" y="296"/>
                    <a:pt x="671" y="292"/>
                  </a:cubicBezTo>
                  <a:cubicBezTo>
                    <a:pt x="671" y="291"/>
                    <a:pt x="671" y="291"/>
                    <a:pt x="672" y="290"/>
                  </a:cubicBezTo>
                  <a:cubicBezTo>
                    <a:pt x="672" y="289"/>
                    <a:pt x="672" y="289"/>
                    <a:pt x="672" y="289"/>
                  </a:cubicBezTo>
                  <a:cubicBezTo>
                    <a:pt x="685" y="289"/>
                    <a:pt x="685" y="289"/>
                    <a:pt x="685" y="289"/>
                  </a:cubicBezTo>
                  <a:cubicBezTo>
                    <a:pt x="687" y="289"/>
                    <a:pt x="687" y="289"/>
                    <a:pt x="687" y="289"/>
                  </a:cubicBezTo>
                  <a:cubicBezTo>
                    <a:pt x="688" y="291"/>
                    <a:pt x="688" y="291"/>
                    <a:pt x="688" y="291"/>
                  </a:cubicBezTo>
                  <a:cubicBezTo>
                    <a:pt x="689" y="292"/>
                    <a:pt x="690" y="294"/>
                    <a:pt x="691" y="294"/>
                  </a:cubicBezTo>
                  <a:cubicBezTo>
                    <a:pt x="693" y="294"/>
                    <a:pt x="693" y="294"/>
                    <a:pt x="693" y="294"/>
                  </a:cubicBezTo>
                  <a:cubicBezTo>
                    <a:pt x="694" y="297"/>
                    <a:pt x="694" y="297"/>
                    <a:pt x="694" y="297"/>
                  </a:cubicBezTo>
                  <a:cubicBezTo>
                    <a:pt x="697" y="297"/>
                    <a:pt x="697" y="297"/>
                    <a:pt x="697" y="297"/>
                  </a:cubicBezTo>
                  <a:cubicBezTo>
                    <a:pt x="697" y="297"/>
                    <a:pt x="696" y="299"/>
                    <a:pt x="697" y="299"/>
                  </a:cubicBezTo>
                  <a:cubicBezTo>
                    <a:pt x="704" y="302"/>
                    <a:pt x="709" y="286"/>
                    <a:pt x="717" y="289"/>
                  </a:cubicBezTo>
                  <a:cubicBezTo>
                    <a:pt x="720" y="290"/>
                    <a:pt x="720" y="302"/>
                    <a:pt x="724" y="292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6" y="292"/>
                    <a:pt x="727" y="293"/>
                    <a:pt x="728" y="294"/>
                  </a:cubicBezTo>
                  <a:cubicBezTo>
                    <a:pt x="731" y="296"/>
                    <a:pt x="733" y="294"/>
                    <a:pt x="735" y="292"/>
                  </a:cubicBezTo>
                  <a:cubicBezTo>
                    <a:pt x="740" y="283"/>
                    <a:pt x="740" y="283"/>
                    <a:pt x="740" y="283"/>
                  </a:cubicBezTo>
                  <a:cubicBezTo>
                    <a:pt x="742" y="282"/>
                    <a:pt x="742" y="282"/>
                    <a:pt x="742" y="282"/>
                  </a:cubicBezTo>
                  <a:cubicBezTo>
                    <a:pt x="743" y="283"/>
                    <a:pt x="743" y="283"/>
                    <a:pt x="743" y="283"/>
                  </a:cubicBezTo>
                  <a:cubicBezTo>
                    <a:pt x="748" y="292"/>
                    <a:pt x="748" y="292"/>
                    <a:pt x="748" y="292"/>
                  </a:cubicBezTo>
                  <a:cubicBezTo>
                    <a:pt x="750" y="294"/>
                    <a:pt x="753" y="296"/>
                    <a:pt x="755" y="294"/>
                  </a:cubicBezTo>
                  <a:cubicBezTo>
                    <a:pt x="757" y="293"/>
                    <a:pt x="758" y="292"/>
                    <a:pt x="759" y="291"/>
                  </a:cubicBezTo>
                  <a:cubicBezTo>
                    <a:pt x="759" y="291"/>
                    <a:pt x="759" y="291"/>
                    <a:pt x="759" y="291"/>
                  </a:cubicBezTo>
                  <a:cubicBezTo>
                    <a:pt x="759" y="292"/>
                    <a:pt x="759" y="292"/>
                    <a:pt x="759" y="292"/>
                  </a:cubicBezTo>
                  <a:cubicBezTo>
                    <a:pt x="763" y="302"/>
                    <a:pt x="763" y="290"/>
                    <a:pt x="767" y="289"/>
                  </a:cubicBezTo>
                  <a:cubicBezTo>
                    <a:pt x="775" y="286"/>
                    <a:pt x="779" y="302"/>
                    <a:pt x="786" y="299"/>
                  </a:cubicBezTo>
                  <a:cubicBezTo>
                    <a:pt x="787" y="299"/>
                    <a:pt x="786" y="297"/>
                    <a:pt x="786" y="297"/>
                  </a:cubicBezTo>
                  <a:cubicBezTo>
                    <a:pt x="790" y="297"/>
                    <a:pt x="790" y="297"/>
                    <a:pt x="790" y="297"/>
                  </a:cubicBezTo>
                  <a:cubicBezTo>
                    <a:pt x="790" y="294"/>
                    <a:pt x="790" y="294"/>
                    <a:pt x="790" y="294"/>
                  </a:cubicBezTo>
                  <a:cubicBezTo>
                    <a:pt x="793" y="294"/>
                    <a:pt x="793" y="294"/>
                    <a:pt x="793" y="294"/>
                  </a:cubicBezTo>
                  <a:cubicBezTo>
                    <a:pt x="793" y="294"/>
                    <a:pt x="794" y="292"/>
                    <a:pt x="795" y="291"/>
                  </a:cubicBezTo>
                  <a:cubicBezTo>
                    <a:pt x="796" y="289"/>
                    <a:pt x="796" y="289"/>
                    <a:pt x="796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811" y="289"/>
                    <a:pt x="811" y="289"/>
                    <a:pt x="811" y="289"/>
                  </a:cubicBezTo>
                  <a:cubicBezTo>
                    <a:pt x="812" y="290"/>
                    <a:pt x="812" y="290"/>
                    <a:pt x="812" y="290"/>
                  </a:cubicBezTo>
                  <a:cubicBezTo>
                    <a:pt x="812" y="291"/>
                    <a:pt x="812" y="291"/>
                    <a:pt x="812" y="292"/>
                  </a:cubicBezTo>
                  <a:cubicBezTo>
                    <a:pt x="814" y="296"/>
                    <a:pt x="812" y="301"/>
                    <a:pt x="817" y="294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23" y="294"/>
                    <a:pt x="825" y="300"/>
                    <a:pt x="830" y="297"/>
                  </a:cubicBezTo>
                  <a:cubicBezTo>
                    <a:pt x="831" y="296"/>
                    <a:pt x="832" y="295"/>
                    <a:pt x="833" y="294"/>
                  </a:cubicBezTo>
                  <a:cubicBezTo>
                    <a:pt x="836" y="293"/>
                    <a:pt x="836" y="290"/>
                    <a:pt x="837" y="288"/>
                  </a:cubicBezTo>
                  <a:cubicBezTo>
                    <a:pt x="837" y="287"/>
                    <a:pt x="837" y="287"/>
                    <a:pt x="837" y="287"/>
                  </a:cubicBezTo>
                  <a:cubicBezTo>
                    <a:pt x="840" y="289"/>
                    <a:pt x="840" y="289"/>
                    <a:pt x="840" y="289"/>
                  </a:cubicBezTo>
                  <a:cubicBezTo>
                    <a:pt x="841" y="290"/>
                    <a:pt x="842" y="289"/>
                    <a:pt x="843" y="289"/>
                  </a:cubicBezTo>
                  <a:cubicBezTo>
                    <a:pt x="844" y="289"/>
                    <a:pt x="844" y="289"/>
                    <a:pt x="844" y="289"/>
                  </a:cubicBezTo>
                  <a:cubicBezTo>
                    <a:pt x="845" y="292"/>
                    <a:pt x="845" y="292"/>
                    <a:pt x="845" y="292"/>
                  </a:cubicBezTo>
                  <a:cubicBezTo>
                    <a:pt x="847" y="296"/>
                    <a:pt x="849" y="302"/>
                    <a:pt x="851" y="299"/>
                  </a:cubicBezTo>
                  <a:cubicBezTo>
                    <a:pt x="853" y="298"/>
                    <a:pt x="854" y="297"/>
                    <a:pt x="855" y="295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7" y="293"/>
                    <a:pt x="857" y="293"/>
                    <a:pt x="857" y="293"/>
                  </a:cubicBezTo>
                  <a:cubicBezTo>
                    <a:pt x="858" y="294"/>
                    <a:pt x="858" y="294"/>
                    <a:pt x="858" y="294"/>
                  </a:cubicBezTo>
                  <a:cubicBezTo>
                    <a:pt x="858" y="295"/>
                    <a:pt x="858" y="296"/>
                    <a:pt x="859" y="297"/>
                  </a:cubicBezTo>
                  <a:cubicBezTo>
                    <a:pt x="862" y="297"/>
                    <a:pt x="862" y="297"/>
                    <a:pt x="862" y="297"/>
                  </a:cubicBezTo>
                  <a:cubicBezTo>
                    <a:pt x="862" y="297"/>
                    <a:pt x="861" y="299"/>
                    <a:pt x="862" y="299"/>
                  </a:cubicBezTo>
                  <a:cubicBezTo>
                    <a:pt x="868" y="302"/>
                    <a:pt x="872" y="290"/>
                    <a:pt x="879" y="289"/>
                  </a:cubicBezTo>
                  <a:cubicBezTo>
                    <a:pt x="879" y="289"/>
                    <a:pt x="879" y="289"/>
                    <a:pt x="879" y="289"/>
                  </a:cubicBezTo>
                  <a:cubicBezTo>
                    <a:pt x="881" y="290"/>
                    <a:pt x="881" y="290"/>
                    <a:pt x="881" y="290"/>
                  </a:cubicBezTo>
                  <a:cubicBezTo>
                    <a:pt x="883" y="292"/>
                    <a:pt x="883" y="292"/>
                    <a:pt x="883" y="292"/>
                  </a:cubicBezTo>
                  <a:cubicBezTo>
                    <a:pt x="885" y="295"/>
                    <a:pt x="885" y="295"/>
                    <a:pt x="885" y="295"/>
                  </a:cubicBezTo>
                  <a:cubicBezTo>
                    <a:pt x="886" y="297"/>
                    <a:pt x="887" y="297"/>
                    <a:pt x="889" y="292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90" y="292"/>
                    <a:pt x="892" y="293"/>
                    <a:pt x="893" y="294"/>
                  </a:cubicBezTo>
                  <a:cubicBezTo>
                    <a:pt x="896" y="296"/>
                    <a:pt x="898" y="294"/>
                    <a:pt x="900" y="292"/>
                  </a:cubicBezTo>
                  <a:cubicBezTo>
                    <a:pt x="903" y="287"/>
                    <a:pt x="903" y="287"/>
                    <a:pt x="903" y="287"/>
                  </a:cubicBezTo>
                  <a:cubicBezTo>
                    <a:pt x="905" y="287"/>
                    <a:pt x="905" y="287"/>
                    <a:pt x="905" y="287"/>
                  </a:cubicBezTo>
                  <a:cubicBezTo>
                    <a:pt x="906" y="291"/>
                    <a:pt x="906" y="291"/>
                    <a:pt x="906" y="291"/>
                  </a:cubicBezTo>
                  <a:cubicBezTo>
                    <a:pt x="908" y="296"/>
                    <a:pt x="909" y="299"/>
                    <a:pt x="912" y="294"/>
                  </a:cubicBezTo>
                  <a:cubicBezTo>
                    <a:pt x="913" y="293"/>
                    <a:pt x="913" y="293"/>
                    <a:pt x="913" y="293"/>
                  </a:cubicBezTo>
                  <a:cubicBezTo>
                    <a:pt x="916" y="296"/>
                    <a:pt x="916" y="296"/>
                    <a:pt x="916" y="296"/>
                  </a:cubicBezTo>
                  <a:cubicBezTo>
                    <a:pt x="918" y="300"/>
                    <a:pt x="921" y="303"/>
                    <a:pt x="923" y="304"/>
                  </a:cubicBezTo>
                  <a:cubicBezTo>
                    <a:pt x="924" y="304"/>
                    <a:pt x="924" y="304"/>
                    <a:pt x="924" y="304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6" y="287"/>
                    <a:pt x="926" y="287"/>
                    <a:pt x="926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7" y="288"/>
                    <a:pt x="937" y="288"/>
                    <a:pt x="937" y="288"/>
                  </a:cubicBezTo>
                  <a:cubicBezTo>
                    <a:pt x="937" y="287"/>
                    <a:pt x="937" y="287"/>
                    <a:pt x="937" y="287"/>
                  </a:cubicBezTo>
                  <a:cubicBezTo>
                    <a:pt x="990" y="288"/>
                    <a:pt x="990" y="288"/>
                    <a:pt x="990" y="288"/>
                  </a:cubicBezTo>
                  <a:cubicBezTo>
                    <a:pt x="1013" y="288"/>
                    <a:pt x="1016" y="272"/>
                    <a:pt x="989" y="272"/>
                  </a:cubicBezTo>
                  <a:cubicBezTo>
                    <a:pt x="981" y="272"/>
                    <a:pt x="948" y="289"/>
                    <a:pt x="946" y="264"/>
                  </a:cubicBezTo>
                  <a:cubicBezTo>
                    <a:pt x="943" y="240"/>
                    <a:pt x="989" y="260"/>
                    <a:pt x="987" y="235"/>
                  </a:cubicBezTo>
                  <a:cubicBezTo>
                    <a:pt x="985" y="220"/>
                    <a:pt x="964" y="246"/>
                    <a:pt x="959" y="232"/>
                  </a:cubicBezTo>
                  <a:cubicBezTo>
                    <a:pt x="957" y="227"/>
                    <a:pt x="961" y="215"/>
                    <a:pt x="964" y="214"/>
                  </a:cubicBezTo>
                  <a:cubicBezTo>
                    <a:pt x="981" y="203"/>
                    <a:pt x="1020" y="221"/>
                    <a:pt x="1020" y="188"/>
                  </a:cubicBezTo>
                  <a:cubicBezTo>
                    <a:pt x="1021" y="155"/>
                    <a:pt x="958" y="179"/>
                    <a:pt x="964" y="160"/>
                  </a:cubicBezTo>
                  <a:cubicBezTo>
                    <a:pt x="967" y="147"/>
                    <a:pt x="997" y="151"/>
                    <a:pt x="997" y="144"/>
                  </a:cubicBezTo>
                  <a:cubicBezTo>
                    <a:pt x="997" y="138"/>
                    <a:pt x="977" y="146"/>
                    <a:pt x="977" y="135"/>
                  </a:cubicBezTo>
                  <a:cubicBezTo>
                    <a:pt x="978" y="101"/>
                    <a:pt x="1035" y="146"/>
                    <a:pt x="1036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579812" y="3657600"/>
              <a:ext cx="7058090" cy="1076325"/>
            </a:xfrm>
            <a:custGeom>
              <a:avLst/>
              <a:gdLst>
                <a:gd name="T0" fmla="*/ 63 w 1020"/>
                <a:gd name="T1" fmla="*/ 121 h 286"/>
                <a:gd name="T2" fmla="*/ 96 w 1020"/>
                <a:gd name="T3" fmla="*/ 248 h 286"/>
                <a:gd name="T4" fmla="*/ 119 w 1020"/>
                <a:gd name="T5" fmla="*/ 271 h 286"/>
                <a:gd name="T6" fmla="*/ 152 w 1020"/>
                <a:gd name="T7" fmla="*/ 277 h 286"/>
                <a:gd name="T8" fmla="*/ 188 w 1020"/>
                <a:gd name="T9" fmla="*/ 279 h 286"/>
                <a:gd name="T10" fmla="*/ 219 w 1020"/>
                <a:gd name="T11" fmla="*/ 268 h 286"/>
                <a:gd name="T12" fmla="*/ 234 w 1020"/>
                <a:gd name="T13" fmla="*/ 262 h 286"/>
                <a:gd name="T14" fmla="*/ 286 w 1020"/>
                <a:gd name="T15" fmla="*/ 272 h 286"/>
                <a:gd name="T16" fmla="*/ 308 w 1020"/>
                <a:gd name="T17" fmla="*/ 272 h 286"/>
                <a:gd name="T18" fmla="*/ 333 w 1020"/>
                <a:gd name="T19" fmla="*/ 272 h 286"/>
                <a:gd name="T20" fmla="*/ 367 w 1020"/>
                <a:gd name="T21" fmla="*/ 276 h 286"/>
                <a:gd name="T22" fmla="*/ 396 w 1020"/>
                <a:gd name="T23" fmla="*/ 276 h 286"/>
                <a:gd name="T24" fmla="*/ 414 w 1020"/>
                <a:gd name="T25" fmla="*/ 272 h 286"/>
                <a:gd name="T26" fmla="*/ 425 w 1020"/>
                <a:gd name="T27" fmla="*/ 280 h 286"/>
                <a:gd name="T28" fmla="*/ 440 w 1020"/>
                <a:gd name="T29" fmla="*/ 274 h 286"/>
                <a:gd name="T30" fmla="*/ 457 w 1020"/>
                <a:gd name="T31" fmla="*/ 273 h 286"/>
                <a:gd name="T32" fmla="*/ 475 w 1020"/>
                <a:gd name="T33" fmla="*/ 274 h 286"/>
                <a:gd name="T34" fmla="*/ 489 w 1020"/>
                <a:gd name="T35" fmla="*/ 276 h 286"/>
                <a:gd name="T36" fmla="*/ 508 w 1020"/>
                <a:gd name="T37" fmla="*/ 273 h 286"/>
                <a:gd name="T38" fmla="*/ 526 w 1020"/>
                <a:gd name="T39" fmla="*/ 275 h 286"/>
                <a:gd name="T40" fmla="*/ 544 w 1020"/>
                <a:gd name="T41" fmla="*/ 274 h 286"/>
                <a:gd name="T42" fmla="*/ 572 w 1020"/>
                <a:gd name="T43" fmla="*/ 274 h 286"/>
                <a:gd name="T44" fmla="*/ 599 w 1020"/>
                <a:gd name="T45" fmla="*/ 279 h 286"/>
                <a:gd name="T46" fmla="*/ 616 w 1020"/>
                <a:gd name="T47" fmla="*/ 277 h 286"/>
                <a:gd name="T48" fmla="*/ 635 w 1020"/>
                <a:gd name="T49" fmla="*/ 280 h 286"/>
                <a:gd name="T50" fmla="*/ 714 w 1020"/>
                <a:gd name="T51" fmla="*/ 282 h 286"/>
                <a:gd name="T52" fmla="*/ 783 w 1020"/>
                <a:gd name="T53" fmla="*/ 267 h 286"/>
                <a:gd name="T54" fmla="*/ 827 w 1020"/>
                <a:gd name="T55" fmla="*/ 275 h 286"/>
                <a:gd name="T56" fmla="*/ 854 w 1020"/>
                <a:gd name="T57" fmla="*/ 277 h 286"/>
                <a:gd name="T58" fmla="*/ 890 w 1020"/>
                <a:gd name="T59" fmla="*/ 275 h 286"/>
                <a:gd name="T60" fmla="*/ 989 w 1020"/>
                <a:gd name="T61" fmla="*/ 231 h 286"/>
                <a:gd name="T62" fmla="*/ 943 w 1020"/>
                <a:gd name="T63" fmla="*/ 86 h 286"/>
                <a:gd name="T64" fmla="*/ 915 w 1020"/>
                <a:gd name="T65" fmla="*/ 13 h 286"/>
                <a:gd name="T66" fmla="*/ 885 w 1020"/>
                <a:gd name="T67" fmla="*/ 18 h 286"/>
                <a:gd name="T68" fmla="*/ 856 w 1020"/>
                <a:gd name="T69" fmla="*/ 13 h 286"/>
                <a:gd name="T70" fmla="*/ 804 w 1020"/>
                <a:gd name="T71" fmla="*/ 22 h 286"/>
                <a:gd name="T72" fmla="*/ 789 w 1020"/>
                <a:gd name="T73" fmla="*/ 16 h 286"/>
                <a:gd name="T74" fmla="*/ 759 w 1020"/>
                <a:gd name="T75" fmla="*/ 5 h 286"/>
                <a:gd name="T76" fmla="*/ 722 w 1020"/>
                <a:gd name="T77" fmla="*/ 8 h 286"/>
                <a:gd name="T78" fmla="*/ 693 w 1020"/>
                <a:gd name="T79" fmla="*/ 13 h 286"/>
                <a:gd name="T80" fmla="*/ 665 w 1020"/>
                <a:gd name="T81" fmla="*/ 8 h 286"/>
                <a:gd name="T82" fmla="*/ 643 w 1020"/>
                <a:gd name="T83" fmla="*/ 8 h 286"/>
                <a:gd name="T84" fmla="*/ 614 w 1020"/>
                <a:gd name="T85" fmla="*/ 5 h 286"/>
                <a:gd name="T86" fmla="*/ 601 w 1020"/>
                <a:gd name="T87" fmla="*/ 12 h 286"/>
                <a:gd name="T88" fmla="*/ 585 w 1020"/>
                <a:gd name="T89" fmla="*/ 3 h 286"/>
                <a:gd name="T90" fmla="*/ 572 w 1020"/>
                <a:gd name="T91" fmla="*/ 13 h 286"/>
                <a:gd name="T92" fmla="*/ 549 w 1020"/>
                <a:gd name="T93" fmla="*/ 12 h 286"/>
                <a:gd name="T94" fmla="*/ 540 w 1020"/>
                <a:gd name="T95" fmla="*/ 10 h 286"/>
                <a:gd name="T96" fmla="*/ 527 w 1020"/>
                <a:gd name="T97" fmla="*/ 12 h 286"/>
                <a:gd name="T98" fmla="*/ 506 w 1020"/>
                <a:gd name="T99" fmla="*/ 3 h 286"/>
                <a:gd name="T100" fmla="*/ 485 w 1020"/>
                <a:gd name="T101" fmla="*/ 13 h 286"/>
                <a:gd name="T102" fmla="*/ 463 w 1020"/>
                <a:gd name="T103" fmla="*/ 12 h 286"/>
                <a:gd name="T104" fmla="*/ 436 w 1020"/>
                <a:gd name="T105" fmla="*/ 12 h 286"/>
                <a:gd name="T106" fmla="*/ 415 w 1020"/>
                <a:gd name="T107" fmla="*/ 8 h 286"/>
                <a:gd name="T108" fmla="*/ 395 w 1020"/>
                <a:gd name="T109" fmla="*/ 7 h 286"/>
                <a:gd name="T110" fmla="*/ 344 w 1020"/>
                <a:gd name="T111" fmla="*/ 3 h 286"/>
                <a:gd name="T112" fmla="*/ 257 w 1020"/>
                <a:gd name="T113" fmla="*/ 10 h 286"/>
                <a:gd name="T114" fmla="*/ 213 w 1020"/>
                <a:gd name="T115" fmla="*/ 17 h 286"/>
                <a:gd name="T116" fmla="*/ 170 w 1020"/>
                <a:gd name="T117" fmla="*/ 11 h 286"/>
                <a:gd name="T118" fmla="*/ 141 w 1020"/>
                <a:gd name="T119" fmla="*/ 15 h 286"/>
                <a:gd name="T120" fmla="*/ 57 w 1020"/>
                <a:gd name="T121" fmla="*/ 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0" h="286">
                  <a:moveTo>
                    <a:pt x="47" y="2"/>
                  </a:moveTo>
                  <a:cubicBezTo>
                    <a:pt x="35" y="2"/>
                    <a:pt x="21" y="4"/>
                    <a:pt x="21" y="18"/>
                  </a:cubicBezTo>
                  <a:cubicBezTo>
                    <a:pt x="21" y="37"/>
                    <a:pt x="51" y="20"/>
                    <a:pt x="55" y="34"/>
                  </a:cubicBezTo>
                  <a:cubicBezTo>
                    <a:pt x="59" y="47"/>
                    <a:pt x="20" y="43"/>
                    <a:pt x="31" y="53"/>
                  </a:cubicBezTo>
                  <a:cubicBezTo>
                    <a:pt x="34" y="56"/>
                    <a:pt x="73" y="66"/>
                    <a:pt x="58" y="72"/>
                  </a:cubicBezTo>
                  <a:cubicBezTo>
                    <a:pt x="48" y="76"/>
                    <a:pt x="0" y="68"/>
                    <a:pt x="1" y="99"/>
                  </a:cubicBezTo>
                  <a:cubicBezTo>
                    <a:pt x="2" y="132"/>
                    <a:pt x="62" y="88"/>
                    <a:pt x="63" y="121"/>
                  </a:cubicBezTo>
                  <a:cubicBezTo>
                    <a:pt x="63" y="132"/>
                    <a:pt x="43" y="125"/>
                    <a:pt x="43" y="131"/>
                  </a:cubicBezTo>
                  <a:cubicBezTo>
                    <a:pt x="43" y="137"/>
                    <a:pt x="73" y="133"/>
                    <a:pt x="77" y="146"/>
                  </a:cubicBezTo>
                  <a:cubicBezTo>
                    <a:pt x="83" y="165"/>
                    <a:pt x="17" y="141"/>
                    <a:pt x="17" y="174"/>
                  </a:cubicBezTo>
                  <a:cubicBezTo>
                    <a:pt x="18" y="206"/>
                    <a:pt x="59" y="188"/>
                    <a:pt x="77" y="199"/>
                  </a:cubicBezTo>
                  <a:cubicBezTo>
                    <a:pt x="80" y="200"/>
                    <a:pt x="85" y="211"/>
                    <a:pt x="82" y="217"/>
                  </a:cubicBezTo>
                  <a:cubicBezTo>
                    <a:pt x="77" y="230"/>
                    <a:pt x="55" y="205"/>
                    <a:pt x="53" y="220"/>
                  </a:cubicBezTo>
                  <a:cubicBezTo>
                    <a:pt x="50" y="244"/>
                    <a:pt x="99" y="224"/>
                    <a:pt x="96" y="248"/>
                  </a:cubicBezTo>
                  <a:cubicBezTo>
                    <a:pt x="94" y="272"/>
                    <a:pt x="59" y="256"/>
                    <a:pt x="50" y="256"/>
                  </a:cubicBezTo>
                  <a:cubicBezTo>
                    <a:pt x="22" y="256"/>
                    <a:pt x="25" y="271"/>
                    <a:pt x="49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21" y="271"/>
                    <a:pt x="121" y="271"/>
                    <a:pt x="121" y="271"/>
                  </a:cubicBezTo>
                  <a:cubicBezTo>
                    <a:pt x="122" y="272"/>
                    <a:pt x="122" y="272"/>
                    <a:pt x="122" y="272"/>
                  </a:cubicBezTo>
                  <a:cubicBezTo>
                    <a:pt x="128" y="273"/>
                    <a:pt x="131" y="270"/>
                    <a:pt x="135" y="267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9" y="266"/>
                    <a:pt x="139" y="266"/>
                    <a:pt x="139" y="266"/>
                  </a:cubicBezTo>
                  <a:cubicBezTo>
                    <a:pt x="142" y="271"/>
                    <a:pt x="147" y="279"/>
                    <a:pt x="152" y="277"/>
                  </a:cubicBezTo>
                  <a:cubicBezTo>
                    <a:pt x="154" y="276"/>
                    <a:pt x="155" y="275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60" y="285"/>
                    <a:pt x="161" y="273"/>
                    <a:pt x="164" y="272"/>
                  </a:cubicBezTo>
                  <a:cubicBezTo>
                    <a:pt x="173" y="269"/>
                    <a:pt x="177" y="284"/>
                    <a:pt x="185" y="282"/>
                  </a:cubicBezTo>
                  <a:cubicBezTo>
                    <a:pt x="185" y="279"/>
                    <a:pt x="185" y="279"/>
                    <a:pt x="185" y="279"/>
                  </a:cubicBezTo>
                  <a:cubicBezTo>
                    <a:pt x="188" y="279"/>
                    <a:pt x="188" y="279"/>
                    <a:pt x="188" y="279"/>
                  </a:cubicBezTo>
                  <a:cubicBezTo>
                    <a:pt x="189" y="278"/>
                    <a:pt x="189" y="275"/>
                    <a:pt x="190" y="274"/>
                  </a:cubicBezTo>
                  <a:cubicBezTo>
                    <a:pt x="196" y="269"/>
                    <a:pt x="200" y="270"/>
                    <a:pt x="206" y="267"/>
                  </a:cubicBezTo>
                  <a:cubicBezTo>
                    <a:pt x="208" y="266"/>
                    <a:pt x="207" y="263"/>
                    <a:pt x="209" y="262"/>
                  </a:cubicBezTo>
                  <a:cubicBezTo>
                    <a:pt x="210" y="262"/>
                    <a:pt x="215" y="261"/>
                    <a:pt x="216" y="262"/>
                  </a:cubicBezTo>
                  <a:cubicBezTo>
                    <a:pt x="217" y="264"/>
                    <a:pt x="217" y="264"/>
                    <a:pt x="217" y="264"/>
                  </a:cubicBezTo>
                  <a:cubicBezTo>
                    <a:pt x="218" y="265"/>
                    <a:pt x="218" y="265"/>
                    <a:pt x="218" y="265"/>
                  </a:cubicBezTo>
                  <a:cubicBezTo>
                    <a:pt x="219" y="268"/>
                    <a:pt x="219" y="268"/>
                    <a:pt x="219" y="268"/>
                  </a:cubicBezTo>
                  <a:cubicBezTo>
                    <a:pt x="220" y="271"/>
                    <a:pt x="221" y="273"/>
                    <a:pt x="224" y="274"/>
                  </a:cubicBezTo>
                  <a:cubicBezTo>
                    <a:pt x="225" y="274"/>
                    <a:pt x="225" y="274"/>
                    <a:pt x="225" y="274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9" y="273"/>
                    <a:pt x="230" y="271"/>
                    <a:pt x="231" y="268"/>
                  </a:cubicBezTo>
                  <a:cubicBezTo>
                    <a:pt x="232" y="265"/>
                    <a:pt x="232" y="265"/>
                    <a:pt x="232" y="265"/>
                  </a:cubicBezTo>
                  <a:cubicBezTo>
                    <a:pt x="232" y="264"/>
                    <a:pt x="232" y="264"/>
                    <a:pt x="232" y="264"/>
                  </a:cubicBezTo>
                  <a:cubicBezTo>
                    <a:pt x="234" y="262"/>
                    <a:pt x="234" y="262"/>
                    <a:pt x="234" y="262"/>
                  </a:cubicBezTo>
                  <a:cubicBezTo>
                    <a:pt x="235" y="261"/>
                    <a:pt x="240" y="262"/>
                    <a:pt x="241" y="262"/>
                  </a:cubicBezTo>
                  <a:cubicBezTo>
                    <a:pt x="243" y="263"/>
                    <a:pt x="242" y="266"/>
                    <a:pt x="244" y="267"/>
                  </a:cubicBezTo>
                  <a:cubicBezTo>
                    <a:pt x="250" y="270"/>
                    <a:pt x="254" y="269"/>
                    <a:pt x="260" y="274"/>
                  </a:cubicBezTo>
                  <a:cubicBezTo>
                    <a:pt x="261" y="275"/>
                    <a:pt x="261" y="278"/>
                    <a:pt x="261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73" y="284"/>
                    <a:pt x="277" y="269"/>
                    <a:pt x="286" y="272"/>
                  </a:cubicBezTo>
                  <a:cubicBezTo>
                    <a:pt x="289" y="273"/>
                    <a:pt x="290" y="285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5" y="275"/>
                    <a:pt x="296" y="276"/>
                    <a:pt x="298" y="277"/>
                  </a:cubicBezTo>
                  <a:cubicBezTo>
                    <a:pt x="300" y="278"/>
                    <a:pt x="303" y="277"/>
                    <a:pt x="305" y="274"/>
                  </a:cubicBezTo>
                  <a:cubicBezTo>
                    <a:pt x="307" y="272"/>
                    <a:pt x="307" y="272"/>
                    <a:pt x="307" y="272"/>
                  </a:cubicBezTo>
                  <a:cubicBezTo>
                    <a:pt x="308" y="272"/>
                    <a:pt x="308" y="272"/>
                    <a:pt x="308" y="272"/>
                  </a:cubicBezTo>
                  <a:cubicBezTo>
                    <a:pt x="309" y="273"/>
                    <a:pt x="310" y="276"/>
                    <a:pt x="312" y="277"/>
                  </a:cubicBezTo>
                  <a:cubicBezTo>
                    <a:pt x="318" y="279"/>
                    <a:pt x="321" y="276"/>
                    <a:pt x="324" y="273"/>
                  </a:cubicBezTo>
                  <a:cubicBezTo>
                    <a:pt x="325" y="272"/>
                    <a:pt x="325" y="272"/>
                    <a:pt x="325" y="272"/>
                  </a:cubicBezTo>
                  <a:cubicBezTo>
                    <a:pt x="327" y="272"/>
                    <a:pt x="327" y="272"/>
                    <a:pt x="327" y="272"/>
                  </a:cubicBezTo>
                  <a:cubicBezTo>
                    <a:pt x="329" y="271"/>
                    <a:pt x="329" y="271"/>
                    <a:pt x="329" y="271"/>
                  </a:cubicBezTo>
                  <a:cubicBezTo>
                    <a:pt x="332" y="271"/>
                    <a:pt x="332" y="271"/>
                    <a:pt x="332" y="271"/>
                  </a:cubicBezTo>
                  <a:cubicBezTo>
                    <a:pt x="333" y="272"/>
                    <a:pt x="333" y="272"/>
                    <a:pt x="333" y="272"/>
                  </a:cubicBezTo>
                  <a:cubicBezTo>
                    <a:pt x="335" y="274"/>
                    <a:pt x="340" y="279"/>
                    <a:pt x="341" y="280"/>
                  </a:cubicBezTo>
                  <a:cubicBezTo>
                    <a:pt x="344" y="281"/>
                    <a:pt x="347" y="280"/>
                    <a:pt x="349" y="279"/>
                  </a:cubicBezTo>
                  <a:cubicBezTo>
                    <a:pt x="354" y="276"/>
                    <a:pt x="354" y="276"/>
                    <a:pt x="354" y="276"/>
                  </a:cubicBezTo>
                  <a:cubicBezTo>
                    <a:pt x="355" y="277"/>
                    <a:pt x="355" y="277"/>
                    <a:pt x="355" y="277"/>
                  </a:cubicBezTo>
                  <a:cubicBezTo>
                    <a:pt x="357" y="278"/>
                    <a:pt x="360" y="278"/>
                    <a:pt x="363" y="277"/>
                  </a:cubicBezTo>
                  <a:cubicBezTo>
                    <a:pt x="366" y="277"/>
                    <a:pt x="366" y="277"/>
                    <a:pt x="366" y="277"/>
                  </a:cubicBezTo>
                  <a:cubicBezTo>
                    <a:pt x="366" y="277"/>
                    <a:pt x="367" y="276"/>
                    <a:pt x="367" y="276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70" y="280"/>
                    <a:pt x="372" y="280"/>
                    <a:pt x="376" y="278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4" y="280"/>
                    <a:pt x="386" y="281"/>
                    <a:pt x="390" y="280"/>
                  </a:cubicBezTo>
                  <a:cubicBezTo>
                    <a:pt x="392" y="279"/>
                    <a:pt x="394" y="277"/>
                    <a:pt x="396" y="276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9" y="279"/>
                    <a:pt x="399" y="279"/>
                    <a:pt x="399" y="279"/>
                  </a:cubicBezTo>
                  <a:cubicBezTo>
                    <a:pt x="401" y="280"/>
                    <a:pt x="403" y="281"/>
                    <a:pt x="406" y="279"/>
                  </a:cubicBezTo>
                  <a:cubicBezTo>
                    <a:pt x="408" y="278"/>
                    <a:pt x="408" y="278"/>
                    <a:pt x="408" y="278"/>
                  </a:cubicBezTo>
                  <a:cubicBezTo>
                    <a:pt x="409" y="278"/>
                    <a:pt x="409" y="278"/>
                    <a:pt x="409" y="278"/>
                  </a:cubicBezTo>
                  <a:cubicBezTo>
                    <a:pt x="411" y="279"/>
                    <a:pt x="412" y="273"/>
                    <a:pt x="414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8" y="272"/>
                    <a:pt x="418" y="272"/>
                    <a:pt x="418" y="272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19" y="273"/>
                    <a:pt x="420" y="273"/>
                    <a:pt x="421" y="274"/>
                  </a:cubicBezTo>
                  <a:cubicBezTo>
                    <a:pt x="422" y="275"/>
                    <a:pt x="422" y="275"/>
                    <a:pt x="422" y="275"/>
                  </a:cubicBezTo>
                  <a:cubicBezTo>
                    <a:pt x="425" y="280"/>
                    <a:pt x="425" y="280"/>
                    <a:pt x="425" y="280"/>
                  </a:cubicBezTo>
                  <a:cubicBezTo>
                    <a:pt x="426" y="282"/>
                    <a:pt x="427" y="283"/>
                    <a:pt x="428" y="282"/>
                  </a:cubicBezTo>
                  <a:cubicBezTo>
                    <a:pt x="429" y="280"/>
                    <a:pt x="429" y="280"/>
                    <a:pt x="429" y="280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1" y="282"/>
                    <a:pt x="433" y="282"/>
                    <a:pt x="435" y="282"/>
                  </a:cubicBezTo>
                  <a:cubicBezTo>
                    <a:pt x="435" y="279"/>
                    <a:pt x="435" y="279"/>
                    <a:pt x="435" y="279"/>
                  </a:cubicBezTo>
                  <a:cubicBezTo>
                    <a:pt x="438" y="279"/>
                    <a:pt x="438" y="279"/>
                    <a:pt x="438" y="279"/>
                  </a:cubicBezTo>
                  <a:cubicBezTo>
                    <a:pt x="439" y="278"/>
                    <a:pt x="439" y="275"/>
                    <a:pt x="440" y="274"/>
                  </a:cubicBezTo>
                  <a:cubicBezTo>
                    <a:pt x="441" y="273"/>
                    <a:pt x="443" y="272"/>
                    <a:pt x="444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9" y="273"/>
                    <a:pt x="449" y="273"/>
                    <a:pt x="449" y="273"/>
                  </a:cubicBezTo>
                  <a:cubicBezTo>
                    <a:pt x="449" y="274"/>
                    <a:pt x="450" y="275"/>
                    <a:pt x="451" y="275"/>
                  </a:cubicBezTo>
                  <a:cubicBezTo>
                    <a:pt x="454" y="276"/>
                    <a:pt x="455" y="275"/>
                    <a:pt x="457" y="273"/>
                  </a:cubicBezTo>
                  <a:cubicBezTo>
                    <a:pt x="458" y="272"/>
                    <a:pt x="458" y="272"/>
                    <a:pt x="458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61" y="274"/>
                    <a:pt x="463" y="275"/>
                    <a:pt x="466" y="274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4" y="274"/>
                    <a:pt x="474" y="274"/>
                    <a:pt x="474" y="274"/>
                  </a:cubicBezTo>
                  <a:cubicBezTo>
                    <a:pt x="475" y="274"/>
                    <a:pt x="475" y="274"/>
                    <a:pt x="475" y="274"/>
                  </a:cubicBezTo>
                  <a:cubicBezTo>
                    <a:pt x="476" y="274"/>
                    <a:pt x="476" y="274"/>
                    <a:pt x="476" y="274"/>
                  </a:cubicBezTo>
                  <a:cubicBezTo>
                    <a:pt x="477" y="273"/>
                    <a:pt x="477" y="273"/>
                    <a:pt x="477" y="273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2" y="276"/>
                    <a:pt x="482" y="276"/>
                    <a:pt x="482" y="276"/>
                  </a:cubicBezTo>
                  <a:cubicBezTo>
                    <a:pt x="483" y="277"/>
                    <a:pt x="485" y="277"/>
                    <a:pt x="486" y="277"/>
                  </a:cubicBezTo>
                  <a:cubicBezTo>
                    <a:pt x="489" y="277"/>
                    <a:pt x="489" y="277"/>
                    <a:pt x="489" y="276"/>
                  </a:cubicBezTo>
                  <a:cubicBezTo>
                    <a:pt x="488" y="274"/>
                    <a:pt x="488" y="274"/>
                    <a:pt x="488" y="274"/>
                  </a:cubicBezTo>
                  <a:cubicBezTo>
                    <a:pt x="490" y="274"/>
                    <a:pt x="490" y="274"/>
                    <a:pt x="490" y="274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3" y="272"/>
                    <a:pt x="493" y="272"/>
                    <a:pt x="493" y="272"/>
                  </a:cubicBezTo>
                  <a:cubicBezTo>
                    <a:pt x="495" y="272"/>
                    <a:pt x="497" y="272"/>
                    <a:pt x="498" y="272"/>
                  </a:cubicBezTo>
                  <a:cubicBezTo>
                    <a:pt x="500" y="272"/>
                    <a:pt x="504" y="273"/>
                    <a:pt x="507" y="273"/>
                  </a:cubicBezTo>
                  <a:cubicBezTo>
                    <a:pt x="508" y="273"/>
                    <a:pt x="508" y="273"/>
                    <a:pt x="508" y="273"/>
                  </a:cubicBezTo>
                  <a:cubicBezTo>
                    <a:pt x="510" y="274"/>
                    <a:pt x="510" y="274"/>
                    <a:pt x="510" y="274"/>
                  </a:cubicBezTo>
                  <a:cubicBezTo>
                    <a:pt x="511" y="275"/>
                    <a:pt x="510" y="278"/>
                    <a:pt x="511" y="279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5" y="282"/>
                    <a:pt x="515" y="282"/>
                    <a:pt x="515" y="282"/>
                  </a:cubicBezTo>
                  <a:cubicBezTo>
                    <a:pt x="519" y="283"/>
                    <a:pt x="522" y="280"/>
                    <a:pt x="525" y="276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7" y="275"/>
                    <a:pt x="527" y="275"/>
                    <a:pt x="528" y="275"/>
                  </a:cubicBezTo>
                  <a:cubicBezTo>
                    <a:pt x="530" y="273"/>
                    <a:pt x="530" y="273"/>
                    <a:pt x="530" y="273"/>
                  </a:cubicBezTo>
                  <a:cubicBezTo>
                    <a:pt x="530" y="272"/>
                    <a:pt x="530" y="272"/>
                    <a:pt x="530" y="272"/>
                  </a:cubicBezTo>
                  <a:cubicBezTo>
                    <a:pt x="532" y="271"/>
                    <a:pt x="533" y="271"/>
                    <a:pt x="535" y="272"/>
                  </a:cubicBezTo>
                  <a:cubicBezTo>
                    <a:pt x="539" y="273"/>
                    <a:pt x="539" y="285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5" y="275"/>
                    <a:pt x="546" y="276"/>
                    <a:pt x="548" y="277"/>
                  </a:cubicBezTo>
                  <a:cubicBezTo>
                    <a:pt x="550" y="278"/>
                    <a:pt x="553" y="277"/>
                    <a:pt x="555" y="274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9" y="273"/>
                    <a:pt x="559" y="276"/>
                    <a:pt x="562" y="277"/>
                  </a:cubicBezTo>
                  <a:cubicBezTo>
                    <a:pt x="565" y="278"/>
                    <a:pt x="567" y="278"/>
                    <a:pt x="569" y="277"/>
                  </a:cubicBezTo>
                  <a:cubicBezTo>
                    <a:pt x="572" y="274"/>
                    <a:pt x="572" y="274"/>
                    <a:pt x="572" y="274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5" y="275"/>
                    <a:pt x="576" y="275"/>
                    <a:pt x="577" y="275"/>
                  </a:cubicBezTo>
                  <a:cubicBezTo>
                    <a:pt x="578" y="274"/>
                    <a:pt x="579" y="274"/>
                    <a:pt x="580" y="274"/>
                  </a:cubicBezTo>
                  <a:cubicBezTo>
                    <a:pt x="584" y="273"/>
                    <a:pt x="584" y="273"/>
                    <a:pt x="584" y="273"/>
                  </a:cubicBezTo>
                  <a:cubicBezTo>
                    <a:pt x="585" y="274"/>
                    <a:pt x="585" y="274"/>
                    <a:pt x="585" y="274"/>
                  </a:cubicBezTo>
                  <a:cubicBezTo>
                    <a:pt x="587" y="276"/>
                    <a:pt x="591" y="279"/>
                    <a:pt x="591" y="280"/>
                  </a:cubicBezTo>
                  <a:cubicBezTo>
                    <a:pt x="594" y="281"/>
                    <a:pt x="596" y="280"/>
                    <a:pt x="599" y="279"/>
                  </a:cubicBezTo>
                  <a:cubicBezTo>
                    <a:pt x="602" y="277"/>
                    <a:pt x="602" y="277"/>
                    <a:pt x="602" y="277"/>
                  </a:cubicBezTo>
                  <a:cubicBezTo>
                    <a:pt x="603" y="277"/>
                    <a:pt x="603" y="277"/>
                    <a:pt x="603" y="277"/>
                  </a:cubicBezTo>
                  <a:cubicBezTo>
                    <a:pt x="603" y="277"/>
                    <a:pt x="604" y="277"/>
                    <a:pt x="604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8" y="278"/>
                    <a:pt x="608" y="278"/>
                    <a:pt x="608" y="278"/>
                  </a:cubicBezTo>
                  <a:cubicBezTo>
                    <a:pt x="610" y="278"/>
                    <a:pt x="611" y="277"/>
                    <a:pt x="613" y="277"/>
                  </a:cubicBezTo>
                  <a:cubicBezTo>
                    <a:pt x="616" y="277"/>
                    <a:pt x="616" y="277"/>
                    <a:pt x="616" y="277"/>
                  </a:cubicBezTo>
                  <a:cubicBezTo>
                    <a:pt x="616" y="277"/>
                    <a:pt x="617" y="276"/>
                    <a:pt x="617" y="276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9" y="280"/>
                    <a:pt x="622" y="280"/>
                    <a:pt x="626" y="278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1" y="279"/>
                    <a:pt x="631" y="279"/>
                    <a:pt x="631" y="279"/>
                  </a:cubicBezTo>
                  <a:cubicBezTo>
                    <a:pt x="632" y="280"/>
                    <a:pt x="634" y="280"/>
                    <a:pt x="635" y="280"/>
                  </a:cubicBezTo>
                  <a:cubicBezTo>
                    <a:pt x="640" y="280"/>
                    <a:pt x="640" y="280"/>
                    <a:pt x="640" y="280"/>
                  </a:cubicBezTo>
                  <a:cubicBezTo>
                    <a:pt x="639" y="280"/>
                    <a:pt x="639" y="280"/>
                    <a:pt x="639" y="280"/>
                  </a:cubicBezTo>
                  <a:cubicBezTo>
                    <a:pt x="675" y="281"/>
                    <a:pt x="675" y="281"/>
                    <a:pt x="675" y="281"/>
                  </a:cubicBezTo>
                  <a:cubicBezTo>
                    <a:pt x="676" y="282"/>
                    <a:pt x="676" y="282"/>
                    <a:pt x="676" y="282"/>
                  </a:cubicBezTo>
                  <a:cubicBezTo>
                    <a:pt x="677" y="282"/>
                    <a:pt x="677" y="282"/>
                    <a:pt x="678" y="282"/>
                  </a:cubicBezTo>
                  <a:cubicBezTo>
                    <a:pt x="679" y="281"/>
                    <a:pt x="679" y="281"/>
                    <a:pt x="679" y="281"/>
                  </a:cubicBezTo>
                  <a:cubicBezTo>
                    <a:pt x="714" y="282"/>
                    <a:pt x="714" y="282"/>
                    <a:pt x="714" y="282"/>
                  </a:cubicBezTo>
                  <a:cubicBezTo>
                    <a:pt x="723" y="282"/>
                    <a:pt x="743" y="285"/>
                    <a:pt x="748" y="273"/>
                  </a:cubicBezTo>
                  <a:cubicBezTo>
                    <a:pt x="748" y="272"/>
                    <a:pt x="748" y="272"/>
                    <a:pt x="748" y="272"/>
                  </a:cubicBezTo>
                  <a:cubicBezTo>
                    <a:pt x="756" y="273"/>
                    <a:pt x="756" y="273"/>
                    <a:pt x="756" y="273"/>
                  </a:cubicBezTo>
                  <a:cubicBezTo>
                    <a:pt x="759" y="273"/>
                    <a:pt x="762" y="274"/>
                    <a:pt x="764" y="275"/>
                  </a:cubicBezTo>
                  <a:cubicBezTo>
                    <a:pt x="767" y="277"/>
                    <a:pt x="771" y="272"/>
                    <a:pt x="773" y="272"/>
                  </a:cubicBezTo>
                  <a:cubicBezTo>
                    <a:pt x="775" y="272"/>
                    <a:pt x="775" y="277"/>
                    <a:pt x="778" y="275"/>
                  </a:cubicBezTo>
                  <a:cubicBezTo>
                    <a:pt x="780" y="273"/>
                    <a:pt x="781" y="269"/>
                    <a:pt x="783" y="267"/>
                  </a:cubicBezTo>
                  <a:cubicBezTo>
                    <a:pt x="789" y="262"/>
                    <a:pt x="790" y="267"/>
                    <a:pt x="794" y="267"/>
                  </a:cubicBezTo>
                  <a:cubicBezTo>
                    <a:pt x="795" y="267"/>
                    <a:pt x="795" y="267"/>
                    <a:pt x="795" y="267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01" y="267"/>
                    <a:pt x="802" y="262"/>
                    <a:pt x="808" y="267"/>
                  </a:cubicBezTo>
                  <a:cubicBezTo>
                    <a:pt x="809" y="269"/>
                    <a:pt x="810" y="273"/>
                    <a:pt x="812" y="275"/>
                  </a:cubicBezTo>
                  <a:cubicBezTo>
                    <a:pt x="815" y="277"/>
                    <a:pt x="815" y="272"/>
                    <a:pt x="817" y="272"/>
                  </a:cubicBezTo>
                  <a:cubicBezTo>
                    <a:pt x="820" y="272"/>
                    <a:pt x="823" y="277"/>
                    <a:pt x="827" y="275"/>
                  </a:cubicBezTo>
                  <a:cubicBezTo>
                    <a:pt x="830" y="273"/>
                    <a:pt x="837" y="272"/>
                    <a:pt x="843" y="272"/>
                  </a:cubicBezTo>
                  <a:cubicBezTo>
                    <a:pt x="844" y="272"/>
                    <a:pt x="845" y="272"/>
                    <a:pt x="847" y="272"/>
                  </a:cubicBezTo>
                  <a:cubicBezTo>
                    <a:pt x="849" y="272"/>
                    <a:pt x="849" y="272"/>
                    <a:pt x="849" y="272"/>
                  </a:cubicBezTo>
                  <a:cubicBezTo>
                    <a:pt x="851" y="274"/>
                    <a:pt x="851" y="274"/>
                    <a:pt x="851" y="274"/>
                  </a:cubicBezTo>
                  <a:cubicBezTo>
                    <a:pt x="852" y="274"/>
                    <a:pt x="852" y="274"/>
                    <a:pt x="852" y="274"/>
                  </a:cubicBezTo>
                  <a:cubicBezTo>
                    <a:pt x="852" y="276"/>
                    <a:pt x="852" y="276"/>
                    <a:pt x="852" y="276"/>
                  </a:cubicBezTo>
                  <a:cubicBezTo>
                    <a:pt x="852" y="277"/>
                    <a:pt x="852" y="277"/>
                    <a:pt x="854" y="277"/>
                  </a:cubicBezTo>
                  <a:cubicBezTo>
                    <a:pt x="856" y="277"/>
                    <a:pt x="857" y="277"/>
                    <a:pt x="858" y="276"/>
                  </a:cubicBezTo>
                  <a:cubicBezTo>
                    <a:pt x="860" y="274"/>
                    <a:pt x="860" y="274"/>
                    <a:pt x="860" y="274"/>
                  </a:cubicBezTo>
                  <a:cubicBezTo>
                    <a:pt x="861" y="274"/>
                    <a:pt x="861" y="274"/>
                    <a:pt x="861" y="274"/>
                  </a:cubicBezTo>
                  <a:cubicBezTo>
                    <a:pt x="867" y="273"/>
                    <a:pt x="873" y="270"/>
                    <a:pt x="879" y="270"/>
                  </a:cubicBezTo>
                  <a:cubicBezTo>
                    <a:pt x="882" y="270"/>
                    <a:pt x="882" y="270"/>
                    <a:pt x="882" y="270"/>
                  </a:cubicBezTo>
                  <a:cubicBezTo>
                    <a:pt x="884" y="273"/>
                    <a:pt x="884" y="273"/>
                    <a:pt x="884" y="273"/>
                  </a:cubicBezTo>
                  <a:cubicBezTo>
                    <a:pt x="885" y="275"/>
                    <a:pt x="887" y="276"/>
                    <a:pt x="890" y="275"/>
                  </a:cubicBezTo>
                  <a:cubicBezTo>
                    <a:pt x="890" y="275"/>
                    <a:pt x="890" y="274"/>
                    <a:pt x="891" y="274"/>
                  </a:cubicBezTo>
                  <a:cubicBezTo>
                    <a:pt x="891" y="274"/>
                    <a:pt x="891" y="274"/>
                    <a:pt x="891" y="274"/>
                  </a:cubicBezTo>
                  <a:cubicBezTo>
                    <a:pt x="889" y="280"/>
                    <a:pt x="889" y="280"/>
                    <a:pt x="889" y="280"/>
                  </a:cubicBezTo>
                  <a:cubicBezTo>
                    <a:pt x="914" y="280"/>
                    <a:pt x="939" y="282"/>
                    <a:pt x="964" y="282"/>
                  </a:cubicBezTo>
                  <a:cubicBezTo>
                    <a:pt x="974" y="282"/>
                    <a:pt x="999" y="286"/>
                    <a:pt x="999" y="266"/>
                  </a:cubicBezTo>
                  <a:cubicBezTo>
                    <a:pt x="999" y="248"/>
                    <a:pt x="969" y="265"/>
                    <a:pt x="965" y="250"/>
                  </a:cubicBezTo>
                  <a:cubicBezTo>
                    <a:pt x="961" y="238"/>
                    <a:pt x="1000" y="242"/>
                    <a:pt x="989" y="231"/>
                  </a:cubicBezTo>
                  <a:cubicBezTo>
                    <a:pt x="986" y="229"/>
                    <a:pt x="947" y="219"/>
                    <a:pt x="962" y="213"/>
                  </a:cubicBezTo>
                  <a:cubicBezTo>
                    <a:pt x="972" y="209"/>
                    <a:pt x="1020" y="216"/>
                    <a:pt x="1019" y="185"/>
                  </a:cubicBezTo>
                  <a:cubicBezTo>
                    <a:pt x="1018" y="152"/>
                    <a:pt x="958" y="196"/>
                    <a:pt x="957" y="163"/>
                  </a:cubicBezTo>
                  <a:cubicBezTo>
                    <a:pt x="957" y="152"/>
                    <a:pt x="978" y="160"/>
                    <a:pt x="978" y="154"/>
                  </a:cubicBezTo>
                  <a:cubicBezTo>
                    <a:pt x="978" y="147"/>
                    <a:pt x="947" y="151"/>
                    <a:pt x="943" y="138"/>
                  </a:cubicBezTo>
                  <a:cubicBezTo>
                    <a:pt x="937" y="119"/>
                    <a:pt x="1003" y="143"/>
                    <a:pt x="1003" y="111"/>
                  </a:cubicBezTo>
                  <a:cubicBezTo>
                    <a:pt x="1002" y="78"/>
                    <a:pt x="961" y="97"/>
                    <a:pt x="943" y="86"/>
                  </a:cubicBezTo>
                  <a:cubicBezTo>
                    <a:pt x="940" y="84"/>
                    <a:pt x="936" y="73"/>
                    <a:pt x="938" y="68"/>
                  </a:cubicBezTo>
                  <a:cubicBezTo>
                    <a:pt x="943" y="55"/>
                    <a:pt x="966" y="80"/>
                    <a:pt x="967" y="65"/>
                  </a:cubicBezTo>
                  <a:cubicBezTo>
                    <a:pt x="970" y="40"/>
                    <a:pt x="921" y="60"/>
                    <a:pt x="924" y="36"/>
                  </a:cubicBezTo>
                  <a:cubicBezTo>
                    <a:pt x="926" y="12"/>
                    <a:pt x="962" y="28"/>
                    <a:pt x="970" y="28"/>
                  </a:cubicBezTo>
                  <a:cubicBezTo>
                    <a:pt x="998" y="28"/>
                    <a:pt x="995" y="13"/>
                    <a:pt x="971" y="13"/>
                  </a:cubicBezTo>
                  <a:cubicBezTo>
                    <a:pt x="915" y="14"/>
                    <a:pt x="915" y="14"/>
                    <a:pt x="915" y="14"/>
                  </a:cubicBezTo>
                  <a:cubicBezTo>
                    <a:pt x="915" y="13"/>
                    <a:pt x="915" y="13"/>
                    <a:pt x="915" y="13"/>
                  </a:cubicBezTo>
                  <a:cubicBezTo>
                    <a:pt x="913" y="14"/>
                    <a:pt x="913" y="14"/>
                    <a:pt x="913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0" y="14"/>
                    <a:pt x="900" y="14"/>
                    <a:pt x="900" y="14"/>
                  </a:cubicBezTo>
                  <a:cubicBezTo>
                    <a:pt x="898" y="13"/>
                    <a:pt x="898" y="13"/>
                    <a:pt x="898" y="13"/>
                  </a:cubicBezTo>
                  <a:cubicBezTo>
                    <a:pt x="893" y="11"/>
                    <a:pt x="889" y="14"/>
                    <a:pt x="885" y="18"/>
                  </a:cubicBezTo>
                  <a:cubicBezTo>
                    <a:pt x="882" y="20"/>
                    <a:pt x="882" y="20"/>
                    <a:pt x="882" y="20"/>
                  </a:cubicBezTo>
                  <a:cubicBezTo>
                    <a:pt x="881" y="19"/>
                    <a:pt x="881" y="19"/>
                    <a:pt x="881" y="19"/>
                  </a:cubicBezTo>
                  <a:cubicBezTo>
                    <a:pt x="878" y="13"/>
                    <a:pt x="873" y="5"/>
                    <a:pt x="868" y="8"/>
                  </a:cubicBezTo>
                  <a:cubicBezTo>
                    <a:pt x="867" y="9"/>
                    <a:pt x="865" y="10"/>
                    <a:pt x="864" y="11"/>
                  </a:cubicBezTo>
                  <a:cubicBezTo>
                    <a:pt x="864" y="11"/>
                    <a:pt x="864" y="11"/>
                    <a:pt x="864" y="11"/>
                  </a:cubicBezTo>
                  <a:cubicBezTo>
                    <a:pt x="864" y="10"/>
                    <a:pt x="864" y="10"/>
                    <a:pt x="864" y="10"/>
                  </a:cubicBezTo>
                  <a:cubicBezTo>
                    <a:pt x="860" y="0"/>
                    <a:pt x="859" y="11"/>
                    <a:pt x="856" y="13"/>
                  </a:cubicBezTo>
                  <a:cubicBezTo>
                    <a:pt x="848" y="16"/>
                    <a:pt x="843" y="0"/>
                    <a:pt x="835" y="3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32" y="5"/>
                    <a:pt x="832" y="5"/>
                    <a:pt x="832" y="5"/>
                  </a:cubicBezTo>
                  <a:cubicBezTo>
                    <a:pt x="831" y="7"/>
                    <a:pt x="831" y="9"/>
                    <a:pt x="830" y="10"/>
                  </a:cubicBezTo>
                  <a:cubicBezTo>
                    <a:pt x="824" y="15"/>
                    <a:pt x="820" y="14"/>
                    <a:pt x="814" y="18"/>
                  </a:cubicBezTo>
                  <a:cubicBezTo>
                    <a:pt x="812" y="19"/>
                    <a:pt x="813" y="21"/>
                    <a:pt x="811" y="22"/>
                  </a:cubicBezTo>
                  <a:cubicBezTo>
                    <a:pt x="810" y="23"/>
                    <a:pt x="805" y="23"/>
                    <a:pt x="804" y="22"/>
                  </a:cubicBezTo>
                  <a:cubicBezTo>
                    <a:pt x="803" y="20"/>
                    <a:pt x="803" y="20"/>
                    <a:pt x="803" y="20"/>
                  </a:cubicBezTo>
                  <a:cubicBezTo>
                    <a:pt x="802" y="19"/>
                    <a:pt x="802" y="19"/>
                    <a:pt x="802" y="19"/>
                  </a:cubicBezTo>
                  <a:cubicBezTo>
                    <a:pt x="801" y="16"/>
                    <a:pt x="801" y="16"/>
                    <a:pt x="801" y="16"/>
                  </a:cubicBezTo>
                  <a:cubicBezTo>
                    <a:pt x="800" y="14"/>
                    <a:pt x="799" y="11"/>
                    <a:pt x="796" y="10"/>
                  </a:cubicBezTo>
                  <a:cubicBezTo>
                    <a:pt x="795" y="10"/>
                    <a:pt x="795" y="10"/>
                    <a:pt x="795" y="10"/>
                  </a:cubicBezTo>
                  <a:cubicBezTo>
                    <a:pt x="794" y="10"/>
                    <a:pt x="794" y="10"/>
                    <a:pt x="794" y="10"/>
                  </a:cubicBezTo>
                  <a:cubicBezTo>
                    <a:pt x="792" y="11"/>
                    <a:pt x="790" y="14"/>
                    <a:pt x="789" y="16"/>
                  </a:cubicBezTo>
                  <a:cubicBezTo>
                    <a:pt x="788" y="19"/>
                    <a:pt x="788" y="19"/>
                    <a:pt x="788" y="19"/>
                  </a:cubicBezTo>
                  <a:cubicBezTo>
                    <a:pt x="788" y="20"/>
                    <a:pt x="788" y="20"/>
                    <a:pt x="788" y="20"/>
                  </a:cubicBezTo>
                  <a:cubicBezTo>
                    <a:pt x="786" y="22"/>
                    <a:pt x="786" y="22"/>
                    <a:pt x="786" y="22"/>
                  </a:cubicBezTo>
                  <a:cubicBezTo>
                    <a:pt x="785" y="23"/>
                    <a:pt x="781" y="23"/>
                    <a:pt x="780" y="22"/>
                  </a:cubicBezTo>
                  <a:cubicBezTo>
                    <a:pt x="778" y="21"/>
                    <a:pt x="778" y="19"/>
                    <a:pt x="776" y="18"/>
                  </a:cubicBezTo>
                  <a:cubicBezTo>
                    <a:pt x="770" y="14"/>
                    <a:pt x="766" y="15"/>
                    <a:pt x="760" y="10"/>
                  </a:cubicBezTo>
                  <a:cubicBezTo>
                    <a:pt x="759" y="9"/>
                    <a:pt x="760" y="7"/>
                    <a:pt x="759" y="5"/>
                  </a:cubicBezTo>
                  <a:cubicBezTo>
                    <a:pt x="755" y="5"/>
                    <a:pt x="755" y="5"/>
                    <a:pt x="755" y="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747" y="0"/>
                    <a:pt x="743" y="16"/>
                    <a:pt x="735" y="13"/>
                  </a:cubicBezTo>
                  <a:cubicBezTo>
                    <a:pt x="731" y="11"/>
                    <a:pt x="731" y="0"/>
                    <a:pt x="727" y="10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5" y="10"/>
                    <a:pt x="724" y="9"/>
                    <a:pt x="722" y="8"/>
                  </a:cubicBezTo>
                  <a:cubicBezTo>
                    <a:pt x="720" y="6"/>
                    <a:pt x="717" y="8"/>
                    <a:pt x="715" y="10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13" y="12"/>
                    <a:pt x="713" y="12"/>
                    <a:pt x="713" y="12"/>
                  </a:cubicBezTo>
                  <a:cubicBezTo>
                    <a:pt x="711" y="11"/>
                    <a:pt x="711" y="8"/>
                    <a:pt x="708" y="7"/>
                  </a:cubicBezTo>
                  <a:cubicBezTo>
                    <a:pt x="703" y="6"/>
                    <a:pt x="699" y="9"/>
                    <a:pt x="696" y="11"/>
                  </a:cubicBezTo>
                  <a:cubicBezTo>
                    <a:pt x="695" y="13"/>
                    <a:pt x="695" y="13"/>
                    <a:pt x="695" y="13"/>
                  </a:cubicBezTo>
                  <a:cubicBezTo>
                    <a:pt x="693" y="13"/>
                    <a:pt x="693" y="13"/>
                    <a:pt x="693" y="13"/>
                  </a:cubicBezTo>
                  <a:cubicBezTo>
                    <a:pt x="692" y="13"/>
                    <a:pt x="692" y="13"/>
                    <a:pt x="692" y="13"/>
                  </a:cubicBezTo>
                  <a:cubicBezTo>
                    <a:pt x="689" y="13"/>
                    <a:pt x="689" y="13"/>
                    <a:pt x="689" y="13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5" y="10"/>
                    <a:pt x="680" y="5"/>
                    <a:pt x="679" y="5"/>
                  </a:cubicBezTo>
                  <a:cubicBezTo>
                    <a:pt x="676" y="4"/>
                    <a:pt x="674" y="4"/>
                    <a:pt x="671" y="6"/>
                  </a:cubicBezTo>
                  <a:cubicBezTo>
                    <a:pt x="666" y="8"/>
                    <a:pt x="666" y="8"/>
                    <a:pt x="666" y="8"/>
                  </a:cubicBezTo>
                  <a:cubicBezTo>
                    <a:pt x="665" y="8"/>
                    <a:pt x="665" y="8"/>
                    <a:pt x="665" y="8"/>
                  </a:cubicBezTo>
                  <a:cubicBezTo>
                    <a:pt x="663" y="7"/>
                    <a:pt x="661" y="7"/>
                    <a:pt x="657" y="8"/>
                  </a:cubicBezTo>
                  <a:cubicBezTo>
                    <a:pt x="654" y="8"/>
                    <a:pt x="654" y="8"/>
                    <a:pt x="654" y="8"/>
                  </a:cubicBezTo>
                  <a:cubicBezTo>
                    <a:pt x="654" y="8"/>
                    <a:pt x="653" y="8"/>
                    <a:pt x="653" y="9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1" y="4"/>
                    <a:pt x="648" y="4"/>
                    <a:pt x="644" y="7"/>
                  </a:cubicBezTo>
                  <a:cubicBezTo>
                    <a:pt x="643" y="8"/>
                    <a:pt x="643" y="8"/>
                    <a:pt x="643" y="8"/>
                  </a:cubicBezTo>
                  <a:cubicBezTo>
                    <a:pt x="639" y="5"/>
                    <a:pt x="639" y="5"/>
                    <a:pt x="639" y="5"/>
                  </a:cubicBezTo>
                  <a:cubicBezTo>
                    <a:pt x="637" y="4"/>
                    <a:pt x="634" y="4"/>
                    <a:pt x="630" y="5"/>
                  </a:cubicBezTo>
                  <a:cubicBezTo>
                    <a:pt x="628" y="6"/>
                    <a:pt x="626" y="7"/>
                    <a:pt x="625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1" y="6"/>
                    <a:pt x="621" y="6"/>
                    <a:pt x="621" y="6"/>
                  </a:cubicBezTo>
                  <a:cubicBezTo>
                    <a:pt x="619" y="5"/>
                    <a:pt x="617" y="4"/>
                    <a:pt x="614" y="5"/>
                  </a:cubicBezTo>
                  <a:cubicBezTo>
                    <a:pt x="612" y="7"/>
                    <a:pt x="612" y="7"/>
                    <a:pt x="612" y="7"/>
                  </a:cubicBezTo>
                  <a:cubicBezTo>
                    <a:pt x="612" y="6"/>
                    <a:pt x="612" y="6"/>
                    <a:pt x="612" y="6"/>
                  </a:cubicBezTo>
                  <a:cubicBezTo>
                    <a:pt x="610" y="5"/>
                    <a:pt x="609" y="12"/>
                    <a:pt x="606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2" y="13"/>
                    <a:pt x="602" y="13"/>
                    <a:pt x="602" y="13"/>
                  </a:cubicBezTo>
                  <a:cubicBezTo>
                    <a:pt x="601" y="12"/>
                    <a:pt x="601" y="12"/>
                    <a:pt x="601" y="12"/>
                  </a:cubicBezTo>
                  <a:cubicBezTo>
                    <a:pt x="601" y="12"/>
                    <a:pt x="600" y="11"/>
                    <a:pt x="599" y="10"/>
                  </a:cubicBezTo>
                  <a:cubicBezTo>
                    <a:pt x="598" y="10"/>
                    <a:pt x="598" y="10"/>
                    <a:pt x="598" y="10"/>
                  </a:cubicBezTo>
                  <a:cubicBezTo>
                    <a:pt x="595" y="4"/>
                    <a:pt x="595" y="4"/>
                    <a:pt x="595" y="4"/>
                  </a:cubicBezTo>
                  <a:cubicBezTo>
                    <a:pt x="594" y="3"/>
                    <a:pt x="593" y="2"/>
                    <a:pt x="592" y="3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89" y="3"/>
                    <a:pt x="587" y="2"/>
                    <a:pt x="585" y="3"/>
                  </a:cubicBezTo>
                  <a:cubicBezTo>
                    <a:pt x="585" y="5"/>
                    <a:pt x="585" y="5"/>
                    <a:pt x="585" y="5"/>
                  </a:cubicBezTo>
                  <a:cubicBezTo>
                    <a:pt x="582" y="5"/>
                    <a:pt x="582" y="5"/>
                    <a:pt x="582" y="5"/>
                  </a:cubicBezTo>
                  <a:cubicBezTo>
                    <a:pt x="581" y="7"/>
                    <a:pt x="581" y="9"/>
                    <a:pt x="580" y="10"/>
                  </a:cubicBezTo>
                  <a:cubicBezTo>
                    <a:pt x="579" y="11"/>
                    <a:pt x="577" y="12"/>
                    <a:pt x="576" y="13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2"/>
                    <a:pt x="571" y="12"/>
                    <a:pt x="571" y="12"/>
                  </a:cubicBezTo>
                  <a:cubicBezTo>
                    <a:pt x="571" y="11"/>
                    <a:pt x="570" y="10"/>
                    <a:pt x="569" y="10"/>
                  </a:cubicBezTo>
                  <a:cubicBezTo>
                    <a:pt x="567" y="9"/>
                    <a:pt x="565" y="10"/>
                    <a:pt x="563" y="11"/>
                  </a:cubicBezTo>
                  <a:cubicBezTo>
                    <a:pt x="562" y="13"/>
                    <a:pt x="562" y="13"/>
                    <a:pt x="562" y="13"/>
                  </a:cubicBezTo>
                  <a:cubicBezTo>
                    <a:pt x="561" y="12"/>
                    <a:pt x="561" y="12"/>
                    <a:pt x="561" y="12"/>
                  </a:cubicBezTo>
                  <a:cubicBezTo>
                    <a:pt x="559" y="11"/>
                    <a:pt x="557" y="9"/>
                    <a:pt x="554" y="10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5" y="10"/>
                    <a:pt x="545" y="10"/>
                    <a:pt x="545" y="10"/>
                  </a:cubicBezTo>
                  <a:cubicBezTo>
                    <a:pt x="544" y="10"/>
                    <a:pt x="544" y="10"/>
                    <a:pt x="544" y="10"/>
                  </a:cubicBezTo>
                  <a:cubicBezTo>
                    <a:pt x="543" y="11"/>
                    <a:pt x="543" y="11"/>
                    <a:pt x="543" y="11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38" y="9"/>
                    <a:pt x="538" y="9"/>
                    <a:pt x="538" y="9"/>
                  </a:cubicBezTo>
                  <a:cubicBezTo>
                    <a:pt x="537" y="8"/>
                    <a:pt x="536" y="7"/>
                    <a:pt x="534" y="7"/>
                  </a:cubicBezTo>
                  <a:cubicBezTo>
                    <a:pt x="531" y="7"/>
                    <a:pt x="531" y="8"/>
                    <a:pt x="531" y="9"/>
                  </a:cubicBezTo>
                  <a:cubicBezTo>
                    <a:pt x="532" y="10"/>
                    <a:pt x="532" y="10"/>
                    <a:pt x="532" y="10"/>
                  </a:cubicBezTo>
                  <a:cubicBezTo>
                    <a:pt x="530" y="11"/>
                    <a:pt x="530" y="11"/>
                    <a:pt x="530" y="11"/>
                  </a:cubicBezTo>
                  <a:cubicBezTo>
                    <a:pt x="528" y="13"/>
                    <a:pt x="528" y="13"/>
                    <a:pt x="528" y="13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525" y="12"/>
                    <a:pt x="523" y="12"/>
                    <a:pt x="523" y="12"/>
                  </a:cubicBezTo>
                  <a:cubicBezTo>
                    <a:pt x="520" y="12"/>
                    <a:pt x="517" y="12"/>
                    <a:pt x="514" y="12"/>
                  </a:cubicBezTo>
                  <a:cubicBezTo>
                    <a:pt x="512" y="11"/>
                    <a:pt x="512" y="11"/>
                    <a:pt x="512" y="11"/>
                  </a:cubicBezTo>
                  <a:cubicBezTo>
                    <a:pt x="510" y="10"/>
                    <a:pt x="510" y="10"/>
                    <a:pt x="510" y="10"/>
                  </a:cubicBezTo>
                  <a:cubicBezTo>
                    <a:pt x="509" y="9"/>
                    <a:pt x="510" y="7"/>
                    <a:pt x="509" y="5"/>
                  </a:cubicBezTo>
                  <a:cubicBezTo>
                    <a:pt x="506" y="5"/>
                    <a:pt x="506" y="5"/>
                    <a:pt x="506" y="5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2" y="2"/>
                    <a:pt x="498" y="5"/>
                    <a:pt x="495" y="8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3" y="9"/>
                    <a:pt x="493" y="9"/>
                    <a:pt x="492" y="10"/>
                  </a:cubicBezTo>
                  <a:cubicBezTo>
                    <a:pt x="491" y="12"/>
                    <a:pt x="491" y="12"/>
                    <a:pt x="491" y="12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9" y="13"/>
                    <a:pt x="487" y="13"/>
                    <a:pt x="485" y="13"/>
                  </a:cubicBezTo>
                  <a:cubicBezTo>
                    <a:pt x="481" y="11"/>
                    <a:pt x="481" y="0"/>
                    <a:pt x="477" y="10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5" y="10"/>
                    <a:pt x="474" y="9"/>
                    <a:pt x="472" y="8"/>
                  </a:cubicBezTo>
                  <a:cubicBezTo>
                    <a:pt x="470" y="6"/>
                    <a:pt x="467" y="8"/>
                    <a:pt x="465" y="10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3" y="12"/>
                    <a:pt x="463" y="12"/>
                    <a:pt x="463" y="12"/>
                  </a:cubicBezTo>
                  <a:cubicBezTo>
                    <a:pt x="462" y="11"/>
                    <a:pt x="461" y="8"/>
                    <a:pt x="458" y="7"/>
                  </a:cubicBezTo>
                  <a:cubicBezTo>
                    <a:pt x="455" y="7"/>
                    <a:pt x="453" y="7"/>
                    <a:pt x="451" y="8"/>
                  </a:cubicBezTo>
                  <a:cubicBezTo>
                    <a:pt x="448" y="10"/>
                    <a:pt x="448" y="10"/>
                    <a:pt x="448" y="10"/>
                  </a:cubicBezTo>
                  <a:cubicBezTo>
                    <a:pt x="446" y="9"/>
                    <a:pt x="446" y="9"/>
                    <a:pt x="446" y="9"/>
                  </a:cubicBezTo>
                  <a:cubicBezTo>
                    <a:pt x="445" y="9"/>
                    <a:pt x="444" y="9"/>
                    <a:pt x="443" y="10"/>
                  </a:cubicBezTo>
                  <a:cubicBezTo>
                    <a:pt x="442" y="10"/>
                    <a:pt x="441" y="10"/>
                    <a:pt x="440" y="11"/>
                  </a:cubicBezTo>
                  <a:cubicBezTo>
                    <a:pt x="436" y="12"/>
                    <a:pt x="436" y="12"/>
                    <a:pt x="436" y="12"/>
                  </a:cubicBezTo>
                  <a:cubicBezTo>
                    <a:pt x="435" y="10"/>
                    <a:pt x="435" y="10"/>
                    <a:pt x="435" y="10"/>
                  </a:cubicBezTo>
                  <a:cubicBezTo>
                    <a:pt x="433" y="8"/>
                    <a:pt x="430" y="5"/>
                    <a:pt x="429" y="5"/>
                  </a:cubicBezTo>
                  <a:cubicBezTo>
                    <a:pt x="426" y="4"/>
                    <a:pt x="424" y="4"/>
                    <a:pt x="421" y="6"/>
                  </a:cubicBezTo>
                  <a:cubicBezTo>
                    <a:pt x="418" y="8"/>
                    <a:pt x="418" y="8"/>
                    <a:pt x="418" y="8"/>
                  </a:cubicBezTo>
                  <a:cubicBezTo>
                    <a:pt x="417" y="7"/>
                    <a:pt x="417" y="7"/>
                    <a:pt x="417" y="7"/>
                  </a:cubicBezTo>
                  <a:cubicBezTo>
                    <a:pt x="417" y="7"/>
                    <a:pt x="416" y="7"/>
                    <a:pt x="416" y="7"/>
                  </a:cubicBezTo>
                  <a:cubicBezTo>
                    <a:pt x="415" y="8"/>
                    <a:pt x="415" y="8"/>
                    <a:pt x="415" y="8"/>
                  </a:cubicBezTo>
                  <a:cubicBezTo>
                    <a:pt x="412" y="7"/>
                    <a:pt x="412" y="7"/>
                    <a:pt x="412" y="7"/>
                  </a:cubicBezTo>
                  <a:cubicBezTo>
                    <a:pt x="410" y="7"/>
                    <a:pt x="409" y="7"/>
                    <a:pt x="407" y="8"/>
                  </a:cubicBezTo>
                  <a:cubicBezTo>
                    <a:pt x="404" y="8"/>
                    <a:pt x="404" y="8"/>
                    <a:pt x="404" y="8"/>
                  </a:cubicBezTo>
                  <a:cubicBezTo>
                    <a:pt x="404" y="8"/>
                    <a:pt x="404" y="8"/>
                    <a:pt x="403" y="9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1" y="4"/>
                    <a:pt x="398" y="4"/>
                    <a:pt x="395" y="7"/>
                  </a:cubicBezTo>
                  <a:cubicBezTo>
                    <a:pt x="393" y="8"/>
                    <a:pt x="393" y="8"/>
                    <a:pt x="393" y="8"/>
                  </a:cubicBezTo>
                  <a:cubicBezTo>
                    <a:pt x="389" y="5"/>
                    <a:pt x="389" y="5"/>
                    <a:pt x="389" y="5"/>
                  </a:cubicBezTo>
                  <a:cubicBezTo>
                    <a:pt x="388" y="5"/>
                    <a:pt x="387" y="4"/>
                    <a:pt x="385" y="4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45" y="4"/>
                    <a:pt x="345" y="4"/>
                    <a:pt x="345" y="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3" y="2"/>
                    <a:pt x="343" y="2"/>
                    <a:pt x="342" y="3"/>
                  </a:cubicBezTo>
                  <a:cubicBezTo>
                    <a:pt x="341" y="4"/>
                    <a:pt x="341" y="4"/>
                    <a:pt x="341" y="4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298" y="3"/>
                    <a:pt x="277" y="0"/>
                    <a:pt x="272" y="12"/>
                  </a:cubicBezTo>
                  <a:cubicBezTo>
                    <a:pt x="272" y="12"/>
                    <a:pt x="272" y="12"/>
                    <a:pt x="272" y="12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261" y="11"/>
                    <a:pt x="258" y="11"/>
                    <a:pt x="257" y="10"/>
                  </a:cubicBezTo>
                  <a:cubicBezTo>
                    <a:pt x="253" y="8"/>
                    <a:pt x="250" y="12"/>
                    <a:pt x="247" y="12"/>
                  </a:cubicBezTo>
                  <a:cubicBezTo>
                    <a:pt x="245" y="12"/>
                    <a:pt x="245" y="7"/>
                    <a:pt x="242" y="10"/>
                  </a:cubicBezTo>
                  <a:cubicBezTo>
                    <a:pt x="240" y="11"/>
                    <a:pt x="239" y="15"/>
                    <a:pt x="237" y="17"/>
                  </a:cubicBezTo>
                  <a:cubicBezTo>
                    <a:pt x="231" y="23"/>
                    <a:pt x="230" y="17"/>
                    <a:pt x="226" y="17"/>
                  </a:cubicBezTo>
                  <a:cubicBezTo>
                    <a:pt x="225" y="17"/>
                    <a:pt x="225" y="17"/>
                    <a:pt x="225" y="17"/>
                  </a:cubicBezTo>
                  <a:cubicBezTo>
                    <a:pt x="224" y="17"/>
                    <a:pt x="224" y="17"/>
                    <a:pt x="224" y="17"/>
                  </a:cubicBezTo>
                  <a:cubicBezTo>
                    <a:pt x="219" y="17"/>
                    <a:pt x="219" y="23"/>
                    <a:pt x="213" y="17"/>
                  </a:cubicBezTo>
                  <a:cubicBezTo>
                    <a:pt x="211" y="15"/>
                    <a:pt x="210" y="11"/>
                    <a:pt x="208" y="10"/>
                  </a:cubicBezTo>
                  <a:cubicBezTo>
                    <a:pt x="205" y="7"/>
                    <a:pt x="205" y="12"/>
                    <a:pt x="203" y="12"/>
                  </a:cubicBezTo>
                  <a:cubicBezTo>
                    <a:pt x="200" y="12"/>
                    <a:pt x="197" y="8"/>
                    <a:pt x="193" y="10"/>
                  </a:cubicBezTo>
                  <a:cubicBezTo>
                    <a:pt x="190" y="11"/>
                    <a:pt x="183" y="12"/>
                    <a:pt x="177" y="12"/>
                  </a:cubicBezTo>
                  <a:cubicBezTo>
                    <a:pt x="177" y="12"/>
                    <a:pt x="175" y="12"/>
                    <a:pt x="173" y="12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9" y="8"/>
                    <a:pt x="169" y="7"/>
                    <a:pt x="166" y="7"/>
                  </a:cubicBezTo>
                  <a:cubicBezTo>
                    <a:pt x="164" y="7"/>
                    <a:pt x="163" y="8"/>
                    <a:pt x="162" y="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3" y="12"/>
                    <a:pt x="147" y="15"/>
                    <a:pt x="141" y="15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5" y="10"/>
                    <a:pt x="133" y="9"/>
                    <a:pt x="130" y="10"/>
                  </a:cubicBezTo>
                  <a:cubicBezTo>
                    <a:pt x="130" y="10"/>
                    <a:pt x="130" y="10"/>
                    <a:pt x="129" y="10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06" y="5"/>
                    <a:pt x="81" y="3"/>
                    <a:pt x="57" y="3"/>
                  </a:cubicBezTo>
                  <a:cubicBezTo>
                    <a:pt x="54" y="3"/>
                    <a:pt x="51" y="3"/>
                    <a:pt x="47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256769">
            <a:off x="2533685" y="2967550"/>
            <a:ext cx="1295924" cy="3886869"/>
            <a:chOff x="1504369" y="2982594"/>
            <a:chExt cx="997455" cy="2991670"/>
          </a:xfrm>
        </p:grpSpPr>
        <p:sp>
          <p:nvSpPr>
            <p:cNvPr id="122" name="Rectangle 62"/>
            <p:cNvSpPr>
              <a:spLocks noChangeArrowheads="1"/>
            </p:cNvSpPr>
            <p:nvPr/>
          </p:nvSpPr>
          <p:spPr bwMode="auto">
            <a:xfrm>
              <a:off x="1521098" y="3026507"/>
              <a:ext cx="967483" cy="8901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63"/>
            <p:cNvSpPr>
              <a:spLocks noChangeArrowheads="1"/>
            </p:cNvSpPr>
            <p:nvPr/>
          </p:nvSpPr>
          <p:spPr bwMode="auto">
            <a:xfrm>
              <a:off x="1521098" y="3026507"/>
              <a:ext cx="490712" cy="890113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64"/>
            <p:cNvSpPr>
              <a:spLocks noEditPoints="1"/>
            </p:cNvSpPr>
            <p:nvPr/>
          </p:nvSpPr>
          <p:spPr bwMode="auto">
            <a:xfrm>
              <a:off x="1504369" y="4207980"/>
              <a:ext cx="996758" cy="1766284"/>
            </a:xfrm>
            <a:custGeom>
              <a:avLst/>
              <a:gdLst>
                <a:gd name="T0" fmla="*/ 673 w 1430"/>
                <a:gd name="T1" fmla="*/ 2024 h 2534"/>
                <a:gd name="T2" fmla="*/ 612 w 1430"/>
                <a:gd name="T3" fmla="*/ 2078 h 2534"/>
                <a:gd name="T4" fmla="*/ 597 w 1430"/>
                <a:gd name="T5" fmla="*/ 2162 h 2534"/>
                <a:gd name="T6" fmla="*/ 638 w 1430"/>
                <a:gd name="T7" fmla="*/ 2234 h 2534"/>
                <a:gd name="T8" fmla="*/ 710 w 1430"/>
                <a:gd name="T9" fmla="*/ 2264 h 2534"/>
                <a:gd name="T10" fmla="*/ 769 w 1430"/>
                <a:gd name="T11" fmla="*/ 2249 h 2534"/>
                <a:gd name="T12" fmla="*/ 824 w 1430"/>
                <a:gd name="T13" fmla="*/ 2189 h 2534"/>
                <a:gd name="T14" fmla="*/ 829 w 1430"/>
                <a:gd name="T15" fmla="*/ 2104 h 2534"/>
                <a:gd name="T16" fmla="*/ 782 w 1430"/>
                <a:gd name="T17" fmla="*/ 2037 h 2534"/>
                <a:gd name="T18" fmla="*/ 715 w 1430"/>
                <a:gd name="T19" fmla="*/ 2015 h 2534"/>
                <a:gd name="T20" fmla="*/ 1430 w 1430"/>
                <a:gd name="T21" fmla="*/ 87 h 2534"/>
                <a:gd name="T22" fmla="*/ 1425 w 1430"/>
                <a:gd name="T23" fmla="*/ 116 h 2534"/>
                <a:gd name="T24" fmla="*/ 1342 w 1430"/>
                <a:gd name="T25" fmla="*/ 167 h 2534"/>
                <a:gd name="T26" fmla="*/ 1224 w 1430"/>
                <a:gd name="T27" fmla="*/ 256 h 2534"/>
                <a:gd name="T28" fmla="*/ 1114 w 1430"/>
                <a:gd name="T29" fmla="*/ 370 h 2534"/>
                <a:gd name="T30" fmla="*/ 1017 w 1430"/>
                <a:gd name="T31" fmla="*/ 511 h 2534"/>
                <a:gd name="T32" fmla="*/ 943 w 1430"/>
                <a:gd name="T33" fmla="*/ 682 h 2534"/>
                <a:gd name="T34" fmla="*/ 900 w 1430"/>
                <a:gd name="T35" fmla="*/ 887 h 2534"/>
                <a:gd name="T36" fmla="*/ 896 w 1430"/>
                <a:gd name="T37" fmla="*/ 1124 h 2534"/>
                <a:gd name="T38" fmla="*/ 932 w 1430"/>
                <a:gd name="T39" fmla="*/ 1384 h 2534"/>
                <a:gd name="T40" fmla="*/ 964 w 1430"/>
                <a:gd name="T41" fmla="*/ 1628 h 2534"/>
                <a:gd name="T42" fmla="*/ 977 w 1430"/>
                <a:gd name="T43" fmla="*/ 1858 h 2534"/>
                <a:gd name="T44" fmla="*/ 972 w 1430"/>
                <a:gd name="T45" fmla="*/ 2067 h 2534"/>
                <a:gd name="T46" fmla="*/ 945 w 1430"/>
                <a:gd name="T47" fmla="*/ 2247 h 2534"/>
                <a:gd name="T48" fmla="*/ 897 w 1430"/>
                <a:gd name="T49" fmla="*/ 2390 h 2534"/>
                <a:gd name="T50" fmla="*/ 822 w 1430"/>
                <a:gd name="T51" fmla="*/ 2488 h 2534"/>
                <a:gd name="T52" fmla="*/ 723 w 1430"/>
                <a:gd name="T53" fmla="*/ 2534 h 2534"/>
                <a:gd name="T54" fmla="*/ 670 w 1430"/>
                <a:gd name="T55" fmla="*/ 2524 h 2534"/>
                <a:gd name="T56" fmla="*/ 580 w 1430"/>
                <a:gd name="T57" fmla="*/ 2460 h 2534"/>
                <a:gd name="T58" fmla="*/ 515 w 1430"/>
                <a:gd name="T59" fmla="*/ 2346 h 2534"/>
                <a:gd name="T60" fmla="*/ 473 w 1430"/>
                <a:gd name="T61" fmla="*/ 2191 h 2534"/>
                <a:gd name="T62" fmla="*/ 454 w 1430"/>
                <a:gd name="T63" fmla="*/ 2001 h 2534"/>
                <a:gd name="T64" fmla="*/ 456 w 1430"/>
                <a:gd name="T65" fmla="*/ 1783 h 2534"/>
                <a:gd name="T66" fmla="*/ 475 w 1430"/>
                <a:gd name="T67" fmla="*/ 1548 h 2534"/>
                <a:gd name="T68" fmla="*/ 511 w 1430"/>
                <a:gd name="T69" fmla="*/ 1300 h 2534"/>
                <a:gd name="T70" fmla="*/ 538 w 1430"/>
                <a:gd name="T71" fmla="*/ 1040 h 2534"/>
                <a:gd name="T72" fmla="*/ 520 w 1430"/>
                <a:gd name="T73" fmla="*/ 815 h 2534"/>
                <a:gd name="T74" fmla="*/ 466 w 1430"/>
                <a:gd name="T75" fmla="*/ 622 h 2534"/>
                <a:gd name="T76" fmla="*/ 382 w 1430"/>
                <a:gd name="T77" fmla="*/ 461 h 2534"/>
                <a:gd name="T78" fmla="*/ 280 w 1430"/>
                <a:gd name="T79" fmla="*/ 329 h 2534"/>
                <a:gd name="T80" fmla="*/ 166 w 1430"/>
                <a:gd name="T81" fmla="*/ 223 h 2534"/>
                <a:gd name="T82" fmla="*/ 50 w 1430"/>
                <a:gd name="T83" fmla="*/ 143 h 2534"/>
                <a:gd name="T84" fmla="*/ 1 w 1430"/>
                <a:gd name="T85" fmla="*/ 108 h 2534"/>
                <a:gd name="T86" fmla="*/ 9 w 1430"/>
                <a:gd name="T87" fmla="*/ 0 h 2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30" h="2534">
                  <a:moveTo>
                    <a:pt x="715" y="2015"/>
                  </a:moveTo>
                  <a:lnTo>
                    <a:pt x="699" y="2016"/>
                  </a:lnTo>
                  <a:lnTo>
                    <a:pt x="673" y="2024"/>
                  </a:lnTo>
                  <a:lnTo>
                    <a:pt x="648" y="2037"/>
                  </a:lnTo>
                  <a:lnTo>
                    <a:pt x="627" y="2056"/>
                  </a:lnTo>
                  <a:lnTo>
                    <a:pt x="612" y="2078"/>
                  </a:lnTo>
                  <a:lnTo>
                    <a:pt x="600" y="2104"/>
                  </a:lnTo>
                  <a:lnTo>
                    <a:pt x="596" y="2133"/>
                  </a:lnTo>
                  <a:lnTo>
                    <a:pt x="597" y="2162"/>
                  </a:lnTo>
                  <a:lnTo>
                    <a:pt x="605" y="2189"/>
                  </a:lnTo>
                  <a:lnTo>
                    <a:pt x="619" y="2214"/>
                  </a:lnTo>
                  <a:lnTo>
                    <a:pt x="638" y="2234"/>
                  </a:lnTo>
                  <a:lnTo>
                    <a:pt x="661" y="2249"/>
                  </a:lnTo>
                  <a:lnTo>
                    <a:pt x="687" y="2260"/>
                  </a:lnTo>
                  <a:lnTo>
                    <a:pt x="710" y="2264"/>
                  </a:lnTo>
                  <a:lnTo>
                    <a:pt x="720" y="2264"/>
                  </a:lnTo>
                  <a:lnTo>
                    <a:pt x="742" y="2260"/>
                  </a:lnTo>
                  <a:lnTo>
                    <a:pt x="769" y="2249"/>
                  </a:lnTo>
                  <a:lnTo>
                    <a:pt x="792" y="2234"/>
                  </a:lnTo>
                  <a:lnTo>
                    <a:pt x="811" y="2214"/>
                  </a:lnTo>
                  <a:lnTo>
                    <a:pt x="824" y="2189"/>
                  </a:lnTo>
                  <a:lnTo>
                    <a:pt x="833" y="2162"/>
                  </a:lnTo>
                  <a:lnTo>
                    <a:pt x="834" y="2133"/>
                  </a:lnTo>
                  <a:lnTo>
                    <a:pt x="829" y="2104"/>
                  </a:lnTo>
                  <a:lnTo>
                    <a:pt x="818" y="2078"/>
                  </a:lnTo>
                  <a:lnTo>
                    <a:pt x="803" y="2056"/>
                  </a:lnTo>
                  <a:lnTo>
                    <a:pt x="782" y="2037"/>
                  </a:lnTo>
                  <a:lnTo>
                    <a:pt x="757" y="2024"/>
                  </a:lnTo>
                  <a:lnTo>
                    <a:pt x="731" y="2016"/>
                  </a:lnTo>
                  <a:lnTo>
                    <a:pt x="715" y="2015"/>
                  </a:lnTo>
                  <a:close/>
                  <a:moveTo>
                    <a:pt x="9" y="0"/>
                  </a:moveTo>
                  <a:lnTo>
                    <a:pt x="1421" y="0"/>
                  </a:lnTo>
                  <a:lnTo>
                    <a:pt x="1430" y="87"/>
                  </a:lnTo>
                  <a:lnTo>
                    <a:pt x="1430" y="99"/>
                  </a:lnTo>
                  <a:lnTo>
                    <a:pt x="1429" y="108"/>
                  </a:lnTo>
                  <a:lnTo>
                    <a:pt x="1425" y="116"/>
                  </a:lnTo>
                  <a:lnTo>
                    <a:pt x="1419" y="121"/>
                  </a:lnTo>
                  <a:lnTo>
                    <a:pt x="1380" y="143"/>
                  </a:lnTo>
                  <a:lnTo>
                    <a:pt x="1342" y="167"/>
                  </a:lnTo>
                  <a:lnTo>
                    <a:pt x="1303" y="193"/>
                  </a:lnTo>
                  <a:lnTo>
                    <a:pt x="1264" y="223"/>
                  </a:lnTo>
                  <a:lnTo>
                    <a:pt x="1224" y="256"/>
                  </a:lnTo>
                  <a:lnTo>
                    <a:pt x="1186" y="290"/>
                  </a:lnTo>
                  <a:lnTo>
                    <a:pt x="1150" y="329"/>
                  </a:lnTo>
                  <a:lnTo>
                    <a:pt x="1114" y="370"/>
                  </a:lnTo>
                  <a:lnTo>
                    <a:pt x="1079" y="414"/>
                  </a:lnTo>
                  <a:lnTo>
                    <a:pt x="1048" y="461"/>
                  </a:lnTo>
                  <a:lnTo>
                    <a:pt x="1017" y="511"/>
                  </a:lnTo>
                  <a:lnTo>
                    <a:pt x="990" y="565"/>
                  </a:lnTo>
                  <a:lnTo>
                    <a:pt x="965" y="622"/>
                  </a:lnTo>
                  <a:lnTo>
                    <a:pt x="943" y="682"/>
                  </a:lnTo>
                  <a:lnTo>
                    <a:pt x="924" y="747"/>
                  </a:lnTo>
                  <a:lnTo>
                    <a:pt x="910" y="815"/>
                  </a:lnTo>
                  <a:lnTo>
                    <a:pt x="900" y="887"/>
                  </a:lnTo>
                  <a:lnTo>
                    <a:pt x="893" y="961"/>
                  </a:lnTo>
                  <a:lnTo>
                    <a:pt x="892" y="1040"/>
                  </a:lnTo>
                  <a:lnTo>
                    <a:pt x="896" y="1124"/>
                  </a:lnTo>
                  <a:lnTo>
                    <a:pt x="905" y="1210"/>
                  </a:lnTo>
                  <a:lnTo>
                    <a:pt x="919" y="1300"/>
                  </a:lnTo>
                  <a:lnTo>
                    <a:pt x="932" y="1384"/>
                  </a:lnTo>
                  <a:lnTo>
                    <a:pt x="944" y="1467"/>
                  </a:lnTo>
                  <a:lnTo>
                    <a:pt x="955" y="1548"/>
                  </a:lnTo>
                  <a:lnTo>
                    <a:pt x="964" y="1628"/>
                  </a:lnTo>
                  <a:lnTo>
                    <a:pt x="970" y="1706"/>
                  </a:lnTo>
                  <a:lnTo>
                    <a:pt x="974" y="1783"/>
                  </a:lnTo>
                  <a:lnTo>
                    <a:pt x="977" y="1858"/>
                  </a:lnTo>
                  <a:lnTo>
                    <a:pt x="978" y="1930"/>
                  </a:lnTo>
                  <a:lnTo>
                    <a:pt x="976" y="2001"/>
                  </a:lnTo>
                  <a:lnTo>
                    <a:pt x="972" y="2067"/>
                  </a:lnTo>
                  <a:lnTo>
                    <a:pt x="965" y="2130"/>
                  </a:lnTo>
                  <a:lnTo>
                    <a:pt x="957" y="2191"/>
                  </a:lnTo>
                  <a:lnTo>
                    <a:pt x="945" y="2247"/>
                  </a:lnTo>
                  <a:lnTo>
                    <a:pt x="932" y="2299"/>
                  </a:lnTo>
                  <a:lnTo>
                    <a:pt x="915" y="2346"/>
                  </a:lnTo>
                  <a:lnTo>
                    <a:pt x="897" y="2390"/>
                  </a:lnTo>
                  <a:lnTo>
                    <a:pt x="875" y="2427"/>
                  </a:lnTo>
                  <a:lnTo>
                    <a:pt x="850" y="2460"/>
                  </a:lnTo>
                  <a:lnTo>
                    <a:pt x="822" y="2488"/>
                  </a:lnTo>
                  <a:lnTo>
                    <a:pt x="792" y="2509"/>
                  </a:lnTo>
                  <a:lnTo>
                    <a:pt x="759" y="2524"/>
                  </a:lnTo>
                  <a:lnTo>
                    <a:pt x="723" y="2534"/>
                  </a:lnTo>
                  <a:lnTo>
                    <a:pt x="715" y="2532"/>
                  </a:lnTo>
                  <a:lnTo>
                    <a:pt x="707" y="2534"/>
                  </a:lnTo>
                  <a:lnTo>
                    <a:pt x="670" y="2524"/>
                  </a:lnTo>
                  <a:lnTo>
                    <a:pt x="638" y="2509"/>
                  </a:lnTo>
                  <a:lnTo>
                    <a:pt x="608" y="2488"/>
                  </a:lnTo>
                  <a:lnTo>
                    <a:pt x="580" y="2460"/>
                  </a:lnTo>
                  <a:lnTo>
                    <a:pt x="555" y="2427"/>
                  </a:lnTo>
                  <a:lnTo>
                    <a:pt x="533" y="2390"/>
                  </a:lnTo>
                  <a:lnTo>
                    <a:pt x="515" y="2346"/>
                  </a:lnTo>
                  <a:lnTo>
                    <a:pt x="498" y="2299"/>
                  </a:lnTo>
                  <a:lnTo>
                    <a:pt x="484" y="2247"/>
                  </a:lnTo>
                  <a:lnTo>
                    <a:pt x="473" y="2191"/>
                  </a:lnTo>
                  <a:lnTo>
                    <a:pt x="465" y="2130"/>
                  </a:lnTo>
                  <a:lnTo>
                    <a:pt x="458" y="2067"/>
                  </a:lnTo>
                  <a:lnTo>
                    <a:pt x="454" y="2001"/>
                  </a:lnTo>
                  <a:lnTo>
                    <a:pt x="452" y="1930"/>
                  </a:lnTo>
                  <a:lnTo>
                    <a:pt x="453" y="1858"/>
                  </a:lnTo>
                  <a:lnTo>
                    <a:pt x="456" y="1783"/>
                  </a:lnTo>
                  <a:lnTo>
                    <a:pt x="460" y="1706"/>
                  </a:lnTo>
                  <a:lnTo>
                    <a:pt x="466" y="1628"/>
                  </a:lnTo>
                  <a:lnTo>
                    <a:pt x="475" y="1548"/>
                  </a:lnTo>
                  <a:lnTo>
                    <a:pt x="486" y="1467"/>
                  </a:lnTo>
                  <a:lnTo>
                    <a:pt x="498" y="1384"/>
                  </a:lnTo>
                  <a:lnTo>
                    <a:pt x="511" y="1300"/>
                  </a:lnTo>
                  <a:lnTo>
                    <a:pt x="525" y="1210"/>
                  </a:lnTo>
                  <a:lnTo>
                    <a:pt x="534" y="1124"/>
                  </a:lnTo>
                  <a:lnTo>
                    <a:pt x="538" y="1040"/>
                  </a:lnTo>
                  <a:lnTo>
                    <a:pt x="537" y="961"/>
                  </a:lnTo>
                  <a:lnTo>
                    <a:pt x="530" y="887"/>
                  </a:lnTo>
                  <a:lnTo>
                    <a:pt x="520" y="815"/>
                  </a:lnTo>
                  <a:lnTo>
                    <a:pt x="505" y="747"/>
                  </a:lnTo>
                  <a:lnTo>
                    <a:pt x="487" y="682"/>
                  </a:lnTo>
                  <a:lnTo>
                    <a:pt x="466" y="622"/>
                  </a:lnTo>
                  <a:lnTo>
                    <a:pt x="441" y="565"/>
                  </a:lnTo>
                  <a:lnTo>
                    <a:pt x="412" y="511"/>
                  </a:lnTo>
                  <a:lnTo>
                    <a:pt x="382" y="461"/>
                  </a:lnTo>
                  <a:lnTo>
                    <a:pt x="351" y="414"/>
                  </a:lnTo>
                  <a:lnTo>
                    <a:pt x="316" y="370"/>
                  </a:lnTo>
                  <a:lnTo>
                    <a:pt x="280" y="329"/>
                  </a:lnTo>
                  <a:lnTo>
                    <a:pt x="244" y="290"/>
                  </a:lnTo>
                  <a:lnTo>
                    <a:pt x="206" y="256"/>
                  </a:lnTo>
                  <a:lnTo>
                    <a:pt x="166" y="223"/>
                  </a:lnTo>
                  <a:lnTo>
                    <a:pt x="127" y="193"/>
                  </a:lnTo>
                  <a:lnTo>
                    <a:pt x="88" y="167"/>
                  </a:lnTo>
                  <a:lnTo>
                    <a:pt x="50" y="143"/>
                  </a:lnTo>
                  <a:lnTo>
                    <a:pt x="10" y="121"/>
                  </a:lnTo>
                  <a:lnTo>
                    <a:pt x="5" y="116"/>
                  </a:lnTo>
                  <a:lnTo>
                    <a:pt x="1" y="108"/>
                  </a:lnTo>
                  <a:lnTo>
                    <a:pt x="0" y="99"/>
                  </a:lnTo>
                  <a:lnTo>
                    <a:pt x="0" y="8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65"/>
            <p:cNvSpPr>
              <a:spLocks/>
            </p:cNvSpPr>
            <p:nvPr/>
          </p:nvSpPr>
          <p:spPr bwMode="auto">
            <a:xfrm>
              <a:off x="1505066" y="4203798"/>
              <a:ext cx="504652" cy="1770466"/>
            </a:xfrm>
            <a:custGeom>
              <a:avLst/>
              <a:gdLst>
                <a:gd name="T0" fmla="*/ 724 w 724"/>
                <a:gd name="T1" fmla="*/ 0 h 2540"/>
                <a:gd name="T2" fmla="*/ 715 w 724"/>
                <a:gd name="T3" fmla="*/ 2021 h 2540"/>
                <a:gd name="T4" fmla="*/ 673 w 724"/>
                <a:gd name="T5" fmla="*/ 2030 h 2540"/>
                <a:gd name="T6" fmla="*/ 629 w 724"/>
                <a:gd name="T7" fmla="*/ 2062 h 2540"/>
                <a:gd name="T8" fmla="*/ 601 w 724"/>
                <a:gd name="T9" fmla="*/ 2110 h 2540"/>
                <a:gd name="T10" fmla="*/ 599 w 724"/>
                <a:gd name="T11" fmla="*/ 2168 h 2540"/>
                <a:gd name="T12" fmla="*/ 620 w 724"/>
                <a:gd name="T13" fmla="*/ 2220 h 2540"/>
                <a:gd name="T14" fmla="*/ 662 w 724"/>
                <a:gd name="T15" fmla="*/ 2255 h 2540"/>
                <a:gd name="T16" fmla="*/ 710 w 724"/>
                <a:gd name="T17" fmla="*/ 2270 h 2540"/>
                <a:gd name="T18" fmla="*/ 724 w 724"/>
                <a:gd name="T19" fmla="*/ 2269 h 2540"/>
                <a:gd name="T20" fmla="*/ 723 w 724"/>
                <a:gd name="T21" fmla="*/ 2540 h 2540"/>
                <a:gd name="T22" fmla="*/ 709 w 724"/>
                <a:gd name="T23" fmla="*/ 2540 h 2540"/>
                <a:gd name="T24" fmla="*/ 638 w 724"/>
                <a:gd name="T25" fmla="*/ 2515 h 2540"/>
                <a:gd name="T26" fmla="*/ 580 w 724"/>
                <a:gd name="T27" fmla="*/ 2466 h 2540"/>
                <a:gd name="T28" fmla="*/ 535 w 724"/>
                <a:gd name="T29" fmla="*/ 2396 h 2540"/>
                <a:gd name="T30" fmla="*/ 499 w 724"/>
                <a:gd name="T31" fmla="*/ 2305 h 2540"/>
                <a:gd name="T32" fmla="*/ 474 w 724"/>
                <a:gd name="T33" fmla="*/ 2197 h 2540"/>
                <a:gd name="T34" fmla="*/ 459 w 724"/>
                <a:gd name="T35" fmla="*/ 2073 h 2540"/>
                <a:gd name="T36" fmla="*/ 453 w 724"/>
                <a:gd name="T37" fmla="*/ 1936 h 2540"/>
                <a:gd name="T38" fmla="*/ 456 w 724"/>
                <a:gd name="T39" fmla="*/ 1789 h 2540"/>
                <a:gd name="T40" fmla="*/ 468 w 724"/>
                <a:gd name="T41" fmla="*/ 1634 h 2540"/>
                <a:gd name="T42" fmla="*/ 486 w 724"/>
                <a:gd name="T43" fmla="*/ 1473 h 2540"/>
                <a:gd name="T44" fmla="*/ 512 w 724"/>
                <a:gd name="T45" fmla="*/ 1306 h 2540"/>
                <a:gd name="T46" fmla="*/ 536 w 724"/>
                <a:gd name="T47" fmla="*/ 1130 h 2540"/>
                <a:gd name="T48" fmla="*/ 537 w 724"/>
                <a:gd name="T49" fmla="*/ 967 h 2540"/>
                <a:gd name="T50" fmla="*/ 521 w 724"/>
                <a:gd name="T51" fmla="*/ 821 h 2540"/>
                <a:gd name="T52" fmla="*/ 489 w 724"/>
                <a:gd name="T53" fmla="*/ 688 h 2540"/>
                <a:gd name="T54" fmla="*/ 442 w 724"/>
                <a:gd name="T55" fmla="*/ 571 h 2540"/>
                <a:gd name="T56" fmla="*/ 384 w 724"/>
                <a:gd name="T57" fmla="*/ 467 h 2540"/>
                <a:gd name="T58" fmla="*/ 317 w 724"/>
                <a:gd name="T59" fmla="*/ 376 h 2540"/>
                <a:gd name="T60" fmla="*/ 244 w 724"/>
                <a:gd name="T61" fmla="*/ 296 h 2540"/>
                <a:gd name="T62" fmla="*/ 167 w 724"/>
                <a:gd name="T63" fmla="*/ 229 h 2540"/>
                <a:gd name="T64" fmla="*/ 89 w 724"/>
                <a:gd name="T65" fmla="*/ 173 h 2540"/>
                <a:gd name="T66" fmla="*/ 12 w 724"/>
                <a:gd name="T67" fmla="*/ 127 h 2540"/>
                <a:gd name="T68" fmla="*/ 3 w 724"/>
                <a:gd name="T69" fmla="*/ 114 h 2540"/>
                <a:gd name="T70" fmla="*/ 0 w 724"/>
                <a:gd name="T71" fmla="*/ 93 h 2540"/>
                <a:gd name="T72" fmla="*/ 13 w 724"/>
                <a:gd name="T73" fmla="*/ 6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4" h="2540">
                  <a:moveTo>
                    <a:pt x="13" y="0"/>
                  </a:moveTo>
                  <a:lnTo>
                    <a:pt x="724" y="0"/>
                  </a:lnTo>
                  <a:lnTo>
                    <a:pt x="724" y="2022"/>
                  </a:lnTo>
                  <a:lnTo>
                    <a:pt x="715" y="2021"/>
                  </a:lnTo>
                  <a:lnTo>
                    <a:pt x="701" y="2022"/>
                  </a:lnTo>
                  <a:lnTo>
                    <a:pt x="673" y="2030"/>
                  </a:lnTo>
                  <a:lnTo>
                    <a:pt x="648" y="2043"/>
                  </a:lnTo>
                  <a:lnTo>
                    <a:pt x="629" y="2062"/>
                  </a:lnTo>
                  <a:lnTo>
                    <a:pt x="612" y="2084"/>
                  </a:lnTo>
                  <a:lnTo>
                    <a:pt x="601" y="2110"/>
                  </a:lnTo>
                  <a:lnTo>
                    <a:pt x="596" y="2139"/>
                  </a:lnTo>
                  <a:lnTo>
                    <a:pt x="599" y="2168"/>
                  </a:lnTo>
                  <a:lnTo>
                    <a:pt x="607" y="2195"/>
                  </a:lnTo>
                  <a:lnTo>
                    <a:pt x="620" y="2220"/>
                  </a:lnTo>
                  <a:lnTo>
                    <a:pt x="639" y="2240"/>
                  </a:lnTo>
                  <a:lnTo>
                    <a:pt x="662" y="2255"/>
                  </a:lnTo>
                  <a:lnTo>
                    <a:pt x="688" y="2266"/>
                  </a:lnTo>
                  <a:lnTo>
                    <a:pt x="710" y="2270"/>
                  </a:lnTo>
                  <a:lnTo>
                    <a:pt x="720" y="2270"/>
                  </a:lnTo>
                  <a:lnTo>
                    <a:pt x="724" y="2269"/>
                  </a:lnTo>
                  <a:lnTo>
                    <a:pt x="724" y="2540"/>
                  </a:lnTo>
                  <a:lnTo>
                    <a:pt x="723" y="2540"/>
                  </a:lnTo>
                  <a:lnTo>
                    <a:pt x="715" y="2538"/>
                  </a:lnTo>
                  <a:lnTo>
                    <a:pt x="709" y="2540"/>
                  </a:lnTo>
                  <a:lnTo>
                    <a:pt x="672" y="2530"/>
                  </a:lnTo>
                  <a:lnTo>
                    <a:pt x="638" y="2515"/>
                  </a:lnTo>
                  <a:lnTo>
                    <a:pt x="608" y="2494"/>
                  </a:lnTo>
                  <a:lnTo>
                    <a:pt x="580" y="2466"/>
                  </a:lnTo>
                  <a:lnTo>
                    <a:pt x="556" y="2433"/>
                  </a:lnTo>
                  <a:lnTo>
                    <a:pt x="535" y="2396"/>
                  </a:lnTo>
                  <a:lnTo>
                    <a:pt x="515" y="2352"/>
                  </a:lnTo>
                  <a:lnTo>
                    <a:pt x="499" y="2305"/>
                  </a:lnTo>
                  <a:lnTo>
                    <a:pt x="485" y="2253"/>
                  </a:lnTo>
                  <a:lnTo>
                    <a:pt x="474" y="2197"/>
                  </a:lnTo>
                  <a:lnTo>
                    <a:pt x="465" y="2136"/>
                  </a:lnTo>
                  <a:lnTo>
                    <a:pt x="459" y="2073"/>
                  </a:lnTo>
                  <a:lnTo>
                    <a:pt x="455" y="2007"/>
                  </a:lnTo>
                  <a:lnTo>
                    <a:pt x="453" y="1936"/>
                  </a:lnTo>
                  <a:lnTo>
                    <a:pt x="453" y="1864"/>
                  </a:lnTo>
                  <a:lnTo>
                    <a:pt x="456" y="1789"/>
                  </a:lnTo>
                  <a:lnTo>
                    <a:pt x="461" y="1712"/>
                  </a:lnTo>
                  <a:lnTo>
                    <a:pt x="468" y="1634"/>
                  </a:lnTo>
                  <a:lnTo>
                    <a:pt x="476" y="1554"/>
                  </a:lnTo>
                  <a:lnTo>
                    <a:pt x="486" y="1473"/>
                  </a:lnTo>
                  <a:lnTo>
                    <a:pt x="498" y="1390"/>
                  </a:lnTo>
                  <a:lnTo>
                    <a:pt x="512" y="1306"/>
                  </a:lnTo>
                  <a:lnTo>
                    <a:pt x="527" y="1216"/>
                  </a:lnTo>
                  <a:lnTo>
                    <a:pt x="536" y="1130"/>
                  </a:lnTo>
                  <a:lnTo>
                    <a:pt x="538" y="1046"/>
                  </a:lnTo>
                  <a:lnTo>
                    <a:pt x="537" y="967"/>
                  </a:lnTo>
                  <a:lnTo>
                    <a:pt x="532" y="893"/>
                  </a:lnTo>
                  <a:lnTo>
                    <a:pt x="521" y="821"/>
                  </a:lnTo>
                  <a:lnTo>
                    <a:pt x="506" y="753"/>
                  </a:lnTo>
                  <a:lnTo>
                    <a:pt x="489" y="688"/>
                  </a:lnTo>
                  <a:lnTo>
                    <a:pt x="466" y="628"/>
                  </a:lnTo>
                  <a:lnTo>
                    <a:pt x="442" y="571"/>
                  </a:lnTo>
                  <a:lnTo>
                    <a:pt x="414" y="517"/>
                  </a:lnTo>
                  <a:lnTo>
                    <a:pt x="384" y="467"/>
                  </a:lnTo>
                  <a:lnTo>
                    <a:pt x="351" y="420"/>
                  </a:lnTo>
                  <a:lnTo>
                    <a:pt x="317" y="376"/>
                  </a:lnTo>
                  <a:lnTo>
                    <a:pt x="281" y="335"/>
                  </a:lnTo>
                  <a:lnTo>
                    <a:pt x="244" y="296"/>
                  </a:lnTo>
                  <a:lnTo>
                    <a:pt x="206" y="262"/>
                  </a:lnTo>
                  <a:lnTo>
                    <a:pt x="167" y="229"/>
                  </a:lnTo>
                  <a:lnTo>
                    <a:pt x="127" y="199"/>
                  </a:lnTo>
                  <a:lnTo>
                    <a:pt x="89" y="173"/>
                  </a:lnTo>
                  <a:lnTo>
                    <a:pt x="50" y="149"/>
                  </a:lnTo>
                  <a:lnTo>
                    <a:pt x="12" y="127"/>
                  </a:lnTo>
                  <a:lnTo>
                    <a:pt x="6" y="122"/>
                  </a:lnTo>
                  <a:lnTo>
                    <a:pt x="3" y="114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9" y="6"/>
                  </a:lnTo>
                  <a:lnTo>
                    <a:pt x="13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148"/>
            <p:cNvSpPr>
              <a:spLocks noEditPoints="1"/>
            </p:cNvSpPr>
            <p:nvPr/>
          </p:nvSpPr>
          <p:spPr bwMode="auto">
            <a:xfrm>
              <a:off x="1816640" y="5514919"/>
              <a:ext cx="368731" cy="456558"/>
            </a:xfrm>
            <a:custGeom>
              <a:avLst/>
              <a:gdLst>
                <a:gd name="T0" fmla="*/ 238 w 529"/>
                <a:gd name="T1" fmla="*/ 149 h 655"/>
                <a:gd name="T2" fmla="*/ 192 w 529"/>
                <a:gd name="T3" fmla="*/ 175 h 655"/>
                <a:gd name="T4" fmla="*/ 161 w 529"/>
                <a:gd name="T5" fmla="*/ 219 h 655"/>
                <a:gd name="T6" fmla="*/ 152 w 529"/>
                <a:gd name="T7" fmla="*/ 272 h 655"/>
                <a:gd name="T8" fmla="*/ 166 w 529"/>
                <a:gd name="T9" fmla="*/ 326 h 655"/>
                <a:gd name="T10" fmla="*/ 201 w 529"/>
                <a:gd name="T11" fmla="*/ 367 h 655"/>
                <a:gd name="T12" fmla="*/ 250 w 529"/>
                <a:gd name="T13" fmla="*/ 388 h 655"/>
                <a:gd name="T14" fmla="*/ 304 w 529"/>
                <a:gd name="T15" fmla="*/ 385 h 655"/>
                <a:gd name="T16" fmla="*/ 351 w 529"/>
                <a:gd name="T17" fmla="*/ 359 h 655"/>
                <a:gd name="T18" fmla="*/ 381 w 529"/>
                <a:gd name="T19" fmla="*/ 316 h 655"/>
                <a:gd name="T20" fmla="*/ 390 w 529"/>
                <a:gd name="T21" fmla="*/ 261 h 655"/>
                <a:gd name="T22" fmla="*/ 376 w 529"/>
                <a:gd name="T23" fmla="*/ 207 h 655"/>
                <a:gd name="T24" fmla="*/ 340 w 529"/>
                <a:gd name="T25" fmla="*/ 168 h 655"/>
                <a:gd name="T26" fmla="*/ 293 w 529"/>
                <a:gd name="T27" fmla="*/ 147 h 655"/>
                <a:gd name="T28" fmla="*/ 9 w 529"/>
                <a:gd name="T29" fmla="*/ 0 h 655"/>
                <a:gd name="T30" fmla="*/ 135 w 529"/>
                <a:gd name="T31" fmla="*/ 45 h 655"/>
                <a:gd name="T32" fmla="*/ 259 w 529"/>
                <a:gd name="T33" fmla="*/ 62 h 655"/>
                <a:gd name="T34" fmla="*/ 382 w 529"/>
                <a:gd name="T35" fmla="*/ 55 h 655"/>
                <a:gd name="T36" fmla="*/ 504 w 529"/>
                <a:gd name="T37" fmla="*/ 31 h 655"/>
                <a:gd name="T38" fmla="*/ 529 w 529"/>
                <a:gd name="T39" fmla="*/ 79 h 655"/>
                <a:gd name="T40" fmla="*/ 522 w 529"/>
                <a:gd name="T41" fmla="*/ 209 h 655"/>
                <a:gd name="T42" fmla="*/ 507 w 529"/>
                <a:gd name="T43" fmla="*/ 327 h 655"/>
                <a:gd name="T44" fmla="*/ 483 w 529"/>
                <a:gd name="T45" fmla="*/ 431 h 655"/>
                <a:gd name="T46" fmla="*/ 449 w 529"/>
                <a:gd name="T47" fmla="*/ 517 h 655"/>
                <a:gd name="T48" fmla="*/ 404 w 529"/>
                <a:gd name="T49" fmla="*/ 585 h 655"/>
                <a:gd name="T50" fmla="*/ 348 w 529"/>
                <a:gd name="T51" fmla="*/ 631 h 655"/>
                <a:gd name="T52" fmla="*/ 281 w 529"/>
                <a:gd name="T53" fmla="*/ 655 h 655"/>
                <a:gd name="T54" fmla="*/ 212 w 529"/>
                <a:gd name="T55" fmla="*/ 644 h 655"/>
                <a:gd name="T56" fmla="*/ 153 w 529"/>
                <a:gd name="T57" fmla="*/ 613 h 655"/>
                <a:gd name="T58" fmla="*/ 105 w 529"/>
                <a:gd name="T59" fmla="*/ 560 h 655"/>
                <a:gd name="T60" fmla="*/ 67 w 529"/>
                <a:gd name="T61" fmla="*/ 490 h 655"/>
                <a:gd name="T62" fmla="*/ 38 w 529"/>
                <a:gd name="T63" fmla="*/ 405 h 655"/>
                <a:gd name="T64" fmla="*/ 17 w 529"/>
                <a:gd name="T65" fmla="*/ 306 h 655"/>
                <a:gd name="T66" fmla="*/ 5 w 529"/>
                <a:gd name="T67" fmla="*/ 199 h 655"/>
                <a:gd name="T68" fmla="*/ 0 w 529"/>
                <a:gd name="T69" fmla="*/ 84 h 655"/>
                <a:gd name="T70" fmla="*/ 1 w 529"/>
                <a:gd name="T71" fmla="*/ 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9" h="655">
                  <a:moveTo>
                    <a:pt x="264" y="144"/>
                  </a:move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304" y="385"/>
                  </a:lnTo>
                  <a:lnTo>
                    <a:pt x="328" y="374"/>
                  </a:lnTo>
                  <a:lnTo>
                    <a:pt x="351" y="359"/>
                  </a:lnTo>
                  <a:lnTo>
                    <a:pt x="368" y="338"/>
                  </a:lnTo>
                  <a:lnTo>
                    <a:pt x="381" y="316"/>
                  </a:lnTo>
                  <a:lnTo>
                    <a:pt x="389" y="289"/>
                  </a:lnTo>
                  <a:lnTo>
                    <a:pt x="390" y="261"/>
                  </a:lnTo>
                  <a:lnTo>
                    <a:pt x="386" y="233"/>
                  </a:lnTo>
                  <a:lnTo>
                    <a:pt x="376" y="207"/>
                  </a:lnTo>
                  <a:lnTo>
                    <a:pt x="360" y="186"/>
                  </a:lnTo>
                  <a:lnTo>
                    <a:pt x="340" y="168"/>
                  </a:lnTo>
                  <a:lnTo>
                    <a:pt x="318" y="155"/>
                  </a:lnTo>
                  <a:lnTo>
                    <a:pt x="293" y="147"/>
                  </a:lnTo>
                  <a:lnTo>
                    <a:pt x="264" y="144"/>
                  </a:lnTo>
                  <a:close/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321" y="60"/>
                  </a:lnTo>
                  <a:lnTo>
                    <a:pt x="382" y="55"/>
                  </a:lnTo>
                  <a:lnTo>
                    <a:pt x="442" y="46"/>
                  </a:lnTo>
                  <a:lnTo>
                    <a:pt x="504" y="31"/>
                  </a:lnTo>
                  <a:lnTo>
                    <a:pt x="529" y="24"/>
                  </a:lnTo>
                  <a:lnTo>
                    <a:pt x="529" y="79"/>
                  </a:lnTo>
                  <a:lnTo>
                    <a:pt x="526" y="145"/>
                  </a:lnTo>
                  <a:lnTo>
                    <a:pt x="522" y="209"/>
                  </a:lnTo>
                  <a:lnTo>
                    <a:pt x="516" y="270"/>
                  </a:lnTo>
                  <a:lnTo>
                    <a:pt x="507" y="327"/>
                  </a:lnTo>
                  <a:lnTo>
                    <a:pt x="496" y="381"/>
                  </a:lnTo>
                  <a:lnTo>
                    <a:pt x="483" y="431"/>
                  </a:lnTo>
                  <a:lnTo>
                    <a:pt x="467" y="477"/>
                  </a:lnTo>
                  <a:lnTo>
                    <a:pt x="449" y="517"/>
                  </a:lnTo>
                  <a:lnTo>
                    <a:pt x="428" y="554"/>
                  </a:lnTo>
                  <a:lnTo>
                    <a:pt x="404" y="585"/>
                  </a:lnTo>
                  <a:lnTo>
                    <a:pt x="377" y="610"/>
                  </a:lnTo>
                  <a:lnTo>
                    <a:pt x="348" y="631"/>
                  </a:lnTo>
                  <a:lnTo>
                    <a:pt x="317" y="645"/>
                  </a:lnTo>
                  <a:lnTo>
                    <a:pt x="281" y="655"/>
                  </a:lnTo>
                  <a:lnTo>
                    <a:pt x="245" y="652"/>
                  </a:lnTo>
                  <a:lnTo>
                    <a:pt x="212" y="644"/>
                  </a:lnTo>
                  <a:lnTo>
                    <a:pt x="181" y="631"/>
                  </a:lnTo>
                  <a:lnTo>
                    <a:pt x="153" y="613"/>
                  </a:lnTo>
                  <a:lnTo>
                    <a:pt x="127" y="588"/>
                  </a:lnTo>
                  <a:lnTo>
                    <a:pt x="105" y="560"/>
                  </a:lnTo>
                  <a:lnTo>
                    <a:pt x="84" y="526"/>
                  </a:lnTo>
                  <a:lnTo>
                    <a:pt x="67" y="490"/>
                  </a:lnTo>
                  <a:lnTo>
                    <a:pt x="51" y="449"/>
                  </a:lnTo>
                  <a:lnTo>
                    <a:pt x="38" y="405"/>
                  </a:lnTo>
                  <a:lnTo>
                    <a:pt x="26" y="356"/>
                  </a:lnTo>
                  <a:lnTo>
                    <a:pt x="17" y="306"/>
                  </a:lnTo>
                  <a:lnTo>
                    <a:pt x="10" y="254"/>
                  </a:lnTo>
                  <a:lnTo>
                    <a:pt x="5" y="199"/>
                  </a:lnTo>
                  <a:lnTo>
                    <a:pt x="1" y="143"/>
                  </a:lnTo>
                  <a:lnTo>
                    <a:pt x="0" y="84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149"/>
            <p:cNvSpPr>
              <a:spLocks/>
            </p:cNvSpPr>
            <p:nvPr/>
          </p:nvSpPr>
          <p:spPr bwMode="auto">
            <a:xfrm>
              <a:off x="1816640" y="5514919"/>
              <a:ext cx="195169" cy="456558"/>
            </a:xfrm>
            <a:custGeom>
              <a:avLst/>
              <a:gdLst>
                <a:gd name="T0" fmla="*/ 9 w 280"/>
                <a:gd name="T1" fmla="*/ 0 h 655"/>
                <a:gd name="T2" fmla="*/ 72 w 280"/>
                <a:gd name="T3" fmla="*/ 26 h 655"/>
                <a:gd name="T4" fmla="*/ 135 w 280"/>
                <a:gd name="T5" fmla="*/ 45 h 655"/>
                <a:gd name="T6" fmla="*/ 196 w 280"/>
                <a:gd name="T7" fmla="*/ 56 h 655"/>
                <a:gd name="T8" fmla="*/ 259 w 280"/>
                <a:gd name="T9" fmla="*/ 62 h 655"/>
                <a:gd name="T10" fmla="*/ 280 w 280"/>
                <a:gd name="T11" fmla="*/ 62 h 655"/>
                <a:gd name="T12" fmla="*/ 280 w 280"/>
                <a:gd name="T13" fmla="*/ 145 h 655"/>
                <a:gd name="T14" fmla="*/ 264 w 280"/>
                <a:gd name="T15" fmla="*/ 144 h 655"/>
                <a:gd name="T16" fmla="*/ 238 w 280"/>
                <a:gd name="T17" fmla="*/ 149 h 655"/>
                <a:gd name="T18" fmla="*/ 213 w 280"/>
                <a:gd name="T19" fmla="*/ 160 h 655"/>
                <a:gd name="T20" fmla="*/ 192 w 280"/>
                <a:gd name="T21" fmla="*/ 175 h 655"/>
                <a:gd name="T22" fmla="*/ 174 w 280"/>
                <a:gd name="T23" fmla="*/ 195 h 655"/>
                <a:gd name="T24" fmla="*/ 161 w 280"/>
                <a:gd name="T25" fmla="*/ 219 h 655"/>
                <a:gd name="T26" fmla="*/ 154 w 280"/>
                <a:gd name="T27" fmla="*/ 245 h 655"/>
                <a:gd name="T28" fmla="*/ 152 w 280"/>
                <a:gd name="T29" fmla="*/ 272 h 655"/>
                <a:gd name="T30" fmla="*/ 157 w 280"/>
                <a:gd name="T31" fmla="*/ 301 h 655"/>
                <a:gd name="T32" fmla="*/ 166 w 280"/>
                <a:gd name="T33" fmla="*/ 326 h 655"/>
                <a:gd name="T34" fmla="*/ 182 w 280"/>
                <a:gd name="T35" fmla="*/ 348 h 655"/>
                <a:gd name="T36" fmla="*/ 201 w 280"/>
                <a:gd name="T37" fmla="*/ 367 h 655"/>
                <a:gd name="T38" fmla="*/ 224 w 280"/>
                <a:gd name="T39" fmla="*/ 380 h 655"/>
                <a:gd name="T40" fmla="*/ 250 w 280"/>
                <a:gd name="T41" fmla="*/ 388 h 655"/>
                <a:gd name="T42" fmla="*/ 277 w 280"/>
                <a:gd name="T43" fmla="*/ 389 h 655"/>
                <a:gd name="T44" fmla="*/ 280 w 280"/>
                <a:gd name="T45" fmla="*/ 389 h 655"/>
                <a:gd name="T46" fmla="*/ 280 w 280"/>
                <a:gd name="T47" fmla="*/ 655 h 655"/>
                <a:gd name="T48" fmla="*/ 262 w 280"/>
                <a:gd name="T49" fmla="*/ 655 h 655"/>
                <a:gd name="T50" fmla="*/ 226 w 280"/>
                <a:gd name="T51" fmla="*/ 649 h 655"/>
                <a:gd name="T52" fmla="*/ 194 w 280"/>
                <a:gd name="T53" fmla="*/ 638 h 655"/>
                <a:gd name="T54" fmla="*/ 164 w 280"/>
                <a:gd name="T55" fmla="*/ 621 h 655"/>
                <a:gd name="T56" fmla="*/ 136 w 280"/>
                <a:gd name="T57" fmla="*/ 598 h 655"/>
                <a:gd name="T58" fmla="*/ 111 w 280"/>
                <a:gd name="T59" fmla="*/ 569 h 655"/>
                <a:gd name="T60" fmla="*/ 90 w 280"/>
                <a:gd name="T61" fmla="*/ 537 h 655"/>
                <a:gd name="T62" fmla="*/ 71 w 280"/>
                <a:gd name="T63" fmla="*/ 500 h 655"/>
                <a:gd name="T64" fmla="*/ 55 w 280"/>
                <a:gd name="T65" fmla="*/ 460 h 655"/>
                <a:gd name="T66" fmla="*/ 40 w 280"/>
                <a:gd name="T67" fmla="*/ 415 h 655"/>
                <a:gd name="T68" fmla="*/ 29 w 280"/>
                <a:gd name="T69" fmla="*/ 367 h 655"/>
                <a:gd name="T70" fmla="*/ 18 w 280"/>
                <a:gd name="T71" fmla="*/ 316 h 655"/>
                <a:gd name="T72" fmla="*/ 12 w 280"/>
                <a:gd name="T73" fmla="*/ 262 h 655"/>
                <a:gd name="T74" fmla="*/ 5 w 280"/>
                <a:gd name="T75" fmla="*/ 206 h 655"/>
                <a:gd name="T76" fmla="*/ 2 w 280"/>
                <a:gd name="T77" fmla="*/ 148 h 655"/>
                <a:gd name="T78" fmla="*/ 0 w 280"/>
                <a:gd name="T79" fmla="*/ 88 h 655"/>
                <a:gd name="T80" fmla="*/ 0 w 280"/>
                <a:gd name="T81" fmla="*/ 25 h 655"/>
                <a:gd name="T82" fmla="*/ 1 w 280"/>
                <a:gd name="T83" fmla="*/ 4 h 655"/>
                <a:gd name="T84" fmla="*/ 9 w 280"/>
                <a:gd name="T8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0" h="655"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280" y="62"/>
                  </a:lnTo>
                  <a:lnTo>
                    <a:pt x="280" y="145"/>
                  </a:lnTo>
                  <a:lnTo>
                    <a:pt x="264" y="144"/>
                  </a:ln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280" y="389"/>
                  </a:lnTo>
                  <a:lnTo>
                    <a:pt x="280" y="655"/>
                  </a:lnTo>
                  <a:lnTo>
                    <a:pt x="262" y="655"/>
                  </a:lnTo>
                  <a:lnTo>
                    <a:pt x="226" y="649"/>
                  </a:lnTo>
                  <a:lnTo>
                    <a:pt x="194" y="638"/>
                  </a:lnTo>
                  <a:lnTo>
                    <a:pt x="164" y="621"/>
                  </a:lnTo>
                  <a:lnTo>
                    <a:pt x="136" y="598"/>
                  </a:lnTo>
                  <a:lnTo>
                    <a:pt x="111" y="569"/>
                  </a:lnTo>
                  <a:lnTo>
                    <a:pt x="90" y="537"/>
                  </a:lnTo>
                  <a:lnTo>
                    <a:pt x="71" y="500"/>
                  </a:lnTo>
                  <a:lnTo>
                    <a:pt x="55" y="460"/>
                  </a:lnTo>
                  <a:lnTo>
                    <a:pt x="40" y="415"/>
                  </a:lnTo>
                  <a:lnTo>
                    <a:pt x="29" y="367"/>
                  </a:lnTo>
                  <a:lnTo>
                    <a:pt x="18" y="316"/>
                  </a:lnTo>
                  <a:lnTo>
                    <a:pt x="12" y="262"/>
                  </a:lnTo>
                  <a:lnTo>
                    <a:pt x="5" y="206"/>
                  </a:lnTo>
                  <a:lnTo>
                    <a:pt x="2" y="148"/>
                  </a:lnTo>
                  <a:lnTo>
                    <a:pt x="0" y="88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150"/>
            <p:cNvSpPr>
              <a:spLocks/>
            </p:cNvSpPr>
            <p:nvPr/>
          </p:nvSpPr>
          <p:spPr bwMode="auto">
            <a:xfrm>
              <a:off x="1506460" y="2982594"/>
              <a:ext cx="995364" cy="462831"/>
            </a:xfrm>
            <a:custGeom>
              <a:avLst/>
              <a:gdLst>
                <a:gd name="T0" fmla="*/ 1411 w 1428"/>
                <a:gd name="T1" fmla="*/ 12 h 664"/>
                <a:gd name="T2" fmla="*/ 1424 w 1428"/>
                <a:gd name="T3" fmla="*/ 525 h 664"/>
                <a:gd name="T4" fmla="*/ 1418 w 1428"/>
                <a:gd name="T5" fmla="*/ 591 h 664"/>
                <a:gd name="T6" fmla="*/ 1371 w 1428"/>
                <a:gd name="T7" fmla="*/ 646 h 664"/>
                <a:gd name="T8" fmla="*/ 1305 w 1428"/>
                <a:gd name="T9" fmla="*/ 664 h 664"/>
                <a:gd name="T10" fmla="*/ 1253 w 1428"/>
                <a:gd name="T11" fmla="*/ 630 h 664"/>
                <a:gd name="T12" fmla="*/ 1217 w 1428"/>
                <a:gd name="T13" fmla="*/ 574 h 664"/>
                <a:gd name="T14" fmla="*/ 1183 w 1428"/>
                <a:gd name="T15" fmla="*/ 525 h 664"/>
                <a:gd name="T16" fmla="*/ 1141 w 1428"/>
                <a:gd name="T17" fmla="*/ 523 h 664"/>
                <a:gd name="T18" fmla="*/ 1097 w 1428"/>
                <a:gd name="T19" fmla="*/ 540 h 664"/>
                <a:gd name="T20" fmla="*/ 1052 w 1428"/>
                <a:gd name="T21" fmla="*/ 541 h 664"/>
                <a:gd name="T22" fmla="*/ 1007 w 1428"/>
                <a:gd name="T23" fmla="*/ 507 h 664"/>
                <a:gd name="T24" fmla="*/ 954 w 1428"/>
                <a:gd name="T25" fmla="*/ 489 h 664"/>
                <a:gd name="T26" fmla="*/ 919 w 1428"/>
                <a:gd name="T27" fmla="*/ 507 h 664"/>
                <a:gd name="T28" fmla="*/ 885 w 1428"/>
                <a:gd name="T29" fmla="*/ 533 h 664"/>
                <a:gd name="T30" fmla="*/ 822 w 1428"/>
                <a:gd name="T31" fmla="*/ 534 h 664"/>
                <a:gd name="T32" fmla="*/ 767 w 1428"/>
                <a:gd name="T33" fmla="*/ 499 h 664"/>
                <a:gd name="T34" fmla="*/ 718 w 1428"/>
                <a:gd name="T35" fmla="*/ 461 h 664"/>
                <a:gd name="T36" fmla="*/ 678 w 1428"/>
                <a:gd name="T37" fmla="*/ 460 h 664"/>
                <a:gd name="T38" fmla="*/ 615 w 1428"/>
                <a:gd name="T39" fmla="*/ 525 h 664"/>
                <a:gd name="T40" fmla="*/ 550 w 1428"/>
                <a:gd name="T41" fmla="*/ 597 h 664"/>
                <a:gd name="T42" fmla="*/ 479 w 1428"/>
                <a:gd name="T43" fmla="*/ 635 h 664"/>
                <a:gd name="T44" fmla="*/ 416 w 1428"/>
                <a:gd name="T45" fmla="*/ 622 h 664"/>
                <a:gd name="T46" fmla="*/ 366 w 1428"/>
                <a:gd name="T47" fmla="*/ 580 h 664"/>
                <a:gd name="T48" fmla="*/ 322 w 1428"/>
                <a:gd name="T49" fmla="*/ 537 h 664"/>
                <a:gd name="T50" fmla="*/ 275 w 1428"/>
                <a:gd name="T51" fmla="*/ 519 h 664"/>
                <a:gd name="T52" fmla="*/ 218 w 1428"/>
                <a:gd name="T53" fmla="*/ 530 h 664"/>
                <a:gd name="T54" fmla="*/ 166 w 1428"/>
                <a:gd name="T55" fmla="*/ 525 h 664"/>
                <a:gd name="T56" fmla="*/ 111 w 1428"/>
                <a:gd name="T57" fmla="*/ 536 h 664"/>
                <a:gd name="T58" fmla="*/ 85 w 1428"/>
                <a:gd name="T59" fmla="*/ 559 h 664"/>
                <a:gd name="T60" fmla="*/ 53 w 1428"/>
                <a:gd name="T61" fmla="*/ 578 h 664"/>
                <a:gd name="T62" fmla="*/ 21 w 1428"/>
                <a:gd name="T63" fmla="*/ 568 h 664"/>
                <a:gd name="T64" fmla="*/ 5 w 1428"/>
                <a:gd name="T65" fmla="*/ 536 h 664"/>
                <a:gd name="T66" fmla="*/ 0 w 1428"/>
                <a:gd name="T67" fmla="*/ 46 h 664"/>
                <a:gd name="T68" fmla="*/ 24 w 1428"/>
                <a:gd name="T69" fmla="*/ 29 h 664"/>
                <a:gd name="T70" fmla="*/ 82 w 1428"/>
                <a:gd name="T71" fmla="*/ 16 h 664"/>
                <a:gd name="T72" fmla="*/ 163 w 1428"/>
                <a:gd name="T73" fmla="*/ 12 h 664"/>
                <a:gd name="T74" fmla="*/ 242 w 1428"/>
                <a:gd name="T75" fmla="*/ 13 h 664"/>
                <a:gd name="T76" fmla="*/ 292 w 1428"/>
                <a:gd name="T77" fmla="*/ 15 h 664"/>
                <a:gd name="T78" fmla="*/ 999 w 1428"/>
                <a:gd name="T79" fmla="*/ 23 h 664"/>
                <a:gd name="T80" fmla="*/ 1084 w 1428"/>
                <a:gd name="T81" fmla="*/ 16 h 664"/>
                <a:gd name="T82" fmla="*/ 1178 w 1428"/>
                <a:gd name="T83" fmla="*/ 9 h 664"/>
                <a:gd name="T84" fmla="*/ 1255 w 1428"/>
                <a:gd name="T85" fmla="*/ 17 h 664"/>
                <a:gd name="T86" fmla="*/ 1278 w 1428"/>
                <a:gd name="T87" fmla="*/ 23 h 664"/>
                <a:gd name="T88" fmla="*/ 1309 w 1428"/>
                <a:gd name="T89" fmla="*/ 30 h 664"/>
                <a:gd name="T90" fmla="*/ 1346 w 1428"/>
                <a:gd name="T91" fmla="*/ 15 h 664"/>
                <a:gd name="T92" fmla="*/ 1382 w 1428"/>
                <a:gd name="T93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8" h="664">
                  <a:moveTo>
                    <a:pt x="1393" y="0"/>
                  </a:moveTo>
                  <a:lnTo>
                    <a:pt x="1402" y="4"/>
                  </a:lnTo>
                  <a:lnTo>
                    <a:pt x="1411" y="12"/>
                  </a:lnTo>
                  <a:lnTo>
                    <a:pt x="1419" y="26"/>
                  </a:lnTo>
                  <a:lnTo>
                    <a:pt x="1424" y="46"/>
                  </a:lnTo>
                  <a:lnTo>
                    <a:pt x="1424" y="525"/>
                  </a:lnTo>
                  <a:lnTo>
                    <a:pt x="1428" y="546"/>
                  </a:lnTo>
                  <a:lnTo>
                    <a:pt x="1426" y="568"/>
                  </a:lnTo>
                  <a:lnTo>
                    <a:pt x="1418" y="591"/>
                  </a:lnTo>
                  <a:lnTo>
                    <a:pt x="1406" y="612"/>
                  </a:lnTo>
                  <a:lnTo>
                    <a:pt x="1390" y="630"/>
                  </a:lnTo>
                  <a:lnTo>
                    <a:pt x="1371" y="646"/>
                  </a:lnTo>
                  <a:lnTo>
                    <a:pt x="1350" y="657"/>
                  </a:lnTo>
                  <a:lnTo>
                    <a:pt x="1329" y="664"/>
                  </a:lnTo>
                  <a:lnTo>
                    <a:pt x="1305" y="664"/>
                  </a:lnTo>
                  <a:lnTo>
                    <a:pt x="1284" y="657"/>
                  </a:lnTo>
                  <a:lnTo>
                    <a:pt x="1267" y="646"/>
                  </a:lnTo>
                  <a:lnTo>
                    <a:pt x="1253" y="630"/>
                  </a:lnTo>
                  <a:lnTo>
                    <a:pt x="1240" y="612"/>
                  </a:lnTo>
                  <a:lnTo>
                    <a:pt x="1228" y="593"/>
                  </a:lnTo>
                  <a:lnTo>
                    <a:pt x="1217" y="574"/>
                  </a:lnTo>
                  <a:lnTo>
                    <a:pt x="1208" y="557"/>
                  </a:lnTo>
                  <a:lnTo>
                    <a:pt x="1196" y="537"/>
                  </a:lnTo>
                  <a:lnTo>
                    <a:pt x="1183" y="525"/>
                  </a:lnTo>
                  <a:lnTo>
                    <a:pt x="1170" y="520"/>
                  </a:lnTo>
                  <a:lnTo>
                    <a:pt x="1156" y="519"/>
                  </a:lnTo>
                  <a:lnTo>
                    <a:pt x="1141" y="523"/>
                  </a:lnTo>
                  <a:lnTo>
                    <a:pt x="1127" y="528"/>
                  </a:lnTo>
                  <a:lnTo>
                    <a:pt x="1113" y="533"/>
                  </a:lnTo>
                  <a:lnTo>
                    <a:pt x="1097" y="540"/>
                  </a:lnTo>
                  <a:lnTo>
                    <a:pt x="1083" y="544"/>
                  </a:lnTo>
                  <a:lnTo>
                    <a:pt x="1067" y="545"/>
                  </a:lnTo>
                  <a:lnTo>
                    <a:pt x="1052" y="541"/>
                  </a:lnTo>
                  <a:lnTo>
                    <a:pt x="1038" y="533"/>
                  </a:lnTo>
                  <a:lnTo>
                    <a:pt x="1022" y="520"/>
                  </a:lnTo>
                  <a:lnTo>
                    <a:pt x="1007" y="507"/>
                  </a:lnTo>
                  <a:lnTo>
                    <a:pt x="990" y="495"/>
                  </a:lnTo>
                  <a:lnTo>
                    <a:pt x="970" y="489"/>
                  </a:lnTo>
                  <a:lnTo>
                    <a:pt x="954" y="489"/>
                  </a:lnTo>
                  <a:lnTo>
                    <a:pt x="941" y="493"/>
                  </a:lnTo>
                  <a:lnTo>
                    <a:pt x="929" y="498"/>
                  </a:lnTo>
                  <a:lnTo>
                    <a:pt x="919" y="507"/>
                  </a:lnTo>
                  <a:lnTo>
                    <a:pt x="908" y="516"/>
                  </a:lnTo>
                  <a:lnTo>
                    <a:pt x="897" y="525"/>
                  </a:lnTo>
                  <a:lnTo>
                    <a:pt x="885" y="533"/>
                  </a:lnTo>
                  <a:lnTo>
                    <a:pt x="863" y="540"/>
                  </a:lnTo>
                  <a:lnTo>
                    <a:pt x="842" y="540"/>
                  </a:lnTo>
                  <a:lnTo>
                    <a:pt x="822" y="534"/>
                  </a:lnTo>
                  <a:lnTo>
                    <a:pt x="802" y="525"/>
                  </a:lnTo>
                  <a:lnTo>
                    <a:pt x="784" y="512"/>
                  </a:lnTo>
                  <a:lnTo>
                    <a:pt x="767" y="499"/>
                  </a:lnTo>
                  <a:lnTo>
                    <a:pt x="750" y="485"/>
                  </a:lnTo>
                  <a:lnTo>
                    <a:pt x="734" y="472"/>
                  </a:lnTo>
                  <a:lnTo>
                    <a:pt x="718" y="461"/>
                  </a:lnTo>
                  <a:lnTo>
                    <a:pt x="704" y="456"/>
                  </a:lnTo>
                  <a:lnTo>
                    <a:pt x="690" y="455"/>
                  </a:lnTo>
                  <a:lnTo>
                    <a:pt x="678" y="460"/>
                  </a:lnTo>
                  <a:lnTo>
                    <a:pt x="657" y="478"/>
                  </a:lnTo>
                  <a:lnTo>
                    <a:pt x="636" y="500"/>
                  </a:lnTo>
                  <a:lnTo>
                    <a:pt x="615" y="525"/>
                  </a:lnTo>
                  <a:lnTo>
                    <a:pt x="594" y="550"/>
                  </a:lnTo>
                  <a:lnTo>
                    <a:pt x="572" y="575"/>
                  </a:lnTo>
                  <a:lnTo>
                    <a:pt x="550" y="597"/>
                  </a:lnTo>
                  <a:lnTo>
                    <a:pt x="527" y="616"/>
                  </a:lnTo>
                  <a:lnTo>
                    <a:pt x="504" y="629"/>
                  </a:lnTo>
                  <a:lnTo>
                    <a:pt x="479" y="635"/>
                  </a:lnTo>
                  <a:lnTo>
                    <a:pt x="455" y="635"/>
                  </a:lnTo>
                  <a:lnTo>
                    <a:pt x="434" y="631"/>
                  </a:lnTo>
                  <a:lnTo>
                    <a:pt x="416" y="622"/>
                  </a:lnTo>
                  <a:lnTo>
                    <a:pt x="398" y="610"/>
                  </a:lnTo>
                  <a:lnTo>
                    <a:pt x="382" y="596"/>
                  </a:lnTo>
                  <a:lnTo>
                    <a:pt x="366" y="580"/>
                  </a:lnTo>
                  <a:lnTo>
                    <a:pt x="351" y="565"/>
                  </a:lnTo>
                  <a:lnTo>
                    <a:pt x="336" y="550"/>
                  </a:lnTo>
                  <a:lnTo>
                    <a:pt x="322" y="537"/>
                  </a:lnTo>
                  <a:lnTo>
                    <a:pt x="307" y="527"/>
                  </a:lnTo>
                  <a:lnTo>
                    <a:pt x="292" y="520"/>
                  </a:lnTo>
                  <a:lnTo>
                    <a:pt x="275" y="519"/>
                  </a:lnTo>
                  <a:lnTo>
                    <a:pt x="258" y="523"/>
                  </a:lnTo>
                  <a:lnTo>
                    <a:pt x="237" y="529"/>
                  </a:lnTo>
                  <a:lnTo>
                    <a:pt x="218" y="530"/>
                  </a:lnTo>
                  <a:lnTo>
                    <a:pt x="201" y="529"/>
                  </a:lnTo>
                  <a:lnTo>
                    <a:pt x="184" y="527"/>
                  </a:lnTo>
                  <a:lnTo>
                    <a:pt x="166" y="525"/>
                  </a:lnTo>
                  <a:lnTo>
                    <a:pt x="148" y="527"/>
                  </a:lnTo>
                  <a:lnTo>
                    <a:pt x="125" y="530"/>
                  </a:lnTo>
                  <a:lnTo>
                    <a:pt x="111" y="536"/>
                  </a:lnTo>
                  <a:lnTo>
                    <a:pt x="100" y="544"/>
                  </a:lnTo>
                  <a:lnTo>
                    <a:pt x="93" y="551"/>
                  </a:lnTo>
                  <a:lnTo>
                    <a:pt x="85" y="559"/>
                  </a:lnTo>
                  <a:lnTo>
                    <a:pt x="76" y="567"/>
                  </a:lnTo>
                  <a:lnTo>
                    <a:pt x="66" y="574"/>
                  </a:lnTo>
                  <a:lnTo>
                    <a:pt x="53" y="578"/>
                  </a:lnTo>
                  <a:lnTo>
                    <a:pt x="36" y="579"/>
                  </a:lnTo>
                  <a:lnTo>
                    <a:pt x="27" y="576"/>
                  </a:lnTo>
                  <a:lnTo>
                    <a:pt x="21" y="568"/>
                  </a:lnTo>
                  <a:lnTo>
                    <a:pt x="14" y="558"/>
                  </a:lnTo>
                  <a:lnTo>
                    <a:pt x="9" y="546"/>
                  </a:lnTo>
                  <a:lnTo>
                    <a:pt x="5" y="536"/>
                  </a:lnTo>
                  <a:lnTo>
                    <a:pt x="2" y="529"/>
                  </a:lnTo>
                  <a:lnTo>
                    <a:pt x="0" y="528"/>
                  </a:lnTo>
                  <a:lnTo>
                    <a:pt x="0" y="46"/>
                  </a:lnTo>
                  <a:lnTo>
                    <a:pt x="11" y="46"/>
                  </a:lnTo>
                  <a:lnTo>
                    <a:pt x="14" y="37"/>
                  </a:lnTo>
                  <a:lnTo>
                    <a:pt x="24" y="29"/>
                  </a:lnTo>
                  <a:lnTo>
                    <a:pt x="40" y="23"/>
                  </a:lnTo>
                  <a:lnTo>
                    <a:pt x="60" y="19"/>
                  </a:lnTo>
                  <a:lnTo>
                    <a:pt x="82" y="16"/>
                  </a:lnTo>
                  <a:lnTo>
                    <a:pt x="108" y="13"/>
                  </a:lnTo>
                  <a:lnTo>
                    <a:pt x="136" y="12"/>
                  </a:lnTo>
                  <a:lnTo>
                    <a:pt x="163" y="12"/>
                  </a:lnTo>
                  <a:lnTo>
                    <a:pt x="191" y="12"/>
                  </a:lnTo>
                  <a:lnTo>
                    <a:pt x="217" y="12"/>
                  </a:lnTo>
                  <a:lnTo>
                    <a:pt x="242" y="13"/>
                  </a:lnTo>
                  <a:lnTo>
                    <a:pt x="263" y="13"/>
                  </a:lnTo>
                  <a:lnTo>
                    <a:pt x="279" y="15"/>
                  </a:lnTo>
                  <a:lnTo>
                    <a:pt x="292" y="15"/>
                  </a:lnTo>
                  <a:lnTo>
                    <a:pt x="525" y="17"/>
                  </a:lnTo>
                  <a:lnTo>
                    <a:pt x="760" y="20"/>
                  </a:lnTo>
                  <a:lnTo>
                    <a:pt x="999" y="23"/>
                  </a:lnTo>
                  <a:lnTo>
                    <a:pt x="1024" y="21"/>
                  </a:lnTo>
                  <a:lnTo>
                    <a:pt x="1052" y="20"/>
                  </a:lnTo>
                  <a:lnTo>
                    <a:pt x="1084" y="16"/>
                  </a:lnTo>
                  <a:lnTo>
                    <a:pt x="1115" y="13"/>
                  </a:lnTo>
                  <a:lnTo>
                    <a:pt x="1147" y="11"/>
                  </a:lnTo>
                  <a:lnTo>
                    <a:pt x="1178" y="9"/>
                  </a:lnTo>
                  <a:lnTo>
                    <a:pt x="1207" y="9"/>
                  </a:lnTo>
                  <a:lnTo>
                    <a:pt x="1233" y="12"/>
                  </a:lnTo>
                  <a:lnTo>
                    <a:pt x="1255" y="17"/>
                  </a:lnTo>
                  <a:lnTo>
                    <a:pt x="1261" y="16"/>
                  </a:lnTo>
                  <a:lnTo>
                    <a:pt x="1268" y="17"/>
                  </a:lnTo>
                  <a:lnTo>
                    <a:pt x="1278" y="23"/>
                  </a:lnTo>
                  <a:lnTo>
                    <a:pt x="1288" y="28"/>
                  </a:lnTo>
                  <a:lnTo>
                    <a:pt x="1299" y="30"/>
                  </a:lnTo>
                  <a:lnTo>
                    <a:pt x="1309" y="30"/>
                  </a:lnTo>
                  <a:lnTo>
                    <a:pt x="1321" y="26"/>
                  </a:lnTo>
                  <a:lnTo>
                    <a:pt x="1334" y="21"/>
                  </a:lnTo>
                  <a:lnTo>
                    <a:pt x="1346" y="15"/>
                  </a:lnTo>
                  <a:lnTo>
                    <a:pt x="1359" y="8"/>
                  </a:lnTo>
                  <a:lnTo>
                    <a:pt x="1371" y="4"/>
                  </a:lnTo>
                  <a:lnTo>
                    <a:pt x="1382" y="0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51"/>
            <p:cNvSpPr>
              <a:spLocks noChangeArrowheads="1"/>
            </p:cNvSpPr>
            <p:nvPr/>
          </p:nvSpPr>
          <p:spPr bwMode="auto">
            <a:xfrm>
              <a:off x="1513430" y="3864342"/>
              <a:ext cx="985606" cy="3540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52"/>
            <p:cNvSpPr>
              <a:spLocks noChangeArrowheads="1"/>
            </p:cNvSpPr>
            <p:nvPr/>
          </p:nvSpPr>
          <p:spPr bwMode="auto">
            <a:xfrm>
              <a:off x="1513430" y="3864342"/>
              <a:ext cx="497682" cy="3540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153"/>
            <p:cNvSpPr>
              <a:spLocks noChangeArrowheads="1"/>
            </p:cNvSpPr>
            <p:nvPr/>
          </p:nvSpPr>
          <p:spPr bwMode="auto">
            <a:xfrm>
              <a:off x="1512733" y="4050450"/>
              <a:ext cx="989091" cy="35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54"/>
            <p:cNvSpPr>
              <a:spLocks/>
            </p:cNvSpPr>
            <p:nvPr/>
          </p:nvSpPr>
          <p:spPr bwMode="auto">
            <a:xfrm>
              <a:off x="1506460" y="2990959"/>
              <a:ext cx="501864" cy="434252"/>
            </a:xfrm>
            <a:custGeom>
              <a:avLst/>
              <a:gdLst>
                <a:gd name="T0" fmla="*/ 191 w 720"/>
                <a:gd name="T1" fmla="*/ 0 h 623"/>
                <a:gd name="T2" fmla="*/ 242 w 720"/>
                <a:gd name="T3" fmla="*/ 1 h 623"/>
                <a:gd name="T4" fmla="*/ 279 w 720"/>
                <a:gd name="T5" fmla="*/ 3 h 623"/>
                <a:gd name="T6" fmla="*/ 466 w 720"/>
                <a:gd name="T7" fmla="*/ 4 h 623"/>
                <a:gd name="T8" fmla="*/ 720 w 720"/>
                <a:gd name="T9" fmla="*/ 8 h 623"/>
                <a:gd name="T10" fmla="*/ 718 w 720"/>
                <a:gd name="T11" fmla="*/ 449 h 623"/>
                <a:gd name="T12" fmla="*/ 690 w 720"/>
                <a:gd name="T13" fmla="*/ 443 h 623"/>
                <a:gd name="T14" fmla="*/ 657 w 720"/>
                <a:gd name="T15" fmla="*/ 466 h 623"/>
                <a:gd name="T16" fmla="*/ 615 w 720"/>
                <a:gd name="T17" fmla="*/ 513 h 623"/>
                <a:gd name="T18" fmla="*/ 572 w 720"/>
                <a:gd name="T19" fmla="*/ 563 h 623"/>
                <a:gd name="T20" fmla="*/ 527 w 720"/>
                <a:gd name="T21" fmla="*/ 604 h 623"/>
                <a:gd name="T22" fmla="*/ 479 w 720"/>
                <a:gd name="T23" fmla="*/ 623 h 623"/>
                <a:gd name="T24" fmla="*/ 434 w 720"/>
                <a:gd name="T25" fmla="*/ 619 h 623"/>
                <a:gd name="T26" fmla="*/ 398 w 720"/>
                <a:gd name="T27" fmla="*/ 598 h 623"/>
                <a:gd name="T28" fmla="*/ 366 w 720"/>
                <a:gd name="T29" fmla="*/ 568 h 623"/>
                <a:gd name="T30" fmla="*/ 336 w 720"/>
                <a:gd name="T31" fmla="*/ 538 h 623"/>
                <a:gd name="T32" fmla="*/ 307 w 720"/>
                <a:gd name="T33" fmla="*/ 515 h 623"/>
                <a:gd name="T34" fmla="*/ 275 w 720"/>
                <a:gd name="T35" fmla="*/ 507 h 623"/>
                <a:gd name="T36" fmla="*/ 237 w 720"/>
                <a:gd name="T37" fmla="*/ 517 h 623"/>
                <a:gd name="T38" fmla="*/ 201 w 720"/>
                <a:gd name="T39" fmla="*/ 517 h 623"/>
                <a:gd name="T40" fmla="*/ 166 w 720"/>
                <a:gd name="T41" fmla="*/ 513 h 623"/>
                <a:gd name="T42" fmla="*/ 125 w 720"/>
                <a:gd name="T43" fmla="*/ 518 h 623"/>
                <a:gd name="T44" fmla="*/ 100 w 720"/>
                <a:gd name="T45" fmla="*/ 532 h 623"/>
                <a:gd name="T46" fmla="*/ 85 w 720"/>
                <a:gd name="T47" fmla="*/ 547 h 623"/>
                <a:gd name="T48" fmla="*/ 66 w 720"/>
                <a:gd name="T49" fmla="*/ 562 h 623"/>
                <a:gd name="T50" fmla="*/ 36 w 720"/>
                <a:gd name="T51" fmla="*/ 567 h 623"/>
                <a:gd name="T52" fmla="*/ 21 w 720"/>
                <a:gd name="T53" fmla="*/ 556 h 623"/>
                <a:gd name="T54" fmla="*/ 9 w 720"/>
                <a:gd name="T55" fmla="*/ 534 h 623"/>
                <a:gd name="T56" fmla="*/ 2 w 720"/>
                <a:gd name="T57" fmla="*/ 517 h 623"/>
                <a:gd name="T58" fmla="*/ 0 w 720"/>
                <a:gd name="T59" fmla="*/ 34 h 623"/>
                <a:gd name="T60" fmla="*/ 14 w 720"/>
                <a:gd name="T61" fmla="*/ 25 h 623"/>
                <a:gd name="T62" fmla="*/ 40 w 720"/>
                <a:gd name="T63" fmla="*/ 11 h 623"/>
                <a:gd name="T64" fmla="*/ 82 w 720"/>
                <a:gd name="T65" fmla="*/ 4 h 623"/>
                <a:gd name="T66" fmla="*/ 136 w 720"/>
                <a:gd name="T6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0" h="623">
                  <a:moveTo>
                    <a:pt x="163" y="0"/>
                  </a:moveTo>
                  <a:lnTo>
                    <a:pt x="191" y="0"/>
                  </a:lnTo>
                  <a:lnTo>
                    <a:pt x="217" y="0"/>
                  </a:lnTo>
                  <a:lnTo>
                    <a:pt x="242" y="1"/>
                  </a:lnTo>
                  <a:lnTo>
                    <a:pt x="263" y="1"/>
                  </a:lnTo>
                  <a:lnTo>
                    <a:pt x="279" y="3"/>
                  </a:lnTo>
                  <a:lnTo>
                    <a:pt x="292" y="3"/>
                  </a:lnTo>
                  <a:lnTo>
                    <a:pt x="466" y="4"/>
                  </a:lnTo>
                  <a:lnTo>
                    <a:pt x="643" y="7"/>
                  </a:lnTo>
                  <a:lnTo>
                    <a:pt x="720" y="8"/>
                  </a:lnTo>
                  <a:lnTo>
                    <a:pt x="720" y="450"/>
                  </a:lnTo>
                  <a:lnTo>
                    <a:pt x="718" y="449"/>
                  </a:lnTo>
                  <a:lnTo>
                    <a:pt x="704" y="443"/>
                  </a:lnTo>
                  <a:lnTo>
                    <a:pt x="690" y="443"/>
                  </a:lnTo>
                  <a:lnTo>
                    <a:pt x="678" y="448"/>
                  </a:lnTo>
                  <a:lnTo>
                    <a:pt x="657" y="466"/>
                  </a:lnTo>
                  <a:lnTo>
                    <a:pt x="636" y="488"/>
                  </a:lnTo>
                  <a:lnTo>
                    <a:pt x="615" y="513"/>
                  </a:lnTo>
                  <a:lnTo>
                    <a:pt x="594" y="538"/>
                  </a:lnTo>
                  <a:lnTo>
                    <a:pt x="572" y="563"/>
                  </a:lnTo>
                  <a:lnTo>
                    <a:pt x="550" y="585"/>
                  </a:lnTo>
                  <a:lnTo>
                    <a:pt x="527" y="604"/>
                  </a:lnTo>
                  <a:lnTo>
                    <a:pt x="504" y="617"/>
                  </a:lnTo>
                  <a:lnTo>
                    <a:pt x="479" y="623"/>
                  </a:lnTo>
                  <a:lnTo>
                    <a:pt x="455" y="623"/>
                  </a:lnTo>
                  <a:lnTo>
                    <a:pt x="434" y="619"/>
                  </a:lnTo>
                  <a:lnTo>
                    <a:pt x="416" y="610"/>
                  </a:lnTo>
                  <a:lnTo>
                    <a:pt x="398" y="598"/>
                  </a:lnTo>
                  <a:lnTo>
                    <a:pt x="382" y="584"/>
                  </a:lnTo>
                  <a:lnTo>
                    <a:pt x="366" y="568"/>
                  </a:lnTo>
                  <a:lnTo>
                    <a:pt x="351" y="553"/>
                  </a:lnTo>
                  <a:lnTo>
                    <a:pt x="336" y="538"/>
                  </a:lnTo>
                  <a:lnTo>
                    <a:pt x="322" y="525"/>
                  </a:lnTo>
                  <a:lnTo>
                    <a:pt x="307" y="515"/>
                  </a:lnTo>
                  <a:lnTo>
                    <a:pt x="292" y="508"/>
                  </a:lnTo>
                  <a:lnTo>
                    <a:pt x="275" y="507"/>
                  </a:lnTo>
                  <a:lnTo>
                    <a:pt x="258" y="511"/>
                  </a:lnTo>
                  <a:lnTo>
                    <a:pt x="237" y="517"/>
                  </a:lnTo>
                  <a:lnTo>
                    <a:pt x="218" y="518"/>
                  </a:lnTo>
                  <a:lnTo>
                    <a:pt x="201" y="517"/>
                  </a:lnTo>
                  <a:lnTo>
                    <a:pt x="184" y="515"/>
                  </a:lnTo>
                  <a:lnTo>
                    <a:pt x="166" y="513"/>
                  </a:lnTo>
                  <a:lnTo>
                    <a:pt x="148" y="515"/>
                  </a:lnTo>
                  <a:lnTo>
                    <a:pt x="125" y="518"/>
                  </a:lnTo>
                  <a:lnTo>
                    <a:pt x="111" y="524"/>
                  </a:lnTo>
                  <a:lnTo>
                    <a:pt x="100" y="532"/>
                  </a:lnTo>
                  <a:lnTo>
                    <a:pt x="93" y="539"/>
                  </a:lnTo>
                  <a:lnTo>
                    <a:pt x="85" y="547"/>
                  </a:lnTo>
                  <a:lnTo>
                    <a:pt x="76" y="555"/>
                  </a:lnTo>
                  <a:lnTo>
                    <a:pt x="66" y="562"/>
                  </a:lnTo>
                  <a:lnTo>
                    <a:pt x="53" y="566"/>
                  </a:lnTo>
                  <a:lnTo>
                    <a:pt x="36" y="567"/>
                  </a:lnTo>
                  <a:lnTo>
                    <a:pt x="27" y="564"/>
                  </a:lnTo>
                  <a:lnTo>
                    <a:pt x="21" y="556"/>
                  </a:lnTo>
                  <a:lnTo>
                    <a:pt x="14" y="546"/>
                  </a:lnTo>
                  <a:lnTo>
                    <a:pt x="9" y="534"/>
                  </a:lnTo>
                  <a:lnTo>
                    <a:pt x="5" y="524"/>
                  </a:lnTo>
                  <a:lnTo>
                    <a:pt x="2" y="517"/>
                  </a:lnTo>
                  <a:lnTo>
                    <a:pt x="0" y="516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4" y="25"/>
                  </a:lnTo>
                  <a:lnTo>
                    <a:pt x="24" y="17"/>
                  </a:lnTo>
                  <a:lnTo>
                    <a:pt x="40" y="11"/>
                  </a:lnTo>
                  <a:lnTo>
                    <a:pt x="60" y="7"/>
                  </a:lnTo>
                  <a:lnTo>
                    <a:pt x="82" y="4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1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664329" y="361952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4329" y="328582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21" name="Freeform 193"/>
          <p:cNvSpPr>
            <a:spLocks noEditPoints="1"/>
          </p:cNvSpPr>
          <p:nvPr/>
        </p:nvSpPr>
        <p:spPr bwMode="auto">
          <a:xfrm>
            <a:off x="5233893" y="2380583"/>
            <a:ext cx="965853" cy="1189354"/>
          </a:xfrm>
          <a:custGeom>
            <a:avLst/>
            <a:gdLst>
              <a:gd name="T0" fmla="*/ 1982 w 2908"/>
              <a:gd name="T1" fmla="*/ 2871 h 3576"/>
              <a:gd name="T2" fmla="*/ 1840 w 2908"/>
              <a:gd name="T3" fmla="*/ 2941 h 3576"/>
              <a:gd name="T4" fmla="*/ 2172 w 2908"/>
              <a:gd name="T5" fmla="*/ 3267 h 3576"/>
              <a:gd name="T6" fmla="*/ 2700 w 2908"/>
              <a:gd name="T7" fmla="*/ 2735 h 3576"/>
              <a:gd name="T8" fmla="*/ 2607 w 2908"/>
              <a:gd name="T9" fmla="*/ 2605 h 3576"/>
              <a:gd name="T10" fmla="*/ 1479 w 2908"/>
              <a:gd name="T11" fmla="*/ 2605 h 3576"/>
              <a:gd name="T12" fmla="*/ 939 w 2908"/>
              <a:gd name="T13" fmla="*/ 2646 h 3576"/>
              <a:gd name="T14" fmla="*/ 953 w 2908"/>
              <a:gd name="T15" fmla="*/ 2505 h 3576"/>
              <a:gd name="T16" fmla="*/ 829 w 2908"/>
              <a:gd name="T17" fmla="*/ 2453 h 3576"/>
              <a:gd name="T18" fmla="*/ 451 w 2908"/>
              <a:gd name="T19" fmla="*/ 2589 h 3576"/>
              <a:gd name="T20" fmla="*/ 483 w 2908"/>
              <a:gd name="T21" fmla="*/ 2505 h 3576"/>
              <a:gd name="T22" fmla="*/ 2245 w 2908"/>
              <a:gd name="T23" fmla="*/ 2247 h 3576"/>
              <a:gd name="T24" fmla="*/ 2714 w 2908"/>
              <a:gd name="T25" fmla="*/ 2443 h 3576"/>
              <a:gd name="T26" fmla="*/ 2908 w 2908"/>
              <a:gd name="T27" fmla="*/ 2912 h 3576"/>
              <a:gd name="T28" fmla="*/ 2714 w 2908"/>
              <a:gd name="T29" fmla="*/ 3381 h 3576"/>
              <a:gd name="T30" fmla="*/ 2245 w 2908"/>
              <a:gd name="T31" fmla="*/ 3576 h 3576"/>
              <a:gd name="T32" fmla="*/ 1776 w 2908"/>
              <a:gd name="T33" fmla="*/ 3381 h 3576"/>
              <a:gd name="T34" fmla="*/ 1582 w 2908"/>
              <a:gd name="T35" fmla="*/ 2912 h 3576"/>
              <a:gd name="T36" fmla="*/ 1776 w 2908"/>
              <a:gd name="T37" fmla="*/ 2443 h 3576"/>
              <a:gd name="T38" fmla="*/ 2245 w 2908"/>
              <a:gd name="T39" fmla="*/ 2247 h 3576"/>
              <a:gd name="T40" fmla="*/ 1582 w 2908"/>
              <a:gd name="T41" fmla="*/ 2146 h 3576"/>
              <a:gd name="T42" fmla="*/ 939 w 2908"/>
              <a:gd name="T43" fmla="*/ 2187 h 3576"/>
              <a:gd name="T44" fmla="*/ 953 w 2908"/>
              <a:gd name="T45" fmla="*/ 2046 h 3576"/>
              <a:gd name="T46" fmla="*/ 829 w 2908"/>
              <a:gd name="T47" fmla="*/ 2016 h 3576"/>
              <a:gd name="T48" fmla="*/ 451 w 2908"/>
              <a:gd name="T49" fmla="*/ 2151 h 3576"/>
              <a:gd name="T50" fmla="*/ 483 w 2908"/>
              <a:gd name="T51" fmla="*/ 2068 h 3576"/>
              <a:gd name="T52" fmla="*/ 970 w 2908"/>
              <a:gd name="T53" fmla="*/ 1635 h 3576"/>
              <a:gd name="T54" fmla="*/ 1834 w 2908"/>
              <a:gd name="T55" fmla="*/ 1753 h 3576"/>
              <a:gd name="T56" fmla="*/ 928 w 2908"/>
              <a:gd name="T57" fmla="*/ 1767 h 3576"/>
              <a:gd name="T58" fmla="*/ 970 w 2908"/>
              <a:gd name="T59" fmla="*/ 1635 h 3576"/>
              <a:gd name="T60" fmla="*/ 821 w 2908"/>
              <a:gd name="T61" fmla="*/ 1594 h 3576"/>
              <a:gd name="T62" fmla="*/ 441 w 2908"/>
              <a:gd name="T63" fmla="*/ 1706 h 3576"/>
              <a:gd name="T64" fmla="*/ 497 w 2908"/>
              <a:gd name="T65" fmla="*/ 1636 h 3576"/>
              <a:gd name="T66" fmla="*/ 1785 w 2908"/>
              <a:gd name="T67" fmla="*/ 1175 h 3576"/>
              <a:gd name="T68" fmla="*/ 1827 w 2908"/>
              <a:gd name="T69" fmla="*/ 1307 h 3576"/>
              <a:gd name="T70" fmla="*/ 921 w 2908"/>
              <a:gd name="T71" fmla="*/ 1293 h 3576"/>
              <a:gd name="T72" fmla="*/ 790 w 2908"/>
              <a:gd name="T73" fmla="*/ 1061 h 3576"/>
              <a:gd name="T74" fmla="*/ 633 w 2908"/>
              <a:gd name="T75" fmla="*/ 1351 h 3576"/>
              <a:gd name="T76" fmla="*/ 435 w 2908"/>
              <a:gd name="T77" fmla="*/ 1238 h 3576"/>
              <a:gd name="T78" fmla="*/ 510 w 2908"/>
              <a:gd name="T79" fmla="*/ 1189 h 3576"/>
              <a:gd name="T80" fmla="*/ 563 w 2908"/>
              <a:gd name="T81" fmla="*/ 384 h 3576"/>
              <a:gd name="T82" fmla="*/ 699 w 2908"/>
              <a:gd name="T83" fmla="*/ 636 h 3576"/>
              <a:gd name="T84" fmla="*/ 1631 w 2908"/>
              <a:gd name="T85" fmla="*/ 614 h 3576"/>
              <a:gd name="T86" fmla="*/ 1729 w 2908"/>
              <a:gd name="T87" fmla="*/ 358 h 3576"/>
              <a:gd name="T88" fmla="*/ 2260 w 2908"/>
              <a:gd name="T89" fmla="*/ 451 h 3576"/>
              <a:gd name="T90" fmla="*/ 2175 w 2908"/>
              <a:gd name="T91" fmla="*/ 2098 h 3576"/>
              <a:gd name="T92" fmla="*/ 1450 w 2908"/>
              <a:gd name="T93" fmla="*/ 3095 h 3576"/>
              <a:gd name="T94" fmla="*/ 49 w 2908"/>
              <a:gd name="T95" fmla="*/ 3146 h 3576"/>
              <a:gd name="T96" fmla="*/ 22 w 2908"/>
              <a:gd name="T97" fmla="*/ 468 h 3576"/>
              <a:gd name="T98" fmla="*/ 1148 w 2908"/>
              <a:gd name="T99" fmla="*/ 102 h 3576"/>
              <a:gd name="T100" fmla="*/ 1082 w 2908"/>
              <a:gd name="T101" fmla="*/ 218 h 3576"/>
              <a:gd name="T102" fmla="*/ 1214 w 2908"/>
              <a:gd name="T103" fmla="*/ 218 h 3576"/>
              <a:gd name="T104" fmla="*/ 1148 w 2908"/>
              <a:gd name="T105" fmla="*/ 102 h 3576"/>
              <a:gd name="T106" fmla="*/ 1303 w 2908"/>
              <a:gd name="T107" fmla="*/ 88 h 3576"/>
              <a:gd name="T108" fmla="*/ 1364 w 2908"/>
              <a:gd name="T109" fmla="*/ 245 h 3576"/>
              <a:gd name="T110" fmla="*/ 1607 w 2908"/>
              <a:gd name="T111" fmla="*/ 322 h 3576"/>
              <a:gd name="T112" fmla="*/ 1588 w 2908"/>
              <a:gd name="T113" fmla="*/ 518 h 3576"/>
              <a:gd name="T114" fmla="*/ 730 w 2908"/>
              <a:gd name="T115" fmla="*/ 536 h 3576"/>
              <a:gd name="T116" fmla="*/ 675 w 2908"/>
              <a:gd name="T117" fmla="*/ 348 h 3576"/>
              <a:gd name="T118" fmla="*/ 913 w 2908"/>
              <a:gd name="T119" fmla="*/ 252 h 3576"/>
              <a:gd name="T120" fmla="*/ 980 w 2908"/>
              <a:gd name="T121" fmla="*/ 11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08" h="3576">
                <a:moveTo>
                  <a:pt x="2607" y="2605"/>
                </a:moveTo>
                <a:lnTo>
                  <a:pt x="2585" y="2607"/>
                </a:lnTo>
                <a:lnTo>
                  <a:pt x="2563" y="2613"/>
                </a:lnTo>
                <a:lnTo>
                  <a:pt x="2543" y="2623"/>
                </a:lnTo>
                <a:lnTo>
                  <a:pt x="2526" y="2640"/>
                </a:lnTo>
                <a:lnTo>
                  <a:pt x="2181" y="3027"/>
                </a:lnTo>
                <a:lnTo>
                  <a:pt x="2003" y="2884"/>
                </a:lnTo>
                <a:lnTo>
                  <a:pt x="1982" y="2871"/>
                </a:lnTo>
                <a:lnTo>
                  <a:pt x="1961" y="2863"/>
                </a:lnTo>
                <a:lnTo>
                  <a:pt x="1939" y="2861"/>
                </a:lnTo>
                <a:lnTo>
                  <a:pt x="1916" y="2863"/>
                </a:lnTo>
                <a:lnTo>
                  <a:pt x="1895" y="2871"/>
                </a:lnTo>
                <a:lnTo>
                  <a:pt x="1875" y="2882"/>
                </a:lnTo>
                <a:lnTo>
                  <a:pt x="1859" y="2899"/>
                </a:lnTo>
                <a:lnTo>
                  <a:pt x="1846" y="2919"/>
                </a:lnTo>
                <a:lnTo>
                  <a:pt x="1840" y="2941"/>
                </a:lnTo>
                <a:lnTo>
                  <a:pt x="1836" y="2963"/>
                </a:lnTo>
                <a:lnTo>
                  <a:pt x="1840" y="2985"/>
                </a:lnTo>
                <a:lnTo>
                  <a:pt x="1846" y="3007"/>
                </a:lnTo>
                <a:lnTo>
                  <a:pt x="1858" y="3026"/>
                </a:lnTo>
                <a:lnTo>
                  <a:pt x="1875" y="3043"/>
                </a:lnTo>
                <a:lnTo>
                  <a:pt x="2130" y="3247"/>
                </a:lnTo>
                <a:lnTo>
                  <a:pt x="2150" y="3260"/>
                </a:lnTo>
                <a:lnTo>
                  <a:pt x="2172" y="3267"/>
                </a:lnTo>
                <a:lnTo>
                  <a:pt x="2193" y="3269"/>
                </a:lnTo>
                <a:lnTo>
                  <a:pt x="2215" y="3267"/>
                </a:lnTo>
                <a:lnTo>
                  <a:pt x="2235" y="3261"/>
                </a:lnTo>
                <a:lnTo>
                  <a:pt x="2254" y="3250"/>
                </a:lnTo>
                <a:lnTo>
                  <a:pt x="2270" y="3236"/>
                </a:lnTo>
                <a:lnTo>
                  <a:pt x="2678" y="2775"/>
                </a:lnTo>
                <a:lnTo>
                  <a:pt x="2691" y="2756"/>
                </a:lnTo>
                <a:lnTo>
                  <a:pt x="2700" y="2735"/>
                </a:lnTo>
                <a:lnTo>
                  <a:pt x="2704" y="2712"/>
                </a:lnTo>
                <a:lnTo>
                  <a:pt x="2702" y="2691"/>
                </a:lnTo>
                <a:lnTo>
                  <a:pt x="2697" y="2669"/>
                </a:lnTo>
                <a:lnTo>
                  <a:pt x="2686" y="2648"/>
                </a:lnTo>
                <a:lnTo>
                  <a:pt x="2670" y="2631"/>
                </a:lnTo>
                <a:lnTo>
                  <a:pt x="2650" y="2618"/>
                </a:lnTo>
                <a:lnTo>
                  <a:pt x="2629" y="2609"/>
                </a:lnTo>
                <a:lnTo>
                  <a:pt x="2607" y="2605"/>
                </a:lnTo>
                <a:close/>
                <a:moveTo>
                  <a:pt x="970" y="2503"/>
                </a:moveTo>
                <a:lnTo>
                  <a:pt x="1428" y="2503"/>
                </a:lnTo>
                <a:lnTo>
                  <a:pt x="1445" y="2505"/>
                </a:lnTo>
                <a:lnTo>
                  <a:pt x="1459" y="2513"/>
                </a:lnTo>
                <a:lnTo>
                  <a:pt x="1469" y="2524"/>
                </a:lnTo>
                <a:lnTo>
                  <a:pt x="1477" y="2538"/>
                </a:lnTo>
                <a:lnTo>
                  <a:pt x="1479" y="2554"/>
                </a:lnTo>
                <a:lnTo>
                  <a:pt x="1479" y="2605"/>
                </a:lnTo>
                <a:lnTo>
                  <a:pt x="1477" y="2621"/>
                </a:lnTo>
                <a:lnTo>
                  <a:pt x="1469" y="2635"/>
                </a:lnTo>
                <a:lnTo>
                  <a:pt x="1459" y="2646"/>
                </a:lnTo>
                <a:lnTo>
                  <a:pt x="1445" y="2654"/>
                </a:lnTo>
                <a:lnTo>
                  <a:pt x="1428" y="2656"/>
                </a:lnTo>
                <a:lnTo>
                  <a:pt x="970" y="2656"/>
                </a:lnTo>
                <a:lnTo>
                  <a:pt x="953" y="2654"/>
                </a:lnTo>
                <a:lnTo>
                  <a:pt x="939" y="2646"/>
                </a:lnTo>
                <a:lnTo>
                  <a:pt x="928" y="2635"/>
                </a:lnTo>
                <a:lnTo>
                  <a:pt x="921" y="2621"/>
                </a:lnTo>
                <a:lnTo>
                  <a:pt x="919" y="2605"/>
                </a:lnTo>
                <a:lnTo>
                  <a:pt x="919" y="2554"/>
                </a:lnTo>
                <a:lnTo>
                  <a:pt x="921" y="2538"/>
                </a:lnTo>
                <a:lnTo>
                  <a:pt x="928" y="2524"/>
                </a:lnTo>
                <a:lnTo>
                  <a:pt x="939" y="2513"/>
                </a:lnTo>
                <a:lnTo>
                  <a:pt x="953" y="2505"/>
                </a:lnTo>
                <a:lnTo>
                  <a:pt x="970" y="2503"/>
                </a:lnTo>
                <a:close/>
                <a:moveTo>
                  <a:pt x="790" y="2388"/>
                </a:moveTo>
                <a:lnTo>
                  <a:pt x="804" y="2392"/>
                </a:lnTo>
                <a:lnTo>
                  <a:pt x="817" y="2400"/>
                </a:lnTo>
                <a:lnTo>
                  <a:pt x="827" y="2411"/>
                </a:lnTo>
                <a:lnTo>
                  <a:pt x="832" y="2425"/>
                </a:lnTo>
                <a:lnTo>
                  <a:pt x="832" y="2439"/>
                </a:lnTo>
                <a:lnTo>
                  <a:pt x="829" y="2453"/>
                </a:lnTo>
                <a:lnTo>
                  <a:pt x="821" y="2466"/>
                </a:lnTo>
                <a:lnTo>
                  <a:pt x="633" y="2678"/>
                </a:lnTo>
                <a:lnTo>
                  <a:pt x="622" y="2686"/>
                </a:lnTo>
                <a:lnTo>
                  <a:pt x="610" y="2692"/>
                </a:lnTo>
                <a:lnTo>
                  <a:pt x="597" y="2694"/>
                </a:lnTo>
                <a:lnTo>
                  <a:pt x="582" y="2691"/>
                </a:lnTo>
                <a:lnTo>
                  <a:pt x="568" y="2683"/>
                </a:lnTo>
                <a:lnTo>
                  <a:pt x="451" y="2589"/>
                </a:lnTo>
                <a:lnTo>
                  <a:pt x="441" y="2578"/>
                </a:lnTo>
                <a:lnTo>
                  <a:pt x="435" y="2565"/>
                </a:lnTo>
                <a:lnTo>
                  <a:pt x="434" y="2551"/>
                </a:lnTo>
                <a:lnTo>
                  <a:pt x="436" y="2537"/>
                </a:lnTo>
                <a:lnTo>
                  <a:pt x="444" y="2523"/>
                </a:lnTo>
                <a:lnTo>
                  <a:pt x="454" y="2513"/>
                </a:lnTo>
                <a:lnTo>
                  <a:pt x="468" y="2508"/>
                </a:lnTo>
                <a:lnTo>
                  <a:pt x="483" y="2505"/>
                </a:lnTo>
                <a:lnTo>
                  <a:pt x="497" y="2509"/>
                </a:lnTo>
                <a:lnTo>
                  <a:pt x="510" y="2516"/>
                </a:lnTo>
                <a:lnTo>
                  <a:pt x="592" y="2582"/>
                </a:lnTo>
                <a:lnTo>
                  <a:pt x="751" y="2404"/>
                </a:lnTo>
                <a:lnTo>
                  <a:pt x="762" y="2394"/>
                </a:lnTo>
                <a:lnTo>
                  <a:pt x="776" y="2389"/>
                </a:lnTo>
                <a:lnTo>
                  <a:pt x="790" y="2388"/>
                </a:lnTo>
                <a:close/>
                <a:moveTo>
                  <a:pt x="2245" y="2247"/>
                </a:moveTo>
                <a:lnTo>
                  <a:pt x="2312" y="2251"/>
                </a:lnTo>
                <a:lnTo>
                  <a:pt x="2378" y="2262"/>
                </a:lnTo>
                <a:lnTo>
                  <a:pt x="2442" y="2278"/>
                </a:lnTo>
                <a:lnTo>
                  <a:pt x="2503" y="2299"/>
                </a:lnTo>
                <a:lnTo>
                  <a:pt x="2561" y="2328"/>
                </a:lnTo>
                <a:lnTo>
                  <a:pt x="2615" y="2361"/>
                </a:lnTo>
                <a:lnTo>
                  <a:pt x="2666" y="2399"/>
                </a:lnTo>
                <a:lnTo>
                  <a:pt x="2714" y="2443"/>
                </a:lnTo>
                <a:lnTo>
                  <a:pt x="2756" y="2489"/>
                </a:lnTo>
                <a:lnTo>
                  <a:pt x="2795" y="2540"/>
                </a:lnTo>
                <a:lnTo>
                  <a:pt x="2828" y="2595"/>
                </a:lnTo>
                <a:lnTo>
                  <a:pt x="2856" y="2654"/>
                </a:lnTo>
                <a:lnTo>
                  <a:pt x="2878" y="2715"/>
                </a:lnTo>
                <a:lnTo>
                  <a:pt x="2895" y="2778"/>
                </a:lnTo>
                <a:lnTo>
                  <a:pt x="2904" y="2843"/>
                </a:lnTo>
                <a:lnTo>
                  <a:pt x="2908" y="2912"/>
                </a:lnTo>
                <a:lnTo>
                  <a:pt x="2904" y="2980"/>
                </a:lnTo>
                <a:lnTo>
                  <a:pt x="2895" y="3046"/>
                </a:lnTo>
                <a:lnTo>
                  <a:pt x="2878" y="3109"/>
                </a:lnTo>
                <a:lnTo>
                  <a:pt x="2856" y="3171"/>
                </a:lnTo>
                <a:lnTo>
                  <a:pt x="2828" y="3228"/>
                </a:lnTo>
                <a:lnTo>
                  <a:pt x="2795" y="3283"/>
                </a:lnTo>
                <a:lnTo>
                  <a:pt x="2756" y="3334"/>
                </a:lnTo>
                <a:lnTo>
                  <a:pt x="2714" y="3381"/>
                </a:lnTo>
                <a:lnTo>
                  <a:pt x="2666" y="3424"/>
                </a:lnTo>
                <a:lnTo>
                  <a:pt x="2615" y="3462"/>
                </a:lnTo>
                <a:lnTo>
                  <a:pt x="2561" y="3496"/>
                </a:lnTo>
                <a:lnTo>
                  <a:pt x="2503" y="3524"/>
                </a:lnTo>
                <a:lnTo>
                  <a:pt x="2442" y="3546"/>
                </a:lnTo>
                <a:lnTo>
                  <a:pt x="2378" y="3563"/>
                </a:lnTo>
                <a:lnTo>
                  <a:pt x="2312" y="3573"/>
                </a:lnTo>
                <a:lnTo>
                  <a:pt x="2245" y="3576"/>
                </a:lnTo>
                <a:lnTo>
                  <a:pt x="2177" y="3573"/>
                </a:lnTo>
                <a:lnTo>
                  <a:pt x="2111" y="3563"/>
                </a:lnTo>
                <a:lnTo>
                  <a:pt x="2047" y="3546"/>
                </a:lnTo>
                <a:lnTo>
                  <a:pt x="1987" y="3524"/>
                </a:lnTo>
                <a:lnTo>
                  <a:pt x="1928" y="3496"/>
                </a:lnTo>
                <a:lnTo>
                  <a:pt x="1874" y="3462"/>
                </a:lnTo>
                <a:lnTo>
                  <a:pt x="1823" y="3424"/>
                </a:lnTo>
                <a:lnTo>
                  <a:pt x="1776" y="3381"/>
                </a:lnTo>
                <a:lnTo>
                  <a:pt x="1733" y="3334"/>
                </a:lnTo>
                <a:lnTo>
                  <a:pt x="1695" y="3283"/>
                </a:lnTo>
                <a:lnTo>
                  <a:pt x="1662" y="3228"/>
                </a:lnTo>
                <a:lnTo>
                  <a:pt x="1634" y="3171"/>
                </a:lnTo>
                <a:lnTo>
                  <a:pt x="1611" y="3109"/>
                </a:lnTo>
                <a:lnTo>
                  <a:pt x="1595" y="3046"/>
                </a:lnTo>
                <a:lnTo>
                  <a:pt x="1585" y="2980"/>
                </a:lnTo>
                <a:lnTo>
                  <a:pt x="1582" y="2912"/>
                </a:lnTo>
                <a:lnTo>
                  <a:pt x="1585" y="2843"/>
                </a:lnTo>
                <a:lnTo>
                  <a:pt x="1595" y="2778"/>
                </a:lnTo>
                <a:lnTo>
                  <a:pt x="1611" y="2715"/>
                </a:lnTo>
                <a:lnTo>
                  <a:pt x="1634" y="2654"/>
                </a:lnTo>
                <a:lnTo>
                  <a:pt x="1662" y="2595"/>
                </a:lnTo>
                <a:lnTo>
                  <a:pt x="1695" y="2540"/>
                </a:lnTo>
                <a:lnTo>
                  <a:pt x="1733" y="2489"/>
                </a:lnTo>
                <a:lnTo>
                  <a:pt x="1776" y="2443"/>
                </a:lnTo>
                <a:lnTo>
                  <a:pt x="1823" y="2399"/>
                </a:lnTo>
                <a:lnTo>
                  <a:pt x="1874" y="2361"/>
                </a:lnTo>
                <a:lnTo>
                  <a:pt x="1928" y="2328"/>
                </a:lnTo>
                <a:lnTo>
                  <a:pt x="1987" y="2299"/>
                </a:lnTo>
                <a:lnTo>
                  <a:pt x="2047" y="2278"/>
                </a:lnTo>
                <a:lnTo>
                  <a:pt x="2111" y="2262"/>
                </a:lnTo>
                <a:lnTo>
                  <a:pt x="2177" y="2251"/>
                </a:lnTo>
                <a:lnTo>
                  <a:pt x="2245" y="2247"/>
                </a:lnTo>
                <a:close/>
                <a:moveTo>
                  <a:pt x="970" y="2044"/>
                </a:moveTo>
                <a:lnTo>
                  <a:pt x="1531" y="2044"/>
                </a:lnTo>
                <a:lnTo>
                  <a:pt x="1546" y="2046"/>
                </a:lnTo>
                <a:lnTo>
                  <a:pt x="1560" y="2053"/>
                </a:lnTo>
                <a:lnTo>
                  <a:pt x="1572" y="2064"/>
                </a:lnTo>
                <a:lnTo>
                  <a:pt x="1579" y="2078"/>
                </a:lnTo>
                <a:lnTo>
                  <a:pt x="1582" y="2095"/>
                </a:lnTo>
                <a:lnTo>
                  <a:pt x="1582" y="2146"/>
                </a:lnTo>
                <a:lnTo>
                  <a:pt x="1579" y="2162"/>
                </a:lnTo>
                <a:lnTo>
                  <a:pt x="1572" y="2176"/>
                </a:lnTo>
                <a:lnTo>
                  <a:pt x="1560" y="2187"/>
                </a:lnTo>
                <a:lnTo>
                  <a:pt x="1546" y="2194"/>
                </a:lnTo>
                <a:lnTo>
                  <a:pt x="1531" y="2197"/>
                </a:lnTo>
                <a:lnTo>
                  <a:pt x="970" y="2197"/>
                </a:lnTo>
                <a:lnTo>
                  <a:pt x="953" y="2194"/>
                </a:lnTo>
                <a:lnTo>
                  <a:pt x="939" y="2187"/>
                </a:lnTo>
                <a:lnTo>
                  <a:pt x="928" y="2176"/>
                </a:lnTo>
                <a:lnTo>
                  <a:pt x="921" y="2162"/>
                </a:lnTo>
                <a:lnTo>
                  <a:pt x="919" y="2146"/>
                </a:lnTo>
                <a:lnTo>
                  <a:pt x="919" y="2095"/>
                </a:lnTo>
                <a:lnTo>
                  <a:pt x="921" y="2078"/>
                </a:lnTo>
                <a:lnTo>
                  <a:pt x="928" y="2064"/>
                </a:lnTo>
                <a:lnTo>
                  <a:pt x="939" y="2053"/>
                </a:lnTo>
                <a:lnTo>
                  <a:pt x="953" y="2046"/>
                </a:lnTo>
                <a:lnTo>
                  <a:pt x="970" y="2044"/>
                </a:lnTo>
                <a:close/>
                <a:moveTo>
                  <a:pt x="790" y="1951"/>
                </a:moveTo>
                <a:lnTo>
                  <a:pt x="804" y="1954"/>
                </a:lnTo>
                <a:lnTo>
                  <a:pt x="817" y="1962"/>
                </a:lnTo>
                <a:lnTo>
                  <a:pt x="827" y="1973"/>
                </a:lnTo>
                <a:lnTo>
                  <a:pt x="832" y="1987"/>
                </a:lnTo>
                <a:lnTo>
                  <a:pt x="832" y="2001"/>
                </a:lnTo>
                <a:lnTo>
                  <a:pt x="829" y="2016"/>
                </a:lnTo>
                <a:lnTo>
                  <a:pt x="821" y="2029"/>
                </a:lnTo>
                <a:lnTo>
                  <a:pt x="633" y="2240"/>
                </a:lnTo>
                <a:lnTo>
                  <a:pt x="622" y="2249"/>
                </a:lnTo>
                <a:lnTo>
                  <a:pt x="610" y="2254"/>
                </a:lnTo>
                <a:lnTo>
                  <a:pt x="597" y="2256"/>
                </a:lnTo>
                <a:lnTo>
                  <a:pt x="582" y="2253"/>
                </a:lnTo>
                <a:lnTo>
                  <a:pt x="568" y="2245"/>
                </a:lnTo>
                <a:lnTo>
                  <a:pt x="451" y="2151"/>
                </a:lnTo>
                <a:lnTo>
                  <a:pt x="441" y="2140"/>
                </a:lnTo>
                <a:lnTo>
                  <a:pt x="435" y="2127"/>
                </a:lnTo>
                <a:lnTo>
                  <a:pt x="434" y="2113"/>
                </a:lnTo>
                <a:lnTo>
                  <a:pt x="436" y="2099"/>
                </a:lnTo>
                <a:lnTo>
                  <a:pt x="444" y="2085"/>
                </a:lnTo>
                <a:lnTo>
                  <a:pt x="454" y="2075"/>
                </a:lnTo>
                <a:lnTo>
                  <a:pt x="468" y="2070"/>
                </a:lnTo>
                <a:lnTo>
                  <a:pt x="483" y="2068"/>
                </a:lnTo>
                <a:lnTo>
                  <a:pt x="497" y="2071"/>
                </a:lnTo>
                <a:lnTo>
                  <a:pt x="510" y="2078"/>
                </a:lnTo>
                <a:lnTo>
                  <a:pt x="592" y="2145"/>
                </a:lnTo>
                <a:lnTo>
                  <a:pt x="751" y="1966"/>
                </a:lnTo>
                <a:lnTo>
                  <a:pt x="762" y="1956"/>
                </a:lnTo>
                <a:lnTo>
                  <a:pt x="776" y="1952"/>
                </a:lnTo>
                <a:lnTo>
                  <a:pt x="790" y="1951"/>
                </a:lnTo>
                <a:close/>
                <a:moveTo>
                  <a:pt x="970" y="1635"/>
                </a:moveTo>
                <a:lnTo>
                  <a:pt x="1785" y="1635"/>
                </a:lnTo>
                <a:lnTo>
                  <a:pt x="1802" y="1637"/>
                </a:lnTo>
                <a:lnTo>
                  <a:pt x="1816" y="1645"/>
                </a:lnTo>
                <a:lnTo>
                  <a:pt x="1827" y="1656"/>
                </a:lnTo>
                <a:lnTo>
                  <a:pt x="1834" y="1670"/>
                </a:lnTo>
                <a:lnTo>
                  <a:pt x="1836" y="1686"/>
                </a:lnTo>
                <a:lnTo>
                  <a:pt x="1836" y="1737"/>
                </a:lnTo>
                <a:lnTo>
                  <a:pt x="1834" y="1753"/>
                </a:lnTo>
                <a:lnTo>
                  <a:pt x="1827" y="1767"/>
                </a:lnTo>
                <a:lnTo>
                  <a:pt x="1816" y="1778"/>
                </a:lnTo>
                <a:lnTo>
                  <a:pt x="1802" y="1786"/>
                </a:lnTo>
                <a:lnTo>
                  <a:pt x="1785" y="1788"/>
                </a:lnTo>
                <a:lnTo>
                  <a:pt x="970" y="1788"/>
                </a:lnTo>
                <a:lnTo>
                  <a:pt x="953" y="1786"/>
                </a:lnTo>
                <a:lnTo>
                  <a:pt x="939" y="1778"/>
                </a:lnTo>
                <a:lnTo>
                  <a:pt x="928" y="1767"/>
                </a:lnTo>
                <a:lnTo>
                  <a:pt x="921" y="1753"/>
                </a:lnTo>
                <a:lnTo>
                  <a:pt x="919" y="1737"/>
                </a:lnTo>
                <a:lnTo>
                  <a:pt x="919" y="1686"/>
                </a:lnTo>
                <a:lnTo>
                  <a:pt x="921" y="1670"/>
                </a:lnTo>
                <a:lnTo>
                  <a:pt x="928" y="1656"/>
                </a:lnTo>
                <a:lnTo>
                  <a:pt x="939" y="1645"/>
                </a:lnTo>
                <a:lnTo>
                  <a:pt x="953" y="1637"/>
                </a:lnTo>
                <a:lnTo>
                  <a:pt x="970" y="1635"/>
                </a:lnTo>
                <a:close/>
                <a:moveTo>
                  <a:pt x="790" y="1516"/>
                </a:moveTo>
                <a:lnTo>
                  <a:pt x="804" y="1519"/>
                </a:lnTo>
                <a:lnTo>
                  <a:pt x="817" y="1528"/>
                </a:lnTo>
                <a:lnTo>
                  <a:pt x="827" y="1539"/>
                </a:lnTo>
                <a:lnTo>
                  <a:pt x="832" y="1553"/>
                </a:lnTo>
                <a:lnTo>
                  <a:pt x="832" y="1567"/>
                </a:lnTo>
                <a:lnTo>
                  <a:pt x="829" y="1581"/>
                </a:lnTo>
                <a:lnTo>
                  <a:pt x="821" y="1594"/>
                </a:lnTo>
                <a:lnTo>
                  <a:pt x="633" y="1805"/>
                </a:lnTo>
                <a:lnTo>
                  <a:pt x="622" y="1814"/>
                </a:lnTo>
                <a:lnTo>
                  <a:pt x="610" y="1819"/>
                </a:lnTo>
                <a:lnTo>
                  <a:pt x="597" y="1822"/>
                </a:lnTo>
                <a:lnTo>
                  <a:pt x="582" y="1818"/>
                </a:lnTo>
                <a:lnTo>
                  <a:pt x="568" y="1811"/>
                </a:lnTo>
                <a:lnTo>
                  <a:pt x="451" y="1716"/>
                </a:lnTo>
                <a:lnTo>
                  <a:pt x="441" y="1706"/>
                </a:lnTo>
                <a:lnTo>
                  <a:pt x="435" y="1693"/>
                </a:lnTo>
                <a:lnTo>
                  <a:pt x="434" y="1679"/>
                </a:lnTo>
                <a:lnTo>
                  <a:pt x="436" y="1663"/>
                </a:lnTo>
                <a:lnTo>
                  <a:pt x="444" y="1650"/>
                </a:lnTo>
                <a:lnTo>
                  <a:pt x="454" y="1641"/>
                </a:lnTo>
                <a:lnTo>
                  <a:pt x="468" y="1635"/>
                </a:lnTo>
                <a:lnTo>
                  <a:pt x="483" y="1633"/>
                </a:lnTo>
                <a:lnTo>
                  <a:pt x="497" y="1636"/>
                </a:lnTo>
                <a:lnTo>
                  <a:pt x="510" y="1644"/>
                </a:lnTo>
                <a:lnTo>
                  <a:pt x="592" y="1710"/>
                </a:lnTo>
                <a:lnTo>
                  <a:pt x="751" y="1531"/>
                </a:lnTo>
                <a:lnTo>
                  <a:pt x="762" y="1521"/>
                </a:lnTo>
                <a:lnTo>
                  <a:pt x="776" y="1517"/>
                </a:lnTo>
                <a:lnTo>
                  <a:pt x="790" y="1516"/>
                </a:lnTo>
                <a:close/>
                <a:moveTo>
                  <a:pt x="970" y="1175"/>
                </a:moveTo>
                <a:lnTo>
                  <a:pt x="1785" y="1175"/>
                </a:lnTo>
                <a:lnTo>
                  <a:pt x="1802" y="1178"/>
                </a:lnTo>
                <a:lnTo>
                  <a:pt x="1816" y="1184"/>
                </a:lnTo>
                <a:lnTo>
                  <a:pt x="1827" y="1196"/>
                </a:lnTo>
                <a:lnTo>
                  <a:pt x="1834" y="1210"/>
                </a:lnTo>
                <a:lnTo>
                  <a:pt x="1836" y="1226"/>
                </a:lnTo>
                <a:lnTo>
                  <a:pt x="1836" y="1278"/>
                </a:lnTo>
                <a:lnTo>
                  <a:pt x="1834" y="1293"/>
                </a:lnTo>
                <a:lnTo>
                  <a:pt x="1827" y="1307"/>
                </a:lnTo>
                <a:lnTo>
                  <a:pt x="1816" y="1319"/>
                </a:lnTo>
                <a:lnTo>
                  <a:pt x="1802" y="1325"/>
                </a:lnTo>
                <a:lnTo>
                  <a:pt x="1785" y="1329"/>
                </a:lnTo>
                <a:lnTo>
                  <a:pt x="970" y="1329"/>
                </a:lnTo>
                <a:lnTo>
                  <a:pt x="953" y="1325"/>
                </a:lnTo>
                <a:lnTo>
                  <a:pt x="939" y="1319"/>
                </a:lnTo>
                <a:lnTo>
                  <a:pt x="928" y="1307"/>
                </a:lnTo>
                <a:lnTo>
                  <a:pt x="921" y="1293"/>
                </a:lnTo>
                <a:lnTo>
                  <a:pt x="919" y="1278"/>
                </a:lnTo>
                <a:lnTo>
                  <a:pt x="919" y="1226"/>
                </a:lnTo>
                <a:lnTo>
                  <a:pt x="921" y="1210"/>
                </a:lnTo>
                <a:lnTo>
                  <a:pt x="928" y="1196"/>
                </a:lnTo>
                <a:lnTo>
                  <a:pt x="939" y="1184"/>
                </a:lnTo>
                <a:lnTo>
                  <a:pt x="953" y="1178"/>
                </a:lnTo>
                <a:lnTo>
                  <a:pt x="970" y="1175"/>
                </a:lnTo>
                <a:close/>
                <a:moveTo>
                  <a:pt x="790" y="1061"/>
                </a:moveTo>
                <a:lnTo>
                  <a:pt x="804" y="1065"/>
                </a:lnTo>
                <a:lnTo>
                  <a:pt x="817" y="1073"/>
                </a:lnTo>
                <a:lnTo>
                  <a:pt x="827" y="1085"/>
                </a:lnTo>
                <a:lnTo>
                  <a:pt x="832" y="1098"/>
                </a:lnTo>
                <a:lnTo>
                  <a:pt x="832" y="1113"/>
                </a:lnTo>
                <a:lnTo>
                  <a:pt x="829" y="1127"/>
                </a:lnTo>
                <a:lnTo>
                  <a:pt x="821" y="1139"/>
                </a:lnTo>
                <a:lnTo>
                  <a:pt x="633" y="1351"/>
                </a:lnTo>
                <a:lnTo>
                  <a:pt x="622" y="1360"/>
                </a:lnTo>
                <a:lnTo>
                  <a:pt x="610" y="1365"/>
                </a:lnTo>
                <a:lnTo>
                  <a:pt x="597" y="1366"/>
                </a:lnTo>
                <a:lnTo>
                  <a:pt x="582" y="1364"/>
                </a:lnTo>
                <a:lnTo>
                  <a:pt x="568" y="1357"/>
                </a:lnTo>
                <a:lnTo>
                  <a:pt x="451" y="1262"/>
                </a:lnTo>
                <a:lnTo>
                  <a:pt x="441" y="1252"/>
                </a:lnTo>
                <a:lnTo>
                  <a:pt x="435" y="1238"/>
                </a:lnTo>
                <a:lnTo>
                  <a:pt x="434" y="1223"/>
                </a:lnTo>
                <a:lnTo>
                  <a:pt x="436" y="1209"/>
                </a:lnTo>
                <a:lnTo>
                  <a:pt x="444" y="1196"/>
                </a:lnTo>
                <a:lnTo>
                  <a:pt x="454" y="1187"/>
                </a:lnTo>
                <a:lnTo>
                  <a:pt x="468" y="1180"/>
                </a:lnTo>
                <a:lnTo>
                  <a:pt x="483" y="1179"/>
                </a:lnTo>
                <a:lnTo>
                  <a:pt x="497" y="1181"/>
                </a:lnTo>
                <a:lnTo>
                  <a:pt x="510" y="1189"/>
                </a:lnTo>
                <a:lnTo>
                  <a:pt x="592" y="1255"/>
                </a:lnTo>
                <a:lnTo>
                  <a:pt x="751" y="1077"/>
                </a:lnTo>
                <a:lnTo>
                  <a:pt x="762" y="1067"/>
                </a:lnTo>
                <a:lnTo>
                  <a:pt x="776" y="1062"/>
                </a:lnTo>
                <a:lnTo>
                  <a:pt x="790" y="1061"/>
                </a:lnTo>
                <a:close/>
                <a:moveTo>
                  <a:pt x="154" y="358"/>
                </a:moveTo>
                <a:lnTo>
                  <a:pt x="567" y="358"/>
                </a:lnTo>
                <a:lnTo>
                  <a:pt x="563" y="384"/>
                </a:lnTo>
                <a:lnTo>
                  <a:pt x="562" y="411"/>
                </a:lnTo>
                <a:lnTo>
                  <a:pt x="565" y="452"/>
                </a:lnTo>
                <a:lnTo>
                  <a:pt x="575" y="491"/>
                </a:lnTo>
                <a:lnTo>
                  <a:pt x="590" y="527"/>
                </a:lnTo>
                <a:lnTo>
                  <a:pt x="610" y="560"/>
                </a:lnTo>
                <a:lnTo>
                  <a:pt x="635" y="589"/>
                </a:lnTo>
                <a:lnTo>
                  <a:pt x="665" y="616"/>
                </a:lnTo>
                <a:lnTo>
                  <a:pt x="699" y="636"/>
                </a:lnTo>
                <a:lnTo>
                  <a:pt x="735" y="651"/>
                </a:lnTo>
                <a:lnTo>
                  <a:pt x="774" y="661"/>
                </a:lnTo>
                <a:lnTo>
                  <a:pt x="815" y="664"/>
                </a:lnTo>
                <a:lnTo>
                  <a:pt x="1481" y="664"/>
                </a:lnTo>
                <a:lnTo>
                  <a:pt x="1522" y="661"/>
                </a:lnTo>
                <a:lnTo>
                  <a:pt x="1561" y="651"/>
                </a:lnTo>
                <a:lnTo>
                  <a:pt x="1597" y="636"/>
                </a:lnTo>
                <a:lnTo>
                  <a:pt x="1631" y="614"/>
                </a:lnTo>
                <a:lnTo>
                  <a:pt x="1660" y="589"/>
                </a:lnTo>
                <a:lnTo>
                  <a:pt x="1686" y="559"/>
                </a:lnTo>
                <a:lnTo>
                  <a:pt x="1706" y="526"/>
                </a:lnTo>
                <a:lnTo>
                  <a:pt x="1722" y="489"/>
                </a:lnTo>
                <a:lnTo>
                  <a:pt x="1731" y="449"/>
                </a:lnTo>
                <a:lnTo>
                  <a:pt x="1735" y="407"/>
                </a:lnTo>
                <a:lnTo>
                  <a:pt x="1733" y="383"/>
                </a:lnTo>
                <a:lnTo>
                  <a:pt x="1729" y="358"/>
                </a:lnTo>
                <a:lnTo>
                  <a:pt x="2041" y="358"/>
                </a:lnTo>
                <a:lnTo>
                  <a:pt x="2084" y="360"/>
                </a:lnTo>
                <a:lnTo>
                  <a:pt x="2123" y="366"/>
                </a:lnTo>
                <a:lnTo>
                  <a:pt x="2158" y="377"/>
                </a:lnTo>
                <a:lnTo>
                  <a:pt x="2190" y="390"/>
                </a:lnTo>
                <a:lnTo>
                  <a:pt x="2217" y="407"/>
                </a:lnTo>
                <a:lnTo>
                  <a:pt x="2241" y="428"/>
                </a:lnTo>
                <a:lnTo>
                  <a:pt x="2260" y="451"/>
                </a:lnTo>
                <a:lnTo>
                  <a:pt x="2276" y="476"/>
                </a:lnTo>
                <a:lnTo>
                  <a:pt x="2286" y="503"/>
                </a:lnTo>
                <a:lnTo>
                  <a:pt x="2294" y="532"/>
                </a:lnTo>
                <a:lnTo>
                  <a:pt x="2296" y="562"/>
                </a:lnTo>
                <a:lnTo>
                  <a:pt x="2296" y="2097"/>
                </a:lnTo>
                <a:lnTo>
                  <a:pt x="2270" y="2096"/>
                </a:lnTo>
                <a:lnTo>
                  <a:pt x="2245" y="2095"/>
                </a:lnTo>
                <a:lnTo>
                  <a:pt x="2175" y="2098"/>
                </a:lnTo>
                <a:lnTo>
                  <a:pt x="2107" y="2107"/>
                </a:lnTo>
                <a:lnTo>
                  <a:pt x="2041" y="2122"/>
                </a:lnTo>
                <a:lnTo>
                  <a:pt x="2041" y="920"/>
                </a:lnTo>
                <a:lnTo>
                  <a:pt x="255" y="920"/>
                </a:lnTo>
                <a:lnTo>
                  <a:pt x="255" y="2963"/>
                </a:lnTo>
                <a:lnTo>
                  <a:pt x="1432" y="2963"/>
                </a:lnTo>
                <a:lnTo>
                  <a:pt x="1438" y="3030"/>
                </a:lnTo>
                <a:lnTo>
                  <a:pt x="1450" y="3095"/>
                </a:lnTo>
                <a:lnTo>
                  <a:pt x="1467" y="3158"/>
                </a:lnTo>
                <a:lnTo>
                  <a:pt x="1489" y="3218"/>
                </a:lnTo>
                <a:lnTo>
                  <a:pt x="204" y="3218"/>
                </a:lnTo>
                <a:lnTo>
                  <a:pt x="168" y="3215"/>
                </a:lnTo>
                <a:lnTo>
                  <a:pt x="133" y="3205"/>
                </a:lnTo>
                <a:lnTo>
                  <a:pt x="102" y="3190"/>
                </a:lnTo>
                <a:lnTo>
                  <a:pt x="72" y="3171"/>
                </a:lnTo>
                <a:lnTo>
                  <a:pt x="49" y="3146"/>
                </a:lnTo>
                <a:lnTo>
                  <a:pt x="28" y="3118"/>
                </a:lnTo>
                <a:lnTo>
                  <a:pt x="13" y="3085"/>
                </a:lnTo>
                <a:lnTo>
                  <a:pt x="3" y="3050"/>
                </a:lnTo>
                <a:lnTo>
                  <a:pt x="0" y="3014"/>
                </a:lnTo>
                <a:lnTo>
                  <a:pt x="0" y="562"/>
                </a:lnTo>
                <a:lnTo>
                  <a:pt x="3" y="529"/>
                </a:lnTo>
                <a:lnTo>
                  <a:pt x="10" y="497"/>
                </a:lnTo>
                <a:lnTo>
                  <a:pt x="22" y="468"/>
                </a:lnTo>
                <a:lnTo>
                  <a:pt x="37" y="441"/>
                </a:lnTo>
                <a:lnTo>
                  <a:pt x="54" y="417"/>
                </a:lnTo>
                <a:lnTo>
                  <a:pt x="72" y="397"/>
                </a:lnTo>
                <a:lnTo>
                  <a:pt x="93" y="380"/>
                </a:lnTo>
                <a:lnTo>
                  <a:pt x="114" y="368"/>
                </a:lnTo>
                <a:lnTo>
                  <a:pt x="134" y="360"/>
                </a:lnTo>
                <a:lnTo>
                  <a:pt x="154" y="358"/>
                </a:lnTo>
                <a:close/>
                <a:moveTo>
                  <a:pt x="1148" y="102"/>
                </a:moveTo>
                <a:lnTo>
                  <a:pt x="1127" y="105"/>
                </a:lnTo>
                <a:lnTo>
                  <a:pt x="1109" y="113"/>
                </a:lnTo>
                <a:lnTo>
                  <a:pt x="1094" y="125"/>
                </a:lnTo>
                <a:lnTo>
                  <a:pt x="1082" y="140"/>
                </a:lnTo>
                <a:lnTo>
                  <a:pt x="1074" y="158"/>
                </a:lnTo>
                <a:lnTo>
                  <a:pt x="1071" y="179"/>
                </a:lnTo>
                <a:lnTo>
                  <a:pt x="1074" y="199"/>
                </a:lnTo>
                <a:lnTo>
                  <a:pt x="1082" y="218"/>
                </a:lnTo>
                <a:lnTo>
                  <a:pt x="1094" y="233"/>
                </a:lnTo>
                <a:lnTo>
                  <a:pt x="1109" y="245"/>
                </a:lnTo>
                <a:lnTo>
                  <a:pt x="1127" y="252"/>
                </a:lnTo>
                <a:lnTo>
                  <a:pt x="1148" y="256"/>
                </a:lnTo>
                <a:lnTo>
                  <a:pt x="1169" y="252"/>
                </a:lnTo>
                <a:lnTo>
                  <a:pt x="1187" y="245"/>
                </a:lnTo>
                <a:lnTo>
                  <a:pt x="1202" y="233"/>
                </a:lnTo>
                <a:lnTo>
                  <a:pt x="1214" y="218"/>
                </a:lnTo>
                <a:lnTo>
                  <a:pt x="1222" y="199"/>
                </a:lnTo>
                <a:lnTo>
                  <a:pt x="1225" y="179"/>
                </a:lnTo>
                <a:lnTo>
                  <a:pt x="1222" y="158"/>
                </a:lnTo>
                <a:lnTo>
                  <a:pt x="1214" y="140"/>
                </a:lnTo>
                <a:lnTo>
                  <a:pt x="1202" y="125"/>
                </a:lnTo>
                <a:lnTo>
                  <a:pt x="1187" y="113"/>
                </a:lnTo>
                <a:lnTo>
                  <a:pt x="1169" y="105"/>
                </a:lnTo>
                <a:lnTo>
                  <a:pt x="1148" y="102"/>
                </a:lnTo>
                <a:close/>
                <a:moveTo>
                  <a:pt x="1146" y="0"/>
                </a:moveTo>
                <a:lnTo>
                  <a:pt x="1150" y="0"/>
                </a:lnTo>
                <a:lnTo>
                  <a:pt x="1182" y="3"/>
                </a:lnTo>
                <a:lnTo>
                  <a:pt x="1212" y="11"/>
                </a:lnTo>
                <a:lnTo>
                  <a:pt x="1239" y="24"/>
                </a:lnTo>
                <a:lnTo>
                  <a:pt x="1264" y="41"/>
                </a:lnTo>
                <a:lnTo>
                  <a:pt x="1285" y="63"/>
                </a:lnTo>
                <a:lnTo>
                  <a:pt x="1303" y="88"/>
                </a:lnTo>
                <a:lnTo>
                  <a:pt x="1316" y="115"/>
                </a:lnTo>
                <a:lnTo>
                  <a:pt x="1323" y="145"/>
                </a:lnTo>
                <a:lnTo>
                  <a:pt x="1327" y="177"/>
                </a:lnTo>
                <a:lnTo>
                  <a:pt x="1327" y="179"/>
                </a:lnTo>
                <a:lnTo>
                  <a:pt x="1329" y="199"/>
                </a:lnTo>
                <a:lnTo>
                  <a:pt x="1337" y="218"/>
                </a:lnTo>
                <a:lnTo>
                  <a:pt x="1349" y="233"/>
                </a:lnTo>
                <a:lnTo>
                  <a:pt x="1364" y="245"/>
                </a:lnTo>
                <a:lnTo>
                  <a:pt x="1382" y="252"/>
                </a:lnTo>
                <a:lnTo>
                  <a:pt x="1402" y="256"/>
                </a:lnTo>
                <a:lnTo>
                  <a:pt x="1481" y="256"/>
                </a:lnTo>
                <a:lnTo>
                  <a:pt x="1512" y="259"/>
                </a:lnTo>
                <a:lnTo>
                  <a:pt x="1540" y="268"/>
                </a:lnTo>
                <a:lnTo>
                  <a:pt x="1566" y="282"/>
                </a:lnTo>
                <a:lnTo>
                  <a:pt x="1588" y="300"/>
                </a:lnTo>
                <a:lnTo>
                  <a:pt x="1607" y="322"/>
                </a:lnTo>
                <a:lnTo>
                  <a:pt x="1621" y="348"/>
                </a:lnTo>
                <a:lnTo>
                  <a:pt x="1630" y="377"/>
                </a:lnTo>
                <a:lnTo>
                  <a:pt x="1633" y="407"/>
                </a:lnTo>
                <a:lnTo>
                  <a:pt x="1633" y="411"/>
                </a:lnTo>
                <a:lnTo>
                  <a:pt x="1630" y="441"/>
                </a:lnTo>
                <a:lnTo>
                  <a:pt x="1621" y="469"/>
                </a:lnTo>
                <a:lnTo>
                  <a:pt x="1607" y="495"/>
                </a:lnTo>
                <a:lnTo>
                  <a:pt x="1588" y="518"/>
                </a:lnTo>
                <a:lnTo>
                  <a:pt x="1566" y="536"/>
                </a:lnTo>
                <a:lnTo>
                  <a:pt x="1540" y="550"/>
                </a:lnTo>
                <a:lnTo>
                  <a:pt x="1512" y="559"/>
                </a:lnTo>
                <a:lnTo>
                  <a:pt x="1481" y="562"/>
                </a:lnTo>
                <a:lnTo>
                  <a:pt x="815" y="562"/>
                </a:lnTo>
                <a:lnTo>
                  <a:pt x="784" y="559"/>
                </a:lnTo>
                <a:lnTo>
                  <a:pt x="756" y="550"/>
                </a:lnTo>
                <a:lnTo>
                  <a:pt x="730" y="536"/>
                </a:lnTo>
                <a:lnTo>
                  <a:pt x="708" y="518"/>
                </a:lnTo>
                <a:lnTo>
                  <a:pt x="689" y="495"/>
                </a:lnTo>
                <a:lnTo>
                  <a:pt x="675" y="469"/>
                </a:lnTo>
                <a:lnTo>
                  <a:pt x="667" y="441"/>
                </a:lnTo>
                <a:lnTo>
                  <a:pt x="663" y="411"/>
                </a:lnTo>
                <a:lnTo>
                  <a:pt x="663" y="407"/>
                </a:lnTo>
                <a:lnTo>
                  <a:pt x="667" y="377"/>
                </a:lnTo>
                <a:lnTo>
                  <a:pt x="675" y="348"/>
                </a:lnTo>
                <a:lnTo>
                  <a:pt x="689" y="322"/>
                </a:lnTo>
                <a:lnTo>
                  <a:pt x="708" y="300"/>
                </a:lnTo>
                <a:lnTo>
                  <a:pt x="730" y="282"/>
                </a:lnTo>
                <a:lnTo>
                  <a:pt x="756" y="268"/>
                </a:lnTo>
                <a:lnTo>
                  <a:pt x="784" y="259"/>
                </a:lnTo>
                <a:lnTo>
                  <a:pt x="815" y="256"/>
                </a:lnTo>
                <a:lnTo>
                  <a:pt x="894" y="256"/>
                </a:lnTo>
                <a:lnTo>
                  <a:pt x="913" y="252"/>
                </a:lnTo>
                <a:lnTo>
                  <a:pt x="932" y="245"/>
                </a:lnTo>
                <a:lnTo>
                  <a:pt x="947" y="233"/>
                </a:lnTo>
                <a:lnTo>
                  <a:pt x="959" y="218"/>
                </a:lnTo>
                <a:lnTo>
                  <a:pt x="966" y="199"/>
                </a:lnTo>
                <a:lnTo>
                  <a:pt x="970" y="179"/>
                </a:lnTo>
                <a:lnTo>
                  <a:pt x="970" y="177"/>
                </a:lnTo>
                <a:lnTo>
                  <a:pt x="973" y="145"/>
                </a:lnTo>
                <a:lnTo>
                  <a:pt x="980" y="115"/>
                </a:lnTo>
                <a:lnTo>
                  <a:pt x="993" y="88"/>
                </a:lnTo>
                <a:lnTo>
                  <a:pt x="1011" y="63"/>
                </a:lnTo>
                <a:lnTo>
                  <a:pt x="1032" y="41"/>
                </a:lnTo>
                <a:lnTo>
                  <a:pt x="1057" y="24"/>
                </a:lnTo>
                <a:lnTo>
                  <a:pt x="1084" y="11"/>
                </a:lnTo>
                <a:lnTo>
                  <a:pt x="1115" y="3"/>
                </a:lnTo>
                <a:lnTo>
                  <a:pt x="114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8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Paint Brush Concept for PowerPoint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370012" y="1785618"/>
            <a:ext cx="9580600" cy="4386581"/>
            <a:chOff x="3424386" y="1785619"/>
            <a:chExt cx="7213516" cy="2948306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424386" y="1785619"/>
              <a:ext cx="7066857" cy="1196975"/>
            </a:xfrm>
            <a:custGeom>
              <a:avLst/>
              <a:gdLst>
                <a:gd name="T0" fmla="*/ 931 w 1021"/>
                <a:gd name="T1" fmla="*/ 73 h 318"/>
                <a:gd name="T2" fmla="*/ 878 w 1021"/>
                <a:gd name="T3" fmla="*/ 15 h 318"/>
                <a:gd name="T4" fmla="*/ 848 w 1021"/>
                <a:gd name="T5" fmla="*/ 13 h 318"/>
                <a:gd name="T6" fmla="*/ 814 w 1021"/>
                <a:gd name="T7" fmla="*/ 11 h 318"/>
                <a:gd name="T8" fmla="*/ 764 w 1021"/>
                <a:gd name="T9" fmla="*/ 15 h 318"/>
                <a:gd name="T10" fmla="*/ 740 w 1021"/>
                <a:gd name="T11" fmla="*/ 19 h 318"/>
                <a:gd name="T12" fmla="*/ 731 w 1021"/>
                <a:gd name="T13" fmla="*/ 11 h 318"/>
                <a:gd name="T14" fmla="*/ 719 w 1021"/>
                <a:gd name="T15" fmla="*/ 11 h 318"/>
                <a:gd name="T16" fmla="*/ 700 w 1021"/>
                <a:gd name="T17" fmla="*/ 13 h 318"/>
                <a:gd name="T18" fmla="*/ 693 w 1021"/>
                <a:gd name="T19" fmla="*/ 3 h 318"/>
                <a:gd name="T20" fmla="*/ 658 w 1021"/>
                <a:gd name="T21" fmla="*/ 20 h 318"/>
                <a:gd name="T22" fmla="*/ 640 w 1021"/>
                <a:gd name="T23" fmla="*/ 16 h 318"/>
                <a:gd name="T24" fmla="*/ 633 w 1021"/>
                <a:gd name="T25" fmla="*/ 8 h 318"/>
                <a:gd name="T26" fmla="*/ 606 w 1021"/>
                <a:gd name="T27" fmla="*/ 13 h 318"/>
                <a:gd name="T28" fmla="*/ 596 w 1021"/>
                <a:gd name="T29" fmla="*/ 13 h 318"/>
                <a:gd name="T30" fmla="*/ 583 w 1021"/>
                <a:gd name="T31" fmla="*/ 11 h 318"/>
                <a:gd name="T32" fmla="*/ 560 w 1021"/>
                <a:gd name="T33" fmla="*/ 14 h 318"/>
                <a:gd name="T34" fmla="*/ 544 w 1021"/>
                <a:gd name="T35" fmla="*/ 15 h 318"/>
                <a:gd name="T36" fmla="*/ 534 w 1021"/>
                <a:gd name="T37" fmla="*/ 13 h 318"/>
                <a:gd name="T38" fmla="*/ 510 w 1021"/>
                <a:gd name="T39" fmla="*/ 16 h 318"/>
                <a:gd name="T40" fmla="*/ 493 w 1021"/>
                <a:gd name="T41" fmla="*/ 13 h 318"/>
                <a:gd name="T42" fmla="*/ 462 w 1021"/>
                <a:gd name="T43" fmla="*/ 8 h 318"/>
                <a:gd name="T44" fmla="*/ 446 w 1021"/>
                <a:gd name="T45" fmla="*/ 11 h 318"/>
                <a:gd name="T46" fmla="*/ 416 w 1021"/>
                <a:gd name="T47" fmla="*/ 12 h 318"/>
                <a:gd name="T48" fmla="*/ 382 w 1021"/>
                <a:gd name="T49" fmla="*/ 15 h 318"/>
                <a:gd name="T50" fmla="*/ 312 w 1021"/>
                <a:gd name="T51" fmla="*/ 11 h 318"/>
                <a:gd name="T52" fmla="*/ 282 w 1021"/>
                <a:gd name="T53" fmla="*/ 17 h 318"/>
                <a:gd name="T54" fmla="*/ 266 w 1021"/>
                <a:gd name="T55" fmla="*/ 18 h 318"/>
                <a:gd name="T56" fmla="*/ 200 w 1021"/>
                <a:gd name="T57" fmla="*/ 16 h 318"/>
                <a:gd name="T58" fmla="*/ 132 w 1021"/>
                <a:gd name="T59" fmla="*/ 17 h 318"/>
                <a:gd name="T60" fmla="*/ 1 w 1021"/>
                <a:gd name="T61" fmla="*/ 119 h 318"/>
                <a:gd name="T62" fmla="*/ 58 w 1021"/>
                <a:gd name="T63" fmla="*/ 247 h 318"/>
                <a:gd name="T64" fmla="*/ 152 w 1021"/>
                <a:gd name="T65" fmla="*/ 303 h 318"/>
                <a:gd name="T66" fmla="*/ 176 w 1021"/>
                <a:gd name="T67" fmla="*/ 304 h 318"/>
                <a:gd name="T68" fmla="*/ 208 w 1021"/>
                <a:gd name="T69" fmla="*/ 304 h 318"/>
                <a:gd name="T70" fmla="*/ 260 w 1021"/>
                <a:gd name="T71" fmla="*/ 304 h 318"/>
                <a:gd name="T72" fmla="*/ 282 w 1021"/>
                <a:gd name="T73" fmla="*/ 299 h 318"/>
                <a:gd name="T74" fmla="*/ 291 w 1021"/>
                <a:gd name="T75" fmla="*/ 309 h 318"/>
                <a:gd name="T76" fmla="*/ 303 w 1021"/>
                <a:gd name="T77" fmla="*/ 307 h 318"/>
                <a:gd name="T78" fmla="*/ 321 w 1021"/>
                <a:gd name="T79" fmla="*/ 304 h 318"/>
                <a:gd name="T80" fmla="*/ 335 w 1021"/>
                <a:gd name="T81" fmla="*/ 304 h 318"/>
                <a:gd name="T82" fmla="*/ 363 w 1021"/>
                <a:gd name="T83" fmla="*/ 297 h 318"/>
                <a:gd name="T84" fmla="*/ 382 w 1021"/>
                <a:gd name="T85" fmla="*/ 304 h 318"/>
                <a:gd name="T86" fmla="*/ 394 w 1021"/>
                <a:gd name="T87" fmla="*/ 308 h 318"/>
                <a:gd name="T88" fmla="*/ 418 w 1021"/>
                <a:gd name="T89" fmla="*/ 304 h 318"/>
                <a:gd name="T90" fmla="*/ 426 w 1021"/>
                <a:gd name="T91" fmla="*/ 304 h 318"/>
                <a:gd name="T92" fmla="*/ 445 w 1021"/>
                <a:gd name="T93" fmla="*/ 306 h 318"/>
                <a:gd name="T94" fmla="*/ 463 w 1021"/>
                <a:gd name="T95" fmla="*/ 302 h 318"/>
                <a:gd name="T96" fmla="*/ 478 w 1021"/>
                <a:gd name="T97" fmla="*/ 302 h 318"/>
                <a:gd name="T98" fmla="*/ 487 w 1021"/>
                <a:gd name="T99" fmla="*/ 304 h 318"/>
                <a:gd name="T100" fmla="*/ 511 w 1021"/>
                <a:gd name="T101" fmla="*/ 301 h 318"/>
                <a:gd name="T102" fmla="*/ 530 w 1021"/>
                <a:gd name="T103" fmla="*/ 300 h 318"/>
                <a:gd name="T104" fmla="*/ 562 w 1021"/>
                <a:gd name="T105" fmla="*/ 308 h 318"/>
                <a:gd name="T106" fmla="*/ 584 w 1021"/>
                <a:gd name="T107" fmla="*/ 314 h 318"/>
                <a:gd name="T108" fmla="*/ 612 w 1021"/>
                <a:gd name="T109" fmla="*/ 306 h 318"/>
                <a:gd name="T110" fmla="*/ 642 w 1021"/>
                <a:gd name="T111" fmla="*/ 306 h 318"/>
                <a:gd name="T112" fmla="*/ 715 w 1021"/>
                <a:gd name="T113" fmla="*/ 301 h 318"/>
                <a:gd name="T114" fmla="*/ 741 w 1021"/>
                <a:gd name="T115" fmla="*/ 302 h 318"/>
                <a:gd name="T116" fmla="*/ 756 w 1021"/>
                <a:gd name="T117" fmla="*/ 299 h 318"/>
                <a:gd name="T118" fmla="*/ 837 w 1021"/>
                <a:gd name="T119" fmla="*/ 301 h 318"/>
                <a:gd name="T120" fmla="*/ 918 w 1021"/>
                <a:gd name="T121" fmla="*/ 30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1" h="318">
                  <a:moveTo>
                    <a:pt x="1020" y="198"/>
                  </a:moveTo>
                  <a:cubicBezTo>
                    <a:pt x="1019" y="163"/>
                    <a:pt x="953" y="210"/>
                    <a:pt x="952" y="175"/>
                  </a:cubicBezTo>
                  <a:cubicBezTo>
                    <a:pt x="952" y="163"/>
                    <a:pt x="974" y="172"/>
                    <a:pt x="974" y="165"/>
                  </a:cubicBezTo>
                  <a:cubicBezTo>
                    <a:pt x="974" y="158"/>
                    <a:pt x="941" y="162"/>
                    <a:pt x="936" y="148"/>
                  </a:cubicBezTo>
                  <a:cubicBezTo>
                    <a:pt x="929" y="128"/>
                    <a:pt x="1002" y="154"/>
                    <a:pt x="1002" y="119"/>
                  </a:cubicBezTo>
                  <a:cubicBezTo>
                    <a:pt x="1002" y="84"/>
                    <a:pt x="957" y="104"/>
                    <a:pt x="936" y="92"/>
                  </a:cubicBezTo>
                  <a:cubicBezTo>
                    <a:pt x="933" y="91"/>
                    <a:pt x="928" y="79"/>
                    <a:pt x="931" y="73"/>
                  </a:cubicBezTo>
                  <a:cubicBezTo>
                    <a:pt x="936" y="59"/>
                    <a:pt x="961" y="86"/>
                    <a:pt x="963" y="70"/>
                  </a:cubicBezTo>
                  <a:cubicBezTo>
                    <a:pt x="966" y="44"/>
                    <a:pt x="913" y="65"/>
                    <a:pt x="915" y="39"/>
                  </a:cubicBezTo>
                  <a:cubicBezTo>
                    <a:pt x="918" y="14"/>
                    <a:pt x="957" y="31"/>
                    <a:pt x="966" y="31"/>
                  </a:cubicBezTo>
                  <a:cubicBezTo>
                    <a:pt x="997" y="31"/>
                    <a:pt x="993" y="14"/>
                    <a:pt x="967" y="14"/>
                  </a:cubicBezTo>
                  <a:cubicBezTo>
                    <a:pt x="939" y="14"/>
                    <a:pt x="911" y="15"/>
                    <a:pt x="883" y="15"/>
                  </a:cubicBezTo>
                  <a:cubicBezTo>
                    <a:pt x="881" y="16"/>
                    <a:pt x="881" y="16"/>
                    <a:pt x="881" y="16"/>
                  </a:cubicBezTo>
                  <a:cubicBezTo>
                    <a:pt x="878" y="15"/>
                    <a:pt x="878" y="15"/>
                    <a:pt x="878" y="15"/>
                  </a:cubicBezTo>
                  <a:cubicBezTo>
                    <a:pt x="876" y="15"/>
                    <a:pt x="873" y="14"/>
                    <a:pt x="869" y="14"/>
                  </a:cubicBezTo>
                  <a:cubicBezTo>
                    <a:pt x="860" y="15"/>
                    <a:pt x="860" y="15"/>
                    <a:pt x="860" y="15"/>
                  </a:cubicBezTo>
                  <a:cubicBezTo>
                    <a:pt x="858" y="13"/>
                    <a:pt x="858" y="13"/>
                    <a:pt x="858" y="13"/>
                  </a:cubicBezTo>
                  <a:cubicBezTo>
                    <a:pt x="857" y="13"/>
                    <a:pt x="856" y="13"/>
                    <a:pt x="854" y="13"/>
                  </a:cubicBezTo>
                  <a:cubicBezTo>
                    <a:pt x="853" y="15"/>
                    <a:pt x="853" y="15"/>
                    <a:pt x="853" y="15"/>
                  </a:cubicBezTo>
                  <a:cubicBezTo>
                    <a:pt x="849" y="15"/>
                    <a:pt x="849" y="15"/>
                    <a:pt x="849" y="15"/>
                  </a:cubicBezTo>
                  <a:cubicBezTo>
                    <a:pt x="848" y="13"/>
                    <a:pt x="848" y="13"/>
                    <a:pt x="848" y="13"/>
                  </a:cubicBezTo>
                  <a:cubicBezTo>
                    <a:pt x="847" y="11"/>
                    <a:pt x="846" y="11"/>
                    <a:pt x="845" y="13"/>
                  </a:cubicBezTo>
                  <a:cubicBezTo>
                    <a:pt x="844" y="15"/>
                    <a:pt x="844" y="15"/>
                    <a:pt x="844" y="15"/>
                  </a:cubicBezTo>
                  <a:cubicBezTo>
                    <a:pt x="831" y="15"/>
                    <a:pt x="831" y="15"/>
                    <a:pt x="831" y="15"/>
                  </a:cubicBezTo>
                  <a:cubicBezTo>
                    <a:pt x="829" y="14"/>
                    <a:pt x="829" y="14"/>
                    <a:pt x="829" y="14"/>
                  </a:cubicBezTo>
                  <a:cubicBezTo>
                    <a:pt x="826" y="10"/>
                    <a:pt x="822" y="7"/>
                    <a:pt x="818" y="8"/>
                  </a:cubicBezTo>
                  <a:cubicBezTo>
                    <a:pt x="817" y="8"/>
                    <a:pt x="818" y="10"/>
                    <a:pt x="818" y="11"/>
                  </a:cubicBezTo>
                  <a:cubicBezTo>
                    <a:pt x="814" y="11"/>
                    <a:pt x="814" y="11"/>
                    <a:pt x="814" y="11"/>
                  </a:cubicBezTo>
                  <a:cubicBezTo>
                    <a:pt x="814" y="11"/>
                    <a:pt x="814" y="13"/>
                    <a:pt x="813" y="14"/>
                  </a:cubicBezTo>
                  <a:cubicBezTo>
                    <a:pt x="813" y="15"/>
                    <a:pt x="813" y="15"/>
                    <a:pt x="813" y="15"/>
                  </a:cubicBezTo>
                  <a:cubicBezTo>
                    <a:pt x="791" y="15"/>
                    <a:pt x="791" y="15"/>
                    <a:pt x="791" y="15"/>
                  </a:cubicBezTo>
                  <a:cubicBezTo>
                    <a:pt x="791" y="10"/>
                    <a:pt x="791" y="10"/>
                    <a:pt x="791" y="10"/>
                  </a:cubicBezTo>
                  <a:cubicBezTo>
                    <a:pt x="791" y="7"/>
                    <a:pt x="791" y="5"/>
                    <a:pt x="791" y="3"/>
                  </a:cubicBezTo>
                  <a:cubicBezTo>
                    <a:pt x="785" y="19"/>
                    <a:pt x="776" y="14"/>
                    <a:pt x="766" y="15"/>
                  </a:cubicBezTo>
                  <a:cubicBezTo>
                    <a:pt x="764" y="15"/>
                    <a:pt x="764" y="15"/>
                    <a:pt x="764" y="15"/>
                  </a:cubicBezTo>
                  <a:cubicBezTo>
                    <a:pt x="761" y="13"/>
                    <a:pt x="761" y="13"/>
                    <a:pt x="761" y="13"/>
                  </a:cubicBezTo>
                  <a:cubicBezTo>
                    <a:pt x="760" y="13"/>
                    <a:pt x="758" y="13"/>
                    <a:pt x="757" y="13"/>
                  </a:cubicBezTo>
                  <a:cubicBezTo>
                    <a:pt x="755" y="14"/>
                    <a:pt x="754" y="15"/>
                    <a:pt x="752" y="16"/>
                  </a:cubicBezTo>
                  <a:cubicBezTo>
                    <a:pt x="752" y="17"/>
                    <a:pt x="752" y="17"/>
                    <a:pt x="752" y="17"/>
                  </a:cubicBezTo>
                  <a:cubicBezTo>
                    <a:pt x="752" y="16"/>
                    <a:pt x="752" y="16"/>
                    <a:pt x="752" y="16"/>
                  </a:cubicBezTo>
                  <a:cubicBezTo>
                    <a:pt x="748" y="5"/>
                    <a:pt x="747" y="17"/>
                    <a:pt x="743" y="19"/>
                  </a:cubicBezTo>
                  <a:cubicBezTo>
                    <a:pt x="740" y="19"/>
                    <a:pt x="740" y="19"/>
                    <a:pt x="740" y="19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6" y="10"/>
                    <a:pt x="736" y="11"/>
                    <a:pt x="736" y="13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3"/>
                    <a:pt x="735" y="11"/>
                    <a:pt x="734" y="11"/>
                  </a:cubicBezTo>
                  <a:cubicBezTo>
                    <a:pt x="731" y="11"/>
                    <a:pt x="731" y="11"/>
                    <a:pt x="731" y="11"/>
                  </a:cubicBezTo>
                  <a:cubicBezTo>
                    <a:pt x="730" y="10"/>
                    <a:pt x="731" y="8"/>
                    <a:pt x="731" y="8"/>
                  </a:cubicBezTo>
                  <a:cubicBezTo>
                    <a:pt x="729" y="8"/>
                    <a:pt x="728" y="8"/>
                    <a:pt x="727" y="8"/>
                  </a:cubicBezTo>
                  <a:cubicBezTo>
                    <a:pt x="725" y="9"/>
                    <a:pt x="725" y="9"/>
                    <a:pt x="725" y="9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2" y="8"/>
                    <a:pt x="721" y="8"/>
                    <a:pt x="720" y="8"/>
                  </a:cubicBezTo>
                  <a:cubicBezTo>
                    <a:pt x="720" y="8"/>
                    <a:pt x="721" y="10"/>
                    <a:pt x="720" y="11"/>
                  </a:cubicBezTo>
                  <a:cubicBezTo>
                    <a:pt x="719" y="11"/>
                    <a:pt x="719" y="11"/>
                    <a:pt x="719" y="11"/>
                  </a:cubicBezTo>
                  <a:cubicBezTo>
                    <a:pt x="718" y="10"/>
                    <a:pt x="718" y="10"/>
                    <a:pt x="718" y="10"/>
                  </a:cubicBezTo>
                  <a:cubicBezTo>
                    <a:pt x="715" y="8"/>
                    <a:pt x="712" y="6"/>
                    <a:pt x="710" y="10"/>
                  </a:cubicBezTo>
                  <a:cubicBezTo>
                    <a:pt x="708" y="12"/>
                    <a:pt x="707" y="14"/>
                    <a:pt x="705" y="15"/>
                  </a:cubicBezTo>
                  <a:cubicBezTo>
                    <a:pt x="705" y="15"/>
                    <a:pt x="705" y="15"/>
                    <a:pt x="705" y="15"/>
                  </a:cubicBezTo>
                  <a:cubicBezTo>
                    <a:pt x="703" y="13"/>
                    <a:pt x="703" y="13"/>
                    <a:pt x="703" y="13"/>
                  </a:cubicBezTo>
                  <a:cubicBezTo>
                    <a:pt x="703" y="11"/>
                    <a:pt x="702" y="11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699" y="12"/>
                    <a:pt x="698" y="13"/>
                    <a:pt x="697" y="14"/>
                  </a:cubicBezTo>
                  <a:cubicBezTo>
                    <a:pt x="696" y="15"/>
                    <a:pt x="696" y="15"/>
                    <a:pt x="696" y="15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0"/>
                    <a:pt x="694" y="10"/>
                    <a:pt x="694" y="10"/>
                  </a:cubicBezTo>
                  <a:cubicBezTo>
                    <a:pt x="693" y="7"/>
                    <a:pt x="693" y="5"/>
                    <a:pt x="693" y="3"/>
                  </a:cubicBezTo>
                  <a:cubicBezTo>
                    <a:pt x="691" y="8"/>
                    <a:pt x="689" y="11"/>
                    <a:pt x="687" y="13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3" y="14"/>
                    <a:pt x="683" y="14"/>
                    <a:pt x="683" y="14"/>
                  </a:cubicBezTo>
                  <a:cubicBezTo>
                    <a:pt x="681" y="15"/>
                    <a:pt x="681" y="15"/>
                    <a:pt x="681" y="15"/>
                  </a:cubicBezTo>
                  <a:cubicBezTo>
                    <a:pt x="678" y="15"/>
                    <a:pt x="678" y="15"/>
                    <a:pt x="678" y="15"/>
                  </a:cubicBezTo>
                  <a:cubicBezTo>
                    <a:pt x="672" y="15"/>
                    <a:pt x="665" y="13"/>
                    <a:pt x="660" y="18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7" y="20"/>
                    <a:pt x="657" y="20"/>
                    <a:pt x="657" y="20"/>
                  </a:cubicBezTo>
                  <a:cubicBezTo>
                    <a:pt x="651" y="18"/>
                    <a:pt x="651" y="18"/>
                    <a:pt x="651" y="18"/>
                  </a:cubicBezTo>
                  <a:cubicBezTo>
                    <a:pt x="648" y="17"/>
                    <a:pt x="648" y="17"/>
                    <a:pt x="648" y="17"/>
                  </a:cubicBezTo>
                  <a:cubicBezTo>
                    <a:pt x="647" y="17"/>
                    <a:pt x="647" y="17"/>
                    <a:pt x="647" y="17"/>
                  </a:cubicBezTo>
                  <a:cubicBezTo>
                    <a:pt x="646" y="16"/>
                    <a:pt x="645" y="16"/>
                    <a:pt x="643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39" y="13"/>
                    <a:pt x="639" y="13"/>
                    <a:pt x="639" y="13"/>
                  </a:cubicBezTo>
                  <a:cubicBezTo>
                    <a:pt x="638" y="10"/>
                    <a:pt x="639" y="11"/>
                    <a:pt x="638" y="13"/>
                  </a:cubicBezTo>
                  <a:cubicBezTo>
                    <a:pt x="638" y="14"/>
                    <a:pt x="638" y="14"/>
                    <a:pt x="638" y="14"/>
                  </a:cubicBezTo>
                  <a:cubicBezTo>
                    <a:pt x="637" y="14"/>
                    <a:pt x="637" y="14"/>
                    <a:pt x="637" y="14"/>
                  </a:cubicBezTo>
                  <a:cubicBezTo>
                    <a:pt x="637" y="13"/>
                    <a:pt x="637" y="11"/>
                    <a:pt x="637" y="11"/>
                  </a:cubicBezTo>
                  <a:cubicBezTo>
                    <a:pt x="633" y="11"/>
                    <a:pt x="633" y="11"/>
                    <a:pt x="633" y="11"/>
                  </a:cubicBezTo>
                  <a:cubicBezTo>
                    <a:pt x="633" y="10"/>
                    <a:pt x="634" y="8"/>
                    <a:pt x="633" y="8"/>
                  </a:cubicBezTo>
                  <a:cubicBezTo>
                    <a:pt x="631" y="8"/>
                    <a:pt x="629" y="8"/>
                    <a:pt x="627" y="9"/>
                  </a:cubicBezTo>
                  <a:cubicBezTo>
                    <a:pt x="623" y="13"/>
                    <a:pt x="623" y="13"/>
                    <a:pt x="623" y="13"/>
                  </a:cubicBezTo>
                  <a:cubicBezTo>
                    <a:pt x="620" y="10"/>
                    <a:pt x="620" y="10"/>
                    <a:pt x="620" y="10"/>
                  </a:cubicBezTo>
                  <a:cubicBezTo>
                    <a:pt x="618" y="8"/>
                    <a:pt x="615" y="6"/>
                    <a:pt x="612" y="10"/>
                  </a:cubicBezTo>
                  <a:cubicBezTo>
                    <a:pt x="611" y="12"/>
                    <a:pt x="609" y="14"/>
                    <a:pt x="608" y="15"/>
                  </a:cubicBezTo>
                  <a:cubicBezTo>
                    <a:pt x="607" y="15"/>
                    <a:pt x="607" y="15"/>
                    <a:pt x="607" y="15"/>
                  </a:cubicBezTo>
                  <a:cubicBezTo>
                    <a:pt x="606" y="13"/>
                    <a:pt x="606" y="13"/>
                    <a:pt x="606" y="13"/>
                  </a:cubicBezTo>
                  <a:cubicBezTo>
                    <a:pt x="605" y="11"/>
                    <a:pt x="604" y="11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1" y="12"/>
                    <a:pt x="600" y="13"/>
                    <a:pt x="600" y="14"/>
                  </a:cubicBezTo>
                  <a:cubicBezTo>
                    <a:pt x="599" y="15"/>
                    <a:pt x="599" y="15"/>
                    <a:pt x="599" y="15"/>
                  </a:cubicBezTo>
                  <a:cubicBezTo>
                    <a:pt x="597" y="13"/>
                    <a:pt x="597" y="13"/>
                    <a:pt x="597" y="13"/>
                  </a:cubicBezTo>
                  <a:cubicBezTo>
                    <a:pt x="596" y="13"/>
                    <a:pt x="596" y="13"/>
                    <a:pt x="596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595" y="10"/>
                    <a:pt x="596" y="8"/>
                    <a:pt x="591" y="13"/>
                  </a:cubicBezTo>
                  <a:cubicBezTo>
                    <a:pt x="590" y="15"/>
                    <a:pt x="590" y="15"/>
                    <a:pt x="590" y="15"/>
                  </a:cubicBezTo>
                  <a:cubicBezTo>
                    <a:pt x="588" y="14"/>
                    <a:pt x="588" y="14"/>
                    <a:pt x="588" y="14"/>
                  </a:cubicBezTo>
                  <a:cubicBezTo>
                    <a:pt x="587" y="14"/>
                    <a:pt x="586" y="14"/>
                    <a:pt x="585" y="14"/>
                  </a:cubicBezTo>
                  <a:cubicBezTo>
                    <a:pt x="585" y="14"/>
                    <a:pt x="585" y="14"/>
                    <a:pt x="585" y="14"/>
                  </a:cubicBezTo>
                  <a:cubicBezTo>
                    <a:pt x="583" y="11"/>
                    <a:pt x="583" y="11"/>
                    <a:pt x="583" y="11"/>
                  </a:cubicBezTo>
                  <a:cubicBezTo>
                    <a:pt x="581" y="10"/>
                    <a:pt x="579" y="9"/>
                    <a:pt x="576" y="11"/>
                  </a:cubicBezTo>
                  <a:cubicBezTo>
                    <a:pt x="575" y="11"/>
                    <a:pt x="573" y="13"/>
                    <a:pt x="572" y="13"/>
                  </a:cubicBezTo>
                  <a:cubicBezTo>
                    <a:pt x="572" y="14"/>
                    <a:pt x="571" y="14"/>
                    <a:pt x="571" y="15"/>
                  </a:cubicBezTo>
                  <a:cubicBezTo>
                    <a:pt x="571" y="15"/>
                    <a:pt x="571" y="15"/>
                    <a:pt x="571" y="15"/>
                  </a:cubicBezTo>
                  <a:cubicBezTo>
                    <a:pt x="570" y="14"/>
                    <a:pt x="570" y="14"/>
                    <a:pt x="570" y="14"/>
                  </a:cubicBezTo>
                  <a:cubicBezTo>
                    <a:pt x="569" y="14"/>
                    <a:pt x="569" y="13"/>
                    <a:pt x="568" y="13"/>
                  </a:cubicBezTo>
                  <a:cubicBezTo>
                    <a:pt x="565" y="12"/>
                    <a:pt x="563" y="12"/>
                    <a:pt x="560" y="14"/>
                  </a:cubicBezTo>
                  <a:cubicBezTo>
                    <a:pt x="558" y="15"/>
                    <a:pt x="558" y="15"/>
                    <a:pt x="558" y="15"/>
                  </a:cubicBezTo>
                  <a:cubicBezTo>
                    <a:pt x="555" y="9"/>
                    <a:pt x="555" y="9"/>
                    <a:pt x="555" y="9"/>
                  </a:cubicBezTo>
                  <a:cubicBezTo>
                    <a:pt x="554" y="8"/>
                    <a:pt x="553" y="7"/>
                    <a:pt x="551" y="8"/>
                  </a:cubicBezTo>
                  <a:cubicBezTo>
                    <a:pt x="550" y="9"/>
                    <a:pt x="548" y="11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6" y="14"/>
                    <a:pt x="545" y="14"/>
                    <a:pt x="544" y="15"/>
                  </a:cubicBezTo>
                  <a:cubicBezTo>
                    <a:pt x="544" y="16"/>
                    <a:pt x="544" y="16"/>
                    <a:pt x="544" y="16"/>
                  </a:cubicBezTo>
                  <a:cubicBezTo>
                    <a:pt x="543" y="16"/>
                    <a:pt x="543" y="16"/>
                    <a:pt x="543" y="16"/>
                  </a:cubicBezTo>
                  <a:cubicBezTo>
                    <a:pt x="541" y="16"/>
                    <a:pt x="540" y="16"/>
                    <a:pt x="539" y="16"/>
                  </a:cubicBezTo>
                  <a:cubicBezTo>
                    <a:pt x="539" y="16"/>
                    <a:pt x="539" y="16"/>
                    <a:pt x="539" y="16"/>
                  </a:cubicBezTo>
                  <a:cubicBezTo>
                    <a:pt x="538" y="15"/>
                    <a:pt x="538" y="15"/>
                    <a:pt x="538" y="15"/>
                  </a:cubicBezTo>
                  <a:cubicBezTo>
                    <a:pt x="537" y="14"/>
                    <a:pt x="536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2" y="12"/>
                    <a:pt x="529" y="12"/>
                    <a:pt x="525" y="13"/>
                  </a:cubicBezTo>
                  <a:cubicBezTo>
                    <a:pt x="525" y="13"/>
                    <a:pt x="525" y="13"/>
                    <a:pt x="525" y="13"/>
                  </a:cubicBezTo>
                  <a:cubicBezTo>
                    <a:pt x="520" y="12"/>
                    <a:pt x="520" y="12"/>
                    <a:pt x="520" y="12"/>
                  </a:cubicBezTo>
                  <a:cubicBezTo>
                    <a:pt x="519" y="12"/>
                    <a:pt x="517" y="12"/>
                    <a:pt x="515" y="13"/>
                  </a:cubicBezTo>
                  <a:cubicBezTo>
                    <a:pt x="514" y="13"/>
                    <a:pt x="513" y="14"/>
                    <a:pt x="512" y="15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05" y="18"/>
                    <a:pt x="505" y="18"/>
                    <a:pt x="505" y="18"/>
                  </a:cubicBezTo>
                  <a:cubicBezTo>
                    <a:pt x="505" y="17"/>
                    <a:pt x="505" y="17"/>
                    <a:pt x="505" y="17"/>
                  </a:cubicBezTo>
                  <a:cubicBezTo>
                    <a:pt x="504" y="16"/>
                    <a:pt x="503" y="16"/>
                    <a:pt x="503" y="16"/>
                  </a:cubicBezTo>
                  <a:cubicBezTo>
                    <a:pt x="499" y="15"/>
                    <a:pt x="499" y="15"/>
                    <a:pt x="499" y="15"/>
                  </a:cubicBezTo>
                  <a:cubicBezTo>
                    <a:pt x="498" y="13"/>
                    <a:pt x="498" y="13"/>
                    <a:pt x="498" y="13"/>
                  </a:cubicBezTo>
                  <a:cubicBezTo>
                    <a:pt x="498" y="10"/>
                    <a:pt x="498" y="8"/>
                    <a:pt x="493" y="13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87" y="14"/>
                    <a:pt x="485" y="8"/>
                    <a:pt x="478" y="11"/>
                  </a:cubicBezTo>
                  <a:cubicBezTo>
                    <a:pt x="477" y="12"/>
                    <a:pt x="477" y="12"/>
                    <a:pt x="477" y="12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2" y="6"/>
                    <a:pt x="469" y="2"/>
                    <a:pt x="466" y="3"/>
                  </a:cubicBezTo>
                  <a:cubicBezTo>
                    <a:pt x="464" y="4"/>
                    <a:pt x="464" y="7"/>
                    <a:pt x="462" y="8"/>
                  </a:cubicBezTo>
                  <a:cubicBezTo>
                    <a:pt x="461" y="9"/>
                    <a:pt x="460" y="9"/>
                    <a:pt x="459" y="10"/>
                  </a:cubicBezTo>
                  <a:cubicBezTo>
                    <a:pt x="458" y="10"/>
                    <a:pt x="458" y="10"/>
                    <a:pt x="458" y="10"/>
                  </a:cubicBezTo>
                  <a:cubicBezTo>
                    <a:pt x="457" y="9"/>
                    <a:pt x="457" y="9"/>
                    <a:pt x="457" y="9"/>
                  </a:cubicBezTo>
                  <a:cubicBezTo>
                    <a:pt x="456" y="8"/>
                    <a:pt x="455" y="7"/>
                    <a:pt x="454" y="8"/>
                  </a:cubicBezTo>
                  <a:cubicBezTo>
                    <a:pt x="451" y="11"/>
                    <a:pt x="451" y="11"/>
                    <a:pt x="451" y="11"/>
                  </a:cubicBezTo>
                  <a:cubicBezTo>
                    <a:pt x="450" y="11"/>
                    <a:pt x="450" y="11"/>
                    <a:pt x="450" y="11"/>
                  </a:cubicBezTo>
                  <a:cubicBezTo>
                    <a:pt x="449" y="11"/>
                    <a:pt x="447" y="11"/>
                    <a:pt x="446" y="11"/>
                  </a:cubicBezTo>
                  <a:cubicBezTo>
                    <a:pt x="443" y="10"/>
                    <a:pt x="440" y="4"/>
                    <a:pt x="437" y="3"/>
                  </a:cubicBezTo>
                  <a:cubicBezTo>
                    <a:pt x="433" y="1"/>
                    <a:pt x="431" y="5"/>
                    <a:pt x="429" y="8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3" y="12"/>
                    <a:pt x="423" y="12"/>
                    <a:pt x="423" y="12"/>
                  </a:cubicBezTo>
                  <a:cubicBezTo>
                    <a:pt x="421" y="12"/>
                    <a:pt x="420" y="12"/>
                    <a:pt x="418" y="13"/>
                  </a:cubicBezTo>
                  <a:cubicBezTo>
                    <a:pt x="417" y="13"/>
                    <a:pt x="417" y="13"/>
                    <a:pt x="417" y="13"/>
                  </a:cubicBezTo>
                  <a:cubicBezTo>
                    <a:pt x="416" y="12"/>
                    <a:pt x="416" y="12"/>
                    <a:pt x="416" y="12"/>
                  </a:cubicBezTo>
                  <a:cubicBezTo>
                    <a:pt x="414" y="11"/>
                    <a:pt x="412" y="9"/>
                    <a:pt x="409" y="11"/>
                  </a:cubicBezTo>
                  <a:cubicBezTo>
                    <a:pt x="406" y="12"/>
                    <a:pt x="407" y="15"/>
                    <a:pt x="404" y="16"/>
                  </a:cubicBezTo>
                  <a:cubicBezTo>
                    <a:pt x="402" y="17"/>
                    <a:pt x="400" y="18"/>
                    <a:pt x="397" y="19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1"/>
                    <a:pt x="387" y="9"/>
                    <a:pt x="384" y="13"/>
                  </a:cubicBezTo>
                  <a:cubicBezTo>
                    <a:pt x="382" y="15"/>
                    <a:pt x="382" y="15"/>
                    <a:pt x="382" y="15"/>
                  </a:cubicBezTo>
                  <a:cubicBezTo>
                    <a:pt x="379" y="11"/>
                    <a:pt x="379" y="11"/>
                    <a:pt x="379" y="11"/>
                  </a:cubicBezTo>
                  <a:cubicBezTo>
                    <a:pt x="375" y="6"/>
                    <a:pt x="371" y="2"/>
                    <a:pt x="368" y="3"/>
                  </a:cubicBezTo>
                  <a:cubicBezTo>
                    <a:pt x="366" y="4"/>
                    <a:pt x="366" y="7"/>
                    <a:pt x="365" y="8"/>
                  </a:cubicBezTo>
                  <a:cubicBezTo>
                    <a:pt x="361" y="10"/>
                    <a:pt x="353" y="13"/>
                    <a:pt x="349" y="11"/>
                  </a:cubicBezTo>
                  <a:cubicBezTo>
                    <a:pt x="346" y="10"/>
                    <a:pt x="343" y="4"/>
                    <a:pt x="340" y="3"/>
                  </a:cubicBezTo>
                  <a:cubicBezTo>
                    <a:pt x="331" y="0"/>
                    <a:pt x="331" y="16"/>
                    <a:pt x="324" y="16"/>
                  </a:cubicBezTo>
                  <a:cubicBezTo>
                    <a:pt x="320" y="16"/>
                    <a:pt x="317" y="8"/>
                    <a:pt x="312" y="11"/>
                  </a:cubicBezTo>
                  <a:cubicBezTo>
                    <a:pt x="309" y="12"/>
                    <a:pt x="309" y="15"/>
                    <a:pt x="306" y="16"/>
                  </a:cubicBezTo>
                  <a:cubicBezTo>
                    <a:pt x="305" y="17"/>
                    <a:pt x="302" y="18"/>
                    <a:pt x="300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0" y="20"/>
                    <a:pt x="290" y="20"/>
                    <a:pt x="290" y="20"/>
                  </a:cubicBezTo>
                  <a:cubicBezTo>
                    <a:pt x="288" y="20"/>
                    <a:pt x="286" y="20"/>
                    <a:pt x="285" y="19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3" y="16"/>
                    <a:pt x="283" y="16"/>
                    <a:pt x="280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14"/>
                    <a:pt x="278" y="14"/>
                    <a:pt x="278" y="14"/>
                  </a:cubicBezTo>
                  <a:cubicBezTo>
                    <a:pt x="278" y="14"/>
                    <a:pt x="277" y="13"/>
                    <a:pt x="274" y="13"/>
                  </a:cubicBezTo>
                  <a:cubicBezTo>
                    <a:pt x="273" y="13"/>
                    <a:pt x="270" y="16"/>
                    <a:pt x="268" y="17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9"/>
                    <a:pt x="266" y="19"/>
                    <a:pt x="26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5" y="18"/>
                    <a:pt x="245" y="18"/>
                    <a:pt x="245" y="18"/>
                  </a:cubicBezTo>
                  <a:cubicBezTo>
                    <a:pt x="245" y="18"/>
                    <a:pt x="244" y="18"/>
                    <a:pt x="243" y="18"/>
                  </a:cubicBezTo>
                  <a:cubicBezTo>
                    <a:pt x="241" y="18"/>
                    <a:pt x="241" y="18"/>
                    <a:pt x="241" y="18"/>
                  </a:cubicBezTo>
                  <a:cubicBezTo>
                    <a:pt x="241" y="17"/>
                    <a:pt x="241" y="17"/>
                    <a:pt x="241" y="17"/>
                  </a:cubicBezTo>
                  <a:cubicBezTo>
                    <a:pt x="227" y="17"/>
                    <a:pt x="214" y="17"/>
                    <a:pt x="200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3" y="16"/>
                    <a:pt x="183" y="16"/>
                    <a:pt x="182" y="16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54" y="15"/>
                    <a:pt x="144" y="14"/>
                    <a:pt x="136" y="16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89" y="16"/>
                    <a:pt x="76" y="15"/>
                    <a:pt x="62" y="15"/>
                  </a:cubicBezTo>
                  <a:cubicBezTo>
                    <a:pt x="51" y="15"/>
                    <a:pt x="23" y="11"/>
                    <a:pt x="23" y="32"/>
                  </a:cubicBezTo>
                  <a:cubicBezTo>
                    <a:pt x="23" y="52"/>
                    <a:pt x="56" y="34"/>
                    <a:pt x="61" y="49"/>
                  </a:cubicBezTo>
                  <a:cubicBezTo>
                    <a:pt x="65" y="62"/>
                    <a:pt x="22" y="58"/>
                    <a:pt x="35" y="70"/>
                  </a:cubicBezTo>
                  <a:cubicBezTo>
                    <a:pt x="38" y="72"/>
                    <a:pt x="81" y="83"/>
                    <a:pt x="64" y="89"/>
                  </a:cubicBezTo>
                  <a:cubicBezTo>
                    <a:pt x="53" y="93"/>
                    <a:pt x="0" y="85"/>
                    <a:pt x="1" y="119"/>
                  </a:cubicBezTo>
                  <a:cubicBezTo>
                    <a:pt x="2" y="154"/>
                    <a:pt x="68" y="107"/>
                    <a:pt x="69" y="142"/>
                  </a:cubicBezTo>
                  <a:cubicBezTo>
                    <a:pt x="69" y="154"/>
                    <a:pt x="47" y="146"/>
                    <a:pt x="47" y="152"/>
                  </a:cubicBezTo>
                  <a:cubicBezTo>
                    <a:pt x="47" y="159"/>
                    <a:pt x="81" y="155"/>
                    <a:pt x="85" y="169"/>
                  </a:cubicBezTo>
                  <a:cubicBezTo>
                    <a:pt x="92" y="189"/>
                    <a:pt x="19" y="164"/>
                    <a:pt x="19" y="198"/>
                  </a:cubicBezTo>
                  <a:cubicBezTo>
                    <a:pt x="20" y="233"/>
                    <a:pt x="65" y="213"/>
                    <a:pt x="85" y="225"/>
                  </a:cubicBezTo>
                  <a:cubicBezTo>
                    <a:pt x="88" y="227"/>
                    <a:pt x="93" y="238"/>
                    <a:pt x="90" y="244"/>
                  </a:cubicBezTo>
                  <a:cubicBezTo>
                    <a:pt x="85" y="258"/>
                    <a:pt x="60" y="231"/>
                    <a:pt x="58" y="247"/>
                  </a:cubicBezTo>
                  <a:cubicBezTo>
                    <a:pt x="55" y="273"/>
                    <a:pt x="108" y="252"/>
                    <a:pt x="106" y="278"/>
                  </a:cubicBezTo>
                  <a:cubicBezTo>
                    <a:pt x="103" y="304"/>
                    <a:pt x="64" y="286"/>
                    <a:pt x="56" y="286"/>
                  </a:cubicBezTo>
                  <a:cubicBezTo>
                    <a:pt x="24" y="286"/>
                    <a:pt x="28" y="303"/>
                    <a:pt x="54" y="303"/>
                  </a:cubicBezTo>
                  <a:cubicBezTo>
                    <a:pt x="82" y="303"/>
                    <a:pt x="110" y="302"/>
                    <a:pt x="138" y="302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43" y="302"/>
                    <a:pt x="143" y="302"/>
                    <a:pt x="143" y="302"/>
                  </a:cubicBezTo>
                  <a:cubicBezTo>
                    <a:pt x="145" y="302"/>
                    <a:pt x="148" y="303"/>
                    <a:pt x="152" y="303"/>
                  </a:cubicBezTo>
                  <a:cubicBezTo>
                    <a:pt x="161" y="303"/>
                    <a:pt x="161" y="303"/>
                    <a:pt x="161" y="303"/>
                  </a:cubicBezTo>
                  <a:cubicBezTo>
                    <a:pt x="163" y="304"/>
                    <a:pt x="163" y="304"/>
                    <a:pt x="163" y="304"/>
                  </a:cubicBezTo>
                  <a:cubicBezTo>
                    <a:pt x="164" y="304"/>
                    <a:pt x="165" y="304"/>
                    <a:pt x="167" y="304"/>
                  </a:cubicBezTo>
                  <a:cubicBezTo>
                    <a:pt x="169" y="302"/>
                    <a:pt x="169" y="302"/>
                    <a:pt x="169" y="302"/>
                  </a:cubicBezTo>
                  <a:cubicBezTo>
                    <a:pt x="172" y="302"/>
                    <a:pt x="172" y="302"/>
                    <a:pt x="172" y="302"/>
                  </a:cubicBezTo>
                  <a:cubicBezTo>
                    <a:pt x="173" y="304"/>
                    <a:pt x="173" y="304"/>
                    <a:pt x="173" y="304"/>
                  </a:cubicBezTo>
                  <a:cubicBezTo>
                    <a:pt x="174" y="306"/>
                    <a:pt x="175" y="306"/>
                    <a:pt x="176" y="304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5" y="307"/>
                    <a:pt x="199" y="310"/>
                    <a:pt x="203" y="309"/>
                  </a:cubicBezTo>
                  <a:cubicBezTo>
                    <a:pt x="204" y="309"/>
                    <a:pt x="203" y="307"/>
                    <a:pt x="203" y="306"/>
                  </a:cubicBezTo>
                  <a:cubicBezTo>
                    <a:pt x="207" y="306"/>
                    <a:pt x="207" y="306"/>
                    <a:pt x="207" y="306"/>
                  </a:cubicBezTo>
                  <a:cubicBezTo>
                    <a:pt x="207" y="306"/>
                    <a:pt x="208" y="305"/>
                    <a:pt x="208" y="304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0" y="310"/>
                    <a:pt x="230" y="312"/>
                    <a:pt x="230" y="315"/>
                  </a:cubicBezTo>
                  <a:cubicBezTo>
                    <a:pt x="236" y="298"/>
                    <a:pt x="246" y="303"/>
                    <a:pt x="255" y="302"/>
                  </a:cubicBezTo>
                  <a:cubicBezTo>
                    <a:pt x="258" y="302"/>
                    <a:pt x="258" y="302"/>
                    <a:pt x="258" y="302"/>
                  </a:cubicBezTo>
                  <a:cubicBezTo>
                    <a:pt x="260" y="304"/>
                    <a:pt x="260" y="304"/>
                    <a:pt x="260" y="304"/>
                  </a:cubicBezTo>
                  <a:cubicBezTo>
                    <a:pt x="262" y="304"/>
                    <a:pt x="263" y="304"/>
                    <a:pt x="264" y="304"/>
                  </a:cubicBezTo>
                  <a:cubicBezTo>
                    <a:pt x="266" y="303"/>
                    <a:pt x="267" y="302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74" y="312"/>
                    <a:pt x="274" y="300"/>
                    <a:pt x="278" y="298"/>
                  </a:cubicBezTo>
                  <a:cubicBezTo>
                    <a:pt x="281" y="298"/>
                    <a:pt x="281" y="298"/>
                    <a:pt x="281" y="298"/>
                  </a:cubicBezTo>
                  <a:cubicBezTo>
                    <a:pt x="282" y="299"/>
                    <a:pt x="282" y="299"/>
                    <a:pt x="282" y="299"/>
                  </a:cubicBezTo>
                  <a:cubicBezTo>
                    <a:pt x="283" y="302"/>
                    <a:pt x="283" y="302"/>
                    <a:pt x="283" y="302"/>
                  </a:cubicBezTo>
                  <a:cubicBezTo>
                    <a:pt x="286" y="307"/>
                    <a:pt x="285" y="306"/>
                    <a:pt x="285" y="304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7" y="306"/>
                    <a:pt x="287" y="306"/>
                  </a:cubicBezTo>
                  <a:cubicBezTo>
                    <a:pt x="291" y="306"/>
                    <a:pt x="291" y="306"/>
                    <a:pt x="291" y="306"/>
                  </a:cubicBezTo>
                  <a:cubicBezTo>
                    <a:pt x="291" y="307"/>
                    <a:pt x="290" y="309"/>
                    <a:pt x="291" y="309"/>
                  </a:cubicBezTo>
                  <a:cubicBezTo>
                    <a:pt x="292" y="309"/>
                    <a:pt x="293" y="309"/>
                    <a:pt x="294" y="309"/>
                  </a:cubicBezTo>
                  <a:cubicBezTo>
                    <a:pt x="296" y="308"/>
                    <a:pt x="296" y="308"/>
                    <a:pt x="296" y="308"/>
                  </a:cubicBezTo>
                  <a:cubicBezTo>
                    <a:pt x="298" y="309"/>
                    <a:pt x="298" y="309"/>
                    <a:pt x="298" y="309"/>
                  </a:cubicBezTo>
                  <a:cubicBezTo>
                    <a:pt x="299" y="309"/>
                    <a:pt x="300" y="309"/>
                    <a:pt x="301" y="309"/>
                  </a:cubicBezTo>
                  <a:cubicBezTo>
                    <a:pt x="301" y="309"/>
                    <a:pt x="300" y="307"/>
                    <a:pt x="301" y="306"/>
                  </a:cubicBezTo>
                  <a:cubicBezTo>
                    <a:pt x="303" y="306"/>
                    <a:pt x="303" y="306"/>
                    <a:pt x="303" y="306"/>
                  </a:cubicBezTo>
                  <a:cubicBezTo>
                    <a:pt x="303" y="307"/>
                    <a:pt x="303" y="307"/>
                    <a:pt x="303" y="307"/>
                  </a:cubicBezTo>
                  <a:cubicBezTo>
                    <a:pt x="306" y="310"/>
                    <a:pt x="309" y="311"/>
                    <a:pt x="312" y="307"/>
                  </a:cubicBezTo>
                  <a:cubicBezTo>
                    <a:pt x="313" y="305"/>
                    <a:pt x="314" y="303"/>
                    <a:pt x="316" y="302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19" y="306"/>
                    <a:pt x="320" y="306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2" y="305"/>
                    <a:pt x="323" y="304"/>
                    <a:pt x="324" y="303"/>
                  </a:cubicBezTo>
                  <a:cubicBezTo>
                    <a:pt x="325" y="302"/>
                    <a:pt x="325" y="302"/>
                    <a:pt x="325" y="302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8" y="304"/>
                    <a:pt x="328" y="304"/>
                    <a:pt x="328" y="304"/>
                  </a:cubicBezTo>
                  <a:cubicBezTo>
                    <a:pt x="328" y="308"/>
                    <a:pt x="328" y="308"/>
                    <a:pt x="328" y="308"/>
                  </a:cubicBezTo>
                  <a:cubicBezTo>
                    <a:pt x="328" y="310"/>
                    <a:pt x="328" y="312"/>
                    <a:pt x="328" y="315"/>
                  </a:cubicBezTo>
                  <a:cubicBezTo>
                    <a:pt x="330" y="309"/>
                    <a:pt x="332" y="306"/>
                    <a:pt x="335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3"/>
                    <a:pt x="338" y="303"/>
                    <a:pt x="338" y="303"/>
                  </a:cubicBezTo>
                  <a:cubicBezTo>
                    <a:pt x="341" y="302"/>
                    <a:pt x="341" y="302"/>
                    <a:pt x="341" y="302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9" y="302"/>
                    <a:pt x="356" y="304"/>
                    <a:pt x="361" y="299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4" y="297"/>
                    <a:pt x="364" y="297"/>
                    <a:pt x="364" y="297"/>
                  </a:cubicBezTo>
                  <a:cubicBezTo>
                    <a:pt x="370" y="299"/>
                    <a:pt x="370" y="299"/>
                    <a:pt x="370" y="299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5" y="301"/>
                    <a:pt x="376" y="301"/>
                    <a:pt x="378" y="302"/>
                  </a:cubicBezTo>
                  <a:cubicBezTo>
                    <a:pt x="381" y="302"/>
                    <a:pt x="381" y="302"/>
                    <a:pt x="381" y="302"/>
                  </a:cubicBezTo>
                  <a:cubicBezTo>
                    <a:pt x="382" y="304"/>
                    <a:pt x="382" y="304"/>
                    <a:pt x="382" y="304"/>
                  </a:cubicBezTo>
                  <a:cubicBezTo>
                    <a:pt x="383" y="307"/>
                    <a:pt x="382" y="306"/>
                    <a:pt x="383" y="304"/>
                  </a:cubicBezTo>
                  <a:cubicBezTo>
                    <a:pt x="383" y="303"/>
                    <a:pt x="383" y="303"/>
                    <a:pt x="383" y="303"/>
                  </a:cubicBezTo>
                  <a:cubicBezTo>
                    <a:pt x="384" y="304"/>
                    <a:pt x="384" y="304"/>
                    <a:pt x="384" y="304"/>
                  </a:cubicBezTo>
                  <a:cubicBezTo>
                    <a:pt x="384" y="305"/>
                    <a:pt x="384" y="306"/>
                    <a:pt x="385" y="306"/>
                  </a:cubicBezTo>
                  <a:cubicBezTo>
                    <a:pt x="388" y="306"/>
                    <a:pt x="388" y="306"/>
                    <a:pt x="388" y="306"/>
                  </a:cubicBezTo>
                  <a:cubicBezTo>
                    <a:pt x="389" y="307"/>
                    <a:pt x="388" y="309"/>
                    <a:pt x="388" y="309"/>
                  </a:cubicBezTo>
                  <a:cubicBezTo>
                    <a:pt x="390" y="310"/>
                    <a:pt x="392" y="309"/>
                    <a:pt x="394" y="308"/>
                  </a:cubicBezTo>
                  <a:cubicBezTo>
                    <a:pt x="398" y="304"/>
                    <a:pt x="398" y="304"/>
                    <a:pt x="398" y="304"/>
                  </a:cubicBezTo>
                  <a:cubicBezTo>
                    <a:pt x="401" y="307"/>
                    <a:pt x="401" y="307"/>
                    <a:pt x="401" y="307"/>
                  </a:cubicBezTo>
                  <a:cubicBezTo>
                    <a:pt x="404" y="310"/>
                    <a:pt x="406" y="311"/>
                    <a:pt x="409" y="307"/>
                  </a:cubicBezTo>
                  <a:cubicBezTo>
                    <a:pt x="410" y="305"/>
                    <a:pt x="412" y="303"/>
                    <a:pt x="413" y="302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6" y="306"/>
                    <a:pt x="417" y="306"/>
                    <a:pt x="418" y="304"/>
                  </a:cubicBezTo>
                  <a:cubicBezTo>
                    <a:pt x="418" y="304"/>
                    <a:pt x="418" y="304"/>
                    <a:pt x="418" y="304"/>
                  </a:cubicBezTo>
                  <a:cubicBezTo>
                    <a:pt x="419" y="304"/>
                    <a:pt x="419" y="304"/>
                    <a:pt x="419" y="304"/>
                  </a:cubicBezTo>
                  <a:cubicBezTo>
                    <a:pt x="420" y="305"/>
                    <a:pt x="421" y="304"/>
                    <a:pt x="422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5" y="304"/>
                    <a:pt x="425" y="304"/>
                    <a:pt x="425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7"/>
                    <a:pt x="425" y="309"/>
                    <a:pt x="430" y="304"/>
                  </a:cubicBezTo>
                  <a:cubicBezTo>
                    <a:pt x="431" y="302"/>
                    <a:pt x="431" y="302"/>
                    <a:pt x="431" y="302"/>
                  </a:cubicBezTo>
                  <a:cubicBezTo>
                    <a:pt x="433" y="303"/>
                    <a:pt x="433" y="303"/>
                    <a:pt x="433" y="303"/>
                  </a:cubicBezTo>
                  <a:cubicBezTo>
                    <a:pt x="434" y="303"/>
                    <a:pt x="435" y="303"/>
                    <a:pt x="436" y="303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8" y="306"/>
                    <a:pt x="438" y="306"/>
                    <a:pt x="438" y="306"/>
                  </a:cubicBezTo>
                  <a:cubicBezTo>
                    <a:pt x="440" y="307"/>
                    <a:pt x="442" y="308"/>
                    <a:pt x="445" y="306"/>
                  </a:cubicBezTo>
                  <a:cubicBezTo>
                    <a:pt x="447" y="306"/>
                    <a:pt x="448" y="304"/>
                    <a:pt x="449" y="304"/>
                  </a:cubicBezTo>
                  <a:cubicBezTo>
                    <a:pt x="450" y="303"/>
                    <a:pt x="450" y="303"/>
                    <a:pt x="451" y="302"/>
                  </a:cubicBezTo>
                  <a:cubicBezTo>
                    <a:pt x="451" y="302"/>
                    <a:pt x="451" y="302"/>
                    <a:pt x="451" y="302"/>
                  </a:cubicBezTo>
                  <a:cubicBezTo>
                    <a:pt x="451" y="303"/>
                    <a:pt x="451" y="303"/>
                    <a:pt x="451" y="303"/>
                  </a:cubicBezTo>
                  <a:cubicBezTo>
                    <a:pt x="452" y="304"/>
                    <a:pt x="453" y="304"/>
                    <a:pt x="453" y="304"/>
                  </a:cubicBezTo>
                  <a:cubicBezTo>
                    <a:pt x="456" y="306"/>
                    <a:pt x="459" y="305"/>
                    <a:pt x="461" y="303"/>
                  </a:cubicBezTo>
                  <a:cubicBezTo>
                    <a:pt x="463" y="302"/>
                    <a:pt x="463" y="302"/>
                    <a:pt x="463" y="302"/>
                  </a:cubicBezTo>
                  <a:cubicBezTo>
                    <a:pt x="466" y="308"/>
                    <a:pt x="466" y="308"/>
                    <a:pt x="466" y="308"/>
                  </a:cubicBezTo>
                  <a:cubicBezTo>
                    <a:pt x="467" y="309"/>
                    <a:pt x="469" y="310"/>
                    <a:pt x="470" y="309"/>
                  </a:cubicBezTo>
                  <a:cubicBezTo>
                    <a:pt x="472" y="308"/>
                    <a:pt x="473" y="306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6" y="303"/>
                    <a:pt x="476" y="303"/>
                    <a:pt x="477" y="302"/>
                  </a:cubicBezTo>
                  <a:cubicBezTo>
                    <a:pt x="478" y="302"/>
                    <a:pt x="478" y="302"/>
                    <a:pt x="478" y="302"/>
                  </a:cubicBezTo>
                  <a:cubicBezTo>
                    <a:pt x="479" y="302"/>
                    <a:pt x="479" y="302"/>
                    <a:pt x="479" y="302"/>
                  </a:cubicBezTo>
                  <a:cubicBezTo>
                    <a:pt x="480" y="302"/>
                    <a:pt x="481" y="301"/>
                    <a:pt x="482" y="301"/>
                  </a:cubicBezTo>
                  <a:cubicBezTo>
                    <a:pt x="483" y="301"/>
                    <a:pt x="483" y="301"/>
                    <a:pt x="483" y="301"/>
                  </a:cubicBezTo>
                  <a:cubicBezTo>
                    <a:pt x="483" y="302"/>
                    <a:pt x="483" y="302"/>
                    <a:pt x="483" y="302"/>
                  </a:cubicBezTo>
                  <a:cubicBezTo>
                    <a:pt x="484" y="304"/>
                    <a:pt x="486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9" y="305"/>
                    <a:pt x="492" y="305"/>
                    <a:pt x="496" y="304"/>
                  </a:cubicBezTo>
                  <a:cubicBezTo>
                    <a:pt x="497" y="304"/>
                    <a:pt x="497" y="304"/>
                    <a:pt x="497" y="304"/>
                  </a:cubicBezTo>
                  <a:cubicBezTo>
                    <a:pt x="501" y="305"/>
                    <a:pt x="501" y="305"/>
                    <a:pt x="501" y="305"/>
                  </a:cubicBezTo>
                  <a:cubicBezTo>
                    <a:pt x="502" y="305"/>
                    <a:pt x="504" y="305"/>
                    <a:pt x="506" y="304"/>
                  </a:cubicBezTo>
                  <a:cubicBezTo>
                    <a:pt x="507" y="304"/>
                    <a:pt x="508" y="303"/>
                    <a:pt x="509" y="302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7" y="301"/>
                    <a:pt x="518" y="301"/>
                    <a:pt x="519" y="302"/>
                  </a:cubicBezTo>
                  <a:cubicBezTo>
                    <a:pt x="523" y="302"/>
                    <a:pt x="523" y="302"/>
                    <a:pt x="523" y="302"/>
                  </a:cubicBezTo>
                  <a:cubicBezTo>
                    <a:pt x="523" y="304"/>
                    <a:pt x="523" y="304"/>
                    <a:pt x="523" y="304"/>
                  </a:cubicBezTo>
                  <a:cubicBezTo>
                    <a:pt x="523" y="307"/>
                    <a:pt x="523" y="309"/>
                    <a:pt x="528" y="304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5" y="303"/>
                    <a:pt x="536" y="310"/>
                    <a:pt x="543" y="306"/>
                  </a:cubicBezTo>
                  <a:cubicBezTo>
                    <a:pt x="544" y="305"/>
                    <a:pt x="544" y="305"/>
                    <a:pt x="544" y="305"/>
                  </a:cubicBezTo>
                  <a:cubicBezTo>
                    <a:pt x="545" y="306"/>
                    <a:pt x="545" y="306"/>
                    <a:pt x="545" y="306"/>
                  </a:cubicBezTo>
                  <a:cubicBezTo>
                    <a:pt x="549" y="311"/>
                    <a:pt x="553" y="315"/>
                    <a:pt x="556" y="314"/>
                  </a:cubicBezTo>
                  <a:cubicBezTo>
                    <a:pt x="558" y="313"/>
                    <a:pt x="557" y="310"/>
                    <a:pt x="559" y="309"/>
                  </a:cubicBezTo>
                  <a:cubicBezTo>
                    <a:pt x="560" y="309"/>
                    <a:pt x="561" y="308"/>
                    <a:pt x="562" y="308"/>
                  </a:cubicBezTo>
                  <a:cubicBezTo>
                    <a:pt x="563" y="307"/>
                    <a:pt x="563" y="307"/>
                    <a:pt x="563" y="307"/>
                  </a:cubicBezTo>
                  <a:cubicBezTo>
                    <a:pt x="564" y="308"/>
                    <a:pt x="564" y="308"/>
                    <a:pt x="564" y="308"/>
                  </a:cubicBezTo>
                  <a:cubicBezTo>
                    <a:pt x="565" y="309"/>
                    <a:pt x="566" y="310"/>
                    <a:pt x="568" y="309"/>
                  </a:cubicBezTo>
                  <a:cubicBezTo>
                    <a:pt x="570" y="306"/>
                    <a:pt x="570" y="306"/>
                    <a:pt x="570" y="306"/>
                  </a:cubicBezTo>
                  <a:cubicBezTo>
                    <a:pt x="571" y="306"/>
                    <a:pt x="571" y="306"/>
                    <a:pt x="571" y="306"/>
                  </a:cubicBezTo>
                  <a:cubicBezTo>
                    <a:pt x="572" y="306"/>
                    <a:pt x="574" y="306"/>
                    <a:pt x="575" y="306"/>
                  </a:cubicBezTo>
                  <a:cubicBezTo>
                    <a:pt x="578" y="308"/>
                    <a:pt x="581" y="313"/>
                    <a:pt x="584" y="314"/>
                  </a:cubicBezTo>
                  <a:cubicBezTo>
                    <a:pt x="588" y="316"/>
                    <a:pt x="591" y="313"/>
                    <a:pt x="593" y="309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600" y="305"/>
                    <a:pt x="602" y="305"/>
                    <a:pt x="603" y="304"/>
                  </a:cubicBezTo>
                  <a:cubicBezTo>
                    <a:pt x="604" y="304"/>
                    <a:pt x="604" y="304"/>
                    <a:pt x="604" y="304"/>
                  </a:cubicBezTo>
                  <a:cubicBezTo>
                    <a:pt x="605" y="305"/>
                    <a:pt x="605" y="305"/>
                    <a:pt x="605" y="305"/>
                  </a:cubicBezTo>
                  <a:cubicBezTo>
                    <a:pt x="607" y="306"/>
                    <a:pt x="609" y="308"/>
                    <a:pt x="612" y="306"/>
                  </a:cubicBezTo>
                  <a:cubicBezTo>
                    <a:pt x="615" y="305"/>
                    <a:pt x="615" y="303"/>
                    <a:pt x="617" y="301"/>
                  </a:cubicBezTo>
                  <a:cubicBezTo>
                    <a:pt x="619" y="300"/>
                    <a:pt x="621" y="299"/>
                    <a:pt x="624" y="298"/>
                  </a:cubicBezTo>
                  <a:cubicBezTo>
                    <a:pt x="630" y="297"/>
                    <a:pt x="630" y="297"/>
                    <a:pt x="630" y="297"/>
                  </a:cubicBezTo>
                  <a:cubicBezTo>
                    <a:pt x="631" y="301"/>
                    <a:pt x="631" y="301"/>
                    <a:pt x="631" y="301"/>
                  </a:cubicBezTo>
                  <a:cubicBezTo>
                    <a:pt x="633" y="306"/>
                    <a:pt x="635" y="308"/>
                    <a:pt x="637" y="304"/>
                  </a:cubicBezTo>
                  <a:cubicBezTo>
                    <a:pt x="639" y="302"/>
                    <a:pt x="639" y="302"/>
                    <a:pt x="639" y="302"/>
                  </a:cubicBezTo>
                  <a:cubicBezTo>
                    <a:pt x="642" y="306"/>
                    <a:pt x="642" y="306"/>
                    <a:pt x="642" y="306"/>
                  </a:cubicBezTo>
                  <a:cubicBezTo>
                    <a:pt x="646" y="311"/>
                    <a:pt x="650" y="315"/>
                    <a:pt x="653" y="314"/>
                  </a:cubicBezTo>
                  <a:cubicBezTo>
                    <a:pt x="655" y="313"/>
                    <a:pt x="655" y="310"/>
                    <a:pt x="657" y="309"/>
                  </a:cubicBezTo>
                  <a:cubicBezTo>
                    <a:pt x="660" y="307"/>
                    <a:pt x="668" y="305"/>
                    <a:pt x="673" y="306"/>
                  </a:cubicBezTo>
                  <a:cubicBezTo>
                    <a:pt x="676" y="308"/>
                    <a:pt x="679" y="313"/>
                    <a:pt x="681" y="314"/>
                  </a:cubicBezTo>
                  <a:cubicBezTo>
                    <a:pt x="690" y="318"/>
                    <a:pt x="691" y="301"/>
                    <a:pt x="697" y="301"/>
                  </a:cubicBezTo>
                  <a:cubicBezTo>
                    <a:pt x="701" y="301"/>
                    <a:pt x="704" y="309"/>
                    <a:pt x="710" y="306"/>
                  </a:cubicBezTo>
                  <a:cubicBezTo>
                    <a:pt x="712" y="305"/>
                    <a:pt x="712" y="303"/>
                    <a:pt x="715" y="301"/>
                  </a:cubicBezTo>
                  <a:cubicBezTo>
                    <a:pt x="717" y="300"/>
                    <a:pt x="719" y="299"/>
                    <a:pt x="721" y="298"/>
                  </a:cubicBezTo>
                  <a:cubicBezTo>
                    <a:pt x="727" y="297"/>
                    <a:pt x="727" y="297"/>
                    <a:pt x="727" y="297"/>
                  </a:cubicBezTo>
                  <a:cubicBezTo>
                    <a:pt x="732" y="297"/>
                    <a:pt x="732" y="297"/>
                    <a:pt x="732" y="297"/>
                  </a:cubicBezTo>
                  <a:cubicBezTo>
                    <a:pt x="733" y="297"/>
                    <a:pt x="735" y="298"/>
                    <a:pt x="736" y="298"/>
                  </a:cubicBezTo>
                  <a:cubicBezTo>
                    <a:pt x="739" y="299"/>
                    <a:pt x="739" y="299"/>
                    <a:pt x="739" y="299"/>
                  </a:cubicBezTo>
                  <a:cubicBezTo>
                    <a:pt x="739" y="300"/>
                    <a:pt x="739" y="300"/>
                    <a:pt x="739" y="300"/>
                  </a:cubicBezTo>
                  <a:cubicBezTo>
                    <a:pt x="739" y="301"/>
                    <a:pt x="739" y="302"/>
                    <a:pt x="741" y="302"/>
                  </a:cubicBezTo>
                  <a:cubicBezTo>
                    <a:pt x="743" y="301"/>
                    <a:pt x="743" y="301"/>
                    <a:pt x="743" y="301"/>
                  </a:cubicBezTo>
                  <a:cubicBezTo>
                    <a:pt x="743" y="303"/>
                    <a:pt x="743" y="303"/>
                    <a:pt x="743" y="303"/>
                  </a:cubicBezTo>
                  <a:cubicBezTo>
                    <a:pt x="744" y="304"/>
                    <a:pt x="744" y="304"/>
                    <a:pt x="747" y="304"/>
                  </a:cubicBezTo>
                  <a:cubicBezTo>
                    <a:pt x="748" y="304"/>
                    <a:pt x="751" y="301"/>
                    <a:pt x="754" y="300"/>
                  </a:cubicBezTo>
                  <a:cubicBezTo>
                    <a:pt x="754" y="299"/>
                    <a:pt x="754" y="299"/>
                    <a:pt x="754" y="299"/>
                  </a:cubicBezTo>
                  <a:cubicBezTo>
                    <a:pt x="755" y="299"/>
                    <a:pt x="755" y="299"/>
                    <a:pt x="755" y="299"/>
                  </a:cubicBezTo>
                  <a:cubicBezTo>
                    <a:pt x="756" y="299"/>
                    <a:pt x="756" y="299"/>
                    <a:pt x="756" y="299"/>
                  </a:cubicBezTo>
                  <a:cubicBezTo>
                    <a:pt x="775" y="299"/>
                    <a:pt x="775" y="299"/>
                    <a:pt x="775" y="299"/>
                  </a:cubicBezTo>
                  <a:cubicBezTo>
                    <a:pt x="776" y="299"/>
                    <a:pt x="776" y="299"/>
                    <a:pt x="776" y="299"/>
                  </a:cubicBezTo>
                  <a:cubicBezTo>
                    <a:pt x="776" y="299"/>
                    <a:pt x="777" y="299"/>
                    <a:pt x="778" y="299"/>
                  </a:cubicBezTo>
                  <a:cubicBezTo>
                    <a:pt x="780" y="299"/>
                    <a:pt x="780" y="299"/>
                    <a:pt x="780" y="299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4" y="300"/>
                    <a:pt x="807" y="300"/>
                    <a:pt x="821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8" y="302"/>
                    <a:pt x="838" y="302"/>
                    <a:pt x="839" y="302"/>
                  </a:cubicBezTo>
                  <a:cubicBezTo>
                    <a:pt x="841" y="301"/>
                    <a:pt x="841" y="301"/>
                    <a:pt x="841" y="301"/>
                  </a:cubicBezTo>
                  <a:cubicBezTo>
                    <a:pt x="861" y="302"/>
                    <a:pt x="861" y="302"/>
                    <a:pt x="861" y="302"/>
                  </a:cubicBezTo>
                  <a:cubicBezTo>
                    <a:pt x="867" y="302"/>
                    <a:pt x="877" y="303"/>
                    <a:pt x="885" y="301"/>
                  </a:cubicBezTo>
                  <a:cubicBezTo>
                    <a:pt x="889" y="300"/>
                    <a:pt x="889" y="300"/>
                    <a:pt x="889" y="300"/>
                  </a:cubicBezTo>
                  <a:cubicBezTo>
                    <a:pt x="918" y="301"/>
                    <a:pt x="918" y="301"/>
                    <a:pt x="918" y="301"/>
                  </a:cubicBezTo>
                  <a:cubicBezTo>
                    <a:pt x="932" y="301"/>
                    <a:pt x="945" y="302"/>
                    <a:pt x="959" y="302"/>
                  </a:cubicBezTo>
                  <a:cubicBezTo>
                    <a:pt x="970" y="302"/>
                    <a:pt x="998" y="306"/>
                    <a:pt x="998" y="285"/>
                  </a:cubicBezTo>
                  <a:cubicBezTo>
                    <a:pt x="998" y="266"/>
                    <a:pt x="965" y="283"/>
                    <a:pt x="960" y="268"/>
                  </a:cubicBezTo>
                  <a:cubicBezTo>
                    <a:pt x="956" y="255"/>
                    <a:pt x="999" y="259"/>
                    <a:pt x="987" y="248"/>
                  </a:cubicBezTo>
                  <a:cubicBezTo>
                    <a:pt x="984" y="245"/>
                    <a:pt x="941" y="234"/>
                    <a:pt x="957" y="228"/>
                  </a:cubicBezTo>
                  <a:cubicBezTo>
                    <a:pt x="968" y="224"/>
                    <a:pt x="1021" y="232"/>
                    <a:pt x="1020" y="19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432969" y="2695416"/>
              <a:ext cx="7169149" cy="1152525"/>
            </a:xfrm>
            <a:custGeom>
              <a:avLst/>
              <a:gdLst>
                <a:gd name="T0" fmla="*/ 937 w 1036"/>
                <a:gd name="T1" fmla="*/ 14 h 306"/>
                <a:gd name="T2" fmla="*/ 902 w 1036"/>
                <a:gd name="T3" fmla="*/ 19 h 306"/>
                <a:gd name="T4" fmla="*/ 879 w 1036"/>
                <a:gd name="T5" fmla="*/ 12 h 306"/>
                <a:gd name="T6" fmla="*/ 830 w 1036"/>
                <a:gd name="T7" fmla="*/ 18 h 306"/>
                <a:gd name="T8" fmla="*/ 799 w 1036"/>
                <a:gd name="T9" fmla="*/ 16 h 306"/>
                <a:gd name="T10" fmla="*/ 770 w 1036"/>
                <a:gd name="T11" fmla="*/ 16 h 306"/>
                <a:gd name="T12" fmla="*/ 751 w 1036"/>
                <a:gd name="T13" fmla="*/ 17 h 306"/>
                <a:gd name="T14" fmla="*/ 730 w 1036"/>
                <a:gd name="T15" fmla="*/ 18 h 306"/>
                <a:gd name="T16" fmla="*/ 710 w 1036"/>
                <a:gd name="T17" fmla="*/ 14 h 306"/>
                <a:gd name="T18" fmla="*/ 677 w 1036"/>
                <a:gd name="T19" fmla="*/ 10 h 306"/>
                <a:gd name="T20" fmla="*/ 631 w 1036"/>
                <a:gd name="T21" fmla="*/ 10 h 306"/>
                <a:gd name="T22" fmla="*/ 599 w 1036"/>
                <a:gd name="T23" fmla="*/ 14 h 306"/>
                <a:gd name="T24" fmla="*/ 563 w 1036"/>
                <a:gd name="T25" fmla="*/ 14 h 306"/>
                <a:gd name="T26" fmla="*/ 541 w 1036"/>
                <a:gd name="T27" fmla="*/ 14 h 306"/>
                <a:gd name="T28" fmla="*/ 518 w 1036"/>
                <a:gd name="T29" fmla="*/ 10 h 306"/>
                <a:gd name="T30" fmla="*/ 489 w 1036"/>
                <a:gd name="T31" fmla="*/ 14 h 306"/>
                <a:gd name="T32" fmla="*/ 467 w 1036"/>
                <a:gd name="T33" fmla="*/ 12 h 306"/>
                <a:gd name="T34" fmla="*/ 433 w 1036"/>
                <a:gd name="T35" fmla="*/ 12 h 306"/>
                <a:gd name="T36" fmla="*/ 392 w 1036"/>
                <a:gd name="T37" fmla="*/ 18 h 306"/>
                <a:gd name="T38" fmla="*/ 353 w 1036"/>
                <a:gd name="T39" fmla="*/ 16 h 306"/>
                <a:gd name="T40" fmla="*/ 324 w 1036"/>
                <a:gd name="T41" fmla="*/ 16 h 306"/>
                <a:gd name="T42" fmla="*/ 305 w 1036"/>
                <a:gd name="T43" fmla="*/ 18 h 306"/>
                <a:gd name="T44" fmla="*/ 285 w 1036"/>
                <a:gd name="T45" fmla="*/ 19 h 306"/>
                <a:gd name="T46" fmla="*/ 266 w 1036"/>
                <a:gd name="T47" fmla="*/ 15 h 306"/>
                <a:gd name="T48" fmla="*/ 236 w 1036"/>
                <a:gd name="T49" fmla="*/ 14 h 306"/>
                <a:gd name="T50" fmla="*/ 199 w 1036"/>
                <a:gd name="T51" fmla="*/ 15 h 306"/>
                <a:gd name="T52" fmla="*/ 157 w 1036"/>
                <a:gd name="T53" fmla="*/ 12 h 306"/>
                <a:gd name="T54" fmla="*/ 117 w 1036"/>
                <a:gd name="T55" fmla="*/ 14 h 306"/>
                <a:gd name="T56" fmla="*/ 89 w 1036"/>
                <a:gd name="T57" fmla="*/ 15 h 306"/>
                <a:gd name="T58" fmla="*/ 73 w 1036"/>
                <a:gd name="T59" fmla="*/ 160 h 306"/>
                <a:gd name="T60" fmla="*/ 100 w 1036"/>
                <a:gd name="T61" fmla="*/ 288 h 306"/>
                <a:gd name="T62" fmla="*/ 124 w 1036"/>
                <a:gd name="T63" fmla="*/ 293 h 306"/>
                <a:gd name="T64" fmla="*/ 148 w 1036"/>
                <a:gd name="T65" fmla="*/ 292 h 306"/>
                <a:gd name="T66" fmla="*/ 179 w 1036"/>
                <a:gd name="T67" fmla="*/ 294 h 306"/>
                <a:gd name="T68" fmla="*/ 197 w 1036"/>
                <a:gd name="T69" fmla="*/ 289 h 306"/>
                <a:gd name="T70" fmla="*/ 225 w 1036"/>
                <a:gd name="T71" fmla="*/ 290 h 306"/>
                <a:gd name="T72" fmla="*/ 250 w 1036"/>
                <a:gd name="T73" fmla="*/ 299 h 306"/>
                <a:gd name="T74" fmla="*/ 296 w 1036"/>
                <a:gd name="T75" fmla="*/ 283 h 306"/>
                <a:gd name="T76" fmla="*/ 343 w 1036"/>
                <a:gd name="T77" fmla="*/ 297 h 306"/>
                <a:gd name="T78" fmla="*/ 371 w 1036"/>
                <a:gd name="T79" fmla="*/ 294 h 306"/>
                <a:gd name="T80" fmla="*/ 398 w 1036"/>
                <a:gd name="T81" fmla="*/ 289 h 306"/>
                <a:gd name="T82" fmla="*/ 415 w 1036"/>
                <a:gd name="T83" fmla="*/ 297 h 306"/>
                <a:gd name="T84" fmla="*/ 443 w 1036"/>
                <a:gd name="T85" fmla="*/ 291 h 306"/>
                <a:gd name="T86" fmla="*/ 479 w 1036"/>
                <a:gd name="T87" fmla="*/ 305 h 306"/>
                <a:gd name="T88" fmla="*/ 519 w 1036"/>
                <a:gd name="T89" fmla="*/ 293 h 306"/>
                <a:gd name="T90" fmla="*/ 570 w 1036"/>
                <a:gd name="T91" fmla="*/ 293 h 306"/>
                <a:gd name="T92" fmla="*/ 594 w 1036"/>
                <a:gd name="T93" fmla="*/ 292 h 306"/>
                <a:gd name="T94" fmla="*/ 625 w 1036"/>
                <a:gd name="T95" fmla="*/ 294 h 306"/>
                <a:gd name="T96" fmla="*/ 643 w 1036"/>
                <a:gd name="T97" fmla="*/ 289 h 306"/>
                <a:gd name="T98" fmla="*/ 672 w 1036"/>
                <a:gd name="T99" fmla="*/ 290 h 306"/>
                <a:gd name="T100" fmla="*/ 697 w 1036"/>
                <a:gd name="T101" fmla="*/ 299 h 306"/>
                <a:gd name="T102" fmla="*/ 743 w 1036"/>
                <a:gd name="T103" fmla="*/ 283 h 306"/>
                <a:gd name="T104" fmla="*/ 790 w 1036"/>
                <a:gd name="T105" fmla="*/ 297 h 306"/>
                <a:gd name="T106" fmla="*/ 817 w 1036"/>
                <a:gd name="T107" fmla="*/ 294 h 306"/>
                <a:gd name="T108" fmla="*/ 844 w 1036"/>
                <a:gd name="T109" fmla="*/ 289 h 306"/>
                <a:gd name="T110" fmla="*/ 862 w 1036"/>
                <a:gd name="T111" fmla="*/ 297 h 306"/>
                <a:gd name="T112" fmla="*/ 889 w 1036"/>
                <a:gd name="T113" fmla="*/ 291 h 306"/>
                <a:gd name="T114" fmla="*/ 923 w 1036"/>
                <a:gd name="T115" fmla="*/ 304 h 306"/>
                <a:gd name="T116" fmla="*/ 990 w 1036"/>
                <a:gd name="T117" fmla="*/ 288 h 306"/>
                <a:gd name="T118" fmla="*/ 977 w 1036"/>
                <a:gd name="T119" fmla="*/ 1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6" h="306">
                  <a:moveTo>
                    <a:pt x="1036" y="112"/>
                  </a:moveTo>
                  <a:cubicBezTo>
                    <a:pt x="1036" y="81"/>
                    <a:pt x="991" y="88"/>
                    <a:pt x="981" y="84"/>
                  </a:cubicBezTo>
                  <a:cubicBezTo>
                    <a:pt x="967" y="78"/>
                    <a:pt x="1005" y="68"/>
                    <a:pt x="1007" y="66"/>
                  </a:cubicBezTo>
                  <a:cubicBezTo>
                    <a:pt x="1018" y="55"/>
                    <a:pt x="981" y="59"/>
                    <a:pt x="984" y="46"/>
                  </a:cubicBezTo>
                  <a:cubicBezTo>
                    <a:pt x="989" y="31"/>
                    <a:pt x="1017" y="48"/>
                    <a:pt x="1017" y="29"/>
                  </a:cubicBezTo>
                  <a:cubicBezTo>
                    <a:pt x="1017" y="10"/>
                    <a:pt x="993" y="14"/>
                    <a:pt x="983" y="14"/>
                  </a:cubicBezTo>
                  <a:cubicBezTo>
                    <a:pt x="972" y="14"/>
                    <a:pt x="960" y="14"/>
                    <a:pt x="948" y="15"/>
                  </a:cubicBezTo>
                  <a:cubicBezTo>
                    <a:pt x="937" y="15"/>
                    <a:pt x="937" y="15"/>
                    <a:pt x="937" y="15"/>
                  </a:cubicBezTo>
                  <a:cubicBezTo>
                    <a:pt x="937" y="14"/>
                    <a:pt x="937" y="14"/>
                    <a:pt x="937" y="14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19" y="13"/>
                    <a:pt x="917" y="12"/>
                    <a:pt x="914" y="12"/>
                  </a:cubicBezTo>
                  <a:cubicBezTo>
                    <a:pt x="910" y="12"/>
                    <a:pt x="906" y="16"/>
                    <a:pt x="902" y="19"/>
                  </a:cubicBezTo>
                  <a:cubicBezTo>
                    <a:pt x="901" y="19"/>
                    <a:pt x="901" y="19"/>
                    <a:pt x="901" y="19"/>
                  </a:cubicBezTo>
                  <a:cubicBezTo>
                    <a:pt x="900" y="20"/>
                    <a:pt x="900" y="20"/>
                    <a:pt x="900" y="20"/>
                  </a:cubicBezTo>
                  <a:cubicBezTo>
                    <a:pt x="899" y="20"/>
                    <a:pt x="899" y="20"/>
                    <a:pt x="899" y="20"/>
                  </a:cubicBezTo>
                  <a:cubicBezTo>
                    <a:pt x="895" y="19"/>
                    <a:pt x="891" y="17"/>
                    <a:pt x="886" y="16"/>
                  </a:cubicBezTo>
                  <a:cubicBezTo>
                    <a:pt x="886" y="16"/>
                    <a:pt x="886" y="16"/>
                    <a:pt x="886" y="16"/>
                  </a:cubicBezTo>
                  <a:cubicBezTo>
                    <a:pt x="884" y="14"/>
                    <a:pt x="884" y="14"/>
                    <a:pt x="884" y="14"/>
                  </a:cubicBezTo>
                  <a:cubicBezTo>
                    <a:pt x="883" y="13"/>
                    <a:pt x="882" y="12"/>
                    <a:pt x="880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5" y="11"/>
                    <a:pt x="871" y="14"/>
                    <a:pt x="869" y="17"/>
                  </a:cubicBezTo>
                  <a:cubicBezTo>
                    <a:pt x="868" y="17"/>
                    <a:pt x="868" y="17"/>
                    <a:pt x="868" y="17"/>
                  </a:cubicBezTo>
                  <a:cubicBezTo>
                    <a:pt x="861" y="17"/>
                    <a:pt x="861" y="17"/>
                    <a:pt x="861" y="17"/>
                  </a:cubicBezTo>
                  <a:cubicBezTo>
                    <a:pt x="859" y="16"/>
                    <a:pt x="859" y="16"/>
                    <a:pt x="859" y="16"/>
                  </a:cubicBezTo>
                  <a:cubicBezTo>
                    <a:pt x="858" y="16"/>
                    <a:pt x="858" y="16"/>
                    <a:pt x="858" y="16"/>
                  </a:cubicBezTo>
                  <a:cubicBezTo>
                    <a:pt x="856" y="13"/>
                    <a:pt x="853" y="10"/>
                    <a:pt x="852" y="10"/>
                  </a:cubicBezTo>
                  <a:cubicBezTo>
                    <a:pt x="847" y="7"/>
                    <a:pt x="842" y="13"/>
                    <a:pt x="838" y="15"/>
                  </a:cubicBezTo>
                  <a:cubicBezTo>
                    <a:pt x="838" y="15"/>
                    <a:pt x="839" y="17"/>
                    <a:pt x="838" y="18"/>
                  </a:cubicBezTo>
                  <a:cubicBezTo>
                    <a:pt x="836" y="19"/>
                    <a:pt x="833" y="19"/>
                    <a:pt x="830" y="18"/>
                  </a:cubicBezTo>
                  <a:cubicBezTo>
                    <a:pt x="827" y="17"/>
                    <a:pt x="827" y="17"/>
                    <a:pt x="827" y="17"/>
                  </a:cubicBezTo>
                  <a:cubicBezTo>
                    <a:pt x="827" y="15"/>
                    <a:pt x="827" y="15"/>
                    <a:pt x="827" y="15"/>
                  </a:cubicBezTo>
                  <a:cubicBezTo>
                    <a:pt x="825" y="9"/>
                    <a:pt x="823" y="9"/>
                    <a:pt x="820" y="12"/>
                  </a:cubicBezTo>
                  <a:cubicBezTo>
                    <a:pt x="818" y="13"/>
                    <a:pt x="818" y="13"/>
                    <a:pt x="818" y="13"/>
                  </a:cubicBezTo>
                  <a:cubicBezTo>
                    <a:pt x="815" y="10"/>
                    <a:pt x="815" y="10"/>
                    <a:pt x="815" y="10"/>
                  </a:cubicBezTo>
                  <a:cubicBezTo>
                    <a:pt x="812" y="9"/>
                    <a:pt x="809" y="9"/>
                    <a:pt x="806" y="10"/>
                  </a:cubicBezTo>
                  <a:cubicBezTo>
                    <a:pt x="804" y="11"/>
                    <a:pt x="803" y="12"/>
                    <a:pt x="801" y="14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8" y="15"/>
                    <a:pt x="796" y="14"/>
                    <a:pt x="794" y="15"/>
                  </a:cubicBezTo>
                  <a:cubicBezTo>
                    <a:pt x="793" y="16"/>
                    <a:pt x="790" y="16"/>
                    <a:pt x="787" y="17"/>
                  </a:cubicBezTo>
                  <a:cubicBezTo>
                    <a:pt x="779" y="18"/>
                    <a:pt x="779" y="18"/>
                    <a:pt x="779" y="18"/>
                  </a:cubicBezTo>
                  <a:cubicBezTo>
                    <a:pt x="778" y="17"/>
                    <a:pt x="778" y="17"/>
                    <a:pt x="778" y="17"/>
                  </a:cubicBezTo>
                  <a:cubicBezTo>
                    <a:pt x="777" y="16"/>
                    <a:pt x="775" y="14"/>
                    <a:pt x="774" y="14"/>
                  </a:cubicBezTo>
                  <a:cubicBezTo>
                    <a:pt x="773" y="14"/>
                    <a:pt x="773" y="14"/>
                    <a:pt x="773" y="14"/>
                  </a:cubicBezTo>
                  <a:cubicBezTo>
                    <a:pt x="771" y="15"/>
                    <a:pt x="771" y="15"/>
                    <a:pt x="771" y="15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1" y="14"/>
                    <a:pt x="771" y="14"/>
                    <a:pt x="771" y="14"/>
                  </a:cubicBezTo>
                  <a:cubicBezTo>
                    <a:pt x="771" y="13"/>
                    <a:pt x="771" y="12"/>
                    <a:pt x="768" y="12"/>
                  </a:cubicBezTo>
                  <a:cubicBezTo>
                    <a:pt x="767" y="12"/>
                    <a:pt x="765" y="13"/>
                    <a:pt x="764" y="14"/>
                  </a:cubicBezTo>
                  <a:cubicBezTo>
                    <a:pt x="763" y="16"/>
                    <a:pt x="763" y="16"/>
                    <a:pt x="763" y="16"/>
                  </a:cubicBezTo>
                  <a:cubicBezTo>
                    <a:pt x="762" y="16"/>
                    <a:pt x="762" y="16"/>
                    <a:pt x="762" y="16"/>
                  </a:cubicBezTo>
                  <a:cubicBezTo>
                    <a:pt x="759" y="16"/>
                    <a:pt x="756" y="18"/>
                    <a:pt x="753" y="18"/>
                  </a:cubicBezTo>
                  <a:cubicBezTo>
                    <a:pt x="752" y="19"/>
                    <a:pt x="752" y="19"/>
                    <a:pt x="752" y="19"/>
                  </a:cubicBezTo>
                  <a:cubicBezTo>
                    <a:pt x="751" y="18"/>
                    <a:pt x="751" y="18"/>
                    <a:pt x="751" y="18"/>
                  </a:cubicBezTo>
                  <a:cubicBezTo>
                    <a:pt x="751" y="17"/>
                    <a:pt x="751" y="17"/>
                    <a:pt x="751" y="17"/>
                  </a:cubicBezTo>
                  <a:cubicBezTo>
                    <a:pt x="750" y="16"/>
                    <a:pt x="749" y="15"/>
                    <a:pt x="749" y="15"/>
                  </a:cubicBezTo>
                  <a:cubicBezTo>
                    <a:pt x="746" y="14"/>
                    <a:pt x="744" y="15"/>
                    <a:pt x="743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39" y="15"/>
                    <a:pt x="737" y="14"/>
                    <a:pt x="735" y="15"/>
                  </a:cubicBezTo>
                  <a:cubicBezTo>
                    <a:pt x="734" y="15"/>
                    <a:pt x="733" y="16"/>
                    <a:pt x="733" y="17"/>
                  </a:cubicBezTo>
                  <a:cubicBezTo>
                    <a:pt x="732" y="18"/>
                    <a:pt x="732" y="18"/>
                    <a:pt x="732" y="18"/>
                  </a:cubicBezTo>
                  <a:cubicBezTo>
                    <a:pt x="731" y="19"/>
                    <a:pt x="731" y="19"/>
                    <a:pt x="731" y="19"/>
                  </a:cubicBezTo>
                  <a:cubicBezTo>
                    <a:pt x="730" y="18"/>
                    <a:pt x="730" y="18"/>
                    <a:pt x="730" y="18"/>
                  </a:cubicBezTo>
                  <a:cubicBezTo>
                    <a:pt x="727" y="18"/>
                    <a:pt x="724" y="16"/>
                    <a:pt x="721" y="16"/>
                  </a:cubicBezTo>
                  <a:cubicBezTo>
                    <a:pt x="721" y="16"/>
                    <a:pt x="721" y="16"/>
                    <a:pt x="721" y="16"/>
                  </a:cubicBezTo>
                  <a:cubicBezTo>
                    <a:pt x="719" y="14"/>
                    <a:pt x="719" y="14"/>
                    <a:pt x="719" y="14"/>
                  </a:cubicBezTo>
                  <a:cubicBezTo>
                    <a:pt x="718" y="13"/>
                    <a:pt x="717" y="12"/>
                    <a:pt x="715" y="12"/>
                  </a:cubicBezTo>
                  <a:cubicBezTo>
                    <a:pt x="712" y="12"/>
                    <a:pt x="712" y="13"/>
                    <a:pt x="713" y="14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2" y="15"/>
                    <a:pt x="712" y="15"/>
                    <a:pt x="712" y="15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08" y="14"/>
                    <a:pt x="706" y="16"/>
                    <a:pt x="705" y="17"/>
                  </a:cubicBezTo>
                  <a:cubicBezTo>
                    <a:pt x="704" y="18"/>
                    <a:pt x="704" y="18"/>
                    <a:pt x="704" y="18"/>
                  </a:cubicBezTo>
                  <a:cubicBezTo>
                    <a:pt x="696" y="17"/>
                    <a:pt x="696" y="17"/>
                    <a:pt x="696" y="17"/>
                  </a:cubicBezTo>
                  <a:cubicBezTo>
                    <a:pt x="693" y="16"/>
                    <a:pt x="691" y="16"/>
                    <a:pt x="689" y="15"/>
                  </a:cubicBezTo>
                  <a:cubicBezTo>
                    <a:pt x="687" y="14"/>
                    <a:pt x="686" y="15"/>
                    <a:pt x="684" y="16"/>
                  </a:cubicBezTo>
                  <a:cubicBezTo>
                    <a:pt x="684" y="16"/>
                    <a:pt x="684" y="16"/>
                    <a:pt x="684" y="16"/>
                  </a:cubicBezTo>
                  <a:cubicBezTo>
                    <a:pt x="682" y="14"/>
                    <a:pt x="682" y="14"/>
                    <a:pt x="682" y="14"/>
                  </a:cubicBezTo>
                  <a:cubicBezTo>
                    <a:pt x="681" y="12"/>
                    <a:pt x="679" y="11"/>
                    <a:pt x="677" y="10"/>
                  </a:cubicBezTo>
                  <a:cubicBezTo>
                    <a:pt x="674" y="9"/>
                    <a:pt x="671" y="9"/>
                    <a:pt x="669" y="10"/>
                  </a:cubicBezTo>
                  <a:cubicBezTo>
                    <a:pt x="665" y="13"/>
                    <a:pt x="665" y="13"/>
                    <a:pt x="665" y="13"/>
                  </a:cubicBezTo>
                  <a:cubicBezTo>
                    <a:pt x="664" y="12"/>
                    <a:pt x="664" y="12"/>
                    <a:pt x="664" y="12"/>
                  </a:cubicBezTo>
                  <a:cubicBezTo>
                    <a:pt x="661" y="9"/>
                    <a:pt x="658" y="9"/>
                    <a:pt x="656" y="15"/>
                  </a:cubicBezTo>
                  <a:cubicBezTo>
                    <a:pt x="656" y="17"/>
                    <a:pt x="656" y="17"/>
                    <a:pt x="656" y="17"/>
                  </a:cubicBezTo>
                  <a:cubicBezTo>
                    <a:pt x="654" y="18"/>
                    <a:pt x="654" y="18"/>
                    <a:pt x="654" y="18"/>
                  </a:cubicBezTo>
                  <a:cubicBezTo>
                    <a:pt x="651" y="19"/>
                    <a:pt x="647" y="19"/>
                    <a:pt x="645" y="18"/>
                  </a:cubicBezTo>
                  <a:cubicBezTo>
                    <a:pt x="644" y="17"/>
                    <a:pt x="645" y="15"/>
                    <a:pt x="645" y="15"/>
                  </a:cubicBezTo>
                  <a:cubicBezTo>
                    <a:pt x="641" y="13"/>
                    <a:pt x="636" y="7"/>
                    <a:pt x="631" y="10"/>
                  </a:cubicBezTo>
                  <a:cubicBezTo>
                    <a:pt x="631" y="10"/>
                    <a:pt x="628" y="13"/>
                    <a:pt x="625" y="16"/>
                  </a:cubicBezTo>
                  <a:cubicBezTo>
                    <a:pt x="625" y="16"/>
                    <a:pt x="625" y="16"/>
                    <a:pt x="625" y="16"/>
                  </a:cubicBezTo>
                  <a:cubicBezTo>
                    <a:pt x="622" y="17"/>
                    <a:pt x="622" y="17"/>
                    <a:pt x="622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2" y="14"/>
                    <a:pt x="609" y="11"/>
                    <a:pt x="604" y="12"/>
                  </a:cubicBezTo>
                  <a:cubicBezTo>
                    <a:pt x="604" y="12"/>
                    <a:pt x="604" y="12"/>
                    <a:pt x="604" y="12"/>
                  </a:cubicBezTo>
                  <a:cubicBezTo>
                    <a:pt x="603" y="12"/>
                    <a:pt x="603" y="12"/>
                    <a:pt x="603" y="12"/>
                  </a:cubicBezTo>
                  <a:cubicBezTo>
                    <a:pt x="602" y="12"/>
                    <a:pt x="600" y="13"/>
                    <a:pt x="599" y="14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4"/>
                    <a:pt x="598" y="14"/>
                    <a:pt x="598" y="14"/>
                  </a:cubicBezTo>
                  <a:cubicBezTo>
                    <a:pt x="598" y="9"/>
                    <a:pt x="597" y="4"/>
                    <a:pt x="597" y="0"/>
                  </a:cubicBezTo>
                  <a:cubicBezTo>
                    <a:pt x="592" y="19"/>
                    <a:pt x="581" y="9"/>
                    <a:pt x="572" y="12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69" y="12"/>
                    <a:pt x="569" y="12"/>
                    <a:pt x="569" y="12"/>
                  </a:cubicBezTo>
                  <a:cubicBezTo>
                    <a:pt x="566" y="12"/>
                    <a:pt x="564" y="13"/>
                    <a:pt x="563" y="14"/>
                  </a:cubicBezTo>
                  <a:cubicBezTo>
                    <a:pt x="563" y="14"/>
                    <a:pt x="563" y="14"/>
                    <a:pt x="563" y="14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57" y="14"/>
                    <a:pt x="557" y="14"/>
                    <a:pt x="557" y="14"/>
                  </a:cubicBezTo>
                  <a:cubicBezTo>
                    <a:pt x="552" y="14"/>
                    <a:pt x="552" y="14"/>
                    <a:pt x="552" y="14"/>
                  </a:cubicBezTo>
                  <a:cubicBezTo>
                    <a:pt x="552" y="12"/>
                    <a:pt x="552" y="12"/>
                    <a:pt x="552" y="12"/>
                  </a:cubicBezTo>
                  <a:cubicBezTo>
                    <a:pt x="549" y="6"/>
                    <a:pt x="551" y="9"/>
                    <a:pt x="549" y="12"/>
                  </a:cubicBezTo>
                  <a:cubicBezTo>
                    <a:pt x="547" y="14"/>
                    <a:pt x="547" y="14"/>
                    <a:pt x="547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0" y="13"/>
                    <a:pt x="540" y="13"/>
                    <a:pt x="540" y="13"/>
                  </a:cubicBezTo>
                  <a:cubicBezTo>
                    <a:pt x="535" y="9"/>
                    <a:pt x="531" y="1"/>
                    <a:pt x="527" y="7"/>
                  </a:cubicBezTo>
                  <a:cubicBezTo>
                    <a:pt x="526" y="9"/>
                    <a:pt x="525" y="11"/>
                    <a:pt x="524" y="12"/>
                  </a:cubicBezTo>
                  <a:cubicBezTo>
                    <a:pt x="523" y="13"/>
                    <a:pt x="523" y="13"/>
                    <a:pt x="523" y="13"/>
                  </a:cubicBezTo>
                  <a:cubicBezTo>
                    <a:pt x="521" y="11"/>
                    <a:pt x="520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7" y="10"/>
                    <a:pt x="516" y="11"/>
                    <a:pt x="514" y="13"/>
                  </a:cubicBezTo>
                  <a:cubicBezTo>
                    <a:pt x="513" y="12"/>
                    <a:pt x="513" y="12"/>
                    <a:pt x="513" y="12"/>
                  </a:cubicBezTo>
                  <a:cubicBezTo>
                    <a:pt x="512" y="11"/>
                    <a:pt x="511" y="9"/>
                    <a:pt x="509" y="7"/>
                  </a:cubicBezTo>
                  <a:cubicBezTo>
                    <a:pt x="505" y="1"/>
                    <a:pt x="502" y="9"/>
                    <a:pt x="497" y="13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89" y="14"/>
                    <a:pt x="489" y="14"/>
                    <a:pt x="489" y="14"/>
                  </a:cubicBezTo>
                  <a:cubicBezTo>
                    <a:pt x="488" y="12"/>
                    <a:pt x="488" y="12"/>
                    <a:pt x="488" y="12"/>
                  </a:cubicBezTo>
                  <a:cubicBezTo>
                    <a:pt x="485" y="9"/>
                    <a:pt x="488" y="6"/>
                    <a:pt x="485" y="12"/>
                  </a:cubicBezTo>
                  <a:cubicBezTo>
                    <a:pt x="484" y="14"/>
                    <a:pt x="484" y="14"/>
                    <a:pt x="484" y="14"/>
                  </a:cubicBezTo>
                  <a:cubicBezTo>
                    <a:pt x="480" y="14"/>
                    <a:pt x="480" y="14"/>
                    <a:pt x="480" y="14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3" y="13"/>
                    <a:pt x="471" y="12"/>
                    <a:pt x="467" y="12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5" y="12"/>
                    <a:pt x="465" y="12"/>
                    <a:pt x="465" y="12"/>
                  </a:cubicBezTo>
                  <a:cubicBezTo>
                    <a:pt x="456" y="9"/>
                    <a:pt x="445" y="19"/>
                    <a:pt x="439" y="0"/>
                  </a:cubicBezTo>
                  <a:cubicBezTo>
                    <a:pt x="439" y="4"/>
                    <a:pt x="439" y="9"/>
                    <a:pt x="439" y="14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6" y="13"/>
                    <a:pt x="435" y="12"/>
                    <a:pt x="434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28" y="11"/>
                    <a:pt x="425" y="14"/>
                    <a:pt x="422" y="17"/>
                  </a:cubicBezTo>
                  <a:cubicBezTo>
                    <a:pt x="421" y="17"/>
                    <a:pt x="421" y="17"/>
                    <a:pt x="421" y="17"/>
                  </a:cubicBezTo>
                  <a:cubicBezTo>
                    <a:pt x="414" y="17"/>
                    <a:pt x="414" y="17"/>
                    <a:pt x="414" y="17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1" y="16"/>
                    <a:pt x="411" y="16"/>
                    <a:pt x="411" y="16"/>
                  </a:cubicBezTo>
                  <a:cubicBezTo>
                    <a:pt x="409" y="13"/>
                    <a:pt x="406" y="10"/>
                    <a:pt x="406" y="10"/>
                  </a:cubicBezTo>
                  <a:cubicBezTo>
                    <a:pt x="401" y="7"/>
                    <a:pt x="396" y="13"/>
                    <a:pt x="392" y="15"/>
                  </a:cubicBezTo>
                  <a:cubicBezTo>
                    <a:pt x="391" y="15"/>
                    <a:pt x="392" y="17"/>
                    <a:pt x="392" y="18"/>
                  </a:cubicBezTo>
                  <a:cubicBezTo>
                    <a:pt x="390" y="19"/>
                    <a:pt x="386" y="19"/>
                    <a:pt x="383" y="18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5"/>
                    <a:pt x="381" y="15"/>
                    <a:pt x="381" y="15"/>
                  </a:cubicBezTo>
                  <a:cubicBezTo>
                    <a:pt x="379" y="9"/>
                    <a:pt x="376" y="9"/>
                    <a:pt x="373" y="12"/>
                  </a:cubicBezTo>
                  <a:cubicBezTo>
                    <a:pt x="372" y="13"/>
                    <a:pt x="372" y="13"/>
                    <a:pt x="372" y="13"/>
                  </a:cubicBezTo>
                  <a:cubicBezTo>
                    <a:pt x="368" y="10"/>
                    <a:pt x="368" y="10"/>
                    <a:pt x="368" y="10"/>
                  </a:cubicBezTo>
                  <a:cubicBezTo>
                    <a:pt x="366" y="9"/>
                    <a:pt x="363" y="9"/>
                    <a:pt x="360" y="10"/>
                  </a:cubicBezTo>
                  <a:cubicBezTo>
                    <a:pt x="358" y="11"/>
                    <a:pt x="356" y="12"/>
                    <a:pt x="354" y="14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1" y="15"/>
                    <a:pt x="350" y="14"/>
                    <a:pt x="348" y="15"/>
                  </a:cubicBezTo>
                  <a:cubicBezTo>
                    <a:pt x="346" y="16"/>
                    <a:pt x="344" y="16"/>
                    <a:pt x="341" y="17"/>
                  </a:cubicBezTo>
                  <a:cubicBezTo>
                    <a:pt x="333" y="18"/>
                    <a:pt x="333" y="18"/>
                    <a:pt x="333" y="18"/>
                  </a:cubicBezTo>
                  <a:cubicBezTo>
                    <a:pt x="332" y="17"/>
                    <a:pt x="332" y="17"/>
                    <a:pt x="332" y="17"/>
                  </a:cubicBezTo>
                  <a:cubicBezTo>
                    <a:pt x="331" y="16"/>
                    <a:pt x="329" y="14"/>
                    <a:pt x="327" y="14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5" y="15"/>
                    <a:pt x="325" y="15"/>
                    <a:pt x="325" y="15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4"/>
                    <a:pt x="324" y="14"/>
                    <a:pt x="324" y="14"/>
                  </a:cubicBezTo>
                  <a:cubicBezTo>
                    <a:pt x="324" y="13"/>
                    <a:pt x="324" y="12"/>
                    <a:pt x="322" y="12"/>
                  </a:cubicBezTo>
                  <a:cubicBezTo>
                    <a:pt x="320" y="12"/>
                    <a:pt x="319" y="13"/>
                    <a:pt x="318" y="14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3" y="16"/>
                    <a:pt x="310" y="18"/>
                    <a:pt x="307" y="18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5" y="18"/>
                    <a:pt x="305" y="18"/>
                    <a:pt x="305" y="18"/>
                  </a:cubicBezTo>
                  <a:cubicBezTo>
                    <a:pt x="304" y="17"/>
                    <a:pt x="304" y="17"/>
                    <a:pt x="304" y="17"/>
                  </a:cubicBezTo>
                  <a:cubicBezTo>
                    <a:pt x="303" y="16"/>
                    <a:pt x="303" y="15"/>
                    <a:pt x="302" y="15"/>
                  </a:cubicBezTo>
                  <a:cubicBezTo>
                    <a:pt x="300" y="14"/>
                    <a:pt x="298" y="15"/>
                    <a:pt x="296" y="17"/>
                  </a:cubicBezTo>
                  <a:cubicBezTo>
                    <a:pt x="295" y="18"/>
                    <a:pt x="295" y="18"/>
                    <a:pt x="295" y="18"/>
                  </a:cubicBezTo>
                  <a:cubicBezTo>
                    <a:pt x="294" y="17"/>
                    <a:pt x="294" y="17"/>
                    <a:pt x="294" y="17"/>
                  </a:cubicBezTo>
                  <a:cubicBezTo>
                    <a:pt x="293" y="15"/>
                    <a:pt x="291" y="14"/>
                    <a:pt x="288" y="15"/>
                  </a:cubicBezTo>
                  <a:cubicBezTo>
                    <a:pt x="288" y="15"/>
                    <a:pt x="287" y="16"/>
                    <a:pt x="286" y="17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5" y="19"/>
                    <a:pt x="285" y="19"/>
                    <a:pt x="285" y="19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1" y="18"/>
                    <a:pt x="278" y="16"/>
                    <a:pt x="275" y="16"/>
                  </a:cubicBezTo>
                  <a:cubicBezTo>
                    <a:pt x="274" y="16"/>
                    <a:pt x="274" y="16"/>
                    <a:pt x="274" y="16"/>
                  </a:cubicBezTo>
                  <a:cubicBezTo>
                    <a:pt x="273" y="14"/>
                    <a:pt x="273" y="14"/>
                    <a:pt x="273" y="14"/>
                  </a:cubicBezTo>
                  <a:cubicBezTo>
                    <a:pt x="272" y="13"/>
                    <a:pt x="270" y="12"/>
                    <a:pt x="269" y="12"/>
                  </a:cubicBezTo>
                  <a:cubicBezTo>
                    <a:pt x="266" y="12"/>
                    <a:pt x="266" y="13"/>
                    <a:pt x="266" y="14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6" y="15"/>
                    <a:pt x="266" y="15"/>
                    <a:pt x="266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2" y="14"/>
                    <a:pt x="260" y="16"/>
                    <a:pt x="259" y="17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49" y="17"/>
                    <a:pt x="249" y="17"/>
                    <a:pt x="249" y="17"/>
                  </a:cubicBezTo>
                  <a:cubicBezTo>
                    <a:pt x="247" y="16"/>
                    <a:pt x="244" y="16"/>
                    <a:pt x="243" y="15"/>
                  </a:cubicBezTo>
                  <a:cubicBezTo>
                    <a:pt x="241" y="14"/>
                    <a:pt x="239" y="15"/>
                    <a:pt x="238" y="16"/>
                  </a:cubicBezTo>
                  <a:cubicBezTo>
                    <a:pt x="238" y="16"/>
                    <a:pt x="238" y="16"/>
                    <a:pt x="238" y="16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234" y="12"/>
                    <a:pt x="233" y="11"/>
                    <a:pt x="231" y="10"/>
                  </a:cubicBezTo>
                  <a:cubicBezTo>
                    <a:pt x="228" y="9"/>
                    <a:pt x="225" y="9"/>
                    <a:pt x="222" y="10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7" y="12"/>
                    <a:pt x="217" y="12"/>
                    <a:pt x="217" y="12"/>
                  </a:cubicBezTo>
                  <a:cubicBezTo>
                    <a:pt x="214" y="9"/>
                    <a:pt x="212" y="9"/>
                    <a:pt x="210" y="15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4" y="19"/>
                    <a:pt x="201" y="19"/>
                    <a:pt x="199" y="18"/>
                  </a:cubicBezTo>
                  <a:cubicBezTo>
                    <a:pt x="198" y="17"/>
                    <a:pt x="199" y="15"/>
                    <a:pt x="199" y="15"/>
                  </a:cubicBezTo>
                  <a:cubicBezTo>
                    <a:pt x="195" y="13"/>
                    <a:pt x="190" y="7"/>
                    <a:pt x="185" y="10"/>
                  </a:cubicBezTo>
                  <a:cubicBezTo>
                    <a:pt x="184" y="10"/>
                    <a:pt x="181" y="13"/>
                    <a:pt x="179" y="16"/>
                  </a:cubicBezTo>
                  <a:cubicBezTo>
                    <a:pt x="178" y="16"/>
                    <a:pt x="178" y="16"/>
                    <a:pt x="178" y="16"/>
                  </a:cubicBezTo>
                  <a:cubicBezTo>
                    <a:pt x="176" y="17"/>
                    <a:pt x="176" y="17"/>
                    <a:pt x="176" y="17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8" y="17"/>
                    <a:pt x="168" y="17"/>
                    <a:pt x="168" y="17"/>
                  </a:cubicBezTo>
                  <a:cubicBezTo>
                    <a:pt x="166" y="14"/>
                    <a:pt x="162" y="11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5" y="12"/>
                    <a:pt x="154" y="13"/>
                    <a:pt x="153" y="14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46" y="17"/>
                    <a:pt x="142" y="19"/>
                    <a:pt x="138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1" y="16"/>
                    <a:pt x="127" y="12"/>
                    <a:pt x="123" y="12"/>
                  </a:cubicBezTo>
                  <a:cubicBezTo>
                    <a:pt x="120" y="12"/>
                    <a:pt x="118" y="13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77" y="14"/>
                    <a:pt x="65" y="14"/>
                    <a:pt x="54" y="14"/>
                  </a:cubicBezTo>
                  <a:cubicBezTo>
                    <a:pt x="44" y="14"/>
                    <a:pt x="20" y="10"/>
                    <a:pt x="20" y="29"/>
                  </a:cubicBezTo>
                  <a:cubicBezTo>
                    <a:pt x="20" y="48"/>
                    <a:pt x="48" y="31"/>
                    <a:pt x="52" y="46"/>
                  </a:cubicBezTo>
                  <a:cubicBezTo>
                    <a:pt x="56" y="59"/>
                    <a:pt x="19" y="55"/>
                    <a:pt x="30" y="66"/>
                  </a:cubicBezTo>
                  <a:cubicBezTo>
                    <a:pt x="32" y="68"/>
                    <a:pt x="69" y="78"/>
                    <a:pt x="55" y="84"/>
                  </a:cubicBezTo>
                  <a:cubicBezTo>
                    <a:pt x="46" y="88"/>
                    <a:pt x="0" y="81"/>
                    <a:pt x="1" y="112"/>
                  </a:cubicBezTo>
                  <a:cubicBezTo>
                    <a:pt x="2" y="146"/>
                    <a:pt x="59" y="101"/>
                    <a:pt x="59" y="135"/>
                  </a:cubicBezTo>
                  <a:cubicBezTo>
                    <a:pt x="60" y="146"/>
                    <a:pt x="40" y="138"/>
                    <a:pt x="40" y="144"/>
                  </a:cubicBezTo>
                  <a:cubicBezTo>
                    <a:pt x="40" y="151"/>
                    <a:pt x="69" y="147"/>
                    <a:pt x="73" y="160"/>
                  </a:cubicBezTo>
                  <a:cubicBezTo>
                    <a:pt x="79" y="179"/>
                    <a:pt x="16" y="155"/>
                    <a:pt x="17" y="188"/>
                  </a:cubicBezTo>
                  <a:cubicBezTo>
                    <a:pt x="17" y="221"/>
                    <a:pt x="56" y="203"/>
                    <a:pt x="73" y="214"/>
                  </a:cubicBezTo>
                  <a:cubicBezTo>
                    <a:pt x="76" y="215"/>
                    <a:pt x="80" y="227"/>
                    <a:pt x="78" y="232"/>
                  </a:cubicBezTo>
                  <a:cubicBezTo>
                    <a:pt x="73" y="246"/>
                    <a:pt x="52" y="220"/>
                    <a:pt x="50" y="235"/>
                  </a:cubicBezTo>
                  <a:cubicBezTo>
                    <a:pt x="48" y="260"/>
                    <a:pt x="93" y="240"/>
                    <a:pt x="91" y="264"/>
                  </a:cubicBezTo>
                  <a:cubicBezTo>
                    <a:pt x="89" y="289"/>
                    <a:pt x="56" y="272"/>
                    <a:pt x="48" y="272"/>
                  </a:cubicBezTo>
                  <a:cubicBezTo>
                    <a:pt x="21" y="272"/>
                    <a:pt x="24" y="288"/>
                    <a:pt x="47" y="288"/>
                  </a:cubicBezTo>
                  <a:cubicBezTo>
                    <a:pt x="100" y="287"/>
                    <a:pt x="100" y="287"/>
                    <a:pt x="100" y="287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11" y="287"/>
                    <a:pt x="111" y="287"/>
                    <a:pt x="111" y="287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304"/>
                    <a:pt x="113" y="304"/>
                    <a:pt x="113" y="304"/>
                  </a:cubicBezTo>
                  <a:cubicBezTo>
                    <a:pt x="114" y="304"/>
                    <a:pt x="114" y="304"/>
                    <a:pt x="114" y="304"/>
                  </a:cubicBezTo>
                  <a:cubicBezTo>
                    <a:pt x="116" y="303"/>
                    <a:pt x="119" y="300"/>
                    <a:pt x="121" y="296"/>
                  </a:cubicBezTo>
                  <a:cubicBezTo>
                    <a:pt x="124" y="293"/>
                    <a:pt x="124" y="293"/>
                    <a:pt x="124" y="293"/>
                  </a:cubicBezTo>
                  <a:cubicBezTo>
                    <a:pt x="125" y="294"/>
                    <a:pt x="125" y="294"/>
                    <a:pt x="125" y="294"/>
                  </a:cubicBezTo>
                  <a:cubicBezTo>
                    <a:pt x="128" y="299"/>
                    <a:pt x="129" y="296"/>
                    <a:pt x="131" y="291"/>
                  </a:cubicBezTo>
                  <a:cubicBezTo>
                    <a:pt x="132" y="287"/>
                    <a:pt x="132" y="287"/>
                    <a:pt x="132" y="287"/>
                  </a:cubicBezTo>
                  <a:cubicBezTo>
                    <a:pt x="134" y="287"/>
                    <a:pt x="134" y="287"/>
                    <a:pt x="134" y="287"/>
                  </a:cubicBezTo>
                  <a:cubicBezTo>
                    <a:pt x="137" y="292"/>
                    <a:pt x="137" y="292"/>
                    <a:pt x="137" y="292"/>
                  </a:cubicBezTo>
                  <a:cubicBezTo>
                    <a:pt x="139" y="294"/>
                    <a:pt x="141" y="296"/>
                    <a:pt x="144" y="294"/>
                  </a:cubicBezTo>
                  <a:cubicBezTo>
                    <a:pt x="145" y="293"/>
                    <a:pt x="146" y="292"/>
                    <a:pt x="147" y="291"/>
                  </a:cubicBezTo>
                  <a:cubicBezTo>
                    <a:pt x="148" y="291"/>
                    <a:pt x="148" y="291"/>
                    <a:pt x="148" y="291"/>
                  </a:cubicBezTo>
                  <a:cubicBezTo>
                    <a:pt x="148" y="292"/>
                    <a:pt x="148" y="292"/>
                    <a:pt x="148" y="292"/>
                  </a:cubicBezTo>
                  <a:cubicBezTo>
                    <a:pt x="150" y="297"/>
                    <a:pt x="151" y="297"/>
                    <a:pt x="152" y="295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156" y="290"/>
                    <a:pt x="156" y="290"/>
                    <a:pt x="156" y="290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64" y="290"/>
                    <a:pt x="169" y="302"/>
                    <a:pt x="175" y="299"/>
                  </a:cubicBezTo>
                  <a:cubicBezTo>
                    <a:pt x="176" y="299"/>
                    <a:pt x="175" y="297"/>
                    <a:pt x="175" y="297"/>
                  </a:cubicBezTo>
                  <a:cubicBezTo>
                    <a:pt x="178" y="297"/>
                    <a:pt x="178" y="297"/>
                    <a:pt x="178" y="297"/>
                  </a:cubicBezTo>
                  <a:cubicBezTo>
                    <a:pt x="179" y="296"/>
                    <a:pt x="179" y="295"/>
                    <a:pt x="179" y="294"/>
                  </a:cubicBezTo>
                  <a:cubicBezTo>
                    <a:pt x="179" y="293"/>
                    <a:pt x="179" y="293"/>
                    <a:pt x="179" y="293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5"/>
                    <a:pt x="182" y="295"/>
                    <a:pt x="182" y="295"/>
                  </a:cubicBezTo>
                  <a:cubicBezTo>
                    <a:pt x="183" y="297"/>
                    <a:pt x="184" y="298"/>
                    <a:pt x="185" y="299"/>
                  </a:cubicBezTo>
                  <a:cubicBezTo>
                    <a:pt x="188" y="302"/>
                    <a:pt x="190" y="296"/>
                    <a:pt x="192" y="292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94" y="289"/>
                    <a:pt x="194" y="289"/>
                    <a:pt x="194" y="289"/>
                  </a:cubicBezTo>
                  <a:cubicBezTo>
                    <a:pt x="195" y="289"/>
                    <a:pt x="196" y="290"/>
                    <a:pt x="197" y="28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0" y="288"/>
                    <a:pt x="200" y="288"/>
                    <a:pt x="200" y="288"/>
                  </a:cubicBezTo>
                  <a:cubicBezTo>
                    <a:pt x="201" y="290"/>
                    <a:pt x="201" y="293"/>
                    <a:pt x="204" y="294"/>
                  </a:cubicBezTo>
                  <a:cubicBezTo>
                    <a:pt x="205" y="295"/>
                    <a:pt x="206" y="296"/>
                    <a:pt x="207" y="297"/>
                  </a:cubicBezTo>
                  <a:cubicBezTo>
                    <a:pt x="212" y="300"/>
                    <a:pt x="214" y="294"/>
                    <a:pt x="218" y="291"/>
                  </a:cubicBezTo>
                  <a:cubicBezTo>
                    <a:pt x="218" y="291"/>
                    <a:pt x="218" y="291"/>
                    <a:pt x="218" y="291"/>
                  </a:cubicBezTo>
                  <a:cubicBezTo>
                    <a:pt x="220" y="294"/>
                    <a:pt x="220" y="294"/>
                    <a:pt x="220" y="294"/>
                  </a:cubicBezTo>
                  <a:cubicBezTo>
                    <a:pt x="225" y="301"/>
                    <a:pt x="223" y="296"/>
                    <a:pt x="224" y="292"/>
                  </a:cubicBezTo>
                  <a:cubicBezTo>
                    <a:pt x="225" y="291"/>
                    <a:pt x="225" y="291"/>
                    <a:pt x="225" y="290"/>
                  </a:cubicBezTo>
                  <a:cubicBezTo>
                    <a:pt x="226" y="289"/>
                    <a:pt x="226" y="289"/>
                    <a:pt x="226" y="289"/>
                  </a:cubicBezTo>
                  <a:cubicBezTo>
                    <a:pt x="239" y="289"/>
                    <a:pt x="239" y="289"/>
                    <a:pt x="239" y="289"/>
                  </a:cubicBezTo>
                  <a:cubicBezTo>
                    <a:pt x="241" y="289"/>
                    <a:pt x="241" y="289"/>
                    <a:pt x="241" y="289"/>
                  </a:cubicBezTo>
                  <a:cubicBezTo>
                    <a:pt x="242" y="291"/>
                    <a:pt x="242" y="291"/>
                    <a:pt x="242" y="291"/>
                  </a:cubicBezTo>
                  <a:cubicBezTo>
                    <a:pt x="243" y="292"/>
                    <a:pt x="244" y="294"/>
                    <a:pt x="244" y="294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247" y="297"/>
                    <a:pt x="247" y="297"/>
                    <a:pt x="247" y="297"/>
                  </a:cubicBezTo>
                  <a:cubicBezTo>
                    <a:pt x="250" y="297"/>
                    <a:pt x="250" y="297"/>
                    <a:pt x="250" y="297"/>
                  </a:cubicBezTo>
                  <a:cubicBezTo>
                    <a:pt x="251" y="297"/>
                    <a:pt x="250" y="299"/>
                    <a:pt x="250" y="299"/>
                  </a:cubicBezTo>
                  <a:cubicBezTo>
                    <a:pt x="258" y="302"/>
                    <a:pt x="262" y="286"/>
                    <a:pt x="270" y="289"/>
                  </a:cubicBezTo>
                  <a:cubicBezTo>
                    <a:pt x="273" y="290"/>
                    <a:pt x="274" y="302"/>
                    <a:pt x="278" y="292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9" y="292"/>
                    <a:pt x="280" y="293"/>
                    <a:pt x="282" y="294"/>
                  </a:cubicBezTo>
                  <a:cubicBezTo>
                    <a:pt x="284" y="296"/>
                    <a:pt x="287" y="294"/>
                    <a:pt x="289" y="292"/>
                  </a:cubicBezTo>
                  <a:cubicBezTo>
                    <a:pt x="294" y="283"/>
                    <a:pt x="294" y="283"/>
                    <a:pt x="294" y="283"/>
                  </a:cubicBezTo>
                  <a:cubicBezTo>
                    <a:pt x="295" y="282"/>
                    <a:pt x="295" y="282"/>
                    <a:pt x="295" y="282"/>
                  </a:cubicBezTo>
                  <a:cubicBezTo>
                    <a:pt x="296" y="283"/>
                    <a:pt x="296" y="283"/>
                    <a:pt x="296" y="283"/>
                  </a:cubicBezTo>
                  <a:cubicBezTo>
                    <a:pt x="302" y="292"/>
                    <a:pt x="302" y="292"/>
                    <a:pt x="302" y="292"/>
                  </a:cubicBezTo>
                  <a:cubicBezTo>
                    <a:pt x="304" y="294"/>
                    <a:pt x="306" y="296"/>
                    <a:pt x="309" y="294"/>
                  </a:cubicBezTo>
                  <a:cubicBezTo>
                    <a:pt x="310" y="293"/>
                    <a:pt x="311" y="292"/>
                    <a:pt x="312" y="291"/>
                  </a:cubicBezTo>
                  <a:cubicBezTo>
                    <a:pt x="312" y="291"/>
                    <a:pt x="312" y="291"/>
                    <a:pt x="312" y="291"/>
                  </a:cubicBezTo>
                  <a:cubicBezTo>
                    <a:pt x="313" y="292"/>
                    <a:pt x="313" y="292"/>
                    <a:pt x="313" y="292"/>
                  </a:cubicBezTo>
                  <a:cubicBezTo>
                    <a:pt x="317" y="302"/>
                    <a:pt x="317" y="290"/>
                    <a:pt x="320" y="289"/>
                  </a:cubicBezTo>
                  <a:cubicBezTo>
                    <a:pt x="328" y="286"/>
                    <a:pt x="332" y="302"/>
                    <a:pt x="340" y="299"/>
                  </a:cubicBezTo>
                  <a:cubicBezTo>
                    <a:pt x="341" y="299"/>
                    <a:pt x="340" y="297"/>
                    <a:pt x="340" y="297"/>
                  </a:cubicBezTo>
                  <a:cubicBezTo>
                    <a:pt x="343" y="297"/>
                    <a:pt x="343" y="297"/>
                    <a:pt x="343" y="297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6" y="294"/>
                    <a:pt x="346" y="294"/>
                    <a:pt x="346" y="294"/>
                  </a:cubicBezTo>
                  <a:cubicBezTo>
                    <a:pt x="347" y="294"/>
                    <a:pt x="348" y="292"/>
                    <a:pt x="349" y="291"/>
                  </a:cubicBezTo>
                  <a:cubicBezTo>
                    <a:pt x="350" y="289"/>
                    <a:pt x="350" y="289"/>
                    <a:pt x="350" y="289"/>
                  </a:cubicBezTo>
                  <a:cubicBezTo>
                    <a:pt x="352" y="289"/>
                    <a:pt x="352" y="289"/>
                    <a:pt x="352" y="289"/>
                  </a:cubicBezTo>
                  <a:cubicBezTo>
                    <a:pt x="365" y="289"/>
                    <a:pt x="365" y="289"/>
                    <a:pt x="365" y="289"/>
                  </a:cubicBezTo>
                  <a:cubicBezTo>
                    <a:pt x="365" y="290"/>
                    <a:pt x="365" y="290"/>
                    <a:pt x="365" y="290"/>
                  </a:cubicBezTo>
                  <a:cubicBezTo>
                    <a:pt x="366" y="291"/>
                    <a:pt x="366" y="291"/>
                    <a:pt x="366" y="292"/>
                  </a:cubicBezTo>
                  <a:cubicBezTo>
                    <a:pt x="368" y="296"/>
                    <a:pt x="365" y="301"/>
                    <a:pt x="371" y="294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7" y="294"/>
                    <a:pt x="378" y="300"/>
                    <a:pt x="384" y="297"/>
                  </a:cubicBezTo>
                  <a:cubicBezTo>
                    <a:pt x="385" y="296"/>
                    <a:pt x="386" y="295"/>
                    <a:pt x="387" y="294"/>
                  </a:cubicBezTo>
                  <a:cubicBezTo>
                    <a:pt x="389" y="293"/>
                    <a:pt x="389" y="290"/>
                    <a:pt x="390" y="288"/>
                  </a:cubicBezTo>
                  <a:cubicBezTo>
                    <a:pt x="391" y="287"/>
                    <a:pt x="391" y="287"/>
                    <a:pt x="391" y="287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4" y="290"/>
                    <a:pt x="395" y="289"/>
                    <a:pt x="397" y="289"/>
                  </a:cubicBezTo>
                  <a:cubicBezTo>
                    <a:pt x="398" y="289"/>
                    <a:pt x="398" y="289"/>
                    <a:pt x="398" y="289"/>
                  </a:cubicBezTo>
                  <a:cubicBezTo>
                    <a:pt x="399" y="292"/>
                    <a:pt x="399" y="292"/>
                    <a:pt x="399" y="292"/>
                  </a:cubicBezTo>
                  <a:cubicBezTo>
                    <a:pt x="401" y="296"/>
                    <a:pt x="402" y="302"/>
                    <a:pt x="405" y="299"/>
                  </a:cubicBezTo>
                  <a:cubicBezTo>
                    <a:pt x="406" y="298"/>
                    <a:pt x="407" y="297"/>
                    <a:pt x="408" y="295"/>
                  </a:cubicBezTo>
                  <a:cubicBezTo>
                    <a:pt x="408" y="294"/>
                    <a:pt x="408" y="294"/>
                    <a:pt x="408" y="294"/>
                  </a:cubicBezTo>
                  <a:cubicBezTo>
                    <a:pt x="409" y="294"/>
                    <a:pt x="409" y="294"/>
                    <a:pt x="409" y="294"/>
                  </a:cubicBezTo>
                  <a:cubicBezTo>
                    <a:pt x="411" y="293"/>
                    <a:pt x="411" y="293"/>
                    <a:pt x="411" y="293"/>
                  </a:cubicBezTo>
                  <a:cubicBezTo>
                    <a:pt x="412" y="294"/>
                    <a:pt x="412" y="294"/>
                    <a:pt x="412" y="294"/>
                  </a:cubicBezTo>
                  <a:cubicBezTo>
                    <a:pt x="412" y="295"/>
                    <a:pt x="412" y="296"/>
                    <a:pt x="412" y="297"/>
                  </a:cubicBezTo>
                  <a:cubicBezTo>
                    <a:pt x="415" y="297"/>
                    <a:pt x="415" y="297"/>
                    <a:pt x="415" y="297"/>
                  </a:cubicBezTo>
                  <a:cubicBezTo>
                    <a:pt x="416" y="297"/>
                    <a:pt x="415" y="299"/>
                    <a:pt x="415" y="299"/>
                  </a:cubicBezTo>
                  <a:cubicBezTo>
                    <a:pt x="422" y="302"/>
                    <a:pt x="426" y="290"/>
                    <a:pt x="432" y="289"/>
                  </a:cubicBezTo>
                  <a:cubicBezTo>
                    <a:pt x="433" y="289"/>
                    <a:pt x="433" y="289"/>
                    <a:pt x="433" y="289"/>
                  </a:cubicBezTo>
                  <a:cubicBezTo>
                    <a:pt x="434" y="290"/>
                    <a:pt x="434" y="290"/>
                    <a:pt x="434" y="290"/>
                  </a:cubicBezTo>
                  <a:cubicBezTo>
                    <a:pt x="437" y="292"/>
                    <a:pt x="437" y="292"/>
                    <a:pt x="437" y="292"/>
                  </a:cubicBezTo>
                  <a:cubicBezTo>
                    <a:pt x="439" y="295"/>
                    <a:pt x="439" y="295"/>
                    <a:pt x="439" y="295"/>
                  </a:cubicBezTo>
                  <a:cubicBezTo>
                    <a:pt x="440" y="297"/>
                    <a:pt x="441" y="297"/>
                    <a:pt x="443" y="292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4" y="292"/>
                    <a:pt x="445" y="293"/>
                    <a:pt x="447" y="294"/>
                  </a:cubicBezTo>
                  <a:cubicBezTo>
                    <a:pt x="449" y="296"/>
                    <a:pt x="451" y="294"/>
                    <a:pt x="453" y="292"/>
                  </a:cubicBezTo>
                  <a:cubicBezTo>
                    <a:pt x="455" y="289"/>
                    <a:pt x="455" y="289"/>
                    <a:pt x="455" y="289"/>
                  </a:cubicBezTo>
                  <a:cubicBezTo>
                    <a:pt x="459" y="289"/>
                    <a:pt x="459" y="289"/>
                    <a:pt x="459" y="289"/>
                  </a:cubicBezTo>
                  <a:cubicBezTo>
                    <a:pt x="460" y="291"/>
                    <a:pt x="460" y="291"/>
                    <a:pt x="460" y="291"/>
                  </a:cubicBezTo>
                  <a:cubicBezTo>
                    <a:pt x="461" y="296"/>
                    <a:pt x="463" y="299"/>
                    <a:pt x="465" y="294"/>
                  </a:cubicBezTo>
                  <a:cubicBezTo>
                    <a:pt x="467" y="293"/>
                    <a:pt x="467" y="293"/>
                    <a:pt x="467" y="293"/>
                  </a:cubicBezTo>
                  <a:cubicBezTo>
                    <a:pt x="469" y="296"/>
                    <a:pt x="469" y="296"/>
                    <a:pt x="469" y="296"/>
                  </a:cubicBezTo>
                  <a:cubicBezTo>
                    <a:pt x="473" y="301"/>
                    <a:pt x="476" y="306"/>
                    <a:pt x="479" y="305"/>
                  </a:cubicBezTo>
                  <a:cubicBezTo>
                    <a:pt x="480" y="304"/>
                    <a:pt x="480" y="300"/>
                    <a:pt x="482" y="299"/>
                  </a:cubicBezTo>
                  <a:cubicBezTo>
                    <a:pt x="484" y="298"/>
                    <a:pt x="491" y="295"/>
                    <a:pt x="495" y="297"/>
                  </a:cubicBezTo>
                  <a:cubicBezTo>
                    <a:pt x="498" y="298"/>
                    <a:pt x="501" y="303"/>
                    <a:pt x="503" y="305"/>
                  </a:cubicBezTo>
                  <a:cubicBezTo>
                    <a:pt x="507" y="306"/>
                    <a:pt x="509" y="303"/>
                    <a:pt x="511" y="299"/>
                  </a:cubicBezTo>
                  <a:cubicBezTo>
                    <a:pt x="512" y="297"/>
                    <a:pt x="512" y="297"/>
                    <a:pt x="512" y="297"/>
                  </a:cubicBezTo>
                  <a:cubicBezTo>
                    <a:pt x="513" y="297"/>
                    <a:pt x="513" y="297"/>
                    <a:pt x="513" y="297"/>
                  </a:cubicBezTo>
                  <a:cubicBezTo>
                    <a:pt x="515" y="296"/>
                    <a:pt x="516" y="294"/>
                    <a:pt x="518" y="293"/>
                  </a:cubicBezTo>
                  <a:cubicBezTo>
                    <a:pt x="518" y="292"/>
                    <a:pt x="518" y="292"/>
                    <a:pt x="518" y="292"/>
                  </a:cubicBezTo>
                  <a:cubicBezTo>
                    <a:pt x="519" y="293"/>
                    <a:pt x="519" y="293"/>
                    <a:pt x="519" y="293"/>
                  </a:cubicBezTo>
                  <a:cubicBezTo>
                    <a:pt x="521" y="294"/>
                    <a:pt x="522" y="296"/>
                    <a:pt x="524" y="297"/>
                  </a:cubicBezTo>
                  <a:cubicBezTo>
                    <a:pt x="525" y="297"/>
                    <a:pt x="525" y="297"/>
                    <a:pt x="525" y="297"/>
                  </a:cubicBezTo>
                  <a:cubicBezTo>
                    <a:pt x="526" y="299"/>
                    <a:pt x="526" y="299"/>
                    <a:pt x="526" y="299"/>
                  </a:cubicBezTo>
                  <a:cubicBezTo>
                    <a:pt x="528" y="303"/>
                    <a:pt x="530" y="306"/>
                    <a:pt x="534" y="305"/>
                  </a:cubicBezTo>
                  <a:cubicBezTo>
                    <a:pt x="536" y="303"/>
                    <a:pt x="539" y="298"/>
                    <a:pt x="541" y="297"/>
                  </a:cubicBezTo>
                  <a:cubicBezTo>
                    <a:pt x="545" y="295"/>
                    <a:pt x="552" y="298"/>
                    <a:pt x="555" y="299"/>
                  </a:cubicBezTo>
                  <a:cubicBezTo>
                    <a:pt x="557" y="300"/>
                    <a:pt x="556" y="304"/>
                    <a:pt x="558" y="305"/>
                  </a:cubicBezTo>
                  <a:cubicBezTo>
                    <a:pt x="561" y="306"/>
                    <a:pt x="564" y="301"/>
                    <a:pt x="568" y="296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2" y="294"/>
                    <a:pt x="572" y="294"/>
                    <a:pt x="572" y="294"/>
                  </a:cubicBezTo>
                  <a:cubicBezTo>
                    <a:pt x="574" y="299"/>
                    <a:pt x="576" y="296"/>
                    <a:pt x="577" y="291"/>
                  </a:cubicBezTo>
                  <a:cubicBezTo>
                    <a:pt x="578" y="289"/>
                    <a:pt x="578" y="289"/>
                    <a:pt x="578" y="289"/>
                  </a:cubicBezTo>
                  <a:cubicBezTo>
                    <a:pt x="582" y="289"/>
                    <a:pt x="582" y="289"/>
                    <a:pt x="582" y="289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5" y="294"/>
                    <a:pt x="588" y="296"/>
                    <a:pt x="590" y="294"/>
                  </a:cubicBezTo>
                  <a:cubicBezTo>
                    <a:pt x="592" y="293"/>
                    <a:pt x="593" y="292"/>
                    <a:pt x="594" y="291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4" y="292"/>
                    <a:pt x="594" y="292"/>
                    <a:pt x="594" y="292"/>
                  </a:cubicBezTo>
                  <a:cubicBezTo>
                    <a:pt x="596" y="297"/>
                    <a:pt x="597" y="297"/>
                    <a:pt x="598" y="295"/>
                  </a:cubicBezTo>
                  <a:cubicBezTo>
                    <a:pt x="600" y="292"/>
                    <a:pt x="600" y="292"/>
                    <a:pt x="600" y="292"/>
                  </a:cubicBezTo>
                  <a:cubicBezTo>
                    <a:pt x="603" y="290"/>
                    <a:pt x="603" y="290"/>
                    <a:pt x="603" y="290"/>
                  </a:cubicBezTo>
                  <a:cubicBezTo>
                    <a:pt x="604" y="289"/>
                    <a:pt x="604" y="289"/>
                    <a:pt x="604" y="289"/>
                  </a:cubicBezTo>
                  <a:cubicBezTo>
                    <a:pt x="605" y="289"/>
                    <a:pt x="605" y="289"/>
                    <a:pt x="605" y="289"/>
                  </a:cubicBezTo>
                  <a:cubicBezTo>
                    <a:pt x="611" y="290"/>
                    <a:pt x="615" y="302"/>
                    <a:pt x="622" y="299"/>
                  </a:cubicBezTo>
                  <a:cubicBezTo>
                    <a:pt x="622" y="299"/>
                    <a:pt x="621" y="297"/>
                    <a:pt x="622" y="297"/>
                  </a:cubicBezTo>
                  <a:cubicBezTo>
                    <a:pt x="625" y="297"/>
                    <a:pt x="625" y="297"/>
                    <a:pt x="625" y="297"/>
                  </a:cubicBezTo>
                  <a:cubicBezTo>
                    <a:pt x="625" y="296"/>
                    <a:pt x="625" y="295"/>
                    <a:pt x="625" y="294"/>
                  </a:cubicBezTo>
                  <a:cubicBezTo>
                    <a:pt x="626" y="293"/>
                    <a:pt x="626" y="293"/>
                    <a:pt x="626" y="293"/>
                  </a:cubicBezTo>
                  <a:cubicBezTo>
                    <a:pt x="628" y="294"/>
                    <a:pt x="628" y="294"/>
                    <a:pt x="628" y="294"/>
                  </a:cubicBezTo>
                  <a:cubicBezTo>
                    <a:pt x="629" y="294"/>
                    <a:pt x="629" y="294"/>
                    <a:pt x="629" y="294"/>
                  </a:cubicBezTo>
                  <a:cubicBezTo>
                    <a:pt x="629" y="295"/>
                    <a:pt x="629" y="295"/>
                    <a:pt x="629" y="295"/>
                  </a:cubicBezTo>
                  <a:cubicBezTo>
                    <a:pt x="630" y="297"/>
                    <a:pt x="630" y="298"/>
                    <a:pt x="632" y="299"/>
                  </a:cubicBezTo>
                  <a:cubicBezTo>
                    <a:pt x="634" y="302"/>
                    <a:pt x="636" y="296"/>
                    <a:pt x="638" y="292"/>
                  </a:cubicBezTo>
                  <a:cubicBezTo>
                    <a:pt x="639" y="289"/>
                    <a:pt x="639" y="289"/>
                    <a:pt x="639" y="289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1" y="289"/>
                    <a:pt x="642" y="290"/>
                    <a:pt x="643" y="289"/>
                  </a:cubicBezTo>
                  <a:cubicBezTo>
                    <a:pt x="646" y="287"/>
                    <a:pt x="646" y="287"/>
                    <a:pt x="646" y="287"/>
                  </a:cubicBezTo>
                  <a:cubicBezTo>
                    <a:pt x="647" y="288"/>
                    <a:pt x="647" y="288"/>
                    <a:pt x="647" y="288"/>
                  </a:cubicBezTo>
                  <a:cubicBezTo>
                    <a:pt x="647" y="290"/>
                    <a:pt x="648" y="293"/>
                    <a:pt x="650" y="294"/>
                  </a:cubicBezTo>
                  <a:cubicBezTo>
                    <a:pt x="651" y="295"/>
                    <a:pt x="652" y="296"/>
                    <a:pt x="653" y="297"/>
                  </a:cubicBezTo>
                  <a:cubicBezTo>
                    <a:pt x="659" y="300"/>
                    <a:pt x="660" y="294"/>
                    <a:pt x="664" y="291"/>
                  </a:cubicBezTo>
                  <a:cubicBezTo>
                    <a:pt x="664" y="291"/>
                    <a:pt x="664" y="291"/>
                    <a:pt x="664" y="291"/>
                  </a:cubicBezTo>
                  <a:cubicBezTo>
                    <a:pt x="666" y="294"/>
                    <a:pt x="666" y="294"/>
                    <a:pt x="666" y="294"/>
                  </a:cubicBezTo>
                  <a:cubicBezTo>
                    <a:pt x="672" y="301"/>
                    <a:pt x="669" y="296"/>
                    <a:pt x="671" y="292"/>
                  </a:cubicBezTo>
                  <a:cubicBezTo>
                    <a:pt x="671" y="291"/>
                    <a:pt x="671" y="291"/>
                    <a:pt x="672" y="290"/>
                  </a:cubicBezTo>
                  <a:cubicBezTo>
                    <a:pt x="672" y="289"/>
                    <a:pt x="672" y="289"/>
                    <a:pt x="672" y="289"/>
                  </a:cubicBezTo>
                  <a:cubicBezTo>
                    <a:pt x="685" y="289"/>
                    <a:pt x="685" y="289"/>
                    <a:pt x="685" y="289"/>
                  </a:cubicBezTo>
                  <a:cubicBezTo>
                    <a:pt x="687" y="289"/>
                    <a:pt x="687" y="289"/>
                    <a:pt x="687" y="289"/>
                  </a:cubicBezTo>
                  <a:cubicBezTo>
                    <a:pt x="688" y="291"/>
                    <a:pt x="688" y="291"/>
                    <a:pt x="688" y="291"/>
                  </a:cubicBezTo>
                  <a:cubicBezTo>
                    <a:pt x="689" y="292"/>
                    <a:pt x="690" y="294"/>
                    <a:pt x="691" y="294"/>
                  </a:cubicBezTo>
                  <a:cubicBezTo>
                    <a:pt x="693" y="294"/>
                    <a:pt x="693" y="294"/>
                    <a:pt x="693" y="294"/>
                  </a:cubicBezTo>
                  <a:cubicBezTo>
                    <a:pt x="694" y="297"/>
                    <a:pt x="694" y="297"/>
                    <a:pt x="694" y="297"/>
                  </a:cubicBezTo>
                  <a:cubicBezTo>
                    <a:pt x="697" y="297"/>
                    <a:pt x="697" y="297"/>
                    <a:pt x="697" y="297"/>
                  </a:cubicBezTo>
                  <a:cubicBezTo>
                    <a:pt x="697" y="297"/>
                    <a:pt x="696" y="299"/>
                    <a:pt x="697" y="299"/>
                  </a:cubicBezTo>
                  <a:cubicBezTo>
                    <a:pt x="704" y="302"/>
                    <a:pt x="709" y="286"/>
                    <a:pt x="717" y="289"/>
                  </a:cubicBezTo>
                  <a:cubicBezTo>
                    <a:pt x="720" y="290"/>
                    <a:pt x="720" y="302"/>
                    <a:pt x="724" y="292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6" y="292"/>
                    <a:pt x="727" y="293"/>
                    <a:pt x="728" y="294"/>
                  </a:cubicBezTo>
                  <a:cubicBezTo>
                    <a:pt x="731" y="296"/>
                    <a:pt x="733" y="294"/>
                    <a:pt x="735" y="292"/>
                  </a:cubicBezTo>
                  <a:cubicBezTo>
                    <a:pt x="740" y="283"/>
                    <a:pt x="740" y="283"/>
                    <a:pt x="740" y="283"/>
                  </a:cubicBezTo>
                  <a:cubicBezTo>
                    <a:pt x="742" y="282"/>
                    <a:pt x="742" y="282"/>
                    <a:pt x="742" y="282"/>
                  </a:cubicBezTo>
                  <a:cubicBezTo>
                    <a:pt x="743" y="283"/>
                    <a:pt x="743" y="283"/>
                    <a:pt x="743" y="283"/>
                  </a:cubicBezTo>
                  <a:cubicBezTo>
                    <a:pt x="748" y="292"/>
                    <a:pt x="748" y="292"/>
                    <a:pt x="748" y="292"/>
                  </a:cubicBezTo>
                  <a:cubicBezTo>
                    <a:pt x="750" y="294"/>
                    <a:pt x="753" y="296"/>
                    <a:pt x="755" y="294"/>
                  </a:cubicBezTo>
                  <a:cubicBezTo>
                    <a:pt x="757" y="293"/>
                    <a:pt x="758" y="292"/>
                    <a:pt x="759" y="291"/>
                  </a:cubicBezTo>
                  <a:cubicBezTo>
                    <a:pt x="759" y="291"/>
                    <a:pt x="759" y="291"/>
                    <a:pt x="759" y="291"/>
                  </a:cubicBezTo>
                  <a:cubicBezTo>
                    <a:pt x="759" y="292"/>
                    <a:pt x="759" y="292"/>
                    <a:pt x="759" y="292"/>
                  </a:cubicBezTo>
                  <a:cubicBezTo>
                    <a:pt x="763" y="302"/>
                    <a:pt x="763" y="290"/>
                    <a:pt x="767" y="289"/>
                  </a:cubicBezTo>
                  <a:cubicBezTo>
                    <a:pt x="775" y="286"/>
                    <a:pt x="779" y="302"/>
                    <a:pt x="786" y="299"/>
                  </a:cubicBezTo>
                  <a:cubicBezTo>
                    <a:pt x="787" y="299"/>
                    <a:pt x="786" y="297"/>
                    <a:pt x="786" y="297"/>
                  </a:cubicBezTo>
                  <a:cubicBezTo>
                    <a:pt x="790" y="297"/>
                    <a:pt x="790" y="297"/>
                    <a:pt x="790" y="297"/>
                  </a:cubicBezTo>
                  <a:cubicBezTo>
                    <a:pt x="790" y="294"/>
                    <a:pt x="790" y="294"/>
                    <a:pt x="790" y="294"/>
                  </a:cubicBezTo>
                  <a:cubicBezTo>
                    <a:pt x="793" y="294"/>
                    <a:pt x="793" y="294"/>
                    <a:pt x="793" y="294"/>
                  </a:cubicBezTo>
                  <a:cubicBezTo>
                    <a:pt x="793" y="294"/>
                    <a:pt x="794" y="292"/>
                    <a:pt x="795" y="291"/>
                  </a:cubicBezTo>
                  <a:cubicBezTo>
                    <a:pt x="796" y="289"/>
                    <a:pt x="796" y="289"/>
                    <a:pt x="796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811" y="289"/>
                    <a:pt x="811" y="289"/>
                    <a:pt x="811" y="289"/>
                  </a:cubicBezTo>
                  <a:cubicBezTo>
                    <a:pt x="812" y="290"/>
                    <a:pt x="812" y="290"/>
                    <a:pt x="812" y="290"/>
                  </a:cubicBezTo>
                  <a:cubicBezTo>
                    <a:pt x="812" y="291"/>
                    <a:pt x="812" y="291"/>
                    <a:pt x="812" y="292"/>
                  </a:cubicBezTo>
                  <a:cubicBezTo>
                    <a:pt x="814" y="296"/>
                    <a:pt x="812" y="301"/>
                    <a:pt x="817" y="294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23" y="294"/>
                    <a:pt x="825" y="300"/>
                    <a:pt x="830" y="297"/>
                  </a:cubicBezTo>
                  <a:cubicBezTo>
                    <a:pt x="831" y="296"/>
                    <a:pt x="832" y="295"/>
                    <a:pt x="833" y="294"/>
                  </a:cubicBezTo>
                  <a:cubicBezTo>
                    <a:pt x="836" y="293"/>
                    <a:pt x="836" y="290"/>
                    <a:pt x="837" y="288"/>
                  </a:cubicBezTo>
                  <a:cubicBezTo>
                    <a:pt x="837" y="287"/>
                    <a:pt x="837" y="287"/>
                    <a:pt x="837" y="287"/>
                  </a:cubicBezTo>
                  <a:cubicBezTo>
                    <a:pt x="840" y="289"/>
                    <a:pt x="840" y="289"/>
                    <a:pt x="840" y="289"/>
                  </a:cubicBezTo>
                  <a:cubicBezTo>
                    <a:pt x="841" y="290"/>
                    <a:pt x="842" y="289"/>
                    <a:pt x="843" y="289"/>
                  </a:cubicBezTo>
                  <a:cubicBezTo>
                    <a:pt x="844" y="289"/>
                    <a:pt x="844" y="289"/>
                    <a:pt x="844" y="289"/>
                  </a:cubicBezTo>
                  <a:cubicBezTo>
                    <a:pt x="845" y="292"/>
                    <a:pt x="845" y="292"/>
                    <a:pt x="845" y="292"/>
                  </a:cubicBezTo>
                  <a:cubicBezTo>
                    <a:pt x="847" y="296"/>
                    <a:pt x="849" y="302"/>
                    <a:pt x="851" y="299"/>
                  </a:cubicBezTo>
                  <a:cubicBezTo>
                    <a:pt x="853" y="298"/>
                    <a:pt x="854" y="297"/>
                    <a:pt x="855" y="295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7" y="293"/>
                    <a:pt x="857" y="293"/>
                    <a:pt x="857" y="293"/>
                  </a:cubicBezTo>
                  <a:cubicBezTo>
                    <a:pt x="858" y="294"/>
                    <a:pt x="858" y="294"/>
                    <a:pt x="858" y="294"/>
                  </a:cubicBezTo>
                  <a:cubicBezTo>
                    <a:pt x="858" y="295"/>
                    <a:pt x="858" y="296"/>
                    <a:pt x="859" y="297"/>
                  </a:cubicBezTo>
                  <a:cubicBezTo>
                    <a:pt x="862" y="297"/>
                    <a:pt x="862" y="297"/>
                    <a:pt x="862" y="297"/>
                  </a:cubicBezTo>
                  <a:cubicBezTo>
                    <a:pt x="862" y="297"/>
                    <a:pt x="861" y="299"/>
                    <a:pt x="862" y="299"/>
                  </a:cubicBezTo>
                  <a:cubicBezTo>
                    <a:pt x="868" y="302"/>
                    <a:pt x="872" y="290"/>
                    <a:pt x="879" y="289"/>
                  </a:cubicBezTo>
                  <a:cubicBezTo>
                    <a:pt x="879" y="289"/>
                    <a:pt x="879" y="289"/>
                    <a:pt x="879" y="289"/>
                  </a:cubicBezTo>
                  <a:cubicBezTo>
                    <a:pt x="881" y="290"/>
                    <a:pt x="881" y="290"/>
                    <a:pt x="881" y="290"/>
                  </a:cubicBezTo>
                  <a:cubicBezTo>
                    <a:pt x="883" y="292"/>
                    <a:pt x="883" y="292"/>
                    <a:pt x="883" y="292"/>
                  </a:cubicBezTo>
                  <a:cubicBezTo>
                    <a:pt x="885" y="295"/>
                    <a:pt x="885" y="295"/>
                    <a:pt x="885" y="295"/>
                  </a:cubicBezTo>
                  <a:cubicBezTo>
                    <a:pt x="886" y="297"/>
                    <a:pt x="887" y="297"/>
                    <a:pt x="889" y="292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90" y="292"/>
                    <a:pt x="892" y="293"/>
                    <a:pt x="893" y="294"/>
                  </a:cubicBezTo>
                  <a:cubicBezTo>
                    <a:pt x="896" y="296"/>
                    <a:pt x="898" y="294"/>
                    <a:pt x="900" y="292"/>
                  </a:cubicBezTo>
                  <a:cubicBezTo>
                    <a:pt x="903" y="287"/>
                    <a:pt x="903" y="287"/>
                    <a:pt x="903" y="287"/>
                  </a:cubicBezTo>
                  <a:cubicBezTo>
                    <a:pt x="905" y="287"/>
                    <a:pt x="905" y="287"/>
                    <a:pt x="905" y="287"/>
                  </a:cubicBezTo>
                  <a:cubicBezTo>
                    <a:pt x="906" y="291"/>
                    <a:pt x="906" y="291"/>
                    <a:pt x="906" y="291"/>
                  </a:cubicBezTo>
                  <a:cubicBezTo>
                    <a:pt x="908" y="296"/>
                    <a:pt x="909" y="299"/>
                    <a:pt x="912" y="294"/>
                  </a:cubicBezTo>
                  <a:cubicBezTo>
                    <a:pt x="913" y="293"/>
                    <a:pt x="913" y="293"/>
                    <a:pt x="913" y="293"/>
                  </a:cubicBezTo>
                  <a:cubicBezTo>
                    <a:pt x="916" y="296"/>
                    <a:pt x="916" y="296"/>
                    <a:pt x="916" y="296"/>
                  </a:cubicBezTo>
                  <a:cubicBezTo>
                    <a:pt x="918" y="300"/>
                    <a:pt x="921" y="303"/>
                    <a:pt x="923" y="304"/>
                  </a:cubicBezTo>
                  <a:cubicBezTo>
                    <a:pt x="924" y="304"/>
                    <a:pt x="924" y="304"/>
                    <a:pt x="924" y="304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6" y="287"/>
                    <a:pt x="926" y="287"/>
                    <a:pt x="926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7" y="288"/>
                    <a:pt x="937" y="288"/>
                    <a:pt x="937" y="288"/>
                  </a:cubicBezTo>
                  <a:cubicBezTo>
                    <a:pt x="937" y="287"/>
                    <a:pt x="937" y="287"/>
                    <a:pt x="937" y="287"/>
                  </a:cubicBezTo>
                  <a:cubicBezTo>
                    <a:pt x="990" y="288"/>
                    <a:pt x="990" y="288"/>
                    <a:pt x="990" y="288"/>
                  </a:cubicBezTo>
                  <a:cubicBezTo>
                    <a:pt x="1013" y="288"/>
                    <a:pt x="1016" y="272"/>
                    <a:pt x="989" y="272"/>
                  </a:cubicBezTo>
                  <a:cubicBezTo>
                    <a:pt x="981" y="272"/>
                    <a:pt x="948" y="289"/>
                    <a:pt x="946" y="264"/>
                  </a:cubicBezTo>
                  <a:cubicBezTo>
                    <a:pt x="943" y="240"/>
                    <a:pt x="989" y="260"/>
                    <a:pt x="987" y="235"/>
                  </a:cubicBezTo>
                  <a:cubicBezTo>
                    <a:pt x="985" y="220"/>
                    <a:pt x="964" y="246"/>
                    <a:pt x="959" y="232"/>
                  </a:cubicBezTo>
                  <a:cubicBezTo>
                    <a:pt x="957" y="227"/>
                    <a:pt x="961" y="215"/>
                    <a:pt x="964" y="214"/>
                  </a:cubicBezTo>
                  <a:cubicBezTo>
                    <a:pt x="981" y="203"/>
                    <a:pt x="1020" y="221"/>
                    <a:pt x="1020" y="188"/>
                  </a:cubicBezTo>
                  <a:cubicBezTo>
                    <a:pt x="1021" y="155"/>
                    <a:pt x="958" y="179"/>
                    <a:pt x="964" y="160"/>
                  </a:cubicBezTo>
                  <a:cubicBezTo>
                    <a:pt x="967" y="147"/>
                    <a:pt x="997" y="151"/>
                    <a:pt x="997" y="144"/>
                  </a:cubicBezTo>
                  <a:cubicBezTo>
                    <a:pt x="997" y="138"/>
                    <a:pt x="977" y="146"/>
                    <a:pt x="977" y="135"/>
                  </a:cubicBezTo>
                  <a:cubicBezTo>
                    <a:pt x="978" y="101"/>
                    <a:pt x="1035" y="146"/>
                    <a:pt x="1036" y="11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579812" y="3657600"/>
              <a:ext cx="7058090" cy="1076325"/>
            </a:xfrm>
            <a:custGeom>
              <a:avLst/>
              <a:gdLst>
                <a:gd name="T0" fmla="*/ 63 w 1020"/>
                <a:gd name="T1" fmla="*/ 121 h 286"/>
                <a:gd name="T2" fmla="*/ 96 w 1020"/>
                <a:gd name="T3" fmla="*/ 248 h 286"/>
                <a:gd name="T4" fmla="*/ 119 w 1020"/>
                <a:gd name="T5" fmla="*/ 271 h 286"/>
                <a:gd name="T6" fmla="*/ 152 w 1020"/>
                <a:gd name="T7" fmla="*/ 277 h 286"/>
                <a:gd name="T8" fmla="*/ 188 w 1020"/>
                <a:gd name="T9" fmla="*/ 279 h 286"/>
                <a:gd name="T10" fmla="*/ 219 w 1020"/>
                <a:gd name="T11" fmla="*/ 268 h 286"/>
                <a:gd name="T12" fmla="*/ 234 w 1020"/>
                <a:gd name="T13" fmla="*/ 262 h 286"/>
                <a:gd name="T14" fmla="*/ 286 w 1020"/>
                <a:gd name="T15" fmla="*/ 272 h 286"/>
                <a:gd name="T16" fmla="*/ 308 w 1020"/>
                <a:gd name="T17" fmla="*/ 272 h 286"/>
                <a:gd name="T18" fmla="*/ 333 w 1020"/>
                <a:gd name="T19" fmla="*/ 272 h 286"/>
                <a:gd name="T20" fmla="*/ 367 w 1020"/>
                <a:gd name="T21" fmla="*/ 276 h 286"/>
                <a:gd name="T22" fmla="*/ 396 w 1020"/>
                <a:gd name="T23" fmla="*/ 276 h 286"/>
                <a:gd name="T24" fmla="*/ 414 w 1020"/>
                <a:gd name="T25" fmla="*/ 272 h 286"/>
                <a:gd name="T26" fmla="*/ 425 w 1020"/>
                <a:gd name="T27" fmla="*/ 280 h 286"/>
                <a:gd name="T28" fmla="*/ 440 w 1020"/>
                <a:gd name="T29" fmla="*/ 274 h 286"/>
                <a:gd name="T30" fmla="*/ 457 w 1020"/>
                <a:gd name="T31" fmla="*/ 273 h 286"/>
                <a:gd name="T32" fmla="*/ 475 w 1020"/>
                <a:gd name="T33" fmla="*/ 274 h 286"/>
                <a:gd name="T34" fmla="*/ 489 w 1020"/>
                <a:gd name="T35" fmla="*/ 276 h 286"/>
                <a:gd name="T36" fmla="*/ 508 w 1020"/>
                <a:gd name="T37" fmla="*/ 273 h 286"/>
                <a:gd name="T38" fmla="*/ 526 w 1020"/>
                <a:gd name="T39" fmla="*/ 275 h 286"/>
                <a:gd name="T40" fmla="*/ 544 w 1020"/>
                <a:gd name="T41" fmla="*/ 274 h 286"/>
                <a:gd name="T42" fmla="*/ 572 w 1020"/>
                <a:gd name="T43" fmla="*/ 274 h 286"/>
                <a:gd name="T44" fmla="*/ 599 w 1020"/>
                <a:gd name="T45" fmla="*/ 279 h 286"/>
                <a:gd name="T46" fmla="*/ 616 w 1020"/>
                <a:gd name="T47" fmla="*/ 277 h 286"/>
                <a:gd name="T48" fmla="*/ 635 w 1020"/>
                <a:gd name="T49" fmla="*/ 280 h 286"/>
                <a:gd name="T50" fmla="*/ 714 w 1020"/>
                <a:gd name="T51" fmla="*/ 282 h 286"/>
                <a:gd name="T52" fmla="*/ 783 w 1020"/>
                <a:gd name="T53" fmla="*/ 267 h 286"/>
                <a:gd name="T54" fmla="*/ 827 w 1020"/>
                <a:gd name="T55" fmla="*/ 275 h 286"/>
                <a:gd name="T56" fmla="*/ 854 w 1020"/>
                <a:gd name="T57" fmla="*/ 277 h 286"/>
                <a:gd name="T58" fmla="*/ 890 w 1020"/>
                <a:gd name="T59" fmla="*/ 275 h 286"/>
                <a:gd name="T60" fmla="*/ 989 w 1020"/>
                <a:gd name="T61" fmla="*/ 231 h 286"/>
                <a:gd name="T62" fmla="*/ 943 w 1020"/>
                <a:gd name="T63" fmla="*/ 86 h 286"/>
                <a:gd name="T64" fmla="*/ 915 w 1020"/>
                <a:gd name="T65" fmla="*/ 13 h 286"/>
                <a:gd name="T66" fmla="*/ 885 w 1020"/>
                <a:gd name="T67" fmla="*/ 18 h 286"/>
                <a:gd name="T68" fmla="*/ 856 w 1020"/>
                <a:gd name="T69" fmla="*/ 13 h 286"/>
                <a:gd name="T70" fmla="*/ 804 w 1020"/>
                <a:gd name="T71" fmla="*/ 22 h 286"/>
                <a:gd name="T72" fmla="*/ 789 w 1020"/>
                <a:gd name="T73" fmla="*/ 16 h 286"/>
                <a:gd name="T74" fmla="*/ 759 w 1020"/>
                <a:gd name="T75" fmla="*/ 5 h 286"/>
                <a:gd name="T76" fmla="*/ 722 w 1020"/>
                <a:gd name="T77" fmla="*/ 8 h 286"/>
                <a:gd name="T78" fmla="*/ 693 w 1020"/>
                <a:gd name="T79" fmla="*/ 13 h 286"/>
                <a:gd name="T80" fmla="*/ 665 w 1020"/>
                <a:gd name="T81" fmla="*/ 8 h 286"/>
                <a:gd name="T82" fmla="*/ 643 w 1020"/>
                <a:gd name="T83" fmla="*/ 8 h 286"/>
                <a:gd name="T84" fmla="*/ 614 w 1020"/>
                <a:gd name="T85" fmla="*/ 5 h 286"/>
                <a:gd name="T86" fmla="*/ 601 w 1020"/>
                <a:gd name="T87" fmla="*/ 12 h 286"/>
                <a:gd name="T88" fmla="*/ 585 w 1020"/>
                <a:gd name="T89" fmla="*/ 3 h 286"/>
                <a:gd name="T90" fmla="*/ 572 w 1020"/>
                <a:gd name="T91" fmla="*/ 13 h 286"/>
                <a:gd name="T92" fmla="*/ 549 w 1020"/>
                <a:gd name="T93" fmla="*/ 12 h 286"/>
                <a:gd name="T94" fmla="*/ 540 w 1020"/>
                <a:gd name="T95" fmla="*/ 10 h 286"/>
                <a:gd name="T96" fmla="*/ 527 w 1020"/>
                <a:gd name="T97" fmla="*/ 12 h 286"/>
                <a:gd name="T98" fmla="*/ 506 w 1020"/>
                <a:gd name="T99" fmla="*/ 3 h 286"/>
                <a:gd name="T100" fmla="*/ 485 w 1020"/>
                <a:gd name="T101" fmla="*/ 13 h 286"/>
                <a:gd name="T102" fmla="*/ 463 w 1020"/>
                <a:gd name="T103" fmla="*/ 12 h 286"/>
                <a:gd name="T104" fmla="*/ 436 w 1020"/>
                <a:gd name="T105" fmla="*/ 12 h 286"/>
                <a:gd name="T106" fmla="*/ 415 w 1020"/>
                <a:gd name="T107" fmla="*/ 8 h 286"/>
                <a:gd name="T108" fmla="*/ 395 w 1020"/>
                <a:gd name="T109" fmla="*/ 7 h 286"/>
                <a:gd name="T110" fmla="*/ 344 w 1020"/>
                <a:gd name="T111" fmla="*/ 3 h 286"/>
                <a:gd name="T112" fmla="*/ 257 w 1020"/>
                <a:gd name="T113" fmla="*/ 10 h 286"/>
                <a:gd name="T114" fmla="*/ 213 w 1020"/>
                <a:gd name="T115" fmla="*/ 17 h 286"/>
                <a:gd name="T116" fmla="*/ 170 w 1020"/>
                <a:gd name="T117" fmla="*/ 11 h 286"/>
                <a:gd name="T118" fmla="*/ 141 w 1020"/>
                <a:gd name="T119" fmla="*/ 15 h 286"/>
                <a:gd name="T120" fmla="*/ 57 w 1020"/>
                <a:gd name="T121" fmla="*/ 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0" h="286">
                  <a:moveTo>
                    <a:pt x="47" y="2"/>
                  </a:moveTo>
                  <a:cubicBezTo>
                    <a:pt x="35" y="2"/>
                    <a:pt x="21" y="4"/>
                    <a:pt x="21" y="18"/>
                  </a:cubicBezTo>
                  <a:cubicBezTo>
                    <a:pt x="21" y="37"/>
                    <a:pt x="51" y="20"/>
                    <a:pt x="55" y="34"/>
                  </a:cubicBezTo>
                  <a:cubicBezTo>
                    <a:pt x="59" y="47"/>
                    <a:pt x="20" y="43"/>
                    <a:pt x="31" y="53"/>
                  </a:cubicBezTo>
                  <a:cubicBezTo>
                    <a:pt x="34" y="56"/>
                    <a:pt x="73" y="66"/>
                    <a:pt x="58" y="72"/>
                  </a:cubicBezTo>
                  <a:cubicBezTo>
                    <a:pt x="48" y="76"/>
                    <a:pt x="0" y="68"/>
                    <a:pt x="1" y="99"/>
                  </a:cubicBezTo>
                  <a:cubicBezTo>
                    <a:pt x="2" y="132"/>
                    <a:pt x="62" y="88"/>
                    <a:pt x="63" y="121"/>
                  </a:cubicBezTo>
                  <a:cubicBezTo>
                    <a:pt x="63" y="132"/>
                    <a:pt x="43" y="125"/>
                    <a:pt x="43" y="131"/>
                  </a:cubicBezTo>
                  <a:cubicBezTo>
                    <a:pt x="43" y="137"/>
                    <a:pt x="73" y="133"/>
                    <a:pt x="77" y="146"/>
                  </a:cubicBezTo>
                  <a:cubicBezTo>
                    <a:pt x="83" y="165"/>
                    <a:pt x="17" y="141"/>
                    <a:pt x="17" y="174"/>
                  </a:cubicBezTo>
                  <a:cubicBezTo>
                    <a:pt x="18" y="206"/>
                    <a:pt x="59" y="188"/>
                    <a:pt x="77" y="199"/>
                  </a:cubicBezTo>
                  <a:cubicBezTo>
                    <a:pt x="80" y="200"/>
                    <a:pt x="85" y="211"/>
                    <a:pt x="82" y="217"/>
                  </a:cubicBezTo>
                  <a:cubicBezTo>
                    <a:pt x="77" y="230"/>
                    <a:pt x="55" y="205"/>
                    <a:pt x="53" y="220"/>
                  </a:cubicBezTo>
                  <a:cubicBezTo>
                    <a:pt x="50" y="244"/>
                    <a:pt x="99" y="224"/>
                    <a:pt x="96" y="248"/>
                  </a:cubicBezTo>
                  <a:cubicBezTo>
                    <a:pt x="94" y="272"/>
                    <a:pt x="59" y="256"/>
                    <a:pt x="50" y="256"/>
                  </a:cubicBezTo>
                  <a:cubicBezTo>
                    <a:pt x="22" y="256"/>
                    <a:pt x="25" y="271"/>
                    <a:pt x="49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21" y="271"/>
                    <a:pt x="121" y="271"/>
                    <a:pt x="121" y="271"/>
                  </a:cubicBezTo>
                  <a:cubicBezTo>
                    <a:pt x="122" y="272"/>
                    <a:pt x="122" y="272"/>
                    <a:pt x="122" y="272"/>
                  </a:cubicBezTo>
                  <a:cubicBezTo>
                    <a:pt x="128" y="273"/>
                    <a:pt x="131" y="270"/>
                    <a:pt x="135" y="267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9" y="266"/>
                    <a:pt x="139" y="266"/>
                    <a:pt x="139" y="266"/>
                  </a:cubicBezTo>
                  <a:cubicBezTo>
                    <a:pt x="142" y="271"/>
                    <a:pt x="147" y="279"/>
                    <a:pt x="152" y="277"/>
                  </a:cubicBezTo>
                  <a:cubicBezTo>
                    <a:pt x="154" y="276"/>
                    <a:pt x="155" y="275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60" y="285"/>
                    <a:pt x="161" y="273"/>
                    <a:pt x="164" y="272"/>
                  </a:cubicBezTo>
                  <a:cubicBezTo>
                    <a:pt x="173" y="269"/>
                    <a:pt x="177" y="284"/>
                    <a:pt x="185" y="282"/>
                  </a:cubicBezTo>
                  <a:cubicBezTo>
                    <a:pt x="185" y="279"/>
                    <a:pt x="185" y="279"/>
                    <a:pt x="185" y="279"/>
                  </a:cubicBezTo>
                  <a:cubicBezTo>
                    <a:pt x="188" y="279"/>
                    <a:pt x="188" y="279"/>
                    <a:pt x="188" y="279"/>
                  </a:cubicBezTo>
                  <a:cubicBezTo>
                    <a:pt x="189" y="278"/>
                    <a:pt x="189" y="275"/>
                    <a:pt x="190" y="274"/>
                  </a:cubicBezTo>
                  <a:cubicBezTo>
                    <a:pt x="196" y="269"/>
                    <a:pt x="200" y="270"/>
                    <a:pt x="206" y="267"/>
                  </a:cubicBezTo>
                  <a:cubicBezTo>
                    <a:pt x="208" y="266"/>
                    <a:pt x="207" y="263"/>
                    <a:pt x="209" y="262"/>
                  </a:cubicBezTo>
                  <a:cubicBezTo>
                    <a:pt x="210" y="262"/>
                    <a:pt x="215" y="261"/>
                    <a:pt x="216" y="262"/>
                  </a:cubicBezTo>
                  <a:cubicBezTo>
                    <a:pt x="217" y="264"/>
                    <a:pt x="217" y="264"/>
                    <a:pt x="217" y="264"/>
                  </a:cubicBezTo>
                  <a:cubicBezTo>
                    <a:pt x="218" y="265"/>
                    <a:pt x="218" y="265"/>
                    <a:pt x="218" y="265"/>
                  </a:cubicBezTo>
                  <a:cubicBezTo>
                    <a:pt x="219" y="268"/>
                    <a:pt x="219" y="268"/>
                    <a:pt x="219" y="268"/>
                  </a:cubicBezTo>
                  <a:cubicBezTo>
                    <a:pt x="220" y="271"/>
                    <a:pt x="221" y="273"/>
                    <a:pt x="224" y="274"/>
                  </a:cubicBezTo>
                  <a:cubicBezTo>
                    <a:pt x="225" y="274"/>
                    <a:pt x="225" y="274"/>
                    <a:pt x="225" y="274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9" y="273"/>
                    <a:pt x="230" y="271"/>
                    <a:pt x="231" y="268"/>
                  </a:cubicBezTo>
                  <a:cubicBezTo>
                    <a:pt x="232" y="265"/>
                    <a:pt x="232" y="265"/>
                    <a:pt x="232" y="265"/>
                  </a:cubicBezTo>
                  <a:cubicBezTo>
                    <a:pt x="232" y="264"/>
                    <a:pt x="232" y="264"/>
                    <a:pt x="232" y="264"/>
                  </a:cubicBezTo>
                  <a:cubicBezTo>
                    <a:pt x="234" y="262"/>
                    <a:pt x="234" y="262"/>
                    <a:pt x="234" y="262"/>
                  </a:cubicBezTo>
                  <a:cubicBezTo>
                    <a:pt x="235" y="261"/>
                    <a:pt x="240" y="262"/>
                    <a:pt x="241" y="262"/>
                  </a:cubicBezTo>
                  <a:cubicBezTo>
                    <a:pt x="243" y="263"/>
                    <a:pt x="242" y="266"/>
                    <a:pt x="244" y="267"/>
                  </a:cubicBezTo>
                  <a:cubicBezTo>
                    <a:pt x="250" y="270"/>
                    <a:pt x="254" y="269"/>
                    <a:pt x="260" y="274"/>
                  </a:cubicBezTo>
                  <a:cubicBezTo>
                    <a:pt x="261" y="275"/>
                    <a:pt x="261" y="278"/>
                    <a:pt x="261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73" y="284"/>
                    <a:pt x="277" y="269"/>
                    <a:pt x="286" y="272"/>
                  </a:cubicBezTo>
                  <a:cubicBezTo>
                    <a:pt x="289" y="273"/>
                    <a:pt x="290" y="285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5" y="275"/>
                    <a:pt x="296" y="276"/>
                    <a:pt x="298" y="277"/>
                  </a:cubicBezTo>
                  <a:cubicBezTo>
                    <a:pt x="300" y="278"/>
                    <a:pt x="303" y="277"/>
                    <a:pt x="305" y="274"/>
                  </a:cubicBezTo>
                  <a:cubicBezTo>
                    <a:pt x="307" y="272"/>
                    <a:pt x="307" y="272"/>
                    <a:pt x="307" y="272"/>
                  </a:cubicBezTo>
                  <a:cubicBezTo>
                    <a:pt x="308" y="272"/>
                    <a:pt x="308" y="272"/>
                    <a:pt x="308" y="272"/>
                  </a:cubicBezTo>
                  <a:cubicBezTo>
                    <a:pt x="309" y="273"/>
                    <a:pt x="310" y="276"/>
                    <a:pt x="312" y="277"/>
                  </a:cubicBezTo>
                  <a:cubicBezTo>
                    <a:pt x="318" y="279"/>
                    <a:pt x="321" y="276"/>
                    <a:pt x="324" y="273"/>
                  </a:cubicBezTo>
                  <a:cubicBezTo>
                    <a:pt x="325" y="272"/>
                    <a:pt x="325" y="272"/>
                    <a:pt x="325" y="272"/>
                  </a:cubicBezTo>
                  <a:cubicBezTo>
                    <a:pt x="327" y="272"/>
                    <a:pt x="327" y="272"/>
                    <a:pt x="327" y="272"/>
                  </a:cubicBezTo>
                  <a:cubicBezTo>
                    <a:pt x="329" y="271"/>
                    <a:pt x="329" y="271"/>
                    <a:pt x="329" y="271"/>
                  </a:cubicBezTo>
                  <a:cubicBezTo>
                    <a:pt x="332" y="271"/>
                    <a:pt x="332" y="271"/>
                    <a:pt x="332" y="271"/>
                  </a:cubicBezTo>
                  <a:cubicBezTo>
                    <a:pt x="333" y="272"/>
                    <a:pt x="333" y="272"/>
                    <a:pt x="333" y="272"/>
                  </a:cubicBezTo>
                  <a:cubicBezTo>
                    <a:pt x="335" y="274"/>
                    <a:pt x="340" y="279"/>
                    <a:pt x="341" y="280"/>
                  </a:cubicBezTo>
                  <a:cubicBezTo>
                    <a:pt x="344" y="281"/>
                    <a:pt x="347" y="280"/>
                    <a:pt x="349" y="279"/>
                  </a:cubicBezTo>
                  <a:cubicBezTo>
                    <a:pt x="354" y="276"/>
                    <a:pt x="354" y="276"/>
                    <a:pt x="354" y="276"/>
                  </a:cubicBezTo>
                  <a:cubicBezTo>
                    <a:pt x="355" y="277"/>
                    <a:pt x="355" y="277"/>
                    <a:pt x="355" y="277"/>
                  </a:cubicBezTo>
                  <a:cubicBezTo>
                    <a:pt x="357" y="278"/>
                    <a:pt x="360" y="278"/>
                    <a:pt x="363" y="277"/>
                  </a:cubicBezTo>
                  <a:cubicBezTo>
                    <a:pt x="366" y="277"/>
                    <a:pt x="366" y="277"/>
                    <a:pt x="366" y="277"/>
                  </a:cubicBezTo>
                  <a:cubicBezTo>
                    <a:pt x="366" y="277"/>
                    <a:pt x="367" y="276"/>
                    <a:pt x="367" y="276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70" y="280"/>
                    <a:pt x="372" y="280"/>
                    <a:pt x="376" y="278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4" y="280"/>
                    <a:pt x="386" y="281"/>
                    <a:pt x="390" y="280"/>
                  </a:cubicBezTo>
                  <a:cubicBezTo>
                    <a:pt x="392" y="279"/>
                    <a:pt x="394" y="277"/>
                    <a:pt x="396" y="276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9" y="279"/>
                    <a:pt x="399" y="279"/>
                    <a:pt x="399" y="279"/>
                  </a:cubicBezTo>
                  <a:cubicBezTo>
                    <a:pt x="401" y="280"/>
                    <a:pt x="403" y="281"/>
                    <a:pt x="406" y="279"/>
                  </a:cubicBezTo>
                  <a:cubicBezTo>
                    <a:pt x="408" y="278"/>
                    <a:pt x="408" y="278"/>
                    <a:pt x="408" y="278"/>
                  </a:cubicBezTo>
                  <a:cubicBezTo>
                    <a:pt x="409" y="278"/>
                    <a:pt x="409" y="278"/>
                    <a:pt x="409" y="278"/>
                  </a:cubicBezTo>
                  <a:cubicBezTo>
                    <a:pt x="411" y="279"/>
                    <a:pt x="412" y="273"/>
                    <a:pt x="414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8" y="272"/>
                    <a:pt x="418" y="272"/>
                    <a:pt x="418" y="272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19" y="273"/>
                    <a:pt x="420" y="273"/>
                    <a:pt x="421" y="274"/>
                  </a:cubicBezTo>
                  <a:cubicBezTo>
                    <a:pt x="422" y="275"/>
                    <a:pt x="422" y="275"/>
                    <a:pt x="422" y="275"/>
                  </a:cubicBezTo>
                  <a:cubicBezTo>
                    <a:pt x="425" y="280"/>
                    <a:pt x="425" y="280"/>
                    <a:pt x="425" y="280"/>
                  </a:cubicBezTo>
                  <a:cubicBezTo>
                    <a:pt x="426" y="282"/>
                    <a:pt x="427" y="283"/>
                    <a:pt x="428" y="282"/>
                  </a:cubicBezTo>
                  <a:cubicBezTo>
                    <a:pt x="429" y="280"/>
                    <a:pt x="429" y="280"/>
                    <a:pt x="429" y="280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1" y="282"/>
                    <a:pt x="433" y="282"/>
                    <a:pt x="435" y="282"/>
                  </a:cubicBezTo>
                  <a:cubicBezTo>
                    <a:pt x="435" y="279"/>
                    <a:pt x="435" y="279"/>
                    <a:pt x="435" y="279"/>
                  </a:cubicBezTo>
                  <a:cubicBezTo>
                    <a:pt x="438" y="279"/>
                    <a:pt x="438" y="279"/>
                    <a:pt x="438" y="279"/>
                  </a:cubicBezTo>
                  <a:cubicBezTo>
                    <a:pt x="439" y="278"/>
                    <a:pt x="439" y="275"/>
                    <a:pt x="440" y="274"/>
                  </a:cubicBezTo>
                  <a:cubicBezTo>
                    <a:pt x="441" y="273"/>
                    <a:pt x="443" y="272"/>
                    <a:pt x="444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9" y="273"/>
                    <a:pt x="449" y="273"/>
                    <a:pt x="449" y="273"/>
                  </a:cubicBezTo>
                  <a:cubicBezTo>
                    <a:pt x="449" y="274"/>
                    <a:pt x="450" y="275"/>
                    <a:pt x="451" y="275"/>
                  </a:cubicBezTo>
                  <a:cubicBezTo>
                    <a:pt x="454" y="276"/>
                    <a:pt x="455" y="275"/>
                    <a:pt x="457" y="273"/>
                  </a:cubicBezTo>
                  <a:cubicBezTo>
                    <a:pt x="458" y="272"/>
                    <a:pt x="458" y="272"/>
                    <a:pt x="458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61" y="274"/>
                    <a:pt x="463" y="275"/>
                    <a:pt x="466" y="274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4" y="274"/>
                    <a:pt x="474" y="274"/>
                    <a:pt x="474" y="274"/>
                  </a:cubicBezTo>
                  <a:cubicBezTo>
                    <a:pt x="475" y="274"/>
                    <a:pt x="475" y="274"/>
                    <a:pt x="475" y="274"/>
                  </a:cubicBezTo>
                  <a:cubicBezTo>
                    <a:pt x="476" y="274"/>
                    <a:pt x="476" y="274"/>
                    <a:pt x="476" y="274"/>
                  </a:cubicBezTo>
                  <a:cubicBezTo>
                    <a:pt x="477" y="273"/>
                    <a:pt x="477" y="273"/>
                    <a:pt x="477" y="273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2" y="276"/>
                    <a:pt x="482" y="276"/>
                    <a:pt x="482" y="276"/>
                  </a:cubicBezTo>
                  <a:cubicBezTo>
                    <a:pt x="483" y="277"/>
                    <a:pt x="485" y="277"/>
                    <a:pt x="486" y="277"/>
                  </a:cubicBezTo>
                  <a:cubicBezTo>
                    <a:pt x="489" y="277"/>
                    <a:pt x="489" y="277"/>
                    <a:pt x="489" y="276"/>
                  </a:cubicBezTo>
                  <a:cubicBezTo>
                    <a:pt x="488" y="274"/>
                    <a:pt x="488" y="274"/>
                    <a:pt x="488" y="274"/>
                  </a:cubicBezTo>
                  <a:cubicBezTo>
                    <a:pt x="490" y="274"/>
                    <a:pt x="490" y="274"/>
                    <a:pt x="490" y="274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3" y="272"/>
                    <a:pt x="493" y="272"/>
                    <a:pt x="493" y="272"/>
                  </a:cubicBezTo>
                  <a:cubicBezTo>
                    <a:pt x="495" y="272"/>
                    <a:pt x="497" y="272"/>
                    <a:pt x="498" y="272"/>
                  </a:cubicBezTo>
                  <a:cubicBezTo>
                    <a:pt x="500" y="272"/>
                    <a:pt x="504" y="273"/>
                    <a:pt x="507" y="273"/>
                  </a:cubicBezTo>
                  <a:cubicBezTo>
                    <a:pt x="508" y="273"/>
                    <a:pt x="508" y="273"/>
                    <a:pt x="508" y="273"/>
                  </a:cubicBezTo>
                  <a:cubicBezTo>
                    <a:pt x="510" y="274"/>
                    <a:pt x="510" y="274"/>
                    <a:pt x="510" y="274"/>
                  </a:cubicBezTo>
                  <a:cubicBezTo>
                    <a:pt x="511" y="275"/>
                    <a:pt x="510" y="278"/>
                    <a:pt x="511" y="279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5" y="282"/>
                    <a:pt x="515" y="282"/>
                    <a:pt x="515" y="282"/>
                  </a:cubicBezTo>
                  <a:cubicBezTo>
                    <a:pt x="519" y="283"/>
                    <a:pt x="522" y="280"/>
                    <a:pt x="525" y="276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7" y="275"/>
                    <a:pt x="527" y="275"/>
                    <a:pt x="528" y="275"/>
                  </a:cubicBezTo>
                  <a:cubicBezTo>
                    <a:pt x="530" y="273"/>
                    <a:pt x="530" y="273"/>
                    <a:pt x="530" y="273"/>
                  </a:cubicBezTo>
                  <a:cubicBezTo>
                    <a:pt x="530" y="272"/>
                    <a:pt x="530" y="272"/>
                    <a:pt x="530" y="272"/>
                  </a:cubicBezTo>
                  <a:cubicBezTo>
                    <a:pt x="532" y="271"/>
                    <a:pt x="533" y="271"/>
                    <a:pt x="535" y="272"/>
                  </a:cubicBezTo>
                  <a:cubicBezTo>
                    <a:pt x="539" y="273"/>
                    <a:pt x="539" y="285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5" y="275"/>
                    <a:pt x="546" y="276"/>
                    <a:pt x="548" y="277"/>
                  </a:cubicBezTo>
                  <a:cubicBezTo>
                    <a:pt x="550" y="278"/>
                    <a:pt x="553" y="277"/>
                    <a:pt x="555" y="274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9" y="273"/>
                    <a:pt x="559" y="276"/>
                    <a:pt x="562" y="277"/>
                  </a:cubicBezTo>
                  <a:cubicBezTo>
                    <a:pt x="565" y="278"/>
                    <a:pt x="567" y="278"/>
                    <a:pt x="569" y="277"/>
                  </a:cubicBezTo>
                  <a:cubicBezTo>
                    <a:pt x="572" y="274"/>
                    <a:pt x="572" y="274"/>
                    <a:pt x="572" y="274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5" y="275"/>
                    <a:pt x="576" y="275"/>
                    <a:pt x="577" y="275"/>
                  </a:cubicBezTo>
                  <a:cubicBezTo>
                    <a:pt x="578" y="274"/>
                    <a:pt x="579" y="274"/>
                    <a:pt x="580" y="274"/>
                  </a:cubicBezTo>
                  <a:cubicBezTo>
                    <a:pt x="584" y="273"/>
                    <a:pt x="584" y="273"/>
                    <a:pt x="584" y="273"/>
                  </a:cubicBezTo>
                  <a:cubicBezTo>
                    <a:pt x="585" y="274"/>
                    <a:pt x="585" y="274"/>
                    <a:pt x="585" y="274"/>
                  </a:cubicBezTo>
                  <a:cubicBezTo>
                    <a:pt x="587" y="276"/>
                    <a:pt x="591" y="279"/>
                    <a:pt x="591" y="280"/>
                  </a:cubicBezTo>
                  <a:cubicBezTo>
                    <a:pt x="594" y="281"/>
                    <a:pt x="596" y="280"/>
                    <a:pt x="599" y="279"/>
                  </a:cubicBezTo>
                  <a:cubicBezTo>
                    <a:pt x="602" y="277"/>
                    <a:pt x="602" y="277"/>
                    <a:pt x="602" y="277"/>
                  </a:cubicBezTo>
                  <a:cubicBezTo>
                    <a:pt x="603" y="277"/>
                    <a:pt x="603" y="277"/>
                    <a:pt x="603" y="277"/>
                  </a:cubicBezTo>
                  <a:cubicBezTo>
                    <a:pt x="603" y="277"/>
                    <a:pt x="604" y="277"/>
                    <a:pt x="604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8" y="278"/>
                    <a:pt x="608" y="278"/>
                    <a:pt x="608" y="278"/>
                  </a:cubicBezTo>
                  <a:cubicBezTo>
                    <a:pt x="610" y="278"/>
                    <a:pt x="611" y="277"/>
                    <a:pt x="613" y="277"/>
                  </a:cubicBezTo>
                  <a:cubicBezTo>
                    <a:pt x="616" y="277"/>
                    <a:pt x="616" y="277"/>
                    <a:pt x="616" y="277"/>
                  </a:cubicBezTo>
                  <a:cubicBezTo>
                    <a:pt x="616" y="277"/>
                    <a:pt x="617" y="276"/>
                    <a:pt x="617" y="276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9" y="280"/>
                    <a:pt x="622" y="280"/>
                    <a:pt x="626" y="278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1" y="279"/>
                    <a:pt x="631" y="279"/>
                    <a:pt x="631" y="279"/>
                  </a:cubicBezTo>
                  <a:cubicBezTo>
                    <a:pt x="632" y="280"/>
                    <a:pt x="634" y="280"/>
                    <a:pt x="635" y="280"/>
                  </a:cubicBezTo>
                  <a:cubicBezTo>
                    <a:pt x="640" y="280"/>
                    <a:pt x="640" y="280"/>
                    <a:pt x="640" y="280"/>
                  </a:cubicBezTo>
                  <a:cubicBezTo>
                    <a:pt x="639" y="280"/>
                    <a:pt x="639" y="280"/>
                    <a:pt x="639" y="280"/>
                  </a:cubicBezTo>
                  <a:cubicBezTo>
                    <a:pt x="675" y="281"/>
                    <a:pt x="675" y="281"/>
                    <a:pt x="675" y="281"/>
                  </a:cubicBezTo>
                  <a:cubicBezTo>
                    <a:pt x="676" y="282"/>
                    <a:pt x="676" y="282"/>
                    <a:pt x="676" y="282"/>
                  </a:cubicBezTo>
                  <a:cubicBezTo>
                    <a:pt x="677" y="282"/>
                    <a:pt x="677" y="282"/>
                    <a:pt x="678" y="282"/>
                  </a:cubicBezTo>
                  <a:cubicBezTo>
                    <a:pt x="679" y="281"/>
                    <a:pt x="679" y="281"/>
                    <a:pt x="679" y="281"/>
                  </a:cubicBezTo>
                  <a:cubicBezTo>
                    <a:pt x="714" y="282"/>
                    <a:pt x="714" y="282"/>
                    <a:pt x="714" y="282"/>
                  </a:cubicBezTo>
                  <a:cubicBezTo>
                    <a:pt x="723" y="282"/>
                    <a:pt x="743" y="285"/>
                    <a:pt x="748" y="273"/>
                  </a:cubicBezTo>
                  <a:cubicBezTo>
                    <a:pt x="748" y="272"/>
                    <a:pt x="748" y="272"/>
                    <a:pt x="748" y="272"/>
                  </a:cubicBezTo>
                  <a:cubicBezTo>
                    <a:pt x="756" y="273"/>
                    <a:pt x="756" y="273"/>
                    <a:pt x="756" y="273"/>
                  </a:cubicBezTo>
                  <a:cubicBezTo>
                    <a:pt x="759" y="273"/>
                    <a:pt x="762" y="274"/>
                    <a:pt x="764" y="275"/>
                  </a:cubicBezTo>
                  <a:cubicBezTo>
                    <a:pt x="767" y="277"/>
                    <a:pt x="771" y="272"/>
                    <a:pt x="773" y="272"/>
                  </a:cubicBezTo>
                  <a:cubicBezTo>
                    <a:pt x="775" y="272"/>
                    <a:pt x="775" y="277"/>
                    <a:pt x="778" y="275"/>
                  </a:cubicBezTo>
                  <a:cubicBezTo>
                    <a:pt x="780" y="273"/>
                    <a:pt x="781" y="269"/>
                    <a:pt x="783" y="267"/>
                  </a:cubicBezTo>
                  <a:cubicBezTo>
                    <a:pt x="789" y="262"/>
                    <a:pt x="790" y="267"/>
                    <a:pt x="794" y="267"/>
                  </a:cubicBezTo>
                  <a:cubicBezTo>
                    <a:pt x="795" y="267"/>
                    <a:pt x="795" y="267"/>
                    <a:pt x="795" y="267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01" y="267"/>
                    <a:pt x="802" y="262"/>
                    <a:pt x="808" y="267"/>
                  </a:cubicBezTo>
                  <a:cubicBezTo>
                    <a:pt x="809" y="269"/>
                    <a:pt x="810" y="273"/>
                    <a:pt x="812" y="275"/>
                  </a:cubicBezTo>
                  <a:cubicBezTo>
                    <a:pt x="815" y="277"/>
                    <a:pt x="815" y="272"/>
                    <a:pt x="817" y="272"/>
                  </a:cubicBezTo>
                  <a:cubicBezTo>
                    <a:pt x="820" y="272"/>
                    <a:pt x="823" y="277"/>
                    <a:pt x="827" y="275"/>
                  </a:cubicBezTo>
                  <a:cubicBezTo>
                    <a:pt x="830" y="273"/>
                    <a:pt x="837" y="272"/>
                    <a:pt x="843" y="272"/>
                  </a:cubicBezTo>
                  <a:cubicBezTo>
                    <a:pt x="844" y="272"/>
                    <a:pt x="845" y="272"/>
                    <a:pt x="847" y="272"/>
                  </a:cubicBezTo>
                  <a:cubicBezTo>
                    <a:pt x="849" y="272"/>
                    <a:pt x="849" y="272"/>
                    <a:pt x="849" y="272"/>
                  </a:cubicBezTo>
                  <a:cubicBezTo>
                    <a:pt x="851" y="274"/>
                    <a:pt x="851" y="274"/>
                    <a:pt x="851" y="274"/>
                  </a:cubicBezTo>
                  <a:cubicBezTo>
                    <a:pt x="852" y="274"/>
                    <a:pt x="852" y="274"/>
                    <a:pt x="852" y="274"/>
                  </a:cubicBezTo>
                  <a:cubicBezTo>
                    <a:pt x="852" y="276"/>
                    <a:pt x="852" y="276"/>
                    <a:pt x="852" y="276"/>
                  </a:cubicBezTo>
                  <a:cubicBezTo>
                    <a:pt x="852" y="277"/>
                    <a:pt x="852" y="277"/>
                    <a:pt x="854" y="277"/>
                  </a:cubicBezTo>
                  <a:cubicBezTo>
                    <a:pt x="856" y="277"/>
                    <a:pt x="857" y="277"/>
                    <a:pt x="858" y="276"/>
                  </a:cubicBezTo>
                  <a:cubicBezTo>
                    <a:pt x="860" y="274"/>
                    <a:pt x="860" y="274"/>
                    <a:pt x="860" y="274"/>
                  </a:cubicBezTo>
                  <a:cubicBezTo>
                    <a:pt x="861" y="274"/>
                    <a:pt x="861" y="274"/>
                    <a:pt x="861" y="274"/>
                  </a:cubicBezTo>
                  <a:cubicBezTo>
                    <a:pt x="867" y="273"/>
                    <a:pt x="873" y="270"/>
                    <a:pt x="879" y="270"/>
                  </a:cubicBezTo>
                  <a:cubicBezTo>
                    <a:pt x="882" y="270"/>
                    <a:pt x="882" y="270"/>
                    <a:pt x="882" y="270"/>
                  </a:cubicBezTo>
                  <a:cubicBezTo>
                    <a:pt x="884" y="273"/>
                    <a:pt x="884" y="273"/>
                    <a:pt x="884" y="273"/>
                  </a:cubicBezTo>
                  <a:cubicBezTo>
                    <a:pt x="885" y="275"/>
                    <a:pt x="887" y="276"/>
                    <a:pt x="890" y="275"/>
                  </a:cubicBezTo>
                  <a:cubicBezTo>
                    <a:pt x="890" y="275"/>
                    <a:pt x="890" y="274"/>
                    <a:pt x="891" y="274"/>
                  </a:cubicBezTo>
                  <a:cubicBezTo>
                    <a:pt x="891" y="274"/>
                    <a:pt x="891" y="274"/>
                    <a:pt x="891" y="274"/>
                  </a:cubicBezTo>
                  <a:cubicBezTo>
                    <a:pt x="889" y="280"/>
                    <a:pt x="889" y="280"/>
                    <a:pt x="889" y="280"/>
                  </a:cubicBezTo>
                  <a:cubicBezTo>
                    <a:pt x="914" y="280"/>
                    <a:pt x="939" y="282"/>
                    <a:pt x="964" y="282"/>
                  </a:cubicBezTo>
                  <a:cubicBezTo>
                    <a:pt x="974" y="282"/>
                    <a:pt x="999" y="286"/>
                    <a:pt x="999" y="266"/>
                  </a:cubicBezTo>
                  <a:cubicBezTo>
                    <a:pt x="999" y="248"/>
                    <a:pt x="969" y="265"/>
                    <a:pt x="965" y="250"/>
                  </a:cubicBezTo>
                  <a:cubicBezTo>
                    <a:pt x="961" y="238"/>
                    <a:pt x="1000" y="242"/>
                    <a:pt x="989" y="231"/>
                  </a:cubicBezTo>
                  <a:cubicBezTo>
                    <a:pt x="986" y="229"/>
                    <a:pt x="947" y="219"/>
                    <a:pt x="962" y="213"/>
                  </a:cubicBezTo>
                  <a:cubicBezTo>
                    <a:pt x="972" y="209"/>
                    <a:pt x="1020" y="216"/>
                    <a:pt x="1019" y="185"/>
                  </a:cubicBezTo>
                  <a:cubicBezTo>
                    <a:pt x="1018" y="152"/>
                    <a:pt x="958" y="196"/>
                    <a:pt x="957" y="163"/>
                  </a:cubicBezTo>
                  <a:cubicBezTo>
                    <a:pt x="957" y="152"/>
                    <a:pt x="978" y="160"/>
                    <a:pt x="978" y="154"/>
                  </a:cubicBezTo>
                  <a:cubicBezTo>
                    <a:pt x="978" y="147"/>
                    <a:pt x="947" y="151"/>
                    <a:pt x="943" y="138"/>
                  </a:cubicBezTo>
                  <a:cubicBezTo>
                    <a:pt x="937" y="119"/>
                    <a:pt x="1003" y="143"/>
                    <a:pt x="1003" y="111"/>
                  </a:cubicBezTo>
                  <a:cubicBezTo>
                    <a:pt x="1002" y="78"/>
                    <a:pt x="961" y="97"/>
                    <a:pt x="943" y="86"/>
                  </a:cubicBezTo>
                  <a:cubicBezTo>
                    <a:pt x="940" y="84"/>
                    <a:pt x="936" y="73"/>
                    <a:pt x="938" y="68"/>
                  </a:cubicBezTo>
                  <a:cubicBezTo>
                    <a:pt x="943" y="55"/>
                    <a:pt x="966" y="80"/>
                    <a:pt x="967" y="65"/>
                  </a:cubicBezTo>
                  <a:cubicBezTo>
                    <a:pt x="970" y="40"/>
                    <a:pt x="921" y="60"/>
                    <a:pt x="924" y="36"/>
                  </a:cubicBezTo>
                  <a:cubicBezTo>
                    <a:pt x="926" y="12"/>
                    <a:pt x="962" y="28"/>
                    <a:pt x="970" y="28"/>
                  </a:cubicBezTo>
                  <a:cubicBezTo>
                    <a:pt x="998" y="28"/>
                    <a:pt x="995" y="13"/>
                    <a:pt x="971" y="13"/>
                  </a:cubicBezTo>
                  <a:cubicBezTo>
                    <a:pt x="915" y="14"/>
                    <a:pt x="915" y="14"/>
                    <a:pt x="915" y="14"/>
                  </a:cubicBezTo>
                  <a:cubicBezTo>
                    <a:pt x="915" y="13"/>
                    <a:pt x="915" y="13"/>
                    <a:pt x="915" y="13"/>
                  </a:cubicBezTo>
                  <a:cubicBezTo>
                    <a:pt x="913" y="14"/>
                    <a:pt x="913" y="14"/>
                    <a:pt x="913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0" y="14"/>
                    <a:pt x="900" y="14"/>
                    <a:pt x="900" y="14"/>
                  </a:cubicBezTo>
                  <a:cubicBezTo>
                    <a:pt x="898" y="13"/>
                    <a:pt x="898" y="13"/>
                    <a:pt x="898" y="13"/>
                  </a:cubicBezTo>
                  <a:cubicBezTo>
                    <a:pt x="893" y="11"/>
                    <a:pt x="889" y="14"/>
                    <a:pt x="885" y="18"/>
                  </a:cubicBezTo>
                  <a:cubicBezTo>
                    <a:pt x="882" y="20"/>
                    <a:pt x="882" y="20"/>
                    <a:pt x="882" y="20"/>
                  </a:cubicBezTo>
                  <a:cubicBezTo>
                    <a:pt x="881" y="19"/>
                    <a:pt x="881" y="19"/>
                    <a:pt x="881" y="19"/>
                  </a:cubicBezTo>
                  <a:cubicBezTo>
                    <a:pt x="878" y="13"/>
                    <a:pt x="873" y="5"/>
                    <a:pt x="868" y="8"/>
                  </a:cubicBezTo>
                  <a:cubicBezTo>
                    <a:pt x="867" y="9"/>
                    <a:pt x="865" y="10"/>
                    <a:pt x="864" y="11"/>
                  </a:cubicBezTo>
                  <a:cubicBezTo>
                    <a:pt x="864" y="11"/>
                    <a:pt x="864" y="11"/>
                    <a:pt x="864" y="11"/>
                  </a:cubicBezTo>
                  <a:cubicBezTo>
                    <a:pt x="864" y="10"/>
                    <a:pt x="864" y="10"/>
                    <a:pt x="864" y="10"/>
                  </a:cubicBezTo>
                  <a:cubicBezTo>
                    <a:pt x="860" y="0"/>
                    <a:pt x="859" y="11"/>
                    <a:pt x="856" y="13"/>
                  </a:cubicBezTo>
                  <a:cubicBezTo>
                    <a:pt x="848" y="16"/>
                    <a:pt x="843" y="0"/>
                    <a:pt x="835" y="3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32" y="5"/>
                    <a:pt x="832" y="5"/>
                    <a:pt x="832" y="5"/>
                  </a:cubicBezTo>
                  <a:cubicBezTo>
                    <a:pt x="831" y="7"/>
                    <a:pt x="831" y="9"/>
                    <a:pt x="830" y="10"/>
                  </a:cubicBezTo>
                  <a:cubicBezTo>
                    <a:pt x="824" y="15"/>
                    <a:pt x="820" y="14"/>
                    <a:pt x="814" y="18"/>
                  </a:cubicBezTo>
                  <a:cubicBezTo>
                    <a:pt x="812" y="19"/>
                    <a:pt x="813" y="21"/>
                    <a:pt x="811" y="22"/>
                  </a:cubicBezTo>
                  <a:cubicBezTo>
                    <a:pt x="810" y="23"/>
                    <a:pt x="805" y="23"/>
                    <a:pt x="804" y="22"/>
                  </a:cubicBezTo>
                  <a:cubicBezTo>
                    <a:pt x="803" y="20"/>
                    <a:pt x="803" y="20"/>
                    <a:pt x="803" y="20"/>
                  </a:cubicBezTo>
                  <a:cubicBezTo>
                    <a:pt x="802" y="19"/>
                    <a:pt x="802" y="19"/>
                    <a:pt x="802" y="19"/>
                  </a:cubicBezTo>
                  <a:cubicBezTo>
                    <a:pt x="801" y="16"/>
                    <a:pt x="801" y="16"/>
                    <a:pt x="801" y="16"/>
                  </a:cubicBezTo>
                  <a:cubicBezTo>
                    <a:pt x="800" y="14"/>
                    <a:pt x="799" y="11"/>
                    <a:pt x="796" y="10"/>
                  </a:cubicBezTo>
                  <a:cubicBezTo>
                    <a:pt x="795" y="10"/>
                    <a:pt x="795" y="10"/>
                    <a:pt x="795" y="10"/>
                  </a:cubicBezTo>
                  <a:cubicBezTo>
                    <a:pt x="794" y="10"/>
                    <a:pt x="794" y="10"/>
                    <a:pt x="794" y="10"/>
                  </a:cubicBezTo>
                  <a:cubicBezTo>
                    <a:pt x="792" y="11"/>
                    <a:pt x="790" y="14"/>
                    <a:pt x="789" y="16"/>
                  </a:cubicBezTo>
                  <a:cubicBezTo>
                    <a:pt x="788" y="19"/>
                    <a:pt x="788" y="19"/>
                    <a:pt x="788" y="19"/>
                  </a:cubicBezTo>
                  <a:cubicBezTo>
                    <a:pt x="788" y="20"/>
                    <a:pt x="788" y="20"/>
                    <a:pt x="788" y="20"/>
                  </a:cubicBezTo>
                  <a:cubicBezTo>
                    <a:pt x="786" y="22"/>
                    <a:pt x="786" y="22"/>
                    <a:pt x="786" y="22"/>
                  </a:cubicBezTo>
                  <a:cubicBezTo>
                    <a:pt x="785" y="23"/>
                    <a:pt x="781" y="23"/>
                    <a:pt x="780" y="22"/>
                  </a:cubicBezTo>
                  <a:cubicBezTo>
                    <a:pt x="778" y="21"/>
                    <a:pt x="778" y="19"/>
                    <a:pt x="776" y="18"/>
                  </a:cubicBezTo>
                  <a:cubicBezTo>
                    <a:pt x="770" y="14"/>
                    <a:pt x="766" y="15"/>
                    <a:pt x="760" y="10"/>
                  </a:cubicBezTo>
                  <a:cubicBezTo>
                    <a:pt x="759" y="9"/>
                    <a:pt x="760" y="7"/>
                    <a:pt x="759" y="5"/>
                  </a:cubicBezTo>
                  <a:cubicBezTo>
                    <a:pt x="755" y="5"/>
                    <a:pt x="755" y="5"/>
                    <a:pt x="755" y="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747" y="0"/>
                    <a:pt x="743" y="16"/>
                    <a:pt x="735" y="13"/>
                  </a:cubicBezTo>
                  <a:cubicBezTo>
                    <a:pt x="731" y="11"/>
                    <a:pt x="731" y="0"/>
                    <a:pt x="727" y="10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5" y="10"/>
                    <a:pt x="724" y="9"/>
                    <a:pt x="722" y="8"/>
                  </a:cubicBezTo>
                  <a:cubicBezTo>
                    <a:pt x="720" y="6"/>
                    <a:pt x="717" y="8"/>
                    <a:pt x="715" y="10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13" y="12"/>
                    <a:pt x="713" y="12"/>
                    <a:pt x="713" y="12"/>
                  </a:cubicBezTo>
                  <a:cubicBezTo>
                    <a:pt x="711" y="11"/>
                    <a:pt x="711" y="8"/>
                    <a:pt x="708" y="7"/>
                  </a:cubicBezTo>
                  <a:cubicBezTo>
                    <a:pt x="703" y="6"/>
                    <a:pt x="699" y="9"/>
                    <a:pt x="696" y="11"/>
                  </a:cubicBezTo>
                  <a:cubicBezTo>
                    <a:pt x="695" y="13"/>
                    <a:pt x="695" y="13"/>
                    <a:pt x="695" y="13"/>
                  </a:cubicBezTo>
                  <a:cubicBezTo>
                    <a:pt x="693" y="13"/>
                    <a:pt x="693" y="13"/>
                    <a:pt x="693" y="13"/>
                  </a:cubicBezTo>
                  <a:cubicBezTo>
                    <a:pt x="692" y="13"/>
                    <a:pt x="692" y="13"/>
                    <a:pt x="692" y="13"/>
                  </a:cubicBezTo>
                  <a:cubicBezTo>
                    <a:pt x="689" y="13"/>
                    <a:pt x="689" y="13"/>
                    <a:pt x="689" y="13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5" y="10"/>
                    <a:pt x="680" y="5"/>
                    <a:pt x="679" y="5"/>
                  </a:cubicBezTo>
                  <a:cubicBezTo>
                    <a:pt x="676" y="4"/>
                    <a:pt x="674" y="4"/>
                    <a:pt x="671" y="6"/>
                  </a:cubicBezTo>
                  <a:cubicBezTo>
                    <a:pt x="666" y="8"/>
                    <a:pt x="666" y="8"/>
                    <a:pt x="666" y="8"/>
                  </a:cubicBezTo>
                  <a:cubicBezTo>
                    <a:pt x="665" y="8"/>
                    <a:pt x="665" y="8"/>
                    <a:pt x="665" y="8"/>
                  </a:cubicBezTo>
                  <a:cubicBezTo>
                    <a:pt x="663" y="7"/>
                    <a:pt x="661" y="7"/>
                    <a:pt x="657" y="8"/>
                  </a:cubicBezTo>
                  <a:cubicBezTo>
                    <a:pt x="654" y="8"/>
                    <a:pt x="654" y="8"/>
                    <a:pt x="654" y="8"/>
                  </a:cubicBezTo>
                  <a:cubicBezTo>
                    <a:pt x="654" y="8"/>
                    <a:pt x="653" y="8"/>
                    <a:pt x="653" y="9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1" y="4"/>
                    <a:pt x="648" y="4"/>
                    <a:pt x="644" y="7"/>
                  </a:cubicBezTo>
                  <a:cubicBezTo>
                    <a:pt x="643" y="8"/>
                    <a:pt x="643" y="8"/>
                    <a:pt x="643" y="8"/>
                  </a:cubicBezTo>
                  <a:cubicBezTo>
                    <a:pt x="639" y="5"/>
                    <a:pt x="639" y="5"/>
                    <a:pt x="639" y="5"/>
                  </a:cubicBezTo>
                  <a:cubicBezTo>
                    <a:pt x="637" y="4"/>
                    <a:pt x="634" y="4"/>
                    <a:pt x="630" y="5"/>
                  </a:cubicBezTo>
                  <a:cubicBezTo>
                    <a:pt x="628" y="6"/>
                    <a:pt x="626" y="7"/>
                    <a:pt x="625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1" y="6"/>
                    <a:pt x="621" y="6"/>
                    <a:pt x="621" y="6"/>
                  </a:cubicBezTo>
                  <a:cubicBezTo>
                    <a:pt x="619" y="5"/>
                    <a:pt x="617" y="4"/>
                    <a:pt x="614" y="5"/>
                  </a:cubicBezTo>
                  <a:cubicBezTo>
                    <a:pt x="612" y="7"/>
                    <a:pt x="612" y="7"/>
                    <a:pt x="612" y="7"/>
                  </a:cubicBezTo>
                  <a:cubicBezTo>
                    <a:pt x="612" y="6"/>
                    <a:pt x="612" y="6"/>
                    <a:pt x="612" y="6"/>
                  </a:cubicBezTo>
                  <a:cubicBezTo>
                    <a:pt x="610" y="5"/>
                    <a:pt x="609" y="12"/>
                    <a:pt x="606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2" y="13"/>
                    <a:pt x="602" y="13"/>
                    <a:pt x="602" y="13"/>
                  </a:cubicBezTo>
                  <a:cubicBezTo>
                    <a:pt x="601" y="12"/>
                    <a:pt x="601" y="12"/>
                    <a:pt x="601" y="12"/>
                  </a:cubicBezTo>
                  <a:cubicBezTo>
                    <a:pt x="601" y="12"/>
                    <a:pt x="600" y="11"/>
                    <a:pt x="599" y="10"/>
                  </a:cubicBezTo>
                  <a:cubicBezTo>
                    <a:pt x="598" y="10"/>
                    <a:pt x="598" y="10"/>
                    <a:pt x="598" y="10"/>
                  </a:cubicBezTo>
                  <a:cubicBezTo>
                    <a:pt x="595" y="4"/>
                    <a:pt x="595" y="4"/>
                    <a:pt x="595" y="4"/>
                  </a:cubicBezTo>
                  <a:cubicBezTo>
                    <a:pt x="594" y="3"/>
                    <a:pt x="593" y="2"/>
                    <a:pt x="592" y="3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89" y="3"/>
                    <a:pt x="587" y="2"/>
                    <a:pt x="585" y="3"/>
                  </a:cubicBezTo>
                  <a:cubicBezTo>
                    <a:pt x="585" y="5"/>
                    <a:pt x="585" y="5"/>
                    <a:pt x="585" y="5"/>
                  </a:cubicBezTo>
                  <a:cubicBezTo>
                    <a:pt x="582" y="5"/>
                    <a:pt x="582" y="5"/>
                    <a:pt x="582" y="5"/>
                  </a:cubicBezTo>
                  <a:cubicBezTo>
                    <a:pt x="581" y="7"/>
                    <a:pt x="581" y="9"/>
                    <a:pt x="580" y="10"/>
                  </a:cubicBezTo>
                  <a:cubicBezTo>
                    <a:pt x="579" y="11"/>
                    <a:pt x="577" y="12"/>
                    <a:pt x="576" y="13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2"/>
                    <a:pt x="571" y="12"/>
                    <a:pt x="571" y="12"/>
                  </a:cubicBezTo>
                  <a:cubicBezTo>
                    <a:pt x="571" y="11"/>
                    <a:pt x="570" y="10"/>
                    <a:pt x="569" y="10"/>
                  </a:cubicBezTo>
                  <a:cubicBezTo>
                    <a:pt x="567" y="9"/>
                    <a:pt x="565" y="10"/>
                    <a:pt x="563" y="11"/>
                  </a:cubicBezTo>
                  <a:cubicBezTo>
                    <a:pt x="562" y="13"/>
                    <a:pt x="562" y="13"/>
                    <a:pt x="562" y="13"/>
                  </a:cubicBezTo>
                  <a:cubicBezTo>
                    <a:pt x="561" y="12"/>
                    <a:pt x="561" y="12"/>
                    <a:pt x="561" y="12"/>
                  </a:cubicBezTo>
                  <a:cubicBezTo>
                    <a:pt x="559" y="11"/>
                    <a:pt x="557" y="9"/>
                    <a:pt x="554" y="10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5" y="10"/>
                    <a:pt x="545" y="10"/>
                    <a:pt x="545" y="10"/>
                  </a:cubicBezTo>
                  <a:cubicBezTo>
                    <a:pt x="544" y="10"/>
                    <a:pt x="544" y="10"/>
                    <a:pt x="544" y="10"/>
                  </a:cubicBezTo>
                  <a:cubicBezTo>
                    <a:pt x="543" y="11"/>
                    <a:pt x="543" y="11"/>
                    <a:pt x="543" y="11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38" y="9"/>
                    <a:pt x="538" y="9"/>
                    <a:pt x="538" y="9"/>
                  </a:cubicBezTo>
                  <a:cubicBezTo>
                    <a:pt x="537" y="8"/>
                    <a:pt x="536" y="7"/>
                    <a:pt x="534" y="7"/>
                  </a:cubicBezTo>
                  <a:cubicBezTo>
                    <a:pt x="531" y="7"/>
                    <a:pt x="531" y="8"/>
                    <a:pt x="531" y="9"/>
                  </a:cubicBezTo>
                  <a:cubicBezTo>
                    <a:pt x="532" y="10"/>
                    <a:pt x="532" y="10"/>
                    <a:pt x="532" y="10"/>
                  </a:cubicBezTo>
                  <a:cubicBezTo>
                    <a:pt x="530" y="11"/>
                    <a:pt x="530" y="11"/>
                    <a:pt x="530" y="11"/>
                  </a:cubicBezTo>
                  <a:cubicBezTo>
                    <a:pt x="528" y="13"/>
                    <a:pt x="528" y="13"/>
                    <a:pt x="528" y="13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525" y="12"/>
                    <a:pt x="523" y="12"/>
                    <a:pt x="523" y="12"/>
                  </a:cubicBezTo>
                  <a:cubicBezTo>
                    <a:pt x="520" y="12"/>
                    <a:pt x="517" y="12"/>
                    <a:pt x="514" y="12"/>
                  </a:cubicBezTo>
                  <a:cubicBezTo>
                    <a:pt x="512" y="11"/>
                    <a:pt x="512" y="11"/>
                    <a:pt x="512" y="11"/>
                  </a:cubicBezTo>
                  <a:cubicBezTo>
                    <a:pt x="510" y="10"/>
                    <a:pt x="510" y="10"/>
                    <a:pt x="510" y="10"/>
                  </a:cubicBezTo>
                  <a:cubicBezTo>
                    <a:pt x="509" y="9"/>
                    <a:pt x="510" y="7"/>
                    <a:pt x="509" y="5"/>
                  </a:cubicBezTo>
                  <a:cubicBezTo>
                    <a:pt x="506" y="5"/>
                    <a:pt x="506" y="5"/>
                    <a:pt x="506" y="5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2" y="2"/>
                    <a:pt x="498" y="5"/>
                    <a:pt x="495" y="8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3" y="9"/>
                    <a:pt x="493" y="9"/>
                    <a:pt x="492" y="10"/>
                  </a:cubicBezTo>
                  <a:cubicBezTo>
                    <a:pt x="491" y="12"/>
                    <a:pt x="491" y="12"/>
                    <a:pt x="491" y="12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9" y="13"/>
                    <a:pt x="487" y="13"/>
                    <a:pt x="485" y="13"/>
                  </a:cubicBezTo>
                  <a:cubicBezTo>
                    <a:pt x="481" y="11"/>
                    <a:pt x="481" y="0"/>
                    <a:pt x="477" y="10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5" y="10"/>
                    <a:pt x="474" y="9"/>
                    <a:pt x="472" y="8"/>
                  </a:cubicBezTo>
                  <a:cubicBezTo>
                    <a:pt x="470" y="6"/>
                    <a:pt x="467" y="8"/>
                    <a:pt x="465" y="10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3" y="12"/>
                    <a:pt x="463" y="12"/>
                    <a:pt x="463" y="12"/>
                  </a:cubicBezTo>
                  <a:cubicBezTo>
                    <a:pt x="462" y="11"/>
                    <a:pt x="461" y="8"/>
                    <a:pt x="458" y="7"/>
                  </a:cubicBezTo>
                  <a:cubicBezTo>
                    <a:pt x="455" y="7"/>
                    <a:pt x="453" y="7"/>
                    <a:pt x="451" y="8"/>
                  </a:cubicBezTo>
                  <a:cubicBezTo>
                    <a:pt x="448" y="10"/>
                    <a:pt x="448" y="10"/>
                    <a:pt x="448" y="10"/>
                  </a:cubicBezTo>
                  <a:cubicBezTo>
                    <a:pt x="446" y="9"/>
                    <a:pt x="446" y="9"/>
                    <a:pt x="446" y="9"/>
                  </a:cubicBezTo>
                  <a:cubicBezTo>
                    <a:pt x="445" y="9"/>
                    <a:pt x="444" y="9"/>
                    <a:pt x="443" y="10"/>
                  </a:cubicBezTo>
                  <a:cubicBezTo>
                    <a:pt x="442" y="10"/>
                    <a:pt x="441" y="10"/>
                    <a:pt x="440" y="11"/>
                  </a:cubicBezTo>
                  <a:cubicBezTo>
                    <a:pt x="436" y="12"/>
                    <a:pt x="436" y="12"/>
                    <a:pt x="436" y="12"/>
                  </a:cubicBezTo>
                  <a:cubicBezTo>
                    <a:pt x="435" y="10"/>
                    <a:pt x="435" y="10"/>
                    <a:pt x="435" y="10"/>
                  </a:cubicBezTo>
                  <a:cubicBezTo>
                    <a:pt x="433" y="8"/>
                    <a:pt x="430" y="5"/>
                    <a:pt x="429" y="5"/>
                  </a:cubicBezTo>
                  <a:cubicBezTo>
                    <a:pt x="426" y="4"/>
                    <a:pt x="424" y="4"/>
                    <a:pt x="421" y="6"/>
                  </a:cubicBezTo>
                  <a:cubicBezTo>
                    <a:pt x="418" y="8"/>
                    <a:pt x="418" y="8"/>
                    <a:pt x="418" y="8"/>
                  </a:cubicBezTo>
                  <a:cubicBezTo>
                    <a:pt x="417" y="7"/>
                    <a:pt x="417" y="7"/>
                    <a:pt x="417" y="7"/>
                  </a:cubicBezTo>
                  <a:cubicBezTo>
                    <a:pt x="417" y="7"/>
                    <a:pt x="416" y="7"/>
                    <a:pt x="416" y="7"/>
                  </a:cubicBezTo>
                  <a:cubicBezTo>
                    <a:pt x="415" y="8"/>
                    <a:pt x="415" y="8"/>
                    <a:pt x="415" y="8"/>
                  </a:cubicBezTo>
                  <a:cubicBezTo>
                    <a:pt x="412" y="7"/>
                    <a:pt x="412" y="7"/>
                    <a:pt x="412" y="7"/>
                  </a:cubicBezTo>
                  <a:cubicBezTo>
                    <a:pt x="410" y="7"/>
                    <a:pt x="409" y="7"/>
                    <a:pt x="407" y="8"/>
                  </a:cubicBezTo>
                  <a:cubicBezTo>
                    <a:pt x="404" y="8"/>
                    <a:pt x="404" y="8"/>
                    <a:pt x="404" y="8"/>
                  </a:cubicBezTo>
                  <a:cubicBezTo>
                    <a:pt x="404" y="8"/>
                    <a:pt x="404" y="8"/>
                    <a:pt x="403" y="9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1" y="4"/>
                    <a:pt x="398" y="4"/>
                    <a:pt x="395" y="7"/>
                  </a:cubicBezTo>
                  <a:cubicBezTo>
                    <a:pt x="393" y="8"/>
                    <a:pt x="393" y="8"/>
                    <a:pt x="393" y="8"/>
                  </a:cubicBezTo>
                  <a:cubicBezTo>
                    <a:pt x="389" y="5"/>
                    <a:pt x="389" y="5"/>
                    <a:pt x="389" y="5"/>
                  </a:cubicBezTo>
                  <a:cubicBezTo>
                    <a:pt x="388" y="5"/>
                    <a:pt x="387" y="4"/>
                    <a:pt x="385" y="4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45" y="4"/>
                    <a:pt x="345" y="4"/>
                    <a:pt x="345" y="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3" y="2"/>
                    <a:pt x="343" y="2"/>
                    <a:pt x="342" y="3"/>
                  </a:cubicBezTo>
                  <a:cubicBezTo>
                    <a:pt x="341" y="4"/>
                    <a:pt x="341" y="4"/>
                    <a:pt x="341" y="4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298" y="3"/>
                    <a:pt x="277" y="0"/>
                    <a:pt x="272" y="12"/>
                  </a:cubicBezTo>
                  <a:cubicBezTo>
                    <a:pt x="272" y="12"/>
                    <a:pt x="272" y="12"/>
                    <a:pt x="272" y="12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261" y="11"/>
                    <a:pt x="258" y="11"/>
                    <a:pt x="257" y="10"/>
                  </a:cubicBezTo>
                  <a:cubicBezTo>
                    <a:pt x="253" y="8"/>
                    <a:pt x="250" y="12"/>
                    <a:pt x="247" y="12"/>
                  </a:cubicBezTo>
                  <a:cubicBezTo>
                    <a:pt x="245" y="12"/>
                    <a:pt x="245" y="7"/>
                    <a:pt x="242" y="10"/>
                  </a:cubicBezTo>
                  <a:cubicBezTo>
                    <a:pt x="240" y="11"/>
                    <a:pt x="239" y="15"/>
                    <a:pt x="237" y="17"/>
                  </a:cubicBezTo>
                  <a:cubicBezTo>
                    <a:pt x="231" y="23"/>
                    <a:pt x="230" y="17"/>
                    <a:pt x="226" y="17"/>
                  </a:cubicBezTo>
                  <a:cubicBezTo>
                    <a:pt x="225" y="17"/>
                    <a:pt x="225" y="17"/>
                    <a:pt x="225" y="17"/>
                  </a:cubicBezTo>
                  <a:cubicBezTo>
                    <a:pt x="224" y="17"/>
                    <a:pt x="224" y="17"/>
                    <a:pt x="224" y="17"/>
                  </a:cubicBezTo>
                  <a:cubicBezTo>
                    <a:pt x="219" y="17"/>
                    <a:pt x="219" y="23"/>
                    <a:pt x="213" y="17"/>
                  </a:cubicBezTo>
                  <a:cubicBezTo>
                    <a:pt x="211" y="15"/>
                    <a:pt x="210" y="11"/>
                    <a:pt x="208" y="10"/>
                  </a:cubicBezTo>
                  <a:cubicBezTo>
                    <a:pt x="205" y="7"/>
                    <a:pt x="205" y="12"/>
                    <a:pt x="203" y="12"/>
                  </a:cubicBezTo>
                  <a:cubicBezTo>
                    <a:pt x="200" y="12"/>
                    <a:pt x="197" y="8"/>
                    <a:pt x="193" y="10"/>
                  </a:cubicBezTo>
                  <a:cubicBezTo>
                    <a:pt x="190" y="11"/>
                    <a:pt x="183" y="12"/>
                    <a:pt x="177" y="12"/>
                  </a:cubicBezTo>
                  <a:cubicBezTo>
                    <a:pt x="177" y="12"/>
                    <a:pt x="175" y="12"/>
                    <a:pt x="173" y="12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9" y="8"/>
                    <a:pt x="169" y="7"/>
                    <a:pt x="166" y="7"/>
                  </a:cubicBezTo>
                  <a:cubicBezTo>
                    <a:pt x="164" y="7"/>
                    <a:pt x="163" y="8"/>
                    <a:pt x="162" y="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3" y="12"/>
                    <a:pt x="147" y="15"/>
                    <a:pt x="141" y="15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5" y="10"/>
                    <a:pt x="133" y="9"/>
                    <a:pt x="130" y="10"/>
                  </a:cubicBezTo>
                  <a:cubicBezTo>
                    <a:pt x="130" y="10"/>
                    <a:pt x="130" y="10"/>
                    <a:pt x="129" y="10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06" y="5"/>
                    <a:pt x="81" y="3"/>
                    <a:pt x="57" y="3"/>
                  </a:cubicBezTo>
                  <a:cubicBezTo>
                    <a:pt x="54" y="3"/>
                    <a:pt x="51" y="3"/>
                    <a:pt x="47" y="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8900000">
            <a:off x="9306523" y="3114882"/>
            <a:ext cx="1295924" cy="3886869"/>
            <a:chOff x="1504369" y="2982594"/>
            <a:chExt cx="997455" cy="2991670"/>
          </a:xfrm>
        </p:grpSpPr>
        <p:sp>
          <p:nvSpPr>
            <p:cNvPr id="122" name="Rectangle 62"/>
            <p:cNvSpPr>
              <a:spLocks noChangeArrowheads="1"/>
            </p:cNvSpPr>
            <p:nvPr/>
          </p:nvSpPr>
          <p:spPr bwMode="auto">
            <a:xfrm>
              <a:off x="1521098" y="3026507"/>
              <a:ext cx="967483" cy="8901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63"/>
            <p:cNvSpPr>
              <a:spLocks noChangeArrowheads="1"/>
            </p:cNvSpPr>
            <p:nvPr/>
          </p:nvSpPr>
          <p:spPr bwMode="auto">
            <a:xfrm>
              <a:off x="1521098" y="3026507"/>
              <a:ext cx="490712" cy="890113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64"/>
            <p:cNvSpPr>
              <a:spLocks noEditPoints="1"/>
            </p:cNvSpPr>
            <p:nvPr/>
          </p:nvSpPr>
          <p:spPr bwMode="auto">
            <a:xfrm>
              <a:off x="1504369" y="4207980"/>
              <a:ext cx="996758" cy="1766284"/>
            </a:xfrm>
            <a:custGeom>
              <a:avLst/>
              <a:gdLst>
                <a:gd name="T0" fmla="*/ 673 w 1430"/>
                <a:gd name="T1" fmla="*/ 2024 h 2534"/>
                <a:gd name="T2" fmla="*/ 612 w 1430"/>
                <a:gd name="T3" fmla="*/ 2078 h 2534"/>
                <a:gd name="T4" fmla="*/ 597 w 1430"/>
                <a:gd name="T5" fmla="*/ 2162 h 2534"/>
                <a:gd name="T6" fmla="*/ 638 w 1430"/>
                <a:gd name="T7" fmla="*/ 2234 h 2534"/>
                <a:gd name="T8" fmla="*/ 710 w 1430"/>
                <a:gd name="T9" fmla="*/ 2264 h 2534"/>
                <a:gd name="T10" fmla="*/ 769 w 1430"/>
                <a:gd name="T11" fmla="*/ 2249 h 2534"/>
                <a:gd name="T12" fmla="*/ 824 w 1430"/>
                <a:gd name="T13" fmla="*/ 2189 h 2534"/>
                <a:gd name="T14" fmla="*/ 829 w 1430"/>
                <a:gd name="T15" fmla="*/ 2104 h 2534"/>
                <a:gd name="T16" fmla="*/ 782 w 1430"/>
                <a:gd name="T17" fmla="*/ 2037 h 2534"/>
                <a:gd name="T18" fmla="*/ 715 w 1430"/>
                <a:gd name="T19" fmla="*/ 2015 h 2534"/>
                <a:gd name="T20" fmla="*/ 1430 w 1430"/>
                <a:gd name="T21" fmla="*/ 87 h 2534"/>
                <a:gd name="T22" fmla="*/ 1425 w 1430"/>
                <a:gd name="T23" fmla="*/ 116 h 2534"/>
                <a:gd name="T24" fmla="*/ 1342 w 1430"/>
                <a:gd name="T25" fmla="*/ 167 h 2534"/>
                <a:gd name="T26" fmla="*/ 1224 w 1430"/>
                <a:gd name="T27" fmla="*/ 256 h 2534"/>
                <a:gd name="T28" fmla="*/ 1114 w 1430"/>
                <a:gd name="T29" fmla="*/ 370 h 2534"/>
                <a:gd name="T30" fmla="*/ 1017 w 1430"/>
                <a:gd name="T31" fmla="*/ 511 h 2534"/>
                <a:gd name="T32" fmla="*/ 943 w 1430"/>
                <a:gd name="T33" fmla="*/ 682 h 2534"/>
                <a:gd name="T34" fmla="*/ 900 w 1430"/>
                <a:gd name="T35" fmla="*/ 887 h 2534"/>
                <a:gd name="T36" fmla="*/ 896 w 1430"/>
                <a:gd name="T37" fmla="*/ 1124 h 2534"/>
                <a:gd name="T38" fmla="*/ 932 w 1430"/>
                <a:gd name="T39" fmla="*/ 1384 h 2534"/>
                <a:gd name="T40" fmla="*/ 964 w 1430"/>
                <a:gd name="T41" fmla="*/ 1628 h 2534"/>
                <a:gd name="T42" fmla="*/ 977 w 1430"/>
                <a:gd name="T43" fmla="*/ 1858 h 2534"/>
                <a:gd name="T44" fmla="*/ 972 w 1430"/>
                <a:gd name="T45" fmla="*/ 2067 h 2534"/>
                <a:gd name="T46" fmla="*/ 945 w 1430"/>
                <a:gd name="T47" fmla="*/ 2247 h 2534"/>
                <a:gd name="T48" fmla="*/ 897 w 1430"/>
                <a:gd name="T49" fmla="*/ 2390 h 2534"/>
                <a:gd name="T50" fmla="*/ 822 w 1430"/>
                <a:gd name="T51" fmla="*/ 2488 h 2534"/>
                <a:gd name="T52" fmla="*/ 723 w 1430"/>
                <a:gd name="T53" fmla="*/ 2534 h 2534"/>
                <a:gd name="T54" fmla="*/ 670 w 1430"/>
                <a:gd name="T55" fmla="*/ 2524 h 2534"/>
                <a:gd name="T56" fmla="*/ 580 w 1430"/>
                <a:gd name="T57" fmla="*/ 2460 h 2534"/>
                <a:gd name="T58" fmla="*/ 515 w 1430"/>
                <a:gd name="T59" fmla="*/ 2346 h 2534"/>
                <a:gd name="T60" fmla="*/ 473 w 1430"/>
                <a:gd name="T61" fmla="*/ 2191 h 2534"/>
                <a:gd name="T62" fmla="*/ 454 w 1430"/>
                <a:gd name="T63" fmla="*/ 2001 h 2534"/>
                <a:gd name="T64" fmla="*/ 456 w 1430"/>
                <a:gd name="T65" fmla="*/ 1783 h 2534"/>
                <a:gd name="T66" fmla="*/ 475 w 1430"/>
                <a:gd name="T67" fmla="*/ 1548 h 2534"/>
                <a:gd name="T68" fmla="*/ 511 w 1430"/>
                <a:gd name="T69" fmla="*/ 1300 h 2534"/>
                <a:gd name="T70" fmla="*/ 538 w 1430"/>
                <a:gd name="T71" fmla="*/ 1040 h 2534"/>
                <a:gd name="T72" fmla="*/ 520 w 1430"/>
                <a:gd name="T73" fmla="*/ 815 h 2534"/>
                <a:gd name="T74" fmla="*/ 466 w 1430"/>
                <a:gd name="T75" fmla="*/ 622 h 2534"/>
                <a:gd name="T76" fmla="*/ 382 w 1430"/>
                <a:gd name="T77" fmla="*/ 461 h 2534"/>
                <a:gd name="T78" fmla="*/ 280 w 1430"/>
                <a:gd name="T79" fmla="*/ 329 h 2534"/>
                <a:gd name="T80" fmla="*/ 166 w 1430"/>
                <a:gd name="T81" fmla="*/ 223 h 2534"/>
                <a:gd name="T82" fmla="*/ 50 w 1430"/>
                <a:gd name="T83" fmla="*/ 143 h 2534"/>
                <a:gd name="T84" fmla="*/ 1 w 1430"/>
                <a:gd name="T85" fmla="*/ 108 h 2534"/>
                <a:gd name="T86" fmla="*/ 9 w 1430"/>
                <a:gd name="T87" fmla="*/ 0 h 2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30" h="2534">
                  <a:moveTo>
                    <a:pt x="715" y="2015"/>
                  </a:moveTo>
                  <a:lnTo>
                    <a:pt x="699" y="2016"/>
                  </a:lnTo>
                  <a:lnTo>
                    <a:pt x="673" y="2024"/>
                  </a:lnTo>
                  <a:lnTo>
                    <a:pt x="648" y="2037"/>
                  </a:lnTo>
                  <a:lnTo>
                    <a:pt x="627" y="2056"/>
                  </a:lnTo>
                  <a:lnTo>
                    <a:pt x="612" y="2078"/>
                  </a:lnTo>
                  <a:lnTo>
                    <a:pt x="600" y="2104"/>
                  </a:lnTo>
                  <a:lnTo>
                    <a:pt x="596" y="2133"/>
                  </a:lnTo>
                  <a:lnTo>
                    <a:pt x="597" y="2162"/>
                  </a:lnTo>
                  <a:lnTo>
                    <a:pt x="605" y="2189"/>
                  </a:lnTo>
                  <a:lnTo>
                    <a:pt x="619" y="2214"/>
                  </a:lnTo>
                  <a:lnTo>
                    <a:pt x="638" y="2234"/>
                  </a:lnTo>
                  <a:lnTo>
                    <a:pt x="661" y="2249"/>
                  </a:lnTo>
                  <a:lnTo>
                    <a:pt x="687" y="2260"/>
                  </a:lnTo>
                  <a:lnTo>
                    <a:pt x="710" y="2264"/>
                  </a:lnTo>
                  <a:lnTo>
                    <a:pt x="720" y="2264"/>
                  </a:lnTo>
                  <a:lnTo>
                    <a:pt x="742" y="2260"/>
                  </a:lnTo>
                  <a:lnTo>
                    <a:pt x="769" y="2249"/>
                  </a:lnTo>
                  <a:lnTo>
                    <a:pt x="792" y="2234"/>
                  </a:lnTo>
                  <a:lnTo>
                    <a:pt x="811" y="2214"/>
                  </a:lnTo>
                  <a:lnTo>
                    <a:pt x="824" y="2189"/>
                  </a:lnTo>
                  <a:lnTo>
                    <a:pt x="833" y="2162"/>
                  </a:lnTo>
                  <a:lnTo>
                    <a:pt x="834" y="2133"/>
                  </a:lnTo>
                  <a:lnTo>
                    <a:pt x="829" y="2104"/>
                  </a:lnTo>
                  <a:lnTo>
                    <a:pt x="818" y="2078"/>
                  </a:lnTo>
                  <a:lnTo>
                    <a:pt x="803" y="2056"/>
                  </a:lnTo>
                  <a:lnTo>
                    <a:pt x="782" y="2037"/>
                  </a:lnTo>
                  <a:lnTo>
                    <a:pt x="757" y="2024"/>
                  </a:lnTo>
                  <a:lnTo>
                    <a:pt x="731" y="2016"/>
                  </a:lnTo>
                  <a:lnTo>
                    <a:pt x="715" y="2015"/>
                  </a:lnTo>
                  <a:close/>
                  <a:moveTo>
                    <a:pt x="9" y="0"/>
                  </a:moveTo>
                  <a:lnTo>
                    <a:pt x="1421" y="0"/>
                  </a:lnTo>
                  <a:lnTo>
                    <a:pt x="1430" y="87"/>
                  </a:lnTo>
                  <a:lnTo>
                    <a:pt x="1430" y="99"/>
                  </a:lnTo>
                  <a:lnTo>
                    <a:pt x="1429" y="108"/>
                  </a:lnTo>
                  <a:lnTo>
                    <a:pt x="1425" y="116"/>
                  </a:lnTo>
                  <a:lnTo>
                    <a:pt x="1419" y="121"/>
                  </a:lnTo>
                  <a:lnTo>
                    <a:pt x="1380" y="143"/>
                  </a:lnTo>
                  <a:lnTo>
                    <a:pt x="1342" y="167"/>
                  </a:lnTo>
                  <a:lnTo>
                    <a:pt x="1303" y="193"/>
                  </a:lnTo>
                  <a:lnTo>
                    <a:pt x="1264" y="223"/>
                  </a:lnTo>
                  <a:lnTo>
                    <a:pt x="1224" y="256"/>
                  </a:lnTo>
                  <a:lnTo>
                    <a:pt x="1186" y="290"/>
                  </a:lnTo>
                  <a:lnTo>
                    <a:pt x="1150" y="329"/>
                  </a:lnTo>
                  <a:lnTo>
                    <a:pt x="1114" y="370"/>
                  </a:lnTo>
                  <a:lnTo>
                    <a:pt x="1079" y="414"/>
                  </a:lnTo>
                  <a:lnTo>
                    <a:pt x="1048" y="461"/>
                  </a:lnTo>
                  <a:lnTo>
                    <a:pt x="1017" y="511"/>
                  </a:lnTo>
                  <a:lnTo>
                    <a:pt x="990" y="565"/>
                  </a:lnTo>
                  <a:lnTo>
                    <a:pt x="965" y="622"/>
                  </a:lnTo>
                  <a:lnTo>
                    <a:pt x="943" y="682"/>
                  </a:lnTo>
                  <a:lnTo>
                    <a:pt x="924" y="747"/>
                  </a:lnTo>
                  <a:lnTo>
                    <a:pt x="910" y="815"/>
                  </a:lnTo>
                  <a:lnTo>
                    <a:pt x="900" y="887"/>
                  </a:lnTo>
                  <a:lnTo>
                    <a:pt x="893" y="961"/>
                  </a:lnTo>
                  <a:lnTo>
                    <a:pt x="892" y="1040"/>
                  </a:lnTo>
                  <a:lnTo>
                    <a:pt x="896" y="1124"/>
                  </a:lnTo>
                  <a:lnTo>
                    <a:pt x="905" y="1210"/>
                  </a:lnTo>
                  <a:lnTo>
                    <a:pt x="919" y="1300"/>
                  </a:lnTo>
                  <a:lnTo>
                    <a:pt x="932" y="1384"/>
                  </a:lnTo>
                  <a:lnTo>
                    <a:pt x="944" y="1467"/>
                  </a:lnTo>
                  <a:lnTo>
                    <a:pt x="955" y="1548"/>
                  </a:lnTo>
                  <a:lnTo>
                    <a:pt x="964" y="1628"/>
                  </a:lnTo>
                  <a:lnTo>
                    <a:pt x="970" y="1706"/>
                  </a:lnTo>
                  <a:lnTo>
                    <a:pt x="974" y="1783"/>
                  </a:lnTo>
                  <a:lnTo>
                    <a:pt x="977" y="1858"/>
                  </a:lnTo>
                  <a:lnTo>
                    <a:pt x="978" y="1930"/>
                  </a:lnTo>
                  <a:lnTo>
                    <a:pt x="976" y="2001"/>
                  </a:lnTo>
                  <a:lnTo>
                    <a:pt x="972" y="2067"/>
                  </a:lnTo>
                  <a:lnTo>
                    <a:pt x="965" y="2130"/>
                  </a:lnTo>
                  <a:lnTo>
                    <a:pt x="957" y="2191"/>
                  </a:lnTo>
                  <a:lnTo>
                    <a:pt x="945" y="2247"/>
                  </a:lnTo>
                  <a:lnTo>
                    <a:pt x="932" y="2299"/>
                  </a:lnTo>
                  <a:lnTo>
                    <a:pt x="915" y="2346"/>
                  </a:lnTo>
                  <a:lnTo>
                    <a:pt x="897" y="2390"/>
                  </a:lnTo>
                  <a:lnTo>
                    <a:pt x="875" y="2427"/>
                  </a:lnTo>
                  <a:lnTo>
                    <a:pt x="850" y="2460"/>
                  </a:lnTo>
                  <a:lnTo>
                    <a:pt x="822" y="2488"/>
                  </a:lnTo>
                  <a:lnTo>
                    <a:pt x="792" y="2509"/>
                  </a:lnTo>
                  <a:lnTo>
                    <a:pt x="759" y="2524"/>
                  </a:lnTo>
                  <a:lnTo>
                    <a:pt x="723" y="2534"/>
                  </a:lnTo>
                  <a:lnTo>
                    <a:pt x="715" y="2532"/>
                  </a:lnTo>
                  <a:lnTo>
                    <a:pt x="707" y="2534"/>
                  </a:lnTo>
                  <a:lnTo>
                    <a:pt x="670" y="2524"/>
                  </a:lnTo>
                  <a:lnTo>
                    <a:pt x="638" y="2509"/>
                  </a:lnTo>
                  <a:lnTo>
                    <a:pt x="608" y="2488"/>
                  </a:lnTo>
                  <a:lnTo>
                    <a:pt x="580" y="2460"/>
                  </a:lnTo>
                  <a:lnTo>
                    <a:pt x="555" y="2427"/>
                  </a:lnTo>
                  <a:lnTo>
                    <a:pt x="533" y="2390"/>
                  </a:lnTo>
                  <a:lnTo>
                    <a:pt x="515" y="2346"/>
                  </a:lnTo>
                  <a:lnTo>
                    <a:pt x="498" y="2299"/>
                  </a:lnTo>
                  <a:lnTo>
                    <a:pt x="484" y="2247"/>
                  </a:lnTo>
                  <a:lnTo>
                    <a:pt x="473" y="2191"/>
                  </a:lnTo>
                  <a:lnTo>
                    <a:pt x="465" y="2130"/>
                  </a:lnTo>
                  <a:lnTo>
                    <a:pt x="458" y="2067"/>
                  </a:lnTo>
                  <a:lnTo>
                    <a:pt x="454" y="2001"/>
                  </a:lnTo>
                  <a:lnTo>
                    <a:pt x="452" y="1930"/>
                  </a:lnTo>
                  <a:lnTo>
                    <a:pt x="453" y="1858"/>
                  </a:lnTo>
                  <a:lnTo>
                    <a:pt x="456" y="1783"/>
                  </a:lnTo>
                  <a:lnTo>
                    <a:pt x="460" y="1706"/>
                  </a:lnTo>
                  <a:lnTo>
                    <a:pt x="466" y="1628"/>
                  </a:lnTo>
                  <a:lnTo>
                    <a:pt x="475" y="1548"/>
                  </a:lnTo>
                  <a:lnTo>
                    <a:pt x="486" y="1467"/>
                  </a:lnTo>
                  <a:lnTo>
                    <a:pt x="498" y="1384"/>
                  </a:lnTo>
                  <a:lnTo>
                    <a:pt x="511" y="1300"/>
                  </a:lnTo>
                  <a:lnTo>
                    <a:pt x="525" y="1210"/>
                  </a:lnTo>
                  <a:lnTo>
                    <a:pt x="534" y="1124"/>
                  </a:lnTo>
                  <a:lnTo>
                    <a:pt x="538" y="1040"/>
                  </a:lnTo>
                  <a:lnTo>
                    <a:pt x="537" y="961"/>
                  </a:lnTo>
                  <a:lnTo>
                    <a:pt x="530" y="887"/>
                  </a:lnTo>
                  <a:lnTo>
                    <a:pt x="520" y="815"/>
                  </a:lnTo>
                  <a:lnTo>
                    <a:pt x="505" y="747"/>
                  </a:lnTo>
                  <a:lnTo>
                    <a:pt x="487" y="682"/>
                  </a:lnTo>
                  <a:lnTo>
                    <a:pt x="466" y="622"/>
                  </a:lnTo>
                  <a:lnTo>
                    <a:pt x="441" y="565"/>
                  </a:lnTo>
                  <a:lnTo>
                    <a:pt x="412" y="511"/>
                  </a:lnTo>
                  <a:lnTo>
                    <a:pt x="382" y="461"/>
                  </a:lnTo>
                  <a:lnTo>
                    <a:pt x="351" y="414"/>
                  </a:lnTo>
                  <a:lnTo>
                    <a:pt x="316" y="370"/>
                  </a:lnTo>
                  <a:lnTo>
                    <a:pt x="280" y="329"/>
                  </a:lnTo>
                  <a:lnTo>
                    <a:pt x="244" y="290"/>
                  </a:lnTo>
                  <a:lnTo>
                    <a:pt x="206" y="256"/>
                  </a:lnTo>
                  <a:lnTo>
                    <a:pt x="166" y="223"/>
                  </a:lnTo>
                  <a:lnTo>
                    <a:pt x="127" y="193"/>
                  </a:lnTo>
                  <a:lnTo>
                    <a:pt x="88" y="167"/>
                  </a:lnTo>
                  <a:lnTo>
                    <a:pt x="50" y="143"/>
                  </a:lnTo>
                  <a:lnTo>
                    <a:pt x="10" y="121"/>
                  </a:lnTo>
                  <a:lnTo>
                    <a:pt x="5" y="116"/>
                  </a:lnTo>
                  <a:lnTo>
                    <a:pt x="1" y="108"/>
                  </a:lnTo>
                  <a:lnTo>
                    <a:pt x="0" y="99"/>
                  </a:lnTo>
                  <a:lnTo>
                    <a:pt x="0" y="8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65"/>
            <p:cNvSpPr>
              <a:spLocks/>
            </p:cNvSpPr>
            <p:nvPr/>
          </p:nvSpPr>
          <p:spPr bwMode="auto">
            <a:xfrm>
              <a:off x="1505066" y="4203798"/>
              <a:ext cx="504652" cy="1770466"/>
            </a:xfrm>
            <a:custGeom>
              <a:avLst/>
              <a:gdLst>
                <a:gd name="T0" fmla="*/ 724 w 724"/>
                <a:gd name="T1" fmla="*/ 0 h 2540"/>
                <a:gd name="T2" fmla="*/ 715 w 724"/>
                <a:gd name="T3" fmla="*/ 2021 h 2540"/>
                <a:gd name="T4" fmla="*/ 673 w 724"/>
                <a:gd name="T5" fmla="*/ 2030 h 2540"/>
                <a:gd name="T6" fmla="*/ 629 w 724"/>
                <a:gd name="T7" fmla="*/ 2062 h 2540"/>
                <a:gd name="T8" fmla="*/ 601 w 724"/>
                <a:gd name="T9" fmla="*/ 2110 h 2540"/>
                <a:gd name="T10" fmla="*/ 599 w 724"/>
                <a:gd name="T11" fmla="*/ 2168 h 2540"/>
                <a:gd name="T12" fmla="*/ 620 w 724"/>
                <a:gd name="T13" fmla="*/ 2220 h 2540"/>
                <a:gd name="T14" fmla="*/ 662 w 724"/>
                <a:gd name="T15" fmla="*/ 2255 h 2540"/>
                <a:gd name="T16" fmla="*/ 710 w 724"/>
                <a:gd name="T17" fmla="*/ 2270 h 2540"/>
                <a:gd name="T18" fmla="*/ 724 w 724"/>
                <a:gd name="T19" fmla="*/ 2269 h 2540"/>
                <a:gd name="T20" fmla="*/ 723 w 724"/>
                <a:gd name="T21" fmla="*/ 2540 h 2540"/>
                <a:gd name="T22" fmla="*/ 709 w 724"/>
                <a:gd name="T23" fmla="*/ 2540 h 2540"/>
                <a:gd name="T24" fmla="*/ 638 w 724"/>
                <a:gd name="T25" fmla="*/ 2515 h 2540"/>
                <a:gd name="T26" fmla="*/ 580 w 724"/>
                <a:gd name="T27" fmla="*/ 2466 h 2540"/>
                <a:gd name="T28" fmla="*/ 535 w 724"/>
                <a:gd name="T29" fmla="*/ 2396 h 2540"/>
                <a:gd name="T30" fmla="*/ 499 w 724"/>
                <a:gd name="T31" fmla="*/ 2305 h 2540"/>
                <a:gd name="T32" fmla="*/ 474 w 724"/>
                <a:gd name="T33" fmla="*/ 2197 h 2540"/>
                <a:gd name="T34" fmla="*/ 459 w 724"/>
                <a:gd name="T35" fmla="*/ 2073 h 2540"/>
                <a:gd name="T36" fmla="*/ 453 w 724"/>
                <a:gd name="T37" fmla="*/ 1936 h 2540"/>
                <a:gd name="T38" fmla="*/ 456 w 724"/>
                <a:gd name="T39" fmla="*/ 1789 h 2540"/>
                <a:gd name="T40" fmla="*/ 468 w 724"/>
                <a:gd name="T41" fmla="*/ 1634 h 2540"/>
                <a:gd name="T42" fmla="*/ 486 w 724"/>
                <a:gd name="T43" fmla="*/ 1473 h 2540"/>
                <a:gd name="T44" fmla="*/ 512 w 724"/>
                <a:gd name="T45" fmla="*/ 1306 h 2540"/>
                <a:gd name="T46" fmla="*/ 536 w 724"/>
                <a:gd name="T47" fmla="*/ 1130 h 2540"/>
                <a:gd name="T48" fmla="*/ 537 w 724"/>
                <a:gd name="T49" fmla="*/ 967 h 2540"/>
                <a:gd name="T50" fmla="*/ 521 w 724"/>
                <a:gd name="T51" fmla="*/ 821 h 2540"/>
                <a:gd name="T52" fmla="*/ 489 w 724"/>
                <a:gd name="T53" fmla="*/ 688 h 2540"/>
                <a:gd name="T54" fmla="*/ 442 w 724"/>
                <a:gd name="T55" fmla="*/ 571 h 2540"/>
                <a:gd name="T56" fmla="*/ 384 w 724"/>
                <a:gd name="T57" fmla="*/ 467 h 2540"/>
                <a:gd name="T58" fmla="*/ 317 w 724"/>
                <a:gd name="T59" fmla="*/ 376 h 2540"/>
                <a:gd name="T60" fmla="*/ 244 w 724"/>
                <a:gd name="T61" fmla="*/ 296 h 2540"/>
                <a:gd name="T62" fmla="*/ 167 w 724"/>
                <a:gd name="T63" fmla="*/ 229 h 2540"/>
                <a:gd name="T64" fmla="*/ 89 w 724"/>
                <a:gd name="T65" fmla="*/ 173 h 2540"/>
                <a:gd name="T66" fmla="*/ 12 w 724"/>
                <a:gd name="T67" fmla="*/ 127 h 2540"/>
                <a:gd name="T68" fmla="*/ 3 w 724"/>
                <a:gd name="T69" fmla="*/ 114 h 2540"/>
                <a:gd name="T70" fmla="*/ 0 w 724"/>
                <a:gd name="T71" fmla="*/ 93 h 2540"/>
                <a:gd name="T72" fmla="*/ 13 w 724"/>
                <a:gd name="T73" fmla="*/ 6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4" h="2540">
                  <a:moveTo>
                    <a:pt x="13" y="0"/>
                  </a:moveTo>
                  <a:lnTo>
                    <a:pt x="724" y="0"/>
                  </a:lnTo>
                  <a:lnTo>
                    <a:pt x="724" y="2022"/>
                  </a:lnTo>
                  <a:lnTo>
                    <a:pt x="715" y="2021"/>
                  </a:lnTo>
                  <a:lnTo>
                    <a:pt x="701" y="2022"/>
                  </a:lnTo>
                  <a:lnTo>
                    <a:pt x="673" y="2030"/>
                  </a:lnTo>
                  <a:lnTo>
                    <a:pt x="648" y="2043"/>
                  </a:lnTo>
                  <a:lnTo>
                    <a:pt x="629" y="2062"/>
                  </a:lnTo>
                  <a:lnTo>
                    <a:pt x="612" y="2084"/>
                  </a:lnTo>
                  <a:lnTo>
                    <a:pt x="601" y="2110"/>
                  </a:lnTo>
                  <a:lnTo>
                    <a:pt x="596" y="2139"/>
                  </a:lnTo>
                  <a:lnTo>
                    <a:pt x="599" y="2168"/>
                  </a:lnTo>
                  <a:lnTo>
                    <a:pt x="607" y="2195"/>
                  </a:lnTo>
                  <a:lnTo>
                    <a:pt x="620" y="2220"/>
                  </a:lnTo>
                  <a:lnTo>
                    <a:pt x="639" y="2240"/>
                  </a:lnTo>
                  <a:lnTo>
                    <a:pt x="662" y="2255"/>
                  </a:lnTo>
                  <a:lnTo>
                    <a:pt x="688" y="2266"/>
                  </a:lnTo>
                  <a:lnTo>
                    <a:pt x="710" y="2270"/>
                  </a:lnTo>
                  <a:lnTo>
                    <a:pt x="720" y="2270"/>
                  </a:lnTo>
                  <a:lnTo>
                    <a:pt x="724" y="2269"/>
                  </a:lnTo>
                  <a:lnTo>
                    <a:pt x="724" y="2540"/>
                  </a:lnTo>
                  <a:lnTo>
                    <a:pt x="723" y="2540"/>
                  </a:lnTo>
                  <a:lnTo>
                    <a:pt x="715" y="2538"/>
                  </a:lnTo>
                  <a:lnTo>
                    <a:pt x="709" y="2540"/>
                  </a:lnTo>
                  <a:lnTo>
                    <a:pt x="672" y="2530"/>
                  </a:lnTo>
                  <a:lnTo>
                    <a:pt x="638" y="2515"/>
                  </a:lnTo>
                  <a:lnTo>
                    <a:pt x="608" y="2494"/>
                  </a:lnTo>
                  <a:lnTo>
                    <a:pt x="580" y="2466"/>
                  </a:lnTo>
                  <a:lnTo>
                    <a:pt x="556" y="2433"/>
                  </a:lnTo>
                  <a:lnTo>
                    <a:pt x="535" y="2396"/>
                  </a:lnTo>
                  <a:lnTo>
                    <a:pt x="515" y="2352"/>
                  </a:lnTo>
                  <a:lnTo>
                    <a:pt x="499" y="2305"/>
                  </a:lnTo>
                  <a:lnTo>
                    <a:pt x="485" y="2253"/>
                  </a:lnTo>
                  <a:lnTo>
                    <a:pt x="474" y="2197"/>
                  </a:lnTo>
                  <a:lnTo>
                    <a:pt x="465" y="2136"/>
                  </a:lnTo>
                  <a:lnTo>
                    <a:pt x="459" y="2073"/>
                  </a:lnTo>
                  <a:lnTo>
                    <a:pt x="455" y="2007"/>
                  </a:lnTo>
                  <a:lnTo>
                    <a:pt x="453" y="1936"/>
                  </a:lnTo>
                  <a:lnTo>
                    <a:pt x="453" y="1864"/>
                  </a:lnTo>
                  <a:lnTo>
                    <a:pt x="456" y="1789"/>
                  </a:lnTo>
                  <a:lnTo>
                    <a:pt x="461" y="1712"/>
                  </a:lnTo>
                  <a:lnTo>
                    <a:pt x="468" y="1634"/>
                  </a:lnTo>
                  <a:lnTo>
                    <a:pt x="476" y="1554"/>
                  </a:lnTo>
                  <a:lnTo>
                    <a:pt x="486" y="1473"/>
                  </a:lnTo>
                  <a:lnTo>
                    <a:pt x="498" y="1390"/>
                  </a:lnTo>
                  <a:lnTo>
                    <a:pt x="512" y="1306"/>
                  </a:lnTo>
                  <a:lnTo>
                    <a:pt x="527" y="1216"/>
                  </a:lnTo>
                  <a:lnTo>
                    <a:pt x="536" y="1130"/>
                  </a:lnTo>
                  <a:lnTo>
                    <a:pt x="538" y="1046"/>
                  </a:lnTo>
                  <a:lnTo>
                    <a:pt x="537" y="967"/>
                  </a:lnTo>
                  <a:lnTo>
                    <a:pt x="532" y="893"/>
                  </a:lnTo>
                  <a:lnTo>
                    <a:pt x="521" y="821"/>
                  </a:lnTo>
                  <a:lnTo>
                    <a:pt x="506" y="753"/>
                  </a:lnTo>
                  <a:lnTo>
                    <a:pt x="489" y="688"/>
                  </a:lnTo>
                  <a:lnTo>
                    <a:pt x="466" y="628"/>
                  </a:lnTo>
                  <a:lnTo>
                    <a:pt x="442" y="571"/>
                  </a:lnTo>
                  <a:lnTo>
                    <a:pt x="414" y="517"/>
                  </a:lnTo>
                  <a:lnTo>
                    <a:pt x="384" y="467"/>
                  </a:lnTo>
                  <a:lnTo>
                    <a:pt x="351" y="420"/>
                  </a:lnTo>
                  <a:lnTo>
                    <a:pt x="317" y="376"/>
                  </a:lnTo>
                  <a:lnTo>
                    <a:pt x="281" y="335"/>
                  </a:lnTo>
                  <a:lnTo>
                    <a:pt x="244" y="296"/>
                  </a:lnTo>
                  <a:lnTo>
                    <a:pt x="206" y="262"/>
                  </a:lnTo>
                  <a:lnTo>
                    <a:pt x="167" y="229"/>
                  </a:lnTo>
                  <a:lnTo>
                    <a:pt x="127" y="199"/>
                  </a:lnTo>
                  <a:lnTo>
                    <a:pt x="89" y="173"/>
                  </a:lnTo>
                  <a:lnTo>
                    <a:pt x="50" y="149"/>
                  </a:lnTo>
                  <a:lnTo>
                    <a:pt x="12" y="127"/>
                  </a:lnTo>
                  <a:lnTo>
                    <a:pt x="6" y="122"/>
                  </a:lnTo>
                  <a:lnTo>
                    <a:pt x="3" y="114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9" y="6"/>
                  </a:lnTo>
                  <a:lnTo>
                    <a:pt x="13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148"/>
            <p:cNvSpPr>
              <a:spLocks noEditPoints="1"/>
            </p:cNvSpPr>
            <p:nvPr/>
          </p:nvSpPr>
          <p:spPr bwMode="auto">
            <a:xfrm>
              <a:off x="1816640" y="5514919"/>
              <a:ext cx="368731" cy="456558"/>
            </a:xfrm>
            <a:custGeom>
              <a:avLst/>
              <a:gdLst>
                <a:gd name="T0" fmla="*/ 238 w 529"/>
                <a:gd name="T1" fmla="*/ 149 h 655"/>
                <a:gd name="T2" fmla="*/ 192 w 529"/>
                <a:gd name="T3" fmla="*/ 175 h 655"/>
                <a:gd name="T4" fmla="*/ 161 w 529"/>
                <a:gd name="T5" fmla="*/ 219 h 655"/>
                <a:gd name="T6" fmla="*/ 152 w 529"/>
                <a:gd name="T7" fmla="*/ 272 h 655"/>
                <a:gd name="T8" fmla="*/ 166 w 529"/>
                <a:gd name="T9" fmla="*/ 326 h 655"/>
                <a:gd name="T10" fmla="*/ 201 w 529"/>
                <a:gd name="T11" fmla="*/ 367 h 655"/>
                <a:gd name="T12" fmla="*/ 250 w 529"/>
                <a:gd name="T13" fmla="*/ 388 h 655"/>
                <a:gd name="T14" fmla="*/ 304 w 529"/>
                <a:gd name="T15" fmla="*/ 385 h 655"/>
                <a:gd name="T16" fmla="*/ 351 w 529"/>
                <a:gd name="T17" fmla="*/ 359 h 655"/>
                <a:gd name="T18" fmla="*/ 381 w 529"/>
                <a:gd name="T19" fmla="*/ 316 h 655"/>
                <a:gd name="T20" fmla="*/ 390 w 529"/>
                <a:gd name="T21" fmla="*/ 261 h 655"/>
                <a:gd name="T22" fmla="*/ 376 w 529"/>
                <a:gd name="T23" fmla="*/ 207 h 655"/>
                <a:gd name="T24" fmla="*/ 340 w 529"/>
                <a:gd name="T25" fmla="*/ 168 h 655"/>
                <a:gd name="T26" fmla="*/ 293 w 529"/>
                <a:gd name="T27" fmla="*/ 147 h 655"/>
                <a:gd name="T28" fmla="*/ 9 w 529"/>
                <a:gd name="T29" fmla="*/ 0 h 655"/>
                <a:gd name="T30" fmla="*/ 135 w 529"/>
                <a:gd name="T31" fmla="*/ 45 h 655"/>
                <a:gd name="T32" fmla="*/ 259 w 529"/>
                <a:gd name="T33" fmla="*/ 62 h 655"/>
                <a:gd name="T34" fmla="*/ 382 w 529"/>
                <a:gd name="T35" fmla="*/ 55 h 655"/>
                <a:gd name="T36" fmla="*/ 504 w 529"/>
                <a:gd name="T37" fmla="*/ 31 h 655"/>
                <a:gd name="T38" fmla="*/ 529 w 529"/>
                <a:gd name="T39" fmla="*/ 79 h 655"/>
                <a:gd name="T40" fmla="*/ 522 w 529"/>
                <a:gd name="T41" fmla="*/ 209 h 655"/>
                <a:gd name="T42" fmla="*/ 507 w 529"/>
                <a:gd name="T43" fmla="*/ 327 h 655"/>
                <a:gd name="T44" fmla="*/ 483 w 529"/>
                <a:gd name="T45" fmla="*/ 431 h 655"/>
                <a:gd name="T46" fmla="*/ 449 w 529"/>
                <a:gd name="T47" fmla="*/ 517 h 655"/>
                <a:gd name="T48" fmla="*/ 404 w 529"/>
                <a:gd name="T49" fmla="*/ 585 h 655"/>
                <a:gd name="T50" fmla="*/ 348 w 529"/>
                <a:gd name="T51" fmla="*/ 631 h 655"/>
                <a:gd name="T52" fmla="*/ 281 w 529"/>
                <a:gd name="T53" fmla="*/ 655 h 655"/>
                <a:gd name="T54" fmla="*/ 212 w 529"/>
                <a:gd name="T55" fmla="*/ 644 h 655"/>
                <a:gd name="T56" fmla="*/ 153 w 529"/>
                <a:gd name="T57" fmla="*/ 613 h 655"/>
                <a:gd name="T58" fmla="*/ 105 w 529"/>
                <a:gd name="T59" fmla="*/ 560 h 655"/>
                <a:gd name="T60" fmla="*/ 67 w 529"/>
                <a:gd name="T61" fmla="*/ 490 h 655"/>
                <a:gd name="T62" fmla="*/ 38 w 529"/>
                <a:gd name="T63" fmla="*/ 405 h 655"/>
                <a:gd name="T64" fmla="*/ 17 w 529"/>
                <a:gd name="T65" fmla="*/ 306 h 655"/>
                <a:gd name="T66" fmla="*/ 5 w 529"/>
                <a:gd name="T67" fmla="*/ 199 h 655"/>
                <a:gd name="T68" fmla="*/ 0 w 529"/>
                <a:gd name="T69" fmla="*/ 84 h 655"/>
                <a:gd name="T70" fmla="*/ 1 w 529"/>
                <a:gd name="T71" fmla="*/ 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9" h="655">
                  <a:moveTo>
                    <a:pt x="264" y="144"/>
                  </a:move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304" y="385"/>
                  </a:lnTo>
                  <a:lnTo>
                    <a:pt x="328" y="374"/>
                  </a:lnTo>
                  <a:lnTo>
                    <a:pt x="351" y="359"/>
                  </a:lnTo>
                  <a:lnTo>
                    <a:pt x="368" y="338"/>
                  </a:lnTo>
                  <a:lnTo>
                    <a:pt x="381" y="316"/>
                  </a:lnTo>
                  <a:lnTo>
                    <a:pt x="389" y="289"/>
                  </a:lnTo>
                  <a:lnTo>
                    <a:pt x="390" y="261"/>
                  </a:lnTo>
                  <a:lnTo>
                    <a:pt x="386" y="233"/>
                  </a:lnTo>
                  <a:lnTo>
                    <a:pt x="376" y="207"/>
                  </a:lnTo>
                  <a:lnTo>
                    <a:pt x="360" y="186"/>
                  </a:lnTo>
                  <a:lnTo>
                    <a:pt x="340" y="168"/>
                  </a:lnTo>
                  <a:lnTo>
                    <a:pt x="318" y="155"/>
                  </a:lnTo>
                  <a:lnTo>
                    <a:pt x="293" y="147"/>
                  </a:lnTo>
                  <a:lnTo>
                    <a:pt x="264" y="144"/>
                  </a:lnTo>
                  <a:close/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321" y="60"/>
                  </a:lnTo>
                  <a:lnTo>
                    <a:pt x="382" y="55"/>
                  </a:lnTo>
                  <a:lnTo>
                    <a:pt x="442" y="46"/>
                  </a:lnTo>
                  <a:lnTo>
                    <a:pt x="504" y="31"/>
                  </a:lnTo>
                  <a:lnTo>
                    <a:pt x="529" y="24"/>
                  </a:lnTo>
                  <a:lnTo>
                    <a:pt x="529" y="79"/>
                  </a:lnTo>
                  <a:lnTo>
                    <a:pt x="526" y="145"/>
                  </a:lnTo>
                  <a:lnTo>
                    <a:pt x="522" y="209"/>
                  </a:lnTo>
                  <a:lnTo>
                    <a:pt x="516" y="270"/>
                  </a:lnTo>
                  <a:lnTo>
                    <a:pt x="507" y="327"/>
                  </a:lnTo>
                  <a:lnTo>
                    <a:pt x="496" y="381"/>
                  </a:lnTo>
                  <a:lnTo>
                    <a:pt x="483" y="431"/>
                  </a:lnTo>
                  <a:lnTo>
                    <a:pt x="467" y="477"/>
                  </a:lnTo>
                  <a:lnTo>
                    <a:pt x="449" y="517"/>
                  </a:lnTo>
                  <a:lnTo>
                    <a:pt x="428" y="554"/>
                  </a:lnTo>
                  <a:lnTo>
                    <a:pt x="404" y="585"/>
                  </a:lnTo>
                  <a:lnTo>
                    <a:pt x="377" y="610"/>
                  </a:lnTo>
                  <a:lnTo>
                    <a:pt x="348" y="631"/>
                  </a:lnTo>
                  <a:lnTo>
                    <a:pt x="317" y="645"/>
                  </a:lnTo>
                  <a:lnTo>
                    <a:pt x="281" y="655"/>
                  </a:lnTo>
                  <a:lnTo>
                    <a:pt x="245" y="652"/>
                  </a:lnTo>
                  <a:lnTo>
                    <a:pt x="212" y="644"/>
                  </a:lnTo>
                  <a:lnTo>
                    <a:pt x="181" y="631"/>
                  </a:lnTo>
                  <a:lnTo>
                    <a:pt x="153" y="613"/>
                  </a:lnTo>
                  <a:lnTo>
                    <a:pt x="127" y="588"/>
                  </a:lnTo>
                  <a:lnTo>
                    <a:pt x="105" y="560"/>
                  </a:lnTo>
                  <a:lnTo>
                    <a:pt x="84" y="526"/>
                  </a:lnTo>
                  <a:lnTo>
                    <a:pt x="67" y="490"/>
                  </a:lnTo>
                  <a:lnTo>
                    <a:pt x="51" y="449"/>
                  </a:lnTo>
                  <a:lnTo>
                    <a:pt x="38" y="405"/>
                  </a:lnTo>
                  <a:lnTo>
                    <a:pt x="26" y="356"/>
                  </a:lnTo>
                  <a:lnTo>
                    <a:pt x="17" y="306"/>
                  </a:lnTo>
                  <a:lnTo>
                    <a:pt x="10" y="254"/>
                  </a:lnTo>
                  <a:lnTo>
                    <a:pt x="5" y="199"/>
                  </a:lnTo>
                  <a:lnTo>
                    <a:pt x="1" y="143"/>
                  </a:lnTo>
                  <a:lnTo>
                    <a:pt x="0" y="84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149"/>
            <p:cNvSpPr>
              <a:spLocks/>
            </p:cNvSpPr>
            <p:nvPr/>
          </p:nvSpPr>
          <p:spPr bwMode="auto">
            <a:xfrm>
              <a:off x="1816640" y="5514919"/>
              <a:ext cx="195169" cy="456558"/>
            </a:xfrm>
            <a:custGeom>
              <a:avLst/>
              <a:gdLst>
                <a:gd name="T0" fmla="*/ 9 w 280"/>
                <a:gd name="T1" fmla="*/ 0 h 655"/>
                <a:gd name="T2" fmla="*/ 72 w 280"/>
                <a:gd name="T3" fmla="*/ 26 h 655"/>
                <a:gd name="T4" fmla="*/ 135 w 280"/>
                <a:gd name="T5" fmla="*/ 45 h 655"/>
                <a:gd name="T6" fmla="*/ 196 w 280"/>
                <a:gd name="T7" fmla="*/ 56 h 655"/>
                <a:gd name="T8" fmla="*/ 259 w 280"/>
                <a:gd name="T9" fmla="*/ 62 h 655"/>
                <a:gd name="T10" fmla="*/ 280 w 280"/>
                <a:gd name="T11" fmla="*/ 62 h 655"/>
                <a:gd name="T12" fmla="*/ 280 w 280"/>
                <a:gd name="T13" fmla="*/ 145 h 655"/>
                <a:gd name="T14" fmla="*/ 264 w 280"/>
                <a:gd name="T15" fmla="*/ 144 h 655"/>
                <a:gd name="T16" fmla="*/ 238 w 280"/>
                <a:gd name="T17" fmla="*/ 149 h 655"/>
                <a:gd name="T18" fmla="*/ 213 w 280"/>
                <a:gd name="T19" fmla="*/ 160 h 655"/>
                <a:gd name="T20" fmla="*/ 192 w 280"/>
                <a:gd name="T21" fmla="*/ 175 h 655"/>
                <a:gd name="T22" fmla="*/ 174 w 280"/>
                <a:gd name="T23" fmla="*/ 195 h 655"/>
                <a:gd name="T24" fmla="*/ 161 w 280"/>
                <a:gd name="T25" fmla="*/ 219 h 655"/>
                <a:gd name="T26" fmla="*/ 154 w 280"/>
                <a:gd name="T27" fmla="*/ 245 h 655"/>
                <a:gd name="T28" fmla="*/ 152 w 280"/>
                <a:gd name="T29" fmla="*/ 272 h 655"/>
                <a:gd name="T30" fmla="*/ 157 w 280"/>
                <a:gd name="T31" fmla="*/ 301 h 655"/>
                <a:gd name="T32" fmla="*/ 166 w 280"/>
                <a:gd name="T33" fmla="*/ 326 h 655"/>
                <a:gd name="T34" fmla="*/ 182 w 280"/>
                <a:gd name="T35" fmla="*/ 348 h 655"/>
                <a:gd name="T36" fmla="*/ 201 w 280"/>
                <a:gd name="T37" fmla="*/ 367 h 655"/>
                <a:gd name="T38" fmla="*/ 224 w 280"/>
                <a:gd name="T39" fmla="*/ 380 h 655"/>
                <a:gd name="T40" fmla="*/ 250 w 280"/>
                <a:gd name="T41" fmla="*/ 388 h 655"/>
                <a:gd name="T42" fmla="*/ 277 w 280"/>
                <a:gd name="T43" fmla="*/ 389 h 655"/>
                <a:gd name="T44" fmla="*/ 280 w 280"/>
                <a:gd name="T45" fmla="*/ 389 h 655"/>
                <a:gd name="T46" fmla="*/ 280 w 280"/>
                <a:gd name="T47" fmla="*/ 655 h 655"/>
                <a:gd name="T48" fmla="*/ 262 w 280"/>
                <a:gd name="T49" fmla="*/ 655 h 655"/>
                <a:gd name="T50" fmla="*/ 226 w 280"/>
                <a:gd name="T51" fmla="*/ 649 h 655"/>
                <a:gd name="T52" fmla="*/ 194 w 280"/>
                <a:gd name="T53" fmla="*/ 638 h 655"/>
                <a:gd name="T54" fmla="*/ 164 w 280"/>
                <a:gd name="T55" fmla="*/ 621 h 655"/>
                <a:gd name="T56" fmla="*/ 136 w 280"/>
                <a:gd name="T57" fmla="*/ 598 h 655"/>
                <a:gd name="T58" fmla="*/ 111 w 280"/>
                <a:gd name="T59" fmla="*/ 569 h 655"/>
                <a:gd name="T60" fmla="*/ 90 w 280"/>
                <a:gd name="T61" fmla="*/ 537 h 655"/>
                <a:gd name="T62" fmla="*/ 71 w 280"/>
                <a:gd name="T63" fmla="*/ 500 h 655"/>
                <a:gd name="T64" fmla="*/ 55 w 280"/>
                <a:gd name="T65" fmla="*/ 460 h 655"/>
                <a:gd name="T66" fmla="*/ 40 w 280"/>
                <a:gd name="T67" fmla="*/ 415 h 655"/>
                <a:gd name="T68" fmla="*/ 29 w 280"/>
                <a:gd name="T69" fmla="*/ 367 h 655"/>
                <a:gd name="T70" fmla="*/ 18 w 280"/>
                <a:gd name="T71" fmla="*/ 316 h 655"/>
                <a:gd name="T72" fmla="*/ 12 w 280"/>
                <a:gd name="T73" fmla="*/ 262 h 655"/>
                <a:gd name="T74" fmla="*/ 5 w 280"/>
                <a:gd name="T75" fmla="*/ 206 h 655"/>
                <a:gd name="T76" fmla="*/ 2 w 280"/>
                <a:gd name="T77" fmla="*/ 148 h 655"/>
                <a:gd name="T78" fmla="*/ 0 w 280"/>
                <a:gd name="T79" fmla="*/ 88 h 655"/>
                <a:gd name="T80" fmla="*/ 0 w 280"/>
                <a:gd name="T81" fmla="*/ 25 h 655"/>
                <a:gd name="T82" fmla="*/ 1 w 280"/>
                <a:gd name="T83" fmla="*/ 4 h 655"/>
                <a:gd name="T84" fmla="*/ 9 w 280"/>
                <a:gd name="T8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0" h="655"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280" y="62"/>
                  </a:lnTo>
                  <a:lnTo>
                    <a:pt x="280" y="145"/>
                  </a:lnTo>
                  <a:lnTo>
                    <a:pt x="264" y="144"/>
                  </a:ln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280" y="389"/>
                  </a:lnTo>
                  <a:lnTo>
                    <a:pt x="280" y="655"/>
                  </a:lnTo>
                  <a:lnTo>
                    <a:pt x="262" y="655"/>
                  </a:lnTo>
                  <a:lnTo>
                    <a:pt x="226" y="649"/>
                  </a:lnTo>
                  <a:lnTo>
                    <a:pt x="194" y="638"/>
                  </a:lnTo>
                  <a:lnTo>
                    <a:pt x="164" y="621"/>
                  </a:lnTo>
                  <a:lnTo>
                    <a:pt x="136" y="598"/>
                  </a:lnTo>
                  <a:lnTo>
                    <a:pt x="111" y="569"/>
                  </a:lnTo>
                  <a:lnTo>
                    <a:pt x="90" y="537"/>
                  </a:lnTo>
                  <a:lnTo>
                    <a:pt x="71" y="500"/>
                  </a:lnTo>
                  <a:lnTo>
                    <a:pt x="55" y="460"/>
                  </a:lnTo>
                  <a:lnTo>
                    <a:pt x="40" y="415"/>
                  </a:lnTo>
                  <a:lnTo>
                    <a:pt x="29" y="367"/>
                  </a:lnTo>
                  <a:lnTo>
                    <a:pt x="18" y="316"/>
                  </a:lnTo>
                  <a:lnTo>
                    <a:pt x="12" y="262"/>
                  </a:lnTo>
                  <a:lnTo>
                    <a:pt x="5" y="206"/>
                  </a:lnTo>
                  <a:lnTo>
                    <a:pt x="2" y="148"/>
                  </a:lnTo>
                  <a:lnTo>
                    <a:pt x="0" y="88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150"/>
            <p:cNvSpPr>
              <a:spLocks/>
            </p:cNvSpPr>
            <p:nvPr/>
          </p:nvSpPr>
          <p:spPr bwMode="auto">
            <a:xfrm>
              <a:off x="1506460" y="2982594"/>
              <a:ext cx="995364" cy="462831"/>
            </a:xfrm>
            <a:custGeom>
              <a:avLst/>
              <a:gdLst>
                <a:gd name="T0" fmla="*/ 1411 w 1428"/>
                <a:gd name="T1" fmla="*/ 12 h 664"/>
                <a:gd name="T2" fmla="*/ 1424 w 1428"/>
                <a:gd name="T3" fmla="*/ 525 h 664"/>
                <a:gd name="T4" fmla="*/ 1418 w 1428"/>
                <a:gd name="T5" fmla="*/ 591 h 664"/>
                <a:gd name="T6" fmla="*/ 1371 w 1428"/>
                <a:gd name="T7" fmla="*/ 646 h 664"/>
                <a:gd name="T8" fmla="*/ 1305 w 1428"/>
                <a:gd name="T9" fmla="*/ 664 h 664"/>
                <a:gd name="T10" fmla="*/ 1253 w 1428"/>
                <a:gd name="T11" fmla="*/ 630 h 664"/>
                <a:gd name="T12" fmla="*/ 1217 w 1428"/>
                <a:gd name="T13" fmla="*/ 574 h 664"/>
                <a:gd name="T14" fmla="*/ 1183 w 1428"/>
                <a:gd name="T15" fmla="*/ 525 h 664"/>
                <a:gd name="T16" fmla="*/ 1141 w 1428"/>
                <a:gd name="T17" fmla="*/ 523 h 664"/>
                <a:gd name="T18" fmla="*/ 1097 w 1428"/>
                <a:gd name="T19" fmla="*/ 540 h 664"/>
                <a:gd name="T20" fmla="*/ 1052 w 1428"/>
                <a:gd name="T21" fmla="*/ 541 h 664"/>
                <a:gd name="T22" fmla="*/ 1007 w 1428"/>
                <a:gd name="T23" fmla="*/ 507 h 664"/>
                <a:gd name="T24" fmla="*/ 954 w 1428"/>
                <a:gd name="T25" fmla="*/ 489 h 664"/>
                <a:gd name="T26" fmla="*/ 919 w 1428"/>
                <a:gd name="T27" fmla="*/ 507 h 664"/>
                <a:gd name="T28" fmla="*/ 885 w 1428"/>
                <a:gd name="T29" fmla="*/ 533 h 664"/>
                <a:gd name="T30" fmla="*/ 822 w 1428"/>
                <a:gd name="T31" fmla="*/ 534 h 664"/>
                <a:gd name="T32" fmla="*/ 767 w 1428"/>
                <a:gd name="T33" fmla="*/ 499 h 664"/>
                <a:gd name="T34" fmla="*/ 718 w 1428"/>
                <a:gd name="T35" fmla="*/ 461 h 664"/>
                <a:gd name="T36" fmla="*/ 678 w 1428"/>
                <a:gd name="T37" fmla="*/ 460 h 664"/>
                <a:gd name="T38" fmla="*/ 615 w 1428"/>
                <a:gd name="T39" fmla="*/ 525 h 664"/>
                <a:gd name="T40" fmla="*/ 550 w 1428"/>
                <a:gd name="T41" fmla="*/ 597 h 664"/>
                <a:gd name="T42" fmla="*/ 479 w 1428"/>
                <a:gd name="T43" fmla="*/ 635 h 664"/>
                <a:gd name="T44" fmla="*/ 416 w 1428"/>
                <a:gd name="T45" fmla="*/ 622 h 664"/>
                <a:gd name="T46" fmla="*/ 366 w 1428"/>
                <a:gd name="T47" fmla="*/ 580 h 664"/>
                <a:gd name="T48" fmla="*/ 322 w 1428"/>
                <a:gd name="T49" fmla="*/ 537 h 664"/>
                <a:gd name="T50" fmla="*/ 275 w 1428"/>
                <a:gd name="T51" fmla="*/ 519 h 664"/>
                <a:gd name="T52" fmla="*/ 218 w 1428"/>
                <a:gd name="T53" fmla="*/ 530 h 664"/>
                <a:gd name="T54" fmla="*/ 166 w 1428"/>
                <a:gd name="T55" fmla="*/ 525 h 664"/>
                <a:gd name="T56" fmla="*/ 111 w 1428"/>
                <a:gd name="T57" fmla="*/ 536 h 664"/>
                <a:gd name="T58" fmla="*/ 85 w 1428"/>
                <a:gd name="T59" fmla="*/ 559 h 664"/>
                <a:gd name="T60" fmla="*/ 53 w 1428"/>
                <a:gd name="T61" fmla="*/ 578 h 664"/>
                <a:gd name="T62" fmla="*/ 21 w 1428"/>
                <a:gd name="T63" fmla="*/ 568 h 664"/>
                <a:gd name="T64" fmla="*/ 5 w 1428"/>
                <a:gd name="T65" fmla="*/ 536 h 664"/>
                <a:gd name="T66" fmla="*/ 0 w 1428"/>
                <a:gd name="T67" fmla="*/ 46 h 664"/>
                <a:gd name="T68" fmla="*/ 24 w 1428"/>
                <a:gd name="T69" fmla="*/ 29 h 664"/>
                <a:gd name="T70" fmla="*/ 82 w 1428"/>
                <a:gd name="T71" fmla="*/ 16 h 664"/>
                <a:gd name="T72" fmla="*/ 163 w 1428"/>
                <a:gd name="T73" fmla="*/ 12 h 664"/>
                <a:gd name="T74" fmla="*/ 242 w 1428"/>
                <a:gd name="T75" fmla="*/ 13 h 664"/>
                <a:gd name="T76" fmla="*/ 292 w 1428"/>
                <a:gd name="T77" fmla="*/ 15 h 664"/>
                <a:gd name="T78" fmla="*/ 999 w 1428"/>
                <a:gd name="T79" fmla="*/ 23 h 664"/>
                <a:gd name="T80" fmla="*/ 1084 w 1428"/>
                <a:gd name="T81" fmla="*/ 16 h 664"/>
                <a:gd name="T82" fmla="*/ 1178 w 1428"/>
                <a:gd name="T83" fmla="*/ 9 h 664"/>
                <a:gd name="T84" fmla="*/ 1255 w 1428"/>
                <a:gd name="T85" fmla="*/ 17 h 664"/>
                <a:gd name="T86" fmla="*/ 1278 w 1428"/>
                <a:gd name="T87" fmla="*/ 23 h 664"/>
                <a:gd name="T88" fmla="*/ 1309 w 1428"/>
                <a:gd name="T89" fmla="*/ 30 h 664"/>
                <a:gd name="T90" fmla="*/ 1346 w 1428"/>
                <a:gd name="T91" fmla="*/ 15 h 664"/>
                <a:gd name="T92" fmla="*/ 1382 w 1428"/>
                <a:gd name="T93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8" h="664">
                  <a:moveTo>
                    <a:pt x="1393" y="0"/>
                  </a:moveTo>
                  <a:lnTo>
                    <a:pt x="1402" y="4"/>
                  </a:lnTo>
                  <a:lnTo>
                    <a:pt x="1411" y="12"/>
                  </a:lnTo>
                  <a:lnTo>
                    <a:pt x="1419" y="26"/>
                  </a:lnTo>
                  <a:lnTo>
                    <a:pt x="1424" y="46"/>
                  </a:lnTo>
                  <a:lnTo>
                    <a:pt x="1424" y="525"/>
                  </a:lnTo>
                  <a:lnTo>
                    <a:pt x="1428" y="546"/>
                  </a:lnTo>
                  <a:lnTo>
                    <a:pt x="1426" y="568"/>
                  </a:lnTo>
                  <a:lnTo>
                    <a:pt x="1418" y="591"/>
                  </a:lnTo>
                  <a:lnTo>
                    <a:pt x="1406" y="612"/>
                  </a:lnTo>
                  <a:lnTo>
                    <a:pt x="1390" y="630"/>
                  </a:lnTo>
                  <a:lnTo>
                    <a:pt x="1371" y="646"/>
                  </a:lnTo>
                  <a:lnTo>
                    <a:pt x="1350" y="657"/>
                  </a:lnTo>
                  <a:lnTo>
                    <a:pt x="1329" y="664"/>
                  </a:lnTo>
                  <a:lnTo>
                    <a:pt x="1305" y="664"/>
                  </a:lnTo>
                  <a:lnTo>
                    <a:pt x="1284" y="657"/>
                  </a:lnTo>
                  <a:lnTo>
                    <a:pt x="1267" y="646"/>
                  </a:lnTo>
                  <a:lnTo>
                    <a:pt x="1253" y="630"/>
                  </a:lnTo>
                  <a:lnTo>
                    <a:pt x="1240" y="612"/>
                  </a:lnTo>
                  <a:lnTo>
                    <a:pt x="1228" y="593"/>
                  </a:lnTo>
                  <a:lnTo>
                    <a:pt x="1217" y="574"/>
                  </a:lnTo>
                  <a:lnTo>
                    <a:pt x="1208" y="557"/>
                  </a:lnTo>
                  <a:lnTo>
                    <a:pt x="1196" y="537"/>
                  </a:lnTo>
                  <a:lnTo>
                    <a:pt x="1183" y="525"/>
                  </a:lnTo>
                  <a:lnTo>
                    <a:pt x="1170" y="520"/>
                  </a:lnTo>
                  <a:lnTo>
                    <a:pt x="1156" y="519"/>
                  </a:lnTo>
                  <a:lnTo>
                    <a:pt x="1141" y="523"/>
                  </a:lnTo>
                  <a:lnTo>
                    <a:pt x="1127" y="528"/>
                  </a:lnTo>
                  <a:lnTo>
                    <a:pt x="1113" y="533"/>
                  </a:lnTo>
                  <a:lnTo>
                    <a:pt x="1097" y="540"/>
                  </a:lnTo>
                  <a:lnTo>
                    <a:pt x="1083" y="544"/>
                  </a:lnTo>
                  <a:lnTo>
                    <a:pt x="1067" y="545"/>
                  </a:lnTo>
                  <a:lnTo>
                    <a:pt x="1052" y="541"/>
                  </a:lnTo>
                  <a:lnTo>
                    <a:pt x="1038" y="533"/>
                  </a:lnTo>
                  <a:lnTo>
                    <a:pt x="1022" y="520"/>
                  </a:lnTo>
                  <a:lnTo>
                    <a:pt x="1007" y="507"/>
                  </a:lnTo>
                  <a:lnTo>
                    <a:pt x="990" y="495"/>
                  </a:lnTo>
                  <a:lnTo>
                    <a:pt x="970" y="489"/>
                  </a:lnTo>
                  <a:lnTo>
                    <a:pt x="954" y="489"/>
                  </a:lnTo>
                  <a:lnTo>
                    <a:pt x="941" y="493"/>
                  </a:lnTo>
                  <a:lnTo>
                    <a:pt x="929" y="498"/>
                  </a:lnTo>
                  <a:lnTo>
                    <a:pt x="919" y="507"/>
                  </a:lnTo>
                  <a:lnTo>
                    <a:pt x="908" y="516"/>
                  </a:lnTo>
                  <a:lnTo>
                    <a:pt x="897" y="525"/>
                  </a:lnTo>
                  <a:lnTo>
                    <a:pt x="885" y="533"/>
                  </a:lnTo>
                  <a:lnTo>
                    <a:pt x="863" y="540"/>
                  </a:lnTo>
                  <a:lnTo>
                    <a:pt x="842" y="540"/>
                  </a:lnTo>
                  <a:lnTo>
                    <a:pt x="822" y="534"/>
                  </a:lnTo>
                  <a:lnTo>
                    <a:pt x="802" y="525"/>
                  </a:lnTo>
                  <a:lnTo>
                    <a:pt x="784" y="512"/>
                  </a:lnTo>
                  <a:lnTo>
                    <a:pt x="767" y="499"/>
                  </a:lnTo>
                  <a:lnTo>
                    <a:pt x="750" y="485"/>
                  </a:lnTo>
                  <a:lnTo>
                    <a:pt x="734" y="472"/>
                  </a:lnTo>
                  <a:lnTo>
                    <a:pt x="718" y="461"/>
                  </a:lnTo>
                  <a:lnTo>
                    <a:pt x="704" y="456"/>
                  </a:lnTo>
                  <a:lnTo>
                    <a:pt x="690" y="455"/>
                  </a:lnTo>
                  <a:lnTo>
                    <a:pt x="678" y="460"/>
                  </a:lnTo>
                  <a:lnTo>
                    <a:pt x="657" y="478"/>
                  </a:lnTo>
                  <a:lnTo>
                    <a:pt x="636" y="500"/>
                  </a:lnTo>
                  <a:lnTo>
                    <a:pt x="615" y="525"/>
                  </a:lnTo>
                  <a:lnTo>
                    <a:pt x="594" y="550"/>
                  </a:lnTo>
                  <a:lnTo>
                    <a:pt x="572" y="575"/>
                  </a:lnTo>
                  <a:lnTo>
                    <a:pt x="550" y="597"/>
                  </a:lnTo>
                  <a:lnTo>
                    <a:pt x="527" y="616"/>
                  </a:lnTo>
                  <a:lnTo>
                    <a:pt x="504" y="629"/>
                  </a:lnTo>
                  <a:lnTo>
                    <a:pt x="479" y="635"/>
                  </a:lnTo>
                  <a:lnTo>
                    <a:pt x="455" y="635"/>
                  </a:lnTo>
                  <a:lnTo>
                    <a:pt x="434" y="631"/>
                  </a:lnTo>
                  <a:lnTo>
                    <a:pt x="416" y="622"/>
                  </a:lnTo>
                  <a:lnTo>
                    <a:pt x="398" y="610"/>
                  </a:lnTo>
                  <a:lnTo>
                    <a:pt x="382" y="596"/>
                  </a:lnTo>
                  <a:lnTo>
                    <a:pt x="366" y="580"/>
                  </a:lnTo>
                  <a:lnTo>
                    <a:pt x="351" y="565"/>
                  </a:lnTo>
                  <a:lnTo>
                    <a:pt x="336" y="550"/>
                  </a:lnTo>
                  <a:lnTo>
                    <a:pt x="322" y="537"/>
                  </a:lnTo>
                  <a:lnTo>
                    <a:pt x="307" y="527"/>
                  </a:lnTo>
                  <a:lnTo>
                    <a:pt x="292" y="520"/>
                  </a:lnTo>
                  <a:lnTo>
                    <a:pt x="275" y="519"/>
                  </a:lnTo>
                  <a:lnTo>
                    <a:pt x="258" y="523"/>
                  </a:lnTo>
                  <a:lnTo>
                    <a:pt x="237" y="529"/>
                  </a:lnTo>
                  <a:lnTo>
                    <a:pt x="218" y="530"/>
                  </a:lnTo>
                  <a:lnTo>
                    <a:pt x="201" y="529"/>
                  </a:lnTo>
                  <a:lnTo>
                    <a:pt x="184" y="527"/>
                  </a:lnTo>
                  <a:lnTo>
                    <a:pt x="166" y="525"/>
                  </a:lnTo>
                  <a:lnTo>
                    <a:pt x="148" y="527"/>
                  </a:lnTo>
                  <a:lnTo>
                    <a:pt x="125" y="530"/>
                  </a:lnTo>
                  <a:lnTo>
                    <a:pt x="111" y="536"/>
                  </a:lnTo>
                  <a:lnTo>
                    <a:pt x="100" y="544"/>
                  </a:lnTo>
                  <a:lnTo>
                    <a:pt x="93" y="551"/>
                  </a:lnTo>
                  <a:lnTo>
                    <a:pt x="85" y="559"/>
                  </a:lnTo>
                  <a:lnTo>
                    <a:pt x="76" y="567"/>
                  </a:lnTo>
                  <a:lnTo>
                    <a:pt x="66" y="574"/>
                  </a:lnTo>
                  <a:lnTo>
                    <a:pt x="53" y="578"/>
                  </a:lnTo>
                  <a:lnTo>
                    <a:pt x="36" y="579"/>
                  </a:lnTo>
                  <a:lnTo>
                    <a:pt x="27" y="576"/>
                  </a:lnTo>
                  <a:lnTo>
                    <a:pt x="21" y="568"/>
                  </a:lnTo>
                  <a:lnTo>
                    <a:pt x="14" y="558"/>
                  </a:lnTo>
                  <a:lnTo>
                    <a:pt x="9" y="546"/>
                  </a:lnTo>
                  <a:lnTo>
                    <a:pt x="5" y="536"/>
                  </a:lnTo>
                  <a:lnTo>
                    <a:pt x="2" y="529"/>
                  </a:lnTo>
                  <a:lnTo>
                    <a:pt x="0" y="528"/>
                  </a:lnTo>
                  <a:lnTo>
                    <a:pt x="0" y="46"/>
                  </a:lnTo>
                  <a:lnTo>
                    <a:pt x="11" y="46"/>
                  </a:lnTo>
                  <a:lnTo>
                    <a:pt x="14" y="37"/>
                  </a:lnTo>
                  <a:lnTo>
                    <a:pt x="24" y="29"/>
                  </a:lnTo>
                  <a:lnTo>
                    <a:pt x="40" y="23"/>
                  </a:lnTo>
                  <a:lnTo>
                    <a:pt x="60" y="19"/>
                  </a:lnTo>
                  <a:lnTo>
                    <a:pt x="82" y="16"/>
                  </a:lnTo>
                  <a:lnTo>
                    <a:pt x="108" y="13"/>
                  </a:lnTo>
                  <a:lnTo>
                    <a:pt x="136" y="12"/>
                  </a:lnTo>
                  <a:lnTo>
                    <a:pt x="163" y="12"/>
                  </a:lnTo>
                  <a:lnTo>
                    <a:pt x="191" y="12"/>
                  </a:lnTo>
                  <a:lnTo>
                    <a:pt x="217" y="12"/>
                  </a:lnTo>
                  <a:lnTo>
                    <a:pt x="242" y="13"/>
                  </a:lnTo>
                  <a:lnTo>
                    <a:pt x="263" y="13"/>
                  </a:lnTo>
                  <a:lnTo>
                    <a:pt x="279" y="15"/>
                  </a:lnTo>
                  <a:lnTo>
                    <a:pt x="292" y="15"/>
                  </a:lnTo>
                  <a:lnTo>
                    <a:pt x="525" y="17"/>
                  </a:lnTo>
                  <a:lnTo>
                    <a:pt x="760" y="20"/>
                  </a:lnTo>
                  <a:lnTo>
                    <a:pt x="999" y="23"/>
                  </a:lnTo>
                  <a:lnTo>
                    <a:pt x="1024" y="21"/>
                  </a:lnTo>
                  <a:lnTo>
                    <a:pt x="1052" y="20"/>
                  </a:lnTo>
                  <a:lnTo>
                    <a:pt x="1084" y="16"/>
                  </a:lnTo>
                  <a:lnTo>
                    <a:pt x="1115" y="13"/>
                  </a:lnTo>
                  <a:lnTo>
                    <a:pt x="1147" y="11"/>
                  </a:lnTo>
                  <a:lnTo>
                    <a:pt x="1178" y="9"/>
                  </a:lnTo>
                  <a:lnTo>
                    <a:pt x="1207" y="9"/>
                  </a:lnTo>
                  <a:lnTo>
                    <a:pt x="1233" y="12"/>
                  </a:lnTo>
                  <a:lnTo>
                    <a:pt x="1255" y="17"/>
                  </a:lnTo>
                  <a:lnTo>
                    <a:pt x="1261" y="16"/>
                  </a:lnTo>
                  <a:lnTo>
                    <a:pt x="1268" y="17"/>
                  </a:lnTo>
                  <a:lnTo>
                    <a:pt x="1278" y="23"/>
                  </a:lnTo>
                  <a:lnTo>
                    <a:pt x="1288" y="28"/>
                  </a:lnTo>
                  <a:lnTo>
                    <a:pt x="1299" y="30"/>
                  </a:lnTo>
                  <a:lnTo>
                    <a:pt x="1309" y="30"/>
                  </a:lnTo>
                  <a:lnTo>
                    <a:pt x="1321" y="26"/>
                  </a:lnTo>
                  <a:lnTo>
                    <a:pt x="1334" y="21"/>
                  </a:lnTo>
                  <a:lnTo>
                    <a:pt x="1346" y="15"/>
                  </a:lnTo>
                  <a:lnTo>
                    <a:pt x="1359" y="8"/>
                  </a:lnTo>
                  <a:lnTo>
                    <a:pt x="1371" y="4"/>
                  </a:lnTo>
                  <a:lnTo>
                    <a:pt x="1382" y="0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51"/>
            <p:cNvSpPr>
              <a:spLocks noChangeArrowheads="1"/>
            </p:cNvSpPr>
            <p:nvPr/>
          </p:nvSpPr>
          <p:spPr bwMode="auto">
            <a:xfrm>
              <a:off x="1513430" y="3864342"/>
              <a:ext cx="985606" cy="3540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52"/>
            <p:cNvSpPr>
              <a:spLocks noChangeArrowheads="1"/>
            </p:cNvSpPr>
            <p:nvPr/>
          </p:nvSpPr>
          <p:spPr bwMode="auto">
            <a:xfrm>
              <a:off x="1513430" y="3864342"/>
              <a:ext cx="497682" cy="3540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153"/>
            <p:cNvSpPr>
              <a:spLocks noChangeArrowheads="1"/>
            </p:cNvSpPr>
            <p:nvPr/>
          </p:nvSpPr>
          <p:spPr bwMode="auto">
            <a:xfrm>
              <a:off x="1512733" y="4050450"/>
              <a:ext cx="989091" cy="35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54"/>
            <p:cNvSpPr>
              <a:spLocks/>
            </p:cNvSpPr>
            <p:nvPr/>
          </p:nvSpPr>
          <p:spPr bwMode="auto">
            <a:xfrm>
              <a:off x="1506460" y="2990959"/>
              <a:ext cx="501864" cy="434252"/>
            </a:xfrm>
            <a:custGeom>
              <a:avLst/>
              <a:gdLst>
                <a:gd name="T0" fmla="*/ 191 w 720"/>
                <a:gd name="T1" fmla="*/ 0 h 623"/>
                <a:gd name="T2" fmla="*/ 242 w 720"/>
                <a:gd name="T3" fmla="*/ 1 h 623"/>
                <a:gd name="T4" fmla="*/ 279 w 720"/>
                <a:gd name="T5" fmla="*/ 3 h 623"/>
                <a:gd name="T6" fmla="*/ 466 w 720"/>
                <a:gd name="T7" fmla="*/ 4 h 623"/>
                <a:gd name="T8" fmla="*/ 720 w 720"/>
                <a:gd name="T9" fmla="*/ 8 h 623"/>
                <a:gd name="T10" fmla="*/ 718 w 720"/>
                <a:gd name="T11" fmla="*/ 449 h 623"/>
                <a:gd name="T12" fmla="*/ 690 w 720"/>
                <a:gd name="T13" fmla="*/ 443 h 623"/>
                <a:gd name="T14" fmla="*/ 657 w 720"/>
                <a:gd name="T15" fmla="*/ 466 h 623"/>
                <a:gd name="T16" fmla="*/ 615 w 720"/>
                <a:gd name="T17" fmla="*/ 513 h 623"/>
                <a:gd name="T18" fmla="*/ 572 w 720"/>
                <a:gd name="T19" fmla="*/ 563 h 623"/>
                <a:gd name="T20" fmla="*/ 527 w 720"/>
                <a:gd name="T21" fmla="*/ 604 h 623"/>
                <a:gd name="T22" fmla="*/ 479 w 720"/>
                <a:gd name="T23" fmla="*/ 623 h 623"/>
                <a:gd name="T24" fmla="*/ 434 w 720"/>
                <a:gd name="T25" fmla="*/ 619 h 623"/>
                <a:gd name="T26" fmla="*/ 398 w 720"/>
                <a:gd name="T27" fmla="*/ 598 h 623"/>
                <a:gd name="T28" fmla="*/ 366 w 720"/>
                <a:gd name="T29" fmla="*/ 568 h 623"/>
                <a:gd name="T30" fmla="*/ 336 w 720"/>
                <a:gd name="T31" fmla="*/ 538 h 623"/>
                <a:gd name="T32" fmla="*/ 307 w 720"/>
                <a:gd name="T33" fmla="*/ 515 h 623"/>
                <a:gd name="T34" fmla="*/ 275 w 720"/>
                <a:gd name="T35" fmla="*/ 507 h 623"/>
                <a:gd name="T36" fmla="*/ 237 w 720"/>
                <a:gd name="T37" fmla="*/ 517 h 623"/>
                <a:gd name="T38" fmla="*/ 201 w 720"/>
                <a:gd name="T39" fmla="*/ 517 h 623"/>
                <a:gd name="T40" fmla="*/ 166 w 720"/>
                <a:gd name="T41" fmla="*/ 513 h 623"/>
                <a:gd name="T42" fmla="*/ 125 w 720"/>
                <a:gd name="T43" fmla="*/ 518 h 623"/>
                <a:gd name="T44" fmla="*/ 100 w 720"/>
                <a:gd name="T45" fmla="*/ 532 h 623"/>
                <a:gd name="T46" fmla="*/ 85 w 720"/>
                <a:gd name="T47" fmla="*/ 547 h 623"/>
                <a:gd name="T48" fmla="*/ 66 w 720"/>
                <a:gd name="T49" fmla="*/ 562 h 623"/>
                <a:gd name="T50" fmla="*/ 36 w 720"/>
                <a:gd name="T51" fmla="*/ 567 h 623"/>
                <a:gd name="T52" fmla="*/ 21 w 720"/>
                <a:gd name="T53" fmla="*/ 556 h 623"/>
                <a:gd name="T54" fmla="*/ 9 w 720"/>
                <a:gd name="T55" fmla="*/ 534 h 623"/>
                <a:gd name="T56" fmla="*/ 2 w 720"/>
                <a:gd name="T57" fmla="*/ 517 h 623"/>
                <a:gd name="T58" fmla="*/ 0 w 720"/>
                <a:gd name="T59" fmla="*/ 34 h 623"/>
                <a:gd name="T60" fmla="*/ 14 w 720"/>
                <a:gd name="T61" fmla="*/ 25 h 623"/>
                <a:gd name="T62" fmla="*/ 40 w 720"/>
                <a:gd name="T63" fmla="*/ 11 h 623"/>
                <a:gd name="T64" fmla="*/ 82 w 720"/>
                <a:gd name="T65" fmla="*/ 4 h 623"/>
                <a:gd name="T66" fmla="*/ 136 w 720"/>
                <a:gd name="T6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0" h="623">
                  <a:moveTo>
                    <a:pt x="163" y="0"/>
                  </a:moveTo>
                  <a:lnTo>
                    <a:pt x="191" y="0"/>
                  </a:lnTo>
                  <a:lnTo>
                    <a:pt x="217" y="0"/>
                  </a:lnTo>
                  <a:lnTo>
                    <a:pt x="242" y="1"/>
                  </a:lnTo>
                  <a:lnTo>
                    <a:pt x="263" y="1"/>
                  </a:lnTo>
                  <a:lnTo>
                    <a:pt x="279" y="3"/>
                  </a:lnTo>
                  <a:lnTo>
                    <a:pt x="292" y="3"/>
                  </a:lnTo>
                  <a:lnTo>
                    <a:pt x="466" y="4"/>
                  </a:lnTo>
                  <a:lnTo>
                    <a:pt x="643" y="7"/>
                  </a:lnTo>
                  <a:lnTo>
                    <a:pt x="720" y="8"/>
                  </a:lnTo>
                  <a:lnTo>
                    <a:pt x="720" y="450"/>
                  </a:lnTo>
                  <a:lnTo>
                    <a:pt x="718" y="449"/>
                  </a:lnTo>
                  <a:lnTo>
                    <a:pt x="704" y="443"/>
                  </a:lnTo>
                  <a:lnTo>
                    <a:pt x="690" y="443"/>
                  </a:lnTo>
                  <a:lnTo>
                    <a:pt x="678" y="448"/>
                  </a:lnTo>
                  <a:lnTo>
                    <a:pt x="657" y="466"/>
                  </a:lnTo>
                  <a:lnTo>
                    <a:pt x="636" y="488"/>
                  </a:lnTo>
                  <a:lnTo>
                    <a:pt x="615" y="513"/>
                  </a:lnTo>
                  <a:lnTo>
                    <a:pt x="594" y="538"/>
                  </a:lnTo>
                  <a:lnTo>
                    <a:pt x="572" y="563"/>
                  </a:lnTo>
                  <a:lnTo>
                    <a:pt x="550" y="585"/>
                  </a:lnTo>
                  <a:lnTo>
                    <a:pt x="527" y="604"/>
                  </a:lnTo>
                  <a:lnTo>
                    <a:pt x="504" y="617"/>
                  </a:lnTo>
                  <a:lnTo>
                    <a:pt x="479" y="623"/>
                  </a:lnTo>
                  <a:lnTo>
                    <a:pt x="455" y="623"/>
                  </a:lnTo>
                  <a:lnTo>
                    <a:pt x="434" y="619"/>
                  </a:lnTo>
                  <a:lnTo>
                    <a:pt x="416" y="610"/>
                  </a:lnTo>
                  <a:lnTo>
                    <a:pt x="398" y="598"/>
                  </a:lnTo>
                  <a:lnTo>
                    <a:pt x="382" y="584"/>
                  </a:lnTo>
                  <a:lnTo>
                    <a:pt x="366" y="568"/>
                  </a:lnTo>
                  <a:lnTo>
                    <a:pt x="351" y="553"/>
                  </a:lnTo>
                  <a:lnTo>
                    <a:pt x="336" y="538"/>
                  </a:lnTo>
                  <a:lnTo>
                    <a:pt x="322" y="525"/>
                  </a:lnTo>
                  <a:lnTo>
                    <a:pt x="307" y="515"/>
                  </a:lnTo>
                  <a:lnTo>
                    <a:pt x="292" y="508"/>
                  </a:lnTo>
                  <a:lnTo>
                    <a:pt x="275" y="507"/>
                  </a:lnTo>
                  <a:lnTo>
                    <a:pt x="258" y="511"/>
                  </a:lnTo>
                  <a:lnTo>
                    <a:pt x="237" y="517"/>
                  </a:lnTo>
                  <a:lnTo>
                    <a:pt x="218" y="518"/>
                  </a:lnTo>
                  <a:lnTo>
                    <a:pt x="201" y="517"/>
                  </a:lnTo>
                  <a:lnTo>
                    <a:pt x="184" y="515"/>
                  </a:lnTo>
                  <a:lnTo>
                    <a:pt x="166" y="513"/>
                  </a:lnTo>
                  <a:lnTo>
                    <a:pt x="148" y="515"/>
                  </a:lnTo>
                  <a:lnTo>
                    <a:pt x="125" y="518"/>
                  </a:lnTo>
                  <a:lnTo>
                    <a:pt x="111" y="524"/>
                  </a:lnTo>
                  <a:lnTo>
                    <a:pt x="100" y="532"/>
                  </a:lnTo>
                  <a:lnTo>
                    <a:pt x="93" y="539"/>
                  </a:lnTo>
                  <a:lnTo>
                    <a:pt x="85" y="547"/>
                  </a:lnTo>
                  <a:lnTo>
                    <a:pt x="76" y="555"/>
                  </a:lnTo>
                  <a:lnTo>
                    <a:pt x="66" y="562"/>
                  </a:lnTo>
                  <a:lnTo>
                    <a:pt x="53" y="566"/>
                  </a:lnTo>
                  <a:lnTo>
                    <a:pt x="36" y="567"/>
                  </a:lnTo>
                  <a:lnTo>
                    <a:pt x="27" y="564"/>
                  </a:lnTo>
                  <a:lnTo>
                    <a:pt x="21" y="556"/>
                  </a:lnTo>
                  <a:lnTo>
                    <a:pt x="14" y="546"/>
                  </a:lnTo>
                  <a:lnTo>
                    <a:pt x="9" y="534"/>
                  </a:lnTo>
                  <a:lnTo>
                    <a:pt x="5" y="524"/>
                  </a:lnTo>
                  <a:lnTo>
                    <a:pt x="2" y="517"/>
                  </a:lnTo>
                  <a:lnTo>
                    <a:pt x="0" y="516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4" y="25"/>
                  </a:lnTo>
                  <a:lnTo>
                    <a:pt x="24" y="17"/>
                  </a:lnTo>
                  <a:lnTo>
                    <a:pt x="40" y="11"/>
                  </a:lnTo>
                  <a:lnTo>
                    <a:pt x="60" y="7"/>
                  </a:lnTo>
                  <a:lnTo>
                    <a:pt x="82" y="4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1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745764" y="274656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5764" y="241286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818238" y="2306446"/>
            <a:ext cx="1301834" cy="1250245"/>
            <a:chOff x="890588" y="2374900"/>
            <a:chExt cx="681038" cy="654050"/>
          </a:xfrm>
          <a:solidFill>
            <a:schemeClr val="bg1"/>
          </a:solidFill>
        </p:grpSpPr>
        <p:sp>
          <p:nvSpPr>
            <p:cNvPr id="35" name="Freeform 175"/>
            <p:cNvSpPr>
              <a:spLocks/>
            </p:cNvSpPr>
            <p:nvPr/>
          </p:nvSpPr>
          <p:spPr bwMode="auto">
            <a:xfrm>
              <a:off x="989013" y="2462213"/>
              <a:ext cx="157163" cy="152400"/>
            </a:xfrm>
            <a:custGeom>
              <a:avLst/>
              <a:gdLst>
                <a:gd name="T0" fmla="*/ 311 w 791"/>
                <a:gd name="T1" fmla="*/ 0 h 769"/>
                <a:gd name="T2" fmla="*/ 353 w 791"/>
                <a:gd name="T3" fmla="*/ 3 h 769"/>
                <a:gd name="T4" fmla="*/ 393 w 791"/>
                <a:gd name="T5" fmla="*/ 11 h 769"/>
                <a:gd name="T6" fmla="*/ 431 w 791"/>
                <a:gd name="T7" fmla="*/ 24 h 769"/>
                <a:gd name="T8" fmla="*/ 467 w 791"/>
                <a:gd name="T9" fmla="*/ 42 h 769"/>
                <a:gd name="T10" fmla="*/ 500 w 791"/>
                <a:gd name="T11" fmla="*/ 64 h 769"/>
                <a:gd name="T12" fmla="*/ 530 w 791"/>
                <a:gd name="T13" fmla="*/ 90 h 769"/>
                <a:gd name="T14" fmla="*/ 556 w 791"/>
                <a:gd name="T15" fmla="*/ 121 h 769"/>
                <a:gd name="T16" fmla="*/ 578 w 791"/>
                <a:gd name="T17" fmla="*/ 153 h 769"/>
                <a:gd name="T18" fmla="*/ 596 w 791"/>
                <a:gd name="T19" fmla="*/ 189 h 769"/>
                <a:gd name="T20" fmla="*/ 610 w 791"/>
                <a:gd name="T21" fmla="*/ 227 h 769"/>
                <a:gd name="T22" fmla="*/ 618 w 791"/>
                <a:gd name="T23" fmla="*/ 268 h 769"/>
                <a:gd name="T24" fmla="*/ 620 w 791"/>
                <a:gd name="T25" fmla="*/ 310 h 769"/>
                <a:gd name="T26" fmla="*/ 618 w 791"/>
                <a:gd name="T27" fmla="*/ 350 h 769"/>
                <a:gd name="T28" fmla="*/ 610 w 791"/>
                <a:gd name="T29" fmla="*/ 388 h 769"/>
                <a:gd name="T30" fmla="*/ 597 w 791"/>
                <a:gd name="T31" fmla="*/ 424 h 769"/>
                <a:gd name="T32" fmla="*/ 581 w 791"/>
                <a:gd name="T33" fmla="*/ 458 h 769"/>
                <a:gd name="T34" fmla="*/ 791 w 791"/>
                <a:gd name="T35" fmla="*/ 656 h 769"/>
                <a:gd name="T36" fmla="*/ 752 w 791"/>
                <a:gd name="T37" fmla="*/ 691 h 769"/>
                <a:gd name="T38" fmla="*/ 716 w 791"/>
                <a:gd name="T39" fmla="*/ 729 h 769"/>
                <a:gd name="T40" fmla="*/ 683 w 791"/>
                <a:gd name="T41" fmla="*/ 769 h 769"/>
                <a:gd name="T42" fmla="*/ 474 w 791"/>
                <a:gd name="T43" fmla="*/ 572 h 769"/>
                <a:gd name="T44" fmla="*/ 437 w 791"/>
                <a:gd name="T45" fmla="*/ 592 h 769"/>
                <a:gd name="T46" fmla="*/ 397 w 791"/>
                <a:gd name="T47" fmla="*/ 607 h 769"/>
                <a:gd name="T48" fmla="*/ 355 w 791"/>
                <a:gd name="T49" fmla="*/ 616 h 769"/>
                <a:gd name="T50" fmla="*/ 311 w 791"/>
                <a:gd name="T51" fmla="*/ 619 h 769"/>
                <a:gd name="T52" fmla="*/ 269 w 791"/>
                <a:gd name="T53" fmla="*/ 617 h 769"/>
                <a:gd name="T54" fmla="*/ 228 w 791"/>
                <a:gd name="T55" fmla="*/ 609 h 769"/>
                <a:gd name="T56" fmla="*/ 190 w 791"/>
                <a:gd name="T57" fmla="*/ 595 h 769"/>
                <a:gd name="T58" fmla="*/ 154 w 791"/>
                <a:gd name="T59" fmla="*/ 577 h 769"/>
                <a:gd name="T60" fmla="*/ 120 w 791"/>
                <a:gd name="T61" fmla="*/ 555 h 769"/>
                <a:gd name="T62" fmla="*/ 91 w 791"/>
                <a:gd name="T63" fmla="*/ 529 h 769"/>
                <a:gd name="T64" fmla="*/ 65 w 791"/>
                <a:gd name="T65" fmla="*/ 500 h 769"/>
                <a:gd name="T66" fmla="*/ 43 w 791"/>
                <a:gd name="T67" fmla="*/ 466 h 769"/>
                <a:gd name="T68" fmla="*/ 25 w 791"/>
                <a:gd name="T69" fmla="*/ 430 h 769"/>
                <a:gd name="T70" fmla="*/ 11 w 791"/>
                <a:gd name="T71" fmla="*/ 392 h 769"/>
                <a:gd name="T72" fmla="*/ 4 w 791"/>
                <a:gd name="T73" fmla="*/ 352 h 769"/>
                <a:gd name="T74" fmla="*/ 0 w 791"/>
                <a:gd name="T75" fmla="*/ 310 h 769"/>
                <a:gd name="T76" fmla="*/ 4 w 791"/>
                <a:gd name="T77" fmla="*/ 268 h 769"/>
                <a:gd name="T78" fmla="*/ 11 w 791"/>
                <a:gd name="T79" fmla="*/ 227 h 769"/>
                <a:gd name="T80" fmla="*/ 25 w 791"/>
                <a:gd name="T81" fmla="*/ 189 h 769"/>
                <a:gd name="T82" fmla="*/ 43 w 791"/>
                <a:gd name="T83" fmla="*/ 153 h 769"/>
                <a:gd name="T84" fmla="*/ 65 w 791"/>
                <a:gd name="T85" fmla="*/ 121 h 769"/>
                <a:gd name="T86" fmla="*/ 91 w 791"/>
                <a:gd name="T87" fmla="*/ 90 h 769"/>
                <a:gd name="T88" fmla="*/ 120 w 791"/>
                <a:gd name="T89" fmla="*/ 64 h 769"/>
                <a:gd name="T90" fmla="*/ 154 w 791"/>
                <a:gd name="T91" fmla="*/ 42 h 769"/>
                <a:gd name="T92" fmla="*/ 190 w 791"/>
                <a:gd name="T93" fmla="*/ 24 h 769"/>
                <a:gd name="T94" fmla="*/ 228 w 791"/>
                <a:gd name="T95" fmla="*/ 11 h 769"/>
                <a:gd name="T96" fmla="*/ 269 w 791"/>
                <a:gd name="T97" fmla="*/ 3 h 769"/>
                <a:gd name="T98" fmla="*/ 311 w 791"/>
                <a:gd name="T9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1" h="769">
                  <a:moveTo>
                    <a:pt x="311" y="0"/>
                  </a:moveTo>
                  <a:lnTo>
                    <a:pt x="353" y="3"/>
                  </a:lnTo>
                  <a:lnTo>
                    <a:pt x="393" y="11"/>
                  </a:lnTo>
                  <a:lnTo>
                    <a:pt x="431" y="24"/>
                  </a:lnTo>
                  <a:lnTo>
                    <a:pt x="467" y="42"/>
                  </a:lnTo>
                  <a:lnTo>
                    <a:pt x="500" y="64"/>
                  </a:lnTo>
                  <a:lnTo>
                    <a:pt x="530" y="90"/>
                  </a:lnTo>
                  <a:lnTo>
                    <a:pt x="556" y="121"/>
                  </a:lnTo>
                  <a:lnTo>
                    <a:pt x="578" y="153"/>
                  </a:lnTo>
                  <a:lnTo>
                    <a:pt x="596" y="189"/>
                  </a:lnTo>
                  <a:lnTo>
                    <a:pt x="610" y="227"/>
                  </a:lnTo>
                  <a:lnTo>
                    <a:pt x="618" y="268"/>
                  </a:lnTo>
                  <a:lnTo>
                    <a:pt x="620" y="310"/>
                  </a:lnTo>
                  <a:lnTo>
                    <a:pt x="618" y="350"/>
                  </a:lnTo>
                  <a:lnTo>
                    <a:pt x="610" y="388"/>
                  </a:lnTo>
                  <a:lnTo>
                    <a:pt x="597" y="424"/>
                  </a:lnTo>
                  <a:lnTo>
                    <a:pt x="581" y="458"/>
                  </a:lnTo>
                  <a:lnTo>
                    <a:pt x="791" y="656"/>
                  </a:lnTo>
                  <a:lnTo>
                    <a:pt x="752" y="691"/>
                  </a:lnTo>
                  <a:lnTo>
                    <a:pt x="716" y="729"/>
                  </a:lnTo>
                  <a:lnTo>
                    <a:pt x="683" y="769"/>
                  </a:lnTo>
                  <a:lnTo>
                    <a:pt x="474" y="572"/>
                  </a:lnTo>
                  <a:lnTo>
                    <a:pt x="437" y="592"/>
                  </a:lnTo>
                  <a:lnTo>
                    <a:pt x="397" y="607"/>
                  </a:lnTo>
                  <a:lnTo>
                    <a:pt x="355" y="616"/>
                  </a:lnTo>
                  <a:lnTo>
                    <a:pt x="311" y="619"/>
                  </a:lnTo>
                  <a:lnTo>
                    <a:pt x="269" y="617"/>
                  </a:lnTo>
                  <a:lnTo>
                    <a:pt x="228" y="609"/>
                  </a:lnTo>
                  <a:lnTo>
                    <a:pt x="190" y="595"/>
                  </a:lnTo>
                  <a:lnTo>
                    <a:pt x="154" y="577"/>
                  </a:lnTo>
                  <a:lnTo>
                    <a:pt x="120" y="555"/>
                  </a:lnTo>
                  <a:lnTo>
                    <a:pt x="91" y="529"/>
                  </a:lnTo>
                  <a:lnTo>
                    <a:pt x="65" y="500"/>
                  </a:lnTo>
                  <a:lnTo>
                    <a:pt x="43" y="466"/>
                  </a:lnTo>
                  <a:lnTo>
                    <a:pt x="25" y="430"/>
                  </a:lnTo>
                  <a:lnTo>
                    <a:pt x="11" y="392"/>
                  </a:lnTo>
                  <a:lnTo>
                    <a:pt x="4" y="352"/>
                  </a:lnTo>
                  <a:lnTo>
                    <a:pt x="0" y="310"/>
                  </a:lnTo>
                  <a:lnTo>
                    <a:pt x="4" y="268"/>
                  </a:lnTo>
                  <a:lnTo>
                    <a:pt x="11" y="227"/>
                  </a:lnTo>
                  <a:lnTo>
                    <a:pt x="25" y="189"/>
                  </a:lnTo>
                  <a:lnTo>
                    <a:pt x="43" y="153"/>
                  </a:lnTo>
                  <a:lnTo>
                    <a:pt x="65" y="121"/>
                  </a:lnTo>
                  <a:lnTo>
                    <a:pt x="91" y="90"/>
                  </a:lnTo>
                  <a:lnTo>
                    <a:pt x="120" y="64"/>
                  </a:lnTo>
                  <a:lnTo>
                    <a:pt x="154" y="42"/>
                  </a:lnTo>
                  <a:lnTo>
                    <a:pt x="190" y="24"/>
                  </a:lnTo>
                  <a:lnTo>
                    <a:pt x="228" y="11"/>
                  </a:lnTo>
                  <a:lnTo>
                    <a:pt x="269" y="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76"/>
            <p:cNvSpPr>
              <a:spLocks/>
            </p:cNvSpPr>
            <p:nvPr/>
          </p:nvSpPr>
          <p:spPr bwMode="auto">
            <a:xfrm>
              <a:off x="1293813" y="2374900"/>
              <a:ext cx="160338" cy="212725"/>
            </a:xfrm>
            <a:custGeom>
              <a:avLst/>
              <a:gdLst>
                <a:gd name="T0" fmla="*/ 497 w 808"/>
                <a:gd name="T1" fmla="*/ 0 h 1074"/>
                <a:gd name="T2" fmla="*/ 497 w 808"/>
                <a:gd name="T3" fmla="*/ 0 h 1074"/>
                <a:gd name="T4" fmla="*/ 539 w 808"/>
                <a:gd name="T5" fmla="*/ 3 h 1074"/>
                <a:gd name="T6" fmla="*/ 579 w 808"/>
                <a:gd name="T7" fmla="*/ 11 h 1074"/>
                <a:gd name="T8" fmla="*/ 618 w 808"/>
                <a:gd name="T9" fmla="*/ 25 h 1074"/>
                <a:gd name="T10" fmla="*/ 654 w 808"/>
                <a:gd name="T11" fmla="*/ 43 h 1074"/>
                <a:gd name="T12" fmla="*/ 687 w 808"/>
                <a:gd name="T13" fmla="*/ 65 h 1074"/>
                <a:gd name="T14" fmla="*/ 716 w 808"/>
                <a:gd name="T15" fmla="*/ 91 h 1074"/>
                <a:gd name="T16" fmla="*/ 743 w 808"/>
                <a:gd name="T17" fmla="*/ 121 h 1074"/>
                <a:gd name="T18" fmla="*/ 765 w 808"/>
                <a:gd name="T19" fmla="*/ 153 h 1074"/>
                <a:gd name="T20" fmla="*/ 783 w 808"/>
                <a:gd name="T21" fmla="*/ 189 h 1074"/>
                <a:gd name="T22" fmla="*/ 796 w 808"/>
                <a:gd name="T23" fmla="*/ 228 h 1074"/>
                <a:gd name="T24" fmla="*/ 805 w 808"/>
                <a:gd name="T25" fmla="*/ 268 h 1074"/>
                <a:gd name="T26" fmla="*/ 808 w 808"/>
                <a:gd name="T27" fmla="*/ 310 h 1074"/>
                <a:gd name="T28" fmla="*/ 805 w 808"/>
                <a:gd name="T29" fmla="*/ 352 h 1074"/>
                <a:gd name="T30" fmla="*/ 796 w 808"/>
                <a:gd name="T31" fmla="*/ 392 h 1074"/>
                <a:gd name="T32" fmla="*/ 783 w 808"/>
                <a:gd name="T33" fmla="*/ 431 h 1074"/>
                <a:gd name="T34" fmla="*/ 765 w 808"/>
                <a:gd name="T35" fmla="*/ 467 h 1074"/>
                <a:gd name="T36" fmla="*/ 743 w 808"/>
                <a:gd name="T37" fmla="*/ 500 h 1074"/>
                <a:gd name="T38" fmla="*/ 716 w 808"/>
                <a:gd name="T39" fmla="*/ 529 h 1074"/>
                <a:gd name="T40" fmla="*/ 687 w 808"/>
                <a:gd name="T41" fmla="*/ 555 h 1074"/>
                <a:gd name="T42" fmla="*/ 654 w 808"/>
                <a:gd name="T43" fmla="*/ 577 h 1074"/>
                <a:gd name="T44" fmla="*/ 618 w 808"/>
                <a:gd name="T45" fmla="*/ 595 h 1074"/>
                <a:gd name="T46" fmla="*/ 579 w 808"/>
                <a:gd name="T47" fmla="*/ 609 h 1074"/>
                <a:gd name="T48" fmla="*/ 539 w 808"/>
                <a:gd name="T49" fmla="*/ 617 h 1074"/>
                <a:gd name="T50" fmla="*/ 497 w 808"/>
                <a:gd name="T51" fmla="*/ 621 h 1074"/>
                <a:gd name="T52" fmla="*/ 468 w 808"/>
                <a:gd name="T53" fmla="*/ 618 h 1074"/>
                <a:gd name="T54" fmla="*/ 440 w 808"/>
                <a:gd name="T55" fmla="*/ 613 h 1074"/>
                <a:gd name="T56" fmla="*/ 411 w 808"/>
                <a:gd name="T57" fmla="*/ 607 h 1074"/>
                <a:gd name="T58" fmla="*/ 134 w 808"/>
                <a:gd name="T59" fmla="*/ 1074 h 1074"/>
                <a:gd name="T60" fmla="*/ 91 w 808"/>
                <a:gd name="T61" fmla="*/ 1044 h 1074"/>
                <a:gd name="T62" fmla="*/ 47 w 808"/>
                <a:gd name="T63" fmla="*/ 1017 h 1074"/>
                <a:gd name="T64" fmla="*/ 0 w 808"/>
                <a:gd name="T65" fmla="*/ 994 h 1074"/>
                <a:gd name="T66" fmla="*/ 276 w 808"/>
                <a:gd name="T67" fmla="*/ 528 h 1074"/>
                <a:gd name="T68" fmla="*/ 251 w 808"/>
                <a:gd name="T69" fmla="*/ 499 h 1074"/>
                <a:gd name="T70" fmla="*/ 229 w 808"/>
                <a:gd name="T71" fmla="*/ 466 h 1074"/>
                <a:gd name="T72" fmla="*/ 211 w 808"/>
                <a:gd name="T73" fmla="*/ 430 h 1074"/>
                <a:gd name="T74" fmla="*/ 199 w 808"/>
                <a:gd name="T75" fmla="*/ 392 h 1074"/>
                <a:gd name="T76" fmla="*/ 190 w 808"/>
                <a:gd name="T77" fmla="*/ 352 h 1074"/>
                <a:gd name="T78" fmla="*/ 187 w 808"/>
                <a:gd name="T79" fmla="*/ 310 h 1074"/>
                <a:gd name="T80" fmla="*/ 190 w 808"/>
                <a:gd name="T81" fmla="*/ 268 h 1074"/>
                <a:gd name="T82" fmla="*/ 199 w 808"/>
                <a:gd name="T83" fmla="*/ 227 h 1074"/>
                <a:gd name="T84" fmla="*/ 211 w 808"/>
                <a:gd name="T85" fmla="*/ 189 h 1074"/>
                <a:gd name="T86" fmla="*/ 229 w 808"/>
                <a:gd name="T87" fmla="*/ 153 h 1074"/>
                <a:gd name="T88" fmla="*/ 252 w 808"/>
                <a:gd name="T89" fmla="*/ 121 h 1074"/>
                <a:gd name="T90" fmla="*/ 278 w 808"/>
                <a:gd name="T91" fmla="*/ 91 h 1074"/>
                <a:gd name="T92" fmla="*/ 308 w 808"/>
                <a:gd name="T93" fmla="*/ 65 h 1074"/>
                <a:gd name="T94" fmla="*/ 341 w 808"/>
                <a:gd name="T95" fmla="*/ 43 h 1074"/>
                <a:gd name="T96" fmla="*/ 376 w 808"/>
                <a:gd name="T97" fmla="*/ 25 h 1074"/>
                <a:gd name="T98" fmla="*/ 414 w 808"/>
                <a:gd name="T99" fmla="*/ 11 h 1074"/>
                <a:gd name="T100" fmla="*/ 455 w 808"/>
                <a:gd name="T101" fmla="*/ 3 h 1074"/>
                <a:gd name="T102" fmla="*/ 497 w 808"/>
                <a:gd name="T103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8" h="1074">
                  <a:moveTo>
                    <a:pt x="497" y="0"/>
                  </a:moveTo>
                  <a:lnTo>
                    <a:pt x="497" y="0"/>
                  </a:lnTo>
                  <a:lnTo>
                    <a:pt x="539" y="3"/>
                  </a:lnTo>
                  <a:lnTo>
                    <a:pt x="579" y="11"/>
                  </a:lnTo>
                  <a:lnTo>
                    <a:pt x="618" y="25"/>
                  </a:lnTo>
                  <a:lnTo>
                    <a:pt x="654" y="43"/>
                  </a:lnTo>
                  <a:lnTo>
                    <a:pt x="687" y="65"/>
                  </a:lnTo>
                  <a:lnTo>
                    <a:pt x="716" y="91"/>
                  </a:lnTo>
                  <a:lnTo>
                    <a:pt x="743" y="121"/>
                  </a:lnTo>
                  <a:lnTo>
                    <a:pt x="765" y="153"/>
                  </a:lnTo>
                  <a:lnTo>
                    <a:pt x="783" y="189"/>
                  </a:lnTo>
                  <a:lnTo>
                    <a:pt x="796" y="228"/>
                  </a:lnTo>
                  <a:lnTo>
                    <a:pt x="805" y="268"/>
                  </a:lnTo>
                  <a:lnTo>
                    <a:pt x="808" y="310"/>
                  </a:lnTo>
                  <a:lnTo>
                    <a:pt x="805" y="352"/>
                  </a:lnTo>
                  <a:lnTo>
                    <a:pt x="796" y="392"/>
                  </a:lnTo>
                  <a:lnTo>
                    <a:pt x="783" y="431"/>
                  </a:lnTo>
                  <a:lnTo>
                    <a:pt x="765" y="467"/>
                  </a:lnTo>
                  <a:lnTo>
                    <a:pt x="743" y="500"/>
                  </a:lnTo>
                  <a:lnTo>
                    <a:pt x="716" y="529"/>
                  </a:lnTo>
                  <a:lnTo>
                    <a:pt x="687" y="555"/>
                  </a:lnTo>
                  <a:lnTo>
                    <a:pt x="654" y="577"/>
                  </a:lnTo>
                  <a:lnTo>
                    <a:pt x="618" y="595"/>
                  </a:lnTo>
                  <a:lnTo>
                    <a:pt x="579" y="609"/>
                  </a:lnTo>
                  <a:lnTo>
                    <a:pt x="539" y="617"/>
                  </a:lnTo>
                  <a:lnTo>
                    <a:pt x="497" y="621"/>
                  </a:lnTo>
                  <a:lnTo>
                    <a:pt x="468" y="618"/>
                  </a:lnTo>
                  <a:lnTo>
                    <a:pt x="440" y="613"/>
                  </a:lnTo>
                  <a:lnTo>
                    <a:pt x="411" y="607"/>
                  </a:lnTo>
                  <a:lnTo>
                    <a:pt x="134" y="1074"/>
                  </a:lnTo>
                  <a:lnTo>
                    <a:pt x="91" y="1044"/>
                  </a:lnTo>
                  <a:lnTo>
                    <a:pt x="47" y="1017"/>
                  </a:lnTo>
                  <a:lnTo>
                    <a:pt x="0" y="994"/>
                  </a:lnTo>
                  <a:lnTo>
                    <a:pt x="276" y="528"/>
                  </a:lnTo>
                  <a:lnTo>
                    <a:pt x="251" y="499"/>
                  </a:lnTo>
                  <a:lnTo>
                    <a:pt x="229" y="466"/>
                  </a:lnTo>
                  <a:lnTo>
                    <a:pt x="211" y="430"/>
                  </a:lnTo>
                  <a:lnTo>
                    <a:pt x="199" y="392"/>
                  </a:lnTo>
                  <a:lnTo>
                    <a:pt x="190" y="352"/>
                  </a:lnTo>
                  <a:lnTo>
                    <a:pt x="187" y="310"/>
                  </a:lnTo>
                  <a:lnTo>
                    <a:pt x="190" y="268"/>
                  </a:lnTo>
                  <a:lnTo>
                    <a:pt x="199" y="227"/>
                  </a:lnTo>
                  <a:lnTo>
                    <a:pt x="211" y="189"/>
                  </a:lnTo>
                  <a:lnTo>
                    <a:pt x="229" y="153"/>
                  </a:lnTo>
                  <a:lnTo>
                    <a:pt x="252" y="121"/>
                  </a:lnTo>
                  <a:lnTo>
                    <a:pt x="278" y="91"/>
                  </a:lnTo>
                  <a:lnTo>
                    <a:pt x="308" y="65"/>
                  </a:lnTo>
                  <a:lnTo>
                    <a:pt x="341" y="43"/>
                  </a:lnTo>
                  <a:lnTo>
                    <a:pt x="376" y="25"/>
                  </a:lnTo>
                  <a:lnTo>
                    <a:pt x="414" y="11"/>
                  </a:lnTo>
                  <a:lnTo>
                    <a:pt x="455" y="3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77"/>
            <p:cNvSpPr>
              <a:spLocks/>
            </p:cNvSpPr>
            <p:nvPr/>
          </p:nvSpPr>
          <p:spPr bwMode="auto">
            <a:xfrm>
              <a:off x="1373188" y="2665413"/>
              <a:ext cx="198438" cy="122238"/>
            </a:xfrm>
            <a:custGeom>
              <a:avLst/>
              <a:gdLst>
                <a:gd name="T0" fmla="*/ 691 w 1000"/>
                <a:gd name="T1" fmla="*/ 0 h 620"/>
                <a:gd name="T2" fmla="*/ 733 w 1000"/>
                <a:gd name="T3" fmla="*/ 3 h 620"/>
                <a:gd name="T4" fmla="*/ 773 w 1000"/>
                <a:gd name="T5" fmla="*/ 11 h 620"/>
                <a:gd name="T6" fmla="*/ 811 w 1000"/>
                <a:gd name="T7" fmla="*/ 25 h 620"/>
                <a:gd name="T8" fmla="*/ 847 w 1000"/>
                <a:gd name="T9" fmla="*/ 42 h 620"/>
                <a:gd name="T10" fmla="*/ 880 w 1000"/>
                <a:gd name="T11" fmla="*/ 65 h 620"/>
                <a:gd name="T12" fmla="*/ 910 w 1000"/>
                <a:gd name="T13" fmla="*/ 91 h 620"/>
                <a:gd name="T14" fmla="*/ 936 w 1000"/>
                <a:gd name="T15" fmla="*/ 120 h 620"/>
                <a:gd name="T16" fmla="*/ 958 w 1000"/>
                <a:gd name="T17" fmla="*/ 154 h 620"/>
                <a:gd name="T18" fmla="*/ 976 w 1000"/>
                <a:gd name="T19" fmla="*/ 190 h 620"/>
                <a:gd name="T20" fmla="*/ 990 w 1000"/>
                <a:gd name="T21" fmla="*/ 228 h 620"/>
                <a:gd name="T22" fmla="*/ 998 w 1000"/>
                <a:gd name="T23" fmla="*/ 268 h 620"/>
                <a:gd name="T24" fmla="*/ 1000 w 1000"/>
                <a:gd name="T25" fmla="*/ 310 h 620"/>
                <a:gd name="T26" fmla="*/ 998 w 1000"/>
                <a:gd name="T27" fmla="*/ 352 h 620"/>
                <a:gd name="T28" fmla="*/ 990 w 1000"/>
                <a:gd name="T29" fmla="*/ 393 h 620"/>
                <a:gd name="T30" fmla="*/ 976 w 1000"/>
                <a:gd name="T31" fmla="*/ 431 h 620"/>
                <a:gd name="T32" fmla="*/ 958 w 1000"/>
                <a:gd name="T33" fmla="*/ 466 h 620"/>
                <a:gd name="T34" fmla="*/ 936 w 1000"/>
                <a:gd name="T35" fmla="*/ 499 h 620"/>
                <a:gd name="T36" fmla="*/ 910 w 1000"/>
                <a:gd name="T37" fmla="*/ 530 h 620"/>
                <a:gd name="T38" fmla="*/ 880 w 1000"/>
                <a:gd name="T39" fmla="*/ 555 h 620"/>
                <a:gd name="T40" fmla="*/ 847 w 1000"/>
                <a:gd name="T41" fmla="*/ 578 h 620"/>
                <a:gd name="T42" fmla="*/ 811 w 1000"/>
                <a:gd name="T43" fmla="*/ 596 h 620"/>
                <a:gd name="T44" fmla="*/ 773 w 1000"/>
                <a:gd name="T45" fmla="*/ 609 h 620"/>
                <a:gd name="T46" fmla="*/ 733 w 1000"/>
                <a:gd name="T47" fmla="*/ 617 h 620"/>
                <a:gd name="T48" fmla="*/ 691 w 1000"/>
                <a:gd name="T49" fmla="*/ 620 h 620"/>
                <a:gd name="T50" fmla="*/ 649 w 1000"/>
                <a:gd name="T51" fmla="*/ 617 h 620"/>
                <a:gd name="T52" fmla="*/ 610 w 1000"/>
                <a:gd name="T53" fmla="*/ 610 h 620"/>
                <a:gd name="T54" fmla="*/ 572 w 1000"/>
                <a:gd name="T55" fmla="*/ 596 h 620"/>
                <a:gd name="T56" fmla="*/ 536 w 1000"/>
                <a:gd name="T57" fmla="*/ 579 h 620"/>
                <a:gd name="T58" fmla="*/ 504 w 1000"/>
                <a:gd name="T59" fmla="*/ 557 h 620"/>
                <a:gd name="T60" fmla="*/ 474 w 1000"/>
                <a:gd name="T61" fmla="*/ 532 h 620"/>
                <a:gd name="T62" fmla="*/ 449 w 1000"/>
                <a:gd name="T63" fmla="*/ 502 h 620"/>
                <a:gd name="T64" fmla="*/ 426 w 1000"/>
                <a:gd name="T65" fmla="*/ 470 h 620"/>
                <a:gd name="T66" fmla="*/ 408 w 1000"/>
                <a:gd name="T67" fmla="*/ 435 h 620"/>
                <a:gd name="T68" fmla="*/ 394 w 1000"/>
                <a:gd name="T69" fmla="*/ 398 h 620"/>
                <a:gd name="T70" fmla="*/ 386 w 1000"/>
                <a:gd name="T71" fmla="*/ 358 h 620"/>
                <a:gd name="T72" fmla="*/ 0 w 1000"/>
                <a:gd name="T73" fmla="*/ 320 h 620"/>
                <a:gd name="T74" fmla="*/ 8 w 1000"/>
                <a:gd name="T75" fmla="*/ 273 h 620"/>
                <a:gd name="T76" fmla="*/ 13 w 1000"/>
                <a:gd name="T77" fmla="*/ 223 h 620"/>
                <a:gd name="T78" fmla="*/ 15 w 1000"/>
                <a:gd name="T79" fmla="*/ 173 h 620"/>
                <a:gd name="T80" fmla="*/ 14 w 1000"/>
                <a:gd name="T81" fmla="*/ 165 h 620"/>
                <a:gd name="T82" fmla="*/ 400 w 1000"/>
                <a:gd name="T83" fmla="*/ 203 h 620"/>
                <a:gd name="T84" fmla="*/ 417 w 1000"/>
                <a:gd name="T85" fmla="*/ 165 h 620"/>
                <a:gd name="T86" fmla="*/ 439 w 1000"/>
                <a:gd name="T87" fmla="*/ 130 h 620"/>
                <a:gd name="T88" fmla="*/ 466 w 1000"/>
                <a:gd name="T89" fmla="*/ 98 h 620"/>
                <a:gd name="T90" fmla="*/ 496 w 1000"/>
                <a:gd name="T91" fmla="*/ 70 h 620"/>
                <a:gd name="T92" fmla="*/ 529 w 1000"/>
                <a:gd name="T93" fmla="*/ 46 h 620"/>
                <a:gd name="T94" fmla="*/ 566 w 1000"/>
                <a:gd name="T95" fmla="*/ 27 h 620"/>
                <a:gd name="T96" fmla="*/ 606 w 1000"/>
                <a:gd name="T97" fmla="*/ 12 h 620"/>
                <a:gd name="T98" fmla="*/ 647 w 1000"/>
                <a:gd name="T99" fmla="*/ 4 h 620"/>
                <a:gd name="T100" fmla="*/ 691 w 1000"/>
                <a:gd name="T101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" h="620">
                  <a:moveTo>
                    <a:pt x="691" y="0"/>
                  </a:moveTo>
                  <a:lnTo>
                    <a:pt x="733" y="3"/>
                  </a:lnTo>
                  <a:lnTo>
                    <a:pt x="773" y="11"/>
                  </a:lnTo>
                  <a:lnTo>
                    <a:pt x="811" y="25"/>
                  </a:lnTo>
                  <a:lnTo>
                    <a:pt x="847" y="42"/>
                  </a:lnTo>
                  <a:lnTo>
                    <a:pt x="880" y="65"/>
                  </a:lnTo>
                  <a:lnTo>
                    <a:pt x="910" y="91"/>
                  </a:lnTo>
                  <a:lnTo>
                    <a:pt x="936" y="120"/>
                  </a:lnTo>
                  <a:lnTo>
                    <a:pt x="958" y="154"/>
                  </a:lnTo>
                  <a:lnTo>
                    <a:pt x="976" y="190"/>
                  </a:lnTo>
                  <a:lnTo>
                    <a:pt x="990" y="228"/>
                  </a:lnTo>
                  <a:lnTo>
                    <a:pt x="998" y="268"/>
                  </a:lnTo>
                  <a:lnTo>
                    <a:pt x="1000" y="310"/>
                  </a:lnTo>
                  <a:lnTo>
                    <a:pt x="998" y="352"/>
                  </a:lnTo>
                  <a:lnTo>
                    <a:pt x="990" y="393"/>
                  </a:lnTo>
                  <a:lnTo>
                    <a:pt x="976" y="431"/>
                  </a:lnTo>
                  <a:lnTo>
                    <a:pt x="958" y="466"/>
                  </a:lnTo>
                  <a:lnTo>
                    <a:pt x="936" y="499"/>
                  </a:lnTo>
                  <a:lnTo>
                    <a:pt x="910" y="530"/>
                  </a:lnTo>
                  <a:lnTo>
                    <a:pt x="880" y="555"/>
                  </a:lnTo>
                  <a:lnTo>
                    <a:pt x="847" y="578"/>
                  </a:lnTo>
                  <a:lnTo>
                    <a:pt x="811" y="596"/>
                  </a:lnTo>
                  <a:lnTo>
                    <a:pt x="773" y="609"/>
                  </a:lnTo>
                  <a:lnTo>
                    <a:pt x="733" y="617"/>
                  </a:lnTo>
                  <a:lnTo>
                    <a:pt x="691" y="620"/>
                  </a:lnTo>
                  <a:lnTo>
                    <a:pt x="649" y="617"/>
                  </a:lnTo>
                  <a:lnTo>
                    <a:pt x="610" y="610"/>
                  </a:lnTo>
                  <a:lnTo>
                    <a:pt x="572" y="596"/>
                  </a:lnTo>
                  <a:lnTo>
                    <a:pt x="536" y="579"/>
                  </a:lnTo>
                  <a:lnTo>
                    <a:pt x="504" y="557"/>
                  </a:lnTo>
                  <a:lnTo>
                    <a:pt x="474" y="532"/>
                  </a:lnTo>
                  <a:lnTo>
                    <a:pt x="449" y="502"/>
                  </a:lnTo>
                  <a:lnTo>
                    <a:pt x="426" y="470"/>
                  </a:lnTo>
                  <a:lnTo>
                    <a:pt x="408" y="435"/>
                  </a:lnTo>
                  <a:lnTo>
                    <a:pt x="394" y="398"/>
                  </a:lnTo>
                  <a:lnTo>
                    <a:pt x="386" y="358"/>
                  </a:lnTo>
                  <a:lnTo>
                    <a:pt x="0" y="320"/>
                  </a:lnTo>
                  <a:lnTo>
                    <a:pt x="8" y="273"/>
                  </a:lnTo>
                  <a:lnTo>
                    <a:pt x="13" y="223"/>
                  </a:lnTo>
                  <a:lnTo>
                    <a:pt x="15" y="173"/>
                  </a:lnTo>
                  <a:lnTo>
                    <a:pt x="14" y="165"/>
                  </a:lnTo>
                  <a:lnTo>
                    <a:pt x="400" y="203"/>
                  </a:lnTo>
                  <a:lnTo>
                    <a:pt x="417" y="165"/>
                  </a:lnTo>
                  <a:lnTo>
                    <a:pt x="439" y="130"/>
                  </a:lnTo>
                  <a:lnTo>
                    <a:pt x="466" y="98"/>
                  </a:lnTo>
                  <a:lnTo>
                    <a:pt x="496" y="70"/>
                  </a:lnTo>
                  <a:lnTo>
                    <a:pt x="529" y="46"/>
                  </a:lnTo>
                  <a:lnTo>
                    <a:pt x="566" y="27"/>
                  </a:lnTo>
                  <a:lnTo>
                    <a:pt x="606" y="12"/>
                  </a:lnTo>
                  <a:lnTo>
                    <a:pt x="647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78"/>
            <p:cNvSpPr>
              <a:spLocks/>
            </p:cNvSpPr>
            <p:nvPr/>
          </p:nvSpPr>
          <p:spPr bwMode="auto">
            <a:xfrm>
              <a:off x="1236663" y="2832100"/>
              <a:ext cx="122238" cy="196850"/>
            </a:xfrm>
            <a:custGeom>
              <a:avLst/>
              <a:gdLst>
                <a:gd name="T0" fmla="*/ 234 w 621"/>
                <a:gd name="T1" fmla="*/ 0 h 995"/>
                <a:gd name="T2" fmla="*/ 320 w 621"/>
                <a:gd name="T3" fmla="*/ 377 h 995"/>
                <a:gd name="T4" fmla="*/ 364 w 621"/>
                <a:gd name="T5" fmla="*/ 381 h 995"/>
                <a:gd name="T6" fmla="*/ 407 w 621"/>
                <a:gd name="T7" fmla="*/ 391 h 995"/>
                <a:gd name="T8" fmla="*/ 447 w 621"/>
                <a:gd name="T9" fmla="*/ 408 h 995"/>
                <a:gd name="T10" fmla="*/ 484 w 621"/>
                <a:gd name="T11" fmla="*/ 429 h 995"/>
                <a:gd name="T12" fmla="*/ 518 w 621"/>
                <a:gd name="T13" fmla="*/ 456 h 995"/>
                <a:gd name="T14" fmla="*/ 547 w 621"/>
                <a:gd name="T15" fmla="*/ 486 h 995"/>
                <a:gd name="T16" fmla="*/ 573 w 621"/>
                <a:gd name="T17" fmla="*/ 520 h 995"/>
                <a:gd name="T18" fmla="*/ 593 w 621"/>
                <a:gd name="T19" fmla="*/ 558 h 995"/>
                <a:gd name="T20" fmla="*/ 608 w 621"/>
                <a:gd name="T21" fmla="*/ 598 h 995"/>
                <a:gd name="T22" fmla="*/ 618 w 621"/>
                <a:gd name="T23" fmla="*/ 641 h 995"/>
                <a:gd name="T24" fmla="*/ 621 w 621"/>
                <a:gd name="T25" fmla="*/ 686 h 995"/>
                <a:gd name="T26" fmla="*/ 618 w 621"/>
                <a:gd name="T27" fmla="*/ 728 h 995"/>
                <a:gd name="T28" fmla="*/ 609 w 621"/>
                <a:gd name="T29" fmla="*/ 768 h 995"/>
                <a:gd name="T30" fmla="*/ 597 w 621"/>
                <a:gd name="T31" fmla="*/ 806 h 995"/>
                <a:gd name="T32" fmla="*/ 578 w 621"/>
                <a:gd name="T33" fmla="*/ 842 h 995"/>
                <a:gd name="T34" fmla="*/ 556 w 621"/>
                <a:gd name="T35" fmla="*/ 875 h 995"/>
                <a:gd name="T36" fmla="*/ 529 w 621"/>
                <a:gd name="T37" fmla="*/ 905 h 995"/>
                <a:gd name="T38" fmla="*/ 500 w 621"/>
                <a:gd name="T39" fmla="*/ 931 h 995"/>
                <a:gd name="T40" fmla="*/ 467 w 621"/>
                <a:gd name="T41" fmla="*/ 953 h 995"/>
                <a:gd name="T42" fmla="*/ 432 w 621"/>
                <a:gd name="T43" fmla="*/ 971 h 995"/>
                <a:gd name="T44" fmla="*/ 393 w 621"/>
                <a:gd name="T45" fmla="*/ 985 h 995"/>
                <a:gd name="T46" fmla="*/ 353 w 621"/>
                <a:gd name="T47" fmla="*/ 993 h 995"/>
                <a:gd name="T48" fmla="*/ 311 w 621"/>
                <a:gd name="T49" fmla="*/ 995 h 995"/>
                <a:gd name="T50" fmla="*/ 269 w 621"/>
                <a:gd name="T51" fmla="*/ 993 h 995"/>
                <a:gd name="T52" fmla="*/ 229 w 621"/>
                <a:gd name="T53" fmla="*/ 985 h 995"/>
                <a:gd name="T54" fmla="*/ 190 w 621"/>
                <a:gd name="T55" fmla="*/ 971 h 995"/>
                <a:gd name="T56" fmla="*/ 154 w 621"/>
                <a:gd name="T57" fmla="*/ 953 h 995"/>
                <a:gd name="T58" fmla="*/ 121 w 621"/>
                <a:gd name="T59" fmla="*/ 931 h 995"/>
                <a:gd name="T60" fmla="*/ 92 w 621"/>
                <a:gd name="T61" fmla="*/ 905 h 995"/>
                <a:gd name="T62" fmla="*/ 65 w 621"/>
                <a:gd name="T63" fmla="*/ 875 h 995"/>
                <a:gd name="T64" fmla="*/ 43 w 621"/>
                <a:gd name="T65" fmla="*/ 842 h 995"/>
                <a:gd name="T66" fmla="*/ 26 w 621"/>
                <a:gd name="T67" fmla="*/ 806 h 995"/>
                <a:gd name="T68" fmla="*/ 12 w 621"/>
                <a:gd name="T69" fmla="*/ 768 h 995"/>
                <a:gd name="T70" fmla="*/ 3 w 621"/>
                <a:gd name="T71" fmla="*/ 728 h 995"/>
                <a:gd name="T72" fmla="*/ 0 w 621"/>
                <a:gd name="T73" fmla="*/ 686 h 995"/>
                <a:gd name="T74" fmla="*/ 3 w 621"/>
                <a:gd name="T75" fmla="*/ 642 h 995"/>
                <a:gd name="T76" fmla="*/ 13 w 621"/>
                <a:gd name="T77" fmla="*/ 600 h 995"/>
                <a:gd name="T78" fmla="*/ 28 w 621"/>
                <a:gd name="T79" fmla="*/ 561 h 995"/>
                <a:gd name="T80" fmla="*/ 48 w 621"/>
                <a:gd name="T81" fmla="*/ 524 h 995"/>
                <a:gd name="T82" fmla="*/ 72 w 621"/>
                <a:gd name="T83" fmla="*/ 490 h 995"/>
                <a:gd name="T84" fmla="*/ 100 w 621"/>
                <a:gd name="T85" fmla="*/ 460 h 995"/>
                <a:gd name="T86" fmla="*/ 133 w 621"/>
                <a:gd name="T87" fmla="*/ 434 h 995"/>
                <a:gd name="T88" fmla="*/ 169 w 621"/>
                <a:gd name="T89" fmla="*/ 413 h 995"/>
                <a:gd name="T90" fmla="*/ 81 w 621"/>
                <a:gd name="T91" fmla="*/ 35 h 995"/>
                <a:gd name="T92" fmla="*/ 134 w 621"/>
                <a:gd name="T93" fmla="*/ 26 h 995"/>
                <a:gd name="T94" fmla="*/ 184 w 621"/>
                <a:gd name="T95" fmla="*/ 15 h 995"/>
                <a:gd name="T96" fmla="*/ 234 w 621"/>
                <a:gd name="T97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1" h="995">
                  <a:moveTo>
                    <a:pt x="234" y="0"/>
                  </a:moveTo>
                  <a:lnTo>
                    <a:pt x="320" y="377"/>
                  </a:lnTo>
                  <a:lnTo>
                    <a:pt x="364" y="381"/>
                  </a:lnTo>
                  <a:lnTo>
                    <a:pt x="407" y="391"/>
                  </a:lnTo>
                  <a:lnTo>
                    <a:pt x="447" y="408"/>
                  </a:lnTo>
                  <a:lnTo>
                    <a:pt x="484" y="429"/>
                  </a:lnTo>
                  <a:lnTo>
                    <a:pt x="518" y="456"/>
                  </a:lnTo>
                  <a:lnTo>
                    <a:pt x="547" y="486"/>
                  </a:lnTo>
                  <a:lnTo>
                    <a:pt x="573" y="520"/>
                  </a:lnTo>
                  <a:lnTo>
                    <a:pt x="593" y="558"/>
                  </a:lnTo>
                  <a:lnTo>
                    <a:pt x="608" y="598"/>
                  </a:lnTo>
                  <a:lnTo>
                    <a:pt x="618" y="641"/>
                  </a:lnTo>
                  <a:lnTo>
                    <a:pt x="621" y="686"/>
                  </a:lnTo>
                  <a:lnTo>
                    <a:pt x="618" y="728"/>
                  </a:lnTo>
                  <a:lnTo>
                    <a:pt x="609" y="768"/>
                  </a:lnTo>
                  <a:lnTo>
                    <a:pt x="597" y="806"/>
                  </a:lnTo>
                  <a:lnTo>
                    <a:pt x="578" y="842"/>
                  </a:lnTo>
                  <a:lnTo>
                    <a:pt x="556" y="875"/>
                  </a:lnTo>
                  <a:lnTo>
                    <a:pt x="529" y="905"/>
                  </a:lnTo>
                  <a:lnTo>
                    <a:pt x="500" y="931"/>
                  </a:lnTo>
                  <a:lnTo>
                    <a:pt x="467" y="953"/>
                  </a:lnTo>
                  <a:lnTo>
                    <a:pt x="432" y="971"/>
                  </a:lnTo>
                  <a:lnTo>
                    <a:pt x="393" y="985"/>
                  </a:lnTo>
                  <a:lnTo>
                    <a:pt x="353" y="993"/>
                  </a:lnTo>
                  <a:lnTo>
                    <a:pt x="311" y="995"/>
                  </a:lnTo>
                  <a:lnTo>
                    <a:pt x="269" y="993"/>
                  </a:lnTo>
                  <a:lnTo>
                    <a:pt x="229" y="985"/>
                  </a:lnTo>
                  <a:lnTo>
                    <a:pt x="190" y="971"/>
                  </a:lnTo>
                  <a:lnTo>
                    <a:pt x="154" y="953"/>
                  </a:lnTo>
                  <a:lnTo>
                    <a:pt x="121" y="931"/>
                  </a:lnTo>
                  <a:lnTo>
                    <a:pt x="92" y="905"/>
                  </a:lnTo>
                  <a:lnTo>
                    <a:pt x="65" y="875"/>
                  </a:lnTo>
                  <a:lnTo>
                    <a:pt x="43" y="842"/>
                  </a:lnTo>
                  <a:lnTo>
                    <a:pt x="26" y="806"/>
                  </a:lnTo>
                  <a:lnTo>
                    <a:pt x="12" y="768"/>
                  </a:lnTo>
                  <a:lnTo>
                    <a:pt x="3" y="728"/>
                  </a:lnTo>
                  <a:lnTo>
                    <a:pt x="0" y="686"/>
                  </a:lnTo>
                  <a:lnTo>
                    <a:pt x="3" y="642"/>
                  </a:lnTo>
                  <a:lnTo>
                    <a:pt x="13" y="600"/>
                  </a:lnTo>
                  <a:lnTo>
                    <a:pt x="28" y="561"/>
                  </a:lnTo>
                  <a:lnTo>
                    <a:pt x="48" y="524"/>
                  </a:lnTo>
                  <a:lnTo>
                    <a:pt x="72" y="490"/>
                  </a:lnTo>
                  <a:lnTo>
                    <a:pt x="100" y="460"/>
                  </a:lnTo>
                  <a:lnTo>
                    <a:pt x="133" y="434"/>
                  </a:lnTo>
                  <a:lnTo>
                    <a:pt x="169" y="413"/>
                  </a:lnTo>
                  <a:lnTo>
                    <a:pt x="81" y="35"/>
                  </a:lnTo>
                  <a:lnTo>
                    <a:pt x="134" y="26"/>
                  </a:lnTo>
                  <a:lnTo>
                    <a:pt x="184" y="15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79"/>
            <p:cNvSpPr>
              <a:spLocks/>
            </p:cNvSpPr>
            <p:nvPr/>
          </p:nvSpPr>
          <p:spPr bwMode="auto">
            <a:xfrm>
              <a:off x="890588" y="2728913"/>
              <a:ext cx="217488" cy="127000"/>
            </a:xfrm>
            <a:custGeom>
              <a:avLst/>
              <a:gdLst>
                <a:gd name="T0" fmla="*/ 1049 w 1099"/>
                <a:gd name="T1" fmla="*/ 0 h 640"/>
                <a:gd name="T2" fmla="*/ 1063 w 1099"/>
                <a:gd name="T3" fmla="*/ 51 h 640"/>
                <a:gd name="T4" fmla="*/ 1079 w 1099"/>
                <a:gd name="T5" fmla="*/ 100 h 640"/>
                <a:gd name="T6" fmla="*/ 1099 w 1099"/>
                <a:gd name="T7" fmla="*/ 148 h 640"/>
                <a:gd name="T8" fmla="*/ 618 w 1099"/>
                <a:gd name="T9" fmla="*/ 310 h 640"/>
                <a:gd name="T10" fmla="*/ 619 w 1099"/>
                <a:gd name="T11" fmla="*/ 319 h 640"/>
                <a:gd name="T12" fmla="*/ 620 w 1099"/>
                <a:gd name="T13" fmla="*/ 330 h 640"/>
                <a:gd name="T14" fmla="*/ 618 w 1099"/>
                <a:gd name="T15" fmla="*/ 372 h 640"/>
                <a:gd name="T16" fmla="*/ 609 w 1099"/>
                <a:gd name="T17" fmla="*/ 413 h 640"/>
                <a:gd name="T18" fmla="*/ 596 w 1099"/>
                <a:gd name="T19" fmla="*/ 451 h 640"/>
                <a:gd name="T20" fmla="*/ 578 w 1099"/>
                <a:gd name="T21" fmla="*/ 486 h 640"/>
                <a:gd name="T22" fmla="*/ 556 w 1099"/>
                <a:gd name="T23" fmla="*/ 519 h 640"/>
                <a:gd name="T24" fmla="*/ 529 w 1099"/>
                <a:gd name="T25" fmla="*/ 550 h 640"/>
                <a:gd name="T26" fmla="*/ 500 w 1099"/>
                <a:gd name="T27" fmla="*/ 576 h 640"/>
                <a:gd name="T28" fmla="*/ 466 w 1099"/>
                <a:gd name="T29" fmla="*/ 598 h 640"/>
                <a:gd name="T30" fmla="*/ 430 w 1099"/>
                <a:gd name="T31" fmla="*/ 616 h 640"/>
                <a:gd name="T32" fmla="*/ 392 w 1099"/>
                <a:gd name="T33" fmla="*/ 630 h 640"/>
                <a:gd name="T34" fmla="*/ 351 w 1099"/>
                <a:gd name="T35" fmla="*/ 637 h 640"/>
                <a:gd name="T36" fmla="*/ 309 w 1099"/>
                <a:gd name="T37" fmla="*/ 640 h 640"/>
                <a:gd name="T38" fmla="*/ 267 w 1099"/>
                <a:gd name="T39" fmla="*/ 637 h 640"/>
                <a:gd name="T40" fmla="*/ 227 w 1099"/>
                <a:gd name="T41" fmla="*/ 630 h 640"/>
                <a:gd name="T42" fmla="*/ 189 w 1099"/>
                <a:gd name="T43" fmla="*/ 616 h 640"/>
                <a:gd name="T44" fmla="*/ 154 w 1099"/>
                <a:gd name="T45" fmla="*/ 598 h 640"/>
                <a:gd name="T46" fmla="*/ 120 w 1099"/>
                <a:gd name="T47" fmla="*/ 576 h 640"/>
                <a:gd name="T48" fmla="*/ 90 w 1099"/>
                <a:gd name="T49" fmla="*/ 550 h 640"/>
                <a:gd name="T50" fmla="*/ 64 w 1099"/>
                <a:gd name="T51" fmla="*/ 519 h 640"/>
                <a:gd name="T52" fmla="*/ 42 w 1099"/>
                <a:gd name="T53" fmla="*/ 486 h 640"/>
                <a:gd name="T54" fmla="*/ 24 w 1099"/>
                <a:gd name="T55" fmla="*/ 451 h 640"/>
                <a:gd name="T56" fmla="*/ 12 w 1099"/>
                <a:gd name="T57" fmla="*/ 413 h 640"/>
                <a:gd name="T58" fmla="*/ 3 w 1099"/>
                <a:gd name="T59" fmla="*/ 372 h 640"/>
                <a:gd name="T60" fmla="*/ 0 w 1099"/>
                <a:gd name="T61" fmla="*/ 330 h 640"/>
                <a:gd name="T62" fmla="*/ 3 w 1099"/>
                <a:gd name="T63" fmla="*/ 288 h 640"/>
                <a:gd name="T64" fmla="*/ 12 w 1099"/>
                <a:gd name="T65" fmla="*/ 248 h 640"/>
                <a:gd name="T66" fmla="*/ 24 w 1099"/>
                <a:gd name="T67" fmla="*/ 210 h 640"/>
                <a:gd name="T68" fmla="*/ 42 w 1099"/>
                <a:gd name="T69" fmla="*/ 174 h 640"/>
                <a:gd name="T70" fmla="*/ 64 w 1099"/>
                <a:gd name="T71" fmla="*/ 140 h 640"/>
                <a:gd name="T72" fmla="*/ 90 w 1099"/>
                <a:gd name="T73" fmla="*/ 111 h 640"/>
                <a:gd name="T74" fmla="*/ 120 w 1099"/>
                <a:gd name="T75" fmla="*/ 85 h 640"/>
                <a:gd name="T76" fmla="*/ 154 w 1099"/>
                <a:gd name="T77" fmla="*/ 62 h 640"/>
                <a:gd name="T78" fmla="*/ 189 w 1099"/>
                <a:gd name="T79" fmla="*/ 45 h 640"/>
                <a:gd name="T80" fmla="*/ 227 w 1099"/>
                <a:gd name="T81" fmla="*/ 31 h 640"/>
                <a:gd name="T82" fmla="*/ 267 w 1099"/>
                <a:gd name="T83" fmla="*/ 24 h 640"/>
                <a:gd name="T84" fmla="*/ 309 w 1099"/>
                <a:gd name="T85" fmla="*/ 20 h 640"/>
                <a:gd name="T86" fmla="*/ 350 w 1099"/>
                <a:gd name="T87" fmla="*/ 23 h 640"/>
                <a:gd name="T88" fmla="*/ 388 w 1099"/>
                <a:gd name="T89" fmla="*/ 31 h 640"/>
                <a:gd name="T90" fmla="*/ 425 w 1099"/>
                <a:gd name="T91" fmla="*/ 42 h 640"/>
                <a:gd name="T92" fmla="*/ 460 w 1099"/>
                <a:gd name="T93" fmla="*/ 59 h 640"/>
                <a:gd name="T94" fmla="*/ 491 w 1099"/>
                <a:gd name="T95" fmla="*/ 79 h 640"/>
                <a:gd name="T96" fmla="*/ 521 w 1099"/>
                <a:gd name="T97" fmla="*/ 104 h 640"/>
                <a:gd name="T98" fmla="*/ 547 w 1099"/>
                <a:gd name="T99" fmla="*/ 131 h 640"/>
                <a:gd name="T100" fmla="*/ 569 w 1099"/>
                <a:gd name="T101" fmla="*/ 161 h 640"/>
                <a:gd name="T102" fmla="*/ 1049 w 1099"/>
                <a:gd name="T10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40">
                  <a:moveTo>
                    <a:pt x="1049" y="0"/>
                  </a:moveTo>
                  <a:lnTo>
                    <a:pt x="1063" y="51"/>
                  </a:lnTo>
                  <a:lnTo>
                    <a:pt x="1079" y="100"/>
                  </a:lnTo>
                  <a:lnTo>
                    <a:pt x="1099" y="148"/>
                  </a:lnTo>
                  <a:lnTo>
                    <a:pt x="618" y="310"/>
                  </a:lnTo>
                  <a:lnTo>
                    <a:pt x="619" y="319"/>
                  </a:lnTo>
                  <a:lnTo>
                    <a:pt x="620" y="330"/>
                  </a:lnTo>
                  <a:lnTo>
                    <a:pt x="618" y="372"/>
                  </a:lnTo>
                  <a:lnTo>
                    <a:pt x="609" y="413"/>
                  </a:lnTo>
                  <a:lnTo>
                    <a:pt x="596" y="451"/>
                  </a:lnTo>
                  <a:lnTo>
                    <a:pt x="578" y="486"/>
                  </a:lnTo>
                  <a:lnTo>
                    <a:pt x="556" y="519"/>
                  </a:lnTo>
                  <a:lnTo>
                    <a:pt x="529" y="550"/>
                  </a:lnTo>
                  <a:lnTo>
                    <a:pt x="500" y="576"/>
                  </a:lnTo>
                  <a:lnTo>
                    <a:pt x="466" y="598"/>
                  </a:lnTo>
                  <a:lnTo>
                    <a:pt x="430" y="616"/>
                  </a:lnTo>
                  <a:lnTo>
                    <a:pt x="392" y="630"/>
                  </a:lnTo>
                  <a:lnTo>
                    <a:pt x="351" y="637"/>
                  </a:lnTo>
                  <a:lnTo>
                    <a:pt x="309" y="640"/>
                  </a:lnTo>
                  <a:lnTo>
                    <a:pt x="267" y="637"/>
                  </a:lnTo>
                  <a:lnTo>
                    <a:pt x="227" y="630"/>
                  </a:lnTo>
                  <a:lnTo>
                    <a:pt x="189" y="616"/>
                  </a:lnTo>
                  <a:lnTo>
                    <a:pt x="154" y="598"/>
                  </a:lnTo>
                  <a:lnTo>
                    <a:pt x="120" y="576"/>
                  </a:lnTo>
                  <a:lnTo>
                    <a:pt x="90" y="550"/>
                  </a:lnTo>
                  <a:lnTo>
                    <a:pt x="64" y="519"/>
                  </a:lnTo>
                  <a:lnTo>
                    <a:pt x="42" y="486"/>
                  </a:lnTo>
                  <a:lnTo>
                    <a:pt x="24" y="451"/>
                  </a:lnTo>
                  <a:lnTo>
                    <a:pt x="12" y="413"/>
                  </a:lnTo>
                  <a:lnTo>
                    <a:pt x="3" y="372"/>
                  </a:lnTo>
                  <a:lnTo>
                    <a:pt x="0" y="330"/>
                  </a:lnTo>
                  <a:lnTo>
                    <a:pt x="3" y="288"/>
                  </a:lnTo>
                  <a:lnTo>
                    <a:pt x="12" y="248"/>
                  </a:lnTo>
                  <a:lnTo>
                    <a:pt x="24" y="210"/>
                  </a:lnTo>
                  <a:lnTo>
                    <a:pt x="42" y="174"/>
                  </a:lnTo>
                  <a:lnTo>
                    <a:pt x="64" y="140"/>
                  </a:lnTo>
                  <a:lnTo>
                    <a:pt x="90" y="111"/>
                  </a:lnTo>
                  <a:lnTo>
                    <a:pt x="120" y="85"/>
                  </a:lnTo>
                  <a:lnTo>
                    <a:pt x="154" y="62"/>
                  </a:lnTo>
                  <a:lnTo>
                    <a:pt x="189" y="45"/>
                  </a:lnTo>
                  <a:lnTo>
                    <a:pt x="227" y="31"/>
                  </a:lnTo>
                  <a:lnTo>
                    <a:pt x="267" y="24"/>
                  </a:lnTo>
                  <a:lnTo>
                    <a:pt x="309" y="20"/>
                  </a:lnTo>
                  <a:lnTo>
                    <a:pt x="350" y="23"/>
                  </a:lnTo>
                  <a:lnTo>
                    <a:pt x="388" y="31"/>
                  </a:lnTo>
                  <a:lnTo>
                    <a:pt x="425" y="42"/>
                  </a:lnTo>
                  <a:lnTo>
                    <a:pt x="460" y="59"/>
                  </a:lnTo>
                  <a:lnTo>
                    <a:pt x="491" y="79"/>
                  </a:lnTo>
                  <a:lnTo>
                    <a:pt x="521" y="104"/>
                  </a:lnTo>
                  <a:lnTo>
                    <a:pt x="547" y="131"/>
                  </a:lnTo>
                  <a:lnTo>
                    <a:pt x="569" y="161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80"/>
            <p:cNvSpPr>
              <a:spLocks/>
            </p:cNvSpPr>
            <p:nvPr/>
          </p:nvSpPr>
          <p:spPr bwMode="auto">
            <a:xfrm>
              <a:off x="1130301" y="2593975"/>
              <a:ext cx="211138" cy="211138"/>
            </a:xfrm>
            <a:custGeom>
              <a:avLst/>
              <a:gdLst>
                <a:gd name="T0" fmla="*/ 531 w 1064"/>
                <a:gd name="T1" fmla="*/ 0 h 1063"/>
                <a:gd name="T2" fmla="*/ 589 w 1064"/>
                <a:gd name="T3" fmla="*/ 3 h 1063"/>
                <a:gd name="T4" fmla="*/ 646 w 1064"/>
                <a:gd name="T5" fmla="*/ 12 h 1063"/>
                <a:gd name="T6" fmla="*/ 700 w 1064"/>
                <a:gd name="T7" fmla="*/ 27 h 1063"/>
                <a:gd name="T8" fmla="*/ 751 w 1064"/>
                <a:gd name="T9" fmla="*/ 47 h 1063"/>
                <a:gd name="T10" fmla="*/ 800 w 1064"/>
                <a:gd name="T11" fmla="*/ 72 h 1063"/>
                <a:gd name="T12" fmla="*/ 846 w 1064"/>
                <a:gd name="T13" fmla="*/ 103 h 1063"/>
                <a:gd name="T14" fmla="*/ 888 w 1064"/>
                <a:gd name="T15" fmla="*/ 137 h 1063"/>
                <a:gd name="T16" fmla="*/ 926 w 1064"/>
                <a:gd name="T17" fmla="*/ 175 h 1063"/>
                <a:gd name="T18" fmla="*/ 961 w 1064"/>
                <a:gd name="T19" fmla="*/ 217 h 1063"/>
                <a:gd name="T20" fmla="*/ 991 w 1064"/>
                <a:gd name="T21" fmla="*/ 264 h 1063"/>
                <a:gd name="T22" fmla="*/ 1016 w 1064"/>
                <a:gd name="T23" fmla="*/ 312 h 1063"/>
                <a:gd name="T24" fmla="*/ 1036 w 1064"/>
                <a:gd name="T25" fmla="*/ 364 h 1063"/>
                <a:gd name="T26" fmla="*/ 1051 w 1064"/>
                <a:gd name="T27" fmla="*/ 417 h 1063"/>
                <a:gd name="T28" fmla="*/ 1060 w 1064"/>
                <a:gd name="T29" fmla="*/ 473 h 1063"/>
                <a:gd name="T30" fmla="*/ 1064 w 1064"/>
                <a:gd name="T31" fmla="*/ 531 h 1063"/>
                <a:gd name="T32" fmla="*/ 1060 w 1064"/>
                <a:gd name="T33" fmla="*/ 589 h 1063"/>
                <a:gd name="T34" fmla="*/ 1051 w 1064"/>
                <a:gd name="T35" fmla="*/ 646 h 1063"/>
                <a:gd name="T36" fmla="*/ 1036 w 1064"/>
                <a:gd name="T37" fmla="*/ 699 h 1063"/>
                <a:gd name="T38" fmla="*/ 1016 w 1064"/>
                <a:gd name="T39" fmla="*/ 751 h 1063"/>
                <a:gd name="T40" fmla="*/ 991 w 1064"/>
                <a:gd name="T41" fmla="*/ 799 h 1063"/>
                <a:gd name="T42" fmla="*/ 961 w 1064"/>
                <a:gd name="T43" fmla="*/ 846 h 1063"/>
                <a:gd name="T44" fmla="*/ 926 w 1064"/>
                <a:gd name="T45" fmla="*/ 888 h 1063"/>
                <a:gd name="T46" fmla="*/ 888 w 1064"/>
                <a:gd name="T47" fmla="*/ 927 h 1063"/>
                <a:gd name="T48" fmla="*/ 846 w 1064"/>
                <a:gd name="T49" fmla="*/ 960 h 1063"/>
                <a:gd name="T50" fmla="*/ 800 w 1064"/>
                <a:gd name="T51" fmla="*/ 991 h 1063"/>
                <a:gd name="T52" fmla="*/ 751 w 1064"/>
                <a:gd name="T53" fmla="*/ 1016 h 1063"/>
                <a:gd name="T54" fmla="*/ 700 w 1064"/>
                <a:gd name="T55" fmla="*/ 1036 h 1063"/>
                <a:gd name="T56" fmla="*/ 646 w 1064"/>
                <a:gd name="T57" fmla="*/ 1051 h 1063"/>
                <a:gd name="T58" fmla="*/ 589 w 1064"/>
                <a:gd name="T59" fmla="*/ 1060 h 1063"/>
                <a:gd name="T60" fmla="*/ 531 w 1064"/>
                <a:gd name="T61" fmla="*/ 1063 h 1063"/>
                <a:gd name="T62" fmla="*/ 473 w 1064"/>
                <a:gd name="T63" fmla="*/ 1060 h 1063"/>
                <a:gd name="T64" fmla="*/ 418 w 1064"/>
                <a:gd name="T65" fmla="*/ 1051 h 1063"/>
                <a:gd name="T66" fmla="*/ 364 w 1064"/>
                <a:gd name="T67" fmla="*/ 1036 h 1063"/>
                <a:gd name="T68" fmla="*/ 312 w 1064"/>
                <a:gd name="T69" fmla="*/ 1016 h 1063"/>
                <a:gd name="T70" fmla="*/ 264 w 1064"/>
                <a:gd name="T71" fmla="*/ 991 h 1063"/>
                <a:gd name="T72" fmla="*/ 218 w 1064"/>
                <a:gd name="T73" fmla="*/ 960 h 1063"/>
                <a:gd name="T74" fmla="*/ 176 w 1064"/>
                <a:gd name="T75" fmla="*/ 927 h 1063"/>
                <a:gd name="T76" fmla="*/ 137 w 1064"/>
                <a:gd name="T77" fmla="*/ 888 h 1063"/>
                <a:gd name="T78" fmla="*/ 103 w 1064"/>
                <a:gd name="T79" fmla="*/ 846 h 1063"/>
                <a:gd name="T80" fmla="*/ 73 w 1064"/>
                <a:gd name="T81" fmla="*/ 799 h 1063"/>
                <a:gd name="T82" fmla="*/ 47 w 1064"/>
                <a:gd name="T83" fmla="*/ 751 h 1063"/>
                <a:gd name="T84" fmla="*/ 27 w 1064"/>
                <a:gd name="T85" fmla="*/ 699 h 1063"/>
                <a:gd name="T86" fmla="*/ 13 w 1064"/>
                <a:gd name="T87" fmla="*/ 646 h 1063"/>
                <a:gd name="T88" fmla="*/ 3 w 1064"/>
                <a:gd name="T89" fmla="*/ 589 h 1063"/>
                <a:gd name="T90" fmla="*/ 0 w 1064"/>
                <a:gd name="T91" fmla="*/ 531 h 1063"/>
                <a:gd name="T92" fmla="*/ 3 w 1064"/>
                <a:gd name="T93" fmla="*/ 473 h 1063"/>
                <a:gd name="T94" fmla="*/ 13 w 1064"/>
                <a:gd name="T95" fmla="*/ 417 h 1063"/>
                <a:gd name="T96" fmla="*/ 27 w 1064"/>
                <a:gd name="T97" fmla="*/ 364 h 1063"/>
                <a:gd name="T98" fmla="*/ 47 w 1064"/>
                <a:gd name="T99" fmla="*/ 312 h 1063"/>
                <a:gd name="T100" fmla="*/ 73 w 1064"/>
                <a:gd name="T101" fmla="*/ 264 h 1063"/>
                <a:gd name="T102" fmla="*/ 103 w 1064"/>
                <a:gd name="T103" fmla="*/ 217 h 1063"/>
                <a:gd name="T104" fmla="*/ 137 w 1064"/>
                <a:gd name="T105" fmla="*/ 175 h 1063"/>
                <a:gd name="T106" fmla="*/ 176 w 1064"/>
                <a:gd name="T107" fmla="*/ 137 h 1063"/>
                <a:gd name="T108" fmla="*/ 218 w 1064"/>
                <a:gd name="T109" fmla="*/ 103 h 1063"/>
                <a:gd name="T110" fmla="*/ 264 w 1064"/>
                <a:gd name="T111" fmla="*/ 72 h 1063"/>
                <a:gd name="T112" fmla="*/ 312 w 1064"/>
                <a:gd name="T113" fmla="*/ 47 h 1063"/>
                <a:gd name="T114" fmla="*/ 364 w 1064"/>
                <a:gd name="T115" fmla="*/ 27 h 1063"/>
                <a:gd name="T116" fmla="*/ 418 w 1064"/>
                <a:gd name="T117" fmla="*/ 12 h 1063"/>
                <a:gd name="T118" fmla="*/ 473 w 1064"/>
                <a:gd name="T119" fmla="*/ 3 h 1063"/>
                <a:gd name="T120" fmla="*/ 531 w 1064"/>
                <a:gd name="T121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4" h="1063">
                  <a:moveTo>
                    <a:pt x="531" y="0"/>
                  </a:moveTo>
                  <a:lnTo>
                    <a:pt x="589" y="3"/>
                  </a:lnTo>
                  <a:lnTo>
                    <a:pt x="646" y="12"/>
                  </a:lnTo>
                  <a:lnTo>
                    <a:pt x="700" y="27"/>
                  </a:lnTo>
                  <a:lnTo>
                    <a:pt x="751" y="47"/>
                  </a:lnTo>
                  <a:lnTo>
                    <a:pt x="800" y="72"/>
                  </a:lnTo>
                  <a:lnTo>
                    <a:pt x="846" y="103"/>
                  </a:lnTo>
                  <a:lnTo>
                    <a:pt x="888" y="137"/>
                  </a:lnTo>
                  <a:lnTo>
                    <a:pt x="926" y="175"/>
                  </a:lnTo>
                  <a:lnTo>
                    <a:pt x="961" y="217"/>
                  </a:lnTo>
                  <a:lnTo>
                    <a:pt x="991" y="264"/>
                  </a:lnTo>
                  <a:lnTo>
                    <a:pt x="1016" y="312"/>
                  </a:lnTo>
                  <a:lnTo>
                    <a:pt x="1036" y="364"/>
                  </a:lnTo>
                  <a:lnTo>
                    <a:pt x="1051" y="417"/>
                  </a:lnTo>
                  <a:lnTo>
                    <a:pt x="1060" y="473"/>
                  </a:lnTo>
                  <a:lnTo>
                    <a:pt x="1064" y="531"/>
                  </a:lnTo>
                  <a:lnTo>
                    <a:pt x="1060" y="589"/>
                  </a:lnTo>
                  <a:lnTo>
                    <a:pt x="1051" y="646"/>
                  </a:lnTo>
                  <a:lnTo>
                    <a:pt x="1036" y="699"/>
                  </a:lnTo>
                  <a:lnTo>
                    <a:pt x="1016" y="751"/>
                  </a:lnTo>
                  <a:lnTo>
                    <a:pt x="991" y="799"/>
                  </a:lnTo>
                  <a:lnTo>
                    <a:pt x="961" y="846"/>
                  </a:lnTo>
                  <a:lnTo>
                    <a:pt x="926" y="888"/>
                  </a:lnTo>
                  <a:lnTo>
                    <a:pt x="888" y="927"/>
                  </a:lnTo>
                  <a:lnTo>
                    <a:pt x="846" y="960"/>
                  </a:lnTo>
                  <a:lnTo>
                    <a:pt x="800" y="991"/>
                  </a:lnTo>
                  <a:lnTo>
                    <a:pt x="751" y="1016"/>
                  </a:lnTo>
                  <a:lnTo>
                    <a:pt x="700" y="1036"/>
                  </a:lnTo>
                  <a:lnTo>
                    <a:pt x="646" y="1051"/>
                  </a:lnTo>
                  <a:lnTo>
                    <a:pt x="589" y="1060"/>
                  </a:lnTo>
                  <a:lnTo>
                    <a:pt x="531" y="1063"/>
                  </a:lnTo>
                  <a:lnTo>
                    <a:pt x="473" y="1060"/>
                  </a:lnTo>
                  <a:lnTo>
                    <a:pt x="418" y="1051"/>
                  </a:lnTo>
                  <a:lnTo>
                    <a:pt x="364" y="1036"/>
                  </a:lnTo>
                  <a:lnTo>
                    <a:pt x="312" y="1016"/>
                  </a:lnTo>
                  <a:lnTo>
                    <a:pt x="264" y="991"/>
                  </a:lnTo>
                  <a:lnTo>
                    <a:pt x="218" y="960"/>
                  </a:lnTo>
                  <a:lnTo>
                    <a:pt x="176" y="927"/>
                  </a:lnTo>
                  <a:lnTo>
                    <a:pt x="137" y="888"/>
                  </a:lnTo>
                  <a:lnTo>
                    <a:pt x="103" y="846"/>
                  </a:lnTo>
                  <a:lnTo>
                    <a:pt x="73" y="799"/>
                  </a:lnTo>
                  <a:lnTo>
                    <a:pt x="47" y="751"/>
                  </a:lnTo>
                  <a:lnTo>
                    <a:pt x="27" y="699"/>
                  </a:lnTo>
                  <a:lnTo>
                    <a:pt x="13" y="646"/>
                  </a:lnTo>
                  <a:lnTo>
                    <a:pt x="3" y="589"/>
                  </a:lnTo>
                  <a:lnTo>
                    <a:pt x="0" y="531"/>
                  </a:lnTo>
                  <a:lnTo>
                    <a:pt x="3" y="473"/>
                  </a:lnTo>
                  <a:lnTo>
                    <a:pt x="13" y="417"/>
                  </a:lnTo>
                  <a:lnTo>
                    <a:pt x="27" y="364"/>
                  </a:lnTo>
                  <a:lnTo>
                    <a:pt x="47" y="312"/>
                  </a:lnTo>
                  <a:lnTo>
                    <a:pt x="73" y="264"/>
                  </a:lnTo>
                  <a:lnTo>
                    <a:pt x="103" y="217"/>
                  </a:lnTo>
                  <a:lnTo>
                    <a:pt x="137" y="175"/>
                  </a:lnTo>
                  <a:lnTo>
                    <a:pt x="176" y="137"/>
                  </a:lnTo>
                  <a:lnTo>
                    <a:pt x="218" y="103"/>
                  </a:lnTo>
                  <a:lnTo>
                    <a:pt x="264" y="72"/>
                  </a:lnTo>
                  <a:lnTo>
                    <a:pt x="312" y="47"/>
                  </a:lnTo>
                  <a:lnTo>
                    <a:pt x="364" y="27"/>
                  </a:lnTo>
                  <a:lnTo>
                    <a:pt x="418" y="12"/>
                  </a:lnTo>
                  <a:lnTo>
                    <a:pt x="473" y="3"/>
                  </a:lnTo>
                  <a:lnTo>
                    <a:pt x="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68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F15F46"/>
      </a:dk2>
      <a:lt2>
        <a:srgbClr val="FDB62D"/>
      </a:lt2>
      <a:accent1>
        <a:srgbClr val="B73A4D"/>
      </a:accent1>
      <a:accent2>
        <a:srgbClr val="EA7D22"/>
      </a:accent2>
      <a:accent3>
        <a:srgbClr val="E94086"/>
      </a:accent3>
      <a:accent4>
        <a:srgbClr val="D84A56"/>
      </a:accent4>
      <a:accent5>
        <a:srgbClr val="1B99CC"/>
      </a:accent5>
      <a:accent6>
        <a:srgbClr val="68B545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5399</TotalTime>
  <Words>132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Paint Brush Concept for PowerPoint</vt:lpstr>
      <vt:lpstr>Paint Brush Concept for PowerPoint</vt:lpstr>
      <vt:lpstr>Paint Brush Concept for PowerPoint</vt:lpstr>
      <vt:lpstr>Paint Brush Concept for PowerPoint</vt:lpstr>
      <vt:lpstr>Paint Brush Concept for PowerPoint</vt:lpstr>
      <vt:lpstr>Paint Brush Concept for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PRATAP PADHY</cp:lastModifiedBy>
  <cp:revision>123</cp:revision>
  <dcterms:created xsi:type="dcterms:W3CDTF">2013-09-12T13:05:01Z</dcterms:created>
  <dcterms:modified xsi:type="dcterms:W3CDTF">2023-08-02T15:54:47Z</dcterms:modified>
</cp:coreProperties>
</file>