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"/>
  </p:notesMasterIdLst>
  <p:sldIdLst>
    <p:sldId id="280" r:id="rId2"/>
    <p:sldId id="281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3" autoAdjust="0"/>
    <p:restoredTop sz="94660"/>
  </p:normalViewPr>
  <p:slideViewPr>
    <p:cSldViewPr>
      <p:cViewPr varScale="1">
        <p:scale>
          <a:sx n="65" d="100"/>
          <a:sy n="65" d="100"/>
        </p:scale>
        <p:origin x="73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4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2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0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1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3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8/2/2023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0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oup 1106"/>
          <p:cNvGrpSpPr/>
          <p:nvPr/>
        </p:nvGrpSpPr>
        <p:grpSpPr>
          <a:xfrm>
            <a:off x="2576804" y="1550809"/>
            <a:ext cx="7033915" cy="4414522"/>
            <a:chOff x="2576804" y="1550809"/>
            <a:chExt cx="7033915" cy="4414522"/>
          </a:xfrm>
        </p:grpSpPr>
        <p:sp>
          <p:nvSpPr>
            <p:cNvPr id="1056" name="Freeform 61"/>
            <p:cNvSpPr>
              <a:spLocks/>
            </p:cNvSpPr>
            <p:nvPr/>
          </p:nvSpPr>
          <p:spPr bwMode="auto">
            <a:xfrm>
              <a:off x="2576804" y="2531814"/>
              <a:ext cx="3415302" cy="901640"/>
            </a:xfrm>
            <a:custGeom>
              <a:avLst/>
              <a:gdLst>
                <a:gd name="T0" fmla="*/ 1526 w 2799"/>
                <a:gd name="T1" fmla="*/ 168 h 739"/>
                <a:gd name="T2" fmla="*/ 0 w 2799"/>
                <a:gd name="T3" fmla="*/ 689 h 739"/>
                <a:gd name="T4" fmla="*/ 1 w 2799"/>
                <a:gd name="T5" fmla="*/ 739 h 739"/>
                <a:gd name="T6" fmla="*/ 1014 w 2799"/>
                <a:gd name="T7" fmla="*/ 655 h 739"/>
                <a:gd name="T8" fmla="*/ 2210 w 2799"/>
                <a:gd name="T9" fmla="*/ 492 h 739"/>
                <a:gd name="T10" fmla="*/ 2799 w 2799"/>
                <a:gd name="T11" fmla="*/ 247 h 739"/>
                <a:gd name="T12" fmla="*/ 2170 w 2799"/>
                <a:gd name="T13" fmla="*/ 0 h 739"/>
                <a:gd name="T14" fmla="*/ 1526 w 2799"/>
                <a:gd name="T15" fmla="*/ 16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526" y="168"/>
                  </a:moveTo>
                  <a:cubicBezTo>
                    <a:pt x="0" y="689"/>
                    <a:pt x="0" y="689"/>
                    <a:pt x="0" y="689"/>
                  </a:cubicBezTo>
                  <a:cubicBezTo>
                    <a:pt x="1" y="739"/>
                    <a:pt x="1" y="739"/>
                    <a:pt x="1" y="739"/>
                  </a:cubicBezTo>
                  <a:cubicBezTo>
                    <a:pt x="19" y="739"/>
                    <a:pt x="485" y="711"/>
                    <a:pt x="1014" y="655"/>
                  </a:cubicBezTo>
                  <a:cubicBezTo>
                    <a:pt x="1467" y="608"/>
                    <a:pt x="2079" y="519"/>
                    <a:pt x="2210" y="492"/>
                  </a:cubicBezTo>
                  <a:cubicBezTo>
                    <a:pt x="2591" y="412"/>
                    <a:pt x="2799" y="247"/>
                    <a:pt x="2799" y="247"/>
                  </a:cubicBezTo>
                  <a:cubicBezTo>
                    <a:pt x="2170" y="0"/>
                    <a:pt x="2170" y="0"/>
                    <a:pt x="2170" y="0"/>
                  </a:cubicBezTo>
                  <a:lnTo>
                    <a:pt x="1526" y="16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7" name="Rectangle 62"/>
            <p:cNvSpPr>
              <a:spLocks noChangeArrowheads="1"/>
            </p:cNvSpPr>
            <p:nvPr/>
          </p:nvSpPr>
          <p:spPr bwMode="auto">
            <a:xfrm>
              <a:off x="4709254" y="1550809"/>
              <a:ext cx="1282852" cy="12828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8" name="Freeform 63"/>
            <p:cNvSpPr>
              <a:spLocks/>
            </p:cNvSpPr>
            <p:nvPr/>
          </p:nvSpPr>
          <p:spPr bwMode="auto">
            <a:xfrm>
              <a:off x="2576804" y="1552110"/>
              <a:ext cx="2133750" cy="1846215"/>
            </a:xfrm>
            <a:custGeom>
              <a:avLst/>
              <a:gdLst>
                <a:gd name="T0" fmla="*/ 0 w 1749"/>
                <a:gd name="T1" fmla="*/ 1100 h 1513"/>
                <a:gd name="T2" fmla="*/ 0 w 1749"/>
                <a:gd name="T3" fmla="*/ 1492 h 1513"/>
                <a:gd name="T4" fmla="*/ 1749 w 1749"/>
                <a:gd name="T5" fmla="*/ 1050 h 1513"/>
                <a:gd name="T6" fmla="*/ 1749 w 1749"/>
                <a:gd name="T7" fmla="*/ 0 h 1513"/>
                <a:gd name="T8" fmla="*/ 0 w 1749"/>
                <a:gd name="T9" fmla="*/ 110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100"/>
                  </a:moveTo>
                  <a:cubicBezTo>
                    <a:pt x="0" y="1492"/>
                    <a:pt x="0" y="1492"/>
                    <a:pt x="0" y="1492"/>
                  </a:cubicBezTo>
                  <a:cubicBezTo>
                    <a:pt x="0" y="1492"/>
                    <a:pt x="1140" y="1513"/>
                    <a:pt x="1749" y="105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473" y="1034"/>
                    <a:pt x="0" y="1100"/>
                    <a:pt x="0" y="110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9" name="Freeform 64"/>
            <p:cNvSpPr>
              <a:spLocks/>
            </p:cNvSpPr>
            <p:nvPr/>
          </p:nvSpPr>
          <p:spPr bwMode="auto">
            <a:xfrm>
              <a:off x="2576804" y="4082686"/>
              <a:ext cx="3415302" cy="901640"/>
            </a:xfrm>
            <a:custGeom>
              <a:avLst/>
              <a:gdLst>
                <a:gd name="T0" fmla="*/ 0 w 2799"/>
                <a:gd name="T1" fmla="*/ 50 h 739"/>
                <a:gd name="T2" fmla="*/ 1526 w 2799"/>
                <a:gd name="T3" fmla="*/ 572 h 739"/>
                <a:gd name="T4" fmla="*/ 2170 w 2799"/>
                <a:gd name="T5" fmla="*/ 739 h 739"/>
                <a:gd name="T6" fmla="*/ 2799 w 2799"/>
                <a:gd name="T7" fmla="*/ 493 h 739"/>
                <a:gd name="T8" fmla="*/ 2210 w 2799"/>
                <a:gd name="T9" fmla="*/ 248 h 739"/>
                <a:gd name="T10" fmla="*/ 1014 w 2799"/>
                <a:gd name="T11" fmla="*/ 84 h 739"/>
                <a:gd name="T12" fmla="*/ 1 w 2799"/>
                <a:gd name="T13" fmla="*/ 0 h 739"/>
                <a:gd name="T14" fmla="*/ 0 w 2799"/>
                <a:gd name="T15" fmla="*/ 5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50"/>
                  </a:moveTo>
                  <a:cubicBezTo>
                    <a:pt x="1526" y="572"/>
                    <a:pt x="1526" y="572"/>
                    <a:pt x="1526" y="572"/>
                  </a:cubicBezTo>
                  <a:cubicBezTo>
                    <a:pt x="2170" y="739"/>
                    <a:pt x="2170" y="739"/>
                    <a:pt x="2170" y="739"/>
                  </a:cubicBezTo>
                  <a:cubicBezTo>
                    <a:pt x="2799" y="493"/>
                    <a:pt x="2799" y="493"/>
                    <a:pt x="2799" y="493"/>
                  </a:cubicBezTo>
                  <a:cubicBezTo>
                    <a:pt x="2799" y="493"/>
                    <a:pt x="2591" y="327"/>
                    <a:pt x="2210" y="248"/>
                  </a:cubicBezTo>
                  <a:cubicBezTo>
                    <a:pt x="2079" y="220"/>
                    <a:pt x="1467" y="132"/>
                    <a:pt x="1014" y="84"/>
                  </a:cubicBezTo>
                  <a:cubicBezTo>
                    <a:pt x="485" y="28"/>
                    <a:pt x="19" y="0"/>
                    <a:pt x="1" y="0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0" name="Rectangle 65"/>
            <p:cNvSpPr>
              <a:spLocks noChangeArrowheads="1"/>
            </p:cNvSpPr>
            <p:nvPr/>
          </p:nvSpPr>
          <p:spPr bwMode="auto">
            <a:xfrm>
              <a:off x="4709254" y="4683779"/>
              <a:ext cx="1282852" cy="128155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1" name="Freeform 66"/>
            <p:cNvSpPr>
              <a:spLocks/>
            </p:cNvSpPr>
            <p:nvPr/>
          </p:nvSpPr>
          <p:spPr bwMode="auto">
            <a:xfrm>
              <a:off x="2576804" y="4142535"/>
              <a:ext cx="2133750" cy="1822796"/>
            </a:xfrm>
            <a:custGeom>
              <a:avLst/>
              <a:gdLst>
                <a:gd name="T0" fmla="*/ 0 w 1749"/>
                <a:gd name="T1" fmla="*/ 0 h 1493"/>
                <a:gd name="T2" fmla="*/ 0 w 1749"/>
                <a:gd name="T3" fmla="*/ 393 h 1493"/>
                <a:gd name="T4" fmla="*/ 1749 w 1749"/>
                <a:gd name="T5" fmla="*/ 1493 h 1493"/>
                <a:gd name="T6" fmla="*/ 1749 w 1749"/>
                <a:gd name="T7" fmla="*/ 443 h 1493"/>
                <a:gd name="T8" fmla="*/ 22 w 1749"/>
                <a:gd name="T9" fmla="*/ 0 h 1493"/>
                <a:gd name="T10" fmla="*/ 0 w 1749"/>
                <a:gd name="T1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0"/>
                  </a:move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1473" y="458"/>
                    <a:pt x="1749" y="1493"/>
                  </a:cubicBezTo>
                  <a:cubicBezTo>
                    <a:pt x="1749" y="443"/>
                    <a:pt x="1749" y="443"/>
                    <a:pt x="1749" y="443"/>
                  </a:cubicBezTo>
                  <a:cubicBezTo>
                    <a:pt x="1191" y="17"/>
                    <a:pt x="184" y="0"/>
                    <a:pt x="22" y="0"/>
                  </a:cubicBezTo>
                  <a:cubicBezTo>
                    <a:pt x="8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Freeform 67"/>
            <p:cNvSpPr>
              <a:spLocks/>
            </p:cNvSpPr>
            <p:nvPr/>
          </p:nvSpPr>
          <p:spPr bwMode="auto">
            <a:xfrm>
              <a:off x="2579407" y="3117294"/>
              <a:ext cx="2132450" cy="1282852"/>
            </a:xfrm>
            <a:custGeom>
              <a:avLst/>
              <a:gdLst>
                <a:gd name="T0" fmla="*/ 1216 w 1748"/>
                <a:gd name="T1" fmla="*/ 171 h 1052"/>
                <a:gd name="T2" fmla="*/ 0 w 1748"/>
                <a:gd name="T3" fmla="*/ 314 h 1052"/>
                <a:gd name="T4" fmla="*/ 0 w 1748"/>
                <a:gd name="T5" fmla="*/ 698 h 1052"/>
                <a:gd name="T6" fmla="*/ 1217 w 1748"/>
                <a:gd name="T7" fmla="*/ 874 h 1052"/>
                <a:gd name="T8" fmla="*/ 1748 w 1748"/>
                <a:gd name="T9" fmla="*/ 1052 h 1052"/>
                <a:gd name="T10" fmla="*/ 1748 w 1748"/>
                <a:gd name="T11" fmla="*/ 0 h 1052"/>
                <a:gd name="T12" fmla="*/ 1216 w 1748"/>
                <a:gd name="T13" fmla="*/ 171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052">
                  <a:moveTo>
                    <a:pt x="1216" y="171"/>
                  </a:moveTo>
                  <a:cubicBezTo>
                    <a:pt x="921" y="230"/>
                    <a:pt x="322" y="308"/>
                    <a:pt x="0" y="314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323" y="711"/>
                    <a:pt x="938" y="819"/>
                    <a:pt x="1217" y="874"/>
                  </a:cubicBezTo>
                  <a:cubicBezTo>
                    <a:pt x="1517" y="933"/>
                    <a:pt x="1570" y="981"/>
                    <a:pt x="1748" y="1052"/>
                  </a:cubicBezTo>
                  <a:cubicBezTo>
                    <a:pt x="1748" y="0"/>
                    <a:pt x="1748" y="0"/>
                    <a:pt x="1748" y="0"/>
                  </a:cubicBezTo>
                  <a:cubicBezTo>
                    <a:pt x="1570" y="76"/>
                    <a:pt x="1507" y="113"/>
                    <a:pt x="1216" y="17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Rectangle 68"/>
            <p:cNvSpPr>
              <a:spLocks noChangeArrowheads="1"/>
            </p:cNvSpPr>
            <p:nvPr/>
          </p:nvSpPr>
          <p:spPr bwMode="auto">
            <a:xfrm>
              <a:off x="4704049" y="3117294"/>
              <a:ext cx="1281552" cy="128155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7" name="Oval 1066"/>
            <p:cNvSpPr/>
            <p:nvPr/>
          </p:nvSpPr>
          <p:spPr>
            <a:xfrm>
              <a:off x="2954764" y="2240765"/>
              <a:ext cx="467733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Freeform 73"/>
            <p:cNvSpPr>
              <a:spLocks noEditPoints="1"/>
            </p:cNvSpPr>
            <p:nvPr/>
          </p:nvSpPr>
          <p:spPr bwMode="auto">
            <a:xfrm>
              <a:off x="5032232" y="1939499"/>
              <a:ext cx="636894" cy="505471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96" name="Group 1095"/>
            <p:cNvGrpSpPr/>
            <p:nvPr/>
          </p:nvGrpSpPr>
          <p:grpSpPr>
            <a:xfrm>
              <a:off x="5024327" y="3494690"/>
              <a:ext cx="640996" cy="526760"/>
              <a:chOff x="5561013" y="4071938"/>
              <a:chExt cx="481013" cy="395288"/>
            </a:xfrm>
            <a:solidFill>
              <a:schemeClr val="bg1"/>
            </a:solidFill>
          </p:grpSpPr>
          <p:sp>
            <p:nvSpPr>
              <p:cNvPr id="1082" name="Freeform 78"/>
              <p:cNvSpPr>
                <a:spLocks/>
              </p:cNvSpPr>
              <p:nvPr/>
            </p:nvSpPr>
            <p:spPr bwMode="auto">
              <a:xfrm>
                <a:off x="5561013" y="4100513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3" name="Freeform 79"/>
              <p:cNvSpPr>
                <a:spLocks noEditPoints="1"/>
              </p:cNvSpPr>
              <p:nvPr/>
            </p:nvSpPr>
            <p:spPr bwMode="auto">
              <a:xfrm>
                <a:off x="5892801" y="4071938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Freeform 84"/>
            <p:cNvSpPr>
              <a:spLocks noEditPoints="1"/>
            </p:cNvSpPr>
            <p:nvPr/>
          </p:nvSpPr>
          <p:spPr bwMode="auto">
            <a:xfrm>
              <a:off x="5088430" y="5002578"/>
              <a:ext cx="524499" cy="643954"/>
            </a:xfrm>
            <a:custGeom>
              <a:avLst/>
              <a:gdLst>
                <a:gd name="T0" fmla="*/ 2086 w 3059"/>
                <a:gd name="T1" fmla="*/ 3012 h 3752"/>
                <a:gd name="T2" fmla="*/ 1935 w 3059"/>
                <a:gd name="T3" fmla="*/ 3086 h 3752"/>
                <a:gd name="T4" fmla="*/ 2285 w 3059"/>
                <a:gd name="T5" fmla="*/ 3428 h 3752"/>
                <a:gd name="T6" fmla="*/ 2841 w 3059"/>
                <a:gd name="T7" fmla="*/ 2870 h 3752"/>
                <a:gd name="T8" fmla="*/ 2743 w 3059"/>
                <a:gd name="T9" fmla="*/ 2733 h 3752"/>
                <a:gd name="T10" fmla="*/ 1556 w 3059"/>
                <a:gd name="T11" fmla="*/ 2733 h 3752"/>
                <a:gd name="T12" fmla="*/ 988 w 3059"/>
                <a:gd name="T13" fmla="*/ 2776 h 3752"/>
                <a:gd name="T14" fmla="*/ 1003 w 3059"/>
                <a:gd name="T15" fmla="*/ 2629 h 3752"/>
                <a:gd name="T16" fmla="*/ 872 w 3059"/>
                <a:gd name="T17" fmla="*/ 2574 h 3752"/>
                <a:gd name="T18" fmla="*/ 475 w 3059"/>
                <a:gd name="T19" fmla="*/ 2716 h 3752"/>
                <a:gd name="T20" fmla="*/ 508 w 3059"/>
                <a:gd name="T21" fmla="*/ 2629 h 3752"/>
                <a:gd name="T22" fmla="*/ 2362 w 3059"/>
                <a:gd name="T23" fmla="*/ 2358 h 3752"/>
                <a:gd name="T24" fmla="*/ 2855 w 3059"/>
                <a:gd name="T25" fmla="*/ 2563 h 3752"/>
                <a:gd name="T26" fmla="*/ 3059 w 3059"/>
                <a:gd name="T27" fmla="*/ 3055 h 3752"/>
                <a:gd name="T28" fmla="*/ 2855 w 3059"/>
                <a:gd name="T29" fmla="*/ 3547 h 3752"/>
                <a:gd name="T30" fmla="*/ 2362 w 3059"/>
                <a:gd name="T31" fmla="*/ 3752 h 3752"/>
                <a:gd name="T32" fmla="*/ 1868 w 3059"/>
                <a:gd name="T33" fmla="*/ 3547 h 3752"/>
                <a:gd name="T34" fmla="*/ 1665 w 3059"/>
                <a:gd name="T35" fmla="*/ 3055 h 3752"/>
                <a:gd name="T36" fmla="*/ 1868 w 3059"/>
                <a:gd name="T37" fmla="*/ 2563 h 3752"/>
                <a:gd name="T38" fmla="*/ 2362 w 3059"/>
                <a:gd name="T39" fmla="*/ 2358 h 3752"/>
                <a:gd name="T40" fmla="*/ 1665 w 3059"/>
                <a:gd name="T41" fmla="*/ 2251 h 3752"/>
                <a:gd name="T42" fmla="*/ 988 w 3059"/>
                <a:gd name="T43" fmla="*/ 2294 h 3752"/>
                <a:gd name="T44" fmla="*/ 1003 w 3059"/>
                <a:gd name="T45" fmla="*/ 2147 h 3752"/>
                <a:gd name="T46" fmla="*/ 872 w 3059"/>
                <a:gd name="T47" fmla="*/ 2115 h 3752"/>
                <a:gd name="T48" fmla="*/ 475 w 3059"/>
                <a:gd name="T49" fmla="*/ 2257 h 3752"/>
                <a:gd name="T50" fmla="*/ 508 w 3059"/>
                <a:gd name="T51" fmla="*/ 2169 h 3752"/>
                <a:gd name="T52" fmla="*/ 1020 w 3059"/>
                <a:gd name="T53" fmla="*/ 1716 h 3752"/>
                <a:gd name="T54" fmla="*/ 1930 w 3059"/>
                <a:gd name="T55" fmla="*/ 1840 h 3752"/>
                <a:gd name="T56" fmla="*/ 977 w 3059"/>
                <a:gd name="T57" fmla="*/ 1854 h 3752"/>
                <a:gd name="T58" fmla="*/ 1020 w 3059"/>
                <a:gd name="T59" fmla="*/ 1716 h 3752"/>
                <a:gd name="T60" fmla="*/ 864 w 3059"/>
                <a:gd name="T61" fmla="*/ 1672 h 3752"/>
                <a:gd name="T62" fmla="*/ 464 w 3059"/>
                <a:gd name="T63" fmla="*/ 1790 h 3752"/>
                <a:gd name="T64" fmla="*/ 522 w 3059"/>
                <a:gd name="T65" fmla="*/ 1717 h 3752"/>
                <a:gd name="T66" fmla="*/ 1879 w 3059"/>
                <a:gd name="T67" fmla="*/ 1232 h 3752"/>
                <a:gd name="T68" fmla="*/ 1922 w 3059"/>
                <a:gd name="T69" fmla="*/ 1371 h 3752"/>
                <a:gd name="T70" fmla="*/ 969 w 3059"/>
                <a:gd name="T71" fmla="*/ 1356 h 3752"/>
                <a:gd name="T72" fmla="*/ 831 w 3059"/>
                <a:gd name="T73" fmla="*/ 1113 h 3752"/>
                <a:gd name="T74" fmla="*/ 666 w 3059"/>
                <a:gd name="T75" fmla="*/ 1418 h 3752"/>
                <a:gd name="T76" fmla="*/ 458 w 3059"/>
                <a:gd name="T77" fmla="*/ 1298 h 3752"/>
                <a:gd name="T78" fmla="*/ 536 w 3059"/>
                <a:gd name="T79" fmla="*/ 1247 h 3752"/>
                <a:gd name="T80" fmla="*/ 592 w 3059"/>
                <a:gd name="T81" fmla="*/ 402 h 3752"/>
                <a:gd name="T82" fmla="*/ 735 w 3059"/>
                <a:gd name="T83" fmla="*/ 667 h 3752"/>
                <a:gd name="T84" fmla="*/ 1716 w 3059"/>
                <a:gd name="T85" fmla="*/ 645 h 3752"/>
                <a:gd name="T86" fmla="*/ 1819 w 3059"/>
                <a:gd name="T87" fmla="*/ 375 h 3752"/>
                <a:gd name="T88" fmla="*/ 2378 w 3059"/>
                <a:gd name="T89" fmla="*/ 473 h 3752"/>
                <a:gd name="T90" fmla="*/ 2288 w 3059"/>
                <a:gd name="T91" fmla="*/ 2201 h 3752"/>
                <a:gd name="T92" fmla="*/ 1526 w 3059"/>
                <a:gd name="T93" fmla="*/ 3247 h 3752"/>
                <a:gd name="T94" fmla="*/ 51 w 3059"/>
                <a:gd name="T95" fmla="*/ 3301 h 3752"/>
                <a:gd name="T96" fmla="*/ 23 w 3059"/>
                <a:gd name="T97" fmla="*/ 491 h 3752"/>
                <a:gd name="T98" fmla="*/ 1208 w 3059"/>
                <a:gd name="T99" fmla="*/ 107 h 3752"/>
                <a:gd name="T100" fmla="*/ 1138 w 3059"/>
                <a:gd name="T101" fmla="*/ 229 h 3752"/>
                <a:gd name="T102" fmla="*/ 1277 w 3059"/>
                <a:gd name="T103" fmla="*/ 229 h 3752"/>
                <a:gd name="T104" fmla="*/ 1208 w 3059"/>
                <a:gd name="T105" fmla="*/ 107 h 3752"/>
                <a:gd name="T106" fmla="*/ 1371 w 3059"/>
                <a:gd name="T107" fmla="*/ 92 h 3752"/>
                <a:gd name="T108" fmla="*/ 1436 w 3059"/>
                <a:gd name="T109" fmla="*/ 257 h 3752"/>
                <a:gd name="T110" fmla="*/ 1691 w 3059"/>
                <a:gd name="T111" fmla="*/ 338 h 3752"/>
                <a:gd name="T112" fmla="*/ 1671 w 3059"/>
                <a:gd name="T113" fmla="*/ 543 h 3752"/>
                <a:gd name="T114" fmla="*/ 768 w 3059"/>
                <a:gd name="T115" fmla="*/ 563 h 3752"/>
                <a:gd name="T116" fmla="*/ 710 w 3059"/>
                <a:gd name="T117" fmla="*/ 365 h 3752"/>
                <a:gd name="T118" fmla="*/ 961 w 3059"/>
                <a:gd name="T119" fmla="*/ 265 h 3752"/>
                <a:gd name="T120" fmla="*/ 1031 w 3059"/>
                <a:gd name="T121" fmla="*/ 121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9" h="3752">
                  <a:moveTo>
                    <a:pt x="2743" y="2733"/>
                  </a:moveTo>
                  <a:lnTo>
                    <a:pt x="2720" y="2736"/>
                  </a:lnTo>
                  <a:lnTo>
                    <a:pt x="2697" y="2741"/>
                  </a:lnTo>
                  <a:lnTo>
                    <a:pt x="2676" y="2753"/>
                  </a:lnTo>
                  <a:lnTo>
                    <a:pt x="2657" y="2770"/>
                  </a:lnTo>
                  <a:lnTo>
                    <a:pt x="2295" y="3176"/>
                  </a:lnTo>
                  <a:lnTo>
                    <a:pt x="2107" y="3025"/>
                  </a:lnTo>
                  <a:lnTo>
                    <a:pt x="2086" y="3012"/>
                  </a:lnTo>
                  <a:lnTo>
                    <a:pt x="2063" y="3004"/>
                  </a:lnTo>
                  <a:lnTo>
                    <a:pt x="2040" y="3002"/>
                  </a:lnTo>
                  <a:lnTo>
                    <a:pt x="2016" y="3004"/>
                  </a:lnTo>
                  <a:lnTo>
                    <a:pt x="1994" y="3012"/>
                  </a:lnTo>
                  <a:lnTo>
                    <a:pt x="1973" y="3024"/>
                  </a:lnTo>
                  <a:lnTo>
                    <a:pt x="1956" y="3041"/>
                  </a:lnTo>
                  <a:lnTo>
                    <a:pt x="1942" y="3063"/>
                  </a:lnTo>
                  <a:lnTo>
                    <a:pt x="1935" y="3086"/>
                  </a:lnTo>
                  <a:lnTo>
                    <a:pt x="1932" y="3108"/>
                  </a:lnTo>
                  <a:lnTo>
                    <a:pt x="1935" y="3132"/>
                  </a:lnTo>
                  <a:lnTo>
                    <a:pt x="1942" y="3155"/>
                  </a:lnTo>
                  <a:lnTo>
                    <a:pt x="1955" y="3174"/>
                  </a:lnTo>
                  <a:lnTo>
                    <a:pt x="1973" y="3193"/>
                  </a:lnTo>
                  <a:lnTo>
                    <a:pt x="2241" y="3406"/>
                  </a:lnTo>
                  <a:lnTo>
                    <a:pt x="2262" y="3420"/>
                  </a:lnTo>
                  <a:lnTo>
                    <a:pt x="2285" y="3428"/>
                  </a:lnTo>
                  <a:lnTo>
                    <a:pt x="2308" y="3430"/>
                  </a:lnTo>
                  <a:lnTo>
                    <a:pt x="2331" y="3428"/>
                  </a:lnTo>
                  <a:lnTo>
                    <a:pt x="2351" y="3421"/>
                  </a:lnTo>
                  <a:lnTo>
                    <a:pt x="2372" y="3410"/>
                  </a:lnTo>
                  <a:lnTo>
                    <a:pt x="2389" y="3395"/>
                  </a:lnTo>
                  <a:lnTo>
                    <a:pt x="2818" y="2912"/>
                  </a:lnTo>
                  <a:lnTo>
                    <a:pt x="2832" y="2891"/>
                  </a:lnTo>
                  <a:lnTo>
                    <a:pt x="2841" y="2870"/>
                  </a:lnTo>
                  <a:lnTo>
                    <a:pt x="2845" y="2846"/>
                  </a:lnTo>
                  <a:lnTo>
                    <a:pt x="2843" y="2823"/>
                  </a:lnTo>
                  <a:lnTo>
                    <a:pt x="2837" y="2800"/>
                  </a:lnTo>
                  <a:lnTo>
                    <a:pt x="2826" y="2779"/>
                  </a:lnTo>
                  <a:lnTo>
                    <a:pt x="2809" y="2761"/>
                  </a:lnTo>
                  <a:lnTo>
                    <a:pt x="2788" y="2747"/>
                  </a:lnTo>
                  <a:lnTo>
                    <a:pt x="2767" y="2738"/>
                  </a:lnTo>
                  <a:lnTo>
                    <a:pt x="2743" y="2733"/>
                  </a:lnTo>
                  <a:close/>
                  <a:moveTo>
                    <a:pt x="1020" y="2626"/>
                  </a:moveTo>
                  <a:lnTo>
                    <a:pt x="1503" y="2626"/>
                  </a:lnTo>
                  <a:lnTo>
                    <a:pt x="1520" y="2629"/>
                  </a:lnTo>
                  <a:lnTo>
                    <a:pt x="1535" y="2637"/>
                  </a:lnTo>
                  <a:lnTo>
                    <a:pt x="1546" y="2648"/>
                  </a:lnTo>
                  <a:lnTo>
                    <a:pt x="1554" y="2663"/>
                  </a:lnTo>
                  <a:lnTo>
                    <a:pt x="1556" y="2680"/>
                  </a:lnTo>
                  <a:lnTo>
                    <a:pt x="1556" y="2733"/>
                  </a:lnTo>
                  <a:lnTo>
                    <a:pt x="1554" y="2750"/>
                  </a:lnTo>
                  <a:lnTo>
                    <a:pt x="1546" y="2765"/>
                  </a:lnTo>
                  <a:lnTo>
                    <a:pt x="1535" y="2776"/>
                  </a:lnTo>
                  <a:lnTo>
                    <a:pt x="1520" y="2784"/>
                  </a:lnTo>
                  <a:lnTo>
                    <a:pt x="1503" y="2787"/>
                  </a:lnTo>
                  <a:lnTo>
                    <a:pt x="1020" y="2787"/>
                  </a:lnTo>
                  <a:lnTo>
                    <a:pt x="1003" y="2784"/>
                  </a:lnTo>
                  <a:lnTo>
                    <a:pt x="988" y="2776"/>
                  </a:lnTo>
                  <a:lnTo>
                    <a:pt x="977" y="2765"/>
                  </a:lnTo>
                  <a:lnTo>
                    <a:pt x="969" y="2750"/>
                  </a:lnTo>
                  <a:lnTo>
                    <a:pt x="967" y="2733"/>
                  </a:lnTo>
                  <a:lnTo>
                    <a:pt x="967" y="2680"/>
                  </a:lnTo>
                  <a:lnTo>
                    <a:pt x="969" y="2663"/>
                  </a:lnTo>
                  <a:lnTo>
                    <a:pt x="977" y="2648"/>
                  </a:lnTo>
                  <a:lnTo>
                    <a:pt x="988" y="2637"/>
                  </a:lnTo>
                  <a:lnTo>
                    <a:pt x="1003" y="2629"/>
                  </a:lnTo>
                  <a:lnTo>
                    <a:pt x="1020" y="2626"/>
                  </a:lnTo>
                  <a:close/>
                  <a:moveTo>
                    <a:pt x="831" y="2506"/>
                  </a:moveTo>
                  <a:lnTo>
                    <a:pt x="846" y="2509"/>
                  </a:lnTo>
                  <a:lnTo>
                    <a:pt x="860" y="2518"/>
                  </a:lnTo>
                  <a:lnTo>
                    <a:pt x="870" y="2530"/>
                  </a:lnTo>
                  <a:lnTo>
                    <a:pt x="875" y="2545"/>
                  </a:lnTo>
                  <a:lnTo>
                    <a:pt x="875" y="2559"/>
                  </a:lnTo>
                  <a:lnTo>
                    <a:pt x="872" y="2574"/>
                  </a:lnTo>
                  <a:lnTo>
                    <a:pt x="864" y="2588"/>
                  </a:lnTo>
                  <a:lnTo>
                    <a:pt x="666" y="2809"/>
                  </a:lnTo>
                  <a:lnTo>
                    <a:pt x="655" y="2819"/>
                  </a:lnTo>
                  <a:lnTo>
                    <a:pt x="642" y="2824"/>
                  </a:lnTo>
                  <a:lnTo>
                    <a:pt x="628" y="2827"/>
                  </a:lnTo>
                  <a:lnTo>
                    <a:pt x="612" y="2823"/>
                  </a:lnTo>
                  <a:lnTo>
                    <a:pt x="598" y="2815"/>
                  </a:lnTo>
                  <a:lnTo>
                    <a:pt x="475" y="2716"/>
                  </a:lnTo>
                  <a:lnTo>
                    <a:pt x="464" y="2705"/>
                  </a:lnTo>
                  <a:lnTo>
                    <a:pt x="458" y="2691"/>
                  </a:lnTo>
                  <a:lnTo>
                    <a:pt x="456" y="2676"/>
                  </a:lnTo>
                  <a:lnTo>
                    <a:pt x="459" y="2662"/>
                  </a:lnTo>
                  <a:lnTo>
                    <a:pt x="467" y="2647"/>
                  </a:lnTo>
                  <a:lnTo>
                    <a:pt x="478" y="2637"/>
                  </a:lnTo>
                  <a:lnTo>
                    <a:pt x="493" y="2631"/>
                  </a:lnTo>
                  <a:lnTo>
                    <a:pt x="508" y="2629"/>
                  </a:lnTo>
                  <a:lnTo>
                    <a:pt x="522" y="2632"/>
                  </a:lnTo>
                  <a:lnTo>
                    <a:pt x="536" y="2640"/>
                  </a:lnTo>
                  <a:lnTo>
                    <a:pt x="623" y="2709"/>
                  </a:lnTo>
                  <a:lnTo>
                    <a:pt x="790" y="2522"/>
                  </a:lnTo>
                  <a:lnTo>
                    <a:pt x="801" y="2512"/>
                  </a:lnTo>
                  <a:lnTo>
                    <a:pt x="816" y="2507"/>
                  </a:lnTo>
                  <a:lnTo>
                    <a:pt x="831" y="2506"/>
                  </a:lnTo>
                  <a:close/>
                  <a:moveTo>
                    <a:pt x="2362" y="2358"/>
                  </a:moveTo>
                  <a:lnTo>
                    <a:pt x="2433" y="2361"/>
                  </a:lnTo>
                  <a:lnTo>
                    <a:pt x="2503" y="2373"/>
                  </a:lnTo>
                  <a:lnTo>
                    <a:pt x="2570" y="2390"/>
                  </a:lnTo>
                  <a:lnTo>
                    <a:pt x="2633" y="2413"/>
                  </a:lnTo>
                  <a:lnTo>
                    <a:pt x="2695" y="2442"/>
                  </a:lnTo>
                  <a:lnTo>
                    <a:pt x="2752" y="2477"/>
                  </a:lnTo>
                  <a:lnTo>
                    <a:pt x="2805" y="2517"/>
                  </a:lnTo>
                  <a:lnTo>
                    <a:pt x="2855" y="2563"/>
                  </a:lnTo>
                  <a:lnTo>
                    <a:pt x="2900" y="2612"/>
                  </a:lnTo>
                  <a:lnTo>
                    <a:pt x="2941" y="2665"/>
                  </a:lnTo>
                  <a:lnTo>
                    <a:pt x="2975" y="2723"/>
                  </a:lnTo>
                  <a:lnTo>
                    <a:pt x="3005" y="2784"/>
                  </a:lnTo>
                  <a:lnTo>
                    <a:pt x="3029" y="2848"/>
                  </a:lnTo>
                  <a:lnTo>
                    <a:pt x="3046" y="2915"/>
                  </a:lnTo>
                  <a:lnTo>
                    <a:pt x="3056" y="2983"/>
                  </a:lnTo>
                  <a:lnTo>
                    <a:pt x="3059" y="3055"/>
                  </a:lnTo>
                  <a:lnTo>
                    <a:pt x="3056" y="3127"/>
                  </a:lnTo>
                  <a:lnTo>
                    <a:pt x="3046" y="3196"/>
                  </a:lnTo>
                  <a:lnTo>
                    <a:pt x="3029" y="3262"/>
                  </a:lnTo>
                  <a:lnTo>
                    <a:pt x="3005" y="3327"/>
                  </a:lnTo>
                  <a:lnTo>
                    <a:pt x="2975" y="3387"/>
                  </a:lnTo>
                  <a:lnTo>
                    <a:pt x="2941" y="3445"/>
                  </a:lnTo>
                  <a:lnTo>
                    <a:pt x="2900" y="3498"/>
                  </a:lnTo>
                  <a:lnTo>
                    <a:pt x="2855" y="3547"/>
                  </a:lnTo>
                  <a:lnTo>
                    <a:pt x="2805" y="3593"/>
                  </a:lnTo>
                  <a:lnTo>
                    <a:pt x="2752" y="3633"/>
                  </a:lnTo>
                  <a:lnTo>
                    <a:pt x="2695" y="3668"/>
                  </a:lnTo>
                  <a:lnTo>
                    <a:pt x="2633" y="3697"/>
                  </a:lnTo>
                  <a:lnTo>
                    <a:pt x="2570" y="3720"/>
                  </a:lnTo>
                  <a:lnTo>
                    <a:pt x="2503" y="3738"/>
                  </a:lnTo>
                  <a:lnTo>
                    <a:pt x="2433" y="3749"/>
                  </a:lnTo>
                  <a:lnTo>
                    <a:pt x="2362" y="3752"/>
                  </a:lnTo>
                  <a:lnTo>
                    <a:pt x="2291" y="3749"/>
                  </a:lnTo>
                  <a:lnTo>
                    <a:pt x="2221" y="3738"/>
                  </a:lnTo>
                  <a:lnTo>
                    <a:pt x="2154" y="3720"/>
                  </a:lnTo>
                  <a:lnTo>
                    <a:pt x="2090" y="3697"/>
                  </a:lnTo>
                  <a:lnTo>
                    <a:pt x="2029" y="3668"/>
                  </a:lnTo>
                  <a:lnTo>
                    <a:pt x="1972" y="3633"/>
                  </a:lnTo>
                  <a:lnTo>
                    <a:pt x="1918" y="3593"/>
                  </a:lnTo>
                  <a:lnTo>
                    <a:pt x="1868" y="3547"/>
                  </a:lnTo>
                  <a:lnTo>
                    <a:pt x="1824" y="3498"/>
                  </a:lnTo>
                  <a:lnTo>
                    <a:pt x="1783" y="3445"/>
                  </a:lnTo>
                  <a:lnTo>
                    <a:pt x="1749" y="3387"/>
                  </a:lnTo>
                  <a:lnTo>
                    <a:pt x="1719" y="3327"/>
                  </a:lnTo>
                  <a:lnTo>
                    <a:pt x="1695" y="3262"/>
                  </a:lnTo>
                  <a:lnTo>
                    <a:pt x="1678" y="3196"/>
                  </a:lnTo>
                  <a:lnTo>
                    <a:pt x="1668" y="3127"/>
                  </a:lnTo>
                  <a:lnTo>
                    <a:pt x="1665" y="3055"/>
                  </a:lnTo>
                  <a:lnTo>
                    <a:pt x="1668" y="2983"/>
                  </a:lnTo>
                  <a:lnTo>
                    <a:pt x="1678" y="2915"/>
                  </a:lnTo>
                  <a:lnTo>
                    <a:pt x="1695" y="2848"/>
                  </a:lnTo>
                  <a:lnTo>
                    <a:pt x="1719" y="2784"/>
                  </a:lnTo>
                  <a:lnTo>
                    <a:pt x="1749" y="2723"/>
                  </a:lnTo>
                  <a:lnTo>
                    <a:pt x="1783" y="2665"/>
                  </a:lnTo>
                  <a:lnTo>
                    <a:pt x="1824" y="2612"/>
                  </a:lnTo>
                  <a:lnTo>
                    <a:pt x="1868" y="2563"/>
                  </a:lnTo>
                  <a:lnTo>
                    <a:pt x="1918" y="2517"/>
                  </a:lnTo>
                  <a:lnTo>
                    <a:pt x="1972" y="2477"/>
                  </a:lnTo>
                  <a:lnTo>
                    <a:pt x="2029" y="2442"/>
                  </a:lnTo>
                  <a:lnTo>
                    <a:pt x="2090" y="2413"/>
                  </a:lnTo>
                  <a:lnTo>
                    <a:pt x="2154" y="2390"/>
                  </a:lnTo>
                  <a:lnTo>
                    <a:pt x="2221" y="2373"/>
                  </a:lnTo>
                  <a:lnTo>
                    <a:pt x="2291" y="2361"/>
                  </a:lnTo>
                  <a:lnTo>
                    <a:pt x="2362" y="2358"/>
                  </a:lnTo>
                  <a:close/>
                  <a:moveTo>
                    <a:pt x="1020" y="2144"/>
                  </a:moveTo>
                  <a:lnTo>
                    <a:pt x="1611" y="2144"/>
                  </a:lnTo>
                  <a:lnTo>
                    <a:pt x="1627" y="2147"/>
                  </a:lnTo>
                  <a:lnTo>
                    <a:pt x="1642" y="2155"/>
                  </a:lnTo>
                  <a:lnTo>
                    <a:pt x="1654" y="2166"/>
                  </a:lnTo>
                  <a:lnTo>
                    <a:pt x="1661" y="2181"/>
                  </a:lnTo>
                  <a:lnTo>
                    <a:pt x="1665" y="2198"/>
                  </a:lnTo>
                  <a:lnTo>
                    <a:pt x="1665" y="2251"/>
                  </a:lnTo>
                  <a:lnTo>
                    <a:pt x="1661" y="2268"/>
                  </a:lnTo>
                  <a:lnTo>
                    <a:pt x="1654" y="2283"/>
                  </a:lnTo>
                  <a:lnTo>
                    <a:pt x="1642" y="2294"/>
                  </a:lnTo>
                  <a:lnTo>
                    <a:pt x="1627" y="2302"/>
                  </a:lnTo>
                  <a:lnTo>
                    <a:pt x="1611" y="2305"/>
                  </a:lnTo>
                  <a:lnTo>
                    <a:pt x="1020" y="2305"/>
                  </a:lnTo>
                  <a:lnTo>
                    <a:pt x="1003" y="2302"/>
                  </a:lnTo>
                  <a:lnTo>
                    <a:pt x="988" y="2294"/>
                  </a:lnTo>
                  <a:lnTo>
                    <a:pt x="977" y="2283"/>
                  </a:lnTo>
                  <a:lnTo>
                    <a:pt x="969" y="2268"/>
                  </a:lnTo>
                  <a:lnTo>
                    <a:pt x="967" y="2251"/>
                  </a:lnTo>
                  <a:lnTo>
                    <a:pt x="967" y="2198"/>
                  </a:lnTo>
                  <a:lnTo>
                    <a:pt x="969" y="2181"/>
                  </a:lnTo>
                  <a:lnTo>
                    <a:pt x="977" y="2166"/>
                  </a:lnTo>
                  <a:lnTo>
                    <a:pt x="988" y="2155"/>
                  </a:lnTo>
                  <a:lnTo>
                    <a:pt x="1003" y="2147"/>
                  </a:lnTo>
                  <a:lnTo>
                    <a:pt x="1020" y="2144"/>
                  </a:lnTo>
                  <a:close/>
                  <a:moveTo>
                    <a:pt x="831" y="2047"/>
                  </a:moveTo>
                  <a:lnTo>
                    <a:pt x="846" y="2050"/>
                  </a:lnTo>
                  <a:lnTo>
                    <a:pt x="860" y="2059"/>
                  </a:lnTo>
                  <a:lnTo>
                    <a:pt x="870" y="2070"/>
                  </a:lnTo>
                  <a:lnTo>
                    <a:pt x="875" y="2085"/>
                  </a:lnTo>
                  <a:lnTo>
                    <a:pt x="875" y="2100"/>
                  </a:lnTo>
                  <a:lnTo>
                    <a:pt x="872" y="2115"/>
                  </a:lnTo>
                  <a:lnTo>
                    <a:pt x="864" y="2128"/>
                  </a:lnTo>
                  <a:lnTo>
                    <a:pt x="666" y="2350"/>
                  </a:lnTo>
                  <a:lnTo>
                    <a:pt x="655" y="2359"/>
                  </a:lnTo>
                  <a:lnTo>
                    <a:pt x="642" y="2365"/>
                  </a:lnTo>
                  <a:lnTo>
                    <a:pt x="628" y="2367"/>
                  </a:lnTo>
                  <a:lnTo>
                    <a:pt x="612" y="2364"/>
                  </a:lnTo>
                  <a:lnTo>
                    <a:pt x="598" y="2356"/>
                  </a:lnTo>
                  <a:lnTo>
                    <a:pt x="475" y="2257"/>
                  </a:lnTo>
                  <a:lnTo>
                    <a:pt x="464" y="2246"/>
                  </a:lnTo>
                  <a:lnTo>
                    <a:pt x="458" y="2232"/>
                  </a:lnTo>
                  <a:lnTo>
                    <a:pt x="456" y="2217"/>
                  </a:lnTo>
                  <a:lnTo>
                    <a:pt x="459" y="2202"/>
                  </a:lnTo>
                  <a:lnTo>
                    <a:pt x="467" y="2188"/>
                  </a:lnTo>
                  <a:lnTo>
                    <a:pt x="478" y="2177"/>
                  </a:lnTo>
                  <a:lnTo>
                    <a:pt x="493" y="2172"/>
                  </a:lnTo>
                  <a:lnTo>
                    <a:pt x="508" y="2169"/>
                  </a:lnTo>
                  <a:lnTo>
                    <a:pt x="522" y="2173"/>
                  </a:lnTo>
                  <a:lnTo>
                    <a:pt x="536" y="2181"/>
                  </a:lnTo>
                  <a:lnTo>
                    <a:pt x="623" y="2250"/>
                  </a:lnTo>
                  <a:lnTo>
                    <a:pt x="790" y="2062"/>
                  </a:lnTo>
                  <a:lnTo>
                    <a:pt x="801" y="2052"/>
                  </a:lnTo>
                  <a:lnTo>
                    <a:pt x="816" y="2048"/>
                  </a:lnTo>
                  <a:lnTo>
                    <a:pt x="831" y="2047"/>
                  </a:lnTo>
                  <a:close/>
                  <a:moveTo>
                    <a:pt x="1020" y="1716"/>
                  </a:moveTo>
                  <a:lnTo>
                    <a:pt x="1879" y="1716"/>
                  </a:lnTo>
                  <a:lnTo>
                    <a:pt x="1896" y="1718"/>
                  </a:lnTo>
                  <a:lnTo>
                    <a:pt x="1910" y="1726"/>
                  </a:lnTo>
                  <a:lnTo>
                    <a:pt x="1922" y="1737"/>
                  </a:lnTo>
                  <a:lnTo>
                    <a:pt x="1930" y="1752"/>
                  </a:lnTo>
                  <a:lnTo>
                    <a:pt x="1932" y="1769"/>
                  </a:lnTo>
                  <a:lnTo>
                    <a:pt x="1932" y="1823"/>
                  </a:lnTo>
                  <a:lnTo>
                    <a:pt x="1930" y="1840"/>
                  </a:lnTo>
                  <a:lnTo>
                    <a:pt x="1922" y="1854"/>
                  </a:lnTo>
                  <a:lnTo>
                    <a:pt x="1910" y="1866"/>
                  </a:lnTo>
                  <a:lnTo>
                    <a:pt x="1896" y="1874"/>
                  </a:lnTo>
                  <a:lnTo>
                    <a:pt x="1879" y="1876"/>
                  </a:lnTo>
                  <a:lnTo>
                    <a:pt x="1020" y="1876"/>
                  </a:lnTo>
                  <a:lnTo>
                    <a:pt x="1003" y="1874"/>
                  </a:lnTo>
                  <a:lnTo>
                    <a:pt x="988" y="1866"/>
                  </a:lnTo>
                  <a:lnTo>
                    <a:pt x="977" y="1854"/>
                  </a:lnTo>
                  <a:lnTo>
                    <a:pt x="969" y="1840"/>
                  </a:lnTo>
                  <a:lnTo>
                    <a:pt x="967" y="1823"/>
                  </a:lnTo>
                  <a:lnTo>
                    <a:pt x="967" y="1769"/>
                  </a:lnTo>
                  <a:lnTo>
                    <a:pt x="969" y="1752"/>
                  </a:lnTo>
                  <a:lnTo>
                    <a:pt x="977" y="1737"/>
                  </a:lnTo>
                  <a:lnTo>
                    <a:pt x="988" y="1726"/>
                  </a:lnTo>
                  <a:lnTo>
                    <a:pt x="1003" y="1718"/>
                  </a:lnTo>
                  <a:lnTo>
                    <a:pt x="1020" y="1716"/>
                  </a:lnTo>
                  <a:close/>
                  <a:moveTo>
                    <a:pt x="831" y="1591"/>
                  </a:moveTo>
                  <a:lnTo>
                    <a:pt x="846" y="1594"/>
                  </a:lnTo>
                  <a:lnTo>
                    <a:pt x="860" y="1603"/>
                  </a:lnTo>
                  <a:lnTo>
                    <a:pt x="870" y="1614"/>
                  </a:lnTo>
                  <a:lnTo>
                    <a:pt x="875" y="1629"/>
                  </a:lnTo>
                  <a:lnTo>
                    <a:pt x="875" y="1644"/>
                  </a:lnTo>
                  <a:lnTo>
                    <a:pt x="872" y="1659"/>
                  </a:lnTo>
                  <a:lnTo>
                    <a:pt x="864" y="1672"/>
                  </a:lnTo>
                  <a:lnTo>
                    <a:pt x="666" y="1894"/>
                  </a:lnTo>
                  <a:lnTo>
                    <a:pt x="655" y="1903"/>
                  </a:lnTo>
                  <a:lnTo>
                    <a:pt x="642" y="1909"/>
                  </a:lnTo>
                  <a:lnTo>
                    <a:pt x="628" y="1911"/>
                  </a:lnTo>
                  <a:lnTo>
                    <a:pt x="612" y="1908"/>
                  </a:lnTo>
                  <a:lnTo>
                    <a:pt x="598" y="1900"/>
                  </a:lnTo>
                  <a:lnTo>
                    <a:pt x="475" y="1801"/>
                  </a:lnTo>
                  <a:lnTo>
                    <a:pt x="464" y="1790"/>
                  </a:lnTo>
                  <a:lnTo>
                    <a:pt x="458" y="1776"/>
                  </a:lnTo>
                  <a:lnTo>
                    <a:pt x="456" y="1761"/>
                  </a:lnTo>
                  <a:lnTo>
                    <a:pt x="459" y="1745"/>
                  </a:lnTo>
                  <a:lnTo>
                    <a:pt x="467" y="1732"/>
                  </a:lnTo>
                  <a:lnTo>
                    <a:pt x="478" y="1721"/>
                  </a:lnTo>
                  <a:lnTo>
                    <a:pt x="493" y="1716"/>
                  </a:lnTo>
                  <a:lnTo>
                    <a:pt x="508" y="1713"/>
                  </a:lnTo>
                  <a:lnTo>
                    <a:pt x="522" y="1717"/>
                  </a:lnTo>
                  <a:lnTo>
                    <a:pt x="536" y="1725"/>
                  </a:lnTo>
                  <a:lnTo>
                    <a:pt x="623" y="1794"/>
                  </a:lnTo>
                  <a:lnTo>
                    <a:pt x="790" y="1607"/>
                  </a:lnTo>
                  <a:lnTo>
                    <a:pt x="801" y="1596"/>
                  </a:lnTo>
                  <a:lnTo>
                    <a:pt x="816" y="1592"/>
                  </a:lnTo>
                  <a:lnTo>
                    <a:pt x="831" y="1591"/>
                  </a:lnTo>
                  <a:close/>
                  <a:moveTo>
                    <a:pt x="1020" y="1232"/>
                  </a:moveTo>
                  <a:lnTo>
                    <a:pt x="1879" y="1232"/>
                  </a:lnTo>
                  <a:lnTo>
                    <a:pt x="1896" y="1236"/>
                  </a:lnTo>
                  <a:lnTo>
                    <a:pt x="1910" y="1243"/>
                  </a:lnTo>
                  <a:lnTo>
                    <a:pt x="1922" y="1255"/>
                  </a:lnTo>
                  <a:lnTo>
                    <a:pt x="1930" y="1270"/>
                  </a:lnTo>
                  <a:lnTo>
                    <a:pt x="1932" y="1286"/>
                  </a:lnTo>
                  <a:lnTo>
                    <a:pt x="1932" y="1340"/>
                  </a:lnTo>
                  <a:lnTo>
                    <a:pt x="1930" y="1356"/>
                  </a:lnTo>
                  <a:lnTo>
                    <a:pt x="1922" y="1371"/>
                  </a:lnTo>
                  <a:lnTo>
                    <a:pt x="1910" y="1384"/>
                  </a:lnTo>
                  <a:lnTo>
                    <a:pt x="1896" y="1391"/>
                  </a:lnTo>
                  <a:lnTo>
                    <a:pt x="1879" y="1394"/>
                  </a:lnTo>
                  <a:lnTo>
                    <a:pt x="1020" y="1394"/>
                  </a:lnTo>
                  <a:lnTo>
                    <a:pt x="1003" y="1391"/>
                  </a:lnTo>
                  <a:lnTo>
                    <a:pt x="988" y="1384"/>
                  </a:lnTo>
                  <a:lnTo>
                    <a:pt x="977" y="1371"/>
                  </a:lnTo>
                  <a:lnTo>
                    <a:pt x="969" y="1356"/>
                  </a:lnTo>
                  <a:lnTo>
                    <a:pt x="967" y="1340"/>
                  </a:lnTo>
                  <a:lnTo>
                    <a:pt x="967" y="1286"/>
                  </a:lnTo>
                  <a:lnTo>
                    <a:pt x="969" y="1270"/>
                  </a:lnTo>
                  <a:lnTo>
                    <a:pt x="977" y="1255"/>
                  </a:lnTo>
                  <a:lnTo>
                    <a:pt x="988" y="1243"/>
                  </a:lnTo>
                  <a:lnTo>
                    <a:pt x="1003" y="1236"/>
                  </a:lnTo>
                  <a:lnTo>
                    <a:pt x="1020" y="1232"/>
                  </a:lnTo>
                  <a:close/>
                  <a:moveTo>
                    <a:pt x="831" y="1113"/>
                  </a:moveTo>
                  <a:lnTo>
                    <a:pt x="846" y="1118"/>
                  </a:lnTo>
                  <a:lnTo>
                    <a:pt x="860" y="1126"/>
                  </a:lnTo>
                  <a:lnTo>
                    <a:pt x="870" y="1138"/>
                  </a:lnTo>
                  <a:lnTo>
                    <a:pt x="875" y="1152"/>
                  </a:lnTo>
                  <a:lnTo>
                    <a:pt x="875" y="1168"/>
                  </a:lnTo>
                  <a:lnTo>
                    <a:pt x="872" y="1182"/>
                  </a:lnTo>
                  <a:lnTo>
                    <a:pt x="864" y="1195"/>
                  </a:lnTo>
                  <a:lnTo>
                    <a:pt x="666" y="1418"/>
                  </a:lnTo>
                  <a:lnTo>
                    <a:pt x="655" y="1427"/>
                  </a:lnTo>
                  <a:lnTo>
                    <a:pt x="642" y="1433"/>
                  </a:lnTo>
                  <a:lnTo>
                    <a:pt x="628" y="1434"/>
                  </a:lnTo>
                  <a:lnTo>
                    <a:pt x="612" y="1431"/>
                  </a:lnTo>
                  <a:lnTo>
                    <a:pt x="598" y="1423"/>
                  </a:lnTo>
                  <a:lnTo>
                    <a:pt x="475" y="1325"/>
                  </a:lnTo>
                  <a:lnTo>
                    <a:pt x="464" y="1313"/>
                  </a:lnTo>
                  <a:lnTo>
                    <a:pt x="458" y="1298"/>
                  </a:lnTo>
                  <a:lnTo>
                    <a:pt x="456" y="1284"/>
                  </a:lnTo>
                  <a:lnTo>
                    <a:pt x="459" y="1269"/>
                  </a:lnTo>
                  <a:lnTo>
                    <a:pt x="467" y="1255"/>
                  </a:lnTo>
                  <a:lnTo>
                    <a:pt x="478" y="1245"/>
                  </a:lnTo>
                  <a:lnTo>
                    <a:pt x="493" y="1238"/>
                  </a:lnTo>
                  <a:lnTo>
                    <a:pt x="508" y="1237"/>
                  </a:lnTo>
                  <a:lnTo>
                    <a:pt x="522" y="1239"/>
                  </a:lnTo>
                  <a:lnTo>
                    <a:pt x="536" y="1247"/>
                  </a:lnTo>
                  <a:lnTo>
                    <a:pt x="623" y="1317"/>
                  </a:lnTo>
                  <a:lnTo>
                    <a:pt x="790" y="1130"/>
                  </a:lnTo>
                  <a:lnTo>
                    <a:pt x="801" y="1120"/>
                  </a:lnTo>
                  <a:lnTo>
                    <a:pt x="816" y="1114"/>
                  </a:lnTo>
                  <a:lnTo>
                    <a:pt x="831" y="1113"/>
                  </a:lnTo>
                  <a:close/>
                  <a:moveTo>
                    <a:pt x="162" y="375"/>
                  </a:moveTo>
                  <a:lnTo>
                    <a:pt x="596" y="375"/>
                  </a:lnTo>
                  <a:lnTo>
                    <a:pt x="592" y="402"/>
                  </a:lnTo>
                  <a:lnTo>
                    <a:pt x="591" y="431"/>
                  </a:lnTo>
                  <a:lnTo>
                    <a:pt x="594" y="474"/>
                  </a:lnTo>
                  <a:lnTo>
                    <a:pt x="604" y="515"/>
                  </a:lnTo>
                  <a:lnTo>
                    <a:pt x="620" y="553"/>
                  </a:lnTo>
                  <a:lnTo>
                    <a:pt x="642" y="588"/>
                  </a:lnTo>
                  <a:lnTo>
                    <a:pt x="668" y="619"/>
                  </a:lnTo>
                  <a:lnTo>
                    <a:pt x="700" y="646"/>
                  </a:lnTo>
                  <a:lnTo>
                    <a:pt x="735" y="667"/>
                  </a:lnTo>
                  <a:lnTo>
                    <a:pt x="773" y="683"/>
                  </a:lnTo>
                  <a:lnTo>
                    <a:pt x="814" y="694"/>
                  </a:lnTo>
                  <a:lnTo>
                    <a:pt x="857" y="697"/>
                  </a:lnTo>
                  <a:lnTo>
                    <a:pt x="1559" y="697"/>
                  </a:lnTo>
                  <a:lnTo>
                    <a:pt x="1602" y="694"/>
                  </a:lnTo>
                  <a:lnTo>
                    <a:pt x="1643" y="683"/>
                  </a:lnTo>
                  <a:lnTo>
                    <a:pt x="1680" y="667"/>
                  </a:lnTo>
                  <a:lnTo>
                    <a:pt x="1716" y="645"/>
                  </a:lnTo>
                  <a:lnTo>
                    <a:pt x="1746" y="619"/>
                  </a:lnTo>
                  <a:lnTo>
                    <a:pt x="1774" y="587"/>
                  </a:lnTo>
                  <a:lnTo>
                    <a:pt x="1795" y="551"/>
                  </a:lnTo>
                  <a:lnTo>
                    <a:pt x="1811" y="513"/>
                  </a:lnTo>
                  <a:lnTo>
                    <a:pt x="1822" y="471"/>
                  </a:lnTo>
                  <a:lnTo>
                    <a:pt x="1825" y="428"/>
                  </a:lnTo>
                  <a:lnTo>
                    <a:pt x="1824" y="401"/>
                  </a:lnTo>
                  <a:lnTo>
                    <a:pt x="1819" y="375"/>
                  </a:lnTo>
                  <a:lnTo>
                    <a:pt x="2147" y="375"/>
                  </a:lnTo>
                  <a:lnTo>
                    <a:pt x="2193" y="377"/>
                  </a:lnTo>
                  <a:lnTo>
                    <a:pt x="2234" y="384"/>
                  </a:lnTo>
                  <a:lnTo>
                    <a:pt x="2270" y="396"/>
                  </a:lnTo>
                  <a:lnTo>
                    <a:pt x="2304" y="409"/>
                  </a:lnTo>
                  <a:lnTo>
                    <a:pt x="2333" y="428"/>
                  </a:lnTo>
                  <a:lnTo>
                    <a:pt x="2358" y="449"/>
                  </a:lnTo>
                  <a:lnTo>
                    <a:pt x="2378" y="473"/>
                  </a:lnTo>
                  <a:lnTo>
                    <a:pt x="2394" y="499"/>
                  </a:lnTo>
                  <a:lnTo>
                    <a:pt x="2406" y="528"/>
                  </a:lnTo>
                  <a:lnTo>
                    <a:pt x="2414" y="558"/>
                  </a:lnTo>
                  <a:lnTo>
                    <a:pt x="2416" y="590"/>
                  </a:lnTo>
                  <a:lnTo>
                    <a:pt x="2416" y="2200"/>
                  </a:lnTo>
                  <a:lnTo>
                    <a:pt x="2389" y="2199"/>
                  </a:lnTo>
                  <a:lnTo>
                    <a:pt x="2362" y="2198"/>
                  </a:lnTo>
                  <a:lnTo>
                    <a:pt x="2288" y="2201"/>
                  </a:lnTo>
                  <a:lnTo>
                    <a:pt x="2217" y="2210"/>
                  </a:lnTo>
                  <a:lnTo>
                    <a:pt x="2147" y="2226"/>
                  </a:lnTo>
                  <a:lnTo>
                    <a:pt x="2147" y="965"/>
                  </a:lnTo>
                  <a:lnTo>
                    <a:pt x="269" y="965"/>
                  </a:lnTo>
                  <a:lnTo>
                    <a:pt x="269" y="3108"/>
                  </a:lnTo>
                  <a:lnTo>
                    <a:pt x="1506" y="3108"/>
                  </a:lnTo>
                  <a:lnTo>
                    <a:pt x="1513" y="3179"/>
                  </a:lnTo>
                  <a:lnTo>
                    <a:pt x="1526" y="3247"/>
                  </a:lnTo>
                  <a:lnTo>
                    <a:pt x="1544" y="3313"/>
                  </a:lnTo>
                  <a:lnTo>
                    <a:pt x="1567" y="3377"/>
                  </a:lnTo>
                  <a:lnTo>
                    <a:pt x="215" y="3377"/>
                  </a:lnTo>
                  <a:lnTo>
                    <a:pt x="176" y="3373"/>
                  </a:lnTo>
                  <a:lnTo>
                    <a:pt x="140" y="3363"/>
                  </a:lnTo>
                  <a:lnTo>
                    <a:pt x="107" y="3347"/>
                  </a:lnTo>
                  <a:lnTo>
                    <a:pt x="76" y="3327"/>
                  </a:lnTo>
                  <a:lnTo>
                    <a:pt x="51" y="3301"/>
                  </a:lnTo>
                  <a:lnTo>
                    <a:pt x="29" y="3271"/>
                  </a:lnTo>
                  <a:lnTo>
                    <a:pt x="14" y="3237"/>
                  </a:lnTo>
                  <a:lnTo>
                    <a:pt x="3" y="3201"/>
                  </a:lnTo>
                  <a:lnTo>
                    <a:pt x="0" y="3162"/>
                  </a:lnTo>
                  <a:lnTo>
                    <a:pt x="0" y="590"/>
                  </a:lnTo>
                  <a:lnTo>
                    <a:pt x="3" y="555"/>
                  </a:lnTo>
                  <a:lnTo>
                    <a:pt x="10" y="522"/>
                  </a:lnTo>
                  <a:lnTo>
                    <a:pt x="23" y="491"/>
                  </a:lnTo>
                  <a:lnTo>
                    <a:pt x="39" y="463"/>
                  </a:lnTo>
                  <a:lnTo>
                    <a:pt x="57" y="438"/>
                  </a:lnTo>
                  <a:lnTo>
                    <a:pt x="76" y="416"/>
                  </a:lnTo>
                  <a:lnTo>
                    <a:pt x="98" y="399"/>
                  </a:lnTo>
                  <a:lnTo>
                    <a:pt x="119" y="387"/>
                  </a:lnTo>
                  <a:lnTo>
                    <a:pt x="141" y="377"/>
                  </a:lnTo>
                  <a:lnTo>
                    <a:pt x="162" y="375"/>
                  </a:lnTo>
                  <a:close/>
                  <a:moveTo>
                    <a:pt x="1208" y="107"/>
                  </a:moveTo>
                  <a:lnTo>
                    <a:pt x="1186" y="110"/>
                  </a:lnTo>
                  <a:lnTo>
                    <a:pt x="1167" y="118"/>
                  </a:lnTo>
                  <a:lnTo>
                    <a:pt x="1151" y="131"/>
                  </a:lnTo>
                  <a:lnTo>
                    <a:pt x="1138" y="147"/>
                  </a:lnTo>
                  <a:lnTo>
                    <a:pt x="1131" y="166"/>
                  </a:lnTo>
                  <a:lnTo>
                    <a:pt x="1127" y="188"/>
                  </a:lnTo>
                  <a:lnTo>
                    <a:pt x="1131" y="209"/>
                  </a:lnTo>
                  <a:lnTo>
                    <a:pt x="1138" y="229"/>
                  </a:lnTo>
                  <a:lnTo>
                    <a:pt x="1151" y="244"/>
                  </a:lnTo>
                  <a:lnTo>
                    <a:pt x="1167" y="257"/>
                  </a:lnTo>
                  <a:lnTo>
                    <a:pt x="1186" y="265"/>
                  </a:lnTo>
                  <a:lnTo>
                    <a:pt x="1208" y="268"/>
                  </a:lnTo>
                  <a:lnTo>
                    <a:pt x="1230" y="265"/>
                  </a:lnTo>
                  <a:lnTo>
                    <a:pt x="1249" y="257"/>
                  </a:lnTo>
                  <a:lnTo>
                    <a:pt x="1265" y="244"/>
                  </a:lnTo>
                  <a:lnTo>
                    <a:pt x="1277" y="229"/>
                  </a:lnTo>
                  <a:lnTo>
                    <a:pt x="1285" y="209"/>
                  </a:lnTo>
                  <a:lnTo>
                    <a:pt x="1289" y="188"/>
                  </a:lnTo>
                  <a:lnTo>
                    <a:pt x="1285" y="166"/>
                  </a:lnTo>
                  <a:lnTo>
                    <a:pt x="1277" y="147"/>
                  </a:lnTo>
                  <a:lnTo>
                    <a:pt x="1265" y="131"/>
                  </a:lnTo>
                  <a:lnTo>
                    <a:pt x="1249" y="118"/>
                  </a:lnTo>
                  <a:lnTo>
                    <a:pt x="1230" y="110"/>
                  </a:lnTo>
                  <a:lnTo>
                    <a:pt x="1208" y="107"/>
                  </a:lnTo>
                  <a:close/>
                  <a:moveTo>
                    <a:pt x="1206" y="0"/>
                  </a:moveTo>
                  <a:lnTo>
                    <a:pt x="1210" y="0"/>
                  </a:lnTo>
                  <a:lnTo>
                    <a:pt x="1243" y="3"/>
                  </a:lnTo>
                  <a:lnTo>
                    <a:pt x="1275" y="11"/>
                  </a:lnTo>
                  <a:lnTo>
                    <a:pt x="1304" y="25"/>
                  </a:lnTo>
                  <a:lnTo>
                    <a:pt x="1330" y="43"/>
                  </a:lnTo>
                  <a:lnTo>
                    <a:pt x="1353" y="66"/>
                  </a:lnTo>
                  <a:lnTo>
                    <a:pt x="1371" y="92"/>
                  </a:lnTo>
                  <a:lnTo>
                    <a:pt x="1384" y="121"/>
                  </a:lnTo>
                  <a:lnTo>
                    <a:pt x="1392" y="152"/>
                  </a:lnTo>
                  <a:lnTo>
                    <a:pt x="1396" y="185"/>
                  </a:lnTo>
                  <a:lnTo>
                    <a:pt x="1396" y="188"/>
                  </a:lnTo>
                  <a:lnTo>
                    <a:pt x="1398" y="209"/>
                  </a:lnTo>
                  <a:lnTo>
                    <a:pt x="1407" y="229"/>
                  </a:lnTo>
                  <a:lnTo>
                    <a:pt x="1420" y="244"/>
                  </a:lnTo>
                  <a:lnTo>
                    <a:pt x="1436" y="257"/>
                  </a:lnTo>
                  <a:lnTo>
                    <a:pt x="1454" y="265"/>
                  </a:lnTo>
                  <a:lnTo>
                    <a:pt x="1476" y="268"/>
                  </a:lnTo>
                  <a:lnTo>
                    <a:pt x="1559" y="268"/>
                  </a:lnTo>
                  <a:lnTo>
                    <a:pt x="1590" y="272"/>
                  </a:lnTo>
                  <a:lnTo>
                    <a:pt x="1620" y="281"/>
                  </a:lnTo>
                  <a:lnTo>
                    <a:pt x="1647" y="296"/>
                  </a:lnTo>
                  <a:lnTo>
                    <a:pt x="1671" y="315"/>
                  </a:lnTo>
                  <a:lnTo>
                    <a:pt x="1691" y="338"/>
                  </a:lnTo>
                  <a:lnTo>
                    <a:pt x="1705" y="365"/>
                  </a:lnTo>
                  <a:lnTo>
                    <a:pt x="1715" y="396"/>
                  </a:lnTo>
                  <a:lnTo>
                    <a:pt x="1718" y="428"/>
                  </a:lnTo>
                  <a:lnTo>
                    <a:pt x="1718" y="431"/>
                  </a:lnTo>
                  <a:lnTo>
                    <a:pt x="1715" y="463"/>
                  </a:lnTo>
                  <a:lnTo>
                    <a:pt x="1705" y="492"/>
                  </a:lnTo>
                  <a:lnTo>
                    <a:pt x="1691" y="520"/>
                  </a:lnTo>
                  <a:lnTo>
                    <a:pt x="1671" y="543"/>
                  </a:lnTo>
                  <a:lnTo>
                    <a:pt x="1647" y="563"/>
                  </a:lnTo>
                  <a:lnTo>
                    <a:pt x="1620" y="578"/>
                  </a:lnTo>
                  <a:lnTo>
                    <a:pt x="1590" y="587"/>
                  </a:lnTo>
                  <a:lnTo>
                    <a:pt x="1559" y="590"/>
                  </a:lnTo>
                  <a:lnTo>
                    <a:pt x="857" y="590"/>
                  </a:lnTo>
                  <a:lnTo>
                    <a:pt x="825" y="587"/>
                  </a:lnTo>
                  <a:lnTo>
                    <a:pt x="796" y="578"/>
                  </a:lnTo>
                  <a:lnTo>
                    <a:pt x="768" y="563"/>
                  </a:lnTo>
                  <a:lnTo>
                    <a:pt x="745" y="543"/>
                  </a:lnTo>
                  <a:lnTo>
                    <a:pt x="725" y="520"/>
                  </a:lnTo>
                  <a:lnTo>
                    <a:pt x="710" y="492"/>
                  </a:lnTo>
                  <a:lnTo>
                    <a:pt x="701" y="463"/>
                  </a:lnTo>
                  <a:lnTo>
                    <a:pt x="698" y="431"/>
                  </a:lnTo>
                  <a:lnTo>
                    <a:pt x="698" y="428"/>
                  </a:lnTo>
                  <a:lnTo>
                    <a:pt x="701" y="396"/>
                  </a:lnTo>
                  <a:lnTo>
                    <a:pt x="710" y="365"/>
                  </a:lnTo>
                  <a:lnTo>
                    <a:pt x="725" y="338"/>
                  </a:lnTo>
                  <a:lnTo>
                    <a:pt x="745" y="315"/>
                  </a:lnTo>
                  <a:lnTo>
                    <a:pt x="768" y="296"/>
                  </a:lnTo>
                  <a:lnTo>
                    <a:pt x="796" y="281"/>
                  </a:lnTo>
                  <a:lnTo>
                    <a:pt x="825" y="272"/>
                  </a:lnTo>
                  <a:lnTo>
                    <a:pt x="857" y="268"/>
                  </a:lnTo>
                  <a:lnTo>
                    <a:pt x="940" y="268"/>
                  </a:lnTo>
                  <a:lnTo>
                    <a:pt x="961" y="265"/>
                  </a:lnTo>
                  <a:lnTo>
                    <a:pt x="980" y="257"/>
                  </a:lnTo>
                  <a:lnTo>
                    <a:pt x="996" y="244"/>
                  </a:lnTo>
                  <a:lnTo>
                    <a:pt x="1009" y="229"/>
                  </a:lnTo>
                  <a:lnTo>
                    <a:pt x="1017" y="209"/>
                  </a:lnTo>
                  <a:lnTo>
                    <a:pt x="1020" y="188"/>
                  </a:lnTo>
                  <a:lnTo>
                    <a:pt x="1020" y="185"/>
                  </a:lnTo>
                  <a:lnTo>
                    <a:pt x="1023" y="152"/>
                  </a:lnTo>
                  <a:lnTo>
                    <a:pt x="1031" y="121"/>
                  </a:lnTo>
                  <a:lnTo>
                    <a:pt x="1045" y="92"/>
                  </a:lnTo>
                  <a:lnTo>
                    <a:pt x="1063" y="66"/>
                  </a:lnTo>
                  <a:lnTo>
                    <a:pt x="1086" y="43"/>
                  </a:lnTo>
                  <a:lnTo>
                    <a:pt x="1112" y="25"/>
                  </a:lnTo>
                  <a:lnTo>
                    <a:pt x="1141" y="11"/>
                  </a:lnTo>
                  <a:lnTo>
                    <a:pt x="1173" y="3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7" name="Freeform 53"/>
            <p:cNvSpPr>
              <a:spLocks/>
            </p:cNvSpPr>
            <p:nvPr/>
          </p:nvSpPr>
          <p:spPr bwMode="auto">
            <a:xfrm>
              <a:off x="6195416" y="2531814"/>
              <a:ext cx="3415303" cy="901640"/>
            </a:xfrm>
            <a:custGeom>
              <a:avLst/>
              <a:gdLst>
                <a:gd name="T0" fmla="*/ 0 w 2799"/>
                <a:gd name="T1" fmla="*/ 247 h 739"/>
                <a:gd name="T2" fmla="*/ 589 w 2799"/>
                <a:gd name="T3" fmla="*/ 492 h 739"/>
                <a:gd name="T4" fmla="*/ 1784 w 2799"/>
                <a:gd name="T5" fmla="*/ 655 h 739"/>
                <a:gd name="T6" fmla="*/ 2797 w 2799"/>
                <a:gd name="T7" fmla="*/ 739 h 739"/>
                <a:gd name="T8" fmla="*/ 2799 w 2799"/>
                <a:gd name="T9" fmla="*/ 689 h 739"/>
                <a:gd name="T10" fmla="*/ 1273 w 2799"/>
                <a:gd name="T11" fmla="*/ 168 h 739"/>
                <a:gd name="T12" fmla="*/ 629 w 2799"/>
                <a:gd name="T13" fmla="*/ 0 h 739"/>
                <a:gd name="T14" fmla="*/ 0 w 2799"/>
                <a:gd name="T15" fmla="*/ 247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247"/>
                  </a:moveTo>
                  <a:cubicBezTo>
                    <a:pt x="0" y="247"/>
                    <a:pt x="208" y="412"/>
                    <a:pt x="589" y="492"/>
                  </a:cubicBezTo>
                  <a:cubicBezTo>
                    <a:pt x="720" y="519"/>
                    <a:pt x="1332" y="608"/>
                    <a:pt x="1784" y="655"/>
                  </a:cubicBezTo>
                  <a:cubicBezTo>
                    <a:pt x="2314" y="711"/>
                    <a:pt x="2780" y="739"/>
                    <a:pt x="2797" y="739"/>
                  </a:cubicBezTo>
                  <a:cubicBezTo>
                    <a:pt x="2799" y="689"/>
                    <a:pt x="2799" y="689"/>
                    <a:pt x="2799" y="689"/>
                  </a:cubicBezTo>
                  <a:cubicBezTo>
                    <a:pt x="1273" y="168"/>
                    <a:pt x="1273" y="168"/>
                    <a:pt x="1273" y="168"/>
                  </a:cubicBezTo>
                  <a:cubicBezTo>
                    <a:pt x="629" y="0"/>
                    <a:pt x="629" y="0"/>
                    <a:pt x="629" y="0"/>
                  </a:cubicBezTo>
                  <a:lnTo>
                    <a:pt x="0" y="2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6195416" y="1550809"/>
              <a:ext cx="1281552" cy="128285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9" name="Freeform 55"/>
            <p:cNvSpPr>
              <a:spLocks/>
            </p:cNvSpPr>
            <p:nvPr/>
          </p:nvSpPr>
          <p:spPr bwMode="auto">
            <a:xfrm>
              <a:off x="7476968" y="1552110"/>
              <a:ext cx="2133751" cy="1846215"/>
            </a:xfrm>
            <a:custGeom>
              <a:avLst/>
              <a:gdLst>
                <a:gd name="T0" fmla="*/ 0 w 1749"/>
                <a:gd name="T1" fmla="*/ 1050 h 1513"/>
                <a:gd name="T2" fmla="*/ 1749 w 1749"/>
                <a:gd name="T3" fmla="*/ 1492 h 1513"/>
                <a:gd name="T4" fmla="*/ 1749 w 1749"/>
                <a:gd name="T5" fmla="*/ 1100 h 1513"/>
                <a:gd name="T6" fmla="*/ 0 w 1749"/>
                <a:gd name="T7" fmla="*/ 0 h 1513"/>
                <a:gd name="T8" fmla="*/ 0 w 1749"/>
                <a:gd name="T9" fmla="*/ 105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050"/>
                  </a:moveTo>
                  <a:cubicBezTo>
                    <a:pt x="608" y="1513"/>
                    <a:pt x="1749" y="1492"/>
                    <a:pt x="1749" y="1492"/>
                  </a:cubicBezTo>
                  <a:cubicBezTo>
                    <a:pt x="1749" y="1100"/>
                    <a:pt x="1749" y="1100"/>
                    <a:pt x="1749" y="1100"/>
                  </a:cubicBezTo>
                  <a:cubicBezTo>
                    <a:pt x="1749" y="1100"/>
                    <a:pt x="275" y="1034"/>
                    <a:pt x="0" y="0"/>
                  </a:cubicBezTo>
                  <a:lnTo>
                    <a:pt x="0" y="105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0" name="Freeform 56"/>
            <p:cNvSpPr>
              <a:spLocks/>
            </p:cNvSpPr>
            <p:nvPr/>
          </p:nvSpPr>
          <p:spPr bwMode="auto">
            <a:xfrm>
              <a:off x="6195416" y="4082686"/>
              <a:ext cx="3415303" cy="901640"/>
            </a:xfrm>
            <a:custGeom>
              <a:avLst/>
              <a:gdLst>
                <a:gd name="T0" fmla="*/ 1784 w 2799"/>
                <a:gd name="T1" fmla="*/ 84 h 739"/>
                <a:gd name="T2" fmla="*/ 589 w 2799"/>
                <a:gd name="T3" fmla="*/ 248 h 739"/>
                <a:gd name="T4" fmla="*/ 0 w 2799"/>
                <a:gd name="T5" fmla="*/ 493 h 739"/>
                <a:gd name="T6" fmla="*/ 629 w 2799"/>
                <a:gd name="T7" fmla="*/ 739 h 739"/>
                <a:gd name="T8" fmla="*/ 1273 w 2799"/>
                <a:gd name="T9" fmla="*/ 572 h 739"/>
                <a:gd name="T10" fmla="*/ 2799 w 2799"/>
                <a:gd name="T11" fmla="*/ 50 h 739"/>
                <a:gd name="T12" fmla="*/ 2797 w 2799"/>
                <a:gd name="T13" fmla="*/ 0 h 739"/>
                <a:gd name="T14" fmla="*/ 1784 w 2799"/>
                <a:gd name="T15" fmla="*/ 8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784" y="84"/>
                  </a:moveTo>
                  <a:cubicBezTo>
                    <a:pt x="1332" y="132"/>
                    <a:pt x="720" y="220"/>
                    <a:pt x="589" y="248"/>
                  </a:cubicBezTo>
                  <a:cubicBezTo>
                    <a:pt x="208" y="327"/>
                    <a:pt x="0" y="493"/>
                    <a:pt x="0" y="493"/>
                  </a:cubicBezTo>
                  <a:cubicBezTo>
                    <a:pt x="629" y="739"/>
                    <a:pt x="629" y="739"/>
                    <a:pt x="629" y="739"/>
                  </a:cubicBezTo>
                  <a:cubicBezTo>
                    <a:pt x="1273" y="572"/>
                    <a:pt x="1273" y="572"/>
                    <a:pt x="1273" y="572"/>
                  </a:cubicBezTo>
                  <a:cubicBezTo>
                    <a:pt x="2799" y="50"/>
                    <a:pt x="2799" y="50"/>
                    <a:pt x="2799" y="50"/>
                  </a:cubicBezTo>
                  <a:cubicBezTo>
                    <a:pt x="2797" y="0"/>
                    <a:pt x="2797" y="0"/>
                    <a:pt x="2797" y="0"/>
                  </a:cubicBezTo>
                  <a:cubicBezTo>
                    <a:pt x="2780" y="0"/>
                    <a:pt x="2314" y="28"/>
                    <a:pt x="1784" y="84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6195416" y="4683779"/>
              <a:ext cx="1281552" cy="1281552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3" name="Freeform 58"/>
            <p:cNvSpPr>
              <a:spLocks/>
            </p:cNvSpPr>
            <p:nvPr/>
          </p:nvSpPr>
          <p:spPr bwMode="auto">
            <a:xfrm>
              <a:off x="7476968" y="4142535"/>
              <a:ext cx="2133751" cy="1822796"/>
            </a:xfrm>
            <a:custGeom>
              <a:avLst/>
              <a:gdLst>
                <a:gd name="T0" fmla="*/ 0 w 1749"/>
                <a:gd name="T1" fmla="*/ 443 h 1493"/>
                <a:gd name="T2" fmla="*/ 0 w 1749"/>
                <a:gd name="T3" fmla="*/ 1493 h 1493"/>
                <a:gd name="T4" fmla="*/ 1749 w 1749"/>
                <a:gd name="T5" fmla="*/ 393 h 1493"/>
                <a:gd name="T6" fmla="*/ 1749 w 1749"/>
                <a:gd name="T7" fmla="*/ 0 h 1493"/>
                <a:gd name="T8" fmla="*/ 1727 w 1749"/>
                <a:gd name="T9" fmla="*/ 0 h 1493"/>
                <a:gd name="T10" fmla="*/ 0 w 1749"/>
                <a:gd name="T11" fmla="*/ 44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443"/>
                  </a:moveTo>
                  <a:cubicBezTo>
                    <a:pt x="0" y="1493"/>
                    <a:pt x="0" y="1493"/>
                    <a:pt x="0" y="1493"/>
                  </a:cubicBezTo>
                  <a:cubicBezTo>
                    <a:pt x="275" y="458"/>
                    <a:pt x="1749" y="393"/>
                    <a:pt x="1749" y="393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49" y="0"/>
                    <a:pt x="1741" y="0"/>
                    <a:pt x="1727" y="0"/>
                  </a:cubicBezTo>
                  <a:cubicBezTo>
                    <a:pt x="1565" y="0"/>
                    <a:pt x="558" y="17"/>
                    <a:pt x="0" y="44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4" name="Rectangle 59"/>
            <p:cNvSpPr>
              <a:spLocks noChangeArrowheads="1"/>
            </p:cNvSpPr>
            <p:nvPr/>
          </p:nvSpPr>
          <p:spPr bwMode="auto">
            <a:xfrm>
              <a:off x="6198018" y="3117294"/>
              <a:ext cx="1282853" cy="1281552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5" name="Freeform 60"/>
            <p:cNvSpPr>
              <a:spLocks/>
            </p:cNvSpPr>
            <p:nvPr/>
          </p:nvSpPr>
          <p:spPr bwMode="auto">
            <a:xfrm>
              <a:off x="7475666" y="3117294"/>
              <a:ext cx="2131149" cy="1282852"/>
            </a:xfrm>
            <a:custGeom>
              <a:avLst/>
              <a:gdLst>
                <a:gd name="T0" fmla="*/ 0 w 1747"/>
                <a:gd name="T1" fmla="*/ 1052 h 1052"/>
                <a:gd name="T2" fmla="*/ 530 w 1747"/>
                <a:gd name="T3" fmla="*/ 874 h 1052"/>
                <a:gd name="T4" fmla="*/ 1747 w 1747"/>
                <a:gd name="T5" fmla="*/ 698 h 1052"/>
                <a:gd name="T6" fmla="*/ 1747 w 1747"/>
                <a:gd name="T7" fmla="*/ 314 h 1052"/>
                <a:gd name="T8" fmla="*/ 531 w 1747"/>
                <a:gd name="T9" fmla="*/ 171 h 1052"/>
                <a:gd name="T10" fmla="*/ 0 w 1747"/>
                <a:gd name="T11" fmla="*/ 0 h 1052"/>
                <a:gd name="T12" fmla="*/ 0 w 1747"/>
                <a:gd name="T13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7" h="1052">
                  <a:moveTo>
                    <a:pt x="0" y="1052"/>
                  </a:moveTo>
                  <a:cubicBezTo>
                    <a:pt x="177" y="981"/>
                    <a:pt x="231" y="933"/>
                    <a:pt x="530" y="874"/>
                  </a:cubicBezTo>
                  <a:cubicBezTo>
                    <a:pt x="810" y="819"/>
                    <a:pt x="1424" y="711"/>
                    <a:pt x="1747" y="698"/>
                  </a:cubicBezTo>
                  <a:cubicBezTo>
                    <a:pt x="1747" y="314"/>
                    <a:pt x="1747" y="314"/>
                    <a:pt x="1747" y="314"/>
                  </a:cubicBezTo>
                  <a:cubicBezTo>
                    <a:pt x="1426" y="308"/>
                    <a:pt x="827" y="230"/>
                    <a:pt x="531" y="171"/>
                  </a:cubicBezTo>
                  <a:cubicBezTo>
                    <a:pt x="241" y="113"/>
                    <a:pt x="178" y="76"/>
                    <a:pt x="0" y="0"/>
                  </a:cubicBezTo>
                  <a:lnTo>
                    <a:pt x="0" y="10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770229" y="2240765"/>
              <a:ext cx="467734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517634" y="3477342"/>
              <a:ext cx="643621" cy="561457"/>
              <a:chOff x="4745038" y="5484813"/>
              <a:chExt cx="671512" cy="585787"/>
            </a:xfrm>
            <a:solidFill>
              <a:schemeClr val="bg1"/>
            </a:solidFill>
          </p:grpSpPr>
          <p:sp>
            <p:nvSpPr>
              <p:cNvPr id="68" name="Freeform 89"/>
              <p:cNvSpPr>
                <a:spLocks/>
              </p:cNvSpPr>
              <p:nvPr/>
            </p:nvSpPr>
            <p:spPr bwMode="auto">
              <a:xfrm>
                <a:off x="5192713" y="5568950"/>
                <a:ext cx="92075" cy="187325"/>
              </a:xfrm>
              <a:custGeom>
                <a:avLst/>
                <a:gdLst>
                  <a:gd name="T0" fmla="*/ 267 w 464"/>
                  <a:gd name="T1" fmla="*/ 3 h 949"/>
                  <a:gd name="T2" fmla="*/ 289 w 464"/>
                  <a:gd name="T3" fmla="*/ 37 h 949"/>
                  <a:gd name="T4" fmla="*/ 291 w 464"/>
                  <a:gd name="T5" fmla="*/ 108 h 949"/>
                  <a:gd name="T6" fmla="*/ 294 w 464"/>
                  <a:gd name="T7" fmla="*/ 111 h 949"/>
                  <a:gd name="T8" fmla="*/ 307 w 464"/>
                  <a:gd name="T9" fmla="*/ 114 h 949"/>
                  <a:gd name="T10" fmla="*/ 351 w 464"/>
                  <a:gd name="T11" fmla="*/ 123 h 949"/>
                  <a:gd name="T12" fmla="*/ 403 w 464"/>
                  <a:gd name="T13" fmla="*/ 137 h 949"/>
                  <a:gd name="T14" fmla="*/ 433 w 464"/>
                  <a:gd name="T15" fmla="*/ 158 h 949"/>
                  <a:gd name="T16" fmla="*/ 415 w 464"/>
                  <a:gd name="T17" fmla="*/ 227 h 949"/>
                  <a:gd name="T18" fmla="*/ 393 w 464"/>
                  <a:gd name="T19" fmla="*/ 249 h 949"/>
                  <a:gd name="T20" fmla="*/ 365 w 464"/>
                  <a:gd name="T21" fmla="*/ 246 h 949"/>
                  <a:gd name="T22" fmla="*/ 345 w 464"/>
                  <a:gd name="T23" fmla="*/ 237 h 949"/>
                  <a:gd name="T24" fmla="*/ 293 w 464"/>
                  <a:gd name="T25" fmla="*/ 223 h 949"/>
                  <a:gd name="T26" fmla="*/ 223 w 464"/>
                  <a:gd name="T27" fmla="*/ 220 h 949"/>
                  <a:gd name="T28" fmla="*/ 172 w 464"/>
                  <a:gd name="T29" fmla="*/ 240 h 949"/>
                  <a:gd name="T30" fmla="*/ 149 w 464"/>
                  <a:gd name="T31" fmla="*/ 272 h 949"/>
                  <a:gd name="T32" fmla="*/ 146 w 464"/>
                  <a:gd name="T33" fmla="*/ 309 h 949"/>
                  <a:gd name="T34" fmla="*/ 165 w 464"/>
                  <a:gd name="T35" fmla="*/ 346 h 949"/>
                  <a:gd name="T36" fmla="*/ 217 w 464"/>
                  <a:gd name="T37" fmla="*/ 380 h 949"/>
                  <a:gd name="T38" fmla="*/ 316 w 464"/>
                  <a:gd name="T39" fmla="*/ 423 h 949"/>
                  <a:gd name="T40" fmla="*/ 408 w 464"/>
                  <a:gd name="T41" fmla="*/ 485 h 949"/>
                  <a:gd name="T42" fmla="*/ 455 w 464"/>
                  <a:gd name="T43" fmla="*/ 563 h 949"/>
                  <a:gd name="T44" fmla="*/ 461 w 464"/>
                  <a:gd name="T45" fmla="*/ 658 h 949"/>
                  <a:gd name="T46" fmla="*/ 427 w 464"/>
                  <a:gd name="T47" fmla="*/ 743 h 949"/>
                  <a:gd name="T48" fmla="*/ 355 w 464"/>
                  <a:gd name="T49" fmla="*/ 805 h 949"/>
                  <a:gd name="T50" fmla="*/ 288 w 464"/>
                  <a:gd name="T51" fmla="*/ 829 h 949"/>
                  <a:gd name="T52" fmla="*/ 284 w 464"/>
                  <a:gd name="T53" fmla="*/ 832 h 949"/>
                  <a:gd name="T54" fmla="*/ 283 w 464"/>
                  <a:gd name="T55" fmla="*/ 912 h 949"/>
                  <a:gd name="T56" fmla="*/ 259 w 464"/>
                  <a:gd name="T57" fmla="*/ 947 h 949"/>
                  <a:gd name="T58" fmla="*/ 196 w 464"/>
                  <a:gd name="T59" fmla="*/ 947 h 949"/>
                  <a:gd name="T60" fmla="*/ 172 w 464"/>
                  <a:gd name="T61" fmla="*/ 912 h 949"/>
                  <a:gd name="T62" fmla="*/ 171 w 464"/>
                  <a:gd name="T63" fmla="*/ 836 h 949"/>
                  <a:gd name="T64" fmla="*/ 166 w 464"/>
                  <a:gd name="T65" fmla="*/ 833 h 949"/>
                  <a:gd name="T66" fmla="*/ 151 w 464"/>
                  <a:gd name="T67" fmla="*/ 831 h 949"/>
                  <a:gd name="T68" fmla="*/ 97 w 464"/>
                  <a:gd name="T69" fmla="*/ 819 h 949"/>
                  <a:gd name="T70" fmla="*/ 35 w 464"/>
                  <a:gd name="T71" fmla="*/ 800 h 949"/>
                  <a:gd name="T72" fmla="*/ 2 w 464"/>
                  <a:gd name="T73" fmla="*/ 776 h 949"/>
                  <a:gd name="T74" fmla="*/ 19 w 464"/>
                  <a:gd name="T75" fmla="*/ 705 h 949"/>
                  <a:gd name="T76" fmla="*/ 42 w 464"/>
                  <a:gd name="T77" fmla="*/ 684 h 949"/>
                  <a:gd name="T78" fmla="*/ 64 w 464"/>
                  <a:gd name="T79" fmla="*/ 684 h 949"/>
                  <a:gd name="T80" fmla="*/ 78 w 464"/>
                  <a:gd name="T81" fmla="*/ 690 h 949"/>
                  <a:gd name="T82" fmla="*/ 117 w 464"/>
                  <a:gd name="T83" fmla="*/ 704 h 949"/>
                  <a:gd name="T84" fmla="*/ 171 w 464"/>
                  <a:gd name="T85" fmla="*/ 720 h 949"/>
                  <a:gd name="T86" fmla="*/ 237 w 464"/>
                  <a:gd name="T87" fmla="*/ 722 h 949"/>
                  <a:gd name="T88" fmla="*/ 301 w 464"/>
                  <a:gd name="T89" fmla="*/ 691 h 949"/>
                  <a:gd name="T90" fmla="*/ 326 w 464"/>
                  <a:gd name="T91" fmla="*/ 634 h 949"/>
                  <a:gd name="T92" fmla="*/ 306 w 464"/>
                  <a:gd name="T93" fmla="*/ 578 h 949"/>
                  <a:gd name="T94" fmla="*/ 241 w 464"/>
                  <a:gd name="T95" fmla="*/ 533 h 949"/>
                  <a:gd name="T96" fmla="*/ 153 w 464"/>
                  <a:gd name="T97" fmla="*/ 495 h 949"/>
                  <a:gd name="T98" fmla="*/ 79 w 464"/>
                  <a:gd name="T99" fmla="*/ 452 h 949"/>
                  <a:gd name="T100" fmla="*/ 27 w 464"/>
                  <a:gd name="T101" fmla="*/ 392 h 949"/>
                  <a:gd name="T102" fmla="*/ 7 w 464"/>
                  <a:gd name="T103" fmla="*/ 309 h 949"/>
                  <a:gd name="T104" fmla="*/ 28 w 464"/>
                  <a:gd name="T105" fmla="*/ 223 h 949"/>
                  <a:gd name="T106" fmla="*/ 84 w 464"/>
                  <a:gd name="T107" fmla="*/ 157 h 949"/>
                  <a:gd name="T108" fmla="*/ 172 w 464"/>
                  <a:gd name="T109" fmla="*/ 117 h 949"/>
                  <a:gd name="T110" fmla="*/ 177 w 464"/>
                  <a:gd name="T111" fmla="*/ 115 h 949"/>
                  <a:gd name="T112" fmla="*/ 180 w 464"/>
                  <a:gd name="T113" fmla="*/ 108 h 949"/>
                  <a:gd name="T114" fmla="*/ 192 w 464"/>
                  <a:gd name="T115" fmla="*/ 1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4" h="949">
                    <a:moveTo>
                      <a:pt x="218" y="0"/>
                    </a:moveTo>
                    <a:lnTo>
                      <a:pt x="251" y="0"/>
                    </a:lnTo>
                    <a:lnTo>
                      <a:pt x="267" y="3"/>
                    </a:lnTo>
                    <a:lnTo>
                      <a:pt x="279" y="10"/>
                    </a:lnTo>
                    <a:lnTo>
                      <a:pt x="287" y="22"/>
                    </a:lnTo>
                    <a:lnTo>
                      <a:pt x="289" y="37"/>
                    </a:lnTo>
                    <a:lnTo>
                      <a:pt x="290" y="104"/>
                    </a:lnTo>
                    <a:lnTo>
                      <a:pt x="290" y="107"/>
                    </a:lnTo>
                    <a:lnTo>
                      <a:pt x="291" y="108"/>
                    </a:lnTo>
                    <a:lnTo>
                      <a:pt x="292" y="109"/>
                    </a:lnTo>
                    <a:lnTo>
                      <a:pt x="293" y="110"/>
                    </a:lnTo>
                    <a:lnTo>
                      <a:pt x="294" y="111"/>
                    </a:lnTo>
                    <a:lnTo>
                      <a:pt x="295" y="111"/>
                    </a:lnTo>
                    <a:lnTo>
                      <a:pt x="298" y="111"/>
                    </a:lnTo>
                    <a:lnTo>
                      <a:pt x="307" y="114"/>
                    </a:lnTo>
                    <a:lnTo>
                      <a:pt x="319" y="116"/>
                    </a:lnTo>
                    <a:lnTo>
                      <a:pt x="333" y="119"/>
                    </a:lnTo>
                    <a:lnTo>
                      <a:pt x="351" y="123"/>
                    </a:lnTo>
                    <a:lnTo>
                      <a:pt x="368" y="127"/>
                    </a:lnTo>
                    <a:lnTo>
                      <a:pt x="387" y="132"/>
                    </a:lnTo>
                    <a:lnTo>
                      <a:pt x="403" y="137"/>
                    </a:lnTo>
                    <a:lnTo>
                      <a:pt x="418" y="143"/>
                    </a:lnTo>
                    <a:lnTo>
                      <a:pt x="427" y="148"/>
                    </a:lnTo>
                    <a:lnTo>
                      <a:pt x="433" y="158"/>
                    </a:lnTo>
                    <a:lnTo>
                      <a:pt x="436" y="168"/>
                    </a:lnTo>
                    <a:lnTo>
                      <a:pt x="434" y="180"/>
                    </a:lnTo>
                    <a:lnTo>
                      <a:pt x="415" y="227"/>
                    </a:lnTo>
                    <a:lnTo>
                      <a:pt x="410" y="237"/>
                    </a:lnTo>
                    <a:lnTo>
                      <a:pt x="402" y="244"/>
                    </a:lnTo>
                    <a:lnTo>
                      <a:pt x="393" y="249"/>
                    </a:lnTo>
                    <a:lnTo>
                      <a:pt x="382" y="250"/>
                    </a:lnTo>
                    <a:lnTo>
                      <a:pt x="373" y="249"/>
                    </a:lnTo>
                    <a:lnTo>
                      <a:pt x="365" y="246"/>
                    </a:lnTo>
                    <a:lnTo>
                      <a:pt x="363" y="245"/>
                    </a:lnTo>
                    <a:lnTo>
                      <a:pt x="356" y="242"/>
                    </a:lnTo>
                    <a:lnTo>
                      <a:pt x="345" y="237"/>
                    </a:lnTo>
                    <a:lnTo>
                      <a:pt x="330" y="233"/>
                    </a:lnTo>
                    <a:lnTo>
                      <a:pt x="313" y="227"/>
                    </a:lnTo>
                    <a:lnTo>
                      <a:pt x="293" y="223"/>
                    </a:lnTo>
                    <a:lnTo>
                      <a:pt x="271" y="220"/>
                    </a:lnTo>
                    <a:lnTo>
                      <a:pt x="246" y="219"/>
                    </a:lnTo>
                    <a:lnTo>
                      <a:pt x="223" y="220"/>
                    </a:lnTo>
                    <a:lnTo>
                      <a:pt x="203" y="224"/>
                    </a:lnTo>
                    <a:lnTo>
                      <a:pt x="187" y="232"/>
                    </a:lnTo>
                    <a:lnTo>
                      <a:pt x="172" y="240"/>
                    </a:lnTo>
                    <a:lnTo>
                      <a:pt x="162" y="249"/>
                    </a:lnTo>
                    <a:lnTo>
                      <a:pt x="154" y="260"/>
                    </a:lnTo>
                    <a:lnTo>
                      <a:pt x="149" y="272"/>
                    </a:lnTo>
                    <a:lnTo>
                      <a:pt x="145" y="284"/>
                    </a:lnTo>
                    <a:lnTo>
                      <a:pt x="144" y="296"/>
                    </a:lnTo>
                    <a:lnTo>
                      <a:pt x="146" y="309"/>
                    </a:lnTo>
                    <a:lnTo>
                      <a:pt x="149" y="323"/>
                    </a:lnTo>
                    <a:lnTo>
                      <a:pt x="155" y="335"/>
                    </a:lnTo>
                    <a:lnTo>
                      <a:pt x="165" y="346"/>
                    </a:lnTo>
                    <a:lnTo>
                      <a:pt x="178" y="358"/>
                    </a:lnTo>
                    <a:lnTo>
                      <a:pt x="196" y="369"/>
                    </a:lnTo>
                    <a:lnTo>
                      <a:pt x="217" y="380"/>
                    </a:lnTo>
                    <a:lnTo>
                      <a:pt x="243" y="393"/>
                    </a:lnTo>
                    <a:lnTo>
                      <a:pt x="275" y="405"/>
                    </a:lnTo>
                    <a:lnTo>
                      <a:pt x="316" y="423"/>
                    </a:lnTo>
                    <a:lnTo>
                      <a:pt x="352" y="443"/>
                    </a:lnTo>
                    <a:lnTo>
                      <a:pt x="382" y="463"/>
                    </a:lnTo>
                    <a:lnTo>
                      <a:pt x="408" y="485"/>
                    </a:lnTo>
                    <a:lnTo>
                      <a:pt x="429" y="510"/>
                    </a:lnTo>
                    <a:lnTo>
                      <a:pt x="444" y="535"/>
                    </a:lnTo>
                    <a:lnTo>
                      <a:pt x="455" y="563"/>
                    </a:lnTo>
                    <a:lnTo>
                      <a:pt x="461" y="593"/>
                    </a:lnTo>
                    <a:lnTo>
                      <a:pt x="464" y="625"/>
                    </a:lnTo>
                    <a:lnTo>
                      <a:pt x="461" y="658"/>
                    </a:lnTo>
                    <a:lnTo>
                      <a:pt x="454" y="689"/>
                    </a:lnTo>
                    <a:lnTo>
                      <a:pt x="443" y="717"/>
                    </a:lnTo>
                    <a:lnTo>
                      <a:pt x="427" y="743"/>
                    </a:lnTo>
                    <a:lnTo>
                      <a:pt x="406" y="767"/>
                    </a:lnTo>
                    <a:lnTo>
                      <a:pt x="382" y="788"/>
                    </a:lnTo>
                    <a:lnTo>
                      <a:pt x="355" y="805"/>
                    </a:lnTo>
                    <a:lnTo>
                      <a:pt x="323" y="818"/>
                    </a:lnTo>
                    <a:lnTo>
                      <a:pt x="289" y="829"/>
                    </a:lnTo>
                    <a:lnTo>
                      <a:pt x="288" y="829"/>
                    </a:lnTo>
                    <a:lnTo>
                      <a:pt x="287" y="830"/>
                    </a:lnTo>
                    <a:lnTo>
                      <a:pt x="285" y="831"/>
                    </a:lnTo>
                    <a:lnTo>
                      <a:pt x="284" y="832"/>
                    </a:lnTo>
                    <a:lnTo>
                      <a:pt x="283" y="834"/>
                    </a:lnTo>
                    <a:lnTo>
                      <a:pt x="283" y="837"/>
                    </a:lnTo>
                    <a:lnTo>
                      <a:pt x="283" y="912"/>
                    </a:lnTo>
                    <a:lnTo>
                      <a:pt x="280" y="926"/>
                    </a:lnTo>
                    <a:lnTo>
                      <a:pt x="272" y="938"/>
                    </a:lnTo>
                    <a:lnTo>
                      <a:pt x="259" y="947"/>
                    </a:lnTo>
                    <a:lnTo>
                      <a:pt x="245" y="949"/>
                    </a:lnTo>
                    <a:lnTo>
                      <a:pt x="210" y="949"/>
                    </a:lnTo>
                    <a:lnTo>
                      <a:pt x="196" y="947"/>
                    </a:lnTo>
                    <a:lnTo>
                      <a:pt x="184" y="938"/>
                    </a:lnTo>
                    <a:lnTo>
                      <a:pt x="175" y="926"/>
                    </a:lnTo>
                    <a:lnTo>
                      <a:pt x="172" y="912"/>
                    </a:lnTo>
                    <a:lnTo>
                      <a:pt x="172" y="841"/>
                    </a:lnTo>
                    <a:lnTo>
                      <a:pt x="172" y="838"/>
                    </a:lnTo>
                    <a:lnTo>
                      <a:pt x="171" y="836"/>
                    </a:lnTo>
                    <a:lnTo>
                      <a:pt x="169" y="835"/>
                    </a:lnTo>
                    <a:lnTo>
                      <a:pt x="168" y="834"/>
                    </a:lnTo>
                    <a:lnTo>
                      <a:pt x="166" y="833"/>
                    </a:lnTo>
                    <a:lnTo>
                      <a:pt x="165" y="833"/>
                    </a:lnTo>
                    <a:lnTo>
                      <a:pt x="161" y="833"/>
                    </a:lnTo>
                    <a:lnTo>
                      <a:pt x="151" y="831"/>
                    </a:lnTo>
                    <a:lnTo>
                      <a:pt x="136" y="828"/>
                    </a:lnTo>
                    <a:lnTo>
                      <a:pt x="118" y="823"/>
                    </a:lnTo>
                    <a:lnTo>
                      <a:pt x="97" y="819"/>
                    </a:lnTo>
                    <a:lnTo>
                      <a:pt x="77" y="813"/>
                    </a:lnTo>
                    <a:lnTo>
                      <a:pt x="55" y="807"/>
                    </a:lnTo>
                    <a:lnTo>
                      <a:pt x="35" y="800"/>
                    </a:lnTo>
                    <a:lnTo>
                      <a:pt x="17" y="792"/>
                    </a:lnTo>
                    <a:lnTo>
                      <a:pt x="9" y="786"/>
                    </a:lnTo>
                    <a:lnTo>
                      <a:pt x="2" y="776"/>
                    </a:lnTo>
                    <a:lnTo>
                      <a:pt x="0" y="766"/>
                    </a:lnTo>
                    <a:lnTo>
                      <a:pt x="2" y="754"/>
                    </a:lnTo>
                    <a:lnTo>
                      <a:pt x="19" y="705"/>
                    </a:lnTo>
                    <a:lnTo>
                      <a:pt x="25" y="696"/>
                    </a:lnTo>
                    <a:lnTo>
                      <a:pt x="33" y="689"/>
                    </a:lnTo>
                    <a:lnTo>
                      <a:pt x="42" y="684"/>
                    </a:lnTo>
                    <a:lnTo>
                      <a:pt x="53" y="682"/>
                    </a:lnTo>
                    <a:lnTo>
                      <a:pt x="58" y="683"/>
                    </a:lnTo>
                    <a:lnTo>
                      <a:pt x="64" y="684"/>
                    </a:lnTo>
                    <a:lnTo>
                      <a:pt x="69" y="686"/>
                    </a:lnTo>
                    <a:lnTo>
                      <a:pt x="72" y="687"/>
                    </a:lnTo>
                    <a:lnTo>
                      <a:pt x="78" y="690"/>
                    </a:lnTo>
                    <a:lnTo>
                      <a:pt x="88" y="694"/>
                    </a:lnTo>
                    <a:lnTo>
                      <a:pt x="102" y="699"/>
                    </a:lnTo>
                    <a:lnTo>
                      <a:pt x="117" y="704"/>
                    </a:lnTo>
                    <a:lnTo>
                      <a:pt x="134" y="711"/>
                    </a:lnTo>
                    <a:lnTo>
                      <a:pt x="153" y="716"/>
                    </a:lnTo>
                    <a:lnTo>
                      <a:pt x="171" y="720"/>
                    </a:lnTo>
                    <a:lnTo>
                      <a:pt x="191" y="723"/>
                    </a:lnTo>
                    <a:lnTo>
                      <a:pt x="208" y="724"/>
                    </a:lnTo>
                    <a:lnTo>
                      <a:pt x="237" y="722"/>
                    </a:lnTo>
                    <a:lnTo>
                      <a:pt x="263" y="715"/>
                    </a:lnTo>
                    <a:lnTo>
                      <a:pt x="284" y="704"/>
                    </a:lnTo>
                    <a:lnTo>
                      <a:pt x="301" y="691"/>
                    </a:lnTo>
                    <a:lnTo>
                      <a:pt x="315" y="675"/>
                    </a:lnTo>
                    <a:lnTo>
                      <a:pt x="323" y="655"/>
                    </a:lnTo>
                    <a:lnTo>
                      <a:pt x="326" y="634"/>
                    </a:lnTo>
                    <a:lnTo>
                      <a:pt x="324" y="613"/>
                    </a:lnTo>
                    <a:lnTo>
                      <a:pt x="317" y="596"/>
                    </a:lnTo>
                    <a:lnTo>
                      <a:pt x="306" y="578"/>
                    </a:lnTo>
                    <a:lnTo>
                      <a:pt x="290" y="563"/>
                    </a:lnTo>
                    <a:lnTo>
                      <a:pt x="269" y="547"/>
                    </a:lnTo>
                    <a:lnTo>
                      <a:pt x="241" y="533"/>
                    </a:lnTo>
                    <a:lnTo>
                      <a:pt x="208" y="519"/>
                    </a:lnTo>
                    <a:lnTo>
                      <a:pt x="180" y="507"/>
                    </a:lnTo>
                    <a:lnTo>
                      <a:pt x="153" y="495"/>
                    </a:lnTo>
                    <a:lnTo>
                      <a:pt x="126" y="482"/>
                    </a:lnTo>
                    <a:lnTo>
                      <a:pt x="102" y="467"/>
                    </a:lnTo>
                    <a:lnTo>
                      <a:pt x="79" y="452"/>
                    </a:lnTo>
                    <a:lnTo>
                      <a:pt x="58" y="434"/>
                    </a:lnTo>
                    <a:lnTo>
                      <a:pt x="41" y="414"/>
                    </a:lnTo>
                    <a:lnTo>
                      <a:pt x="27" y="392"/>
                    </a:lnTo>
                    <a:lnTo>
                      <a:pt x="16" y="367"/>
                    </a:lnTo>
                    <a:lnTo>
                      <a:pt x="9" y="339"/>
                    </a:lnTo>
                    <a:lnTo>
                      <a:pt x="7" y="309"/>
                    </a:lnTo>
                    <a:lnTo>
                      <a:pt x="9" y="279"/>
                    </a:lnTo>
                    <a:lnTo>
                      <a:pt x="16" y="250"/>
                    </a:lnTo>
                    <a:lnTo>
                      <a:pt x="28" y="223"/>
                    </a:lnTo>
                    <a:lnTo>
                      <a:pt x="43" y="199"/>
                    </a:lnTo>
                    <a:lnTo>
                      <a:pt x="62" y="176"/>
                    </a:lnTo>
                    <a:lnTo>
                      <a:pt x="84" y="157"/>
                    </a:lnTo>
                    <a:lnTo>
                      <a:pt x="111" y="140"/>
                    </a:lnTo>
                    <a:lnTo>
                      <a:pt x="139" y="127"/>
                    </a:lnTo>
                    <a:lnTo>
                      <a:pt x="172" y="117"/>
                    </a:lnTo>
                    <a:lnTo>
                      <a:pt x="173" y="117"/>
                    </a:lnTo>
                    <a:lnTo>
                      <a:pt x="175" y="116"/>
                    </a:lnTo>
                    <a:lnTo>
                      <a:pt x="177" y="115"/>
                    </a:lnTo>
                    <a:lnTo>
                      <a:pt x="178" y="113"/>
                    </a:lnTo>
                    <a:lnTo>
                      <a:pt x="180" y="110"/>
                    </a:lnTo>
                    <a:lnTo>
                      <a:pt x="180" y="108"/>
                    </a:lnTo>
                    <a:lnTo>
                      <a:pt x="180" y="37"/>
                    </a:lnTo>
                    <a:lnTo>
                      <a:pt x="184" y="22"/>
                    </a:lnTo>
                    <a:lnTo>
                      <a:pt x="192" y="10"/>
                    </a:lnTo>
                    <a:lnTo>
                      <a:pt x="204" y="3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90"/>
              <p:cNvSpPr>
                <a:spLocks noEditPoints="1"/>
              </p:cNvSpPr>
              <p:nvPr/>
            </p:nvSpPr>
            <p:spPr bwMode="auto">
              <a:xfrm>
                <a:off x="5060950" y="5484813"/>
                <a:ext cx="355600" cy="355600"/>
              </a:xfrm>
              <a:custGeom>
                <a:avLst/>
                <a:gdLst>
                  <a:gd name="T0" fmla="*/ 764 w 1788"/>
                  <a:gd name="T1" fmla="*/ 221 h 1790"/>
                  <a:gd name="T2" fmla="*/ 584 w 1788"/>
                  <a:gd name="T3" fmla="*/ 282 h 1790"/>
                  <a:gd name="T4" fmla="*/ 430 w 1788"/>
                  <a:gd name="T5" fmla="*/ 388 h 1790"/>
                  <a:gd name="T6" fmla="*/ 311 w 1788"/>
                  <a:gd name="T7" fmla="*/ 530 h 1790"/>
                  <a:gd name="T8" fmla="*/ 234 w 1788"/>
                  <a:gd name="T9" fmla="*/ 702 h 1790"/>
                  <a:gd name="T10" fmla="*/ 207 w 1788"/>
                  <a:gd name="T11" fmla="*/ 896 h 1790"/>
                  <a:gd name="T12" fmla="*/ 234 w 1788"/>
                  <a:gd name="T13" fmla="*/ 1089 h 1790"/>
                  <a:gd name="T14" fmla="*/ 311 w 1788"/>
                  <a:gd name="T15" fmla="*/ 1260 h 1790"/>
                  <a:gd name="T16" fmla="*/ 430 w 1788"/>
                  <a:gd name="T17" fmla="*/ 1402 h 1790"/>
                  <a:gd name="T18" fmla="*/ 584 w 1788"/>
                  <a:gd name="T19" fmla="*/ 1509 h 1790"/>
                  <a:gd name="T20" fmla="*/ 764 w 1788"/>
                  <a:gd name="T21" fmla="*/ 1570 h 1790"/>
                  <a:gd name="T22" fmla="*/ 960 w 1788"/>
                  <a:gd name="T23" fmla="*/ 1579 h 1790"/>
                  <a:gd name="T24" fmla="*/ 1147 w 1788"/>
                  <a:gd name="T25" fmla="*/ 1535 h 1790"/>
                  <a:gd name="T26" fmla="*/ 1309 w 1788"/>
                  <a:gd name="T27" fmla="*/ 1442 h 1790"/>
                  <a:gd name="T28" fmla="*/ 1440 w 1788"/>
                  <a:gd name="T29" fmla="*/ 1311 h 1790"/>
                  <a:gd name="T30" fmla="*/ 1533 w 1788"/>
                  <a:gd name="T31" fmla="*/ 1148 h 1790"/>
                  <a:gd name="T32" fmla="*/ 1578 w 1788"/>
                  <a:gd name="T33" fmla="*/ 961 h 1790"/>
                  <a:gd name="T34" fmla="*/ 1569 w 1788"/>
                  <a:gd name="T35" fmla="*/ 764 h 1790"/>
                  <a:gd name="T36" fmla="*/ 1507 w 1788"/>
                  <a:gd name="T37" fmla="*/ 585 h 1790"/>
                  <a:gd name="T38" fmla="*/ 1401 w 1788"/>
                  <a:gd name="T39" fmla="*/ 432 h 1790"/>
                  <a:gd name="T40" fmla="*/ 1259 w 1788"/>
                  <a:gd name="T41" fmla="*/ 313 h 1790"/>
                  <a:gd name="T42" fmla="*/ 1087 w 1788"/>
                  <a:gd name="T43" fmla="*/ 235 h 1790"/>
                  <a:gd name="T44" fmla="*/ 894 w 1788"/>
                  <a:gd name="T45" fmla="*/ 208 h 1790"/>
                  <a:gd name="T46" fmla="*/ 1038 w 1788"/>
                  <a:gd name="T47" fmla="*/ 12 h 1790"/>
                  <a:gd name="T48" fmla="*/ 1241 w 1788"/>
                  <a:gd name="T49" fmla="*/ 71 h 1790"/>
                  <a:gd name="T50" fmla="*/ 1422 w 1788"/>
                  <a:gd name="T51" fmla="*/ 173 h 1790"/>
                  <a:gd name="T52" fmla="*/ 1573 w 1788"/>
                  <a:gd name="T53" fmla="*/ 313 h 1790"/>
                  <a:gd name="T54" fmla="*/ 1688 w 1788"/>
                  <a:gd name="T55" fmla="*/ 484 h 1790"/>
                  <a:gd name="T56" fmla="*/ 1762 w 1788"/>
                  <a:gd name="T57" fmla="*/ 680 h 1790"/>
                  <a:gd name="T58" fmla="*/ 1788 w 1788"/>
                  <a:gd name="T59" fmla="*/ 896 h 1790"/>
                  <a:gd name="T60" fmla="*/ 1762 w 1788"/>
                  <a:gd name="T61" fmla="*/ 1110 h 1790"/>
                  <a:gd name="T62" fmla="*/ 1688 w 1788"/>
                  <a:gd name="T63" fmla="*/ 1306 h 1790"/>
                  <a:gd name="T64" fmla="*/ 1573 w 1788"/>
                  <a:gd name="T65" fmla="*/ 1477 h 1790"/>
                  <a:gd name="T66" fmla="*/ 1422 w 1788"/>
                  <a:gd name="T67" fmla="*/ 1617 h 1790"/>
                  <a:gd name="T68" fmla="*/ 1241 w 1788"/>
                  <a:gd name="T69" fmla="*/ 1719 h 1790"/>
                  <a:gd name="T70" fmla="*/ 1038 w 1788"/>
                  <a:gd name="T71" fmla="*/ 1778 h 1790"/>
                  <a:gd name="T72" fmla="*/ 820 w 1788"/>
                  <a:gd name="T73" fmla="*/ 1787 h 1790"/>
                  <a:gd name="T74" fmla="*/ 611 w 1788"/>
                  <a:gd name="T75" fmla="*/ 1744 h 1790"/>
                  <a:gd name="T76" fmla="*/ 423 w 1788"/>
                  <a:gd name="T77" fmla="*/ 1656 h 1790"/>
                  <a:gd name="T78" fmla="*/ 261 w 1788"/>
                  <a:gd name="T79" fmla="*/ 1528 h 1790"/>
                  <a:gd name="T80" fmla="*/ 134 w 1788"/>
                  <a:gd name="T81" fmla="*/ 1367 h 1790"/>
                  <a:gd name="T82" fmla="*/ 45 w 1788"/>
                  <a:gd name="T83" fmla="*/ 1178 h 1790"/>
                  <a:gd name="T84" fmla="*/ 3 w 1788"/>
                  <a:gd name="T85" fmla="*/ 968 h 1790"/>
                  <a:gd name="T86" fmla="*/ 11 w 1788"/>
                  <a:gd name="T87" fmla="*/ 750 h 1790"/>
                  <a:gd name="T88" fmla="*/ 69 w 1788"/>
                  <a:gd name="T89" fmla="*/ 547 h 1790"/>
                  <a:gd name="T90" fmla="*/ 172 w 1788"/>
                  <a:gd name="T91" fmla="*/ 366 h 1790"/>
                  <a:gd name="T92" fmla="*/ 311 w 1788"/>
                  <a:gd name="T93" fmla="*/ 215 h 1790"/>
                  <a:gd name="T94" fmla="*/ 483 w 1788"/>
                  <a:gd name="T95" fmla="*/ 101 h 1790"/>
                  <a:gd name="T96" fmla="*/ 678 w 1788"/>
                  <a:gd name="T97" fmla="*/ 27 h 1790"/>
                  <a:gd name="T98" fmla="*/ 894 w 1788"/>
                  <a:gd name="T99" fmla="*/ 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88" h="1790">
                    <a:moveTo>
                      <a:pt x="894" y="208"/>
                    </a:moveTo>
                    <a:lnTo>
                      <a:pt x="827" y="211"/>
                    </a:lnTo>
                    <a:lnTo>
                      <a:pt x="764" y="221"/>
                    </a:lnTo>
                    <a:lnTo>
                      <a:pt x="701" y="235"/>
                    </a:lnTo>
                    <a:lnTo>
                      <a:pt x="640" y="255"/>
                    </a:lnTo>
                    <a:lnTo>
                      <a:pt x="584" y="282"/>
                    </a:lnTo>
                    <a:lnTo>
                      <a:pt x="529" y="313"/>
                    </a:lnTo>
                    <a:lnTo>
                      <a:pt x="478" y="348"/>
                    </a:lnTo>
                    <a:lnTo>
                      <a:pt x="430" y="388"/>
                    </a:lnTo>
                    <a:lnTo>
                      <a:pt x="386" y="432"/>
                    </a:lnTo>
                    <a:lnTo>
                      <a:pt x="347" y="479"/>
                    </a:lnTo>
                    <a:lnTo>
                      <a:pt x="311" y="530"/>
                    </a:lnTo>
                    <a:lnTo>
                      <a:pt x="281" y="585"/>
                    </a:lnTo>
                    <a:lnTo>
                      <a:pt x="255" y="642"/>
                    </a:lnTo>
                    <a:lnTo>
                      <a:pt x="234" y="702"/>
                    </a:lnTo>
                    <a:lnTo>
                      <a:pt x="219" y="764"/>
                    </a:lnTo>
                    <a:lnTo>
                      <a:pt x="210" y="829"/>
                    </a:lnTo>
                    <a:lnTo>
                      <a:pt x="207" y="896"/>
                    </a:lnTo>
                    <a:lnTo>
                      <a:pt x="210" y="961"/>
                    </a:lnTo>
                    <a:lnTo>
                      <a:pt x="219" y="1026"/>
                    </a:lnTo>
                    <a:lnTo>
                      <a:pt x="234" y="1089"/>
                    </a:lnTo>
                    <a:lnTo>
                      <a:pt x="255" y="1148"/>
                    </a:lnTo>
                    <a:lnTo>
                      <a:pt x="281" y="1205"/>
                    </a:lnTo>
                    <a:lnTo>
                      <a:pt x="311" y="1260"/>
                    </a:lnTo>
                    <a:lnTo>
                      <a:pt x="347" y="1311"/>
                    </a:lnTo>
                    <a:lnTo>
                      <a:pt x="386" y="1358"/>
                    </a:lnTo>
                    <a:lnTo>
                      <a:pt x="430" y="1402"/>
                    </a:lnTo>
                    <a:lnTo>
                      <a:pt x="478" y="1442"/>
                    </a:lnTo>
                    <a:lnTo>
                      <a:pt x="529" y="1478"/>
                    </a:lnTo>
                    <a:lnTo>
                      <a:pt x="584" y="1509"/>
                    </a:lnTo>
                    <a:lnTo>
                      <a:pt x="640" y="1535"/>
                    </a:lnTo>
                    <a:lnTo>
                      <a:pt x="701" y="1555"/>
                    </a:lnTo>
                    <a:lnTo>
                      <a:pt x="764" y="1570"/>
                    </a:lnTo>
                    <a:lnTo>
                      <a:pt x="827" y="1579"/>
                    </a:lnTo>
                    <a:lnTo>
                      <a:pt x="894" y="1583"/>
                    </a:lnTo>
                    <a:lnTo>
                      <a:pt x="960" y="1579"/>
                    </a:lnTo>
                    <a:lnTo>
                      <a:pt x="1024" y="1570"/>
                    </a:lnTo>
                    <a:lnTo>
                      <a:pt x="1087" y="1555"/>
                    </a:lnTo>
                    <a:lnTo>
                      <a:pt x="1147" y="1535"/>
                    </a:lnTo>
                    <a:lnTo>
                      <a:pt x="1203" y="1509"/>
                    </a:lnTo>
                    <a:lnTo>
                      <a:pt x="1259" y="1478"/>
                    </a:lnTo>
                    <a:lnTo>
                      <a:pt x="1309" y="1442"/>
                    </a:lnTo>
                    <a:lnTo>
                      <a:pt x="1357" y="1402"/>
                    </a:lnTo>
                    <a:lnTo>
                      <a:pt x="1401" y="1358"/>
                    </a:lnTo>
                    <a:lnTo>
                      <a:pt x="1440" y="1311"/>
                    </a:lnTo>
                    <a:lnTo>
                      <a:pt x="1476" y="1260"/>
                    </a:lnTo>
                    <a:lnTo>
                      <a:pt x="1507" y="1205"/>
                    </a:lnTo>
                    <a:lnTo>
                      <a:pt x="1533" y="1148"/>
                    </a:lnTo>
                    <a:lnTo>
                      <a:pt x="1553" y="1089"/>
                    </a:lnTo>
                    <a:lnTo>
                      <a:pt x="1569" y="1026"/>
                    </a:lnTo>
                    <a:lnTo>
                      <a:pt x="1578" y="961"/>
                    </a:lnTo>
                    <a:lnTo>
                      <a:pt x="1581" y="896"/>
                    </a:lnTo>
                    <a:lnTo>
                      <a:pt x="1578" y="829"/>
                    </a:lnTo>
                    <a:lnTo>
                      <a:pt x="1569" y="764"/>
                    </a:lnTo>
                    <a:lnTo>
                      <a:pt x="1553" y="702"/>
                    </a:lnTo>
                    <a:lnTo>
                      <a:pt x="1533" y="642"/>
                    </a:lnTo>
                    <a:lnTo>
                      <a:pt x="1507" y="585"/>
                    </a:lnTo>
                    <a:lnTo>
                      <a:pt x="1476" y="530"/>
                    </a:lnTo>
                    <a:lnTo>
                      <a:pt x="1440" y="479"/>
                    </a:lnTo>
                    <a:lnTo>
                      <a:pt x="1401" y="432"/>
                    </a:lnTo>
                    <a:lnTo>
                      <a:pt x="1357" y="388"/>
                    </a:lnTo>
                    <a:lnTo>
                      <a:pt x="1309" y="348"/>
                    </a:lnTo>
                    <a:lnTo>
                      <a:pt x="1259" y="313"/>
                    </a:lnTo>
                    <a:lnTo>
                      <a:pt x="1203" y="282"/>
                    </a:lnTo>
                    <a:lnTo>
                      <a:pt x="1147" y="255"/>
                    </a:lnTo>
                    <a:lnTo>
                      <a:pt x="1087" y="235"/>
                    </a:lnTo>
                    <a:lnTo>
                      <a:pt x="1024" y="221"/>
                    </a:lnTo>
                    <a:lnTo>
                      <a:pt x="960" y="211"/>
                    </a:lnTo>
                    <a:lnTo>
                      <a:pt x="894" y="208"/>
                    </a:lnTo>
                    <a:close/>
                    <a:moveTo>
                      <a:pt x="894" y="0"/>
                    </a:moveTo>
                    <a:lnTo>
                      <a:pt x="968" y="3"/>
                    </a:lnTo>
                    <a:lnTo>
                      <a:pt x="1038" y="12"/>
                    </a:lnTo>
                    <a:lnTo>
                      <a:pt x="1109" y="27"/>
                    </a:lnTo>
                    <a:lnTo>
                      <a:pt x="1177" y="46"/>
                    </a:lnTo>
                    <a:lnTo>
                      <a:pt x="1241" y="71"/>
                    </a:lnTo>
                    <a:lnTo>
                      <a:pt x="1305" y="101"/>
                    </a:lnTo>
                    <a:lnTo>
                      <a:pt x="1364" y="134"/>
                    </a:lnTo>
                    <a:lnTo>
                      <a:pt x="1422" y="173"/>
                    </a:lnTo>
                    <a:lnTo>
                      <a:pt x="1476" y="215"/>
                    </a:lnTo>
                    <a:lnTo>
                      <a:pt x="1526" y="263"/>
                    </a:lnTo>
                    <a:lnTo>
                      <a:pt x="1573" y="313"/>
                    </a:lnTo>
                    <a:lnTo>
                      <a:pt x="1616" y="366"/>
                    </a:lnTo>
                    <a:lnTo>
                      <a:pt x="1654" y="424"/>
                    </a:lnTo>
                    <a:lnTo>
                      <a:pt x="1688" y="484"/>
                    </a:lnTo>
                    <a:lnTo>
                      <a:pt x="1718" y="547"/>
                    </a:lnTo>
                    <a:lnTo>
                      <a:pt x="1743" y="613"/>
                    </a:lnTo>
                    <a:lnTo>
                      <a:pt x="1762" y="680"/>
                    </a:lnTo>
                    <a:lnTo>
                      <a:pt x="1777" y="750"/>
                    </a:lnTo>
                    <a:lnTo>
                      <a:pt x="1785" y="822"/>
                    </a:lnTo>
                    <a:lnTo>
                      <a:pt x="1788" y="896"/>
                    </a:lnTo>
                    <a:lnTo>
                      <a:pt x="1785" y="968"/>
                    </a:lnTo>
                    <a:lnTo>
                      <a:pt x="1777" y="1040"/>
                    </a:lnTo>
                    <a:lnTo>
                      <a:pt x="1762" y="1110"/>
                    </a:lnTo>
                    <a:lnTo>
                      <a:pt x="1743" y="1178"/>
                    </a:lnTo>
                    <a:lnTo>
                      <a:pt x="1718" y="1243"/>
                    </a:lnTo>
                    <a:lnTo>
                      <a:pt x="1688" y="1306"/>
                    </a:lnTo>
                    <a:lnTo>
                      <a:pt x="1654" y="1367"/>
                    </a:lnTo>
                    <a:lnTo>
                      <a:pt x="1616" y="1424"/>
                    </a:lnTo>
                    <a:lnTo>
                      <a:pt x="1573" y="1477"/>
                    </a:lnTo>
                    <a:lnTo>
                      <a:pt x="1526" y="1528"/>
                    </a:lnTo>
                    <a:lnTo>
                      <a:pt x="1476" y="1575"/>
                    </a:lnTo>
                    <a:lnTo>
                      <a:pt x="1422" y="1617"/>
                    </a:lnTo>
                    <a:lnTo>
                      <a:pt x="1364" y="1656"/>
                    </a:lnTo>
                    <a:lnTo>
                      <a:pt x="1305" y="1690"/>
                    </a:lnTo>
                    <a:lnTo>
                      <a:pt x="1241" y="1719"/>
                    </a:lnTo>
                    <a:lnTo>
                      <a:pt x="1177" y="1744"/>
                    </a:lnTo>
                    <a:lnTo>
                      <a:pt x="1109" y="1764"/>
                    </a:lnTo>
                    <a:lnTo>
                      <a:pt x="1038" y="1778"/>
                    </a:lnTo>
                    <a:lnTo>
                      <a:pt x="968" y="1787"/>
                    </a:lnTo>
                    <a:lnTo>
                      <a:pt x="894" y="1790"/>
                    </a:lnTo>
                    <a:lnTo>
                      <a:pt x="820" y="1787"/>
                    </a:lnTo>
                    <a:lnTo>
                      <a:pt x="749" y="1778"/>
                    </a:lnTo>
                    <a:lnTo>
                      <a:pt x="678" y="1764"/>
                    </a:lnTo>
                    <a:lnTo>
                      <a:pt x="611" y="1744"/>
                    </a:lnTo>
                    <a:lnTo>
                      <a:pt x="546" y="1719"/>
                    </a:lnTo>
                    <a:lnTo>
                      <a:pt x="483" y="1690"/>
                    </a:lnTo>
                    <a:lnTo>
                      <a:pt x="423" y="1656"/>
                    </a:lnTo>
                    <a:lnTo>
                      <a:pt x="366" y="1617"/>
                    </a:lnTo>
                    <a:lnTo>
                      <a:pt x="311" y="1575"/>
                    </a:lnTo>
                    <a:lnTo>
                      <a:pt x="261" y="1528"/>
                    </a:lnTo>
                    <a:lnTo>
                      <a:pt x="215" y="1477"/>
                    </a:lnTo>
                    <a:lnTo>
                      <a:pt x="172" y="1424"/>
                    </a:lnTo>
                    <a:lnTo>
                      <a:pt x="134" y="1367"/>
                    </a:lnTo>
                    <a:lnTo>
                      <a:pt x="99" y="1306"/>
                    </a:lnTo>
                    <a:lnTo>
                      <a:pt x="69" y="1243"/>
                    </a:lnTo>
                    <a:lnTo>
                      <a:pt x="45" y="1178"/>
                    </a:lnTo>
                    <a:lnTo>
                      <a:pt x="25" y="1110"/>
                    </a:lnTo>
                    <a:lnTo>
                      <a:pt x="11" y="1040"/>
                    </a:lnTo>
                    <a:lnTo>
                      <a:pt x="3" y="968"/>
                    </a:lnTo>
                    <a:lnTo>
                      <a:pt x="0" y="896"/>
                    </a:lnTo>
                    <a:lnTo>
                      <a:pt x="3" y="822"/>
                    </a:lnTo>
                    <a:lnTo>
                      <a:pt x="11" y="750"/>
                    </a:lnTo>
                    <a:lnTo>
                      <a:pt x="25" y="680"/>
                    </a:lnTo>
                    <a:lnTo>
                      <a:pt x="45" y="613"/>
                    </a:lnTo>
                    <a:lnTo>
                      <a:pt x="69" y="547"/>
                    </a:lnTo>
                    <a:lnTo>
                      <a:pt x="99" y="484"/>
                    </a:lnTo>
                    <a:lnTo>
                      <a:pt x="134" y="424"/>
                    </a:lnTo>
                    <a:lnTo>
                      <a:pt x="172" y="366"/>
                    </a:lnTo>
                    <a:lnTo>
                      <a:pt x="215" y="313"/>
                    </a:lnTo>
                    <a:lnTo>
                      <a:pt x="261" y="263"/>
                    </a:lnTo>
                    <a:lnTo>
                      <a:pt x="311" y="215"/>
                    </a:lnTo>
                    <a:lnTo>
                      <a:pt x="366" y="173"/>
                    </a:lnTo>
                    <a:lnTo>
                      <a:pt x="423" y="134"/>
                    </a:lnTo>
                    <a:lnTo>
                      <a:pt x="483" y="101"/>
                    </a:lnTo>
                    <a:lnTo>
                      <a:pt x="546" y="71"/>
                    </a:lnTo>
                    <a:lnTo>
                      <a:pt x="611" y="46"/>
                    </a:lnTo>
                    <a:lnTo>
                      <a:pt x="678" y="27"/>
                    </a:lnTo>
                    <a:lnTo>
                      <a:pt x="749" y="12"/>
                    </a:lnTo>
                    <a:lnTo>
                      <a:pt x="820" y="3"/>
                    </a:lnTo>
                    <a:lnTo>
                      <a:pt x="8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91"/>
              <p:cNvSpPr>
                <a:spLocks/>
              </p:cNvSpPr>
              <p:nvPr/>
            </p:nvSpPr>
            <p:spPr bwMode="auto">
              <a:xfrm>
                <a:off x="4929188" y="5857875"/>
                <a:ext cx="485775" cy="212725"/>
              </a:xfrm>
              <a:custGeom>
                <a:avLst/>
                <a:gdLst>
                  <a:gd name="T0" fmla="*/ 775 w 2451"/>
                  <a:gd name="T1" fmla="*/ 14 h 1080"/>
                  <a:gd name="T2" fmla="*/ 963 w 2451"/>
                  <a:gd name="T3" fmla="*/ 56 h 1080"/>
                  <a:gd name="T4" fmla="*/ 1165 w 2451"/>
                  <a:gd name="T5" fmla="*/ 112 h 1080"/>
                  <a:gd name="T6" fmla="*/ 1353 w 2451"/>
                  <a:gd name="T7" fmla="*/ 172 h 1080"/>
                  <a:gd name="T8" fmla="*/ 1497 w 2451"/>
                  <a:gd name="T9" fmla="*/ 218 h 1080"/>
                  <a:gd name="T10" fmla="*/ 1577 w 2451"/>
                  <a:gd name="T11" fmla="*/ 242 h 1080"/>
                  <a:gd name="T12" fmla="*/ 1626 w 2451"/>
                  <a:gd name="T13" fmla="*/ 291 h 1080"/>
                  <a:gd name="T14" fmla="*/ 1633 w 2451"/>
                  <a:gd name="T15" fmla="*/ 363 h 1080"/>
                  <a:gd name="T16" fmla="*/ 1584 w 2451"/>
                  <a:gd name="T17" fmla="*/ 434 h 1080"/>
                  <a:gd name="T18" fmla="*/ 1471 w 2451"/>
                  <a:gd name="T19" fmla="*/ 478 h 1080"/>
                  <a:gd name="T20" fmla="*/ 1321 w 2451"/>
                  <a:gd name="T21" fmla="*/ 487 h 1080"/>
                  <a:gd name="T22" fmla="*/ 1166 w 2451"/>
                  <a:gd name="T23" fmla="*/ 471 h 1080"/>
                  <a:gd name="T24" fmla="*/ 1028 w 2451"/>
                  <a:gd name="T25" fmla="*/ 448 h 1080"/>
                  <a:gd name="T26" fmla="*/ 928 w 2451"/>
                  <a:gd name="T27" fmla="*/ 430 h 1080"/>
                  <a:gd name="T28" fmla="*/ 890 w 2451"/>
                  <a:gd name="T29" fmla="*/ 436 h 1080"/>
                  <a:gd name="T30" fmla="*/ 942 w 2451"/>
                  <a:gd name="T31" fmla="*/ 499 h 1080"/>
                  <a:gd name="T32" fmla="*/ 1075 w 2451"/>
                  <a:gd name="T33" fmla="*/ 551 h 1080"/>
                  <a:gd name="T34" fmla="*/ 1251 w 2451"/>
                  <a:gd name="T35" fmla="*/ 586 h 1080"/>
                  <a:gd name="T36" fmla="*/ 1436 w 2451"/>
                  <a:gd name="T37" fmla="*/ 600 h 1080"/>
                  <a:gd name="T38" fmla="*/ 1656 w 2451"/>
                  <a:gd name="T39" fmla="*/ 574 h 1080"/>
                  <a:gd name="T40" fmla="*/ 2031 w 2451"/>
                  <a:gd name="T41" fmla="*/ 461 h 1080"/>
                  <a:gd name="T42" fmla="*/ 2299 w 2451"/>
                  <a:gd name="T43" fmla="*/ 336 h 1080"/>
                  <a:gd name="T44" fmla="*/ 2396 w 2451"/>
                  <a:gd name="T45" fmla="*/ 344 h 1080"/>
                  <a:gd name="T46" fmla="*/ 2448 w 2451"/>
                  <a:gd name="T47" fmla="*/ 420 h 1080"/>
                  <a:gd name="T48" fmla="*/ 2424 w 2451"/>
                  <a:gd name="T49" fmla="*/ 535 h 1080"/>
                  <a:gd name="T50" fmla="*/ 2335 w 2451"/>
                  <a:gd name="T51" fmla="*/ 630 h 1080"/>
                  <a:gd name="T52" fmla="*/ 2212 w 2451"/>
                  <a:gd name="T53" fmla="*/ 715 h 1080"/>
                  <a:gd name="T54" fmla="*/ 2046 w 2451"/>
                  <a:gd name="T55" fmla="*/ 819 h 1080"/>
                  <a:gd name="T56" fmla="*/ 1861 w 2451"/>
                  <a:gd name="T57" fmla="*/ 923 h 1080"/>
                  <a:gd name="T58" fmla="*/ 1685 w 2451"/>
                  <a:gd name="T59" fmla="*/ 1011 h 1080"/>
                  <a:gd name="T60" fmla="*/ 1542 w 2451"/>
                  <a:gd name="T61" fmla="*/ 1068 h 1080"/>
                  <a:gd name="T62" fmla="*/ 1443 w 2451"/>
                  <a:gd name="T63" fmla="*/ 1080 h 1080"/>
                  <a:gd name="T64" fmla="*/ 1278 w 2451"/>
                  <a:gd name="T65" fmla="*/ 1065 h 1080"/>
                  <a:gd name="T66" fmla="*/ 1061 w 2451"/>
                  <a:gd name="T67" fmla="*/ 1037 h 1080"/>
                  <a:gd name="T68" fmla="*/ 822 w 2451"/>
                  <a:gd name="T69" fmla="*/ 1000 h 1080"/>
                  <a:gd name="T70" fmla="*/ 593 w 2451"/>
                  <a:gd name="T71" fmla="*/ 961 h 1080"/>
                  <a:gd name="T72" fmla="*/ 403 w 2451"/>
                  <a:gd name="T73" fmla="*/ 926 h 1080"/>
                  <a:gd name="T74" fmla="*/ 283 w 2451"/>
                  <a:gd name="T75" fmla="*/ 903 h 1080"/>
                  <a:gd name="T76" fmla="*/ 184 w 2451"/>
                  <a:gd name="T77" fmla="*/ 906 h 1080"/>
                  <a:gd name="T78" fmla="*/ 80 w 2451"/>
                  <a:gd name="T79" fmla="*/ 966 h 1080"/>
                  <a:gd name="T80" fmla="*/ 26 w 2451"/>
                  <a:gd name="T81" fmla="*/ 1000 h 1080"/>
                  <a:gd name="T82" fmla="*/ 5 w 2451"/>
                  <a:gd name="T83" fmla="*/ 981 h 1080"/>
                  <a:gd name="T84" fmla="*/ 0 w 2451"/>
                  <a:gd name="T85" fmla="*/ 962 h 1080"/>
                  <a:gd name="T86" fmla="*/ 16 w 2451"/>
                  <a:gd name="T87" fmla="*/ 712 h 1080"/>
                  <a:gd name="T88" fmla="*/ 35 w 2451"/>
                  <a:gd name="T89" fmla="*/ 423 h 1080"/>
                  <a:gd name="T90" fmla="*/ 51 w 2451"/>
                  <a:gd name="T91" fmla="*/ 165 h 1080"/>
                  <a:gd name="T92" fmla="*/ 69 w 2451"/>
                  <a:gd name="T93" fmla="*/ 79 h 1080"/>
                  <a:gd name="T94" fmla="*/ 117 w 2451"/>
                  <a:gd name="T95" fmla="*/ 65 h 1080"/>
                  <a:gd name="T96" fmla="*/ 246 w 2451"/>
                  <a:gd name="T97" fmla="*/ 45 h 1080"/>
                  <a:gd name="T98" fmla="*/ 429 w 2451"/>
                  <a:gd name="T99" fmla="*/ 19 h 1080"/>
                  <a:gd name="T100" fmla="*/ 598 w 2451"/>
                  <a:gd name="T101" fmla="*/ 2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51" h="1080">
                    <a:moveTo>
                      <a:pt x="661" y="0"/>
                    </a:moveTo>
                    <a:lnTo>
                      <a:pt x="696" y="2"/>
                    </a:lnTo>
                    <a:lnTo>
                      <a:pt x="734" y="8"/>
                    </a:lnTo>
                    <a:lnTo>
                      <a:pt x="775" y="14"/>
                    </a:lnTo>
                    <a:lnTo>
                      <a:pt x="819" y="22"/>
                    </a:lnTo>
                    <a:lnTo>
                      <a:pt x="866" y="32"/>
                    </a:lnTo>
                    <a:lnTo>
                      <a:pt x="914" y="44"/>
                    </a:lnTo>
                    <a:lnTo>
                      <a:pt x="963" y="56"/>
                    </a:lnTo>
                    <a:lnTo>
                      <a:pt x="1013" y="69"/>
                    </a:lnTo>
                    <a:lnTo>
                      <a:pt x="1064" y="84"/>
                    </a:lnTo>
                    <a:lnTo>
                      <a:pt x="1115" y="98"/>
                    </a:lnTo>
                    <a:lnTo>
                      <a:pt x="1165" y="112"/>
                    </a:lnTo>
                    <a:lnTo>
                      <a:pt x="1214" y="128"/>
                    </a:lnTo>
                    <a:lnTo>
                      <a:pt x="1262" y="143"/>
                    </a:lnTo>
                    <a:lnTo>
                      <a:pt x="1309" y="157"/>
                    </a:lnTo>
                    <a:lnTo>
                      <a:pt x="1353" y="172"/>
                    </a:lnTo>
                    <a:lnTo>
                      <a:pt x="1394" y="185"/>
                    </a:lnTo>
                    <a:lnTo>
                      <a:pt x="1432" y="197"/>
                    </a:lnTo>
                    <a:lnTo>
                      <a:pt x="1466" y="208"/>
                    </a:lnTo>
                    <a:lnTo>
                      <a:pt x="1497" y="218"/>
                    </a:lnTo>
                    <a:lnTo>
                      <a:pt x="1523" y="225"/>
                    </a:lnTo>
                    <a:lnTo>
                      <a:pt x="1544" y="231"/>
                    </a:lnTo>
                    <a:lnTo>
                      <a:pt x="1561" y="235"/>
                    </a:lnTo>
                    <a:lnTo>
                      <a:pt x="1577" y="242"/>
                    </a:lnTo>
                    <a:lnTo>
                      <a:pt x="1593" y="251"/>
                    </a:lnTo>
                    <a:lnTo>
                      <a:pt x="1606" y="262"/>
                    </a:lnTo>
                    <a:lnTo>
                      <a:pt x="1617" y="275"/>
                    </a:lnTo>
                    <a:lnTo>
                      <a:pt x="1626" y="291"/>
                    </a:lnTo>
                    <a:lnTo>
                      <a:pt x="1632" y="307"/>
                    </a:lnTo>
                    <a:lnTo>
                      <a:pt x="1636" y="326"/>
                    </a:lnTo>
                    <a:lnTo>
                      <a:pt x="1636" y="344"/>
                    </a:lnTo>
                    <a:lnTo>
                      <a:pt x="1633" y="363"/>
                    </a:lnTo>
                    <a:lnTo>
                      <a:pt x="1625" y="382"/>
                    </a:lnTo>
                    <a:lnTo>
                      <a:pt x="1616" y="401"/>
                    </a:lnTo>
                    <a:lnTo>
                      <a:pt x="1602" y="418"/>
                    </a:lnTo>
                    <a:lnTo>
                      <a:pt x="1584" y="434"/>
                    </a:lnTo>
                    <a:lnTo>
                      <a:pt x="1562" y="449"/>
                    </a:lnTo>
                    <a:lnTo>
                      <a:pt x="1535" y="461"/>
                    </a:lnTo>
                    <a:lnTo>
                      <a:pt x="1504" y="471"/>
                    </a:lnTo>
                    <a:lnTo>
                      <a:pt x="1471" y="478"/>
                    </a:lnTo>
                    <a:lnTo>
                      <a:pt x="1435" y="484"/>
                    </a:lnTo>
                    <a:lnTo>
                      <a:pt x="1398" y="487"/>
                    </a:lnTo>
                    <a:lnTo>
                      <a:pt x="1360" y="488"/>
                    </a:lnTo>
                    <a:lnTo>
                      <a:pt x="1321" y="487"/>
                    </a:lnTo>
                    <a:lnTo>
                      <a:pt x="1282" y="485"/>
                    </a:lnTo>
                    <a:lnTo>
                      <a:pt x="1242" y="482"/>
                    </a:lnTo>
                    <a:lnTo>
                      <a:pt x="1204" y="476"/>
                    </a:lnTo>
                    <a:lnTo>
                      <a:pt x="1166" y="471"/>
                    </a:lnTo>
                    <a:lnTo>
                      <a:pt x="1128" y="465"/>
                    </a:lnTo>
                    <a:lnTo>
                      <a:pt x="1093" y="459"/>
                    </a:lnTo>
                    <a:lnTo>
                      <a:pt x="1059" y="453"/>
                    </a:lnTo>
                    <a:lnTo>
                      <a:pt x="1028" y="448"/>
                    </a:lnTo>
                    <a:lnTo>
                      <a:pt x="998" y="442"/>
                    </a:lnTo>
                    <a:lnTo>
                      <a:pt x="971" y="437"/>
                    </a:lnTo>
                    <a:lnTo>
                      <a:pt x="948" y="433"/>
                    </a:lnTo>
                    <a:lnTo>
                      <a:pt x="928" y="430"/>
                    </a:lnTo>
                    <a:lnTo>
                      <a:pt x="912" y="429"/>
                    </a:lnTo>
                    <a:lnTo>
                      <a:pt x="900" y="429"/>
                    </a:lnTo>
                    <a:lnTo>
                      <a:pt x="892" y="432"/>
                    </a:lnTo>
                    <a:lnTo>
                      <a:pt x="890" y="436"/>
                    </a:lnTo>
                    <a:lnTo>
                      <a:pt x="893" y="453"/>
                    </a:lnTo>
                    <a:lnTo>
                      <a:pt x="903" y="468"/>
                    </a:lnTo>
                    <a:lnTo>
                      <a:pt x="920" y="484"/>
                    </a:lnTo>
                    <a:lnTo>
                      <a:pt x="942" y="499"/>
                    </a:lnTo>
                    <a:lnTo>
                      <a:pt x="969" y="513"/>
                    </a:lnTo>
                    <a:lnTo>
                      <a:pt x="1001" y="527"/>
                    </a:lnTo>
                    <a:lnTo>
                      <a:pt x="1036" y="539"/>
                    </a:lnTo>
                    <a:lnTo>
                      <a:pt x="1075" y="551"/>
                    </a:lnTo>
                    <a:lnTo>
                      <a:pt x="1116" y="562"/>
                    </a:lnTo>
                    <a:lnTo>
                      <a:pt x="1160" y="571"/>
                    </a:lnTo>
                    <a:lnTo>
                      <a:pt x="1205" y="579"/>
                    </a:lnTo>
                    <a:lnTo>
                      <a:pt x="1251" y="586"/>
                    </a:lnTo>
                    <a:lnTo>
                      <a:pt x="1298" y="592"/>
                    </a:lnTo>
                    <a:lnTo>
                      <a:pt x="1344" y="596"/>
                    </a:lnTo>
                    <a:lnTo>
                      <a:pt x="1391" y="599"/>
                    </a:lnTo>
                    <a:lnTo>
                      <a:pt x="1436" y="600"/>
                    </a:lnTo>
                    <a:lnTo>
                      <a:pt x="1480" y="599"/>
                    </a:lnTo>
                    <a:lnTo>
                      <a:pt x="1521" y="596"/>
                    </a:lnTo>
                    <a:lnTo>
                      <a:pt x="1559" y="591"/>
                    </a:lnTo>
                    <a:lnTo>
                      <a:pt x="1656" y="574"/>
                    </a:lnTo>
                    <a:lnTo>
                      <a:pt x="1754" y="551"/>
                    </a:lnTo>
                    <a:lnTo>
                      <a:pt x="1849" y="525"/>
                    </a:lnTo>
                    <a:lnTo>
                      <a:pt x="1941" y="494"/>
                    </a:lnTo>
                    <a:lnTo>
                      <a:pt x="2031" y="461"/>
                    </a:lnTo>
                    <a:lnTo>
                      <a:pt x="2117" y="425"/>
                    </a:lnTo>
                    <a:lnTo>
                      <a:pt x="2197" y="387"/>
                    </a:lnTo>
                    <a:lnTo>
                      <a:pt x="2271" y="348"/>
                    </a:lnTo>
                    <a:lnTo>
                      <a:pt x="2299" y="336"/>
                    </a:lnTo>
                    <a:lnTo>
                      <a:pt x="2326" y="331"/>
                    </a:lnTo>
                    <a:lnTo>
                      <a:pt x="2350" y="330"/>
                    </a:lnTo>
                    <a:lnTo>
                      <a:pt x="2374" y="335"/>
                    </a:lnTo>
                    <a:lnTo>
                      <a:pt x="2396" y="344"/>
                    </a:lnTo>
                    <a:lnTo>
                      <a:pt x="2414" y="357"/>
                    </a:lnTo>
                    <a:lnTo>
                      <a:pt x="2429" y="375"/>
                    </a:lnTo>
                    <a:lnTo>
                      <a:pt x="2441" y="396"/>
                    </a:lnTo>
                    <a:lnTo>
                      <a:pt x="2448" y="420"/>
                    </a:lnTo>
                    <a:lnTo>
                      <a:pt x="2451" y="446"/>
                    </a:lnTo>
                    <a:lnTo>
                      <a:pt x="2448" y="474"/>
                    </a:lnTo>
                    <a:lnTo>
                      <a:pt x="2439" y="504"/>
                    </a:lnTo>
                    <a:lnTo>
                      <a:pt x="2424" y="535"/>
                    </a:lnTo>
                    <a:lnTo>
                      <a:pt x="2402" y="567"/>
                    </a:lnTo>
                    <a:lnTo>
                      <a:pt x="2373" y="599"/>
                    </a:lnTo>
                    <a:lnTo>
                      <a:pt x="2357" y="613"/>
                    </a:lnTo>
                    <a:lnTo>
                      <a:pt x="2335" y="630"/>
                    </a:lnTo>
                    <a:lnTo>
                      <a:pt x="2310" y="649"/>
                    </a:lnTo>
                    <a:lnTo>
                      <a:pt x="2281" y="669"/>
                    </a:lnTo>
                    <a:lnTo>
                      <a:pt x="2248" y="692"/>
                    </a:lnTo>
                    <a:lnTo>
                      <a:pt x="2212" y="715"/>
                    </a:lnTo>
                    <a:lnTo>
                      <a:pt x="2174" y="741"/>
                    </a:lnTo>
                    <a:lnTo>
                      <a:pt x="2133" y="766"/>
                    </a:lnTo>
                    <a:lnTo>
                      <a:pt x="2090" y="792"/>
                    </a:lnTo>
                    <a:lnTo>
                      <a:pt x="2046" y="819"/>
                    </a:lnTo>
                    <a:lnTo>
                      <a:pt x="2001" y="846"/>
                    </a:lnTo>
                    <a:lnTo>
                      <a:pt x="1955" y="871"/>
                    </a:lnTo>
                    <a:lnTo>
                      <a:pt x="1907" y="897"/>
                    </a:lnTo>
                    <a:lnTo>
                      <a:pt x="1861" y="923"/>
                    </a:lnTo>
                    <a:lnTo>
                      <a:pt x="1815" y="947"/>
                    </a:lnTo>
                    <a:lnTo>
                      <a:pt x="1771" y="970"/>
                    </a:lnTo>
                    <a:lnTo>
                      <a:pt x="1727" y="991"/>
                    </a:lnTo>
                    <a:lnTo>
                      <a:pt x="1685" y="1011"/>
                    </a:lnTo>
                    <a:lnTo>
                      <a:pt x="1645" y="1029"/>
                    </a:lnTo>
                    <a:lnTo>
                      <a:pt x="1608" y="1045"/>
                    </a:lnTo>
                    <a:lnTo>
                      <a:pt x="1573" y="1058"/>
                    </a:lnTo>
                    <a:lnTo>
                      <a:pt x="1542" y="1068"/>
                    </a:lnTo>
                    <a:lnTo>
                      <a:pt x="1515" y="1076"/>
                    </a:lnTo>
                    <a:lnTo>
                      <a:pt x="1496" y="1079"/>
                    </a:lnTo>
                    <a:lnTo>
                      <a:pt x="1473" y="1080"/>
                    </a:lnTo>
                    <a:lnTo>
                      <a:pt x="1443" y="1080"/>
                    </a:lnTo>
                    <a:lnTo>
                      <a:pt x="1408" y="1078"/>
                    </a:lnTo>
                    <a:lnTo>
                      <a:pt x="1369" y="1075"/>
                    </a:lnTo>
                    <a:lnTo>
                      <a:pt x="1325" y="1070"/>
                    </a:lnTo>
                    <a:lnTo>
                      <a:pt x="1278" y="1065"/>
                    </a:lnTo>
                    <a:lnTo>
                      <a:pt x="1228" y="1059"/>
                    </a:lnTo>
                    <a:lnTo>
                      <a:pt x="1174" y="1053"/>
                    </a:lnTo>
                    <a:lnTo>
                      <a:pt x="1119" y="1045"/>
                    </a:lnTo>
                    <a:lnTo>
                      <a:pt x="1061" y="1037"/>
                    </a:lnTo>
                    <a:lnTo>
                      <a:pt x="1002" y="1028"/>
                    </a:lnTo>
                    <a:lnTo>
                      <a:pt x="942" y="1019"/>
                    </a:lnTo>
                    <a:lnTo>
                      <a:pt x="883" y="1010"/>
                    </a:lnTo>
                    <a:lnTo>
                      <a:pt x="822" y="1000"/>
                    </a:lnTo>
                    <a:lnTo>
                      <a:pt x="763" y="990"/>
                    </a:lnTo>
                    <a:lnTo>
                      <a:pt x="705" y="980"/>
                    </a:lnTo>
                    <a:lnTo>
                      <a:pt x="648" y="970"/>
                    </a:lnTo>
                    <a:lnTo>
                      <a:pt x="593" y="961"/>
                    </a:lnTo>
                    <a:lnTo>
                      <a:pt x="540" y="951"/>
                    </a:lnTo>
                    <a:lnTo>
                      <a:pt x="491" y="942"/>
                    </a:lnTo>
                    <a:lnTo>
                      <a:pt x="445" y="934"/>
                    </a:lnTo>
                    <a:lnTo>
                      <a:pt x="403" y="926"/>
                    </a:lnTo>
                    <a:lnTo>
                      <a:pt x="365" y="919"/>
                    </a:lnTo>
                    <a:lnTo>
                      <a:pt x="332" y="912"/>
                    </a:lnTo>
                    <a:lnTo>
                      <a:pt x="305" y="907"/>
                    </a:lnTo>
                    <a:lnTo>
                      <a:pt x="283" y="903"/>
                    </a:lnTo>
                    <a:lnTo>
                      <a:pt x="268" y="899"/>
                    </a:lnTo>
                    <a:lnTo>
                      <a:pt x="240" y="896"/>
                    </a:lnTo>
                    <a:lnTo>
                      <a:pt x="211" y="899"/>
                    </a:lnTo>
                    <a:lnTo>
                      <a:pt x="184" y="906"/>
                    </a:lnTo>
                    <a:lnTo>
                      <a:pt x="157" y="918"/>
                    </a:lnTo>
                    <a:lnTo>
                      <a:pt x="130" y="932"/>
                    </a:lnTo>
                    <a:lnTo>
                      <a:pt x="105" y="948"/>
                    </a:lnTo>
                    <a:lnTo>
                      <a:pt x="80" y="966"/>
                    </a:lnTo>
                    <a:lnTo>
                      <a:pt x="59" y="984"/>
                    </a:lnTo>
                    <a:lnTo>
                      <a:pt x="45" y="994"/>
                    </a:lnTo>
                    <a:lnTo>
                      <a:pt x="34" y="999"/>
                    </a:lnTo>
                    <a:lnTo>
                      <a:pt x="26" y="1000"/>
                    </a:lnTo>
                    <a:lnTo>
                      <a:pt x="19" y="998"/>
                    </a:lnTo>
                    <a:lnTo>
                      <a:pt x="12" y="994"/>
                    </a:lnTo>
                    <a:lnTo>
                      <a:pt x="8" y="988"/>
                    </a:lnTo>
                    <a:lnTo>
                      <a:pt x="5" y="981"/>
                    </a:lnTo>
                    <a:lnTo>
                      <a:pt x="2" y="975"/>
                    </a:lnTo>
                    <a:lnTo>
                      <a:pt x="1" y="969"/>
                    </a:lnTo>
                    <a:lnTo>
                      <a:pt x="1" y="964"/>
                    </a:lnTo>
                    <a:lnTo>
                      <a:pt x="0" y="962"/>
                    </a:lnTo>
                    <a:lnTo>
                      <a:pt x="4" y="907"/>
                    </a:lnTo>
                    <a:lnTo>
                      <a:pt x="8" y="847"/>
                    </a:lnTo>
                    <a:lnTo>
                      <a:pt x="12" y="782"/>
                    </a:lnTo>
                    <a:lnTo>
                      <a:pt x="16" y="712"/>
                    </a:lnTo>
                    <a:lnTo>
                      <a:pt x="22" y="642"/>
                    </a:lnTo>
                    <a:lnTo>
                      <a:pt x="26" y="569"/>
                    </a:lnTo>
                    <a:lnTo>
                      <a:pt x="31" y="495"/>
                    </a:lnTo>
                    <a:lnTo>
                      <a:pt x="35" y="423"/>
                    </a:lnTo>
                    <a:lnTo>
                      <a:pt x="40" y="352"/>
                    </a:lnTo>
                    <a:lnTo>
                      <a:pt x="44" y="286"/>
                    </a:lnTo>
                    <a:lnTo>
                      <a:pt x="48" y="222"/>
                    </a:lnTo>
                    <a:lnTo>
                      <a:pt x="51" y="165"/>
                    </a:lnTo>
                    <a:lnTo>
                      <a:pt x="55" y="113"/>
                    </a:lnTo>
                    <a:lnTo>
                      <a:pt x="57" y="99"/>
                    </a:lnTo>
                    <a:lnTo>
                      <a:pt x="62" y="88"/>
                    </a:lnTo>
                    <a:lnTo>
                      <a:pt x="69" y="79"/>
                    </a:lnTo>
                    <a:lnTo>
                      <a:pt x="78" y="74"/>
                    </a:lnTo>
                    <a:lnTo>
                      <a:pt x="89" y="70"/>
                    </a:lnTo>
                    <a:lnTo>
                      <a:pt x="102" y="67"/>
                    </a:lnTo>
                    <a:lnTo>
                      <a:pt x="117" y="65"/>
                    </a:lnTo>
                    <a:lnTo>
                      <a:pt x="133" y="62"/>
                    </a:lnTo>
                    <a:lnTo>
                      <a:pt x="167" y="57"/>
                    </a:lnTo>
                    <a:lnTo>
                      <a:pt x="205" y="51"/>
                    </a:lnTo>
                    <a:lnTo>
                      <a:pt x="246" y="45"/>
                    </a:lnTo>
                    <a:lnTo>
                      <a:pt x="290" y="37"/>
                    </a:lnTo>
                    <a:lnTo>
                      <a:pt x="335" y="31"/>
                    </a:lnTo>
                    <a:lnTo>
                      <a:pt x="383" y="25"/>
                    </a:lnTo>
                    <a:lnTo>
                      <a:pt x="429" y="19"/>
                    </a:lnTo>
                    <a:lnTo>
                      <a:pt x="475" y="14"/>
                    </a:lnTo>
                    <a:lnTo>
                      <a:pt x="519" y="9"/>
                    </a:lnTo>
                    <a:lnTo>
                      <a:pt x="560" y="5"/>
                    </a:lnTo>
                    <a:lnTo>
                      <a:pt x="598" y="2"/>
                    </a:lnTo>
                    <a:lnTo>
                      <a:pt x="633" y="0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92"/>
              <p:cNvSpPr>
                <a:spLocks noEditPoints="1"/>
              </p:cNvSpPr>
              <p:nvPr/>
            </p:nvSpPr>
            <p:spPr bwMode="auto">
              <a:xfrm>
                <a:off x="4745038" y="5862638"/>
                <a:ext cx="153987" cy="198437"/>
              </a:xfrm>
              <a:custGeom>
                <a:avLst/>
                <a:gdLst>
                  <a:gd name="T0" fmla="*/ 403 w 777"/>
                  <a:gd name="T1" fmla="*/ 600 h 1002"/>
                  <a:gd name="T2" fmla="*/ 373 w 777"/>
                  <a:gd name="T3" fmla="*/ 603 h 1002"/>
                  <a:gd name="T4" fmla="*/ 347 w 777"/>
                  <a:gd name="T5" fmla="*/ 612 h 1002"/>
                  <a:gd name="T6" fmla="*/ 322 w 777"/>
                  <a:gd name="T7" fmla="*/ 625 h 1002"/>
                  <a:gd name="T8" fmla="*/ 300 w 777"/>
                  <a:gd name="T9" fmla="*/ 642 h 1002"/>
                  <a:gd name="T10" fmla="*/ 283 w 777"/>
                  <a:gd name="T11" fmla="*/ 664 h 1002"/>
                  <a:gd name="T12" fmla="*/ 270 w 777"/>
                  <a:gd name="T13" fmla="*/ 687 h 1002"/>
                  <a:gd name="T14" fmla="*/ 261 w 777"/>
                  <a:gd name="T15" fmla="*/ 715 h 1002"/>
                  <a:gd name="T16" fmla="*/ 258 w 777"/>
                  <a:gd name="T17" fmla="*/ 744 h 1002"/>
                  <a:gd name="T18" fmla="*/ 261 w 777"/>
                  <a:gd name="T19" fmla="*/ 773 h 1002"/>
                  <a:gd name="T20" fmla="*/ 270 w 777"/>
                  <a:gd name="T21" fmla="*/ 800 h 1002"/>
                  <a:gd name="T22" fmla="*/ 283 w 777"/>
                  <a:gd name="T23" fmla="*/ 825 h 1002"/>
                  <a:gd name="T24" fmla="*/ 300 w 777"/>
                  <a:gd name="T25" fmla="*/ 847 h 1002"/>
                  <a:gd name="T26" fmla="*/ 322 w 777"/>
                  <a:gd name="T27" fmla="*/ 864 h 1002"/>
                  <a:gd name="T28" fmla="*/ 347 w 777"/>
                  <a:gd name="T29" fmla="*/ 877 h 1002"/>
                  <a:gd name="T30" fmla="*/ 373 w 777"/>
                  <a:gd name="T31" fmla="*/ 885 h 1002"/>
                  <a:gd name="T32" fmla="*/ 403 w 777"/>
                  <a:gd name="T33" fmla="*/ 889 h 1002"/>
                  <a:gd name="T34" fmla="*/ 432 w 777"/>
                  <a:gd name="T35" fmla="*/ 885 h 1002"/>
                  <a:gd name="T36" fmla="*/ 458 w 777"/>
                  <a:gd name="T37" fmla="*/ 877 h 1002"/>
                  <a:gd name="T38" fmla="*/ 483 w 777"/>
                  <a:gd name="T39" fmla="*/ 864 h 1002"/>
                  <a:gd name="T40" fmla="*/ 505 w 777"/>
                  <a:gd name="T41" fmla="*/ 847 h 1002"/>
                  <a:gd name="T42" fmla="*/ 522 w 777"/>
                  <a:gd name="T43" fmla="*/ 825 h 1002"/>
                  <a:gd name="T44" fmla="*/ 535 w 777"/>
                  <a:gd name="T45" fmla="*/ 800 h 1002"/>
                  <a:gd name="T46" fmla="*/ 543 w 777"/>
                  <a:gd name="T47" fmla="*/ 773 h 1002"/>
                  <a:gd name="T48" fmla="*/ 547 w 777"/>
                  <a:gd name="T49" fmla="*/ 744 h 1002"/>
                  <a:gd name="T50" fmla="*/ 543 w 777"/>
                  <a:gd name="T51" fmla="*/ 715 h 1002"/>
                  <a:gd name="T52" fmla="*/ 535 w 777"/>
                  <a:gd name="T53" fmla="*/ 687 h 1002"/>
                  <a:gd name="T54" fmla="*/ 522 w 777"/>
                  <a:gd name="T55" fmla="*/ 664 h 1002"/>
                  <a:gd name="T56" fmla="*/ 505 w 777"/>
                  <a:gd name="T57" fmla="*/ 642 h 1002"/>
                  <a:gd name="T58" fmla="*/ 483 w 777"/>
                  <a:gd name="T59" fmla="*/ 625 h 1002"/>
                  <a:gd name="T60" fmla="*/ 458 w 777"/>
                  <a:gd name="T61" fmla="*/ 612 h 1002"/>
                  <a:gd name="T62" fmla="*/ 432 w 777"/>
                  <a:gd name="T63" fmla="*/ 603 h 1002"/>
                  <a:gd name="T64" fmla="*/ 403 w 777"/>
                  <a:gd name="T65" fmla="*/ 600 h 1002"/>
                  <a:gd name="T66" fmla="*/ 189 w 777"/>
                  <a:gd name="T67" fmla="*/ 0 h 1002"/>
                  <a:gd name="T68" fmla="*/ 710 w 777"/>
                  <a:gd name="T69" fmla="*/ 26 h 1002"/>
                  <a:gd name="T70" fmla="*/ 729 w 777"/>
                  <a:gd name="T71" fmla="*/ 30 h 1002"/>
                  <a:gd name="T72" fmla="*/ 746 w 777"/>
                  <a:gd name="T73" fmla="*/ 38 h 1002"/>
                  <a:gd name="T74" fmla="*/ 760 w 777"/>
                  <a:gd name="T75" fmla="*/ 50 h 1002"/>
                  <a:gd name="T76" fmla="*/ 770 w 777"/>
                  <a:gd name="T77" fmla="*/ 66 h 1002"/>
                  <a:gd name="T78" fmla="*/ 776 w 777"/>
                  <a:gd name="T79" fmla="*/ 83 h 1002"/>
                  <a:gd name="T80" fmla="*/ 777 w 777"/>
                  <a:gd name="T81" fmla="*/ 103 h 1002"/>
                  <a:gd name="T82" fmla="*/ 714 w 777"/>
                  <a:gd name="T83" fmla="*/ 932 h 1002"/>
                  <a:gd name="T84" fmla="*/ 710 w 777"/>
                  <a:gd name="T85" fmla="*/ 951 h 1002"/>
                  <a:gd name="T86" fmla="*/ 700 w 777"/>
                  <a:gd name="T87" fmla="*/ 969 h 1002"/>
                  <a:gd name="T88" fmla="*/ 688 w 777"/>
                  <a:gd name="T89" fmla="*/ 983 h 1002"/>
                  <a:gd name="T90" fmla="*/ 673 w 777"/>
                  <a:gd name="T91" fmla="*/ 993 h 1002"/>
                  <a:gd name="T92" fmla="*/ 654 w 777"/>
                  <a:gd name="T93" fmla="*/ 1000 h 1002"/>
                  <a:gd name="T94" fmla="*/ 635 w 777"/>
                  <a:gd name="T95" fmla="*/ 1002 h 1002"/>
                  <a:gd name="T96" fmla="*/ 57 w 777"/>
                  <a:gd name="T97" fmla="*/ 1002 h 1002"/>
                  <a:gd name="T98" fmla="*/ 39 w 777"/>
                  <a:gd name="T99" fmla="*/ 999 h 1002"/>
                  <a:gd name="T100" fmla="*/ 23 w 777"/>
                  <a:gd name="T101" fmla="*/ 991 h 1002"/>
                  <a:gd name="T102" fmla="*/ 11 w 777"/>
                  <a:gd name="T103" fmla="*/ 980 h 1002"/>
                  <a:gd name="T104" fmla="*/ 3 w 777"/>
                  <a:gd name="T105" fmla="*/ 964 h 1002"/>
                  <a:gd name="T106" fmla="*/ 0 w 777"/>
                  <a:gd name="T107" fmla="*/ 947 h 1002"/>
                  <a:gd name="T108" fmla="*/ 2 w 777"/>
                  <a:gd name="T109" fmla="*/ 929 h 1002"/>
                  <a:gd name="T110" fmla="*/ 97 w 777"/>
                  <a:gd name="T111" fmla="*/ 68 h 1002"/>
                  <a:gd name="T112" fmla="*/ 105 w 777"/>
                  <a:gd name="T113" fmla="*/ 49 h 1002"/>
                  <a:gd name="T114" fmla="*/ 116 w 777"/>
                  <a:gd name="T115" fmla="*/ 33 h 1002"/>
                  <a:gd name="T116" fmla="*/ 131 w 777"/>
                  <a:gd name="T117" fmla="*/ 19 h 1002"/>
                  <a:gd name="T118" fmla="*/ 149 w 777"/>
                  <a:gd name="T119" fmla="*/ 8 h 1002"/>
                  <a:gd name="T120" fmla="*/ 168 w 777"/>
                  <a:gd name="T121" fmla="*/ 2 h 1002"/>
                  <a:gd name="T122" fmla="*/ 189 w 777"/>
                  <a:gd name="T12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77" h="1002">
                    <a:moveTo>
                      <a:pt x="403" y="600"/>
                    </a:moveTo>
                    <a:lnTo>
                      <a:pt x="373" y="603"/>
                    </a:lnTo>
                    <a:lnTo>
                      <a:pt x="347" y="612"/>
                    </a:lnTo>
                    <a:lnTo>
                      <a:pt x="322" y="625"/>
                    </a:lnTo>
                    <a:lnTo>
                      <a:pt x="300" y="642"/>
                    </a:lnTo>
                    <a:lnTo>
                      <a:pt x="283" y="664"/>
                    </a:lnTo>
                    <a:lnTo>
                      <a:pt x="270" y="687"/>
                    </a:lnTo>
                    <a:lnTo>
                      <a:pt x="261" y="715"/>
                    </a:lnTo>
                    <a:lnTo>
                      <a:pt x="258" y="744"/>
                    </a:lnTo>
                    <a:lnTo>
                      <a:pt x="261" y="773"/>
                    </a:lnTo>
                    <a:lnTo>
                      <a:pt x="270" y="800"/>
                    </a:lnTo>
                    <a:lnTo>
                      <a:pt x="283" y="825"/>
                    </a:lnTo>
                    <a:lnTo>
                      <a:pt x="300" y="847"/>
                    </a:lnTo>
                    <a:lnTo>
                      <a:pt x="322" y="864"/>
                    </a:lnTo>
                    <a:lnTo>
                      <a:pt x="347" y="877"/>
                    </a:lnTo>
                    <a:lnTo>
                      <a:pt x="373" y="885"/>
                    </a:lnTo>
                    <a:lnTo>
                      <a:pt x="403" y="889"/>
                    </a:lnTo>
                    <a:lnTo>
                      <a:pt x="432" y="885"/>
                    </a:lnTo>
                    <a:lnTo>
                      <a:pt x="458" y="877"/>
                    </a:lnTo>
                    <a:lnTo>
                      <a:pt x="483" y="864"/>
                    </a:lnTo>
                    <a:lnTo>
                      <a:pt x="505" y="847"/>
                    </a:lnTo>
                    <a:lnTo>
                      <a:pt x="522" y="825"/>
                    </a:lnTo>
                    <a:lnTo>
                      <a:pt x="535" y="800"/>
                    </a:lnTo>
                    <a:lnTo>
                      <a:pt x="543" y="773"/>
                    </a:lnTo>
                    <a:lnTo>
                      <a:pt x="547" y="744"/>
                    </a:lnTo>
                    <a:lnTo>
                      <a:pt x="543" y="715"/>
                    </a:lnTo>
                    <a:lnTo>
                      <a:pt x="535" y="687"/>
                    </a:lnTo>
                    <a:lnTo>
                      <a:pt x="522" y="664"/>
                    </a:lnTo>
                    <a:lnTo>
                      <a:pt x="505" y="642"/>
                    </a:lnTo>
                    <a:lnTo>
                      <a:pt x="483" y="625"/>
                    </a:lnTo>
                    <a:lnTo>
                      <a:pt x="458" y="612"/>
                    </a:lnTo>
                    <a:lnTo>
                      <a:pt x="432" y="603"/>
                    </a:lnTo>
                    <a:lnTo>
                      <a:pt x="403" y="600"/>
                    </a:lnTo>
                    <a:close/>
                    <a:moveTo>
                      <a:pt x="189" y="0"/>
                    </a:moveTo>
                    <a:lnTo>
                      <a:pt x="710" y="26"/>
                    </a:lnTo>
                    <a:lnTo>
                      <a:pt x="729" y="30"/>
                    </a:lnTo>
                    <a:lnTo>
                      <a:pt x="746" y="38"/>
                    </a:lnTo>
                    <a:lnTo>
                      <a:pt x="760" y="50"/>
                    </a:lnTo>
                    <a:lnTo>
                      <a:pt x="770" y="66"/>
                    </a:lnTo>
                    <a:lnTo>
                      <a:pt x="776" y="83"/>
                    </a:lnTo>
                    <a:lnTo>
                      <a:pt x="777" y="103"/>
                    </a:lnTo>
                    <a:lnTo>
                      <a:pt x="714" y="932"/>
                    </a:lnTo>
                    <a:lnTo>
                      <a:pt x="710" y="951"/>
                    </a:lnTo>
                    <a:lnTo>
                      <a:pt x="700" y="969"/>
                    </a:lnTo>
                    <a:lnTo>
                      <a:pt x="688" y="983"/>
                    </a:lnTo>
                    <a:lnTo>
                      <a:pt x="673" y="993"/>
                    </a:lnTo>
                    <a:lnTo>
                      <a:pt x="654" y="1000"/>
                    </a:lnTo>
                    <a:lnTo>
                      <a:pt x="635" y="1002"/>
                    </a:lnTo>
                    <a:lnTo>
                      <a:pt x="57" y="1002"/>
                    </a:lnTo>
                    <a:lnTo>
                      <a:pt x="39" y="999"/>
                    </a:lnTo>
                    <a:lnTo>
                      <a:pt x="23" y="991"/>
                    </a:lnTo>
                    <a:lnTo>
                      <a:pt x="11" y="980"/>
                    </a:lnTo>
                    <a:lnTo>
                      <a:pt x="3" y="964"/>
                    </a:lnTo>
                    <a:lnTo>
                      <a:pt x="0" y="947"/>
                    </a:lnTo>
                    <a:lnTo>
                      <a:pt x="2" y="929"/>
                    </a:lnTo>
                    <a:lnTo>
                      <a:pt x="97" y="68"/>
                    </a:lnTo>
                    <a:lnTo>
                      <a:pt x="105" y="49"/>
                    </a:lnTo>
                    <a:lnTo>
                      <a:pt x="116" y="33"/>
                    </a:lnTo>
                    <a:lnTo>
                      <a:pt x="131" y="19"/>
                    </a:lnTo>
                    <a:lnTo>
                      <a:pt x="149" y="8"/>
                    </a:lnTo>
                    <a:lnTo>
                      <a:pt x="168" y="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526477" y="1894786"/>
              <a:ext cx="619429" cy="594896"/>
              <a:chOff x="6300788" y="5084763"/>
              <a:chExt cx="481013" cy="461962"/>
            </a:xfrm>
            <a:solidFill>
              <a:schemeClr val="bg1"/>
            </a:solidFill>
          </p:grpSpPr>
          <p:sp>
            <p:nvSpPr>
              <p:cNvPr id="77" name="Freeform 97"/>
              <p:cNvSpPr>
                <a:spLocks/>
              </p:cNvSpPr>
              <p:nvPr/>
            </p:nvSpPr>
            <p:spPr bwMode="auto">
              <a:xfrm>
                <a:off x="6370638" y="5146675"/>
                <a:ext cx="109538" cy="107950"/>
              </a:xfrm>
              <a:custGeom>
                <a:avLst/>
                <a:gdLst>
                  <a:gd name="T0" fmla="*/ 301 w 766"/>
                  <a:gd name="T1" fmla="*/ 0 h 746"/>
                  <a:gd name="T2" fmla="*/ 342 w 766"/>
                  <a:gd name="T3" fmla="*/ 3 h 746"/>
                  <a:gd name="T4" fmla="*/ 381 w 766"/>
                  <a:gd name="T5" fmla="*/ 11 h 746"/>
                  <a:gd name="T6" fmla="*/ 418 w 766"/>
                  <a:gd name="T7" fmla="*/ 23 h 746"/>
                  <a:gd name="T8" fmla="*/ 452 w 766"/>
                  <a:gd name="T9" fmla="*/ 41 h 746"/>
                  <a:gd name="T10" fmla="*/ 485 w 766"/>
                  <a:gd name="T11" fmla="*/ 62 h 746"/>
                  <a:gd name="T12" fmla="*/ 513 w 766"/>
                  <a:gd name="T13" fmla="*/ 88 h 746"/>
                  <a:gd name="T14" fmla="*/ 539 w 766"/>
                  <a:gd name="T15" fmla="*/ 117 h 746"/>
                  <a:gd name="T16" fmla="*/ 560 w 766"/>
                  <a:gd name="T17" fmla="*/ 149 h 746"/>
                  <a:gd name="T18" fmla="*/ 578 w 766"/>
                  <a:gd name="T19" fmla="*/ 183 h 746"/>
                  <a:gd name="T20" fmla="*/ 591 w 766"/>
                  <a:gd name="T21" fmla="*/ 220 h 746"/>
                  <a:gd name="T22" fmla="*/ 599 w 766"/>
                  <a:gd name="T23" fmla="*/ 260 h 746"/>
                  <a:gd name="T24" fmla="*/ 601 w 766"/>
                  <a:gd name="T25" fmla="*/ 301 h 746"/>
                  <a:gd name="T26" fmla="*/ 599 w 766"/>
                  <a:gd name="T27" fmla="*/ 340 h 746"/>
                  <a:gd name="T28" fmla="*/ 591 w 766"/>
                  <a:gd name="T29" fmla="*/ 376 h 746"/>
                  <a:gd name="T30" fmla="*/ 579 w 766"/>
                  <a:gd name="T31" fmla="*/ 411 h 746"/>
                  <a:gd name="T32" fmla="*/ 563 w 766"/>
                  <a:gd name="T33" fmla="*/ 445 h 746"/>
                  <a:gd name="T34" fmla="*/ 766 w 766"/>
                  <a:gd name="T35" fmla="*/ 636 h 746"/>
                  <a:gd name="T36" fmla="*/ 729 w 766"/>
                  <a:gd name="T37" fmla="*/ 670 h 746"/>
                  <a:gd name="T38" fmla="*/ 694 w 766"/>
                  <a:gd name="T39" fmla="*/ 707 h 746"/>
                  <a:gd name="T40" fmla="*/ 662 w 766"/>
                  <a:gd name="T41" fmla="*/ 746 h 746"/>
                  <a:gd name="T42" fmla="*/ 459 w 766"/>
                  <a:gd name="T43" fmla="*/ 555 h 746"/>
                  <a:gd name="T44" fmla="*/ 424 w 766"/>
                  <a:gd name="T45" fmla="*/ 574 h 746"/>
                  <a:gd name="T46" fmla="*/ 385 w 766"/>
                  <a:gd name="T47" fmla="*/ 588 h 746"/>
                  <a:gd name="T48" fmla="*/ 344 w 766"/>
                  <a:gd name="T49" fmla="*/ 598 h 746"/>
                  <a:gd name="T50" fmla="*/ 301 w 766"/>
                  <a:gd name="T51" fmla="*/ 601 h 746"/>
                  <a:gd name="T52" fmla="*/ 261 w 766"/>
                  <a:gd name="T53" fmla="*/ 599 h 746"/>
                  <a:gd name="T54" fmla="*/ 221 w 766"/>
                  <a:gd name="T55" fmla="*/ 590 h 746"/>
                  <a:gd name="T56" fmla="*/ 184 w 766"/>
                  <a:gd name="T57" fmla="*/ 577 h 746"/>
                  <a:gd name="T58" fmla="*/ 149 w 766"/>
                  <a:gd name="T59" fmla="*/ 560 h 746"/>
                  <a:gd name="T60" fmla="*/ 117 w 766"/>
                  <a:gd name="T61" fmla="*/ 538 h 746"/>
                  <a:gd name="T62" fmla="*/ 88 w 766"/>
                  <a:gd name="T63" fmla="*/ 513 h 746"/>
                  <a:gd name="T64" fmla="*/ 63 w 766"/>
                  <a:gd name="T65" fmla="*/ 484 h 746"/>
                  <a:gd name="T66" fmla="*/ 41 w 766"/>
                  <a:gd name="T67" fmla="*/ 452 h 746"/>
                  <a:gd name="T68" fmla="*/ 24 w 766"/>
                  <a:gd name="T69" fmla="*/ 417 h 746"/>
                  <a:gd name="T70" fmla="*/ 11 w 766"/>
                  <a:gd name="T71" fmla="*/ 380 h 746"/>
                  <a:gd name="T72" fmla="*/ 3 w 766"/>
                  <a:gd name="T73" fmla="*/ 342 h 746"/>
                  <a:gd name="T74" fmla="*/ 0 w 766"/>
                  <a:gd name="T75" fmla="*/ 301 h 746"/>
                  <a:gd name="T76" fmla="*/ 3 w 766"/>
                  <a:gd name="T77" fmla="*/ 260 h 746"/>
                  <a:gd name="T78" fmla="*/ 11 w 766"/>
                  <a:gd name="T79" fmla="*/ 220 h 746"/>
                  <a:gd name="T80" fmla="*/ 24 w 766"/>
                  <a:gd name="T81" fmla="*/ 183 h 746"/>
                  <a:gd name="T82" fmla="*/ 41 w 766"/>
                  <a:gd name="T83" fmla="*/ 149 h 746"/>
                  <a:gd name="T84" fmla="*/ 63 w 766"/>
                  <a:gd name="T85" fmla="*/ 117 h 746"/>
                  <a:gd name="T86" fmla="*/ 88 w 766"/>
                  <a:gd name="T87" fmla="*/ 88 h 746"/>
                  <a:gd name="T88" fmla="*/ 117 w 766"/>
                  <a:gd name="T89" fmla="*/ 62 h 746"/>
                  <a:gd name="T90" fmla="*/ 149 w 766"/>
                  <a:gd name="T91" fmla="*/ 41 h 746"/>
                  <a:gd name="T92" fmla="*/ 184 w 766"/>
                  <a:gd name="T93" fmla="*/ 23 h 746"/>
                  <a:gd name="T94" fmla="*/ 221 w 766"/>
                  <a:gd name="T95" fmla="*/ 11 h 746"/>
                  <a:gd name="T96" fmla="*/ 261 w 766"/>
                  <a:gd name="T97" fmla="*/ 3 h 746"/>
                  <a:gd name="T98" fmla="*/ 301 w 766"/>
                  <a:gd name="T9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6" h="746">
                    <a:moveTo>
                      <a:pt x="301" y="0"/>
                    </a:moveTo>
                    <a:lnTo>
                      <a:pt x="342" y="3"/>
                    </a:lnTo>
                    <a:lnTo>
                      <a:pt x="381" y="11"/>
                    </a:lnTo>
                    <a:lnTo>
                      <a:pt x="418" y="23"/>
                    </a:lnTo>
                    <a:lnTo>
                      <a:pt x="452" y="41"/>
                    </a:lnTo>
                    <a:lnTo>
                      <a:pt x="485" y="62"/>
                    </a:lnTo>
                    <a:lnTo>
                      <a:pt x="513" y="88"/>
                    </a:lnTo>
                    <a:lnTo>
                      <a:pt x="539" y="117"/>
                    </a:lnTo>
                    <a:lnTo>
                      <a:pt x="560" y="149"/>
                    </a:lnTo>
                    <a:lnTo>
                      <a:pt x="578" y="183"/>
                    </a:lnTo>
                    <a:lnTo>
                      <a:pt x="591" y="220"/>
                    </a:lnTo>
                    <a:lnTo>
                      <a:pt x="599" y="260"/>
                    </a:lnTo>
                    <a:lnTo>
                      <a:pt x="601" y="301"/>
                    </a:lnTo>
                    <a:lnTo>
                      <a:pt x="599" y="340"/>
                    </a:lnTo>
                    <a:lnTo>
                      <a:pt x="591" y="376"/>
                    </a:lnTo>
                    <a:lnTo>
                      <a:pt x="579" y="411"/>
                    </a:lnTo>
                    <a:lnTo>
                      <a:pt x="563" y="445"/>
                    </a:lnTo>
                    <a:lnTo>
                      <a:pt x="766" y="636"/>
                    </a:lnTo>
                    <a:lnTo>
                      <a:pt x="729" y="670"/>
                    </a:lnTo>
                    <a:lnTo>
                      <a:pt x="694" y="707"/>
                    </a:lnTo>
                    <a:lnTo>
                      <a:pt x="662" y="746"/>
                    </a:lnTo>
                    <a:lnTo>
                      <a:pt x="459" y="555"/>
                    </a:lnTo>
                    <a:lnTo>
                      <a:pt x="424" y="574"/>
                    </a:lnTo>
                    <a:lnTo>
                      <a:pt x="385" y="588"/>
                    </a:lnTo>
                    <a:lnTo>
                      <a:pt x="344" y="598"/>
                    </a:lnTo>
                    <a:lnTo>
                      <a:pt x="301" y="601"/>
                    </a:lnTo>
                    <a:lnTo>
                      <a:pt x="261" y="599"/>
                    </a:lnTo>
                    <a:lnTo>
                      <a:pt x="221" y="590"/>
                    </a:lnTo>
                    <a:lnTo>
                      <a:pt x="184" y="577"/>
                    </a:lnTo>
                    <a:lnTo>
                      <a:pt x="149" y="560"/>
                    </a:lnTo>
                    <a:lnTo>
                      <a:pt x="117" y="538"/>
                    </a:lnTo>
                    <a:lnTo>
                      <a:pt x="88" y="513"/>
                    </a:lnTo>
                    <a:lnTo>
                      <a:pt x="63" y="484"/>
                    </a:lnTo>
                    <a:lnTo>
                      <a:pt x="41" y="452"/>
                    </a:lnTo>
                    <a:lnTo>
                      <a:pt x="24" y="417"/>
                    </a:lnTo>
                    <a:lnTo>
                      <a:pt x="11" y="380"/>
                    </a:lnTo>
                    <a:lnTo>
                      <a:pt x="3" y="342"/>
                    </a:lnTo>
                    <a:lnTo>
                      <a:pt x="0" y="301"/>
                    </a:lnTo>
                    <a:lnTo>
                      <a:pt x="3" y="260"/>
                    </a:lnTo>
                    <a:lnTo>
                      <a:pt x="11" y="220"/>
                    </a:lnTo>
                    <a:lnTo>
                      <a:pt x="24" y="183"/>
                    </a:lnTo>
                    <a:lnTo>
                      <a:pt x="41" y="149"/>
                    </a:lnTo>
                    <a:lnTo>
                      <a:pt x="63" y="117"/>
                    </a:lnTo>
                    <a:lnTo>
                      <a:pt x="88" y="88"/>
                    </a:lnTo>
                    <a:lnTo>
                      <a:pt x="117" y="62"/>
                    </a:lnTo>
                    <a:lnTo>
                      <a:pt x="149" y="41"/>
                    </a:lnTo>
                    <a:lnTo>
                      <a:pt x="184" y="23"/>
                    </a:lnTo>
                    <a:lnTo>
                      <a:pt x="221" y="11"/>
                    </a:lnTo>
                    <a:lnTo>
                      <a:pt x="261" y="3"/>
                    </a:lnTo>
                    <a:lnTo>
                      <a:pt x="3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98"/>
              <p:cNvSpPr>
                <a:spLocks/>
              </p:cNvSpPr>
              <p:nvPr/>
            </p:nvSpPr>
            <p:spPr bwMode="auto">
              <a:xfrm>
                <a:off x="6584951" y="5084763"/>
                <a:ext cx="112713" cy="149225"/>
              </a:xfrm>
              <a:custGeom>
                <a:avLst/>
                <a:gdLst>
                  <a:gd name="T0" fmla="*/ 482 w 783"/>
                  <a:gd name="T1" fmla="*/ 0 h 1042"/>
                  <a:gd name="T2" fmla="*/ 482 w 783"/>
                  <a:gd name="T3" fmla="*/ 0 h 1042"/>
                  <a:gd name="T4" fmla="*/ 523 w 783"/>
                  <a:gd name="T5" fmla="*/ 4 h 1042"/>
                  <a:gd name="T6" fmla="*/ 562 w 783"/>
                  <a:gd name="T7" fmla="*/ 12 h 1042"/>
                  <a:gd name="T8" fmla="*/ 599 w 783"/>
                  <a:gd name="T9" fmla="*/ 25 h 1042"/>
                  <a:gd name="T10" fmla="*/ 634 w 783"/>
                  <a:gd name="T11" fmla="*/ 42 h 1042"/>
                  <a:gd name="T12" fmla="*/ 666 w 783"/>
                  <a:gd name="T13" fmla="*/ 64 h 1042"/>
                  <a:gd name="T14" fmla="*/ 694 w 783"/>
                  <a:gd name="T15" fmla="*/ 89 h 1042"/>
                  <a:gd name="T16" fmla="*/ 720 w 783"/>
                  <a:gd name="T17" fmla="*/ 118 h 1042"/>
                  <a:gd name="T18" fmla="*/ 741 w 783"/>
                  <a:gd name="T19" fmla="*/ 149 h 1042"/>
                  <a:gd name="T20" fmla="*/ 759 w 783"/>
                  <a:gd name="T21" fmla="*/ 184 h 1042"/>
                  <a:gd name="T22" fmla="*/ 772 w 783"/>
                  <a:gd name="T23" fmla="*/ 222 h 1042"/>
                  <a:gd name="T24" fmla="*/ 780 w 783"/>
                  <a:gd name="T25" fmla="*/ 261 h 1042"/>
                  <a:gd name="T26" fmla="*/ 783 w 783"/>
                  <a:gd name="T27" fmla="*/ 301 h 1042"/>
                  <a:gd name="T28" fmla="*/ 780 w 783"/>
                  <a:gd name="T29" fmla="*/ 342 h 1042"/>
                  <a:gd name="T30" fmla="*/ 772 w 783"/>
                  <a:gd name="T31" fmla="*/ 381 h 1042"/>
                  <a:gd name="T32" fmla="*/ 759 w 783"/>
                  <a:gd name="T33" fmla="*/ 419 h 1042"/>
                  <a:gd name="T34" fmla="*/ 741 w 783"/>
                  <a:gd name="T35" fmla="*/ 453 h 1042"/>
                  <a:gd name="T36" fmla="*/ 720 w 783"/>
                  <a:gd name="T37" fmla="*/ 485 h 1042"/>
                  <a:gd name="T38" fmla="*/ 694 w 783"/>
                  <a:gd name="T39" fmla="*/ 514 h 1042"/>
                  <a:gd name="T40" fmla="*/ 666 w 783"/>
                  <a:gd name="T41" fmla="*/ 539 h 1042"/>
                  <a:gd name="T42" fmla="*/ 634 w 783"/>
                  <a:gd name="T43" fmla="*/ 560 h 1042"/>
                  <a:gd name="T44" fmla="*/ 599 w 783"/>
                  <a:gd name="T45" fmla="*/ 578 h 1042"/>
                  <a:gd name="T46" fmla="*/ 562 w 783"/>
                  <a:gd name="T47" fmla="*/ 591 h 1042"/>
                  <a:gd name="T48" fmla="*/ 523 w 783"/>
                  <a:gd name="T49" fmla="*/ 599 h 1042"/>
                  <a:gd name="T50" fmla="*/ 482 w 783"/>
                  <a:gd name="T51" fmla="*/ 602 h 1042"/>
                  <a:gd name="T52" fmla="*/ 454 w 783"/>
                  <a:gd name="T53" fmla="*/ 600 h 1042"/>
                  <a:gd name="T54" fmla="*/ 426 w 783"/>
                  <a:gd name="T55" fmla="*/ 595 h 1042"/>
                  <a:gd name="T56" fmla="*/ 398 w 783"/>
                  <a:gd name="T57" fmla="*/ 589 h 1042"/>
                  <a:gd name="T58" fmla="*/ 130 w 783"/>
                  <a:gd name="T59" fmla="*/ 1042 h 1042"/>
                  <a:gd name="T60" fmla="*/ 88 w 783"/>
                  <a:gd name="T61" fmla="*/ 1012 h 1042"/>
                  <a:gd name="T62" fmla="*/ 46 w 783"/>
                  <a:gd name="T63" fmla="*/ 987 h 1042"/>
                  <a:gd name="T64" fmla="*/ 0 w 783"/>
                  <a:gd name="T65" fmla="*/ 964 h 1042"/>
                  <a:gd name="T66" fmla="*/ 268 w 783"/>
                  <a:gd name="T67" fmla="*/ 513 h 1042"/>
                  <a:gd name="T68" fmla="*/ 243 w 783"/>
                  <a:gd name="T69" fmla="*/ 484 h 1042"/>
                  <a:gd name="T70" fmla="*/ 222 w 783"/>
                  <a:gd name="T71" fmla="*/ 452 h 1042"/>
                  <a:gd name="T72" fmla="*/ 205 w 783"/>
                  <a:gd name="T73" fmla="*/ 418 h 1042"/>
                  <a:gd name="T74" fmla="*/ 192 w 783"/>
                  <a:gd name="T75" fmla="*/ 381 h 1042"/>
                  <a:gd name="T76" fmla="*/ 184 w 783"/>
                  <a:gd name="T77" fmla="*/ 342 h 1042"/>
                  <a:gd name="T78" fmla="*/ 181 w 783"/>
                  <a:gd name="T79" fmla="*/ 301 h 1042"/>
                  <a:gd name="T80" fmla="*/ 184 w 783"/>
                  <a:gd name="T81" fmla="*/ 261 h 1042"/>
                  <a:gd name="T82" fmla="*/ 192 w 783"/>
                  <a:gd name="T83" fmla="*/ 221 h 1042"/>
                  <a:gd name="T84" fmla="*/ 205 w 783"/>
                  <a:gd name="T85" fmla="*/ 184 h 1042"/>
                  <a:gd name="T86" fmla="*/ 222 w 783"/>
                  <a:gd name="T87" fmla="*/ 149 h 1042"/>
                  <a:gd name="T88" fmla="*/ 244 w 783"/>
                  <a:gd name="T89" fmla="*/ 118 h 1042"/>
                  <a:gd name="T90" fmla="*/ 269 w 783"/>
                  <a:gd name="T91" fmla="*/ 89 h 1042"/>
                  <a:gd name="T92" fmla="*/ 299 w 783"/>
                  <a:gd name="T93" fmla="*/ 64 h 1042"/>
                  <a:gd name="T94" fmla="*/ 330 w 783"/>
                  <a:gd name="T95" fmla="*/ 42 h 1042"/>
                  <a:gd name="T96" fmla="*/ 365 w 783"/>
                  <a:gd name="T97" fmla="*/ 25 h 1042"/>
                  <a:gd name="T98" fmla="*/ 402 w 783"/>
                  <a:gd name="T99" fmla="*/ 12 h 1042"/>
                  <a:gd name="T100" fmla="*/ 441 w 783"/>
                  <a:gd name="T101" fmla="*/ 4 h 1042"/>
                  <a:gd name="T102" fmla="*/ 482 w 783"/>
                  <a:gd name="T103" fmla="*/ 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3" h="1042">
                    <a:moveTo>
                      <a:pt x="482" y="0"/>
                    </a:moveTo>
                    <a:lnTo>
                      <a:pt x="482" y="0"/>
                    </a:lnTo>
                    <a:lnTo>
                      <a:pt x="523" y="4"/>
                    </a:lnTo>
                    <a:lnTo>
                      <a:pt x="562" y="12"/>
                    </a:lnTo>
                    <a:lnTo>
                      <a:pt x="599" y="25"/>
                    </a:lnTo>
                    <a:lnTo>
                      <a:pt x="634" y="42"/>
                    </a:lnTo>
                    <a:lnTo>
                      <a:pt x="666" y="64"/>
                    </a:lnTo>
                    <a:lnTo>
                      <a:pt x="694" y="89"/>
                    </a:lnTo>
                    <a:lnTo>
                      <a:pt x="720" y="118"/>
                    </a:lnTo>
                    <a:lnTo>
                      <a:pt x="741" y="149"/>
                    </a:lnTo>
                    <a:lnTo>
                      <a:pt x="759" y="184"/>
                    </a:lnTo>
                    <a:lnTo>
                      <a:pt x="772" y="222"/>
                    </a:lnTo>
                    <a:lnTo>
                      <a:pt x="780" y="261"/>
                    </a:lnTo>
                    <a:lnTo>
                      <a:pt x="783" y="301"/>
                    </a:lnTo>
                    <a:lnTo>
                      <a:pt x="780" y="342"/>
                    </a:lnTo>
                    <a:lnTo>
                      <a:pt x="772" y="381"/>
                    </a:lnTo>
                    <a:lnTo>
                      <a:pt x="759" y="419"/>
                    </a:lnTo>
                    <a:lnTo>
                      <a:pt x="741" y="453"/>
                    </a:lnTo>
                    <a:lnTo>
                      <a:pt x="720" y="485"/>
                    </a:lnTo>
                    <a:lnTo>
                      <a:pt x="694" y="514"/>
                    </a:lnTo>
                    <a:lnTo>
                      <a:pt x="666" y="539"/>
                    </a:lnTo>
                    <a:lnTo>
                      <a:pt x="634" y="560"/>
                    </a:lnTo>
                    <a:lnTo>
                      <a:pt x="599" y="578"/>
                    </a:lnTo>
                    <a:lnTo>
                      <a:pt x="562" y="591"/>
                    </a:lnTo>
                    <a:lnTo>
                      <a:pt x="523" y="599"/>
                    </a:lnTo>
                    <a:lnTo>
                      <a:pt x="482" y="602"/>
                    </a:lnTo>
                    <a:lnTo>
                      <a:pt x="454" y="600"/>
                    </a:lnTo>
                    <a:lnTo>
                      <a:pt x="426" y="595"/>
                    </a:lnTo>
                    <a:lnTo>
                      <a:pt x="398" y="589"/>
                    </a:lnTo>
                    <a:lnTo>
                      <a:pt x="130" y="1042"/>
                    </a:lnTo>
                    <a:lnTo>
                      <a:pt x="88" y="1012"/>
                    </a:lnTo>
                    <a:lnTo>
                      <a:pt x="46" y="987"/>
                    </a:lnTo>
                    <a:lnTo>
                      <a:pt x="0" y="964"/>
                    </a:lnTo>
                    <a:lnTo>
                      <a:pt x="268" y="513"/>
                    </a:lnTo>
                    <a:lnTo>
                      <a:pt x="243" y="484"/>
                    </a:lnTo>
                    <a:lnTo>
                      <a:pt x="222" y="452"/>
                    </a:lnTo>
                    <a:lnTo>
                      <a:pt x="205" y="418"/>
                    </a:lnTo>
                    <a:lnTo>
                      <a:pt x="192" y="381"/>
                    </a:lnTo>
                    <a:lnTo>
                      <a:pt x="184" y="342"/>
                    </a:lnTo>
                    <a:lnTo>
                      <a:pt x="181" y="301"/>
                    </a:lnTo>
                    <a:lnTo>
                      <a:pt x="184" y="261"/>
                    </a:lnTo>
                    <a:lnTo>
                      <a:pt x="192" y="221"/>
                    </a:lnTo>
                    <a:lnTo>
                      <a:pt x="205" y="184"/>
                    </a:lnTo>
                    <a:lnTo>
                      <a:pt x="222" y="149"/>
                    </a:lnTo>
                    <a:lnTo>
                      <a:pt x="244" y="118"/>
                    </a:lnTo>
                    <a:lnTo>
                      <a:pt x="269" y="89"/>
                    </a:lnTo>
                    <a:lnTo>
                      <a:pt x="299" y="64"/>
                    </a:lnTo>
                    <a:lnTo>
                      <a:pt x="330" y="42"/>
                    </a:lnTo>
                    <a:lnTo>
                      <a:pt x="365" y="25"/>
                    </a:lnTo>
                    <a:lnTo>
                      <a:pt x="402" y="12"/>
                    </a:lnTo>
                    <a:lnTo>
                      <a:pt x="441" y="4"/>
                    </a:lnTo>
                    <a:lnTo>
                      <a:pt x="4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99"/>
              <p:cNvSpPr>
                <a:spLocks/>
              </p:cNvSpPr>
              <p:nvPr/>
            </p:nvSpPr>
            <p:spPr bwMode="auto">
              <a:xfrm>
                <a:off x="6642101" y="5289550"/>
                <a:ext cx="139700" cy="87313"/>
              </a:xfrm>
              <a:custGeom>
                <a:avLst/>
                <a:gdLst>
                  <a:gd name="T0" fmla="*/ 670 w 970"/>
                  <a:gd name="T1" fmla="*/ 0 h 601"/>
                  <a:gd name="T2" fmla="*/ 711 w 970"/>
                  <a:gd name="T3" fmla="*/ 2 h 601"/>
                  <a:gd name="T4" fmla="*/ 750 w 970"/>
                  <a:gd name="T5" fmla="*/ 11 h 601"/>
                  <a:gd name="T6" fmla="*/ 787 w 970"/>
                  <a:gd name="T7" fmla="*/ 24 h 601"/>
                  <a:gd name="T8" fmla="*/ 821 w 970"/>
                  <a:gd name="T9" fmla="*/ 41 h 601"/>
                  <a:gd name="T10" fmla="*/ 854 w 970"/>
                  <a:gd name="T11" fmla="*/ 63 h 601"/>
                  <a:gd name="T12" fmla="*/ 883 w 970"/>
                  <a:gd name="T13" fmla="*/ 88 h 601"/>
                  <a:gd name="T14" fmla="*/ 908 w 970"/>
                  <a:gd name="T15" fmla="*/ 117 h 601"/>
                  <a:gd name="T16" fmla="*/ 930 w 970"/>
                  <a:gd name="T17" fmla="*/ 149 h 601"/>
                  <a:gd name="T18" fmla="*/ 947 w 970"/>
                  <a:gd name="T19" fmla="*/ 184 h 601"/>
                  <a:gd name="T20" fmla="*/ 960 w 970"/>
                  <a:gd name="T21" fmla="*/ 221 h 601"/>
                  <a:gd name="T22" fmla="*/ 968 w 970"/>
                  <a:gd name="T23" fmla="*/ 259 h 601"/>
                  <a:gd name="T24" fmla="*/ 970 w 970"/>
                  <a:gd name="T25" fmla="*/ 300 h 601"/>
                  <a:gd name="T26" fmla="*/ 968 w 970"/>
                  <a:gd name="T27" fmla="*/ 341 h 601"/>
                  <a:gd name="T28" fmla="*/ 960 w 970"/>
                  <a:gd name="T29" fmla="*/ 381 h 601"/>
                  <a:gd name="T30" fmla="*/ 947 w 970"/>
                  <a:gd name="T31" fmla="*/ 418 h 601"/>
                  <a:gd name="T32" fmla="*/ 930 w 970"/>
                  <a:gd name="T33" fmla="*/ 452 h 601"/>
                  <a:gd name="T34" fmla="*/ 908 w 970"/>
                  <a:gd name="T35" fmla="*/ 484 h 601"/>
                  <a:gd name="T36" fmla="*/ 883 w 970"/>
                  <a:gd name="T37" fmla="*/ 513 h 601"/>
                  <a:gd name="T38" fmla="*/ 854 w 970"/>
                  <a:gd name="T39" fmla="*/ 538 h 601"/>
                  <a:gd name="T40" fmla="*/ 821 w 970"/>
                  <a:gd name="T41" fmla="*/ 560 h 601"/>
                  <a:gd name="T42" fmla="*/ 787 w 970"/>
                  <a:gd name="T43" fmla="*/ 578 h 601"/>
                  <a:gd name="T44" fmla="*/ 750 w 970"/>
                  <a:gd name="T45" fmla="*/ 590 h 601"/>
                  <a:gd name="T46" fmla="*/ 711 w 970"/>
                  <a:gd name="T47" fmla="*/ 598 h 601"/>
                  <a:gd name="T48" fmla="*/ 670 w 970"/>
                  <a:gd name="T49" fmla="*/ 601 h 601"/>
                  <a:gd name="T50" fmla="*/ 630 w 970"/>
                  <a:gd name="T51" fmla="*/ 598 h 601"/>
                  <a:gd name="T52" fmla="*/ 592 w 970"/>
                  <a:gd name="T53" fmla="*/ 591 h 601"/>
                  <a:gd name="T54" fmla="*/ 555 w 970"/>
                  <a:gd name="T55" fmla="*/ 578 h 601"/>
                  <a:gd name="T56" fmla="*/ 520 w 970"/>
                  <a:gd name="T57" fmla="*/ 561 h 601"/>
                  <a:gd name="T58" fmla="*/ 489 w 970"/>
                  <a:gd name="T59" fmla="*/ 540 h 601"/>
                  <a:gd name="T60" fmla="*/ 460 w 970"/>
                  <a:gd name="T61" fmla="*/ 515 h 601"/>
                  <a:gd name="T62" fmla="*/ 436 w 970"/>
                  <a:gd name="T63" fmla="*/ 487 h 601"/>
                  <a:gd name="T64" fmla="*/ 413 w 970"/>
                  <a:gd name="T65" fmla="*/ 455 h 601"/>
                  <a:gd name="T66" fmla="*/ 396 w 970"/>
                  <a:gd name="T67" fmla="*/ 422 h 601"/>
                  <a:gd name="T68" fmla="*/ 383 w 970"/>
                  <a:gd name="T69" fmla="*/ 386 h 601"/>
                  <a:gd name="T70" fmla="*/ 375 w 970"/>
                  <a:gd name="T71" fmla="*/ 347 h 601"/>
                  <a:gd name="T72" fmla="*/ 0 w 970"/>
                  <a:gd name="T73" fmla="*/ 310 h 601"/>
                  <a:gd name="T74" fmla="*/ 8 w 970"/>
                  <a:gd name="T75" fmla="*/ 265 h 601"/>
                  <a:gd name="T76" fmla="*/ 14 w 970"/>
                  <a:gd name="T77" fmla="*/ 217 h 601"/>
                  <a:gd name="T78" fmla="*/ 16 w 970"/>
                  <a:gd name="T79" fmla="*/ 168 h 601"/>
                  <a:gd name="T80" fmla="*/ 15 w 970"/>
                  <a:gd name="T81" fmla="*/ 159 h 601"/>
                  <a:gd name="T82" fmla="*/ 389 w 970"/>
                  <a:gd name="T83" fmla="*/ 197 h 601"/>
                  <a:gd name="T84" fmla="*/ 405 w 970"/>
                  <a:gd name="T85" fmla="*/ 159 h 601"/>
                  <a:gd name="T86" fmla="*/ 427 w 970"/>
                  <a:gd name="T87" fmla="*/ 126 h 601"/>
                  <a:gd name="T88" fmla="*/ 452 w 970"/>
                  <a:gd name="T89" fmla="*/ 95 h 601"/>
                  <a:gd name="T90" fmla="*/ 482 w 970"/>
                  <a:gd name="T91" fmla="*/ 68 h 601"/>
                  <a:gd name="T92" fmla="*/ 513 w 970"/>
                  <a:gd name="T93" fmla="*/ 44 h 601"/>
                  <a:gd name="T94" fmla="*/ 549 w 970"/>
                  <a:gd name="T95" fmla="*/ 26 h 601"/>
                  <a:gd name="T96" fmla="*/ 588 w 970"/>
                  <a:gd name="T97" fmla="*/ 12 h 601"/>
                  <a:gd name="T98" fmla="*/ 628 w 970"/>
                  <a:gd name="T99" fmla="*/ 3 h 601"/>
                  <a:gd name="T100" fmla="*/ 670 w 970"/>
                  <a:gd name="T10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70" h="601">
                    <a:moveTo>
                      <a:pt x="670" y="0"/>
                    </a:moveTo>
                    <a:lnTo>
                      <a:pt x="711" y="2"/>
                    </a:lnTo>
                    <a:lnTo>
                      <a:pt x="750" y="11"/>
                    </a:lnTo>
                    <a:lnTo>
                      <a:pt x="787" y="24"/>
                    </a:lnTo>
                    <a:lnTo>
                      <a:pt x="821" y="41"/>
                    </a:lnTo>
                    <a:lnTo>
                      <a:pt x="854" y="63"/>
                    </a:lnTo>
                    <a:lnTo>
                      <a:pt x="883" y="88"/>
                    </a:lnTo>
                    <a:lnTo>
                      <a:pt x="908" y="117"/>
                    </a:lnTo>
                    <a:lnTo>
                      <a:pt x="930" y="149"/>
                    </a:lnTo>
                    <a:lnTo>
                      <a:pt x="947" y="184"/>
                    </a:lnTo>
                    <a:lnTo>
                      <a:pt x="960" y="221"/>
                    </a:lnTo>
                    <a:lnTo>
                      <a:pt x="968" y="259"/>
                    </a:lnTo>
                    <a:lnTo>
                      <a:pt x="970" y="300"/>
                    </a:lnTo>
                    <a:lnTo>
                      <a:pt x="968" y="341"/>
                    </a:lnTo>
                    <a:lnTo>
                      <a:pt x="960" y="381"/>
                    </a:lnTo>
                    <a:lnTo>
                      <a:pt x="947" y="418"/>
                    </a:lnTo>
                    <a:lnTo>
                      <a:pt x="930" y="452"/>
                    </a:lnTo>
                    <a:lnTo>
                      <a:pt x="908" y="484"/>
                    </a:lnTo>
                    <a:lnTo>
                      <a:pt x="883" y="513"/>
                    </a:lnTo>
                    <a:lnTo>
                      <a:pt x="854" y="538"/>
                    </a:lnTo>
                    <a:lnTo>
                      <a:pt x="821" y="560"/>
                    </a:lnTo>
                    <a:lnTo>
                      <a:pt x="787" y="578"/>
                    </a:lnTo>
                    <a:lnTo>
                      <a:pt x="750" y="590"/>
                    </a:lnTo>
                    <a:lnTo>
                      <a:pt x="711" y="598"/>
                    </a:lnTo>
                    <a:lnTo>
                      <a:pt x="670" y="601"/>
                    </a:lnTo>
                    <a:lnTo>
                      <a:pt x="630" y="598"/>
                    </a:lnTo>
                    <a:lnTo>
                      <a:pt x="592" y="591"/>
                    </a:lnTo>
                    <a:lnTo>
                      <a:pt x="555" y="578"/>
                    </a:lnTo>
                    <a:lnTo>
                      <a:pt x="520" y="561"/>
                    </a:lnTo>
                    <a:lnTo>
                      <a:pt x="489" y="540"/>
                    </a:lnTo>
                    <a:lnTo>
                      <a:pt x="460" y="515"/>
                    </a:lnTo>
                    <a:lnTo>
                      <a:pt x="436" y="487"/>
                    </a:lnTo>
                    <a:lnTo>
                      <a:pt x="413" y="455"/>
                    </a:lnTo>
                    <a:lnTo>
                      <a:pt x="396" y="422"/>
                    </a:lnTo>
                    <a:lnTo>
                      <a:pt x="383" y="386"/>
                    </a:lnTo>
                    <a:lnTo>
                      <a:pt x="375" y="347"/>
                    </a:lnTo>
                    <a:lnTo>
                      <a:pt x="0" y="310"/>
                    </a:lnTo>
                    <a:lnTo>
                      <a:pt x="8" y="265"/>
                    </a:lnTo>
                    <a:lnTo>
                      <a:pt x="14" y="217"/>
                    </a:lnTo>
                    <a:lnTo>
                      <a:pt x="16" y="168"/>
                    </a:lnTo>
                    <a:lnTo>
                      <a:pt x="15" y="159"/>
                    </a:lnTo>
                    <a:lnTo>
                      <a:pt x="389" y="197"/>
                    </a:lnTo>
                    <a:lnTo>
                      <a:pt x="405" y="159"/>
                    </a:lnTo>
                    <a:lnTo>
                      <a:pt x="427" y="126"/>
                    </a:lnTo>
                    <a:lnTo>
                      <a:pt x="452" y="95"/>
                    </a:lnTo>
                    <a:lnTo>
                      <a:pt x="482" y="68"/>
                    </a:lnTo>
                    <a:lnTo>
                      <a:pt x="513" y="44"/>
                    </a:lnTo>
                    <a:lnTo>
                      <a:pt x="549" y="26"/>
                    </a:lnTo>
                    <a:lnTo>
                      <a:pt x="588" y="12"/>
                    </a:lnTo>
                    <a:lnTo>
                      <a:pt x="628" y="3"/>
                    </a:lnTo>
                    <a:lnTo>
                      <a:pt x="6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100"/>
              <p:cNvSpPr>
                <a:spLocks/>
              </p:cNvSpPr>
              <p:nvPr/>
            </p:nvSpPr>
            <p:spPr bwMode="auto">
              <a:xfrm>
                <a:off x="6543676" y="5407025"/>
                <a:ext cx="87313" cy="139700"/>
              </a:xfrm>
              <a:custGeom>
                <a:avLst/>
                <a:gdLst>
                  <a:gd name="T0" fmla="*/ 227 w 602"/>
                  <a:gd name="T1" fmla="*/ 0 h 965"/>
                  <a:gd name="T2" fmla="*/ 310 w 602"/>
                  <a:gd name="T3" fmla="*/ 365 h 965"/>
                  <a:gd name="T4" fmla="*/ 353 w 602"/>
                  <a:gd name="T5" fmla="*/ 370 h 965"/>
                  <a:gd name="T6" fmla="*/ 395 w 602"/>
                  <a:gd name="T7" fmla="*/ 380 h 965"/>
                  <a:gd name="T8" fmla="*/ 434 w 602"/>
                  <a:gd name="T9" fmla="*/ 396 h 965"/>
                  <a:gd name="T10" fmla="*/ 469 w 602"/>
                  <a:gd name="T11" fmla="*/ 416 h 965"/>
                  <a:gd name="T12" fmla="*/ 502 w 602"/>
                  <a:gd name="T13" fmla="*/ 442 h 965"/>
                  <a:gd name="T14" fmla="*/ 531 w 602"/>
                  <a:gd name="T15" fmla="*/ 472 h 965"/>
                  <a:gd name="T16" fmla="*/ 555 w 602"/>
                  <a:gd name="T17" fmla="*/ 504 h 965"/>
                  <a:gd name="T18" fmla="*/ 574 w 602"/>
                  <a:gd name="T19" fmla="*/ 541 h 965"/>
                  <a:gd name="T20" fmla="*/ 590 w 602"/>
                  <a:gd name="T21" fmla="*/ 580 h 965"/>
                  <a:gd name="T22" fmla="*/ 599 w 602"/>
                  <a:gd name="T23" fmla="*/ 622 h 965"/>
                  <a:gd name="T24" fmla="*/ 602 w 602"/>
                  <a:gd name="T25" fmla="*/ 665 h 965"/>
                  <a:gd name="T26" fmla="*/ 599 w 602"/>
                  <a:gd name="T27" fmla="*/ 706 h 965"/>
                  <a:gd name="T28" fmla="*/ 591 w 602"/>
                  <a:gd name="T29" fmla="*/ 745 h 965"/>
                  <a:gd name="T30" fmla="*/ 578 w 602"/>
                  <a:gd name="T31" fmla="*/ 782 h 965"/>
                  <a:gd name="T32" fmla="*/ 560 w 602"/>
                  <a:gd name="T33" fmla="*/ 816 h 965"/>
                  <a:gd name="T34" fmla="*/ 539 w 602"/>
                  <a:gd name="T35" fmla="*/ 849 h 965"/>
                  <a:gd name="T36" fmla="*/ 513 w 602"/>
                  <a:gd name="T37" fmla="*/ 878 h 965"/>
                  <a:gd name="T38" fmla="*/ 485 w 602"/>
                  <a:gd name="T39" fmla="*/ 903 h 965"/>
                  <a:gd name="T40" fmla="*/ 453 w 602"/>
                  <a:gd name="T41" fmla="*/ 924 h 965"/>
                  <a:gd name="T42" fmla="*/ 418 w 602"/>
                  <a:gd name="T43" fmla="*/ 942 h 965"/>
                  <a:gd name="T44" fmla="*/ 381 w 602"/>
                  <a:gd name="T45" fmla="*/ 955 h 965"/>
                  <a:gd name="T46" fmla="*/ 342 w 602"/>
                  <a:gd name="T47" fmla="*/ 963 h 965"/>
                  <a:gd name="T48" fmla="*/ 301 w 602"/>
                  <a:gd name="T49" fmla="*/ 965 h 965"/>
                  <a:gd name="T50" fmla="*/ 260 w 602"/>
                  <a:gd name="T51" fmla="*/ 963 h 965"/>
                  <a:gd name="T52" fmla="*/ 221 w 602"/>
                  <a:gd name="T53" fmla="*/ 955 h 965"/>
                  <a:gd name="T54" fmla="*/ 184 w 602"/>
                  <a:gd name="T55" fmla="*/ 942 h 965"/>
                  <a:gd name="T56" fmla="*/ 149 w 602"/>
                  <a:gd name="T57" fmla="*/ 924 h 965"/>
                  <a:gd name="T58" fmla="*/ 117 w 602"/>
                  <a:gd name="T59" fmla="*/ 903 h 965"/>
                  <a:gd name="T60" fmla="*/ 89 w 602"/>
                  <a:gd name="T61" fmla="*/ 878 h 965"/>
                  <a:gd name="T62" fmla="*/ 63 w 602"/>
                  <a:gd name="T63" fmla="*/ 849 h 965"/>
                  <a:gd name="T64" fmla="*/ 42 w 602"/>
                  <a:gd name="T65" fmla="*/ 816 h 965"/>
                  <a:gd name="T66" fmla="*/ 25 w 602"/>
                  <a:gd name="T67" fmla="*/ 782 h 965"/>
                  <a:gd name="T68" fmla="*/ 11 w 602"/>
                  <a:gd name="T69" fmla="*/ 745 h 965"/>
                  <a:gd name="T70" fmla="*/ 3 w 602"/>
                  <a:gd name="T71" fmla="*/ 706 h 965"/>
                  <a:gd name="T72" fmla="*/ 0 w 602"/>
                  <a:gd name="T73" fmla="*/ 665 h 965"/>
                  <a:gd name="T74" fmla="*/ 3 w 602"/>
                  <a:gd name="T75" fmla="*/ 623 h 965"/>
                  <a:gd name="T76" fmla="*/ 12 w 602"/>
                  <a:gd name="T77" fmla="*/ 582 h 965"/>
                  <a:gd name="T78" fmla="*/ 27 w 602"/>
                  <a:gd name="T79" fmla="*/ 544 h 965"/>
                  <a:gd name="T80" fmla="*/ 46 w 602"/>
                  <a:gd name="T81" fmla="*/ 508 h 965"/>
                  <a:gd name="T82" fmla="*/ 69 w 602"/>
                  <a:gd name="T83" fmla="*/ 476 h 965"/>
                  <a:gd name="T84" fmla="*/ 97 w 602"/>
                  <a:gd name="T85" fmla="*/ 446 h 965"/>
                  <a:gd name="T86" fmla="*/ 129 w 602"/>
                  <a:gd name="T87" fmla="*/ 421 h 965"/>
                  <a:gd name="T88" fmla="*/ 163 w 602"/>
                  <a:gd name="T89" fmla="*/ 400 h 965"/>
                  <a:gd name="T90" fmla="*/ 79 w 602"/>
                  <a:gd name="T91" fmla="*/ 34 h 965"/>
                  <a:gd name="T92" fmla="*/ 130 w 602"/>
                  <a:gd name="T93" fmla="*/ 26 h 965"/>
                  <a:gd name="T94" fmla="*/ 179 w 602"/>
                  <a:gd name="T95" fmla="*/ 15 h 965"/>
                  <a:gd name="T96" fmla="*/ 227 w 602"/>
                  <a:gd name="T97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2" h="965">
                    <a:moveTo>
                      <a:pt x="227" y="0"/>
                    </a:moveTo>
                    <a:lnTo>
                      <a:pt x="310" y="365"/>
                    </a:lnTo>
                    <a:lnTo>
                      <a:pt x="353" y="370"/>
                    </a:lnTo>
                    <a:lnTo>
                      <a:pt x="395" y="380"/>
                    </a:lnTo>
                    <a:lnTo>
                      <a:pt x="434" y="396"/>
                    </a:lnTo>
                    <a:lnTo>
                      <a:pt x="469" y="416"/>
                    </a:lnTo>
                    <a:lnTo>
                      <a:pt x="502" y="442"/>
                    </a:lnTo>
                    <a:lnTo>
                      <a:pt x="531" y="472"/>
                    </a:lnTo>
                    <a:lnTo>
                      <a:pt x="555" y="504"/>
                    </a:lnTo>
                    <a:lnTo>
                      <a:pt x="574" y="541"/>
                    </a:lnTo>
                    <a:lnTo>
                      <a:pt x="590" y="580"/>
                    </a:lnTo>
                    <a:lnTo>
                      <a:pt x="599" y="622"/>
                    </a:lnTo>
                    <a:lnTo>
                      <a:pt x="602" y="665"/>
                    </a:lnTo>
                    <a:lnTo>
                      <a:pt x="599" y="706"/>
                    </a:lnTo>
                    <a:lnTo>
                      <a:pt x="591" y="745"/>
                    </a:lnTo>
                    <a:lnTo>
                      <a:pt x="578" y="782"/>
                    </a:lnTo>
                    <a:lnTo>
                      <a:pt x="560" y="816"/>
                    </a:lnTo>
                    <a:lnTo>
                      <a:pt x="539" y="849"/>
                    </a:lnTo>
                    <a:lnTo>
                      <a:pt x="513" y="878"/>
                    </a:lnTo>
                    <a:lnTo>
                      <a:pt x="485" y="903"/>
                    </a:lnTo>
                    <a:lnTo>
                      <a:pt x="453" y="924"/>
                    </a:lnTo>
                    <a:lnTo>
                      <a:pt x="418" y="942"/>
                    </a:lnTo>
                    <a:lnTo>
                      <a:pt x="381" y="955"/>
                    </a:lnTo>
                    <a:lnTo>
                      <a:pt x="342" y="963"/>
                    </a:lnTo>
                    <a:lnTo>
                      <a:pt x="301" y="965"/>
                    </a:lnTo>
                    <a:lnTo>
                      <a:pt x="260" y="963"/>
                    </a:lnTo>
                    <a:lnTo>
                      <a:pt x="221" y="955"/>
                    </a:lnTo>
                    <a:lnTo>
                      <a:pt x="184" y="942"/>
                    </a:lnTo>
                    <a:lnTo>
                      <a:pt x="149" y="924"/>
                    </a:lnTo>
                    <a:lnTo>
                      <a:pt x="117" y="903"/>
                    </a:lnTo>
                    <a:lnTo>
                      <a:pt x="89" y="878"/>
                    </a:lnTo>
                    <a:lnTo>
                      <a:pt x="63" y="849"/>
                    </a:lnTo>
                    <a:lnTo>
                      <a:pt x="42" y="816"/>
                    </a:lnTo>
                    <a:lnTo>
                      <a:pt x="25" y="782"/>
                    </a:lnTo>
                    <a:lnTo>
                      <a:pt x="11" y="745"/>
                    </a:lnTo>
                    <a:lnTo>
                      <a:pt x="3" y="706"/>
                    </a:lnTo>
                    <a:lnTo>
                      <a:pt x="0" y="665"/>
                    </a:lnTo>
                    <a:lnTo>
                      <a:pt x="3" y="623"/>
                    </a:lnTo>
                    <a:lnTo>
                      <a:pt x="12" y="582"/>
                    </a:lnTo>
                    <a:lnTo>
                      <a:pt x="27" y="544"/>
                    </a:lnTo>
                    <a:lnTo>
                      <a:pt x="46" y="508"/>
                    </a:lnTo>
                    <a:lnTo>
                      <a:pt x="69" y="476"/>
                    </a:lnTo>
                    <a:lnTo>
                      <a:pt x="97" y="446"/>
                    </a:lnTo>
                    <a:lnTo>
                      <a:pt x="129" y="421"/>
                    </a:lnTo>
                    <a:lnTo>
                      <a:pt x="163" y="400"/>
                    </a:lnTo>
                    <a:lnTo>
                      <a:pt x="79" y="34"/>
                    </a:lnTo>
                    <a:lnTo>
                      <a:pt x="130" y="26"/>
                    </a:lnTo>
                    <a:lnTo>
                      <a:pt x="179" y="1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101"/>
              <p:cNvSpPr>
                <a:spLocks/>
              </p:cNvSpPr>
              <p:nvPr/>
            </p:nvSpPr>
            <p:spPr bwMode="auto">
              <a:xfrm>
                <a:off x="6300788" y="5334000"/>
                <a:ext cx="153988" cy="90488"/>
              </a:xfrm>
              <a:custGeom>
                <a:avLst/>
                <a:gdLst>
                  <a:gd name="T0" fmla="*/ 1017 w 1066"/>
                  <a:gd name="T1" fmla="*/ 0 h 621"/>
                  <a:gd name="T2" fmla="*/ 1030 w 1066"/>
                  <a:gd name="T3" fmla="*/ 49 h 621"/>
                  <a:gd name="T4" fmla="*/ 1047 w 1066"/>
                  <a:gd name="T5" fmla="*/ 97 h 621"/>
                  <a:gd name="T6" fmla="*/ 1066 w 1066"/>
                  <a:gd name="T7" fmla="*/ 143 h 621"/>
                  <a:gd name="T8" fmla="*/ 599 w 1066"/>
                  <a:gd name="T9" fmla="*/ 300 h 621"/>
                  <a:gd name="T10" fmla="*/ 600 w 1066"/>
                  <a:gd name="T11" fmla="*/ 310 h 621"/>
                  <a:gd name="T12" fmla="*/ 601 w 1066"/>
                  <a:gd name="T13" fmla="*/ 320 h 621"/>
                  <a:gd name="T14" fmla="*/ 599 w 1066"/>
                  <a:gd name="T15" fmla="*/ 361 h 621"/>
                  <a:gd name="T16" fmla="*/ 591 w 1066"/>
                  <a:gd name="T17" fmla="*/ 400 h 621"/>
                  <a:gd name="T18" fmla="*/ 577 w 1066"/>
                  <a:gd name="T19" fmla="*/ 437 h 621"/>
                  <a:gd name="T20" fmla="*/ 560 w 1066"/>
                  <a:gd name="T21" fmla="*/ 472 h 621"/>
                  <a:gd name="T22" fmla="*/ 539 w 1066"/>
                  <a:gd name="T23" fmla="*/ 503 h 621"/>
                  <a:gd name="T24" fmla="*/ 513 w 1066"/>
                  <a:gd name="T25" fmla="*/ 533 h 621"/>
                  <a:gd name="T26" fmla="*/ 485 w 1066"/>
                  <a:gd name="T27" fmla="*/ 558 h 621"/>
                  <a:gd name="T28" fmla="*/ 452 w 1066"/>
                  <a:gd name="T29" fmla="*/ 580 h 621"/>
                  <a:gd name="T30" fmla="*/ 417 w 1066"/>
                  <a:gd name="T31" fmla="*/ 597 h 621"/>
                  <a:gd name="T32" fmla="*/ 380 w 1066"/>
                  <a:gd name="T33" fmla="*/ 610 h 621"/>
                  <a:gd name="T34" fmla="*/ 341 w 1066"/>
                  <a:gd name="T35" fmla="*/ 618 h 621"/>
                  <a:gd name="T36" fmla="*/ 300 w 1066"/>
                  <a:gd name="T37" fmla="*/ 621 h 621"/>
                  <a:gd name="T38" fmla="*/ 259 w 1066"/>
                  <a:gd name="T39" fmla="*/ 618 h 621"/>
                  <a:gd name="T40" fmla="*/ 220 w 1066"/>
                  <a:gd name="T41" fmla="*/ 610 h 621"/>
                  <a:gd name="T42" fmla="*/ 184 w 1066"/>
                  <a:gd name="T43" fmla="*/ 597 h 621"/>
                  <a:gd name="T44" fmla="*/ 149 w 1066"/>
                  <a:gd name="T45" fmla="*/ 580 h 621"/>
                  <a:gd name="T46" fmla="*/ 116 w 1066"/>
                  <a:gd name="T47" fmla="*/ 558 h 621"/>
                  <a:gd name="T48" fmla="*/ 88 w 1066"/>
                  <a:gd name="T49" fmla="*/ 533 h 621"/>
                  <a:gd name="T50" fmla="*/ 62 w 1066"/>
                  <a:gd name="T51" fmla="*/ 503 h 621"/>
                  <a:gd name="T52" fmla="*/ 41 w 1066"/>
                  <a:gd name="T53" fmla="*/ 472 h 621"/>
                  <a:gd name="T54" fmla="*/ 23 w 1066"/>
                  <a:gd name="T55" fmla="*/ 437 h 621"/>
                  <a:gd name="T56" fmla="*/ 11 w 1066"/>
                  <a:gd name="T57" fmla="*/ 400 h 621"/>
                  <a:gd name="T58" fmla="*/ 3 w 1066"/>
                  <a:gd name="T59" fmla="*/ 361 h 621"/>
                  <a:gd name="T60" fmla="*/ 0 w 1066"/>
                  <a:gd name="T61" fmla="*/ 320 h 621"/>
                  <a:gd name="T62" fmla="*/ 3 w 1066"/>
                  <a:gd name="T63" fmla="*/ 279 h 621"/>
                  <a:gd name="T64" fmla="*/ 11 w 1066"/>
                  <a:gd name="T65" fmla="*/ 240 h 621"/>
                  <a:gd name="T66" fmla="*/ 23 w 1066"/>
                  <a:gd name="T67" fmla="*/ 203 h 621"/>
                  <a:gd name="T68" fmla="*/ 41 w 1066"/>
                  <a:gd name="T69" fmla="*/ 169 h 621"/>
                  <a:gd name="T70" fmla="*/ 62 w 1066"/>
                  <a:gd name="T71" fmla="*/ 136 h 621"/>
                  <a:gd name="T72" fmla="*/ 88 w 1066"/>
                  <a:gd name="T73" fmla="*/ 108 h 621"/>
                  <a:gd name="T74" fmla="*/ 116 w 1066"/>
                  <a:gd name="T75" fmla="*/ 82 h 621"/>
                  <a:gd name="T76" fmla="*/ 149 w 1066"/>
                  <a:gd name="T77" fmla="*/ 61 h 621"/>
                  <a:gd name="T78" fmla="*/ 184 w 1066"/>
                  <a:gd name="T79" fmla="*/ 43 h 621"/>
                  <a:gd name="T80" fmla="*/ 220 w 1066"/>
                  <a:gd name="T81" fmla="*/ 30 h 621"/>
                  <a:gd name="T82" fmla="*/ 259 w 1066"/>
                  <a:gd name="T83" fmla="*/ 23 h 621"/>
                  <a:gd name="T84" fmla="*/ 300 w 1066"/>
                  <a:gd name="T85" fmla="*/ 20 h 621"/>
                  <a:gd name="T86" fmla="*/ 340 w 1066"/>
                  <a:gd name="T87" fmla="*/ 22 h 621"/>
                  <a:gd name="T88" fmla="*/ 376 w 1066"/>
                  <a:gd name="T89" fmla="*/ 30 h 621"/>
                  <a:gd name="T90" fmla="*/ 412 w 1066"/>
                  <a:gd name="T91" fmla="*/ 41 h 621"/>
                  <a:gd name="T92" fmla="*/ 446 w 1066"/>
                  <a:gd name="T93" fmla="*/ 58 h 621"/>
                  <a:gd name="T94" fmla="*/ 476 w 1066"/>
                  <a:gd name="T95" fmla="*/ 77 h 621"/>
                  <a:gd name="T96" fmla="*/ 505 w 1066"/>
                  <a:gd name="T97" fmla="*/ 100 h 621"/>
                  <a:gd name="T98" fmla="*/ 530 w 1066"/>
                  <a:gd name="T99" fmla="*/ 127 h 621"/>
                  <a:gd name="T100" fmla="*/ 552 w 1066"/>
                  <a:gd name="T101" fmla="*/ 157 h 621"/>
                  <a:gd name="T102" fmla="*/ 1017 w 1066"/>
                  <a:gd name="T103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6" h="621">
                    <a:moveTo>
                      <a:pt x="1017" y="0"/>
                    </a:moveTo>
                    <a:lnTo>
                      <a:pt x="1030" y="49"/>
                    </a:lnTo>
                    <a:lnTo>
                      <a:pt x="1047" y="97"/>
                    </a:lnTo>
                    <a:lnTo>
                      <a:pt x="1066" y="143"/>
                    </a:lnTo>
                    <a:lnTo>
                      <a:pt x="599" y="300"/>
                    </a:lnTo>
                    <a:lnTo>
                      <a:pt x="600" y="310"/>
                    </a:lnTo>
                    <a:lnTo>
                      <a:pt x="601" y="320"/>
                    </a:lnTo>
                    <a:lnTo>
                      <a:pt x="599" y="361"/>
                    </a:lnTo>
                    <a:lnTo>
                      <a:pt x="591" y="400"/>
                    </a:lnTo>
                    <a:lnTo>
                      <a:pt x="577" y="437"/>
                    </a:lnTo>
                    <a:lnTo>
                      <a:pt x="560" y="472"/>
                    </a:lnTo>
                    <a:lnTo>
                      <a:pt x="539" y="503"/>
                    </a:lnTo>
                    <a:lnTo>
                      <a:pt x="513" y="533"/>
                    </a:lnTo>
                    <a:lnTo>
                      <a:pt x="485" y="558"/>
                    </a:lnTo>
                    <a:lnTo>
                      <a:pt x="452" y="580"/>
                    </a:lnTo>
                    <a:lnTo>
                      <a:pt x="417" y="597"/>
                    </a:lnTo>
                    <a:lnTo>
                      <a:pt x="380" y="610"/>
                    </a:lnTo>
                    <a:lnTo>
                      <a:pt x="341" y="618"/>
                    </a:lnTo>
                    <a:lnTo>
                      <a:pt x="300" y="621"/>
                    </a:lnTo>
                    <a:lnTo>
                      <a:pt x="259" y="618"/>
                    </a:lnTo>
                    <a:lnTo>
                      <a:pt x="220" y="610"/>
                    </a:lnTo>
                    <a:lnTo>
                      <a:pt x="184" y="597"/>
                    </a:lnTo>
                    <a:lnTo>
                      <a:pt x="149" y="580"/>
                    </a:lnTo>
                    <a:lnTo>
                      <a:pt x="116" y="558"/>
                    </a:lnTo>
                    <a:lnTo>
                      <a:pt x="88" y="533"/>
                    </a:lnTo>
                    <a:lnTo>
                      <a:pt x="62" y="503"/>
                    </a:lnTo>
                    <a:lnTo>
                      <a:pt x="41" y="472"/>
                    </a:lnTo>
                    <a:lnTo>
                      <a:pt x="23" y="437"/>
                    </a:lnTo>
                    <a:lnTo>
                      <a:pt x="11" y="400"/>
                    </a:lnTo>
                    <a:lnTo>
                      <a:pt x="3" y="361"/>
                    </a:lnTo>
                    <a:lnTo>
                      <a:pt x="0" y="320"/>
                    </a:lnTo>
                    <a:lnTo>
                      <a:pt x="3" y="279"/>
                    </a:lnTo>
                    <a:lnTo>
                      <a:pt x="11" y="240"/>
                    </a:lnTo>
                    <a:lnTo>
                      <a:pt x="23" y="203"/>
                    </a:lnTo>
                    <a:lnTo>
                      <a:pt x="41" y="169"/>
                    </a:lnTo>
                    <a:lnTo>
                      <a:pt x="62" y="136"/>
                    </a:lnTo>
                    <a:lnTo>
                      <a:pt x="88" y="108"/>
                    </a:lnTo>
                    <a:lnTo>
                      <a:pt x="116" y="82"/>
                    </a:lnTo>
                    <a:lnTo>
                      <a:pt x="149" y="61"/>
                    </a:lnTo>
                    <a:lnTo>
                      <a:pt x="184" y="43"/>
                    </a:lnTo>
                    <a:lnTo>
                      <a:pt x="220" y="30"/>
                    </a:lnTo>
                    <a:lnTo>
                      <a:pt x="259" y="23"/>
                    </a:lnTo>
                    <a:lnTo>
                      <a:pt x="300" y="20"/>
                    </a:lnTo>
                    <a:lnTo>
                      <a:pt x="340" y="22"/>
                    </a:lnTo>
                    <a:lnTo>
                      <a:pt x="376" y="30"/>
                    </a:lnTo>
                    <a:lnTo>
                      <a:pt x="412" y="41"/>
                    </a:lnTo>
                    <a:lnTo>
                      <a:pt x="446" y="58"/>
                    </a:lnTo>
                    <a:lnTo>
                      <a:pt x="476" y="77"/>
                    </a:lnTo>
                    <a:lnTo>
                      <a:pt x="505" y="100"/>
                    </a:lnTo>
                    <a:lnTo>
                      <a:pt x="530" y="127"/>
                    </a:lnTo>
                    <a:lnTo>
                      <a:pt x="552" y="157"/>
                    </a:lnTo>
                    <a:lnTo>
                      <a:pt x="10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02"/>
              <p:cNvSpPr>
                <a:spLocks/>
              </p:cNvSpPr>
              <p:nvPr/>
            </p:nvSpPr>
            <p:spPr bwMode="auto">
              <a:xfrm>
                <a:off x="6470651" y="5238750"/>
                <a:ext cx="147638" cy="149225"/>
              </a:xfrm>
              <a:custGeom>
                <a:avLst/>
                <a:gdLst>
                  <a:gd name="T0" fmla="*/ 515 w 1031"/>
                  <a:gd name="T1" fmla="*/ 0 h 1031"/>
                  <a:gd name="T2" fmla="*/ 571 w 1031"/>
                  <a:gd name="T3" fmla="*/ 3 h 1031"/>
                  <a:gd name="T4" fmla="*/ 626 w 1031"/>
                  <a:gd name="T5" fmla="*/ 12 h 1031"/>
                  <a:gd name="T6" fmla="*/ 678 w 1031"/>
                  <a:gd name="T7" fmla="*/ 26 h 1031"/>
                  <a:gd name="T8" fmla="*/ 728 w 1031"/>
                  <a:gd name="T9" fmla="*/ 45 h 1031"/>
                  <a:gd name="T10" fmla="*/ 775 w 1031"/>
                  <a:gd name="T11" fmla="*/ 70 h 1031"/>
                  <a:gd name="T12" fmla="*/ 820 w 1031"/>
                  <a:gd name="T13" fmla="*/ 99 h 1031"/>
                  <a:gd name="T14" fmla="*/ 861 w 1031"/>
                  <a:gd name="T15" fmla="*/ 133 h 1031"/>
                  <a:gd name="T16" fmla="*/ 898 w 1031"/>
                  <a:gd name="T17" fmla="*/ 170 h 1031"/>
                  <a:gd name="T18" fmla="*/ 931 w 1031"/>
                  <a:gd name="T19" fmla="*/ 211 h 1031"/>
                  <a:gd name="T20" fmla="*/ 961 w 1031"/>
                  <a:gd name="T21" fmla="*/ 256 h 1031"/>
                  <a:gd name="T22" fmla="*/ 985 w 1031"/>
                  <a:gd name="T23" fmla="*/ 302 h 1031"/>
                  <a:gd name="T24" fmla="*/ 1005 w 1031"/>
                  <a:gd name="T25" fmla="*/ 352 h 1031"/>
                  <a:gd name="T26" fmla="*/ 1019 w 1031"/>
                  <a:gd name="T27" fmla="*/ 404 h 1031"/>
                  <a:gd name="T28" fmla="*/ 1028 w 1031"/>
                  <a:gd name="T29" fmla="*/ 459 h 1031"/>
                  <a:gd name="T30" fmla="*/ 1031 w 1031"/>
                  <a:gd name="T31" fmla="*/ 515 h 1031"/>
                  <a:gd name="T32" fmla="*/ 1028 w 1031"/>
                  <a:gd name="T33" fmla="*/ 571 h 1031"/>
                  <a:gd name="T34" fmla="*/ 1019 w 1031"/>
                  <a:gd name="T35" fmla="*/ 626 h 1031"/>
                  <a:gd name="T36" fmla="*/ 1005 w 1031"/>
                  <a:gd name="T37" fmla="*/ 678 h 1031"/>
                  <a:gd name="T38" fmla="*/ 985 w 1031"/>
                  <a:gd name="T39" fmla="*/ 728 h 1031"/>
                  <a:gd name="T40" fmla="*/ 961 w 1031"/>
                  <a:gd name="T41" fmla="*/ 775 h 1031"/>
                  <a:gd name="T42" fmla="*/ 931 w 1031"/>
                  <a:gd name="T43" fmla="*/ 820 h 1031"/>
                  <a:gd name="T44" fmla="*/ 898 w 1031"/>
                  <a:gd name="T45" fmla="*/ 860 h 1031"/>
                  <a:gd name="T46" fmla="*/ 861 w 1031"/>
                  <a:gd name="T47" fmla="*/ 898 h 1031"/>
                  <a:gd name="T48" fmla="*/ 820 w 1031"/>
                  <a:gd name="T49" fmla="*/ 931 h 1031"/>
                  <a:gd name="T50" fmla="*/ 775 w 1031"/>
                  <a:gd name="T51" fmla="*/ 960 h 1031"/>
                  <a:gd name="T52" fmla="*/ 728 w 1031"/>
                  <a:gd name="T53" fmla="*/ 985 h 1031"/>
                  <a:gd name="T54" fmla="*/ 678 w 1031"/>
                  <a:gd name="T55" fmla="*/ 1004 h 1031"/>
                  <a:gd name="T56" fmla="*/ 626 w 1031"/>
                  <a:gd name="T57" fmla="*/ 1018 h 1031"/>
                  <a:gd name="T58" fmla="*/ 571 w 1031"/>
                  <a:gd name="T59" fmla="*/ 1028 h 1031"/>
                  <a:gd name="T60" fmla="*/ 515 w 1031"/>
                  <a:gd name="T61" fmla="*/ 1031 h 1031"/>
                  <a:gd name="T62" fmla="*/ 459 w 1031"/>
                  <a:gd name="T63" fmla="*/ 1028 h 1031"/>
                  <a:gd name="T64" fmla="*/ 405 w 1031"/>
                  <a:gd name="T65" fmla="*/ 1018 h 1031"/>
                  <a:gd name="T66" fmla="*/ 353 w 1031"/>
                  <a:gd name="T67" fmla="*/ 1004 h 1031"/>
                  <a:gd name="T68" fmla="*/ 303 w 1031"/>
                  <a:gd name="T69" fmla="*/ 985 h 1031"/>
                  <a:gd name="T70" fmla="*/ 256 w 1031"/>
                  <a:gd name="T71" fmla="*/ 960 h 1031"/>
                  <a:gd name="T72" fmla="*/ 211 w 1031"/>
                  <a:gd name="T73" fmla="*/ 931 h 1031"/>
                  <a:gd name="T74" fmla="*/ 170 w 1031"/>
                  <a:gd name="T75" fmla="*/ 898 h 1031"/>
                  <a:gd name="T76" fmla="*/ 133 w 1031"/>
                  <a:gd name="T77" fmla="*/ 860 h 1031"/>
                  <a:gd name="T78" fmla="*/ 100 w 1031"/>
                  <a:gd name="T79" fmla="*/ 820 h 1031"/>
                  <a:gd name="T80" fmla="*/ 70 w 1031"/>
                  <a:gd name="T81" fmla="*/ 775 h 1031"/>
                  <a:gd name="T82" fmla="*/ 46 w 1031"/>
                  <a:gd name="T83" fmla="*/ 728 h 1031"/>
                  <a:gd name="T84" fmla="*/ 27 w 1031"/>
                  <a:gd name="T85" fmla="*/ 678 h 1031"/>
                  <a:gd name="T86" fmla="*/ 12 w 1031"/>
                  <a:gd name="T87" fmla="*/ 626 h 1031"/>
                  <a:gd name="T88" fmla="*/ 3 w 1031"/>
                  <a:gd name="T89" fmla="*/ 571 h 1031"/>
                  <a:gd name="T90" fmla="*/ 0 w 1031"/>
                  <a:gd name="T91" fmla="*/ 515 h 1031"/>
                  <a:gd name="T92" fmla="*/ 3 w 1031"/>
                  <a:gd name="T93" fmla="*/ 459 h 1031"/>
                  <a:gd name="T94" fmla="*/ 12 w 1031"/>
                  <a:gd name="T95" fmla="*/ 404 h 1031"/>
                  <a:gd name="T96" fmla="*/ 27 w 1031"/>
                  <a:gd name="T97" fmla="*/ 352 h 1031"/>
                  <a:gd name="T98" fmla="*/ 46 w 1031"/>
                  <a:gd name="T99" fmla="*/ 302 h 1031"/>
                  <a:gd name="T100" fmla="*/ 70 w 1031"/>
                  <a:gd name="T101" fmla="*/ 256 h 1031"/>
                  <a:gd name="T102" fmla="*/ 100 w 1031"/>
                  <a:gd name="T103" fmla="*/ 211 h 1031"/>
                  <a:gd name="T104" fmla="*/ 133 w 1031"/>
                  <a:gd name="T105" fmla="*/ 170 h 1031"/>
                  <a:gd name="T106" fmla="*/ 170 w 1031"/>
                  <a:gd name="T107" fmla="*/ 133 h 1031"/>
                  <a:gd name="T108" fmla="*/ 211 w 1031"/>
                  <a:gd name="T109" fmla="*/ 99 h 1031"/>
                  <a:gd name="T110" fmla="*/ 256 w 1031"/>
                  <a:gd name="T111" fmla="*/ 70 h 1031"/>
                  <a:gd name="T112" fmla="*/ 303 w 1031"/>
                  <a:gd name="T113" fmla="*/ 45 h 1031"/>
                  <a:gd name="T114" fmla="*/ 353 w 1031"/>
                  <a:gd name="T115" fmla="*/ 26 h 1031"/>
                  <a:gd name="T116" fmla="*/ 405 w 1031"/>
                  <a:gd name="T117" fmla="*/ 12 h 1031"/>
                  <a:gd name="T118" fmla="*/ 459 w 1031"/>
                  <a:gd name="T119" fmla="*/ 3 h 1031"/>
                  <a:gd name="T120" fmla="*/ 515 w 1031"/>
                  <a:gd name="T121" fmla="*/ 0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31" h="1031">
                    <a:moveTo>
                      <a:pt x="515" y="0"/>
                    </a:moveTo>
                    <a:lnTo>
                      <a:pt x="571" y="3"/>
                    </a:lnTo>
                    <a:lnTo>
                      <a:pt x="626" y="12"/>
                    </a:lnTo>
                    <a:lnTo>
                      <a:pt x="678" y="26"/>
                    </a:lnTo>
                    <a:lnTo>
                      <a:pt x="728" y="45"/>
                    </a:lnTo>
                    <a:lnTo>
                      <a:pt x="775" y="70"/>
                    </a:lnTo>
                    <a:lnTo>
                      <a:pt x="820" y="99"/>
                    </a:lnTo>
                    <a:lnTo>
                      <a:pt x="861" y="133"/>
                    </a:lnTo>
                    <a:lnTo>
                      <a:pt x="898" y="170"/>
                    </a:lnTo>
                    <a:lnTo>
                      <a:pt x="931" y="211"/>
                    </a:lnTo>
                    <a:lnTo>
                      <a:pt x="961" y="256"/>
                    </a:lnTo>
                    <a:lnTo>
                      <a:pt x="985" y="302"/>
                    </a:lnTo>
                    <a:lnTo>
                      <a:pt x="1005" y="352"/>
                    </a:lnTo>
                    <a:lnTo>
                      <a:pt x="1019" y="404"/>
                    </a:lnTo>
                    <a:lnTo>
                      <a:pt x="1028" y="459"/>
                    </a:lnTo>
                    <a:lnTo>
                      <a:pt x="1031" y="515"/>
                    </a:lnTo>
                    <a:lnTo>
                      <a:pt x="1028" y="571"/>
                    </a:lnTo>
                    <a:lnTo>
                      <a:pt x="1019" y="626"/>
                    </a:lnTo>
                    <a:lnTo>
                      <a:pt x="1005" y="678"/>
                    </a:lnTo>
                    <a:lnTo>
                      <a:pt x="985" y="728"/>
                    </a:lnTo>
                    <a:lnTo>
                      <a:pt x="961" y="775"/>
                    </a:lnTo>
                    <a:lnTo>
                      <a:pt x="931" y="820"/>
                    </a:lnTo>
                    <a:lnTo>
                      <a:pt x="898" y="860"/>
                    </a:lnTo>
                    <a:lnTo>
                      <a:pt x="861" y="898"/>
                    </a:lnTo>
                    <a:lnTo>
                      <a:pt x="820" y="931"/>
                    </a:lnTo>
                    <a:lnTo>
                      <a:pt x="775" y="960"/>
                    </a:lnTo>
                    <a:lnTo>
                      <a:pt x="728" y="985"/>
                    </a:lnTo>
                    <a:lnTo>
                      <a:pt x="678" y="1004"/>
                    </a:lnTo>
                    <a:lnTo>
                      <a:pt x="626" y="1018"/>
                    </a:lnTo>
                    <a:lnTo>
                      <a:pt x="571" y="1028"/>
                    </a:lnTo>
                    <a:lnTo>
                      <a:pt x="515" y="1031"/>
                    </a:lnTo>
                    <a:lnTo>
                      <a:pt x="459" y="1028"/>
                    </a:lnTo>
                    <a:lnTo>
                      <a:pt x="405" y="1018"/>
                    </a:lnTo>
                    <a:lnTo>
                      <a:pt x="353" y="1004"/>
                    </a:lnTo>
                    <a:lnTo>
                      <a:pt x="303" y="985"/>
                    </a:lnTo>
                    <a:lnTo>
                      <a:pt x="256" y="960"/>
                    </a:lnTo>
                    <a:lnTo>
                      <a:pt x="211" y="931"/>
                    </a:lnTo>
                    <a:lnTo>
                      <a:pt x="170" y="898"/>
                    </a:lnTo>
                    <a:lnTo>
                      <a:pt x="133" y="860"/>
                    </a:lnTo>
                    <a:lnTo>
                      <a:pt x="100" y="820"/>
                    </a:lnTo>
                    <a:lnTo>
                      <a:pt x="70" y="775"/>
                    </a:lnTo>
                    <a:lnTo>
                      <a:pt x="46" y="728"/>
                    </a:lnTo>
                    <a:lnTo>
                      <a:pt x="27" y="678"/>
                    </a:lnTo>
                    <a:lnTo>
                      <a:pt x="12" y="626"/>
                    </a:lnTo>
                    <a:lnTo>
                      <a:pt x="3" y="571"/>
                    </a:lnTo>
                    <a:lnTo>
                      <a:pt x="0" y="515"/>
                    </a:lnTo>
                    <a:lnTo>
                      <a:pt x="3" y="459"/>
                    </a:lnTo>
                    <a:lnTo>
                      <a:pt x="12" y="404"/>
                    </a:lnTo>
                    <a:lnTo>
                      <a:pt x="27" y="352"/>
                    </a:lnTo>
                    <a:lnTo>
                      <a:pt x="46" y="302"/>
                    </a:lnTo>
                    <a:lnTo>
                      <a:pt x="70" y="256"/>
                    </a:lnTo>
                    <a:lnTo>
                      <a:pt x="100" y="211"/>
                    </a:lnTo>
                    <a:lnTo>
                      <a:pt x="133" y="170"/>
                    </a:lnTo>
                    <a:lnTo>
                      <a:pt x="170" y="133"/>
                    </a:lnTo>
                    <a:lnTo>
                      <a:pt x="211" y="99"/>
                    </a:lnTo>
                    <a:lnTo>
                      <a:pt x="256" y="70"/>
                    </a:lnTo>
                    <a:lnTo>
                      <a:pt x="303" y="45"/>
                    </a:lnTo>
                    <a:lnTo>
                      <a:pt x="353" y="26"/>
                    </a:lnTo>
                    <a:lnTo>
                      <a:pt x="405" y="12"/>
                    </a:lnTo>
                    <a:lnTo>
                      <a:pt x="459" y="3"/>
                    </a:lnTo>
                    <a:lnTo>
                      <a:pt x="5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>
              <a:off x="6561660" y="5022973"/>
              <a:ext cx="549064" cy="612133"/>
              <a:chOff x="6954838" y="4065588"/>
              <a:chExt cx="434976" cy="484940"/>
            </a:xfrm>
            <a:solidFill>
              <a:schemeClr val="bg1"/>
            </a:solidFill>
          </p:grpSpPr>
          <p:sp>
            <p:nvSpPr>
              <p:cNvPr id="91" name="Freeform 107"/>
              <p:cNvSpPr>
                <a:spLocks noEditPoints="1"/>
              </p:cNvSpPr>
              <p:nvPr/>
            </p:nvSpPr>
            <p:spPr bwMode="auto">
              <a:xfrm>
                <a:off x="7026276" y="4145715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108"/>
              <p:cNvSpPr>
                <a:spLocks/>
              </p:cNvSpPr>
              <p:nvPr/>
            </p:nvSpPr>
            <p:spPr bwMode="auto">
              <a:xfrm>
                <a:off x="7162801" y="4065588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9"/>
              <p:cNvSpPr>
                <a:spLocks/>
              </p:cNvSpPr>
              <p:nvPr/>
            </p:nvSpPr>
            <p:spPr bwMode="auto">
              <a:xfrm>
                <a:off x="7059613" y="4094163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110"/>
              <p:cNvSpPr>
                <a:spLocks/>
              </p:cNvSpPr>
              <p:nvPr/>
            </p:nvSpPr>
            <p:spPr bwMode="auto">
              <a:xfrm>
                <a:off x="6983413" y="4168775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1"/>
              <p:cNvSpPr>
                <a:spLocks/>
              </p:cNvSpPr>
              <p:nvPr/>
            </p:nvSpPr>
            <p:spPr bwMode="auto">
              <a:xfrm>
                <a:off x="6954838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Freeform 112"/>
              <p:cNvSpPr>
                <a:spLocks/>
              </p:cNvSpPr>
              <p:nvPr/>
            </p:nvSpPr>
            <p:spPr bwMode="auto">
              <a:xfrm>
                <a:off x="6983413" y="4362450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Freeform 113"/>
              <p:cNvSpPr>
                <a:spLocks/>
              </p:cNvSpPr>
              <p:nvPr/>
            </p:nvSpPr>
            <p:spPr bwMode="auto">
              <a:xfrm>
                <a:off x="7319963" y="4362450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Freeform 114"/>
              <p:cNvSpPr>
                <a:spLocks/>
              </p:cNvSpPr>
              <p:nvPr/>
            </p:nvSpPr>
            <p:spPr bwMode="auto">
              <a:xfrm>
                <a:off x="7343776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1" name="Freeform 115"/>
              <p:cNvSpPr>
                <a:spLocks/>
              </p:cNvSpPr>
              <p:nvPr/>
            </p:nvSpPr>
            <p:spPr bwMode="auto">
              <a:xfrm>
                <a:off x="7319963" y="4168775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2" name="Freeform 116"/>
              <p:cNvSpPr>
                <a:spLocks/>
              </p:cNvSpPr>
              <p:nvPr/>
            </p:nvSpPr>
            <p:spPr bwMode="auto">
              <a:xfrm>
                <a:off x="7253288" y="4094163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3" name="Freeform 117"/>
              <p:cNvSpPr>
                <a:spLocks/>
              </p:cNvSpPr>
              <p:nvPr/>
            </p:nvSpPr>
            <p:spPr bwMode="auto">
              <a:xfrm>
                <a:off x="7150101" y="4205288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4" name="Freeform 118"/>
              <p:cNvSpPr>
                <a:spLocks/>
              </p:cNvSpPr>
              <p:nvPr/>
            </p:nvSpPr>
            <p:spPr bwMode="auto">
              <a:xfrm>
                <a:off x="7148513" y="4365625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 useBgFill="1">
        <p:nvSpPr>
          <p:cNvPr id="76" name="Rectangle 75"/>
          <p:cNvSpPr/>
          <p:nvPr/>
        </p:nvSpPr>
        <p:spPr>
          <a:xfrm>
            <a:off x="2578105" y="1"/>
            <a:ext cx="685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66" name="Rectangle 1065"/>
          <p:cNvSpPr/>
          <p:nvPr/>
        </p:nvSpPr>
        <p:spPr>
          <a:xfrm>
            <a:off x="8926357" y="1"/>
            <a:ext cx="685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Step Colorful Concept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79911" y="218481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79911" y="185111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79911" y="363253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</a:t>
            </a:r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79911" y="329883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79911" y="508025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9911" y="474654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150438" y="218481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150438" y="185111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9150438" y="363253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9150438" y="329883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150438" y="508025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150438" y="474654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10664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oup 1106"/>
          <p:cNvGrpSpPr/>
          <p:nvPr/>
        </p:nvGrpSpPr>
        <p:grpSpPr>
          <a:xfrm>
            <a:off x="2576804" y="1550809"/>
            <a:ext cx="7033915" cy="4414522"/>
            <a:chOff x="2576804" y="1550809"/>
            <a:chExt cx="7033915" cy="4414522"/>
          </a:xfrm>
        </p:grpSpPr>
        <p:sp>
          <p:nvSpPr>
            <p:cNvPr id="1056" name="Freeform 61"/>
            <p:cNvSpPr>
              <a:spLocks/>
            </p:cNvSpPr>
            <p:nvPr/>
          </p:nvSpPr>
          <p:spPr bwMode="auto">
            <a:xfrm>
              <a:off x="2576804" y="2531814"/>
              <a:ext cx="3415302" cy="901640"/>
            </a:xfrm>
            <a:custGeom>
              <a:avLst/>
              <a:gdLst>
                <a:gd name="T0" fmla="*/ 1526 w 2799"/>
                <a:gd name="T1" fmla="*/ 168 h 739"/>
                <a:gd name="T2" fmla="*/ 0 w 2799"/>
                <a:gd name="T3" fmla="*/ 689 h 739"/>
                <a:gd name="T4" fmla="*/ 1 w 2799"/>
                <a:gd name="T5" fmla="*/ 739 h 739"/>
                <a:gd name="T6" fmla="*/ 1014 w 2799"/>
                <a:gd name="T7" fmla="*/ 655 h 739"/>
                <a:gd name="T8" fmla="*/ 2210 w 2799"/>
                <a:gd name="T9" fmla="*/ 492 h 739"/>
                <a:gd name="T10" fmla="*/ 2799 w 2799"/>
                <a:gd name="T11" fmla="*/ 247 h 739"/>
                <a:gd name="T12" fmla="*/ 2170 w 2799"/>
                <a:gd name="T13" fmla="*/ 0 h 739"/>
                <a:gd name="T14" fmla="*/ 1526 w 2799"/>
                <a:gd name="T15" fmla="*/ 16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526" y="168"/>
                  </a:moveTo>
                  <a:cubicBezTo>
                    <a:pt x="0" y="689"/>
                    <a:pt x="0" y="689"/>
                    <a:pt x="0" y="689"/>
                  </a:cubicBezTo>
                  <a:cubicBezTo>
                    <a:pt x="1" y="739"/>
                    <a:pt x="1" y="739"/>
                    <a:pt x="1" y="739"/>
                  </a:cubicBezTo>
                  <a:cubicBezTo>
                    <a:pt x="19" y="739"/>
                    <a:pt x="485" y="711"/>
                    <a:pt x="1014" y="655"/>
                  </a:cubicBezTo>
                  <a:cubicBezTo>
                    <a:pt x="1467" y="608"/>
                    <a:pt x="2079" y="519"/>
                    <a:pt x="2210" y="492"/>
                  </a:cubicBezTo>
                  <a:cubicBezTo>
                    <a:pt x="2591" y="412"/>
                    <a:pt x="2799" y="247"/>
                    <a:pt x="2799" y="247"/>
                  </a:cubicBezTo>
                  <a:cubicBezTo>
                    <a:pt x="2170" y="0"/>
                    <a:pt x="2170" y="0"/>
                    <a:pt x="2170" y="0"/>
                  </a:cubicBezTo>
                  <a:lnTo>
                    <a:pt x="1526" y="16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7" name="Rectangle 62"/>
            <p:cNvSpPr>
              <a:spLocks noChangeArrowheads="1"/>
            </p:cNvSpPr>
            <p:nvPr/>
          </p:nvSpPr>
          <p:spPr bwMode="auto">
            <a:xfrm>
              <a:off x="4709254" y="1550809"/>
              <a:ext cx="1282852" cy="12828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8" name="Freeform 63"/>
            <p:cNvSpPr>
              <a:spLocks/>
            </p:cNvSpPr>
            <p:nvPr/>
          </p:nvSpPr>
          <p:spPr bwMode="auto">
            <a:xfrm>
              <a:off x="2576804" y="1552110"/>
              <a:ext cx="2133750" cy="1846215"/>
            </a:xfrm>
            <a:custGeom>
              <a:avLst/>
              <a:gdLst>
                <a:gd name="T0" fmla="*/ 0 w 1749"/>
                <a:gd name="T1" fmla="*/ 1100 h 1513"/>
                <a:gd name="T2" fmla="*/ 0 w 1749"/>
                <a:gd name="T3" fmla="*/ 1492 h 1513"/>
                <a:gd name="T4" fmla="*/ 1749 w 1749"/>
                <a:gd name="T5" fmla="*/ 1050 h 1513"/>
                <a:gd name="T6" fmla="*/ 1749 w 1749"/>
                <a:gd name="T7" fmla="*/ 0 h 1513"/>
                <a:gd name="T8" fmla="*/ 0 w 1749"/>
                <a:gd name="T9" fmla="*/ 110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100"/>
                  </a:moveTo>
                  <a:cubicBezTo>
                    <a:pt x="0" y="1492"/>
                    <a:pt x="0" y="1492"/>
                    <a:pt x="0" y="1492"/>
                  </a:cubicBezTo>
                  <a:cubicBezTo>
                    <a:pt x="0" y="1492"/>
                    <a:pt x="1140" y="1513"/>
                    <a:pt x="1749" y="105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473" y="1034"/>
                    <a:pt x="0" y="1100"/>
                    <a:pt x="0" y="110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9" name="Freeform 64"/>
            <p:cNvSpPr>
              <a:spLocks/>
            </p:cNvSpPr>
            <p:nvPr/>
          </p:nvSpPr>
          <p:spPr bwMode="auto">
            <a:xfrm>
              <a:off x="2576804" y="4082686"/>
              <a:ext cx="3415302" cy="901640"/>
            </a:xfrm>
            <a:custGeom>
              <a:avLst/>
              <a:gdLst>
                <a:gd name="T0" fmla="*/ 0 w 2799"/>
                <a:gd name="T1" fmla="*/ 50 h 739"/>
                <a:gd name="T2" fmla="*/ 1526 w 2799"/>
                <a:gd name="T3" fmla="*/ 572 h 739"/>
                <a:gd name="T4" fmla="*/ 2170 w 2799"/>
                <a:gd name="T5" fmla="*/ 739 h 739"/>
                <a:gd name="T6" fmla="*/ 2799 w 2799"/>
                <a:gd name="T7" fmla="*/ 493 h 739"/>
                <a:gd name="T8" fmla="*/ 2210 w 2799"/>
                <a:gd name="T9" fmla="*/ 248 h 739"/>
                <a:gd name="T10" fmla="*/ 1014 w 2799"/>
                <a:gd name="T11" fmla="*/ 84 h 739"/>
                <a:gd name="T12" fmla="*/ 1 w 2799"/>
                <a:gd name="T13" fmla="*/ 0 h 739"/>
                <a:gd name="T14" fmla="*/ 0 w 2799"/>
                <a:gd name="T15" fmla="*/ 5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50"/>
                  </a:moveTo>
                  <a:cubicBezTo>
                    <a:pt x="1526" y="572"/>
                    <a:pt x="1526" y="572"/>
                    <a:pt x="1526" y="572"/>
                  </a:cubicBezTo>
                  <a:cubicBezTo>
                    <a:pt x="2170" y="739"/>
                    <a:pt x="2170" y="739"/>
                    <a:pt x="2170" y="739"/>
                  </a:cubicBezTo>
                  <a:cubicBezTo>
                    <a:pt x="2799" y="493"/>
                    <a:pt x="2799" y="493"/>
                    <a:pt x="2799" y="493"/>
                  </a:cubicBezTo>
                  <a:cubicBezTo>
                    <a:pt x="2799" y="493"/>
                    <a:pt x="2591" y="327"/>
                    <a:pt x="2210" y="248"/>
                  </a:cubicBezTo>
                  <a:cubicBezTo>
                    <a:pt x="2079" y="220"/>
                    <a:pt x="1467" y="132"/>
                    <a:pt x="1014" y="84"/>
                  </a:cubicBezTo>
                  <a:cubicBezTo>
                    <a:pt x="485" y="28"/>
                    <a:pt x="19" y="0"/>
                    <a:pt x="1" y="0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0" name="Rectangle 65"/>
            <p:cNvSpPr>
              <a:spLocks noChangeArrowheads="1"/>
            </p:cNvSpPr>
            <p:nvPr/>
          </p:nvSpPr>
          <p:spPr bwMode="auto">
            <a:xfrm>
              <a:off x="4709254" y="4683779"/>
              <a:ext cx="1282852" cy="128155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1" name="Freeform 66"/>
            <p:cNvSpPr>
              <a:spLocks/>
            </p:cNvSpPr>
            <p:nvPr/>
          </p:nvSpPr>
          <p:spPr bwMode="auto">
            <a:xfrm>
              <a:off x="2576804" y="4142535"/>
              <a:ext cx="2133750" cy="1822796"/>
            </a:xfrm>
            <a:custGeom>
              <a:avLst/>
              <a:gdLst>
                <a:gd name="T0" fmla="*/ 0 w 1749"/>
                <a:gd name="T1" fmla="*/ 0 h 1493"/>
                <a:gd name="T2" fmla="*/ 0 w 1749"/>
                <a:gd name="T3" fmla="*/ 393 h 1493"/>
                <a:gd name="T4" fmla="*/ 1749 w 1749"/>
                <a:gd name="T5" fmla="*/ 1493 h 1493"/>
                <a:gd name="T6" fmla="*/ 1749 w 1749"/>
                <a:gd name="T7" fmla="*/ 443 h 1493"/>
                <a:gd name="T8" fmla="*/ 22 w 1749"/>
                <a:gd name="T9" fmla="*/ 0 h 1493"/>
                <a:gd name="T10" fmla="*/ 0 w 1749"/>
                <a:gd name="T1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0"/>
                  </a:move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1473" y="458"/>
                    <a:pt x="1749" y="1493"/>
                  </a:cubicBezTo>
                  <a:cubicBezTo>
                    <a:pt x="1749" y="443"/>
                    <a:pt x="1749" y="443"/>
                    <a:pt x="1749" y="443"/>
                  </a:cubicBezTo>
                  <a:cubicBezTo>
                    <a:pt x="1191" y="17"/>
                    <a:pt x="184" y="0"/>
                    <a:pt x="22" y="0"/>
                  </a:cubicBezTo>
                  <a:cubicBezTo>
                    <a:pt x="8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Freeform 67"/>
            <p:cNvSpPr>
              <a:spLocks/>
            </p:cNvSpPr>
            <p:nvPr/>
          </p:nvSpPr>
          <p:spPr bwMode="auto">
            <a:xfrm>
              <a:off x="2579407" y="3117294"/>
              <a:ext cx="2132450" cy="1282852"/>
            </a:xfrm>
            <a:custGeom>
              <a:avLst/>
              <a:gdLst>
                <a:gd name="T0" fmla="*/ 1216 w 1748"/>
                <a:gd name="T1" fmla="*/ 171 h 1052"/>
                <a:gd name="T2" fmla="*/ 0 w 1748"/>
                <a:gd name="T3" fmla="*/ 314 h 1052"/>
                <a:gd name="T4" fmla="*/ 0 w 1748"/>
                <a:gd name="T5" fmla="*/ 698 h 1052"/>
                <a:gd name="T6" fmla="*/ 1217 w 1748"/>
                <a:gd name="T7" fmla="*/ 874 h 1052"/>
                <a:gd name="T8" fmla="*/ 1748 w 1748"/>
                <a:gd name="T9" fmla="*/ 1052 h 1052"/>
                <a:gd name="T10" fmla="*/ 1748 w 1748"/>
                <a:gd name="T11" fmla="*/ 0 h 1052"/>
                <a:gd name="T12" fmla="*/ 1216 w 1748"/>
                <a:gd name="T13" fmla="*/ 171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052">
                  <a:moveTo>
                    <a:pt x="1216" y="171"/>
                  </a:moveTo>
                  <a:cubicBezTo>
                    <a:pt x="921" y="230"/>
                    <a:pt x="322" y="308"/>
                    <a:pt x="0" y="314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323" y="711"/>
                    <a:pt x="938" y="819"/>
                    <a:pt x="1217" y="874"/>
                  </a:cubicBezTo>
                  <a:cubicBezTo>
                    <a:pt x="1517" y="933"/>
                    <a:pt x="1570" y="981"/>
                    <a:pt x="1748" y="1052"/>
                  </a:cubicBezTo>
                  <a:cubicBezTo>
                    <a:pt x="1748" y="0"/>
                    <a:pt x="1748" y="0"/>
                    <a:pt x="1748" y="0"/>
                  </a:cubicBezTo>
                  <a:cubicBezTo>
                    <a:pt x="1570" y="76"/>
                    <a:pt x="1507" y="113"/>
                    <a:pt x="1216" y="17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Rectangle 68"/>
            <p:cNvSpPr>
              <a:spLocks noChangeArrowheads="1"/>
            </p:cNvSpPr>
            <p:nvPr/>
          </p:nvSpPr>
          <p:spPr bwMode="auto">
            <a:xfrm>
              <a:off x="4704049" y="3117294"/>
              <a:ext cx="1281552" cy="128155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7" name="Oval 1066"/>
            <p:cNvSpPr/>
            <p:nvPr/>
          </p:nvSpPr>
          <p:spPr>
            <a:xfrm>
              <a:off x="2954764" y="2240765"/>
              <a:ext cx="467733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Freeform 73"/>
            <p:cNvSpPr>
              <a:spLocks noEditPoints="1"/>
            </p:cNvSpPr>
            <p:nvPr/>
          </p:nvSpPr>
          <p:spPr bwMode="auto">
            <a:xfrm>
              <a:off x="5032232" y="1939499"/>
              <a:ext cx="636894" cy="505471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96" name="Group 1095"/>
            <p:cNvGrpSpPr/>
            <p:nvPr/>
          </p:nvGrpSpPr>
          <p:grpSpPr>
            <a:xfrm>
              <a:off x="5024327" y="3494690"/>
              <a:ext cx="640996" cy="526760"/>
              <a:chOff x="5561013" y="4071938"/>
              <a:chExt cx="481013" cy="395288"/>
            </a:xfrm>
            <a:solidFill>
              <a:schemeClr val="bg1"/>
            </a:solidFill>
          </p:grpSpPr>
          <p:sp>
            <p:nvSpPr>
              <p:cNvPr id="1082" name="Freeform 78"/>
              <p:cNvSpPr>
                <a:spLocks/>
              </p:cNvSpPr>
              <p:nvPr/>
            </p:nvSpPr>
            <p:spPr bwMode="auto">
              <a:xfrm>
                <a:off x="5561013" y="4100513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3" name="Freeform 79"/>
              <p:cNvSpPr>
                <a:spLocks noEditPoints="1"/>
              </p:cNvSpPr>
              <p:nvPr/>
            </p:nvSpPr>
            <p:spPr bwMode="auto">
              <a:xfrm>
                <a:off x="5892801" y="4071938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Freeform 84"/>
            <p:cNvSpPr>
              <a:spLocks noEditPoints="1"/>
            </p:cNvSpPr>
            <p:nvPr/>
          </p:nvSpPr>
          <p:spPr bwMode="auto">
            <a:xfrm>
              <a:off x="5088430" y="5002578"/>
              <a:ext cx="524499" cy="643954"/>
            </a:xfrm>
            <a:custGeom>
              <a:avLst/>
              <a:gdLst>
                <a:gd name="T0" fmla="*/ 2086 w 3059"/>
                <a:gd name="T1" fmla="*/ 3012 h 3752"/>
                <a:gd name="T2" fmla="*/ 1935 w 3059"/>
                <a:gd name="T3" fmla="*/ 3086 h 3752"/>
                <a:gd name="T4" fmla="*/ 2285 w 3059"/>
                <a:gd name="T5" fmla="*/ 3428 h 3752"/>
                <a:gd name="T6" fmla="*/ 2841 w 3059"/>
                <a:gd name="T7" fmla="*/ 2870 h 3752"/>
                <a:gd name="T8" fmla="*/ 2743 w 3059"/>
                <a:gd name="T9" fmla="*/ 2733 h 3752"/>
                <a:gd name="T10" fmla="*/ 1556 w 3059"/>
                <a:gd name="T11" fmla="*/ 2733 h 3752"/>
                <a:gd name="T12" fmla="*/ 988 w 3059"/>
                <a:gd name="T13" fmla="*/ 2776 h 3752"/>
                <a:gd name="T14" fmla="*/ 1003 w 3059"/>
                <a:gd name="T15" fmla="*/ 2629 h 3752"/>
                <a:gd name="T16" fmla="*/ 872 w 3059"/>
                <a:gd name="T17" fmla="*/ 2574 h 3752"/>
                <a:gd name="T18" fmla="*/ 475 w 3059"/>
                <a:gd name="T19" fmla="*/ 2716 h 3752"/>
                <a:gd name="T20" fmla="*/ 508 w 3059"/>
                <a:gd name="T21" fmla="*/ 2629 h 3752"/>
                <a:gd name="T22" fmla="*/ 2362 w 3059"/>
                <a:gd name="T23" fmla="*/ 2358 h 3752"/>
                <a:gd name="T24" fmla="*/ 2855 w 3059"/>
                <a:gd name="T25" fmla="*/ 2563 h 3752"/>
                <a:gd name="T26" fmla="*/ 3059 w 3059"/>
                <a:gd name="T27" fmla="*/ 3055 h 3752"/>
                <a:gd name="T28" fmla="*/ 2855 w 3059"/>
                <a:gd name="T29" fmla="*/ 3547 h 3752"/>
                <a:gd name="T30" fmla="*/ 2362 w 3059"/>
                <a:gd name="T31" fmla="*/ 3752 h 3752"/>
                <a:gd name="T32" fmla="*/ 1868 w 3059"/>
                <a:gd name="T33" fmla="*/ 3547 h 3752"/>
                <a:gd name="T34" fmla="*/ 1665 w 3059"/>
                <a:gd name="T35" fmla="*/ 3055 h 3752"/>
                <a:gd name="T36" fmla="*/ 1868 w 3059"/>
                <a:gd name="T37" fmla="*/ 2563 h 3752"/>
                <a:gd name="T38" fmla="*/ 2362 w 3059"/>
                <a:gd name="T39" fmla="*/ 2358 h 3752"/>
                <a:gd name="T40" fmla="*/ 1665 w 3059"/>
                <a:gd name="T41" fmla="*/ 2251 h 3752"/>
                <a:gd name="T42" fmla="*/ 988 w 3059"/>
                <a:gd name="T43" fmla="*/ 2294 h 3752"/>
                <a:gd name="T44" fmla="*/ 1003 w 3059"/>
                <a:gd name="T45" fmla="*/ 2147 h 3752"/>
                <a:gd name="T46" fmla="*/ 872 w 3059"/>
                <a:gd name="T47" fmla="*/ 2115 h 3752"/>
                <a:gd name="T48" fmla="*/ 475 w 3059"/>
                <a:gd name="T49" fmla="*/ 2257 h 3752"/>
                <a:gd name="T50" fmla="*/ 508 w 3059"/>
                <a:gd name="T51" fmla="*/ 2169 h 3752"/>
                <a:gd name="T52" fmla="*/ 1020 w 3059"/>
                <a:gd name="T53" fmla="*/ 1716 h 3752"/>
                <a:gd name="T54" fmla="*/ 1930 w 3059"/>
                <a:gd name="T55" fmla="*/ 1840 h 3752"/>
                <a:gd name="T56" fmla="*/ 977 w 3059"/>
                <a:gd name="T57" fmla="*/ 1854 h 3752"/>
                <a:gd name="T58" fmla="*/ 1020 w 3059"/>
                <a:gd name="T59" fmla="*/ 1716 h 3752"/>
                <a:gd name="T60" fmla="*/ 864 w 3059"/>
                <a:gd name="T61" fmla="*/ 1672 h 3752"/>
                <a:gd name="T62" fmla="*/ 464 w 3059"/>
                <a:gd name="T63" fmla="*/ 1790 h 3752"/>
                <a:gd name="T64" fmla="*/ 522 w 3059"/>
                <a:gd name="T65" fmla="*/ 1717 h 3752"/>
                <a:gd name="T66" fmla="*/ 1879 w 3059"/>
                <a:gd name="T67" fmla="*/ 1232 h 3752"/>
                <a:gd name="T68" fmla="*/ 1922 w 3059"/>
                <a:gd name="T69" fmla="*/ 1371 h 3752"/>
                <a:gd name="T70" fmla="*/ 969 w 3059"/>
                <a:gd name="T71" fmla="*/ 1356 h 3752"/>
                <a:gd name="T72" fmla="*/ 831 w 3059"/>
                <a:gd name="T73" fmla="*/ 1113 h 3752"/>
                <a:gd name="T74" fmla="*/ 666 w 3059"/>
                <a:gd name="T75" fmla="*/ 1418 h 3752"/>
                <a:gd name="T76" fmla="*/ 458 w 3059"/>
                <a:gd name="T77" fmla="*/ 1298 h 3752"/>
                <a:gd name="T78" fmla="*/ 536 w 3059"/>
                <a:gd name="T79" fmla="*/ 1247 h 3752"/>
                <a:gd name="T80" fmla="*/ 592 w 3059"/>
                <a:gd name="T81" fmla="*/ 402 h 3752"/>
                <a:gd name="T82" fmla="*/ 735 w 3059"/>
                <a:gd name="T83" fmla="*/ 667 h 3752"/>
                <a:gd name="T84" fmla="*/ 1716 w 3059"/>
                <a:gd name="T85" fmla="*/ 645 h 3752"/>
                <a:gd name="T86" fmla="*/ 1819 w 3059"/>
                <a:gd name="T87" fmla="*/ 375 h 3752"/>
                <a:gd name="T88" fmla="*/ 2378 w 3059"/>
                <a:gd name="T89" fmla="*/ 473 h 3752"/>
                <a:gd name="T90" fmla="*/ 2288 w 3059"/>
                <a:gd name="T91" fmla="*/ 2201 h 3752"/>
                <a:gd name="T92" fmla="*/ 1526 w 3059"/>
                <a:gd name="T93" fmla="*/ 3247 h 3752"/>
                <a:gd name="T94" fmla="*/ 51 w 3059"/>
                <a:gd name="T95" fmla="*/ 3301 h 3752"/>
                <a:gd name="T96" fmla="*/ 23 w 3059"/>
                <a:gd name="T97" fmla="*/ 491 h 3752"/>
                <a:gd name="T98" fmla="*/ 1208 w 3059"/>
                <a:gd name="T99" fmla="*/ 107 h 3752"/>
                <a:gd name="T100" fmla="*/ 1138 w 3059"/>
                <a:gd name="T101" fmla="*/ 229 h 3752"/>
                <a:gd name="T102" fmla="*/ 1277 w 3059"/>
                <a:gd name="T103" fmla="*/ 229 h 3752"/>
                <a:gd name="T104" fmla="*/ 1208 w 3059"/>
                <a:gd name="T105" fmla="*/ 107 h 3752"/>
                <a:gd name="T106" fmla="*/ 1371 w 3059"/>
                <a:gd name="T107" fmla="*/ 92 h 3752"/>
                <a:gd name="T108" fmla="*/ 1436 w 3059"/>
                <a:gd name="T109" fmla="*/ 257 h 3752"/>
                <a:gd name="T110" fmla="*/ 1691 w 3059"/>
                <a:gd name="T111" fmla="*/ 338 h 3752"/>
                <a:gd name="T112" fmla="*/ 1671 w 3059"/>
                <a:gd name="T113" fmla="*/ 543 h 3752"/>
                <a:gd name="T114" fmla="*/ 768 w 3059"/>
                <a:gd name="T115" fmla="*/ 563 h 3752"/>
                <a:gd name="T116" fmla="*/ 710 w 3059"/>
                <a:gd name="T117" fmla="*/ 365 h 3752"/>
                <a:gd name="T118" fmla="*/ 961 w 3059"/>
                <a:gd name="T119" fmla="*/ 265 h 3752"/>
                <a:gd name="T120" fmla="*/ 1031 w 3059"/>
                <a:gd name="T121" fmla="*/ 121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9" h="3752">
                  <a:moveTo>
                    <a:pt x="2743" y="2733"/>
                  </a:moveTo>
                  <a:lnTo>
                    <a:pt x="2720" y="2736"/>
                  </a:lnTo>
                  <a:lnTo>
                    <a:pt x="2697" y="2741"/>
                  </a:lnTo>
                  <a:lnTo>
                    <a:pt x="2676" y="2753"/>
                  </a:lnTo>
                  <a:lnTo>
                    <a:pt x="2657" y="2770"/>
                  </a:lnTo>
                  <a:lnTo>
                    <a:pt x="2295" y="3176"/>
                  </a:lnTo>
                  <a:lnTo>
                    <a:pt x="2107" y="3025"/>
                  </a:lnTo>
                  <a:lnTo>
                    <a:pt x="2086" y="3012"/>
                  </a:lnTo>
                  <a:lnTo>
                    <a:pt x="2063" y="3004"/>
                  </a:lnTo>
                  <a:lnTo>
                    <a:pt x="2040" y="3002"/>
                  </a:lnTo>
                  <a:lnTo>
                    <a:pt x="2016" y="3004"/>
                  </a:lnTo>
                  <a:lnTo>
                    <a:pt x="1994" y="3012"/>
                  </a:lnTo>
                  <a:lnTo>
                    <a:pt x="1973" y="3024"/>
                  </a:lnTo>
                  <a:lnTo>
                    <a:pt x="1956" y="3041"/>
                  </a:lnTo>
                  <a:lnTo>
                    <a:pt x="1942" y="3063"/>
                  </a:lnTo>
                  <a:lnTo>
                    <a:pt x="1935" y="3086"/>
                  </a:lnTo>
                  <a:lnTo>
                    <a:pt x="1932" y="3108"/>
                  </a:lnTo>
                  <a:lnTo>
                    <a:pt x="1935" y="3132"/>
                  </a:lnTo>
                  <a:lnTo>
                    <a:pt x="1942" y="3155"/>
                  </a:lnTo>
                  <a:lnTo>
                    <a:pt x="1955" y="3174"/>
                  </a:lnTo>
                  <a:lnTo>
                    <a:pt x="1973" y="3193"/>
                  </a:lnTo>
                  <a:lnTo>
                    <a:pt x="2241" y="3406"/>
                  </a:lnTo>
                  <a:lnTo>
                    <a:pt x="2262" y="3420"/>
                  </a:lnTo>
                  <a:lnTo>
                    <a:pt x="2285" y="3428"/>
                  </a:lnTo>
                  <a:lnTo>
                    <a:pt x="2308" y="3430"/>
                  </a:lnTo>
                  <a:lnTo>
                    <a:pt x="2331" y="3428"/>
                  </a:lnTo>
                  <a:lnTo>
                    <a:pt x="2351" y="3421"/>
                  </a:lnTo>
                  <a:lnTo>
                    <a:pt x="2372" y="3410"/>
                  </a:lnTo>
                  <a:lnTo>
                    <a:pt x="2389" y="3395"/>
                  </a:lnTo>
                  <a:lnTo>
                    <a:pt x="2818" y="2912"/>
                  </a:lnTo>
                  <a:lnTo>
                    <a:pt x="2832" y="2891"/>
                  </a:lnTo>
                  <a:lnTo>
                    <a:pt x="2841" y="2870"/>
                  </a:lnTo>
                  <a:lnTo>
                    <a:pt x="2845" y="2846"/>
                  </a:lnTo>
                  <a:lnTo>
                    <a:pt x="2843" y="2823"/>
                  </a:lnTo>
                  <a:lnTo>
                    <a:pt x="2837" y="2800"/>
                  </a:lnTo>
                  <a:lnTo>
                    <a:pt x="2826" y="2779"/>
                  </a:lnTo>
                  <a:lnTo>
                    <a:pt x="2809" y="2761"/>
                  </a:lnTo>
                  <a:lnTo>
                    <a:pt x="2788" y="2747"/>
                  </a:lnTo>
                  <a:lnTo>
                    <a:pt x="2767" y="2738"/>
                  </a:lnTo>
                  <a:lnTo>
                    <a:pt x="2743" y="2733"/>
                  </a:lnTo>
                  <a:close/>
                  <a:moveTo>
                    <a:pt x="1020" y="2626"/>
                  </a:moveTo>
                  <a:lnTo>
                    <a:pt x="1503" y="2626"/>
                  </a:lnTo>
                  <a:lnTo>
                    <a:pt x="1520" y="2629"/>
                  </a:lnTo>
                  <a:lnTo>
                    <a:pt x="1535" y="2637"/>
                  </a:lnTo>
                  <a:lnTo>
                    <a:pt x="1546" y="2648"/>
                  </a:lnTo>
                  <a:lnTo>
                    <a:pt x="1554" y="2663"/>
                  </a:lnTo>
                  <a:lnTo>
                    <a:pt x="1556" y="2680"/>
                  </a:lnTo>
                  <a:lnTo>
                    <a:pt x="1556" y="2733"/>
                  </a:lnTo>
                  <a:lnTo>
                    <a:pt x="1554" y="2750"/>
                  </a:lnTo>
                  <a:lnTo>
                    <a:pt x="1546" y="2765"/>
                  </a:lnTo>
                  <a:lnTo>
                    <a:pt x="1535" y="2776"/>
                  </a:lnTo>
                  <a:lnTo>
                    <a:pt x="1520" y="2784"/>
                  </a:lnTo>
                  <a:lnTo>
                    <a:pt x="1503" y="2787"/>
                  </a:lnTo>
                  <a:lnTo>
                    <a:pt x="1020" y="2787"/>
                  </a:lnTo>
                  <a:lnTo>
                    <a:pt x="1003" y="2784"/>
                  </a:lnTo>
                  <a:lnTo>
                    <a:pt x="988" y="2776"/>
                  </a:lnTo>
                  <a:lnTo>
                    <a:pt x="977" y="2765"/>
                  </a:lnTo>
                  <a:lnTo>
                    <a:pt x="969" y="2750"/>
                  </a:lnTo>
                  <a:lnTo>
                    <a:pt x="967" y="2733"/>
                  </a:lnTo>
                  <a:lnTo>
                    <a:pt x="967" y="2680"/>
                  </a:lnTo>
                  <a:lnTo>
                    <a:pt x="969" y="2663"/>
                  </a:lnTo>
                  <a:lnTo>
                    <a:pt x="977" y="2648"/>
                  </a:lnTo>
                  <a:lnTo>
                    <a:pt x="988" y="2637"/>
                  </a:lnTo>
                  <a:lnTo>
                    <a:pt x="1003" y="2629"/>
                  </a:lnTo>
                  <a:lnTo>
                    <a:pt x="1020" y="2626"/>
                  </a:lnTo>
                  <a:close/>
                  <a:moveTo>
                    <a:pt x="831" y="2506"/>
                  </a:moveTo>
                  <a:lnTo>
                    <a:pt x="846" y="2509"/>
                  </a:lnTo>
                  <a:lnTo>
                    <a:pt x="860" y="2518"/>
                  </a:lnTo>
                  <a:lnTo>
                    <a:pt x="870" y="2530"/>
                  </a:lnTo>
                  <a:lnTo>
                    <a:pt x="875" y="2545"/>
                  </a:lnTo>
                  <a:lnTo>
                    <a:pt x="875" y="2559"/>
                  </a:lnTo>
                  <a:lnTo>
                    <a:pt x="872" y="2574"/>
                  </a:lnTo>
                  <a:lnTo>
                    <a:pt x="864" y="2588"/>
                  </a:lnTo>
                  <a:lnTo>
                    <a:pt x="666" y="2809"/>
                  </a:lnTo>
                  <a:lnTo>
                    <a:pt x="655" y="2819"/>
                  </a:lnTo>
                  <a:lnTo>
                    <a:pt x="642" y="2824"/>
                  </a:lnTo>
                  <a:lnTo>
                    <a:pt x="628" y="2827"/>
                  </a:lnTo>
                  <a:lnTo>
                    <a:pt x="612" y="2823"/>
                  </a:lnTo>
                  <a:lnTo>
                    <a:pt x="598" y="2815"/>
                  </a:lnTo>
                  <a:lnTo>
                    <a:pt x="475" y="2716"/>
                  </a:lnTo>
                  <a:lnTo>
                    <a:pt x="464" y="2705"/>
                  </a:lnTo>
                  <a:lnTo>
                    <a:pt x="458" y="2691"/>
                  </a:lnTo>
                  <a:lnTo>
                    <a:pt x="456" y="2676"/>
                  </a:lnTo>
                  <a:lnTo>
                    <a:pt x="459" y="2662"/>
                  </a:lnTo>
                  <a:lnTo>
                    <a:pt x="467" y="2647"/>
                  </a:lnTo>
                  <a:lnTo>
                    <a:pt x="478" y="2637"/>
                  </a:lnTo>
                  <a:lnTo>
                    <a:pt x="493" y="2631"/>
                  </a:lnTo>
                  <a:lnTo>
                    <a:pt x="508" y="2629"/>
                  </a:lnTo>
                  <a:lnTo>
                    <a:pt x="522" y="2632"/>
                  </a:lnTo>
                  <a:lnTo>
                    <a:pt x="536" y="2640"/>
                  </a:lnTo>
                  <a:lnTo>
                    <a:pt x="623" y="2709"/>
                  </a:lnTo>
                  <a:lnTo>
                    <a:pt x="790" y="2522"/>
                  </a:lnTo>
                  <a:lnTo>
                    <a:pt x="801" y="2512"/>
                  </a:lnTo>
                  <a:lnTo>
                    <a:pt x="816" y="2507"/>
                  </a:lnTo>
                  <a:lnTo>
                    <a:pt x="831" y="2506"/>
                  </a:lnTo>
                  <a:close/>
                  <a:moveTo>
                    <a:pt x="2362" y="2358"/>
                  </a:moveTo>
                  <a:lnTo>
                    <a:pt x="2433" y="2361"/>
                  </a:lnTo>
                  <a:lnTo>
                    <a:pt x="2503" y="2373"/>
                  </a:lnTo>
                  <a:lnTo>
                    <a:pt x="2570" y="2390"/>
                  </a:lnTo>
                  <a:lnTo>
                    <a:pt x="2633" y="2413"/>
                  </a:lnTo>
                  <a:lnTo>
                    <a:pt x="2695" y="2442"/>
                  </a:lnTo>
                  <a:lnTo>
                    <a:pt x="2752" y="2477"/>
                  </a:lnTo>
                  <a:lnTo>
                    <a:pt x="2805" y="2517"/>
                  </a:lnTo>
                  <a:lnTo>
                    <a:pt x="2855" y="2563"/>
                  </a:lnTo>
                  <a:lnTo>
                    <a:pt x="2900" y="2612"/>
                  </a:lnTo>
                  <a:lnTo>
                    <a:pt x="2941" y="2665"/>
                  </a:lnTo>
                  <a:lnTo>
                    <a:pt x="2975" y="2723"/>
                  </a:lnTo>
                  <a:lnTo>
                    <a:pt x="3005" y="2784"/>
                  </a:lnTo>
                  <a:lnTo>
                    <a:pt x="3029" y="2848"/>
                  </a:lnTo>
                  <a:lnTo>
                    <a:pt x="3046" y="2915"/>
                  </a:lnTo>
                  <a:lnTo>
                    <a:pt x="3056" y="2983"/>
                  </a:lnTo>
                  <a:lnTo>
                    <a:pt x="3059" y="3055"/>
                  </a:lnTo>
                  <a:lnTo>
                    <a:pt x="3056" y="3127"/>
                  </a:lnTo>
                  <a:lnTo>
                    <a:pt x="3046" y="3196"/>
                  </a:lnTo>
                  <a:lnTo>
                    <a:pt x="3029" y="3262"/>
                  </a:lnTo>
                  <a:lnTo>
                    <a:pt x="3005" y="3327"/>
                  </a:lnTo>
                  <a:lnTo>
                    <a:pt x="2975" y="3387"/>
                  </a:lnTo>
                  <a:lnTo>
                    <a:pt x="2941" y="3445"/>
                  </a:lnTo>
                  <a:lnTo>
                    <a:pt x="2900" y="3498"/>
                  </a:lnTo>
                  <a:lnTo>
                    <a:pt x="2855" y="3547"/>
                  </a:lnTo>
                  <a:lnTo>
                    <a:pt x="2805" y="3593"/>
                  </a:lnTo>
                  <a:lnTo>
                    <a:pt x="2752" y="3633"/>
                  </a:lnTo>
                  <a:lnTo>
                    <a:pt x="2695" y="3668"/>
                  </a:lnTo>
                  <a:lnTo>
                    <a:pt x="2633" y="3697"/>
                  </a:lnTo>
                  <a:lnTo>
                    <a:pt x="2570" y="3720"/>
                  </a:lnTo>
                  <a:lnTo>
                    <a:pt x="2503" y="3738"/>
                  </a:lnTo>
                  <a:lnTo>
                    <a:pt x="2433" y="3749"/>
                  </a:lnTo>
                  <a:lnTo>
                    <a:pt x="2362" y="3752"/>
                  </a:lnTo>
                  <a:lnTo>
                    <a:pt x="2291" y="3749"/>
                  </a:lnTo>
                  <a:lnTo>
                    <a:pt x="2221" y="3738"/>
                  </a:lnTo>
                  <a:lnTo>
                    <a:pt x="2154" y="3720"/>
                  </a:lnTo>
                  <a:lnTo>
                    <a:pt x="2090" y="3697"/>
                  </a:lnTo>
                  <a:lnTo>
                    <a:pt x="2029" y="3668"/>
                  </a:lnTo>
                  <a:lnTo>
                    <a:pt x="1972" y="3633"/>
                  </a:lnTo>
                  <a:lnTo>
                    <a:pt x="1918" y="3593"/>
                  </a:lnTo>
                  <a:lnTo>
                    <a:pt x="1868" y="3547"/>
                  </a:lnTo>
                  <a:lnTo>
                    <a:pt x="1824" y="3498"/>
                  </a:lnTo>
                  <a:lnTo>
                    <a:pt x="1783" y="3445"/>
                  </a:lnTo>
                  <a:lnTo>
                    <a:pt x="1749" y="3387"/>
                  </a:lnTo>
                  <a:lnTo>
                    <a:pt x="1719" y="3327"/>
                  </a:lnTo>
                  <a:lnTo>
                    <a:pt x="1695" y="3262"/>
                  </a:lnTo>
                  <a:lnTo>
                    <a:pt x="1678" y="3196"/>
                  </a:lnTo>
                  <a:lnTo>
                    <a:pt x="1668" y="3127"/>
                  </a:lnTo>
                  <a:lnTo>
                    <a:pt x="1665" y="3055"/>
                  </a:lnTo>
                  <a:lnTo>
                    <a:pt x="1668" y="2983"/>
                  </a:lnTo>
                  <a:lnTo>
                    <a:pt x="1678" y="2915"/>
                  </a:lnTo>
                  <a:lnTo>
                    <a:pt x="1695" y="2848"/>
                  </a:lnTo>
                  <a:lnTo>
                    <a:pt x="1719" y="2784"/>
                  </a:lnTo>
                  <a:lnTo>
                    <a:pt x="1749" y="2723"/>
                  </a:lnTo>
                  <a:lnTo>
                    <a:pt x="1783" y="2665"/>
                  </a:lnTo>
                  <a:lnTo>
                    <a:pt x="1824" y="2612"/>
                  </a:lnTo>
                  <a:lnTo>
                    <a:pt x="1868" y="2563"/>
                  </a:lnTo>
                  <a:lnTo>
                    <a:pt x="1918" y="2517"/>
                  </a:lnTo>
                  <a:lnTo>
                    <a:pt x="1972" y="2477"/>
                  </a:lnTo>
                  <a:lnTo>
                    <a:pt x="2029" y="2442"/>
                  </a:lnTo>
                  <a:lnTo>
                    <a:pt x="2090" y="2413"/>
                  </a:lnTo>
                  <a:lnTo>
                    <a:pt x="2154" y="2390"/>
                  </a:lnTo>
                  <a:lnTo>
                    <a:pt x="2221" y="2373"/>
                  </a:lnTo>
                  <a:lnTo>
                    <a:pt x="2291" y="2361"/>
                  </a:lnTo>
                  <a:lnTo>
                    <a:pt x="2362" y="2358"/>
                  </a:lnTo>
                  <a:close/>
                  <a:moveTo>
                    <a:pt x="1020" y="2144"/>
                  </a:moveTo>
                  <a:lnTo>
                    <a:pt x="1611" y="2144"/>
                  </a:lnTo>
                  <a:lnTo>
                    <a:pt x="1627" y="2147"/>
                  </a:lnTo>
                  <a:lnTo>
                    <a:pt x="1642" y="2155"/>
                  </a:lnTo>
                  <a:lnTo>
                    <a:pt x="1654" y="2166"/>
                  </a:lnTo>
                  <a:lnTo>
                    <a:pt x="1661" y="2181"/>
                  </a:lnTo>
                  <a:lnTo>
                    <a:pt x="1665" y="2198"/>
                  </a:lnTo>
                  <a:lnTo>
                    <a:pt x="1665" y="2251"/>
                  </a:lnTo>
                  <a:lnTo>
                    <a:pt x="1661" y="2268"/>
                  </a:lnTo>
                  <a:lnTo>
                    <a:pt x="1654" y="2283"/>
                  </a:lnTo>
                  <a:lnTo>
                    <a:pt x="1642" y="2294"/>
                  </a:lnTo>
                  <a:lnTo>
                    <a:pt x="1627" y="2302"/>
                  </a:lnTo>
                  <a:lnTo>
                    <a:pt x="1611" y="2305"/>
                  </a:lnTo>
                  <a:lnTo>
                    <a:pt x="1020" y="2305"/>
                  </a:lnTo>
                  <a:lnTo>
                    <a:pt x="1003" y="2302"/>
                  </a:lnTo>
                  <a:lnTo>
                    <a:pt x="988" y="2294"/>
                  </a:lnTo>
                  <a:lnTo>
                    <a:pt x="977" y="2283"/>
                  </a:lnTo>
                  <a:lnTo>
                    <a:pt x="969" y="2268"/>
                  </a:lnTo>
                  <a:lnTo>
                    <a:pt x="967" y="2251"/>
                  </a:lnTo>
                  <a:lnTo>
                    <a:pt x="967" y="2198"/>
                  </a:lnTo>
                  <a:lnTo>
                    <a:pt x="969" y="2181"/>
                  </a:lnTo>
                  <a:lnTo>
                    <a:pt x="977" y="2166"/>
                  </a:lnTo>
                  <a:lnTo>
                    <a:pt x="988" y="2155"/>
                  </a:lnTo>
                  <a:lnTo>
                    <a:pt x="1003" y="2147"/>
                  </a:lnTo>
                  <a:lnTo>
                    <a:pt x="1020" y="2144"/>
                  </a:lnTo>
                  <a:close/>
                  <a:moveTo>
                    <a:pt x="831" y="2047"/>
                  </a:moveTo>
                  <a:lnTo>
                    <a:pt x="846" y="2050"/>
                  </a:lnTo>
                  <a:lnTo>
                    <a:pt x="860" y="2059"/>
                  </a:lnTo>
                  <a:lnTo>
                    <a:pt x="870" y="2070"/>
                  </a:lnTo>
                  <a:lnTo>
                    <a:pt x="875" y="2085"/>
                  </a:lnTo>
                  <a:lnTo>
                    <a:pt x="875" y="2100"/>
                  </a:lnTo>
                  <a:lnTo>
                    <a:pt x="872" y="2115"/>
                  </a:lnTo>
                  <a:lnTo>
                    <a:pt x="864" y="2128"/>
                  </a:lnTo>
                  <a:lnTo>
                    <a:pt x="666" y="2350"/>
                  </a:lnTo>
                  <a:lnTo>
                    <a:pt x="655" y="2359"/>
                  </a:lnTo>
                  <a:lnTo>
                    <a:pt x="642" y="2365"/>
                  </a:lnTo>
                  <a:lnTo>
                    <a:pt x="628" y="2367"/>
                  </a:lnTo>
                  <a:lnTo>
                    <a:pt x="612" y="2364"/>
                  </a:lnTo>
                  <a:lnTo>
                    <a:pt x="598" y="2356"/>
                  </a:lnTo>
                  <a:lnTo>
                    <a:pt x="475" y="2257"/>
                  </a:lnTo>
                  <a:lnTo>
                    <a:pt x="464" y="2246"/>
                  </a:lnTo>
                  <a:lnTo>
                    <a:pt x="458" y="2232"/>
                  </a:lnTo>
                  <a:lnTo>
                    <a:pt x="456" y="2217"/>
                  </a:lnTo>
                  <a:lnTo>
                    <a:pt x="459" y="2202"/>
                  </a:lnTo>
                  <a:lnTo>
                    <a:pt x="467" y="2188"/>
                  </a:lnTo>
                  <a:lnTo>
                    <a:pt x="478" y="2177"/>
                  </a:lnTo>
                  <a:lnTo>
                    <a:pt x="493" y="2172"/>
                  </a:lnTo>
                  <a:lnTo>
                    <a:pt x="508" y="2169"/>
                  </a:lnTo>
                  <a:lnTo>
                    <a:pt x="522" y="2173"/>
                  </a:lnTo>
                  <a:lnTo>
                    <a:pt x="536" y="2181"/>
                  </a:lnTo>
                  <a:lnTo>
                    <a:pt x="623" y="2250"/>
                  </a:lnTo>
                  <a:lnTo>
                    <a:pt x="790" y="2062"/>
                  </a:lnTo>
                  <a:lnTo>
                    <a:pt x="801" y="2052"/>
                  </a:lnTo>
                  <a:lnTo>
                    <a:pt x="816" y="2048"/>
                  </a:lnTo>
                  <a:lnTo>
                    <a:pt x="831" y="2047"/>
                  </a:lnTo>
                  <a:close/>
                  <a:moveTo>
                    <a:pt x="1020" y="1716"/>
                  </a:moveTo>
                  <a:lnTo>
                    <a:pt x="1879" y="1716"/>
                  </a:lnTo>
                  <a:lnTo>
                    <a:pt x="1896" y="1718"/>
                  </a:lnTo>
                  <a:lnTo>
                    <a:pt x="1910" y="1726"/>
                  </a:lnTo>
                  <a:lnTo>
                    <a:pt x="1922" y="1737"/>
                  </a:lnTo>
                  <a:lnTo>
                    <a:pt x="1930" y="1752"/>
                  </a:lnTo>
                  <a:lnTo>
                    <a:pt x="1932" y="1769"/>
                  </a:lnTo>
                  <a:lnTo>
                    <a:pt x="1932" y="1823"/>
                  </a:lnTo>
                  <a:lnTo>
                    <a:pt x="1930" y="1840"/>
                  </a:lnTo>
                  <a:lnTo>
                    <a:pt x="1922" y="1854"/>
                  </a:lnTo>
                  <a:lnTo>
                    <a:pt x="1910" y="1866"/>
                  </a:lnTo>
                  <a:lnTo>
                    <a:pt x="1896" y="1874"/>
                  </a:lnTo>
                  <a:lnTo>
                    <a:pt x="1879" y="1876"/>
                  </a:lnTo>
                  <a:lnTo>
                    <a:pt x="1020" y="1876"/>
                  </a:lnTo>
                  <a:lnTo>
                    <a:pt x="1003" y="1874"/>
                  </a:lnTo>
                  <a:lnTo>
                    <a:pt x="988" y="1866"/>
                  </a:lnTo>
                  <a:lnTo>
                    <a:pt x="977" y="1854"/>
                  </a:lnTo>
                  <a:lnTo>
                    <a:pt x="969" y="1840"/>
                  </a:lnTo>
                  <a:lnTo>
                    <a:pt x="967" y="1823"/>
                  </a:lnTo>
                  <a:lnTo>
                    <a:pt x="967" y="1769"/>
                  </a:lnTo>
                  <a:lnTo>
                    <a:pt x="969" y="1752"/>
                  </a:lnTo>
                  <a:lnTo>
                    <a:pt x="977" y="1737"/>
                  </a:lnTo>
                  <a:lnTo>
                    <a:pt x="988" y="1726"/>
                  </a:lnTo>
                  <a:lnTo>
                    <a:pt x="1003" y="1718"/>
                  </a:lnTo>
                  <a:lnTo>
                    <a:pt x="1020" y="1716"/>
                  </a:lnTo>
                  <a:close/>
                  <a:moveTo>
                    <a:pt x="831" y="1591"/>
                  </a:moveTo>
                  <a:lnTo>
                    <a:pt x="846" y="1594"/>
                  </a:lnTo>
                  <a:lnTo>
                    <a:pt x="860" y="1603"/>
                  </a:lnTo>
                  <a:lnTo>
                    <a:pt x="870" y="1614"/>
                  </a:lnTo>
                  <a:lnTo>
                    <a:pt x="875" y="1629"/>
                  </a:lnTo>
                  <a:lnTo>
                    <a:pt x="875" y="1644"/>
                  </a:lnTo>
                  <a:lnTo>
                    <a:pt x="872" y="1659"/>
                  </a:lnTo>
                  <a:lnTo>
                    <a:pt x="864" y="1672"/>
                  </a:lnTo>
                  <a:lnTo>
                    <a:pt x="666" y="1894"/>
                  </a:lnTo>
                  <a:lnTo>
                    <a:pt x="655" y="1903"/>
                  </a:lnTo>
                  <a:lnTo>
                    <a:pt x="642" y="1909"/>
                  </a:lnTo>
                  <a:lnTo>
                    <a:pt x="628" y="1911"/>
                  </a:lnTo>
                  <a:lnTo>
                    <a:pt x="612" y="1908"/>
                  </a:lnTo>
                  <a:lnTo>
                    <a:pt x="598" y="1900"/>
                  </a:lnTo>
                  <a:lnTo>
                    <a:pt x="475" y="1801"/>
                  </a:lnTo>
                  <a:lnTo>
                    <a:pt x="464" y="1790"/>
                  </a:lnTo>
                  <a:lnTo>
                    <a:pt x="458" y="1776"/>
                  </a:lnTo>
                  <a:lnTo>
                    <a:pt x="456" y="1761"/>
                  </a:lnTo>
                  <a:lnTo>
                    <a:pt x="459" y="1745"/>
                  </a:lnTo>
                  <a:lnTo>
                    <a:pt x="467" y="1732"/>
                  </a:lnTo>
                  <a:lnTo>
                    <a:pt x="478" y="1721"/>
                  </a:lnTo>
                  <a:lnTo>
                    <a:pt x="493" y="1716"/>
                  </a:lnTo>
                  <a:lnTo>
                    <a:pt x="508" y="1713"/>
                  </a:lnTo>
                  <a:lnTo>
                    <a:pt x="522" y="1717"/>
                  </a:lnTo>
                  <a:lnTo>
                    <a:pt x="536" y="1725"/>
                  </a:lnTo>
                  <a:lnTo>
                    <a:pt x="623" y="1794"/>
                  </a:lnTo>
                  <a:lnTo>
                    <a:pt x="790" y="1607"/>
                  </a:lnTo>
                  <a:lnTo>
                    <a:pt x="801" y="1596"/>
                  </a:lnTo>
                  <a:lnTo>
                    <a:pt x="816" y="1592"/>
                  </a:lnTo>
                  <a:lnTo>
                    <a:pt x="831" y="1591"/>
                  </a:lnTo>
                  <a:close/>
                  <a:moveTo>
                    <a:pt x="1020" y="1232"/>
                  </a:moveTo>
                  <a:lnTo>
                    <a:pt x="1879" y="1232"/>
                  </a:lnTo>
                  <a:lnTo>
                    <a:pt x="1896" y="1236"/>
                  </a:lnTo>
                  <a:lnTo>
                    <a:pt x="1910" y="1243"/>
                  </a:lnTo>
                  <a:lnTo>
                    <a:pt x="1922" y="1255"/>
                  </a:lnTo>
                  <a:lnTo>
                    <a:pt x="1930" y="1270"/>
                  </a:lnTo>
                  <a:lnTo>
                    <a:pt x="1932" y="1286"/>
                  </a:lnTo>
                  <a:lnTo>
                    <a:pt x="1932" y="1340"/>
                  </a:lnTo>
                  <a:lnTo>
                    <a:pt x="1930" y="1356"/>
                  </a:lnTo>
                  <a:lnTo>
                    <a:pt x="1922" y="1371"/>
                  </a:lnTo>
                  <a:lnTo>
                    <a:pt x="1910" y="1384"/>
                  </a:lnTo>
                  <a:lnTo>
                    <a:pt x="1896" y="1391"/>
                  </a:lnTo>
                  <a:lnTo>
                    <a:pt x="1879" y="1394"/>
                  </a:lnTo>
                  <a:lnTo>
                    <a:pt x="1020" y="1394"/>
                  </a:lnTo>
                  <a:lnTo>
                    <a:pt x="1003" y="1391"/>
                  </a:lnTo>
                  <a:lnTo>
                    <a:pt x="988" y="1384"/>
                  </a:lnTo>
                  <a:lnTo>
                    <a:pt x="977" y="1371"/>
                  </a:lnTo>
                  <a:lnTo>
                    <a:pt x="969" y="1356"/>
                  </a:lnTo>
                  <a:lnTo>
                    <a:pt x="967" y="1340"/>
                  </a:lnTo>
                  <a:lnTo>
                    <a:pt x="967" y="1286"/>
                  </a:lnTo>
                  <a:lnTo>
                    <a:pt x="969" y="1270"/>
                  </a:lnTo>
                  <a:lnTo>
                    <a:pt x="977" y="1255"/>
                  </a:lnTo>
                  <a:lnTo>
                    <a:pt x="988" y="1243"/>
                  </a:lnTo>
                  <a:lnTo>
                    <a:pt x="1003" y="1236"/>
                  </a:lnTo>
                  <a:lnTo>
                    <a:pt x="1020" y="1232"/>
                  </a:lnTo>
                  <a:close/>
                  <a:moveTo>
                    <a:pt x="831" y="1113"/>
                  </a:moveTo>
                  <a:lnTo>
                    <a:pt x="846" y="1118"/>
                  </a:lnTo>
                  <a:lnTo>
                    <a:pt x="860" y="1126"/>
                  </a:lnTo>
                  <a:lnTo>
                    <a:pt x="870" y="1138"/>
                  </a:lnTo>
                  <a:lnTo>
                    <a:pt x="875" y="1152"/>
                  </a:lnTo>
                  <a:lnTo>
                    <a:pt x="875" y="1168"/>
                  </a:lnTo>
                  <a:lnTo>
                    <a:pt x="872" y="1182"/>
                  </a:lnTo>
                  <a:lnTo>
                    <a:pt x="864" y="1195"/>
                  </a:lnTo>
                  <a:lnTo>
                    <a:pt x="666" y="1418"/>
                  </a:lnTo>
                  <a:lnTo>
                    <a:pt x="655" y="1427"/>
                  </a:lnTo>
                  <a:lnTo>
                    <a:pt x="642" y="1433"/>
                  </a:lnTo>
                  <a:lnTo>
                    <a:pt x="628" y="1434"/>
                  </a:lnTo>
                  <a:lnTo>
                    <a:pt x="612" y="1431"/>
                  </a:lnTo>
                  <a:lnTo>
                    <a:pt x="598" y="1423"/>
                  </a:lnTo>
                  <a:lnTo>
                    <a:pt x="475" y="1325"/>
                  </a:lnTo>
                  <a:lnTo>
                    <a:pt x="464" y="1313"/>
                  </a:lnTo>
                  <a:lnTo>
                    <a:pt x="458" y="1298"/>
                  </a:lnTo>
                  <a:lnTo>
                    <a:pt x="456" y="1284"/>
                  </a:lnTo>
                  <a:lnTo>
                    <a:pt x="459" y="1269"/>
                  </a:lnTo>
                  <a:lnTo>
                    <a:pt x="467" y="1255"/>
                  </a:lnTo>
                  <a:lnTo>
                    <a:pt x="478" y="1245"/>
                  </a:lnTo>
                  <a:lnTo>
                    <a:pt x="493" y="1238"/>
                  </a:lnTo>
                  <a:lnTo>
                    <a:pt x="508" y="1237"/>
                  </a:lnTo>
                  <a:lnTo>
                    <a:pt x="522" y="1239"/>
                  </a:lnTo>
                  <a:lnTo>
                    <a:pt x="536" y="1247"/>
                  </a:lnTo>
                  <a:lnTo>
                    <a:pt x="623" y="1317"/>
                  </a:lnTo>
                  <a:lnTo>
                    <a:pt x="790" y="1130"/>
                  </a:lnTo>
                  <a:lnTo>
                    <a:pt x="801" y="1120"/>
                  </a:lnTo>
                  <a:lnTo>
                    <a:pt x="816" y="1114"/>
                  </a:lnTo>
                  <a:lnTo>
                    <a:pt x="831" y="1113"/>
                  </a:lnTo>
                  <a:close/>
                  <a:moveTo>
                    <a:pt x="162" y="375"/>
                  </a:moveTo>
                  <a:lnTo>
                    <a:pt x="596" y="375"/>
                  </a:lnTo>
                  <a:lnTo>
                    <a:pt x="592" y="402"/>
                  </a:lnTo>
                  <a:lnTo>
                    <a:pt x="591" y="431"/>
                  </a:lnTo>
                  <a:lnTo>
                    <a:pt x="594" y="474"/>
                  </a:lnTo>
                  <a:lnTo>
                    <a:pt x="604" y="515"/>
                  </a:lnTo>
                  <a:lnTo>
                    <a:pt x="620" y="553"/>
                  </a:lnTo>
                  <a:lnTo>
                    <a:pt x="642" y="588"/>
                  </a:lnTo>
                  <a:lnTo>
                    <a:pt x="668" y="619"/>
                  </a:lnTo>
                  <a:lnTo>
                    <a:pt x="700" y="646"/>
                  </a:lnTo>
                  <a:lnTo>
                    <a:pt x="735" y="667"/>
                  </a:lnTo>
                  <a:lnTo>
                    <a:pt x="773" y="683"/>
                  </a:lnTo>
                  <a:lnTo>
                    <a:pt x="814" y="694"/>
                  </a:lnTo>
                  <a:lnTo>
                    <a:pt x="857" y="697"/>
                  </a:lnTo>
                  <a:lnTo>
                    <a:pt x="1559" y="697"/>
                  </a:lnTo>
                  <a:lnTo>
                    <a:pt x="1602" y="694"/>
                  </a:lnTo>
                  <a:lnTo>
                    <a:pt x="1643" y="683"/>
                  </a:lnTo>
                  <a:lnTo>
                    <a:pt x="1680" y="667"/>
                  </a:lnTo>
                  <a:lnTo>
                    <a:pt x="1716" y="645"/>
                  </a:lnTo>
                  <a:lnTo>
                    <a:pt x="1746" y="619"/>
                  </a:lnTo>
                  <a:lnTo>
                    <a:pt x="1774" y="587"/>
                  </a:lnTo>
                  <a:lnTo>
                    <a:pt x="1795" y="551"/>
                  </a:lnTo>
                  <a:lnTo>
                    <a:pt x="1811" y="513"/>
                  </a:lnTo>
                  <a:lnTo>
                    <a:pt x="1822" y="471"/>
                  </a:lnTo>
                  <a:lnTo>
                    <a:pt x="1825" y="428"/>
                  </a:lnTo>
                  <a:lnTo>
                    <a:pt x="1824" y="401"/>
                  </a:lnTo>
                  <a:lnTo>
                    <a:pt x="1819" y="375"/>
                  </a:lnTo>
                  <a:lnTo>
                    <a:pt x="2147" y="375"/>
                  </a:lnTo>
                  <a:lnTo>
                    <a:pt x="2193" y="377"/>
                  </a:lnTo>
                  <a:lnTo>
                    <a:pt x="2234" y="384"/>
                  </a:lnTo>
                  <a:lnTo>
                    <a:pt x="2270" y="396"/>
                  </a:lnTo>
                  <a:lnTo>
                    <a:pt x="2304" y="409"/>
                  </a:lnTo>
                  <a:lnTo>
                    <a:pt x="2333" y="428"/>
                  </a:lnTo>
                  <a:lnTo>
                    <a:pt x="2358" y="449"/>
                  </a:lnTo>
                  <a:lnTo>
                    <a:pt x="2378" y="473"/>
                  </a:lnTo>
                  <a:lnTo>
                    <a:pt x="2394" y="499"/>
                  </a:lnTo>
                  <a:lnTo>
                    <a:pt x="2406" y="528"/>
                  </a:lnTo>
                  <a:lnTo>
                    <a:pt x="2414" y="558"/>
                  </a:lnTo>
                  <a:lnTo>
                    <a:pt x="2416" y="590"/>
                  </a:lnTo>
                  <a:lnTo>
                    <a:pt x="2416" y="2200"/>
                  </a:lnTo>
                  <a:lnTo>
                    <a:pt x="2389" y="2199"/>
                  </a:lnTo>
                  <a:lnTo>
                    <a:pt x="2362" y="2198"/>
                  </a:lnTo>
                  <a:lnTo>
                    <a:pt x="2288" y="2201"/>
                  </a:lnTo>
                  <a:lnTo>
                    <a:pt x="2217" y="2210"/>
                  </a:lnTo>
                  <a:lnTo>
                    <a:pt x="2147" y="2226"/>
                  </a:lnTo>
                  <a:lnTo>
                    <a:pt x="2147" y="965"/>
                  </a:lnTo>
                  <a:lnTo>
                    <a:pt x="269" y="965"/>
                  </a:lnTo>
                  <a:lnTo>
                    <a:pt x="269" y="3108"/>
                  </a:lnTo>
                  <a:lnTo>
                    <a:pt x="1506" y="3108"/>
                  </a:lnTo>
                  <a:lnTo>
                    <a:pt x="1513" y="3179"/>
                  </a:lnTo>
                  <a:lnTo>
                    <a:pt x="1526" y="3247"/>
                  </a:lnTo>
                  <a:lnTo>
                    <a:pt x="1544" y="3313"/>
                  </a:lnTo>
                  <a:lnTo>
                    <a:pt x="1567" y="3377"/>
                  </a:lnTo>
                  <a:lnTo>
                    <a:pt x="215" y="3377"/>
                  </a:lnTo>
                  <a:lnTo>
                    <a:pt x="176" y="3373"/>
                  </a:lnTo>
                  <a:lnTo>
                    <a:pt x="140" y="3363"/>
                  </a:lnTo>
                  <a:lnTo>
                    <a:pt x="107" y="3347"/>
                  </a:lnTo>
                  <a:lnTo>
                    <a:pt x="76" y="3327"/>
                  </a:lnTo>
                  <a:lnTo>
                    <a:pt x="51" y="3301"/>
                  </a:lnTo>
                  <a:lnTo>
                    <a:pt x="29" y="3271"/>
                  </a:lnTo>
                  <a:lnTo>
                    <a:pt x="14" y="3237"/>
                  </a:lnTo>
                  <a:lnTo>
                    <a:pt x="3" y="3201"/>
                  </a:lnTo>
                  <a:lnTo>
                    <a:pt x="0" y="3162"/>
                  </a:lnTo>
                  <a:lnTo>
                    <a:pt x="0" y="590"/>
                  </a:lnTo>
                  <a:lnTo>
                    <a:pt x="3" y="555"/>
                  </a:lnTo>
                  <a:lnTo>
                    <a:pt x="10" y="522"/>
                  </a:lnTo>
                  <a:lnTo>
                    <a:pt x="23" y="491"/>
                  </a:lnTo>
                  <a:lnTo>
                    <a:pt x="39" y="463"/>
                  </a:lnTo>
                  <a:lnTo>
                    <a:pt x="57" y="438"/>
                  </a:lnTo>
                  <a:lnTo>
                    <a:pt x="76" y="416"/>
                  </a:lnTo>
                  <a:lnTo>
                    <a:pt x="98" y="399"/>
                  </a:lnTo>
                  <a:lnTo>
                    <a:pt x="119" y="387"/>
                  </a:lnTo>
                  <a:lnTo>
                    <a:pt x="141" y="377"/>
                  </a:lnTo>
                  <a:lnTo>
                    <a:pt x="162" y="375"/>
                  </a:lnTo>
                  <a:close/>
                  <a:moveTo>
                    <a:pt x="1208" y="107"/>
                  </a:moveTo>
                  <a:lnTo>
                    <a:pt x="1186" y="110"/>
                  </a:lnTo>
                  <a:lnTo>
                    <a:pt x="1167" y="118"/>
                  </a:lnTo>
                  <a:lnTo>
                    <a:pt x="1151" y="131"/>
                  </a:lnTo>
                  <a:lnTo>
                    <a:pt x="1138" y="147"/>
                  </a:lnTo>
                  <a:lnTo>
                    <a:pt x="1131" y="166"/>
                  </a:lnTo>
                  <a:lnTo>
                    <a:pt x="1127" y="188"/>
                  </a:lnTo>
                  <a:lnTo>
                    <a:pt x="1131" y="209"/>
                  </a:lnTo>
                  <a:lnTo>
                    <a:pt x="1138" y="229"/>
                  </a:lnTo>
                  <a:lnTo>
                    <a:pt x="1151" y="244"/>
                  </a:lnTo>
                  <a:lnTo>
                    <a:pt x="1167" y="257"/>
                  </a:lnTo>
                  <a:lnTo>
                    <a:pt x="1186" y="265"/>
                  </a:lnTo>
                  <a:lnTo>
                    <a:pt x="1208" y="268"/>
                  </a:lnTo>
                  <a:lnTo>
                    <a:pt x="1230" y="265"/>
                  </a:lnTo>
                  <a:lnTo>
                    <a:pt x="1249" y="257"/>
                  </a:lnTo>
                  <a:lnTo>
                    <a:pt x="1265" y="244"/>
                  </a:lnTo>
                  <a:lnTo>
                    <a:pt x="1277" y="229"/>
                  </a:lnTo>
                  <a:lnTo>
                    <a:pt x="1285" y="209"/>
                  </a:lnTo>
                  <a:lnTo>
                    <a:pt x="1289" y="188"/>
                  </a:lnTo>
                  <a:lnTo>
                    <a:pt x="1285" y="166"/>
                  </a:lnTo>
                  <a:lnTo>
                    <a:pt x="1277" y="147"/>
                  </a:lnTo>
                  <a:lnTo>
                    <a:pt x="1265" y="131"/>
                  </a:lnTo>
                  <a:lnTo>
                    <a:pt x="1249" y="118"/>
                  </a:lnTo>
                  <a:lnTo>
                    <a:pt x="1230" y="110"/>
                  </a:lnTo>
                  <a:lnTo>
                    <a:pt x="1208" y="107"/>
                  </a:lnTo>
                  <a:close/>
                  <a:moveTo>
                    <a:pt x="1206" y="0"/>
                  </a:moveTo>
                  <a:lnTo>
                    <a:pt x="1210" y="0"/>
                  </a:lnTo>
                  <a:lnTo>
                    <a:pt x="1243" y="3"/>
                  </a:lnTo>
                  <a:lnTo>
                    <a:pt x="1275" y="11"/>
                  </a:lnTo>
                  <a:lnTo>
                    <a:pt x="1304" y="25"/>
                  </a:lnTo>
                  <a:lnTo>
                    <a:pt x="1330" y="43"/>
                  </a:lnTo>
                  <a:lnTo>
                    <a:pt x="1353" y="66"/>
                  </a:lnTo>
                  <a:lnTo>
                    <a:pt x="1371" y="92"/>
                  </a:lnTo>
                  <a:lnTo>
                    <a:pt x="1384" y="121"/>
                  </a:lnTo>
                  <a:lnTo>
                    <a:pt x="1392" y="152"/>
                  </a:lnTo>
                  <a:lnTo>
                    <a:pt x="1396" y="185"/>
                  </a:lnTo>
                  <a:lnTo>
                    <a:pt x="1396" y="188"/>
                  </a:lnTo>
                  <a:lnTo>
                    <a:pt x="1398" y="209"/>
                  </a:lnTo>
                  <a:lnTo>
                    <a:pt x="1407" y="229"/>
                  </a:lnTo>
                  <a:lnTo>
                    <a:pt x="1420" y="244"/>
                  </a:lnTo>
                  <a:lnTo>
                    <a:pt x="1436" y="257"/>
                  </a:lnTo>
                  <a:lnTo>
                    <a:pt x="1454" y="265"/>
                  </a:lnTo>
                  <a:lnTo>
                    <a:pt x="1476" y="268"/>
                  </a:lnTo>
                  <a:lnTo>
                    <a:pt x="1559" y="268"/>
                  </a:lnTo>
                  <a:lnTo>
                    <a:pt x="1590" y="272"/>
                  </a:lnTo>
                  <a:lnTo>
                    <a:pt x="1620" y="281"/>
                  </a:lnTo>
                  <a:lnTo>
                    <a:pt x="1647" y="296"/>
                  </a:lnTo>
                  <a:lnTo>
                    <a:pt x="1671" y="315"/>
                  </a:lnTo>
                  <a:lnTo>
                    <a:pt x="1691" y="338"/>
                  </a:lnTo>
                  <a:lnTo>
                    <a:pt x="1705" y="365"/>
                  </a:lnTo>
                  <a:lnTo>
                    <a:pt x="1715" y="396"/>
                  </a:lnTo>
                  <a:lnTo>
                    <a:pt x="1718" y="428"/>
                  </a:lnTo>
                  <a:lnTo>
                    <a:pt x="1718" y="431"/>
                  </a:lnTo>
                  <a:lnTo>
                    <a:pt x="1715" y="463"/>
                  </a:lnTo>
                  <a:lnTo>
                    <a:pt x="1705" y="492"/>
                  </a:lnTo>
                  <a:lnTo>
                    <a:pt x="1691" y="520"/>
                  </a:lnTo>
                  <a:lnTo>
                    <a:pt x="1671" y="543"/>
                  </a:lnTo>
                  <a:lnTo>
                    <a:pt x="1647" y="563"/>
                  </a:lnTo>
                  <a:lnTo>
                    <a:pt x="1620" y="578"/>
                  </a:lnTo>
                  <a:lnTo>
                    <a:pt x="1590" y="587"/>
                  </a:lnTo>
                  <a:lnTo>
                    <a:pt x="1559" y="590"/>
                  </a:lnTo>
                  <a:lnTo>
                    <a:pt x="857" y="590"/>
                  </a:lnTo>
                  <a:lnTo>
                    <a:pt x="825" y="587"/>
                  </a:lnTo>
                  <a:lnTo>
                    <a:pt x="796" y="578"/>
                  </a:lnTo>
                  <a:lnTo>
                    <a:pt x="768" y="563"/>
                  </a:lnTo>
                  <a:lnTo>
                    <a:pt x="745" y="543"/>
                  </a:lnTo>
                  <a:lnTo>
                    <a:pt x="725" y="520"/>
                  </a:lnTo>
                  <a:lnTo>
                    <a:pt x="710" y="492"/>
                  </a:lnTo>
                  <a:lnTo>
                    <a:pt x="701" y="463"/>
                  </a:lnTo>
                  <a:lnTo>
                    <a:pt x="698" y="431"/>
                  </a:lnTo>
                  <a:lnTo>
                    <a:pt x="698" y="428"/>
                  </a:lnTo>
                  <a:lnTo>
                    <a:pt x="701" y="396"/>
                  </a:lnTo>
                  <a:lnTo>
                    <a:pt x="710" y="365"/>
                  </a:lnTo>
                  <a:lnTo>
                    <a:pt x="725" y="338"/>
                  </a:lnTo>
                  <a:lnTo>
                    <a:pt x="745" y="315"/>
                  </a:lnTo>
                  <a:lnTo>
                    <a:pt x="768" y="296"/>
                  </a:lnTo>
                  <a:lnTo>
                    <a:pt x="796" y="281"/>
                  </a:lnTo>
                  <a:lnTo>
                    <a:pt x="825" y="272"/>
                  </a:lnTo>
                  <a:lnTo>
                    <a:pt x="857" y="268"/>
                  </a:lnTo>
                  <a:lnTo>
                    <a:pt x="940" y="268"/>
                  </a:lnTo>
                  <a:lnTo>
                    <a:pt x="961" y="265"/>
                  </a:lnTo>
                  <a:lnTo>
                    <a:pt x="980" y="257"/>
                  </a:lnTo>
                  <a:lnTo>
                    <a:pt x="996" y="244"/>
                  </a:lnTo>
                  <a:lnTo>
                    <a:pt x="1009" y="229"/>
                  </a:lnTo>
                  <a:lnTo>
                    <a:pt x="1017" y="209"/>
                  </a:lnTo>
                  <a:lnTo>
                    <a:pt x="1020" y="188"/>
                  </a:lnTo>
                  <a:lnTo>
                    <a:pt x="1020" y="185"/>
                  </a:lnTo>
                  <a:lnTo>
                    <a:pt x="1023" y="152"/>
                  </a:lnTo>
                  <a:lnTo>
                    <a:pt x="1031" y="121"/>
                  </a:lnTo>
                  <a:lnTo>
                    <a:pt x="1045" y="92"/>
                  </a:lnTo>
                  <a:lnTo>
                    <a:pt x="1063" y="66"/>
                  </a:lnTo>
                  <a:lnTo>
                    <a:pt x="1086" y="43"/>
                  </a:lnTo>
                  <a:lnTo>
                    <a:pt x="1112" y="25"/>
                  </a:lnTo>
                  <a:lnTo>
                    <a:pt x="1141" y="11"/>
                  </a:lnTo>
                  <a:lnTo>
                    <a:pt x="1173" y="3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7" name="Freeform 53"/>
            <p:cNvSpPr>
              <a:spLocks/>
            </p:cNvSpPr>
            <p:nvPr/>
          </p:nvSpPr>
          <p:spPr bwMode="auto">
            <a:xfrm>
              <a:off x="6195416" y="2531814"/>
              <a:ext cx="3415303" cy="901640"/>
            </a:xfrm>
            <a:custGeom>
              <a:avLst/>
              <a:gdLst>
                <a:gd name="T0" fmla="*/ 0 w 2799"/>
                <a:gd name="T1" fmla="*/ 247 h 739"/>
                <a:gd name="T2" fmla="*/ 589 w 2799"/>
                <a:gd name="T3" fmla="*/ 492 h 739"/>
                <a:gd name="T4" fmla="*/ 1784 w 2799"/>
                <a:gd name="T5" fmla="*/ 655 h 739"/>
                <a:gd name="T6" fmla="*/ 2797 w 2799"/>
                <a:gd name="T7" fmla="*/ 739 h 739"/>
                <a:gd name="T8" fmla="*/ 2799 w 2799"/>
                <a:gd name="T9" fmla="*/ 689 h 739"/>
                <a:gd name="T10" fmla="*/ 1273 w 2799"/>
                <a:gd name="T11" fmla="*/ 168 h 739"/>
                <a:gd name="T12" fmla="*/ 629 w 2799"/>
                <a:gd name="T13" fmla="*/ 0 h 739"/>
                <a:gd name="T14" fmla="*/ 0 w 2799"/>
                <a:gd name="T15" fmla="*/ 247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247"/>
                  </a:moveTo>
                  <a:cubicBezTo>
                    <a:pt x="0" y="247"/>
                    <a:pt x="208" y="412"/>
                    <a:pt x="589" y="492"/>
                  </a:cubicBezTo>
                  <a:cubicBezTo>
                    <a:pt x="720" y="519"/>
                    <a:pt x="1332" y="608"/>
                    <a:pt x="1784" y="655"/>
                  </a:cubicBezTo>
                  <a:cubicBezTo>
                    <a:pt x="2314" y="711"/>
                    <a:pt x="2780" y="739"/>
                    <a:pt x="2797" y="739"/>
                  </a:cubicBezTo>
                  <a:cubicBezTo>
                    <a:pt x="2799" y="689"/>
                    <a:pt x="2799" y="689"/>
                    <a:pt x="2799" y="689"/>
                  </a:cubicBezTo>
                  <a:cubicBezTo>
                    <a:pt x="1273" y="168"/>
                    <a:pt x="1273" y="168"/>
                    <a:pt x="1273" y="168"/>
                  </a:cubicBezTo>
                  <a:cubicBezTo>
                    <a:pt x="629" y="0"/>
                    <a:pt x="629" y="0"/>
                    <a:pt x="629" y="0"/>
                  </a:cubicBezTo>
                  <a:lnTo>
                    <a:pt x="0" y="2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6195416" y="1550809"/>
              <a:ext cx="1281552" cy="128285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9" name="Freeform 55"/>
            <p:cNvSpPr>
              <a:spLocks/>
            </p:cNvSpPr>
            <p:nvPr/>
          </p:nvSpPr>
          <p:spPr bwMode="auto">
            <a:xfrm>
              <a:off x="7476968" y="1552110"/>
              <a:ext cx="2133751" cy="1846215"/>
            </a:xfrm>
            <a:custGeom>
              <a:avLst/>
              <a:gdLst>
                <a:gd name="T0" fmla="*/ 0 w 1749"/>
                <a:gd name="T1" fmla="*/ 1050 h 1513"/>
                <a:gd name="T2" fmla="*/ 1749 w 1749"/>
                <a:gd name="T3" fmla="*/ 1492 h 1513"/>
                <a:gd name="T4" fmla="*/ 1749 w 1749"/>
                <a:gd name="T5" fmla="*/ 1100 h 1513"/>
                <a:gd name="T6" fmla="*/ 0 w 1749"/>
                <a:gd name="T7" fmla="*/ 0 h 1513"/>
                <a:gd name="T8" fmla="*/ 0 w 1749"/>
                <a:gd name="T9" fmla="*/ 105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050"/>
                  </a:moveTo>
                  <a:cubicBezTo>
                    <a:pt x="608" y="1513"/>
                    <a:pt x="1749" y="1492"/>
                    <a:pt x="1749" y="1492"/>
                  </a:cubicBezTo>
                  <a:cubicBezTo>
                    <a:pt x="1749" y="1100"/>
                    <a:pt x="1749" y="1100"/>
                    <a:pt x="1749" y="1100"/>
                  </a:cubicBezTo>
                  <a:cubicBezTo>
                    <a:pt x="1749" y="1100"/>
                    <a:pt x="275" y="1034"/>
                    <a:pt x="0" y="0"/>
                  </a:cubicBezTo>
                  <a:lnTo>
                    <a:pt x="0" y="105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0" name="Freeform 56"/>
            <p:cNvSpPr>
              <a:spLocks/>
            </p:cNvSpPr>
            <p:nvPr/>
          </p:nvSpPr>
          <p:spPr bwMode="auto">
            <a:xfrm>
              <a:off x="6195416" y="4082686"/>
              <a:ext cx="3415303" cy="901640"/>
            </a:xfrm>
            <a:custGeom>
              <a:avLst/>
              <a:gdLst>
                <a:gd name="T0" fmla="*/ 1784 w 2799"/>
                <a:gd name="T1" fmla="*/ 84 h 739"/>
                <a:gd name="T2" fmla="*/ 589 w 2799"/>
                <a:gd name="T3" fmla="*/ 248 h 739"/>
                <a:gd name="T4" fmla="*/ 0 w 2799"/>
                <a:gd name="T5" fmla="*/ 493 h 739"/>
                <a:gd name="T6" fmla="*/ 629 w 2799"/>
                <a:gd name="T7" fmla="*/ 739 h 739"/>
                <a:gd name="T8" fmla="*/ 1273 w 2799"/>
                <a:gd name="T9" fmla="*/ 572 h 739"/>
                <a:gd name="T10" fmla="*/ 2799 w 2799"/>
                <a:gd name="T11" fmla="*/ 50 h 739"/>
                <a:gd name="T12" fmla="*/ 2797 w 2799"/>
                <a:gd name="T13" fmla="*/ 0 h 739"/>
                <a:gd name="T14" fmla="*/ 1784 w 2799"/>
                <a:gd name="T15" fmla="*/ 8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784" y="84"/>
                  </a:moveTo>
                  <a:cubicBezTo>
                    <a:pt x="1332" y="132"/>
                    <a:pt x="720" y="220"/>
                    <a:pt x="589" y="248"/>
                  </a:cubicBezTo>
                  <a:cubicBezTo>
                    <a:pt x="208" y="327"/>
                    <a:pt x="0" y="493"/>
                    <a:pt x="0" y="493"/>
                  </a:cubicBezTo>
                  <a:cubicBezTo>
                    <a:pt x="629" y="739"/>
                    <a:pt x="629" y="739"/>
                    <a:pt x="629" y="739"/>
                  </a:cubicBezTo>
                  <a:cubicBezTo>
                    <a:pt x="1273" y="572"/>
                    <a:pt x="1273" y="572"/>
                    <a:pt x="1273" y="572"/>
                  </a:cubicBezTo>
                  <a:cubicBezTo>
                    <a:pt x="2799" y="50"/>
                    <a:pt x="2799" y="50"/>
                    <a:pt x="2799" y="50"/>
                  </a:cubicBezTo>
                  <a:cubicBezTo>
                    <a:pt x="2797" y="0"/>
                    <a:pt x="2797" y="0"/>
                    <a:pt x="2797" y="0"/>
                  </a:cubicBezTo>
                  <a:cubicBezTo>
                    <a:pt x="2780" y="0"/>
                    <a:pt x="2314" y="28"/>
                    <a:pt x="1784" y="84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6195416" y="4683779"/>
              <a:ext cx="1281552" cy="1281552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3" name="Freeform 58"/>
            <p:cNvSpPr>
              <a:spLocks/>
            </p:cNvSpPr>
            <p:nvPr/>
          </p:nvSpPr>
          <p:spPr bwMode="auto">
            <a:xfrm>
              <a:off x="7476968" y="4142535"/>
              <a:ext cx="2133751" cy="1822796"/>
            </a:xfrm>
            <a:custGeom>
              <a:avLst/>
              <a:gdLst>
                <a:gd name="T0" fmla="*/ 0 w 1749"/>
                <a:gd name="T1" fmla="*/ 443 h 1493"/>
                <a:gd name="T2" fmla="*/ 0 w 1749"/>
                <a:gd name="T3" fmla="*/ 1493 h 1493"/>
                <a:gd name="T4" fmla="*/ 1749 w 1749"/>
                <a:gd name="T5" fmla="*/ 393 h 1493"/>
                <a:gd name="T6" fmla="*/ 1749 w 1749"/>
                <a:gd name="T7" fmla="*/ 0 h 1493"/>
                <a:gd name="T8" fmla="*/ 1727 w 1749"/>
                <a:gd name="T9" fmla="*/ 0 h 1493"/>
                <a:gd name="T10" fmla="*/ 0 w 1749"/>
                <a:gd name="T11" fmla="*/ 44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443"/>
                  </a:moveTo>
                  <a:cubicBezTo>
                    <a:pt x="0" y="1493"/>
                    <a:pt x="0" y="1493"/>
                    <a:pt x="0" y="1493"/>
                  </a:cubicBezTo>
                  <a:cubicBezTo>
                    <a:pt x="275" y="458"/>
                    <a:pt x="1749" y="393"/>
                    <a:pt x="1749" y="393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49" y="0"/>
                    <a:pt x="1741" y="0"/>
                    <a:pt x="1727" y="0"/>
                  </a:cubicBezTo>
                  <a:cubicBezTo>
                    <a:pt x="1565" y="0"/>
                    <a:pt x="558" y="17"/>
                    <a:pt x="0" y="44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4" name="Rectangle 59"/>
            <p:cNvSpPr>
              <a:spLocks noChangeArrowheads="1"/>
            </p:cNvSpPr>
            <p:nvPr/>
          </p:nvSpPr>
          <p:spPr bwMode="auto">
            <a:xfrm>
              <a:off x="6198018" y="3117294"/>
              <a:ext cx="1282853" cy="1281552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5" name="Freeform 60"/>
            <p:cNvSpPr>
              <a:spLocks/>
            </p:cNvSpPr>
            <p:nvPr/>
          </p:nvSpPr>
          <p:spPr bwMode="auto">
            <a:xfrm>
              <a:off x="7475666" y="3117294"/>
              <a:ext cx="2131149" cy="1282852"/>
            </a:xfrm>
            <a:custGeom>
              <a:avLst/>
              <a:gdLst>
                <a:gd name="T0" fmla="*/ 0 w 1747"/>
                <a:gd name="T1" fmla="*/ 1052 h 1052"/>
                <a:gd name="T2" fmla="*/ 530 w 1747"/>
                <a:gd name="T3" fmla="*/ 874 h 1052"/>
                <a:gd name="T4" fmla="*/ 1747 w 1747"/>
                <a:gd name="T5" fmla="*/ 698 h 1052"/>
                <a:gd name="T6" fmla="*/ 1747 w 1747"/>
                <a:gd name="T7" fmla="*/ 314 h 1052"/>
                <a:gd name="T8" fmla="*/ 531 w 1747"/>
                <a:gd name="T9" fmla="*/ 171 h 1052"/>
                <a:gd name="T10" fmla="*/ 0 w 1747"/>
                <a:gd name="T11" fmla="*/ 0 h 1052"/>
                <a:gd name="T12" fmla="*/ 0 w 1747"/>
                <a:gd name="T13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7" h="1052">
                  <a:moveTo>
                    <a:pt x="0" y="1052"/>
                  </a:moveTo>
                  <a:cubicBezTo>
                    <a:pt x="177" y="981"/>
                    <a:pt x="231" y="933"/>
                    <a:pt x="530" y="874"/>
                  </a:cubicBezTo>
                  <a:cubicBezTo>
                    <a:pt x="810" y="819"/>
                    <a:pt x="1424" y="711"/>
                    <a:pt x="1747" y="698"/>
                  </a:cubicBezTo>
                  <a:cubicBezTo>
                    <a:pt x="1747" y="314"/>
                    <a:pt x="1747" y="314"/>
                    <a:pt x="1747" y="314"/>
                  </a:cubicBezTo>
                  <a:cubicBezTo>
                    <a:pt x="1426" y="308"/>
                    <a:pt x="827" y="230"/>
                    <a:pt x="531" y="171"/>
                  </a:cubicBezTo>
                  <a:cubicBezTo>
                    <a:pt x="241" y="113"/>
                    <a:pt x="178" y="76"/>
                    <a:pt x="0" y="0"/>
                  </a:cubicBezTo>
                  <a:lnTo>
                    <a:pt x="0" y="10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770229" y="2240765"/>
              <a:ext cx="467734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517634" y="3477342"/>
              <a:ext cx="643621" cy="561457"/>
              <a:chOff x="4745038" y="5484813"/>
              <a:chExt cx="671512" cy="585787"/>
            </a:xfrm>
            <a:solidFill>
              <a:schemeClr val="bg1"/>
            </a:solidFill>
          </p:grpSpPr>
          <p:sp>
            <p:nvSpPr>
              <p:cNvPr id="68" name="Freeform 89"/>
              <p:cNvSpPr>
                <a:spLocks/>
              </p:cNvSpPr>
              <p:nvPr/>
            </p:nvSpPr>
            <p:spPr bwMode="auto">
              <a:xfrm>
                <a:off x="5192713" y="5568950"/>
                <a:ext cx="92075" cy="187325"/>
              </a:xfrm>
              <a:custGeom>
                <a:avLst/>
                <a:gdLst>
                  <a:gd name="T0" fmla="*/ 267 w 464"/>
                  <a:gd name="T1" fmla="*/ 3 h 949"/>
                  <a:gd name="T2" fmla="*/ 289 w 464"/>
                  <a:gd name="T3" fmla="*/ 37 h 949"/>
                  <a:gd name="T4" fmla="*/ 291 w 464"/>
                  <a:gd name="T5" fmla="*/ 108 h 949"/>
                  <a:gd name="T6" fmla="*/ 294 w 464"/>
                  <a:gd name="T7" fmla="*/ 111 h 949"/>
                  <a:gd name="T8" fmla="*/ 307 w 464"/>
                  <a:gd name="T9" fmla="*/ 114 h 949"/>
                  <a:gd name="T10" fmla="*/ 351 w 464"/>
                  <a:gd name="T11" fmla="*/ 123 h 949"/>
                  <a:gd name="T12" fmla="*/ 403 w 464"/>
                  <a:gd name="T13" fmla="*/ 137 h 949"/>
                  <a:gd name="T14" fmla="*/ 433 w 464"/>
                  <a:gd name="T15" fmla="*/ 158 h 949"/>
                  <a:gd name="T16" fmla="*/ 415 w 464"/>
                  <a:gd name="T17" fmla="*/ 227 h 949"/>
                  <a:gd name="T18" fmla="*/ 393 w 464"/>
                  <a:gd name="T19" fmla="*/ 249 h 949"/>
                  <a:gd name="T20" fmla="*/ 365 w 464"/>
                  <a:gd name="T21" fmla="*/ 246 h 949"/>
                  <a:gd name="T22" fmla="*/ 345 w 464"/>
                  <a:gd name="T23" fmla="*/ 237 h 949"/>
                  <a:gd name="T24" fmla="*/ 293 w 464"/>
                  <a:gd name="T25" fmla="*/ 223 h 949"/>
                  <a:gd name="T26" fmla="*/ 223 w 464"/>
                  <a:gd name="T27" fmla="*/ 220 h 949"/>
                  <a:gd name="T28" fmla="*/ 172 w 464"/>
                  <a:gd name="T29" fmla="*/ 240 h 949"/>
                  <a:gd name="T30" fmla="*/ 149 w 464"/>
                  <a:gd name="T31" fmla="*/ 272 h 949"/>
                  <a:gd name="T32" fmla="*/ 146 w 464"/>
                  <a:gd name="T33" fmla="*/ 309 h 949"/>
                  <a:gd name="T34" fmla="*/ 165 w 464"/>
                  <a:gd name="T35" fmla="*/ 346 h 949"/>
                  <a:gd name="T36" fmla="*/ 217 w 464"/>
                  <a:gd name="T37" fmla="*/ 380 h 949"/>
                  <a:gd name="T38" fmla="*/ 316 w 464"/>
                  <a:gd name="T39" fmla="*/ 423 h 949"/>
                  <a:gd name="T40" fmla="*/ 408 w 464"/>
                  <a:gd name="T41" fmla="*/ 485 h 949"/>
                  <a:gd name="T42" fmla="*/ 455 w 464"/>
                  <a:gd name="T43" fmla="*/ 563 h 949"/>
                  <a:gd name="T44" fmla="*/ 461 w 464"/>
                  <a:gd name="T45" fmla="*/ 658 h 949"/>
                  <a:gd name="T46" fmla="*/ 427 w 464"/>
                  <a:gd name="T47" fmla="*/ 743 h 949"/>
                  <a:gd name="T48" fmla="*/ 355 w 464"/>
                  <a:gd name="T49" fmla="*/ 805 h 949"/>
                  <a:gd name="T50" fmla="*/ 288 w 464"/>
                  <a:gd name="T51" fmla="*/ 829 h 949"/>
                  <a:gd name="T52" fmla="*/ 284 w 464"/>
                  <a:gd name="T53" fmla="*/ 832 h 949"/>
                  <a:gd name="T54" fmla="*/ 283 w 464"/>
                  <a:gd name="T55" fmla="*/ 912 h 949"/>
                  <a:gd name="T56" fmla="*/ 259 w 464"/>
                  <a:gd name="T57" fmla="*/ 947 h 949"/>
                  <a:gd name="T58" fmla="*/ 196 w 464"/>
                  <a:gd name="T59" fmla="*/ 947 h 949"/>
                  <a:gd name="T60" fmla="*/ 172 w 464"/>
                  <a:gd name="T61" fmla="*/ 912 h 949"/>
                  <a:gd name="T62" fmla="*/ 171 w 464"/>
                  <a:gd name="T63" fmla="*/ 836 h 949"/>
                  <a:gd name="T64" fmla="*/ 166 w 464"/>
                  <a:gd name="T65" fmla="*/ 833 h 949"/>
                  <a:gd name="T66" fmla="*/ 151 w 464"/>
                  <a:gd name="T67" fmla="*/ 831 h 949"/>
                  <a:gd name="T68" fmla="*/ 97 w 464"/>
                  <a:gd name="T69" fmla="*/ 819 h 949"/>
                  <a:gd name="T70" fmla="*/ 35 w 464"/>
                  <a:gd name="T71" fmla="*/ 800 h 949"/>
                  <a:gd name="T72" fmla="*/ 2 w 464"/>
                  <a:gd name="T73" fmla="*/ 776 h 949"/>
                  <a:gd name="T74" fmla="*/ 19 w 464"/>
                  <a:gd name="T75" fmla="*/ 705 h 949"/>
                  <a:gd name="T76" fmla="*/ 42 w 464"/>
                  <a:gd name="T77" fmla="*/ 684 h 949"/>
                  <a:gd name="T78" fmla="*/ 64 w 464"/>
                  <a:gd name="T79" fmla="*/ 684 h 949"/>
                  <a:gd name="T80" fmla="*/ 78 w 464"/>
                  <a:gd name="T81" fmla="*/ 690 h 949"/>
                  <a:gd name="T82" fmla="*/ 117 w 464"/>
                  <a:gd name="T83" fmla="*/ 704 h 949"/>
                  <a:gd name="T84" fmla="*/ 171 w 464"/>
                  <a:gd name="T85" fmla="*/ 720 h 949"/>
                  <a:gd name="T86" fmla="*/ 237 w 464"/>
                  <a:gd name="T87" fmla="*/ 722 h 949"/>
                  <a:gd name="T88" fmla="*/ 301 w 464"/>
                  <a:gd name="T89" fmla="*/ 691 h 949"/>
                  <a:gd name="T90" fmla="*/ 326 w 464"/>
                  <a:gd name="T91" fmla="*/ 634 h 949"/>
                  <a:gd name="T92" fmla="*/ 306 w 464"/>
                  <a:gd name="T93" fmla="*/ 578 h 949"/>
                  <a:gd name="T94" fmla="*/ 241 w 464"/>
                  <a:gd name="T95" fmla="*/ 533 h 949"/>
                  <a:gd name="T96" fmla="*/ 153 w 464"/>
                  <a:gd name="T97" fmla="*/ 495 h 949"/>
                  <a:gd name="T98" fmla="*/ 79 w 464"/>
                  <a:gd name="T99" fmla="*/ 452 h 949"/>
                  <a:gd name="T100" fmla="*/ 27 w 464"/>
                  <a:gd name="T101" fmla="*/ 392 h 949"/>
                  <a:gd name="T102" fmla="*/ 7 w 464"/>
                  <a:gd name="T103" fmla="*/ 309 h 949"/>
                  <a:gd name="T104" fmla="*/ 28 w 464"/>
                  <a:gd name="T105" fmla="*/ 223 h 949"/>
                  <a:gd name="T106" fmla="*/ 84 w 464"/>
                  <a:gd name="T107" fmla="*/ 157 h 949"/>
                  <a:gd name="T108" fmla="*/ 172 w 464"/>
                  <a:gd name="T109" fmla="*/ 117 h 949"/>
                  <a:gd name="T110" fmla="*/ 177 w 464"/>
                  <a:gd name="T111" fmla="*/ 115 h 949"/>
                  <a:gd name="T112" fmla="*/ 180 w 464"/>
                  <a:gd name="T113" fmla="*/ 108 h 949"/>
                  <a:gd name="T114" fmla="*/ 192 w 464"/>
                  <a:gd name="T115" fmla="*/ 1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4" h="949">
                    <a:moveTo>
                      <a:pt x="218" y="0"/>
                    </a:moveTo>
                    <a:lnTo>
                      <a:pt x="251" y="0"/>
                    </a:lnTo>
                    <a:lnTo>
                      <a:pt x="267" y="3"/>
                    </a:lnTo>
                    <a:lnTo>
                      <a:pt x="279" y="10"/>
                    </a:lnTo>
                    <a:lnTo>
                      <a:pt x="287" y="22"/>
                    </a:lnTo>
                    <a:lnTo>
                      <a:pt x="289" y="37"/>
                    </a:lnTo>
                    <a:lnTo>
                      <a:pt x="290" y="104"/>
                    </a:lnTo>
                    <a:lnTo>
                      <a:pt x="290" y="107"/>
                    </a:lnTo>
                    <a:lnTo>
                      <a:pt x="291" y="108"/>
                    </a:lnTo>
                    <a:lnTo>
                      <a:pt x="292" y="109"/>
                    </a:lnTo>
                    <a:lnTo>
                      <a:pt x="293" y="110"/>
                    </a:lnTo>
                    <a:lnTo>
                      <a:pt x="294" y="111"/>
                    </a:lnTo>
                    <a:lnTo>
                      <a:pt x="295" y="111"/>
                    </a:lnTo>
                    <a:lnTo>
                      <a:pt x="298" y="111"/>
                    </a:lnTo>
                    <a:lnTo>
                      <a:pt x="307" y="114"/>
                    </a:lnTo>
                    <a:lnTo>
                      <a:pt x="319" y="116"/>
                    </a:lnTo>
                    <a:lnTo>
                      <a:pt x="333" y="119"/>
                    </a:lnTo>
                    <a:lnTo>
                      <a:pt x="351" y="123"/>
                    </a:lnTo>
                    <a:lnTo>
                      <a:pt x="368" y="127"/>
                    </a:lnTo>
                    <a:lnTo>
                      <a:pt x="387" y="132"/>
                    </a:lnTo>
                    <a:lnTo>
                      <a:pt x="403" y="137"/>
                    </a:lnTo>
                    <a:lnTo>
                      <a:pt x="418" y="143"/>
                    </a:lnTo>
                    <a:lnTo>
                      <a:pt x="427" y="148"/>
                    </a:lnTo>
                    <a:lnTo>
                      <a:pt x="433" y="158"/>
                    </a:lnTo>
                    <a:lnTo>
                      <a:pt x="436" y="168"/>
                    </a:lnTo>
                    <a:lnTo>
                      <a:pt x="434" y="180"/>
                    </a:lnTo>
                    <a:lnTo>
                      <a:pt x="415" y="227"/>
                    </a:lnTo>
                    <a:lnTo>
                      <a:pt x="410" y="237"/>
                    </a:lnTo>
                    <a:lnTo>
                      <a:pt x="402" y="244"/>
                    </a:lnTo>
                    <a:lnTo>
                      <a:pt x="393" y="249"/>
                    </a:lnTo>
                    <a:lnTo>
                      <a:pt x="382" y="250"/>
                    </a:lnTo>
                    <a:lnTo>
                      <a:pt x="373" y="249"/>
                    </a:lnTo>
                    <a:lnTo>
                      <a:pt x="365" y="246"/>
                    </a:lnTo>
                    <a:lnTo>
                      <a:pt x="363" y="245"/>
                    </a:lnTo>
                    <a:lnTo>
                      <a:pt x="356" y="242"/>
                    </a:lnTo>
                    <a:lnTo>
                      <a:pt x="345" y="237"/>
                    </a:lnTo>
                    <a:lnTo>
                      <a:pt x="330" y="233"/>
                    </a:lnTo>
                    <a:lnTo>
                      <a:pt x="313" y="227"/>
                    </a:lnTo>
                    <a:lnTo>
                      <a:pt x="293" y="223"/>
                    </a:lnTo>
                    <a:lnTo>
                      <a:pt x="271" y="220"/>
                    </a:lnTo>
                    <a:lnTo>
                      <a:pt x="246" y="219"/>
                    </a:lnTo>
                    <a:lnTo>
                      <a:pt x="223" y="220"/>
                    </a:lnTo>
                    <a:lnTo>
                      <a:pt x="203" y="224"/>
                    </a:lnTo>
                    <a:lnTo>
                      <a:pt x="187" y="232"/>
                    </a:lnTo>
                    <a:lnTo>
                      <a:pt x="172" y="240"/>
                    </a:lnTo>
                    <a:lnTo>
                      <a:pt x="162" y="249"/>
                    </a:lnTo>
                    <a:lnTo>
                      <a:pt x="154" y="260"/>
                    </a:lnTo>
                    <a:lnTo>
                      <a:pt x="149" y="272"/>
                    </a:lnTo>
                    <a:lnTo>
                      <a:pt x="145" y="284"/>
                    </a:lnTo>
                    <a:lnTo>
                      <a:pt x="144" y="296"/>
                    </a:lnTo>
                    <a:lnTo>
                      <a:pt x="146" y="309"/>
                    </a:lnTo>
                    <a:lnTo>
                      <a:pt x="149" y="323"/>
                    </a:lnTo>
                    <a:lnTo>
                      <a:pt x="155" y="335"/>
                    </a:lnTo>
                    <a:lnTo>
                      <a:pt x="165" y="346"/>
                    </a:lnTo>
                    <a:lnTo>
                      <a:pt x="178" y="358"/>
                    </a:lnTo>
                    <a:lnTo>
                      <a:pt x="196" y="369"/>
                    </a:lnTo>
                    <a:lnTo>
                      <a:pt x="217" y="380"/>
                    </a:lnTo>
                    <a:lnTo>
                      <a:pt x="243" y="393"/>
                    </a:lnTo>
                    <a:lnTo>
                      <a:pt x="275" y="405"/>
                    </a:lnTo>
                    <a:lnTo>
                      <a:pt x="316" y="423"/>
                    </a:lnTo>
                    <a:lnTo>
                      <a:pt x="352" y="443"/>
                    </a:lnTo>
                    <a:lnTo>
                      <a:pt x="382" y="463"/>
                    </a:lnTo>
                    <a:lnTo>
                      <a:pt x="408" y="485"/>
                    </a:lnTo>
                    <a:lnTo>
                      <a:pt x="429" y="510"/>
                    </a:lnTo>
                    <a:lnTo>
                      <a:pt x="444" y="535"/>
                    </a:lnTo>
                    <a:lnTo>
                      <a:pt x="455" y="563"/>
                    </a:lnTo>
                    <a:lnTo>
                      <a:pt x="461" y="593"/>
                    </a:lnTo>
                    <a:lnTo>
                      <a:pt x="464" y="625"/>
                    </a:lnTo>
                    <a:lnTo>
                      <a:pt x="461" y="658"/>
                    </a:lnTo>
                    <a:lnTo>
                      <a:pt x="454" y="689"/>
                    </a:lnTo>
                    <a:lnTo>
                      <a:pt x="443" y="717"/>
                    </a:lnTo>
                    <a:lnTo>
                      <a:pt x="427" y="743"/>
                    </a:lnTo>
                    <a:lnTo>
                      <a:pt x="406" y="767"/>
                    </a:lnTo>
                    <a:lnTo>
                      <a:pt x="382" y="788"/>
                    </a:lnTo>
                    <a:lnTo>
                      <a:pt x="355" y="805"/>
                    </a:lnTo>
                    <a:lnTo>
                      <a:pt x="323" y="818"/>
                    </a:lnTo>
                    <a:lnTo>
                      <a:pt x="289" y="829"/>
                    </a:lnTo>
                    <a:lnTo>
                      <a:pt x="288" y="829"/>
                    </a:lnTo>
                    <a:lnTo>
                      <a:pt x="287" y="830"/>
                    </a:lnTo>
                    <a:lnTo>
                      <a:pt x="285" y="831"/>
                    </a:lnTo>
                    <a:lnTo>
                      <a:pt x="284" y="832"/>
                    </a:lnTo>
                    <a:lnTo>
                      <a:pt x="283" y="834"/>
                    </a:lnTo>
                    <a:lnTo>
                      <a:pt x="283" y="837"/>
                    </a:lnTo>
                    <a:lnTo>
                      <a:pt x="283" y="912"/>
                    </a:lnTo>
                    <a:lnTo>
                      <a:pt x="280" y="926"/>
                    </a:lnTo>
                    <a:lnTo>
                      <a:pt x="272" y="938"/>
                    </a:lnTo>
                    <a:lnTo>
                      <a:pt x="259" y="947"/>
                    </a:lnTo>
                    <a:lnTo>
                      <a:pt x="245" y="949"/>
                    </a:lnTo>
                    <a:lnTo>
                      <a:pt x="210" y="949"/>
                    </a:lnTo>
                    <a:lnTo>
                      <a:pt x="196" y="947"/>
                    </a:lnTo>
                    <a:lnTo>
                      <a:pt x="184" y="938"/>
                    </a:lnTo>
                    <a:lnTo>
                      <a:pt x="175" y="926"/>
                    </a:lnTo>
                    <a:lnTo>
                      <a:pt x="172" y="912"/>
                    </a:lnTo>
                    <a:lnTo>
                      <a:pt x="172" y="841"/>
                    </a:lnTo>
                    <a:lnTo>
                      <a:pt x="172" y="838"/>
                    </a:lnTo>
                    <a:lnTo>
                      <a:pt x="171" y="836"/>
                    </a:lnTo>
                    <a:lnTo>
                      <a:pt x="169" y="835"/>
                    </a:lnTo>
                    <a:lnTo>
                      <a:pt x="168" y="834"/>
                    </a:lnTo>
                    <a:lnTo>
                      <a:pt x="166" y="833"/>
                    </a:lnTo>
                    <a:lnTo>
                      <a:pt x="165" y="833"/>
                    </a:lnTo>
                    <a:lnTo>
                      <a:pt x="161" y="833"/>
                    </a:lnTo>
                    <a:lnTo>
                      <a:pt x="151" y="831"/>
                    </a:lnTo>
                    <a:lnTo>
                      <a:pt x="136" y="828"/>
                    </a:lnTo>
                    <a:lnTo>
                      <a:pt x="118" y="823"/>
                    </a:lnTo>
                    <a:lnTo>
                      <a:pt x="97" y="819"/>
                    </a:lnTo>
                    <a:lnTo>
                      <a:pt x="77" y="813"/>
                    </a:lnTo>
                    <a:lnTo>
                      <a:pt x="55" y="807"/>
                    </a:lnTo>
                    <a:lnTo>
                      <a:pt x="35" y="800"/>
                    </a:lnTo>
                    <a:lnTo>
                      <a:pt x="17" y="792"/>
                    </a:lnTo>
                    <a:lnTo>
                      <a:pt x="9" y="786"/>
                    </a:lnTo>
                    <a:lnTo>
                      <a:pt x="2" y="776"/>
                    </a:lnTo>
                    <a:lnTo>
                      <a:pt x="0" y="766"/>
                    </a:lnTo>
                    <a:lnTo>
                      <a:pt x="2" y="754"/>
                    </a:lnTo>
                    <a:lnTo>
                      <a:pt x="19" y="705"/>
                    </a:lnTo>
                    <a:lnTo>
                      <a:pt x="25" y="696"/>
                    </a:lnTo>
                    <a:lnTo>
                      <a:pt x="33" y="689"/>
                    </a:lnTo>
                    <a:lnTo>
                      <a:pt x="42" y="684"/>
                    </a:lnTo>
                    <a:lnTo>
                      <a:pt x="53" y="682"/>
                    </a:lnTo>
                    <a:lnTo>
                      <a:pt x="58" y="683"/>
                    </a:lnTo>
                    <a:lnTo>
                      <a:pt x="64" y="684"/>
                    </a:lnTo>
                    <a:lnTo>
                      <a:pt x="69" y="686"/>
                    </a:lnTo>
                    <a:lnTo>
                      <a:pt x="72" y="687"/>
                    </a:lnTo>
                    <a:lnTo>
                      <a:pt x="78" y="690"/>
                    </a:lnTo>
                    <a:lnTo>
                      <a:pt x="88" y="694"/>
                    </a:lnTo>
                    <a:lnTo>
                      <a:pt x="102" y="699"/>
                    </a:lnTo>
                    <a:lnTo>
                      <a:pt x="117" y="704"/>
                    </a:lnTo>
                    <a:lnTo>
                      <a:pt x="134" y="711"/>
                    </a:lnTo>
                    <a:lnTo>
                      <a:pt x="153" y="716"/>
                    </a:lnTo>
                    <a:lnTo>
                      <a:pt x="171" y="720"/>
                    </a:lnTo>
                    <a:lnTo>
                      <a:pt x="191" y="723"/>
                    </a:lnTo>
                    <a:lnTo>
                      <a:pt x="208" y="724"/>
                    </a:lnTo>
                    <a:lnTo>
                      <a:pt x="237" y="722"/>
                    </a:lnTo>
                    <a:lnTo>
                      <a:pt x="263" y="715"/>
                    </a:lnTo>
                    <a:lnTo>
                      <a:pt x="284" y="704"/>
                    </a:lnTo>
                    <a:lnTo>
                      <a:pt x="301" y="691"/>
                    </a:lnTo>
                    <a:lnTo>
                      <a:pt x="315" y="675"/>
                    </a:lnTo>
                    <a:lnTo>
                      <a:pt x="323" y="655"/>
                    </a:lnTo>
                    <a:lnTo>
                      <a:pt x="326" y="634"/>
                    </a:lnTo>
                    <a:lnTo>
                      <a:pt x="324" y="613"/>
                    </a:lnTo>
                    <a:lnTo>
                      <a:pt x="317" y="596"/>
                    </a:lnTo>
                    <a:lnTo>
                      <a:pt x="306" y="578"/>
                    </a:lnTo>
                    <a:lnTo>
                      <a:pt x="290" y="563"/>
                    </a:lnTo>
                    <a:lnTo>
                      <a:pt x="269" y="547"/>
                    </a:lnTo>
                    <a:lnTo>
                      <a:pt x="241" y="533"/>
                    </a:lnTo>
                    <a:lnTo>
                      <a:pt x="208" y="519"/>
                    </a:lnTo>
                    <a:lnTo>
                      <a:pt x="180" y="507"/>
                    </a:lnTo>
                    <a:lnTo>
                      <a:pt x="153" y="495"/>
                    </a:lnTo>
                    <a:lnTo>
                      <a:pt x="126" y="482"/>
                    </a:lnTo>
                    <a:lnTo>
                      <a:pt x="102" y="467"/>
                    </a:lnTo>
                    <a:lnTo>
                      <a:pt x="79" y="452"/>
                    </a:lnTo>
                    <a:lnTo>
                      <a:pt x="58" y="434"/>
                    </a:lnTo>
                    <a:lnTo>
                      <a:pt x="41" y="414"/>
                    </a:lnTo>
                    <a:lnTo>
                      <a:pt x="27" y="392"/>
                    </a:lnTo>
                    <a:lnTo>
                      <a:pt x="16" y="367"/>
                    </a:lnTo>
                    <a:lnTo>
                      <a:pt x="9" y="339"/>
                    </a:lnTo>
                    <a:lnTo>
                      <a:pt x="7" y="309"/>
                    </a:lnTo>
                    <a:lnTo>
                      <a:pt x="9" y="279"/>
                    </a:lnTo>
                    <a:lnTo>
                      <a:pt x="16" y="250"/>
                    </a:lnTo>
                    <a:lnTo>
                      <a:pt x="28" y="223"/>
                    </a:lnTo>
                    <a:lnTo>
                      <a:pt x="43" y="199"/>
                    </a:lnTo>
                    <a:lnTo>
                      <a:pt x="62" y="176"/>
                    </a:lnTo>
                    <a:lnTo>
                      <a:pt x="84" y="157"/>
                    </a:lnTo>
                    <a:lnTo>
                      <a:pt x="111" y="140"/>
                    </a:lnTo>
                    <a:lnTo>
                      <a:pt x="139" y="127"/>
                    </a:lnTo>
                    <a:lnTo>
                      <a:pt x="172" y="117"/>
                    </a:lnTo>
                    <a:lnTo>
                      <a:pt x="173" y="117"/>
                    </a:lnTo>
                    <a:lnTo>
                      <a:pt x="175" y="116"/>
                    </a:lnTo>
                    <a:lnTo>
                      <a:pt x="177" y="115"/>
                    </a:lnTo>
                    <a:lnTo>
                      <a:pt x="178" y="113"/>
                    </a:lnTo>
                    <a:lnTo>
                      <a:pt x="180" y="110"/>
                    </a:lnTo>
                    <a:lnTo>
                      <a:pt x="180" y="108"/>
                    </a:lnTo>
                    <a:lnTo>
                      <a:pt x="180" y="37"/>
                    </a:lnTo>
                    <a:lnTo>
                      <a:pt x="184" y="22"/>
                    </a:lnTo>
                    <a:lnTo>
                      <a:pt x="192" y="10"/>
                    </a:lnTo>
                    <a:lnTo>
                      <a:pt x="204" y="3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90"/>
              <p:cNvSpPr>
                <a:spLocks noEditPoints="1"/>
              </p:cNvSpPr>
              <p:nvPr/>
            </p:nvSpPr>
            <p:spPr bwMode="auto">
              <a:xfrm>
                <a:off x="5060950" y="5484813"/>
                <a:ext cx="355600" cy="355600"/>
              </a:xfrm>
              <a:custGeom>
                <a:avLst/>
                <a:gdLst>
                  <a:gd name="T0" fmla="*/ 764 w 1788"/>
                  <a:gd name="T1" fmla="*/ 221 h 1790"/>
                  <a:gd name="T2" fmla="*/ 584 w 1788"/>
                  <a:gd name="T3" fmla="*/ 282 h 1790"/>
                  <a:gd name="T4" fmla="*/ 430 w 1788"/>
                  <a:gd name="T5" fmla="*/ 388 h 1790"/>
                  <a:gd name="T6" fmla="*/ 311 w 1788"/>
                  <a:gd name="T7" fmla="*/ 530 h 1790"/>
                  <a:gd name="T8" fmla="*/ 234 w 1788"/>
                  <a:gd name="T9" fmla="*/ 702 h 1790"/>
                  <a:gd name="T10" fmla="*/ 207 w 1788"/>
                  <a:gd name="T11" fmla="*/ 896 h 1790"/>
                  <a:gd name="T12" fmla="*/ 234 w 1788"/>
                  <a:gd name="T13" fmla="*/ 1089 h 1790"/>
                  <a:gd name="T14" fmla="*/ 311 w 1788"/>
                  <a:gd name="T15" fmla="*/ 1260 h 1790"/>
                  <a:gd name="T16" fmla="*/ 430 w 1788"/>
                  <a:gd name="T17" fmla="*/ 1402 h 1790"/>
                  <a:gd name="T18" fmla="*/ 584 w 1788"/>
                  <a:gd name="T19" fmla="*/ 1509 h 1790"/>
                  <a:gd name="T20" fmla="*/ 764 w 1788"/>
                  <a:gd name="T21" fmla="*/ 1570 h 1790"/>
                  <a:gd name="T22" fmla="*/ 960 w 1788"/>
                  <a:gd name="T23" fmla="*/ 1579 h 1790"/>
                  <a:gd name="T24" fmla="*/ 1147 w 1788"/>
                  <a:gd name="T25" fmla="*/ 1535 h 1790"/>
                  <a:gd name="T26" fmla="*/ 1309 w 1788"/>
                  <a:gd name="T27" fmla="*/ 1442 h 1790"/>
                  <a:gd name="T28" fmla="*/ 1440 w 1788"/>
                  <a:gd name="T29" fmla="*/ 1311 h 1790"/>
                  <a:gd name="T30" fmla="*/ 1533 w 1788"/>
                  <a:gd name="T31" fmla="*/ 1148 h 1790"/>
                  <a:gd name="T32" fmla="*/ 1578 w 1788"/>
                  <a:gd name="T33" fmla="*/ 961 h 1790"/>
                  <a:gd name="T34" fmla="*/ 1569 w 1788"/>
                  <a:gd name="T35" fmla="*/ 764 h 1790"/>
                  <a:gd name="T36" fmla="*/ 1507 w 1788"/>
                  <a:gd name="T37" fmla="*/ 585 h 1790"/>
                  <a:gd name="T38" fmla="*/ 1401 w 1788"/>
                  <a:gd name="T39" fmla="*/ 432 h 1790"/>
                  <a:gd name="T40" fmla="*/ 1259 w 1788"/>
                  <a:gd name="T41" fmla="*/ 313 h 1790"/>
                  <a:gd name="T42" fmla="*/ 1087 w 1788"/>
                  <a:gd name="T43" fmla="*/ 235 h 1790"/>
                  <a:gd name="T44" fmla="*/ 894 w 1788"/>
                  <a:gd name="T45" fmla="*/ 208 h 1790"/>
                  <a:gd name="T46" fmla="*/ 1038 w 1788"/>
                  <a:gd name="T47" fmla="*/ 12 h 1790"/>
                  <a:gd name="T48" fmla="*/ 1241 w 1788"/>
                  <a:gd name="T49" fmla="*/ 71 h 1790"/>
                  <a:gd name="T50" fmla="*/ 1422 w 1788"/>
                  <a:gd name="T51" fmla="*/ 173 h 1790"/>
                  <a:gd name="T52" fmla="*/ 1573 w 1788"/>
                  <a:gd name="T53" fmla="*/ 313 h 1790"/>
                  <a:gd name="T54" fmla="*/ 1688 w 1788"/>
                  <a:gd name="T55" fmla="*/ 484 h 1790"/>
                  <a:gd name="T56" fmla="*/ 1762 w 1788"/>
                  <a:gd name="T57" fmla="*/ 680 h 1790"/>
                  <a:gd name="T58" fmla="*/ 1788 w 1788"/>
                  <a:gd name="T59" fmla="*/ 896 h 1790"/>
                  <a:gd name="T60" fmla="*/ 1762 w 1788"/>
                  <a:gd name="T61" fmla="*/ 1110 h 1790"/>
                  <a:gd name="T62" fmla="*/ 1688 w 1788"/>
                  <a:gd name="T63" fmla="*/ 1306 h 1790"/>
                  <a:gd name="T64" fmla="*/ 1573 w 1788"/>
                  <a:gd name="T65" fmla="*/ 1477 h 1790"/>
                  <a:gd name="T66" fmla="*/ 1422 w 1788"/>
                  <a:gd name="T67" fmla="*/ 1617 h 1790"/>
                  <a:gd name="T68" fmla="*/ 1241 w 1788"/>
                  <a:gd name="T69" fmla="*/ 1719 h 1790"/>
                  <a:gd name="T70" fmla="*/ 1038 w 1788"/>
                  <a:gd name="T71" fmla="*/ 1778 h 1790"/>
                  <a:gd name="T72" fmla="*/ 820 w 1788"/>
                  <a:gd name="T73" fmla="*/ 1787 h 1790"/>
                  <a:gd name="T74" fmla="*/ 611 w 1788"/>
                  <a:gd name="T75" fmla="*/ 1744 h 1790"/>
                  <a:gd name="T76" fmla="*/ 423 w 1788"/>
                  <a:gd name="T77" fmla="*/ 1656 h 1790"/>
                  <a:gd name="T78" fmla="*/ 261 w 1788"/>
                  <a:gd name="T79" fmla="*/ 1528 h 1790"/>
                  <a:gd name="T80" fmla="*/ 134 w 1788"/>
                  <a:gd name="T81" fmla="*/ 1367 h 1790"/>
                  <a:gd name="T82" fmla="*/ 45 w 1788"/>
                  <a:gd name="T83" fmla="*/ 1178 h 1790"/>
                  <a:gd name="T84" fmla="*/ 3 w 1788"/>
                  <a:gd name="T85" fmla="*/ 968 h 1790"/>
                  <a:gd name="T86" fmla="*/ 11 w 1788"/>
                  <a:gd name="T87" fmla="*/ 750 h 1790"/>
                  <a:gd name="T88" fmla="*/ 69 w 1788"/>
                  <a:gd name="T89" fmla="*/ 547 h 1790"/>
                  <a:gd name="T90" fmla="*/ 172 w 1788"/>
                  <a:gd name="T91" fmla="*/ 366 h 1790"/>
                  <a:gd name="T92" fmla="*/ 311 w 1788"/>
                  <a:gd name="T93" fmla="*/ 215 h 1790"/>
                  <a:gd name="T94" fmla="*/ 483 w 1788"/>
                  <a:gd name="T95" fmla="*/ 101 h 1790"/>
                  <a:gd name="T96" fmla="*/ 678 w 1788"/>
                  <a:gd name="T97" fmla="*/ 27 h 1790"/>
                  <a:gd name="T98" fmla="*/ 894 w 1788"/>
                  <a:gd name="T99" fmla="*/ 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88" h="1790">
                    <a:moveTo>
                      <a:pt x="894" y="208"/>
                    </a:moveTo>
                    <a:lnTo>
                      <a:pt x="827" y="211"/>
                    </a:lnTo>
                    <a:lnTo>
                      <a:pt x="764" y="221"/>
                    </a:lnTo>
                    <a:lnTo>
                      <a:pt x="701" y="235"/>
                    </a:lnTo>
                    <a:lnTo>
                      <a:pt x="640" y="255"/>
                    </a:lnTo>
                    <a:lnTo>
                      <a:pt x="584" y="282"/>
                    </a:lnTo>
                    <a:lnTo>
                      <a:pt x="529" y="313"/>
                    </a:lnTo>
                    <a:lnTo>
                      <a:pt x="478" y="348"/>
                    </a:lnTo>
                    <a:lnTo>
                      <a:pt x="430" y="388"/>
                    </a:lnTo>
                    <a:lnTo>
                      <a:pt x="386" y="432"/>
                    </a:lnTo>
                    <a:lnTo>
                      <a:pt x="347" y="479"/>
                    </a:lnTo>
                    <a:lnTo>
                      <a:pt x="311" y="530"/>
                    </a:lnTo>
                    <a:lnTo>
                      <a:pt x="281" y="585"/>
                    </a:lnTo>
                    <a:lnTo>
                      <a:pt x="255" y="642"/>
                    </a:lnTo>
                    <a:lnTo>
                      <a:pt x="234" y="702"/>
                    </a:lnTo>
                    <a:lnTo>
                      <a:pt x="219" y="764"/>
                    </a:lnTo>
                    <a:lnTo>
                      <a:pt x="210" y="829"/>
                    </a:lnTo>
                    <a:lnTo>
                      <a:pt x="207" y="896"/>
                    </a:lnTo>
                    <a:lnTo>
                      <a:pt x="210" y="961"/>
                    </a:lnTo>
                    <a:lnTo>
                      <a:pt x="219" y="1026"/>
                    </a:lnTo>
                    <a:lnTo>
                      <a:pt x="234" y="1089"/>
                    </a:lnTo>
                    <a:lnTo>
                      <a:pt x="255" y="1148"/>
                    </a:lnTo>
                    <a:lnTo>
                      <a:pt x="281" y="1205"/>
                    </a:lnTo>
                    <a:lnTo>
                      <a:pt x="311" y="1260"/>
                    </a:lnTo>
                    <a:lnTo>
                      <a:pt x="347" y="1311"/>
                    </a:lnTo>
                    <a:lnTo>
                      <a:pt x="386" y="1358"/>
                    </a:lnTo>
                    <a:lnTo>
                      <a:pt x="430" y="1402"/>
                    </a:lnTo>
                    <a:lnTo>
                      <a:pt x="478" y="1442"/>
                    </a:lnTo>
                    <a:lnTo>
                      <a:pt x="529" y="1478"/>
                    </a:lnTo>
                    <a:lnTo>
                      <a:pt x="584" y="1509"/>
                    </a:lnTo>
                    <a:lnTo>
                      <a:pt x="640" y="1535"/>
                    </a:lnTo>
                    <a:lnTo>
                      <a:pt x="701" y="1555"/>
                    </a:lnTo>
                    <a:lnTo>
                      <a:pt x="764" y="1570"/>
                    </a:lnTo>
                    <a:lnTo>
                      <a:pt x="827" y="1579"/>
                    </a:lnTo>
                    <a:lnTo>
                      <a:pt x="894" y="1583"/>
                    </a:lnTo>
                    <a:lnTo>
                      <a:pt x="960" y="1579"/>
                    </a:lnTo>
                    <a:lnTo>
                      <a:pt x="1024" y="1570"/>
                    </a:lnTo>
                    <a:lnTo>
                      <a:pt x="1087" y="1555"/>
                    </a:lnTo>
                    <a:lnTo>
                      <a:pt x="1147" y="1535"/>
                    </a:lnTo>
                    <a:lnTo>
                      <a:pt x="1203" y="1509"/>
                    </a:lnTo>
                    <a:lnTo>
                      <a:pt x="1259" y="1478"/>
                    </a:lnTo>
                    <a:lnTo>
                      <a:pt x="1309" y="1442"/>
                    </a:lnTo>
                    <a:lnTo>
                      <a:pt x="1357" y="1402"/>
                    </a:lnTo>
                    <a:lnTo>
                      <a:pt x="1401" y="1358"/>
                    </a:lnTo>
                    <a:lnTo>
                      <a:pt x="1440" y="1311"/>
                    </a:lnTo>
                    <a:lnTo>
                      <a:pt x="1476" y="1260"/>
                    </a:lnTo>
                    <a:lnTo>
                      <a:pt x="1507" y="1205"/>
                    </a:lnTo>
                    <a:lnTo>
                      <a:pt x="1533" y="1148"/>
                    </a:lnTo>
                    <a:lnTo>
                      <a:pt x="1553" y="1089"/>
                    </a:lnTo>
                    <a:lnTo>
                      <a:pt x="1569" y="1026"/>
                    </a:lnTo>
                    <a:lnTo>
                      <a:pt x="1578" y="961"/>
                    </a:lnTo>
                    <a:lnTo>
                      <a:pt x="1581" y="896"/>
                    </a:lnTo>
                    <a:lnTo>
                      <a:pt x="1578" y="829"/>
                    </a:lnTo>
                    <a:lnTo>
                      <a:pt x="1569" y="764"/>
                    </a:lnTo>
                    <a:lnTo>
                      <a:pt x="1553" y="702"/>
                    </a:lnTo>
                    <a:lnTo>
                      <a:pt x="1533" y="642"/>
                    </a:lnTo>
                    <a:lnTo>
                      <a:pt x="1507" y="585"/>
                    </a:lnTo>
                    <a:lnTo>
                      <a:pt x="1476" y="530"/>
                    </a:lnTo>
                    <a:lnTo>
                      <a:pt x="1440" y="479"/>
                    </a:lnTo>
                    <a:lnTo>
                      <a:pt x="1401" y="432"/>
                    </a:lnTo>
                    <a:lnTo>
                      <a:pt x="1357" y="388"/>
                    </a:lnTo>
                    <a:lnTo>
                      <a:pt x="1309" y="348"/>
                    </a:lnTo>
                    <a:lnTo>
                      <a:pt x="1259" y="313"/>
                    </a:lnTo>
                    <a:lnTo>
                      <a:pt x="1203" y="282"/>
                    </a:lnTo>
                    <a:lnTo>
                      <a:pt x="1147" y="255"/>
                    </a:lnTo>
                    <a:lnTo>
                      <a:pt x="1087" y="235"/>
                    </a:lnTo>
                    <a:lnTo>
                      <a:pt x="1024" y="221"/>
                    </a:lnTo>
                    <a:lnTo>
                      <a:pt x="960" y="211"/>
                    </a:lnTo>
                    <a:lnTo>
                      <a:pt x="894" y="208"/>
                    </a:lnTo>
                    <a:close/>
                    <a:moveTo>
                      <a:pt x="894" y="0"/>
                    </a:moveTo>
                    <a:lnTo>
                      <a:pt x="968" y="3"/>
                    </a:lnTo>
                    <a:lnTo>
                      <a:pt x="1038" y="12"/>
                    </a:lnTo>
                    <a:lnTo>
                      <a:pt x="1109" y="27"/>
                    </a:lnTo>
                    <a:lnTo>
                      <a:pt x="1177" y="46"/>
                    </a:lnTo>
                    <a:lnTo>
                      <a:pt x="1241" y="71"/>
                    </a:lnTo>
                    <a:lnTo>
                      <a:pt x="1305" y="101"/>
                    </a:lnTo>
                    <a:lnTo>
                      <a:pt x="1364" y="134"/>
                    </a:lnTo>
                    <a:lnTo>
                      <a:pt x="1422" y="173"/>
                    </a:lnTo>
                    <a:lnTo>
                      <a:pt x="1476" y="215"/>
                    </a:lnTo>
                    <a:lnTo>
                      <a:pt x="1526" y="263"/>
                    </a:lnTo>
                    <a:lnTo>
                      <a:pt x="1573" y="313"/>
                    </a:lnTo>
                    <a:lnTo>
                      <a:pt x="1616" y="366"/>
                    </a:lnTo>
                    <a:lnTo>
                      <a:pt x="1654" y="424"/>
                    </a:lnTo>
                    <a:lnTo>
                      <a:pt x="1688" y="484"/>
                    </a:lnTo>
                    <a:lnTo>
                      <a:pt x="1718" y="547"/>
                    </a:lnTo>
                    <a:lnTo>
                      <a:pt x="1743" y="613"/>
                    </a:lnTo>
                    <a:lnTo>
                      <a:pt x="1762" y="680"/>
                    </a:lnTo>
                    <a:lnTo>
                      <a:pt x="1777" y="750"/>
                    </a:lnTo>
                    <a:lnTo>
                      <a:pt x="1785" y="822"/>
                    </a:lnTo>
                    <a:lnTo>
                      <a:pt x="1788" y="896"/>
                    </a:lnTo>
                    <a:lnTo>
                      <a:pt x="1785" y="968"/>
                    </a:lnTo>
                    <a:lnTo>
                      <a:pt x="1777" y="1040"/>
                    </a:lnTo>
                    <a:lnTo>
                      <a:pt x="1762" y="1110"/>
                    </a:lnTo>
                    <a:lnTo>
                      <a:pt x="1743" y="1178"/>
                    </a:lnTo>
                    <a:lnTo>
                      <a:pt x="1718" y="1243"/>
                    </a:lnTo>
                    <a:lnTo>
                      <a:pt x="1688" y="1306"/>
                    </a:lnTo>
                    <a:lnTo>
                      <a:pt x="1654" y="1367"/>
                    </a:lnTo>
                    <a:lnTo>
                      <a:pt x="1616" y="1424"/>
                    </a:lnTo>
                    <a:lnTo>
                      <a:pt x="1573" y="1477"/>
                    </a:lnTo>
                    <a:lnTo>
                      <a:pt x="1526" y="1528"/>
                    </a:lnTo>
                    <a:lnTo>
                      <a:pt x="1476" y="1575"/>
                    </a:lnTo>
                    <a:lnTo>
                      <a:pt x="1422" y="1617"/>
                    </a:lnTo>
                    <a:lnTo>
                      <a:pt x="1364" y="1656"/>
                    </a:lnTo>
                    <a:lnTo>
                      <a:pt x="1305" y="1690"/>
                    </a:lnTo>
                    <a:lnTo>
                      <a:pt x="1241" y="1719"/>
                    </a:lnTo>
                    <a:lnTo>
                      <a:pt x="1177" y="1744"/>
                    </a:lnTo>
                    <a:lnTo>
                      <a:pt x="1109" y="1764"/>
                    </a:lnTo>
                    <a:lnTo>
                      <a:pt x="1038" y="1778"/>
                    </a:lnTo>
                    <a:lnTo>
                      <a:pt x="968" y="1787"/>
                    </a:lnTo>
                    <a:lnTo>
                      <a:pt x="894" y="1790"/>
                    </a:lnTo>
                    <a:lnTo>
                      <a:pt x="820" y="1787"/>
                    </a:lnTo>
                    <a:lnTo>
                      <a:pt x="749" y="1778"/>
                    </a:lnTo>
                    <a:lnTo>
                      <a:pt x="678" y="1764"/>
                    </a:lnTo>
                    <a:lnTo>
                      <a:pt x="611" y="1744"/>
                    </a:lnTo>
                    <a:lnTo>
                      <a:pt x="546" y="1719"/>
                    </a:lnTo>
                    <a:lnTo>
                      <a:pt x="483" y="1690"/>
                    </a:lnTo>
                    <a:lnTo>
                      <a:pt x="423" y="1656"/>
                    </a:lnTo>
                    <a:lnTo>
                      <a:pt x="366" y="1617"/>
                    </a:lnTo>
                    <a:lnTo>
                      <a:pt x="311" y="1575"/>
                    </a:lnTo>
                    <a:lnTo>
                      <a:pt x="261" y="1528"/>
                    </a:lnTo>
                    <a:lnTo>
                      <a:pt x="215" y="1477"/>
                    </a:lnTo>
                    <a:lnTo>
                      <a:pt x="172" y="1424"/>
                    </a:lnTo>
                    <a:lnTo>
                      <a:pt x="134" y="1367"/>
                    </a:lnTo>
                    <a:lnTo>
                      <a:pt x="99" y="1306"/>
                    </a:lnTo>
                    <a:lnTo>
                      <a:pt x="69" y="1243"/>
                    </a:lnTo>
                    <a:lnTo>
                      <a:pt x="45" y="1178"/>
                    </a:lnTo>
                    <a:lnTo>
                      <a:pt x="25" y="1110"/>
                    </a:lnTo>
                    <a:lnTo>
                      <a:pt x="11" y="1040"/>
                    </a:lnTo>
                    <a:lnTo>
                      <a:pt x="3" y="968"/>
                    </a:lnTo>
                    <a:lnTo>
                      <a:pt x="0" y="896"/>
                    </a:lnTo>
                    <a:lnTo>
                      <a:pt x="3" y="822"/>
                    </a:lnTo>
                    <a:lnTo>
                      <a:pt x="11" y="750"/>
                    </a:lnTo>
                    <a:lnTo>
                      <a:pt x="25" y="680"/>
                    </a:lnTo>
                    <a:lnTo>
                      <a:pt x="45" y="613"/>
                    </a:lnTo>
                    <a:lnTo>
                      <a:pt x="69" y="547"/>
                    </a:lnTo>
                    <a:lnTo>
                      <a:pt x="99" y="484"/>
                    </a:lnTo>
                    <a:lnTo>
                      <a:pt x="134" y="424"/>
                    </a:lnTo>
                    <a:lnTo>
                      <a:pt x="172" y="366"/>
                    </a:lnTo>
                    <a:lnTo>
                      <a:pt x="215" y="313"/>
                    </a:lnTo>
                    <a:lnTo>
                      <a:pt x="261" y="263"/>
                    </a:lnTo>
                    <a:lnTo>
                      <a:pt x="311" y="215"/>
                    </a:lnTo>
                    <a:lnTo>
                      <a:pt x="366" y="173"/>
                    </a:lnTo>
                    <a:lnTo>
                      <a:pt x="423" y="134"/>
                    </a:lnTo>
                    <a:lnTo>
                      <a:pt x="483" y="101"/>
                    </a:lnTo>
                    <a:lnTo>
                      <a:pt x="546" y="71"/>
                    </a:lnTo>
                    <a:lnTo>
                      <a:pt x="611" y="46"/>
                    </a:lnTo>
                    <a:lnTo>
                      <a:pt x="678" y="27"/>
                    </a:lnTo>
                    <a:lnTo>
                      <a:pt x="749" y="12"/>
                    </a:lnTo>
                    <a:lnTo>
                      <a:pt x="820" y="3"/>
                    </a:lnTo>
                    <a:lnTo>
                      <a:pt x="8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91"/>
              <p:cNvSpPr>
                <a:spLocks/>
              </p:cNvSpPr>
              <p:nvPr/>
            </p:nvSpPr>
            <p:spPr bwMode="auto">
              <a:xfrm>
                <a:off x="4929188" y="5857875"/>
                <a:ext cx="485775" cy="212725"/>
              </a:xfrm>
              <a:custGeom>
                <a:avLst/>
                <a:gdLst>
                  <a:gd name="T0" fmla="*/ 775 w 2451"/>
                  <a:gd name="T1" fmla="*/ 14 h 1080"/>
                  <a:gd name="T2" fmla="*/ 963 w 2451"/>
                  <a:gd name="T3" fmla="*/ 56 h 1080"/>
                  <a:gd name="T4" fmla="*/ 1165 w 2451"/>
                  <a:gd name="T5" fmla="*/ 112 h 1080"/>
                  <a:gd name="T6" fmla="*/ 1353 w 2451"/>
                  <a:gd name="T7" fmla="*/ 172 h 1080"/>
                  <a:gd name="T8" fmla="*/ 1497 w 2451"/>
                  <a:gd name="T9" fmla="*/ 218 h 1080"/>
                  <a:gd name="T10" fmla="*/ 1577 w 2451"/>
                  <a:gd name="T11" fmla="*/ 242 h 1080"/>
                  <a:gd name="T12" fmla="*/ 1626 w 2451"/>
                  <a:gd name="T13" fmla="*/ 291 h 1080"/>
                  <a:gd name="T14" fmla="*/ 1633 w 2451"/>
                  <a:gd name="T15" fmla="*/ 363 h 1080"/>
                  <a:gd name="T16" fmla="*/ 1584 w 2451"/>
                  <a:gd name="T17" fmla="*/ 434 h 1080"/>
                  <a:gd name="T18" fmla="*/ 1471 w 2451"/>
                  <a:gd name="T19" fmla="*/ 478 h 1080"/>
                  <a:gd name="T20" fmla="*/ 1321 w 2451"/>
                  <a:gd name="T21" fmla="*/ 487 h 1080"/>
                  <a:gd name="T22" fmla="*/ 1166 w 2451"/>
                  <a:gd name="T23" fmla="*/ 471 h 1080"/>
                  <a:gd name="T24" fmla="*/ 1028 w 2451"/>
                  <a:gd name="T25" fmla="*/ 448 h 1080"/>
                  <a:gd name="T26" fmla="*/ 928 w 2451"/>
                  <a:gd name="T27" fmla="*/ 430 h 1080"/>
                  <a:gd name="T28" fmla="*/ 890 w 2451"/>
                  <a:gd name="T29" fmla="*/ 436 h 1080"/>
                  <a:gd name="T30" fmla="*/ 942 w 2451"/>
                  <a:gd name="T31" fmla="*/ 499 h 1080"/>
                  <a:gd name="T32" fmla="*/ 1075 w 2451"/>
                  <a:gd name="T33" fmla="*/ 551 h 1080"/>
                  <a:gd name="T34" fmla="*/ 1251 w 2451"/>
                  <a:gd name="T35" fmla="*/ 586 h 1080"/>
                  <a:gd name="T36" fmla="*/ 1436 w 2451"/>
                  <a:gd name="T37" fmla="*/ 600 h 1080"/>
                  <a:gd name="T38" fmla="*/ 1656 w 2451"/>
                  <a:gd name="T39" fmla="*/ 574 h 1080"/>
                  <a:gd name="T40" fmla="*/ 2031 w 2451"/>
                  <a:gd name="T41" fmla="*/ 461 h 1080"/>
                  <a:gd name="T42" fmla="*/ 2299 w 2451"/>
                  <a:gd name="T43" fmla="*/ 336 h 1080"/>
                  <a:gd name="T44" fmla="*/ 2396 w 2451"/>
                  <a:gd name="T45" fmla="*/ 344 h 1080"/>
                  <a:gd name="T46" fmla="*/ 2448 w 2451"/>
                  <a:gd name="T47" fmla="*/ 420 h 1080"/>
                  <a:gd name="T48" fmla="*/ 2424 w 2451"/>
                  <a:gd name="T49" fmla="*/ 535 h 1080"/>
                  <a:gd name="T50" fmla="*/ 2335 w 2451"/>
                  <a:gd name="T51" fmla="*/ 630 h 1080"/>
                  <a:gd name="T52" fmla="*/ 2212 w 2451"/>
                  <a:gd name="T53" fmla="*/ 715 h 1080"/>
                  <a:gd name="T54" fmla="*/ 2046 w 2451"/>
                  <a:gd name="T55" fmla="*/ 819 h 1080"/>
                  <a:gd name="T56" fmla="*/ 1861 w 2451"/>
                  <a:gd name="T57" fmla="*/ 923 h 1080"/>
                  <a:gd name="T58" fmla="*/ 1685 w 2451"/>
                  <a:gd name="T59" fmla="*/ 1011 h 1080"/>
                  <a:gd name="T60" fmla="*/ 1542 w 2451"/>
                  <a:gd name="T61" fmla="*/ 1068 h 1080"/>
                  <a:gd name="T62" fmla="*/ 1443 w 2451"/>
                  <a:gd name="T63" fmla="*/ 1080 h 1080"/>
                  <a:gd name="T64" fmla="*/ 1278 w 2451"/>
                  <a:gd name="T65" fmla="*/ 1065 h 1080"/>
                  <a:gd name="T66" fmla="*/ 1061 w 2451"/>
                  <a:gd name="T67" fmla="*/ 1037 h 1080"/>
                  <a:gd name="T68" fmla="*/ 822 w 2451"/>
                  <a:gd name="T69" fmla="*/ 1000 h 1080"/>
                  <a:gd name="T70" fmla="*/ 593 w 2451"/>
                  <a:gd name="T71" fmla="*/ 961 h 1080"/>
                  <a:gd name="T72" fmla="*/ 403 w 2451"/>
                  <a:gd name="T73" fmla="*/ 926 h 1080"/>
                  <a:gd name="T74" fmla="*/ 283 w 2451"/>
                  <a:gd name="T75" fmla="*/ 903 h 1080"/>
                  <a:gd name="T76" fmla="*/ 184 w 2451"/>
                  <a:gd name="T77" fmla="*/ 906 h 1080"/>
                  <a:gd name="T78" fmla="*/ 80 w 2451"/>
                  <a:gd name="T79" fmla="*/ 966 h 1080"/>
                  <a:gd name="T80" fmla="*/ 26 w 2451"/>
                  <a:gd name="T81" fmla="*/ 1000 h 1080"/>
                  <a:gd name="T82" fmla="*/ 5 w 2451"/>
                  <a:gd name="T83" fmla="*/ 981 h 1080"/>
                  <a:gd name="T84" fmla="*/ 0 w 2451"/>
                  <a:gd name="T85" fmla="*/ 962 h 1080"/>
                  <a:gd name="T86" fmla="*/ 16 w 2451"/>
                  <a:gd name="T87" fmla="*/ 712 h 1080"/>
                  <a:gd name="T88" fmla="*/ 35 w 2451"/>
                  <a:gd name="T89" fmla="*/ 423 h 1080"/>
                  <a:gd name="T90" fmla="*/ 51 w 2451"/>
                  <a:gd name="T91" fmla="*/ 165 h 1080"/>
                  <a:gd name="T92" fmla="*/ 69 w 2451"/>
                  <a:gd name="T93" fmla="*/ 79 h 1080"/>
                  <a:gd name="T94" fmla="*/ 117 w 2451"/>
                  <a:gd name="T95" fmla="*/ 65 h 1080"/>
                  <a:gd name="T96" fmla="*/ 246 w 2451"/>
                  <a:gd name="T97" fmla="*/ 45 h 1080"/>
                  <a:gd name="T98" fmla="*/ 429 w 2451"/>
                  <a:gd name="T99" fmla="*/ 19 h 1080"/>
                  <a:gd name="T100" fmla="*/ 598 w 2451"/>
                  <a:gd name="T101" fmla="*/ 2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51" h="1080">
                    <a:moveTo>
                      <a:pt x="661" y="0"/>
                    </a:moveTo>
                    <a:lnTo>
                      <a:pt x="696" y="2"/>
                    </a:lnTo>
                    <a:lnTo>
                      <a:pt x="734" y="8"/>
                    </a:lnTo>
                    <a:lnTo>
                      <a:pt x="775" y="14"/>
                    </a:lnTo>
                    <a:lnTo>
                      <a:pt x="819" y="22"/>
                    </a:lnTo>
                    <a:lnTo>
                      <a:pt x="866" y="32"/>
                    </a:lnTo>
                    <a:lnTo>
                      <a:pt x="914" y="44"/>
                    </a:lnTo>
                    <a:lnTo>
                      <a:pt x="963" y="56"/>
                    </a:lnTo>
                    <a:lnTo>
                      <a:pt x="1013" y="69"/>
                    </a:lnTo>
                    <a:lnTo>
                      <a:pt x="1064" y="84"/>
                    </a:lnTo>
                    <a:lnTo>
                      <a:pt x="1115" y="98"/>
                    </a:lnTo>
                    <a:lnTo>
                      <a:pt x="1165" y="112"/>
                    </a:lnTo>
                    <a:lnTo>
                      <a:pt x="1214" y="128"/>
                    </a:lnTo>
                    <a:lnTo>
                      <a:pt x="1262" y="143"/>
                    </a:lnTo>
                    <a:lnTo>
                      <a:pt x="1309" y="157"/>
                    </a:lnTo>
                    <a:lnTo>
                      <a:pt x="1353" y="172"/>
                    </a:lnTo>
                    <a:lnTo>
                      <a:pt x="1394" y="185"/>
                    </a:lnTo>
                    <a:lnTo>
                      <a:pt x="1432" y="197"/>
                    </a:lnTo>
                    <a:lnTo>
                      <a:pt x="1466" y="208"/>
                    </a:lnTo>
                    <a:lnTo>
                      <a:pt x="1497" y="218"/>
                    </a:lnTo>
                    <a:lnTo>
                      <a:pt x="1523" y="225"/>
                    </a:lnTo>
                    <a:lnTo>
                      <a:pt x="1544" y="231"/>
                    </a:lnTo>
                    <a:lnTo>
                      <a:pt x="1561" y="235"/>
                    </a:lnTo>
                    <a:lnTo>
                      <a:pt x="1577" y="242"/>
                    </a:lnTo>
                    <a:lnTo>
                      <a:pt x="1593" y="251"/>
                    </a:lnTo>
                    <a:lnTo>
                      <a:pt x="1606" y="262"/>
                    </a:lnTo>
                    <a:lnTo>
                      <a:pt x="1617" y="275"/>
                    </a:lnTo>
                    <a:lnTo>
                      <a:pt x="1626" y="291"/>
                    </a:lnTo>
                    <a:lnTo>
                      <a:pt x="1632" y="307"/>
                    </a:lnTo>
                    <a:lnTo>
                      <a:pt x="1636" y="326"/>
                    </a:lnTo>
                    <a:lnTo>
                      <a:pt x="1636" y="344"/>
                    </a:lnTo>
                    <a:lnTo>
                      <a:pt x="1633" y="363"/>
                    </a:lnTo>
                    <a:lnTo>
                      <a:pt x="1625" y="382"/>
                    </a:lnTo>
                    <a:lnTo>
                      <a:pt x="1616" y="401"/>
                    </a:lnTo>
                    <a:lnTo>
                      <a:pt x="1602" y="418"/>
                    </a:lnTo>
                    <a:lnTo>
                      <a:pt x="1584" y="434"/>
                    </a:lnTo>
                    <a:lnTo>
                      <a:pt x="1562" y="449"/>
                    </a:lnTo>
                    <a:lnTo>
                      <a:pt x="1535" y="461"/>
                    </a:lnTo>
                    <a:lnTo>
                      <a:pt x="1504" y="471"/>
                    </a:lnTo>
                    <a:lnTo>
                      <a:pt x="1471" y="478"/>
                    </a:lnTo>
                    <a:lnTo>
                      <a:pt x="1435" y="484"/>
                    </a:lnTo>
                    <a:lnTo>
                      <a:pt x="1398" y="487"/>
                    </a:lnTo>
                    <a:lnTo>
                      <a:pt x="1360" y="488"/>
                    </a:lnTo>
                    <a:lnTo>
                      <a:pt x="1321" y="487"/>
                    </a:lnTo>
                    <a:lnTo>
                      <a:pt x="1282" y="485"/>
                    </a:lnTo>
                    <a:lnTo>
                      <a:pt x="1242" y="482"/>
                    </a:lnTo>
                    <a:lnTo>
                      <a:pt x="1204" y="476"/>
                    </a:lnTo>
                    <a:lnTo>
                      <a:pt x="1166" y="471"/>
                    </a:lnTo>
                    <a:lnTo>
                      <a:pt x="1128" y="465"/>
                    </a:lnTo>
                    <a:lnTo>
                      <a:pt x="1093" y="459"/>
                    </a:lnTo>
                    <a:lnTo>
                      <a:pt x="1059" y="453"/>
                    </a:lnTo>
                    <a:lnTo>
                      <a:pt x="1028" y="448"/>
                    </a:lnTo>
                    <a:lnTo>
                      <a:pt x="998" y="442"/>
                    </a:lnTo>
                    <a:lnTo>
                      <a:pt x="971" y="437"/>
                    </a:lnTo>
                    <a:lnTo>
                      <a:pt x="948" y="433"/>
                    </a:lnTo>
                    <a:lnTo>
                      <a:pt x="928" y="430"/>
                    </a:lnTo>
                    <a:lnTo>
                      <a:pt x="912" y="429"/>
                    </a:lnTo>
                    <a:lnTo>
                      <a:pt x="900" y="429"/>
                    </a:lnTo>
                    <a:lnTo>
                      <a:pt x="892" y="432"/>
                    </a:lnTo>
                    <a:lnTo>
                      <a:pt x="890" y="436"/>
                    </a:lnTo>
                    <a:lnTo>
                      <a:pt x="893" y="453"/>
                    </a:lnTo>
                    <a:lnTo>
                      <a:pt x="903" y="468"/>
                    </a:lnTo>
                    <a:lnTo>
                      <a:pt x="920" y="484"/>
                    </a:lnTo>
                    <a:lnTo>
                      <a:pt x="942" y="499"/>
                    </a:lnTo>
                    <a:lnTo>
                      <a:pt x="969" y="513"/>
                    </a:lnTo>
                    <a:lnTo>
                      <a:pt x="1001" y="527"/>
                    </a:lnTo>
                    <a:lnTo>
                      <a:pt x="1036" y="539"/>
                    </a:lnTo>
                    <a:lnTo>
                      <a:pt x="1075" y="551"/>
                    </a:lnTo>
                    <a:lnTo>
                      <a:pt x="1116" y="562"/>
                    </a:lnTo>
                    <a:lnTo>
                      <a:pt x="1160" y="571"/>
                    </a:lnTo>
                    <a:lnTo>
                      <a:pt x="1205" y="579"/>
                    </a:lnTo>
                    <a:lnTo>
                      <a:pt x="1251" y="586"/>
                    </a:lnTo>
                    <a:lnTo>
                      <a:pt x="1298" y="592"/>
                    </a:lnTo>
                    <a:lnTo>
                      <a:pt x="1344" y="596"/>
                    </a:lnTo>
                    <a:lnTo>
                      <a:pt x="1391" y="599"/>
                    </a:lnTo>
                    <a:lnTo>
                      <a:pt x="1436" y="600"/>
                    </a:lnTo>
                    <a:lnTo>
                      <a:pt x="1480" y="599"/>
                    </a:lnTo>
                    <a:lnTo>
                      <a:pt x="1521" y="596"/>
                    </a:lnTo>
                    <a:lnTo>
                      <a:pt x="1559" y="591"/>
                    </a:lnTo>
                    <a:lnTo>
                      <a:pt x="1656" y="574"/>
                    </a:lnTo>
                    <a:lnTo>
                      <a:pt x="1754" y="551"/>
                    </a:lnTo>
                    <a:lnTo>
                      <a:pt x="1849" y="525"/>
                    </a:lnTo>
                    <a:lnTo>
                      <a:pt x="1941" y="494"/>
                    </a:lnTo>
                    <a:lnTo>
                      <a:pt x="2031" y="461"/>
                    </a:lnTo>
                    <a:lnTo>
                      <a:pt x="2117" y="425"/>
                    </a:lnTo>
                    <a:lnTo>
                      <a:pt x="2197" y="387"/>
                    </a:lnTo>
                    <a:lnTo>
                      <a:pt x="2271" y="348"/>
                    </a:lnTo>
                    <a:lnTo>
                      <a:pt x="2299" y="336"/>
                    </a:lnTo>
                    <a:lnTo>
                      <a:pt x="2326" y="331"/>
                    </a:lnTo>
                    <a:lnTo>
                      <a:pt x="2350" y="330"/>
                    </a:lnTo>
                    <a:lnTo>
                      <a:pt x="2374" y="335"/>
                    </a:lnTo>
                    <a:lnTo>
                      <a:pt x="2396" y="344"/>
                    </a:lnTo>
                    <a:lnTo>
                      <a:pt x="2414" y="357"/>
                    </a:lnTo>
                    <a:lnTo>
                      <a:pt x="2429" y="375"/>
                    </a:lnTo>
                    <a:lnTo>
                      <a:pt x="2441" y="396"/>
                    </a:lnTo>
                    <a:lnTo>
                      <a:pt x="2448" y="420"/>
                    </a:lnTo>
                    <a:lnTo>
                      <a:pt x="2451" y="446"/>
                    </a:lnTo>
                    <a:lnTo>
                      <a:pt x="2448" y="474"/>
                    </a:lnTo>
                    <a:lnTo>
                      <a:pt x="2439" y="504"/>
                    </a:lnTo>
                    <a:lnTo>
                      <a:pt x="2424" y="535"/>
                    </a:lnTo>
                    <a:lnTo>
                      <a:pt x="2402" y="567"/>
                    </a:lnTo>
                    <a:lnTo>
                      <a:pt x="2373" y="599"/>
                    </a:lnTo>
                    <a:lnTo>
                      <a:pt x="2357" y="613"/>
                    </a:lnTo>
                    <a:lnTo>
                      <a:pt x="2335" y="630"/>
                    </a:lnTo>
                    <a:lnTo>
                      <a:pt x="2310" y="649"/>
                    </a:lnTo>
                    <a:lnTo>
                      <a:pt x="2281" y="669"/>
                    </a:lnTo>
                    <a:lnTo>
                      <a:pt x="2248" y="692"/>
                    </a:lnTo>
                    <a:lnTo>
                      <a:pt x="2212" y="715"/>
                    </a:lnTo>
                    <a:lnTo>
                      <a:pt x="2174" y="741"/>
                    </a:lnTo>
                    <a:lnTo>
                      <a:pt x="2133" y="766"/>
                    </a:lnTo>
                    <a:lnTo>
                      <a:pt x="2090" y="792"/>
                    </a:lnTo>
                    <a:lnTo>
                      <a:pt x="2046" y="819"/>
                    </a:lnTo>
                    <a:lnTo>
                      <a:pt x="2001" y="846"/>
                    </a:lnTo>
                    <a:lnTo>
                      <a:pt x="1955" y="871"/>
                    </a:lnTo>
                    <a:lnTo>
                      <a:pt x="1907" y="897"/>
                    </a:lnTo>
                    <a:lnTo>
                      <a:pt x="1861" y="923"/>
                    </a:lnTo>
                    <a:lnTo>
                      <a:pt x="1815" y="947"/>
                    </a:lnTo>
                    <a:lnTo>
                      <a:pt x="1771" y="970"/>
                    </a:lnTo>
                    <a:lnTo>
                      <a:pt x="1727" y="991"/>
                    </a:lnTo>
                    <a:lnTo>
                      <a:pt x="1685" y="1011"/>
                    </a:lnTo>
                    <a:lnTo>
                      <a:pt x="1645" y="1029"/>
                    </a:lnTo>
                    <a:lnTo>
                      <a:pt x="1608" y="1045"/>
                    </a:lnTo>
                    <a:lnTo>
                      <a:pt x="1573" y="1058"/>
                    </a:lnTo>
                    <a:lnTo>
                      <a:pt x="1542" y="1068"/>
                    </a:lnTo>
                    <a:lnTo>
                      <a:pt x="1515" y="1076"/>
                    </a:lnTo>
                    <a:lnTo>
                      <a:pt x="1496" y="1079"/>
                    </a:lnTo>
                    <a:lnTo>
                      <a:pt x="1473" y="1080"/>
                    </a:lnTo>
                    <a:lnTo>
                      <a:pt x="1443" y="1080"/>
                    </a:lnTo>
                    <a:lnTo>
                      <a:pt x="1408" y="1078"/>
                    </a:lnTo>
                    <a:lnTo>
                      <a:pt x="1369" y="1075"/>
                    </a:lnTo>
                    <a:lnTo>
                      <a:pt x="1325" y="1070"/>
                    </a:lnTo>
                    <a:lnTo>
                      <a:pt x="1278" y="1065"/>
                    </a:lnTo>
                    <a:lnTo>
                      <a:pt x="1228" y="1059"/>
                    </a:lnTo>
                    <a:lnTo>
                      <a:pt x="1174" y="1053"/>
                    </a:lnTo>
                    <a:lnTo>
                      <a:pt x="1119" y="1045"/>
                    </a:lnTo>
                    <a:lnTo>
                      <a:pt x="1061" y="1037"/>
                    </a:lnTo>
                    <a:lnTo>
                      <a:pt x="1002" y="1028"/>
                    </a:lnTo>
                    <a:lnTo>
                      <a:pt x="942" y="1019"/>
                    </a:lnTo>
                    <a:lnTo>
                      <a:pt x="883" y="1010"/>
                    </a:lnTo>
                    <a:lnTo>
                      <a:pt x="822" y="1000"/>
                    </a:lnTo>
                    <a:lnTo>
                      <a:pt x="763" y="990"/>
                    </a:lnTo>
                    <a:lnTo>
                      <a:pt x="705" y="980"/>
                    </a:lnTo>
                    <a:lnTo>
                      <a:pt x="648" y="970"/>
                    </a:lnTo>
                    <a:lnTo>
                      <a:pt x="593" y="961"/>
                    </a:lnTo>
                    <a:lnTo>
                      <a:pt x="540" y="951"/>
                    </a:lnTo>
                    <a:lnTo>
                      <a:pt x="491" y="942"/>
                    </a:lnTo>
                    <a:lnTo>
                      <a:pt x="445" y="934"/>
                    </a:lnTo>
                    <a:lnTo>
                      <a:pt x="403" y="926"/>
                    </a:lnTo>
                    <a:lnTo>
                      <a:pt x="365" y="919"/>
                    </a:lnTo>
                    <a:lnTo>
                      <a:pt x="332" y="912"/>
                    </a:lnTo>
                    <a:lnTo>
                      <a:pt x="305" y="907"/>
                    </a:lnTo>
                    <a:lnTo>
                      <a:pt x="283" y="903"/>
                    </a:lnTo>
                    <a:lnTo>
                      <a:pt x="268" y="899"/>
                    </a:lnTo>
                    <a:lnTo>
                      <a:pt x="240" y="896"/>
                    </a:lnTo>
                    <a:lnTo>
                      <a:pt x="211" y="899"/>
                    </a:lnTo>
                    <a:lnTo>
                      <a:pt x="184" y="906"/>
                    </a:lnTo>
                    <a:lnTo>
                      <a:pt x="157" y="918"/>
                    </a:lnTo>
                    <a:lnTo>
                      <a:pt x="130" y="932"/>
                    </a:lnTo>
                    <a:lnTo>
                      <a:pt x="105" y="948"/>
                    </a:lnTo>
                    <a:lnTo>
                      <a:pt x="80" y="966"/>
                    </a:lnTo>
                    <a:lnTo>
                      <a:pt x="59" y="984"/>
                    </a:lnTo>
                    <a:lnTo>
                      <a:pt x="45" y="994"/>
                    </a:lnTo>
                    <a:lnTo>
                      <a:pt x="34" y="999"/>
                    </a:lnTo>
                    <a:lnTo>
                      <a:pt x="26" y="1000"/>
                    </a:lnTo>
                    <a:lnTo>
                      <a:pt x="19" y="998"/>
                    </a:lnTo>
                    <a:lnTo>
                      <a:pt x="12" y="994"/>
                    </a:lnTo>
                    <a:lnTo>
                      <a:pt x="8" y="988"/>
                    </a:lnTo>
                    <a:lnTo>
                      <a:pt x="5" y="981"/>
                    </a:lnTo>
                    <a:lnTo>
                      <a:pt x="2" y="975"/>
                    </a:lnTo>
                    <a:lnTo>
                      <a:pt x="1" y="969"/>
                    </a:lnTo>
                    <a:lnTo>
                      <a:pt x="1" y="964"/>
                    </a:lnTo>
                    <a:lnTo>
                      <a:pt x="0" y="962"/>
                    </a:lnTo>
                    <a:lnTo>
                      <a:pt x="4" y="907"/>
                    </a:lnTo>
                    <a:lnTo>
                      <a:pt x="8" y="847"/>
                    </a:lnTo>
                    <a:lnTo>
                      <a:pt x="12" y="782"/>
                    </a:lnTo>
                    <a:lnTo>
                      <a:pt x="16" y="712"/>
                    </a:lnTo>
                    <a:lnTo>
                      <a:pt x="22" y="642"/>
                    </a:lnTo>
                    <a:lnTo>
                      <a:pt x="26" y="569"/>
                    </a:lnTo>
                    <a:lnTo>
                      <a:pt x="31" y="495"/>
                    </a:lnTo>
                    <a:lnTo>
                      <a:pt x="35" y="423"/>
                    </a:lnTo>
                    <a:lnTo>
                      <a:pt x="40" y="352"/>
                    </a:lnTo>
                    <a:lnTo>
                      <a:pt x="44" y="286"/>
                    </a:lnTo>
                    <a:lnTo>
                      <a:pt x="48" y="222"/>
                    </a:lnTo>
                    <a:lnTo>
                      <a:pt x="51" y="165"/>
                    </a:lnTo>
                    <a:lnTo>
                      <a:pt x="55" y="113"/>
                    </a:lnTo>
                    <a:lnTo>
                      <a:pt x="57" y="99"/>
                    </a:lnTo>
                    <a:lnTo>
                      <a:pt x="62" y="88"/>
                    </a:lnTo>
                    <a:lnTo>
                      <a:pt x="69" y="79"/>
                    </a:lnTo>
                    <a:lnTo>
                      <a:pt x="78" y="74"/>
                    </a:lnTo>
                    <a:lnTo>
                      <a:pt x="89" y="70"/>
                    </a:lnTo>
                    <a:lnTo>
                      <a:pt x="102" y="67"/>
                    </a:lnTo>
                    <a:lnTo>
                      <a:pt x="117" y="65"/>
                    </a:lnTo>
                    <a:lnTo>
                      <a:pt x="133" y="62"/>
                    </a:lnTo>
                    <a:lnTo>
                      <a:pt x="167" y="57"/>
                    </a:lnTo>
                    <a:lnTo>
                      <a:pt x="205" y="51"/>
                    </a:lnTo>
                    <a:lnTo>
                      <a:pt x="246" y="45"/>
                    </a:lnTo>
                    <a:lnTo>
                      <a:pt x="290" y="37"/>
                    </a:lnTo>
                    <a:lnTo>
                      <a:pt x="335" y="31"/>
                    </a:lnTo>
                    <a:lnTo>
                      <a:pt x="383" y="25"/>
                    </a:lnTo>
                    <a:lnTo>
                      <a:pt x="429" y="19"/>
                    </a:lnTo>
                    <a:lnTo>
                      <a:pt x="475" y="14"/>
                    </a:lnTo>
                    <a:lnTo>
                      <a:pt x="519" y="9"/>
                    </a:lnTo>
                    <a:lnTo>
                      <a:pt x="560" y="5"/>
                    </a:lnTo>
                    <a:lnTo>
                      <a:pt x="598" y="2"/>
                    </a:lnTo>
                    <a:lnTo>
                      <a:pt x="633" y="0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92"/>
              <p:cNvSpPr>
                <a:spLocks noEditPoints="1"/>
              </p:cNvSpPr>
              <p:nvPr/>
            </p:nvSpPr>
            <p:spPr bwMode="auto">
              <a:xfrm>
                <a:off x="4745038" y="5862638"/>
                <a:ext cx="153987" cy="198437"/>
              </a:xfrm>
              <a:custGeom>
                <a:avLst/>
                <a:gdLst>
                  <a:gd name="T0" fmla="*/ 403 w 777"/>
                  <a:gd name="T1" fmla="*/ 600 h 1002"/>
                  <a:gd name="T2" fmla="*/ 373 w 777"/>
                  <a:gd name="T3" fmla="*/ 603 h 1002"/>
                  <a:gd name="T4" fmla="*/ 347 w 777"/>
                  <a:gd name="T5" fmla="*/ 612 h 1002"/>
                  <a:gd name="T6" fmla="*/ 322 w 777"/>
                  <a:gd name="T7" fmla="*/ 625 h 1002"/>
                  <a:gd name="T8" fmla="*/ 300 w 777"/>
                  <a:gd name="T9" fmla="*/ 642 h 1002"/>
                  <a:gd name="T10" fmla="*/ 283 w 777"/>
                  <a:gd name="T11" fmla="*/ 664 h 1002"/>
                  <a:gd name="T12" fmla="*/ 270 w 777"/>
                  <a:gd name="T13" fmla="*/ 687 h 1002"/>
                  <a:gd name="T14" fmla="*/ 261 w 777"/>
                  <a:gd name="T15" fmla="*/ 715 h 1002"/>
                  <a:gd name="T16" fmla="*/ 258 w 777"/>
                  <a:gd name="T17" fmla="*/ 744 h 1002"/>
                  <a:gd name="T18" fmla="*/ 261 w 777"/>
                  <a:gd name="T19" fmla="*/ 773 h 1002"/>
                  <a:gd name="T20" fmla="*/ 270 w 777"/>
                  <a:gd name="T21" fmla="*/ 800 h 1002"/>
                  <a:gd name="T22" fmla="*/ 283 w 777"/>
                  <a:gd name="T23" fmla="*/ 825 h 1002"/>
                  <a:gd name="T24" fmla="*/ 300 w 777"/>
                  <a:gd name="T25" fmla="*/ 847 h 1002"/>
                  <a:gd name="T26" fmla="*/ 322 w 777"/>
                  <a:gd name="T27" fmla="*/ 864 h 1002"/>
                  <a:gd name="T28" fmla="*/ 347 w 777"/>
                  <a:gd name="T29" fmla="*/ 877 h 1002"/>
                  <a:gd name="T30" fmla="*/ 373 w 777"/>
                  <a:gd name="T31" fmla="*/ 885 h 1002"/>
                  <a:gd name="T32" fmla="*/ 403 w 777"/>
                  <a:gd name="T33" fmla="*/ 889 h 1002"/>
                  <a:gd name="T34" fmla="*/ 432 w 777"/>
                  <a:gd name="T35" fmla="*/ 885 h 1002"/>
                  <a:gd name="T36" fmla="*/ 458 w 777"/>
                  <a:gd name="T37" fmla="*/ 877 h 1002"/>
                  <a:gd name="T38" fmla="*/ 483 w 777"/>
                  <a:gd name="T39" fmla="*/ 864 h 1002"/>
                  <a:gd name="T40" fmla="*/ 505 w 777"/>
                  <a:gd name="T41" fmla="*/ 847 h 1002"/>
                  <a:gd name="T42" fmla="*/ 522 w 777"/>
                  <a:gd name="T43" fmla="*/ 825 h 1002"/>
                  <a:gd name="T44" fmla="*/ 535 w 777"/>
                  <a:gd name="T45" fmla="*/ 800 h 1002"/>
                  <a:gd name="T46" fmla="*/ 543 w 777"/>
                  <a:gd name="T47" fmla="*/ 773 h 1002"/>
                  <a:gd name="T48" fmla="*/ 547 w 777"/>
                  <a:gd name="T49" fmla="*/ 744 h 1002"/>
                  <a:gd name="T50" fmla="*/ 543 w 777"/>
                  <a:gd name="T51" fmla="*/ 715 h 1002"/>
                  <a:gd name="T52" fmla="*/ 535 w 777"/>
                  <a:gd name="T53" fmla="*/ 687 h 1002"/>
                  <a:gd name="T54" fmla="*/ 522 w 777"/>
                  <a:gd name="T55" fmla="*/ 664 h 1002"/>
                  <a:gd name="T56" fmla="*/ 505 w 777"/>
                  <a:gd name="T57" fmla="*/ 642 h 1002"/>
                  <a:gd name="T58" fmla="*/ 483 w 777"/>
                  <a:gd name="T59" fmla="*/ 625 h 1002"/>
                  <a:gd name="T60" fmla="*/ 458 w 777"/>
                  <a:gd name="T61" fmla="*/ 612 h 1002"/>
                  <a:gd name="T62" fmla="*/ 432 w 777"/>
                  <a:gd name="T63" fmla="*/ 603 h 1002"/>
                  <a:gd name="T64" fmla="*/ 403 w 777"/>
                  <a:gd name="T65" fmla="*/ 600 h 1002"/>
                  <a:gd name="T66" fmla="*/ 189 w 777"/>
                  <a:gd name="T67" fmla="*/ 0 h 1002"/>
                  <a:gd name="T68" fmla="*/ 710 w 777"/>
                  <a:gd name="T69" fmla="*/ 26 h 1002"/>
                  <a:gd name="T70" fmla="*/ 729 w 777"/>
                  <a:gd name="T71" fmla="*/ 30 h 1002"/>
                  <a:gd name="T72" fmla="*/ 746 w 777"/>
                  <a:gd name="T73" fmla="*/ 38 h 1002"/>
                  <a:gd name="T74" fmla="*/ 760 w 777"/>
                  <a:gd name="T75" fmla="*/ 50 h 1002"/>
                  <a:gd name="T76" fmla="*/ 770 w 777"/>
                  <a:gd name="T77" fmla="*/ 66 h 1002"/>
                  <a:gd name="T78" fmla="*/ 776 w 777"/>
                  <a:gd name="T79" fmla="*/ 83 h 1002"/>
                  <a:gd name="T80" fmla="*/ 777 w 777"/>
                  <a:gd name="T81" fmla="*/ 103 h 1002"/>
                  <a:gd name="T82" fmla="*/ 714 w 777"/>
                  <a:gd name="T83" fmla="*/ 932 h 1002"/>
                  <a:gd name="T84" fmla="*/ 710 w 777"/>
                  <a:gd name="T85" fmla="*/ 951 h 1002"/>
                  <a:gd name="T86" fmla="*/ 700 w 777"/>
                  <a:gd name="T87" fmla="*/ 969 h 1002"/>
                  <a:gd name="T88" fmla="*/ 688 w 777"/>
                  <a:gd name="T89" fmla="*/ 983 h 1002"/>
                  <a:gd name="T90" fmla="*/ 673 w 777"/>
                  <a:gd name="T91" fmla="*/ 993 h 1002"/>
                  <a:gd name="T92" fmla="*/ 654 w 777"/>
                  <a:gd name="T93" fmla="*/ 1000 h 1002"/>
                  <a:gd name="T94" fmla="*/ 635 w 777"/>
                  <a:gd name="T95" fmla="*/ 1002 h 1002"/>
                  <a:gd name="T96" fmla="*/ 57 w 777"/>
                  <a:gd name="T97" fmla="*/ 1002 h 1002"/>
                  <a:gd name="T98" fmla="*/ 39 w 777"/>
                  <a:gd name="T99" fmla="*/ 999 h 1002"/>
                  <a:gd name="T100" fmla="*/ 23 w 777"/>
                  <a:gd name="T101" fmla="*/ 991 h 1002"/>
                  <a:gd name="T102" fmla="*/ 11 w 777"/>
                  <a:gd name="T103" fmla="*/ 980 h 1002"/>
                  <a:gd name="T104" fmla="*/ 3 w 777"/>
                  <a:gd name="T105" fmla="*/ 964 h 1002"/>
                  <a:gd name="T106" fmla="*/ 0 w 777"/>
                  <a:gd name="T107" fmla="*/ 947 h 1002"/>
                  <a:gd name="T108" fmla="*/ 2 w 777"/>
                  <a:gd name="T109" fmla="*/ 929 h 1002"/>
                  <a:gd name="T110" fmla="*/ 97 w 777"/>
                  <a:gd name="T111" fmla="*/ 68 h 1002"/>
                  <a:gd name="T112" fmla="*/ 105 w 777"/>
                  <a:gd name="T113" fmla="*/ 49 h 1002"/>
                  <a:gd name="T114" fmla="*/ 116 w 777"/>
                  <a:gd name="T115" fmla="*/ 33 h 1002"/>
                  <a:gd name="T116" fmla="*/ 131 w 777"/>
                  <a:gd name="T117" fmla="*/ 19 h 1002"/>
                  <a:gd name="T118" fmla="*/ 149 w 777"/>
                  <a:gd name="T119" fmla="*/ 8 h 1002"/>
                  <a:gd name="T120" fmla="*/ 168 w 777"/>
                  <a:gd name="T121" fmla="*/ 2 h 1002"/>
                  <a:gd name="T122" fmla="*/ 189 w 777"/>
                  <a:gd name="T12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77" h="1002">
                    <a:moveTo>
                      <a:pt x="403" y="600"/>
                    </a:moveTo>
                    <a:lnTo>
                      <a:pt x="373" y="603"/>
                    </a:lnTo>
                    <a:lnTo>
                      <a:pt x="347" y="612"/>
                    </a:lnTo>
                    <a:lnTo>
                      <a:pt x="322" y="625"/>
                    </a:lnTo>
                    <a:lnTo>
                      <a:pt x="300" y="642"/>
                    </a:lnTo>
                    <a:lnTo>
                      <a:pt x="283" y="664"/>
                    </a:lnTo>
                    <a:lnTo>
                      <a:pt x="270" y="687"/>
                    </a:lnTo>
                    <a:lnTo>
                      <a:pt x="261" y="715"/>
                    </a:lnTo>
                    <a:lnTo>
                      <a:pt x="258" y="744"/>
                    </a:lnTo>
                    <a:lnTo>
                      <a:pt x="261" y="773"/>
                    </a:lnTo>
                    <a:lnTo>
                      <a:pt x="270" y="800"/>
                    </a:lnTo>
                    <a:lnTo>
                      <a:pt x="283" y="825"/>
                    </a:lnTo>
                    <a:lnTo>
                      <a:pt x="300" y="847"/>
                    </a:lnTo>
                    <a:lnTo>
                      <a:pt x="322" y="864"/>
                    </a:lnTo>
                    <a:lnTo>
                      <a:pt x="347" y="877"/>
                    </a:lnTo>
                    <a:lnTo>
                      <a:pt x="373" y="885"/>
                    </a:lnTo>
                    <a:lnTo>
                      <a:pt x="403" y="889"/>
                    </a:lnTo>
                    <a:lnTo>
                      <a:pt x="432" y="885"/>
                    </a:lnTo>
                    <a:lnTo>
                      <a:pt x="458" y="877"/>
                    </a:lnTo>
                    <a:lnTo>
                      <a:pt x="483" y="864"/>
                    </a:lnTo>
                    <a:lnTo>
                      <a:pt x="505" y="847"/>
                    </a:lnTo>
                    <a:lnTo>
                      <a:pt x="522" y="825"/>
                    </a:lnTo>
                    <a:lnTo>
                      <a:pt x="535" y="800"/>
                    </a:lnTo>
                    <a:lnTo>
                      <a:pt x="543" y="773"/>
                    </a:lnTo>
                    <a:lnTo>
                      <a:pt x="547" y="744"/>
                    </a:lnTo>
                    <a:lnTo>
                      <a:pt x="543" y="715"/>
                    </a:lnTo>
                    <a:lnTo>
                      <a:pt x="535" y="687"/>
                    </a:lnTo>
                    <a:lnTo>
                      <a:pt x="522" y="664"/>
                    </a:lnTo>
                    <a:lnTo>
                      <a:pt x="505" y="642"/>
                    </a:lnTo>
                    <a:lnTo>
                      <a:pt x="483" y="625"/>
                    </a:lnTo>
                    <a:lnTo>
                      <a:pt x="458" y="612"/>
                    </a:lnTo>
                    <a:lnTo>
                      <a:pt x="432" y="603"/>
                    </a:lnTo>
                    <a:lnTo>
                      <a:pt x="403" y="600"/>
                    </a:lnTo>
                    <a:close/>
                    <a:moveTo>
                      <a:pt x="189" y="0"/>
                    </a:moveTo>
                    <a:lnTo>
                      <a:pt x="710" y="26"/>
                    </a:lnTo>
                    <a:lnTo>
                      <a:pt x="729" y="30"/>
                    </a:lnTo>
                    <a:lnTo>
                      <a:pt x="746" y="38"/>
                    </a:lnTo>
                    <a:lnTo>
                      <a:pt x="760" y="50"/>
                    </a:lnTo>
                    <a:lnTo>
                      <a:pt x="770" y="66"/>
                    </a:lnTo>
                    <a:lnTo>
                      <a:pt x="776" y="83"/>
                    </a:lnTo>
                    <a:lnTo>
                      <a:pt x="777" y="103"/>
                    </a:lnTo>
                    <a:lnTo>
                      <a:pt x="714" y="932"/>
                    </a:lnTo>
                    <a:lnTo>
                      <a:pt x="710" y="951"/>
                    </a:lnTo>
                    <a:lnTo>
                      <a:pt x="700" y="969"/>
                    </a:lnTo>
                    <a:lnTo>
                      <a:pt x="688" y="983"/>
                    </a:lnTo>
                    <a:lnTo>
                      <a:pt x="673" y="993"/>
                    </a:lnTo>
                    <a:lnTo>
                      <a:pt x="654" y="1000"/>
                    </a:lnTo>
                    <a:lnTo>
                      <a:pt x="635" y="1002"/>
                    </a:lnTo>
                    <a:lnTo>
                      <a:pt x="57" y="1002"/>
                    </a:lnTo>
                    <a:lnTo>
                      <a:pt x="39" y="999"/>
                    </a:lnTo>
                    <a:lnTo>
                      <a:pt x="23" y="991"/>
                    </a:lnTo>
                    <a:lnTo>
                      <a:pt x="11" y="980"/>
                    </a:lnTo>
                    <a:lnTo>
                      <a:pt x="3" y="964"/>
                    </a:lnTo>
                    <a:lnTo>
                      <a:pt x="0" y="947"/>
                    </a:lnTo>
                    <a:lnTo>
                      <a:pt x="2" y="929"/>
                    </a:lnTo>
                    <a:lnTo>
                      <a:pt x="97" y="68"/>
                    </a:lnTo>
                    <a:lnTo>
                      <a:pt x="105" y="49"/>
                    </a:lnTo>
                    <a:lnTo>
                      <a:pt x="116" y="33"/>
                    </a:lnTo>
                    <a:lnTo>
                      <a:pt x="131" y="19"/>
                    </a:lnTo>
                    <a:lnTo>
                      <a:pt x="149" y="8"/>
                    </a:lnTo>
                    <a:lnTo>
                      <a:pt x="168" y="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526477" y="1894786"/>
              <a:ext cx="619429" cy="594896"/>
              <a:chOff x="6300788" y="5084763"/>
              <a:chExt cx="481013" cy="461962"/>
            </a:xfrm>
            <a:solidFill>
              <a:schemeClr val="bg1"/>
            </a:solidFill>
          </p:grpSpPr>
          <p:sp>
            <p:nvSpPr>
              <p:cNvPr id="77" name="Freeform 97"/>
              <p:cNvSpPr>
                <a:spLocks/>
              </p:cNvSpPr>
              <p:nvPr/>
            </p:nvSpPr>
            <p:spPr bwMode="auto">
              <a:xfrm>
                <a:off x="6370638" y="5146675"/>
                <a:ext cx="109538" cy="107950"/>
              </a:xfrm>
              <a:custGeom>
                <a:avLst/>
                <a:gdLst>
                  <a:gd name="T0" fmla="*/ 301 w 766"/>
                  <a:gd name="T1" fmla="*/ 0 h 746"/>
                  <a:gd name="T2" fmla="*/ 342 w 766"/>
                  <a:gd name="T3" fmla="*/ 3 h 746"/>
                  <a:gd name="T4" fmla="*/ 381 w 766"/>
                  <a:gd name="T5" fmla="*/ 11 h 746"/>
                  <a:gd name="T6" fmla="*/ 418 w 766"/>
                  <a:gd name="T7" fmla="*/ 23 h 746"/>
                  <a:gd name="T8" fmla="*/ 452 w 766"/>
                  <a:gd name="T9" fmla="*/ 41 h 746"/>
                  <a:gd name="T10" fmla="*/ 485 w 766"/>
                  <a:gd name="T11" fmla="*/ 62 h 746"/>
                  <a:gd name="T12" fmla="*/ 513 w 766"/>
                  <a:gd name="T13" fmla="*/ 88 h 746"/>
                  <a:gd name="T14" fmla="*/ 539 w 766"/>
                  <a:gd name="T15" fmla="*/ 117 h 746"/>
                  <a:gd name="T16" fmla="*/ 560 w 766"/>
                  <a:gd name="T17" fmla="*/ 149 h 746"/>
                  <a:gd name="T18" fmla="*/ 578 w 766"/>
                  <a:gd name="T19" fmla="*/ 183 h 746"/>
                  <a:gd name="T20" fmla="*/ 591 w 766"/>
                  <a:gd name="T21" fmla="*/ 220 h 746"/>
                  <a:gd name="T22" fmla="*/ 599 w 766"/>
                  <a:gd name="T23" fmla="*/ 260 h 746"/>
                  <a:gd name="T24" fmla="*/ 601 w 766"/>
                  <a:gd name="T25" fmla="*/ 301 h 746"/>
                  <a:gd name="T26" fmla="*/ 599 w 766"/>
                  <a:gd name="T27" fmla="*/ 340 h 746"/>
                  <a:gd name="T28" fmla="*/ 591 w 766"/>
                  <a:gd name="T29" fmla="*/ 376 h 746"/>
                  <a:gd name="T30" fmla="*/ 579 w 766"/>
                  <a:gd name="T31" fmla="*/ 411 h 746"/>
                  <a:gd name="T32" fmla="*/ 563 w 766"/>
                  <a:gd name="T33" fmla="*/ 445 h 746"/>
                  <a:gd name="T34" fmla="*/ 766 w 766"/>
                  <a:gd name="T35" fmla="*/ 636 h 746"/>
                  <a:gd name="T36" fmla="*/ 729 w 766"/>
                  <a:gd name="T37" fmla="*/ 670 h 746"/>
                  <a:gd name="T38" fmla="*/ 694 w 766"/>
                  <a:gd name="T39" fmla="*/ 707 h 746"/>
                  <a:gd name="T40" fmla="*/ 662 w 766"/>
                  <a:gd name="T41" fmla="*/ 746 h 746"/>
                  <a:gd name="T42" fmla="*/ 459 w 766"/>
                  <a:gd name="T43" fmla="*/ 555 h 746"/>
                  <a:gd name="T44" fmla="*/ 424 w 766"/>
                  <a:gd name="T45" fmla="*/ 574 h 746"/>
                  <a:gd name="T46" fmla="*/ 385 w 766"/>
                  <a:gd name="T47" fmla="*/ 588 h 746"/>
                  <a:gd name="T48" fmla="*/ 344 w 766"/>
                  <a:gd name="T49" fmla="*/ 598 h 746"/>
                  <a:gd name="T50" fmla="*/ 301 w 766"/>
                  <a:gd name="T51" fmla="*/ 601 h 746"/>
                  <a:gd name="T52" fmla="*/ 261 w 766"/>
                  <a:gd name="T53" fmla="*/ 599 h 746"/>
                  <a:gd name="T54" fmla="*/ 221 w 766"/>
                  <a:gd name="T55" fmla="*/ 590 h 746"/>
                  <a:gd name="T56" fmla="*/ 184 w 766"/>
                  <a:gd name="T57" fmla="*/ 577 h 746"/>
                  <a:gd name="T58" fmla="*/ 149 w 766"/>
                  <a:gd name="T59" fmla="*/ 560 h 746"/>
                  <a:gd name="T60" fmla="*/ 117 w 766"/>
                  <a:gd name="T61" fmla="*/ 538 h 746"/>
                  <a:gd name="T62" fmla="*/ 88 w 766"/>
                  <a:gd name="T63" fmla="*/ 513 h 746"/>
                  <a:gd name="T64" fmla="*/ 63 w 766"/>
                  <a:gd name="T65" fmla="*/ 484 h 746"/>
                  <a:gd name="T66" fmla="*/ 41 w 766"/>
                  <a:gd name="T67" fmla="*/ 452 h 746"/>
                  <a:gd name="T68" fmla="*/ 24 w 766"/>
                  <a:gd name="T69" fmla="*/ 417 h 746"/>
                  <a:gd name="T70" fmla="*/ 11 w 766"/>
                  <a:gd name="T71" fmla="*/ 380 h 746"/>
                  <a:gd name="T72" fmla="*/ 3 w 766"/>
                  <a:gd name="T73" fmla="*/ 342 h 746"/>
                  <a:gd name="T74" fmla="*/ 0 w 766"/>
                  <a:gd name="T75" fmla="*/ 301 h 746"/>
                  <a:gd name="T76" fmla="*/ 3 w 766"/>
                  <a:gd name="T77" fmla="*/ 260 h 746"/>
                  <a:gd name="T78" fmla="*/ 11 w 766"/>
                  <a:gd name="T79" fmla="*/ 220 h 746"/>
                  <a:gd name="T80" fmla="*/ 24 w 766"/>
                  <a:gd name="T81" fmla="*/ 183 h 746"/>
                  <a:gd name="T82" fmla="*/ 41 w 766"/>
                  <a:gd name="T83" fmla="*/ 149 h 746"/>
                  <a:gd name="T84" fmla="*/ 63 w 766"/>
                  <a:gd name="T85" fmla="*/ 117 h 746"/>
                  <a:gd name="T86" fmla="*/ 88 w 766"/>
                  <a:gd name="T87" fmla="*/ 88 h 746"/>
                  <a:gd name="T88" fmla="*/ 117 w 766"/>
                  <a:gd name="T89" fmla="*/ 62 h 746"/>
                  <a:gd name="T90" fmla="*/ 149 w 766"/>
                  <a:gd name="T91" fmla="*/ 41 h 746"/>
                  <a:gd name="T92" fmla="*/ 184 w 766"/>
                  <a:gd name="T93" fmla="*/ 23 h 746"/>
                  <a:gd name="T94" fmla="*/ 221 w 766"/>
                  <a:gd name="T95" fmla="*/ 11 h 746"/>
                  <a:gd name="T96" fmla="*/ 261 w 766"/>
                  <a:gd name="T97" fmla="*/ 3 h 746"/>
                  <a:gd name="T98" fmla="*/ 301 w 766"/>
                  <a:gd name="T9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6" h="746">
                    <a:moveTo>
                      <a:pt x="301" y="0"/>
                    </a:moveTo>
                    <a:lnTo>
                      <a:pt x="342" y="3"/>
                    </a:lnTo>
                    <a:lnTo>
                      <a:pt x="381" y="11"/>
                    </a:lnTo>
                    <a:lnTo>
                      <a:pt x="418" y="23"/>
                    </a:lnTo>
                    <a:lnTo>
                      <a:pt x="452" y="41"/>
                    </a:lnTo>
                    <a:lnTo>
                      <a:pt x="485" y="62"/>
                    </a:lnTo>
                    <a:lnTo>
                      <a:pt x="513" y="88"/>
                    </a:lnTo>
                    <a:lnTo>
                      <a:pt x="539" y="117"/>
                    </a:lnTo>
                    <a:lnTo>
                      <a:pt x="560" y="149"/>
                    </a:lnTo>
                    <a:lnTo>
                      <a:pt x="578" y="183"/>
                    </a:lnTo>
                    <a:lnTo>
                      <a:pt x="591" y="220"/>
                    </a:lnTo>
                    <a:lnTo>
                      <a:pt x="599" y="260"/>
                    </a:lnTo>
                    <a:lnTo>
                      <a:pt x="601" y="301"/>
                    </a:lnTo>
                    <a:lnTo>
                      <a:pt x="599" y="340"/>
                    </a:lnTo>
                    <a:lnTo>
                      <a:pt x="591" y="376"/>
                    </a:lnTo>
                    <a:lnTo>
                      <a:pt x="579" y="411"/>
                    </a:lnTo>
                    <a:lnTo>
                      <a:pt x="563" y="445"/>
                    </a:lnTo>
                    <a:lnTo>
                      <a:pt x="766" y="636"/>
                    </a:lnTo>
                    <a:lnTo>
                      <a:pt x="729" y="670"/>
                    </a:lnTo>
                    <a:lnTo>
                      <a:pt x="694" y="707"/>
                    </a:lnTo>
                    <a:lnTo>
                      <a:pt x="662" y="746"/>
                    </a:lnTo>
                    <a:lnTo>
                      <a:pt x="459" y="555"/>
                    </a:lnTo>
                    <a:lnTo>
                      <a:pt x="424" y="574"/>
                    </a:lnTo>
                    <a:lnTo>
                      <a:pt x="385" y="588"/>
                    </a:lnTo>
                    <a:lnTo>
                      <a:pt x="344" y="598"/>
                    </a:lnTo>
                    <a:lnTo>
                      <a:pt x="301" y="601"/>
                    </a:lnTo>
                    <a:lnTo>
                      <a:pt x="261" y="599"/>
                    </a:lnTo>
                    <a:lnTo>
                      <a:pt x="221" y="590"/>
                    </a:lnTo>
                    <a:lnTo>
                      <a:pt x="184" y="577"/>
                    </a:lnTo>
                    <a:lnTo>
                      <a:pt x="149" y="560"/>
                    </a:lnTo>
                    <a:lnTo>
                      <a:pt x="117" y="538"/>
                    </a:lnTo>
                    <a:lnTo>
                      <a:pt x="88" y="513"/>
                    </a:lnTo>
                    <a:lnTo>
                      <a:pt x="63" y="484"/>
                    </a:lnTo>
                    <a:lnTo>
                      <a:pt x="41" y="452"/>
                    </a:lnTo>
                    <a:lnTo>
                      <a:pt x="24" y="417"/>
                    </a:lnTo>
                    <a:lnTo>
                      <a:pt x="11" y="380"/>
                    </a:lnTo>
                    <a:lnTo>
                      <a:pt x="3" y="342"/>
                    </a:lnTo>
                    <a:lnTo>
                      <a:pt x="0" y="301"/>
                    </a:lnTo>
                    <a:lnTo>
                      <a:pt x="3" y="260"/>
                    </a:lnTo>
                    <a:lnTo>
                      <a:pt x="11" y="220"/>
                    </a:lnTo>
                    <a:lnTo>
                      <a:pt x="24" y="183"/>
                    </a:lnTo>
                    <a:lnTo>
                      <a:pt x="41" y="149"/>
                    </a:lnTo>
                    <a:lnTo>
                      <a:pt x="63" y="117"/>
                    </a:lnTo>
                    <a:lnTo>
                      <a:pt x="88" y="88"/>
                    </a:lnTo>
                    <a:lnTo>
                      <a:pt x="117" y="62"/>
                    </a:lnTo>
                    <a:lnTo>
                      <a:pt x="149" y="41"/>
                    </a:lnTo>
                    <a:lnTo>
                      <a:pt x="184" y="23"/>
                    </a:lnTo>
                    <a:lnTo>
                      <a:pt x="221" y="11"/>
                    </a:lnTo>
                    <a:lnTo>
                      <a:pt x="261" y="3"/>
                    </a:lnTo>
                    <a:lnTo>
                      <a:pt x="3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98"/>
              <p:cNvSpPr>
                <a:spLocks/>
              </p:cNvSpPr>
              <p:nvPr/>
            </p:nvSpPr>
            <p:spPr bwMode="auto">
              <a:xfrm>
                <a:off x="6584951" y="5084763"/>
                <a:ext cx="112713" cy="149225"/>
              </a:xfrm>
              <a:custGeom>
                <a:avLst/>
                <a:gdLst>
                  <a:gd name="T0" fmla="*/ 482 w 783"/>
                  <a:gd name="T1" fmla="*/ 0 h 1042"/>
                  <a:gd name="T2" fmla="*/ 482 w 783"/>
                  <a:gd name="T3" fmla="*/ 0 h 1042"/>
                  <a:gd name="T4" fmla="*/ 523 w 783"/>
                  <a:gd name="T5" fmla="*/ 4 h 1042"/>
                  <a:gd name="T6" fmla="*/ 562 w 783"/>
                  <a:gd name="T7" fmla="*/ 12 h 1042"/>
                  <a:gd name="T8" fmla="*/ 599 w 783"/>
                  <a:gd name="T9" fmla="*/ 25 h 1042"/>
                  <a:gd name="T10" fmla="*/ 634 w 783"/>
                  <a:gd name="T11" fmla="*/ 42 h 1042"/>
                  <a:gd name="T12" fmla="*/ 666 w 783"/>
                  <a:gd name="T13" fmla="*/ 64 h 1042"/>
                  <a:gd name="T14" fmla="*/ 694 w 783"/>
                  <a:gd name="T15" fmla="*/ 89 h 1042"/>
                  <a:gd name="T16" fmla="*/ 720 w 783"/>
                  <a:gd name="T17" fmla="*/ 118 h 1042"/>
                  <a:gd name="T18" fmla="*/ 741 w 783"/>
                  <a:gd name="T19" fmla="*/ 149 h 1042"/>
                  <a:gd name="T20" fmla="*/ 759 w 783"/>
                  <a:gd name="T21" fmla="*/ 184 h 1042"/>
                  <a:gd name="T22" fmla="*/ 772 w 783"/>
                  <a:gd name="T23" fmla="*/ 222 h 1042"/>
                  <a:gd name="T24" fmla="*/ 780 w 783"/>
                  <a:gd name="T25" fmla="*/ 261 h 1042"/>
                  <a:gd name="T26" fmla="*/ 783 w 783"/>
                  <a:gd name="T27" fmla="*/ 301 h 1042"/>
                  <a:gd name="T28" fmla="*/ 780 w 783"/>
                  <a:gd name="T29" fmla="*/ 342 h 1042"/>
                  <a:gd name="T30" fmla="*/ 772 w 783"/>
                  <a:gd name="T31" fmla="*/ 381 h 1042"/>
                  <a:gd name="T32" fmla="*/ 759 w 783"/>
                  <a:gd name="T33" fmla="*/ 419 h 1042"/>
                  <a:gd name="T34" fmla="*/ 741 w 783"/>
                  <a:gd name="T35" fmla="*/ 453 h 1042"/>
                  <a:gd name="T36" fmla="*/ 720 w 783"/>
                  <a:gd name="T37" fmla="*/ 485 h 1042"/>
                  <a:gd name="T38" fmla="*/ 694 w 783"/>
                  <a:gd name="T39" fmla="*/ 514 h 1042"/>
                  <a:gd name="T40" fmla="*/ 666 w 783"/>
                  <a:gd name="T41" fmla="*/ 539 h 1042"/>
                  <a:gd name="T42" fmla="*/ 634 w 783"/>
                  <a:gd name="T43" fmla="*/ 560 h 1042"/>
                  <a:gd name="T44" fmla="*/ 599 w 783"/>
                  <a:gd name="T45" fmla="*/ 578 h 1042"/>
                  <a:gd name="T46" fmla="*/ 562 w 783"/>
                  <a:gd name="T47" fmla="*/ 591 h 1042"/>
                  <a:gd name="T48" fmla="*/ 523 w 783"/>
                  <a:gd name="T49" fmla="*/ 599 h 1042"/>
                  <a:gd name="T50" fmla="*/ 482 w 783"/>
                  <a:gd name="T51" fmla="*/ 602 h 1042"/>
                  <a:gd name="T52" fmla="*/ 454 w 783"/>
                  <a:gd name="T53" fmla="*/ 600 h 1042"/>
                  <a:gd name="T54" fmla="*/ 426 w 783"/>
                  <a:gd name="T55" fmla="*/ 595 h 1042"/>
                  <a:gd name="T56" fmla="*/ 398 w 783"/>
                  <a:gd name="T57" fmla="*/ 589 h 1042"/>
                  <a:gd name="T58" fmla="*/ 130 w 783"/>
                  <a:gd name="T59" fmla="*/ 1042 h 1042"/>
                  <a:gd name="T60" fmla="*/ 88 w 783"/>
                  <a:gd name="T61" fmla="*/ 1012 h 1042"/>
                  <a:gd name="T62" fmla="*/ 46 w 783"/>
                  <a:gd name="T63" fmla="*/ 987 h 1042"/>
                  <a:gd name="T64" fmla="*/ 0 w 783"/>
                  <a:gd name="T65" fmla="*/ 964 h 1042"/>
                  <a:gd name="T66" fmla="*/ 268 w 783"/>
                  <a:gd name="T67" fmla="*/ 513 h 1042"/>
                  <a:gd name="T68" fmla="*/ 243 w 783"/>
                  <a:gd name="T69" fmla="*/ 484 h 1042"/>
                  <a:gd name="T70" fmla="*/ 222 w 783"/>
                  <a:gd name="T71" fmla="*/ 452 h 1042"/>
                  <a:gd name="T72" fmla="*/ 205 w 783"/>
                  <a:gd name="T73" fmla="*/ 418 h 1042"/>
                  <a:gd name="T74" fmla="*/ 192 w 783"/>
                  <a:gd name="T75" fmla="*/ 381 h 1042"/>
                  <a:gd name="T76" fmla="*/ 184 w 783"/>
                  <a:gd name="T77" fmla="*/ 342 h 1042"/>
                  <a:gd name="T78" fmla="*/ 181 w 783"/>
                  <a:gd name="T79" fmla="*/ 301 h 1042"/>
                  <a:gd name="T80" fmla="*/ 184 w 783"/>
                  <a:gd name="T81" fmla="*/ 261 h 1042"/>
                  <a:gd name="T82" fmla="*/ 192 w 783"/>
                  <a:gd name="T83" fmla="*/ 221 h 1042"/>
                  <a:gd name="T84" fmla="*/ 205 w 783"/>
                  <a:gd name="T85" fmla="*/ 184 h 1042"/>
                  <a:gd name="T86" fmla="*/ 222 w 783"/>
                  <a:gd name="T87" fmla="*/ 149 h 1042"/>
                  <a:gd name="T88" fmla="*/ 244 w 783"/>
                  <a:gd name="T89" fmla="*/ 118 h 1042"/>
                  <a:gd name="T90" fmla="*/ 269 w 783"/>
                  <a:gd name="T91" fmla="*/ 89 h 1042"/>
                  <a:gd name="T92" fmla="*/ 299 w 783"/>
                  <a:gd name="T93" fmla="*/ 64 h 1042"/>
                  <a:gd name="T94" fmla="*/ 330 w 783"/>
                  <a:gd name="T95" fmla="*/ 42 h 1042"/>
                  <a:gd name="T96" fmla="*/ 365 w 783"/>
                  <a:gd name="T97" fmla="*/ 25 h 1042"/>
                  <a:gd name="T98" fmla="*/ 402 w 783"/>
                  <a:gd name="T99" fmla="*/ 12 h 1042"/>
                  <a:gd name="T100" fmla="*/ 441 w 783"/>
                  <a:gd name="T101" fmla="*/ 4 h 1042"/>
                  <a:gd name="T102" fmla="*/ 482 w 783"/>
                  <a:gd name="T103" fmla="*/ 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3" h="1042">
                    <a:moveTo>
                      <a:pt x="482" y="0"/>
                    </a:moveTo>
                    <a:lnTo>
                      <a:pt x="482" y="0"/>
                    </a:lnTo>
                    <a:lnTo>
                      <a:pt x="523" y="4"/>
                    </a:lnTo>
                    <a:lnTo>
                      <a:pt x="562" y="12"/>
                    </a:lnTo>
                    <a:lnTo>
                      <a:pt x="599" y="25"/>
                    </a:lnTo>
                    <a:lnTo>
                      <a:pt x="634" y="42"/>
                    </a:lnTo>
                    <a:lnTo>
                      <a:pt x="666" y="64"/>
                    </a:lnTo>
                    <a:lnTo>
                      <a:pt x="694" y="89"/>
                    </a:lnTo>
                    <a:lnTo>
                      <a:pt x="720" y="118"/>
                    </a:lnTo>
                    <a:lnTo>
                      <a:pt x="741" y="149"/>
                    </a:lnTo>
                    <a:lnTo>
                      <a:pt x="759" y="184"/>
                    </a:lnTo>
                    <a:lnTo>
                      <a:pt x="772" y="222"/>
                    </a:lnTo>
                    <a:lnTo>
                      <a:pt x="780" y="261"/>
                    </a:lnTo>
                    <a:lnTo>
                      <a:pt x="783" y="301"/>
                    </a:lnTo>
                    <a:lnTo>
                      <a:pt x="780" y="342"/>
                    </a:lnTo>
                    <a:lnTo>
                      <a:pt x="772" y="381"/>
                    </a:lnTo>
                    <a:lnTo>
                      <a:pt x="759" y="419"/>
                    </a:lnTo>
                    <a:lnTo>
                      <a:pt x="741" y="453"/>
                    </a:lnTo>
                    <a:lnTo>
                      <a:pt x="720" y="485"/>
                    </a:lnTo>
                    <a:lnTo>
                      <a:pt x="694" y="514"/>
                    </a:lnTo>
                    <a:lnTo>
                      <a:pt x="666" y="539"/>
                    </a:lnTo>
                    <a:lnTo>
                      <a:pt x="634" y="560"/>
                    </a:lnTo>
                    <a:lnTo>
                      <a:pt x="599" y="578"/>
                    </a:lnTo>
                    <a:lnTo>
                      <a:pt x="562" y="591"/>
                    </a:lnTo>
                    <a:lnTo>
                      <a:pt x="523" y="599"/>
                    </a:lnTo>
                    <a:lnTo>
                      <a:pt x="482" y="602"/>
                    </a:lnTo>
                    <a:lnTo>
                      <a:pt x="454" y="600"/>
                    </a:lnTo>
                    <a:lnTo>
                      <a:pt x="426" y="595"/>
                    </a:lnTo>
                    <a:lnTo>
                      <a:pt x="398" y="589"/>
                    </a:lnTo>
                    <a:lnTo>
                      <a:pt x="130" y="1042"/>
                    </a:lnTo>
                    <a:lnTo>
                      <a:pt x="88" y="1012"/>
                    </a:lnTo>
                    <a:lnTo>
                      <a:pt x="46" y="987"/>
                    </a:lnTo>
                    <a:lnTo>
                      <a:pt x="0" y="964"/>
                    </a:lnTo>
                    <a:lnTo>
                      <a:pt x="268" y="513"/>
                    </a:lnTo>
                    <a:lnTo>
                      <a:pt x="243" y="484"/>
                    </a:lnTo>
                    <a:lnTo>
                      <a:pt x="222" y="452"/>
                    </a:lnTo>
                    <a:lnTo>
                      <a:pt x="205" y="418"/>
                    </a:lnTo>
                    <a:lnTo>
                      <a:pt x="192" y="381"/>
                    </a:lnTo>
                    <a:lnTo>
                      <a:pt x="184" y="342"/>
                    </a:lnTo>
                    <a:lnTo>
                      <a:pt x="181" y="301"/>
                    </a:lnTo>
                    <a:lnTo>
                      <a:pt x="184" y="261"/>
                    </a:lnTo>
                    <a:lnTo>
                      <a:pt x="192" y="221"/>
                    </a:lnTo>
                    <a:lnTo>
                      <a:pt x="205" y="184"/>
                    </a:lnTo>
                    <a:lnTo>
                      <a:pt x="222" y="149"/>
                    </a:lnTo>
                    <a:lnTo>
                      <a:pt x="244" y="118"/>
                    </a:lnTo>
                    <a:lnTo>
                      <a:pt x="269" y="89"/>
                    </a:lnTo>
                    <a:lnTo>
                      <a:pt x="299" y="64"/>
                    </a:lnTo>
                    <a:lnTo>
                      <a:pt x="330" y="42"/>
                    </a:lnTo>
                    <a:lnTo>
                      <a:pt x="365" y="25"/>
                    </a:lnTo>
                    <a:lnTo>
                      <a:pt x="402" y="12"/>
                    </a:lnTo>
                    <a:lnTo>
                      <a:pt x="441" y="4"/>
                    </a:lnTo>
                    <a:lnTo>
                      <a:pt x="4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99"/>
              <p:cNvSpPr>
                <a:spLocks/>
              </p:cNvSpPr>
              <p:nvPr/>
            </p:nvSpPr>
            <p:spPr bwMode="auto">
              <a:xfrm>
                <a:off x="6642101" y="5289550"/>
                <a:ext cx="139700" cy="87313"/>
              </a:xfrm>
              <a:custGeom>
                <a:avLst/>
                <a:gdLst>
                  <a:gd name="T0" fmla="*/ 670 w 970"/>
                  <a:gd name="T1" fmla="*/ 0 h 601"/>
                  <a:gd name="T2" fmla="*/ 711 w 970"/>
                  <a:gd name="T3" fmla="*/ 2 h 601"/>
                  <a:gd name="T4" fmla="*/ 750 w 970"/>
                  <a:gd name="T5" fmla="*/ 11 h 601"/>
                  <a:gd name="T6" fmla="*/ 787 w 970"/>
                  <a:gd name="T7" fmla="*/ 24 h 601"/>
                  <a:gd name="T8" fmla="*/ 821 w 970"/>
                  <a:gd name="T9" fmla="*/ 41 h 601"/>
                  <a:gd name="T10" fmla="*/ 854 w 970"/>
                  <a:gd name="T11" fmla="*/ 63 h 601"/>
                  <a:gd name="T12" fmla="*/ 883 w 970"/>
                  <a:gd name="T13" fmla="*/ 88 h 601"/>
                  <a:gd name="T14" fmla="*/ 908 w 970"/>
                  <a:gd name="T15" fmla="*/ 117 h 601"/>
                  <a:gd name="T16" fmla="*/ 930 w 970"/>
                  <a:gd name="T17" fmla="*/ 149 h 601"/>
                  <a:gd name="T18" fmla="*/ 947 w 970"/>
                  <a:gd name="T19" fmla="*/ 184 h 601"/>
                  <a:gd name="T20" fmla="*/ 960 w 970"/>
                  <a:gd name="T21" fmla="*/ 221 h 601"/>
                  <a:gd name="T22" fmla="*/ 968 w 970"/>
                  <a:gd name="T23" fmla="*/ 259 h 601"/>
                  <a:gd name="T24" fmla="*/ 970 w 970"/>
                  <a:gd name="T25" fmla="*/ 300 h 601"/>
                  <a:gd name="T26" fmla="*/ 968 w 970"/>
                  <a:gd name="T27" fmla="*/ 341 h 601"/>
                  <a:gd name="T28" fmla="*/ 960 w 970"/>
                  <a:gd name="T29" fmla="*/ 381 h 601"/>
                  <a:gd name="T30" fmla="*/ 947 w 970"/>
                  <a:gd name="T31" fmla="*/ 418 h 601"/>
                  <a:gd name="T32" fmla="*/ 930 w 970"/>
                  <a:gd name="T33" fmla="*/ 452 h 601"/>
                  <a:gd name="T34" fmla="*/ 908 w 970"/>
                  <a:gd name="T35" fmla="*/ 484 h 601"/>
                  <a:gd name="T36" fmla="*/ 883 w 970"/>
                  <a:gd name="T37" fmla="*/ 513 h 601"/>
                  <a:gd name="T38" fmla="*/ 854 w 970"/>
                  <a:gd name="T39" fmla="*/ 538 h 601"/>
                  <a:gd name="T40" fmla="*/ 821 w 970"/>
                  <a:gd name="T41" fmla="*/ 560 h 601"/>
                  <a:gd name="T42" fmla="*/ 787 w 970"/>
                  <a:gd name="T43" fmla="*/ 578 h 601"/>
                  <a:gd name="T44" fmla="*/ 750 w 970"/>
                  <a:gd name="T45" fmla="*/ 590 h 601"/>
                  <a:gd name="T46" fmla="*/ 711 w 970"/>
                  <a:gd name="T47" fmla="*/ 598 h 601"/>
                  <a:gd name="T48" fmla="*/ 670 w 970"/>
                  <a:gd name="T49" fmla="*/ 601 h 601"/>
                  <a:gd name="T50" fmla="*/ 630 w 970"/>
                  <a:gd name="T51" fmla="*/ 598 h 601"/>
                  <a:gd name="T52" fmla="*/ 592 w 970"/>
                  <a:gd name="T53" fmla="*/ 591 h 601"/>
                  <a:gd name="T54" fmla="*/ 555 w 970"/>
                  <a:gd name="T55" fmla="*/ 578 h 601"/>
                  <a:gd name="T56" fmla="*/ 520 w 970"/>
                  <a:gd name="T57" fmla="*/ 561 h 601"/>
                  <a:gd name="T58" fmla="*/ 489 w 970"/>
                  <a:gd name="T59" fmla="*/ 540 h 601"/>
                  <a:gd name="T60" fmla="*/ 460 w 970"/>
                  <a:gd name="T61" fmla="*/ 515 h 601"/>
                  <a:gd name="T62" fmla="*/ 436 w 970"/>
                  <a:gd name="T63" fmla="*/ 487 h 601"/>
                  <a:gd name="T64" fmla="*/ 413 w 970"/>
                  <a:gd name="T65" fmla="*/ 455 h 601"/>
                  <a:gd name="T66" fmla="*/ 396 w 970"/>
                  <a:gd name="T67" fmla="*/ 422 h 601"/>
                  <a:gd name="T68" fmla="*/ 383 w 970"/>
                  <a:gd name="T69" fmla="*/ 386 h 601"/>
                  <a:gd name="T70" fmla="*/ 375 w 970"/>
                  <a:gd name="T71" fmla="*/ 347 h 601"/>
                  <a:gd name="T72" fmla="*/ 0 w 970"/>
                  <a:gd name="T73" fmla="*/ 310 h 601"/>
                  <a:gd name="T74" fmla="*/ 8 w 970"/>
                  <a:gd name="T75" fmla="*/ 265 h 601"/>
                  <a:gd name="T76" fmla="*/ 14 w 970"/>
                  <a:gd name="T77" fmla="*/ 217 h 601"/>
                  <a:gd name="T78" fmla="*/ 16 w 970"/>
                  <a:gd name="T79" fmla="*/ 168 h 601"/>
                  <a:gd name="T80" fmla="*/ 15 w 970"/>
                  <a:gd name="T81" fmla="*/ 159 h 601"/>
                  <a:gd name="T82" fmla="*/ 389 w 970"/>
                  <a:gd name="T83" fmla="*/ 197 h 601"/>
                  <a:gd name="T84" fmla="*/ 405 w 970"/>
                  <a:gd name="T85" fmla="*/ 159 h 601"/>
                  <a:gd name="T86" fmla="*/ 427 w 970"/>
                  <a:gd name="T87" fmla="*/ 126 h 601"/>
                  <a:gd name="T88" fmla="*/ 452 w 970"/>
                  <a:gd name="T89" fmla="*/ 95 h 601"/>
                  <a:gd name="T90" fmla="*/ 482 w 970"/>
                  <a:gd name="T91" fmla="*/ 68 h 601"/>
                  <a:gd name="T92" fmla="*/ 513 w 970"/>
                  <a:gd name="T93" fmla="*/ 44 h 601"/>
                  <a:gd name="T94" fmla="*/ 549 w 970"/>
                  <a:gd name="T95" fmla="*/ 26 h 601"/>
                  <a:gd name="T96" fmla="*/ 588 w 970"/>
                  <a:gd name="T97" fmla="*/ 12 h 601"/>
                  <a:gd name="T98" fmla="*/ 628 w 970"/>
                  <a:gd name="T99" fmla="*/ 3 h 601"/>
                  <a:gd name="T100" fmla="*/ 670 w 970"/>
                  <a:gd name="T10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70" h="601">
                    <a:moveTo>
                      <a:pt x="670" y="0"/>
                    </a:moveTo>
                    <a:lnTo>
                      <a:pt x="711" y="2"/>
                    </a:lnTo>
                    <a:lnTo>
                      <a:pt x="750" y="11"/>
                    </a:lnTo>
                    <a:lnTo>
                      <a:pt x="787" y="24"/>
                    </a:lnTo>
                    <a:lnTo>
                      <a:pt x="821" y="41"/>
                    </a:lnTo>
                    <a:lnTo>
                      <a:pt x="854" y="63"/>
                    </a:lnTo>
                    <a:lnTo>
                      <a:pt x="883" y="88"/>
                    </a:lnTo>
                    <a:lnTo>
                      <a:pt x="908" y="117"/>
                    </a:lnTo>
                    <a:lnTo>
                      <a:pt x="930" y="149"/>
                    </a:lnTo>
                    <a:lnTo>
                      <a:pt x="947" y="184"/>
                    </a:lnTo>
                    <a:lnTo>
                      <a:pt x="960" y="221"/>
                    </a:lnTo>
                    <a:lnTo>
                      <a:pt x="968" y="259"/>
                    </a:lnTo>
                    <a:lnTo>
                      <a:pt x="970" y="300"/>
                    </a:lnTo>
                    <a:lnTo>
                      <a:pt x="968" y="341"/>
                    </a:lnTo>
                    <a:lnTo>
                      <a:pt x="960" y="381"/>
                    </a:lnTo>
                    <a:lnTo>
                      <a:pt x="947" y="418"/>
                    </a:lnTo>
                    <a:lnTo>
                      <a:pt x="930" y="452"/>
                    </a:lnTo>
                    <a:lnTo>
                      <a:pt x="908" y="484"/>
                    </a:lnTo>
                    <a:lnTo>
                      <a:pt x="883" y="513"/>
                    </a:lnTo>
                    <a:lnTo>
                      <a:pt x="854" y="538"/>
                    </a:lnTo>
                    <a:lnTo>
                      <a:pt x="821" y="560"/>
                    </a:lnTo>
                    <a:lnTo>
                      <a:pt x="787" y="578"/>
                    </a:lnTo>
                    <a:lnTo>
                      <a:pt x="750" y="590"/>
                    </a:lnTo>
                    <a:lnTo>
                      <a:pt x="711" y="598"/>
                    </a:lnTo>
                    <a:lnTo>
                      <a:pt x="670" y="601"/>
                    </a:lnTo>
                    <a:lnTo>
                      <a:pt x="630" y="598"/>
                    </a:lnTo>
                    <a:lnTo>
                      <a:pt x="592" y="591"/>
                    </a:lnTo>
                    <a:lnTo>
                      <a:pt x="555" y="578"/>
                    </a:lnTo>
                    <a:lnTo>
                      <a:pt x="520" y="561"/>
                    </a:lnTo>
                    <a:lnTo>
                      <a:pt x="489" y="540"/>
                    </a:lnTo>
                    <a:lnTo>
                      <a:pt x="460" y="515"/>
                    </a:lnTo>
                    <a:lnTo>
                      <a:pt x="436" y="487"/>
                    </a:lnTo>
                    <a:lnTo>
                      <a:pt x="413" y="455"/>
                    </a:lnTo>
                    <a:lnTo>
                      <a:pt x="396" y="422"/>
                    </a:lnTo>
                    <a:lnTo>
                      <a:pt x="383" y="386"/>
                    </a:lnTo>
                    <a:lnTo>
                      <a:pt x="375" y="347"/>
                    </a:lnTo>
                    <a:lnTo>
                      <a:pt x="0" y="310"/>
                    </a:lnTo>
                    <a:lnTo>
                      <a:pt x="8" y="265"/>
                    </a:lnTo>
                    <a:lnTo>
                      <a:pt x="14" y="217"/>
                    </a:lnTo>
                    <a:lnTo>
                      <a:pt x="16" y="168"/>
                    </a:lnTo>
                    <a:lnTo>
                      <a:pt x="15" y="159"/>
                    </a:lnTo>
                    <a:lnTo>
                      <a:pt x="389" y="197"/>
                    </a:lnTo>
                    <a:lnTo>
                      <a:pt x="405" y="159"/>
                    </a:lnTo>
                    <a:lnTo>
                      <a:pt x="427" y="126"/>
                    </a:lnTo>
                    <a:lnTo>
                      <a:pt x="452" y="95"/>
                    </a:lnTo>
                    <a:lnTo>
                      <a:pt x="482" y="68"/>
                    </a:lnTo>
                    <a:lnTo>
                      <a:pt x="513" y="44"/>
                    </a:lnTo>
                    <a:lnTo>
                      <a:pt x="549" y="26"/>
                    </a:lnTo>
                    <a:lnTo>
                      <a:pt x="588" y="12"/>
                    </a:lnTo>
                    <a:lnTo>
                      <a:pt x="628" y="3"/>
                    </a:lnTo>
                    <a:lnTo>
                      <a:pt x="6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100"/>
              <p:cNvSpPr>
                <a:spLocks/>
              </p:cNvSpPr>
              <p:nvPr/>
            </p:nvSpPr>
            <p:spPr bwMode="auto">
              <a:xfrm>
                <a:off x="6543676" y="5407025"/>
                <a:ext cx="87313" cy="139700"/>
              </a:xfrm>
              <a:custGeom>
                <a:avLst/>
                <a:gdLst>
                  <a:gd name="T0" fmla="*/ 227 w 602"/>
                  <a:gd name="T1" fmla="*/ 0 h 965"/>
                  <a:gd name="T2" fmla="*/ 310 w 602"/>
                  <a:gd name="T3" fmla="*/ 365 h 965"/>
                  <a:gd name="T4" fmla="*/ 353 w 602"/>
                  <a:gd name="T5" fmla="*/ 370 h 965"/>
                  <a:gd name="T6" fmla="*/ 395 w 602"/>
                  <a:gd name="T7" fmla="*/ 380 h 965"/>
                  <a:gd name="T8" fmla="*/ 434 w 602"/>
                  <a:gd name="T9" fmla="*/ 396 h 965"/>
                  <a:gd name="T10" fmla="*/ 469 w 602"/>
                  <a:gd name="T11" fmla="*/ 416 h 965"/>
                  <a:gd name="T12" fmla="*/ 502 w 602"/>
                  <a:gd name="T13" fmla="*/ 442 h 965"/>
                  <a:gd name="T14" fmla="*/ 531 w 602"/>
                  <a:gd name="T15" fmla="*/ 472 h 965"/>
                  <a:gd name="T16" fmla="*/ 555 w 602"/>
                  <a:gd name="T17" fmla="*/ 504 h 965"/>
                  <a:gd name="T18" fmla="*/ 574 w 602"/>
                  <a:gd name="T19" fmla="*/ 541 h 965"/>
                  <a:gd name="T20" fmla="*/ 590 w 602"/>
                  <a:gd name="T21" fmla="*/ 580 h 965"/>
                  <a:gd name="T22" fmla="*/ 599 w 602"/>
                  <a:gd name="T23" fmla="*/ 622 h 965"/>
                  <a:gd name="T24" fmla="*/ 602 w 602"/>
                  <a:gd name="T25" fmla="*/ 665 h 965"/>
                  <a:gd name="T26" fmla="*/ 599 w 602"/>
                  <a:gd name="T27" fmla="*/ 706 h 965"/>
                  <a:gd name="T28" fmla="*/ 591 w 602"/>
                  <a:gd name="T29" fmla="*/ 745 h 965"/>
                  <a:gd name="T30" fmla="*/ 578 w 602"/>
                  <a:gd name="T31" fmla="*/ 782 h 965"/>
                  <a:gd name="T32" fmla="*/ 560 w 602"/>
                  <a:gd name="T33" fmla="*/ 816 h 965"/>
                  <a:gd name="T34" fmla="*/ 539 w 602"/>
                  <a:gd name="T35" fmla="*/ 849 h 965"/>
                  <a:gd name="T36" fmla="*/ 513 w 602"/>
                  <a:gd name="T37" fmla="*/ 878 h 965"/>
                  <a:gd name="T38" fmla="*/ 485 w 602"/>
                  <a:gd name="T39" fmla="*/ 903 h 965"/>
                  <a:gd name="T40" fmla="*/ 453 w 602"/>
                  <a:gd name="T41" fmla="*/ 924 h 965"/>
                  <a:gd name="T42" fmla="*/ 418 w 602"/>
                  <a:gd name="T43" fmla="*/ 942 h 965"/>
                  <a:gd name="T44" fmla="*/ 381 w 602"/>
                  <a:gd name="T45" fmla="*/ 955 h 965"/>
                  <a:gd name="T46" fmla="*/ 342 w 602"/>
                  <a:gd name="T47" fmla="*/ 963 h 965"/>
                  <a:gd name="T48" fmla="*/ 301 w 602"/>
                  <a:gd name="T49" fmla="*/ 965 h 965"/>
                  <a:gd name="T50" fmla="*/ 260 w 602"/>
                  <a:gd name="T51" fmla="*/ 963 h 965"/>
                  <a:gd name="T52" fmla="*/ 221 w 602"/>
                  <a:gd name="T53" fmla="*/ 955 h 965"/>
                  <a:gd name="T54" fmla="*/ 184 w 602"/>
                  <a:gd name="T55" fmla="*/ 942 h 965"/>
                  <a:gd name="T56" fmla="*/ 149 w 602"/>
                  <a:gd name="T57" fmla="*/ 924 h 965"/>
                  <a:gd name="T58" fmla="*/ 117 w 602"/>
                  <a:gd name="T59" fmla="*/ 903 h 965"/>
                  <a:gd name="T60" fmla="*/ 89 w 602"/>
                  <a:gd name="T61" fmla="*/ 878 h 965"/>
                  <a:gd name="T62" fmla="*/ 63 w 602"/>
                  <a:gd name="T63" fmla="*/ 849 h 965"/>
                  <a:gd name="T64" fmla="*/ 42 w 602"/>
                  <a:gd name="T65" fmla="*/ 816 h 965"/>
                  <a:gd name="T66" fmla="*/ 25 w 602"/>
                  <a:gd name="T67" fmla="*/ 782 h 965"/>
                  <a:gd name="T68" fmla="*/ 11 w 602"/>
                  <a:gd name="T69" fmla="*/ 745 h 965"/>
                  <a:gd name="T70" fmla="*/ 3 w 602"/>
                  <a:gd name="T71" fmla="*/ 706 h 965"/>
                  <a:gd name="T72" fmla="*/ 0 w 602"/>
                  <a:gd name="T73" fmla="*/ 665 h 965"/>
                  <a:gd name="T74" fmla="*/ 3 w 602"/>
                  <a:gd name="T75" fmla="*/ 623 h 965"/>
                  <a:gd name="T76" fmla="*/ 12 w 602"/>
                  <a:gd name="T77" fmla="*/ 582 h 965"/>
                  <a:gd name="T78" fmla="*/ 27 w 602"/>
                  <a:gd name="T79" fmla="*/ 544 h 965"/>
                  <a:gd name="T80" fmla="*/ 46 w 602"/>
                  <a:gd name="T81" fmla="*/ 508 h 965"/>
                  <a:gd name="T82" fmla="*/ 69 w 602"/>
                  <a:gd name="T83" fmla="*/ 476 h 965"/>
                  <a:gd name="T84" fmla="*/ 97 w 602"/>
                  <a:gd name="T85" fmla="*/ 446 h 965"/>
                  <a:gd name="T86" fmla="*/ 129 w 602"/>
                  <a:gd name="T87" fmla="*/ 421 h 965"/>
                  <a:gd name="T88" fmla="*/ 163 w 602"/>
                  <a:gd name="T89" fmla="*/ 400 h 965"/>
                  <a:gd name="T90" fmla="*/ 79 w 602"/>
                  <a:gd name="T91" fmla="*/ 34 h 965"/>
                  <a:gd name="T92" fmla="*/ 130 w 602"/>
                  <a:gd name="T93" fmla="*/ 26 h 965"/>
                  <a:gd name="T94" fmla="*/ 179 w 602"/>
                  <a:gd name="T95" fmla="*/ 15 h 965"/>
                  <a:gd name="T96" fmla="*/ 227 w 602"/>
                  <a:gd name="T97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2" h="965">
                    <a:moveTo>
                      <a:pt x="227" y="0"/>
                    </a:moveTo>
                    <a:lnTo>
                      <a:pt x="310" y="365"/>
                    </a:lnTo>
                    <a:lnTo>
                      <a:pt x="353" y="370"/>
                    </a:lnTo>
                    <a:lnTo>
                      <a:pt x="395" y="380"/>
                    </a:lnTo>
                    <a:lnTo>
                      <a:pt x="434" y="396"/>
                    </a:lnTo>
                    <a:lnTo>
                      <a:pt x="469" y="416"/>
                    </a:lnTo>
                    <a:lnTo>
                      <a:pt x="502" y="442"/>
                    </a:lnTo>
                    <a:lnTo>
                      <a:pt x="531" y="472"/>
                    </a:lnTo>
                    <a:lnTo>
                      <a:pt x="555" y="504"/>
                    </a:lnTo>
                    <a:lnTo>
                      <a:pt x="574" y="541"/>
                    </a:lnTo>
                    <a:lnTo>
                      <a:pt x="590" y="580"/>
                    </a:lnTo>
                    <a:lnTo>
                      <a:pt x="599" y="622"/>
                    </a:lnTo>
                    <a:lnTo>
                      <a:pt x="602" y="665"/>
                    </a:lnTo>
                    <a:lnTo>
                      <a:pt x="599" y="706"/>
                    </a:lnTo>
                    <a:lnTo>
                      <a:pt x="591" y="745"/>
                    </a:lnTo>
                    <a:lnTo>
                      <a:pt x="578" y="782"/>
                    </a:lnTo>
                    <a:lnTo>
                      <a:pt x="560" y="816"/>
                    </a:lnTo>
                    <a:lnTo>
                      <a:pt x="539" y="849"/>
                    </a:lnTo>
                    <a:lnTo>
                      <a:pt x="513" y="878"/>
                    </a:lnTo>
                    <a:lnTo>
                      <a:pt x="485" y="903"/>
                    </a:lnTo>
                    <a:lnTo>
                      <a:pt x="453" y="924"/>
                    </a:lnTo>
                    <a:lnTo>
                      <a:pt x="418" y="942"/>
                    </a:lnTo>
                    <a:lnTo>
                      <a:pt x="381" y="955"/>
                    </a:lnTo>
                    <a:lnTo>
                      <a:pt x="342" y="963"/>
                    </a:lnTo>
                    <a:lnTo>
                      <a:pt x="301" y="965"/>
                    </a:lnTo>
                    <a:lnTo>
                      <a:pt x="260" y="963"/>
                    </a:lnTo>
                    <a:lnTo>
                      <a:pt x="221" y="955"/>
                    </a:lnTo>
                    <a:lnTo>
                      <a:pt x="184" y="942"/>
                    </a:lnTo>
                    <a:lnTo>
                      <a:pt x="149" y="924"/>
                    </a:lnTo>
                    <a:lnTo>
                      <a:pt x="117" y="903"/>
                    </a:lnTo>
                    <a:lnTo>
                      <a:pt x="89" y="878"/>
                    </a:lnTo>
                    <a:lnTo>
                      <a:pt x="63" y="849"/>
                    </a:lnTo>
                    <a:lnTo>
                      <a:pt x="42" y="816"/>
                    </a:lnTo>
                    <a:lnTo>
                      <a:pt x="25" y="782"/>
                    </a:lnTo>
                    <a:lnTo>
                      <a:pt x="11" y="745"/>
                    </a:lnTo>
                    <a:lnTo>
                      <a:pt x="3" y="706"/>
                    </a:lnTo>
                    <a:lnTo>
                      <a:pt x="0" y="665"/>
                    </a:lnTo>
                    <a:lnTo>
                      <a:pt x="3" y="623"/>
                    </a:lnTo>
                    <a:lnTo>
                      <a:pt x="12" y="582"/>
                    </a:lnTo>
                    <a:lnTo>
                      <a:pt x="27" y="544"/>
                    </a:lnTo>
                    <a:lnTo>
                      <a:pt x="46" y="508"/>
                    </a:lnTo>
                    <a:lnTo>
                      <a:pt x="69" y="476"/>
                    </a:lnTo>
                    <a:lnTo>
                      <a:pt x="97" y="446"/>
                    </a:lnTo>
                    <a:lnTo>
                      <a:pt x="129" y="421"/>
                    </a:lnTo>
                    <a:lnTo>
                      <a:pt x="163" y="400"/>
                    </a:lnTo>
                    <a:lnTo>
                      <a:pt x="79" y="34"/>
                    </a:lnTo>
                    <a:lnTo>
                      <a:pt x="130" y="26"/>
                    </a:lnTo>
                    <a:lnTo>
                      <a:pt x="179" y="1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101"/>
              <p:cNvSpPr>
                <a:spLocks/>
              </p:cNvSpPr>
              <p:nvPr/>
            </p:nvSpPr>
            <p:spPr bwMode="auto">
              <a:xfrm>
                <a:off x="6300788" y="5334000"/>
                <a:ext cx="153988" cy="90488"/>
              </a:xfrm>
              <a:custGeom>
                <a:avLst/>
                <a:gdLst>
                  <a:gd name="T0" fmla="*/ 1017 w 1066"/>
                  <a:gd name="T1" fmla="*/ 0 h 621"/>
                  <a:gd name="T2" fmla="*/ 1030 w 1066"/>
                  <a:gd name="T3" fmla="*/ 49 h 621"/>
                  <a:gd name="T4" fmla="*/ 1047 w 1066"/>
                  <a:gd name="T5" fmla="*/ 97 h 621"/>
                  <a:gd name="T6" fmla="*/ 1066 w 1066"/>
                  <a:gd name="T7" fmla="*/ 143 h 621"/>
                  <a:gd name="T8" fmla="*/ 599 w 1066"/>
                  <a:gd name="T9" fmla="*/ 300 h 621"/>
                  <a:gd name="T10" fmla="*/ 600 w 1066"/>
                  <a:gd name="T11" fmla="*/ 310 h 621"/>
                  <a:gd name="T12" fmla="*/ 601 w 1066"/>
                  <a:gd name="T13" fmla="*/ 320 h 621"/>
                  <a:gd name="T14" fmla="*/ 599 w 1066"/>
                  <a:gd name="T15" fmla="*/ 361 h 621"/>
                  <a:gd name="T16" fmla="*/ 591 w 1066"/>
                  <a:gd name="T17" fmla="*/ 400 h 621"/>
                  <a:gd name="T18" fmla="*/ 577 w 1066"/>
                  <a:gd name="T19" fmla="*/ 437 h 621"/>
                  <a:gd name="T20" fmla="*/ 560 w 1066"/>
                  <a:gd name="T21" fmla="*/ 472 h 621"/>
                  <a:gd name="T22" fmla="*/ 539 w 1066"/>
                  <a:gd name="T23" fmla="*/ 503 h 621"/>
                  <a:gd name="T24" fmla="*/ 513 w 1066"/>
                  <a:gd name="T25" fmla="*/ 533 h 621"/>
                  <a:gd name="T26" fmla="*/ 485 w 1066"/>
                  <a:gd name="T27" fmla="*/ 558 h 621"/>
                  <a:gd name="T28" fmla="*/ 452 w 1066"/>
                  <a:gd name="T29" fmla="*/ 580 h 621"/>
                  <a:gd name="T30" fmla="*/ 417 w 1066"/>
                  <a:gd name="T31" fmla="*/ 597 h 621"/>
                  <a:gd name="T32" fmla="*/ 380 w 1066"/>
                  <a:gd name="T33" fmla="*/ 610 h 621"/>
                  <a:gd name="T34" fmla="*/ 341 w 1066"/>
                  <a:gd name="T35" fmla="*/ 618 h 621"/>
                  <a:gd name="T36" fmla="*/ 300 w 1066"/>
                  <a:gd name="T37" fmla="*/ 621 h 621"/>
                  <a:gd name="T38" fmla="*/ 259 w 1066"/>
                  <a:gd name="T39" fmla="*/ 618 h 621"/>
                  <a:gd name="T40" fmla="*/ 220 w 1066"/>
                  <a:gd name="T41" fmla="*/ 610 h 621"/>
                  <a:gd name="T42" fmla="*/ 184 w 1066"/>
                  <a:gd name="T43" fmla="*/ 597 h 621"/>
                  <a:gd name="T44" fmla="*/ 149 w 1066"/>
                  <a:gd name="T45" fmla="*/ 580 h 621"/>
                  <a:gd name="T46" fmla="*/ 116 w 1066"/>
                  <a:gd name="T47" fmla="*/ 558 h 621"/>
                  <a:gd name="T48" fmla="*/ 88 w 1066"/>
                  <a:gd name="T49" fmla="*/ 533 h 621"/>
                  <a:gd name="T50" fmla="*/ 62 w 1066"/>
                  <a:gd name="T51" fmla="*/ 503 h 621"/>
                  <a:gd name="T52" fmla="*/ 41 w 1066"/>
                  <a:gd name="T53" fmla="*/ 472 h 621"/>
                  <a:gd name="T54" fmla="*/ 23 w 1066"/>
                  <a:gd name="T55" fmla="*/ 437 h 621"/>
                  <a:gd name="T56" fmla="*/ 11 w 1066"/>
                  <a:gd name="T57" fmla="*/ 400 h 621"/>
                  <a:gd name="T58" fmla="*/ 3 w 1066"/>
                  <a:gd name="T59" fmla="*/ 361 h 621"/>
                  <a:gd name="T60" fmla="*/ 0 w 1066"/>
                  <a:gd name="T61" fmla="*/ 320 h 621"/>
                  <a:gd name="T62" fmla="*/ 3 w 1066"/>
                  <a:gd name="T63" fmla="*/ 279 h 621"/>
                  <a:gd name="T64" fmla="*/ 11 w 1066"/>
                  <a:gd name="T65" fmla="*/ 240 h 621"/>
                  <a:gd name="T66" fmla="*/ 23 w 1066"/>
                  <a:gd name="T67" fmla="*/ 203 h 621"/>
                  <a:gd name="T68" fmla="*/ 41 w 1066"/>
                  <a:gd name="T69" fmla="*/ 169 h 621"/>
                  <a:gd name="T70" fmla="*/ 62 w 1066"/>
                  <a:gd name="T71" fmla="*/ 136 h 621"/>
                  <a:gd name="T72" fmla="*/ 88 w 1066"/>
                  <a:gd name="T73" fmla="*/ 108 h 621"/>
                  <a:gd name="T74" fmla="*/ 116 w 1066"/>
                  <a:gd name="T75" fmla="*/ 82 h 621"/>
                  <a:gd name="T76" fmla="*/ 149 w 1066"/>
                  <a:gd name="T77" fmla="*/ 61 h 621"/>
                  <a:gd name="T78" fmla="*/ 184 w 1066"/>
                  <a:gd name="T79" fmla="*/ 43 h 621"/>
                  <a:gd name="T80" fmla="*/ 220 w 1066"/>
                  <a:gd name="T81" fmla="*/ 30 h 621"/>
                  <a:gd name="T82" fmla="*/ 259 w 1066"/>
                  <a:gd name="T83" fmla="*/ 23 h 621"/>
                  <a:gd name="T84" fmla="*/ 300 w 1066"/>
                  <a:gd name="T85" fmla="*/ 20 h 621"/>
                  <a:gd name="T86" fmla="*/ 340 w 1066"/>
                  <a:gd name="T87" fmla="*/ 22 h 621"/>
                  <a:gd name="T88" fmla="*/ 376 w 1066"/>
                  <a:gd name="T89" fmla="*/ 30 h 621"/>
                  <a:gd name="T90" fmla="*/ 412 w 1066"/>
                  <a:gd name="T91" fmla="*/ 41 h 621"/>
                  <a:gd name="T92" fmla="*/ 446 w 1066"/>
                  <a:gd name="T93" fmla="*/ 58 h 621"/>
                  <a:gd name="T94" fmla="*/ 476 w 1066"/>
                  <a:gd name="T95" fmla="*/ 77 h 621"/>
                  <a:gd name="T96" fmla="*/ 505 w 1066"/>
                  <a:gd name="T97" fmla="*/ 100 h 621"/>
                  <a:gd name="T98" fmla="*/ 530 w 1066"/>
                  <a:gd name="T99" fmla="*/ 127 h 621"/>
                  <a:gd name="T100" fmla="*/ 552 w 1066"/>
                  <a:gd name="T101" fmla="*/ 157 h 621"/>
                  <a:gd name="T102" fmla="*/ 1017 w 1066"/>
                  <a:gd name="T103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6" h="621">
                    <a:moveTo>
                      <a:pt x="1017" y="0"/>
                    </a:moveTo>
                    <a:lnTo>
                      <a:pt x="1030" y="49"/>
                    </a:lnTo>
                    <a:lnTo>
                      <a:pt x="1047" y="97"/>
                    </a:lnTo>
                    <a:lnTo>
                      <a:pt x="1066" y="143"/>
                    </a:lnTo>
                    <a:lnTo>
                      <a:pt x="599" y="300"/>
                    </a:lnTo>
                    <a:lnTo>
                      <a:pt x="600" y="310"/>
                    </a:lnTo>
                    <a:lnTo>
                      <a:pt x="601" y="320"/>
                    </a:lnTo>
                    <a:lnTo>
                      <a:pt x="599" y="361"/>
                    </a:lnTo>
                    <a:lnTo>
                      <a:pt x="591" y="400"/>
                    </a:lnTo>
                    <a:lnTo>
                      <a:pt x="577" y="437"/>
                    </a:lnTo>
                    <a:lnTo>
                      <a:pt x="560" y="472"/>
                    </a:lnTo>
                    <a:lnTo>
                      <a:pt x="539" y="503"/>
                    </a:lnTo>
                    <a:lnTo>
                      <a:pt x="513" y="533"/>
                    </a:lnTo>
                    <a:lnTo>
                      <a:pt x="485" y="558"/>
                    </a:lnTo>
                    <a:lnTo>
                      <a:pt x="452" y="580"/>
                    </a:lnTo>
                    <a:lnTo>
                      <a:pt x="417" y="597"/>
                    </a:lnTo>
                    <a:lnTo>
                      <a:pt x="380" y="610"/>
                    </a:lnTo>
                    <a:lnTo>
                      <a:pt x="341" y="618"/>
                    </a:lnTo>
                    <a:lnTo>
                      <a:pt x="300" y="621"/>
                    </a:lnTo>
                    <a:lnTo>
                      <a:pt x="259" y="618"/>
                    </a:lnTo>
                    <a:lnTo>
                      <a:pt x="220" y="610"/>
                    </a:lnTo>
                    <a:lnTo>
                      <a:pt x="184" y="597"/>
                    </a:lnTo>
                    <a:lnTo>
                      <a:pt x="149" y="580"/>
                    </a:lnTo>
                    <a:lnTo>
                      <a:pt x="116" y="558"/>
                    </a:lnTo>
                    <a:lnTo>
                      <a:pt x="88" y="533"/>
                    </a:lnTo>
                    <a:lnTo>
                      <a:pt x="62" y="503"/>
                    </a:lnTo>
                    <a:lnTo>
                      <a:pt x="41" y="472"/>
                    </a:lnTo>
                    <a:lnTo>
                      <a:pt x="23" y="437"/>
                    </a:lnTo>
                    <a:lnTo>
                      <a:pt x="11" y="400"/>
                    </a:lnTo>
                    <a:lnTo>
                      <a:pt x="3" y="361"/>
                    </a:lnTo>
                    <a:lnTo>
                      <a:pt x="0" y="320"/>
                    </a:lnTo>
                    <a:lnTo>
                      <a:pt x="3" y="279"/>
                    </a:lnTo>
                    <a:lnTo>
                      <a:pt x="11" y="240"/>
                    </a:lnTo>
                    <a:lnTo>
                      <a:pt x="23" y="203"/>
                    </a:lnTo>
                    <a:lnTo>
                      <a:pt x="41" y="169"/>
                    </a:lnTo>
                    <a:lnTo>
                      <a:pt x="62" y="136"/>
                    </a:lnTo>
                    <a:lnTo>
                      <a:pt x="88" y="108"/>
                    </a:lnTo>
                    <a:lnTo>
                      <a:pt x="116" y="82"/>
                    </a:lnTo>
                    <a:lnTo>
                      <a:pt x="149" y="61"/>
                    </a:lnTo>
                    <a:lnTo>
                      <a:pt x="184" y="43"/>
                    </a:lnTo>
                    <a:lnTo>
                      <a:pt x="220" y="30"/>
                    </a:lnTo>
                    <a:lnTo>
                      <a:pt x="259" y="23"/>
                    </a:lnTo>
                    <a:lnTo>
                      <a:pt x="300" y="20"/>
                    </a:lnTo>
                    <a:lnTo>
                      <a:pt x="340" y="22"/>
                    </a:lnTo>
                    <a:lnTo>
                      <a:pt x="376" y="30"/>
                    </a:lnTo>
                    <a:lnTo>
                      <a:pt x="412" y="41"/>
                    </a:lnTo>
                    <a:lnTo>
                      <a:pt x="446" y="58"/>
                    </a:lnTo>
                    <a:lnTo>
                      <a:pt x="476" y="77"/>
                    </a:lnTo>
                    <a:lnTo>
                      <a:pt x="505" y="100"/>
                    </a:lnTo>
                    <a:lnTo>
                      <a:pt x="530" y="127"/>
                    </a:lnTo>
                    <a:lnTo>
                      <a:pt x="552" y="157"/>
                    </a:lnTo>
                    <a:lnTo>
                      <a:pt x="10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02"/>
              <p:cNvSpPr>
                <a:spLocks/>
              </p:cNvSpPr>
              <p:nvPr/>
            </p:nvSpPr>
            <p:spPr bwMode="auto">
              <a:xfrm>
                <a:off x="6470651" y="5238750"/>
                <a:ext cx="147638" cy="149225"/>
              </a:xfrm>
              <a:custGeom>
                <a:avLst/>
                <a:gdLst>
                  <a:gd name="T0" fmla="*/ 515 w 1031"/>
                  <a:gd name="T1" fmla="*/ 0 h 1031"/>
                  <a:gd name="T2" fmla="*/ 571 w 1031"/>
                  <a:gd name="T3" fmla="*/ 3 h 1031"/>
                  <a:gd name="T4" fmla="*/ 626 w 1031"/>
                  <a:gd name="T5" fmla="*/ 12 h 1031"/>
                  <a:gd name="T6" fmla="*/ 678 w 1031"/>
                  <a:gd name="T7" fmla="*/ 26 h 1031"/>
                  <a:gd name="T8" fmla="*/ 728 w 1031"/>
                  <a:gd name="T9" fmla="*/ 45 h 1031"/>
                  <a:gd name="T10" fmla="*/ 775 w 1031"/>
                  <a:gd name="T11" fmla="*/ 70 h 1031"/>
                  <a:gd name="T12" fmla="*/ 820 w 1031"/>
                  <a:gd name="T13" fmla="*/ 99 h 1031"/>
                  <a:gd name="T14" fmla="*/ 861 w 1031"/>
                  <a:gd name="T15" fmla="*/ 133 h 1031"/>
                  <a:gd name="T16" fmla="*/ 898 w 1031"/>
                  <a:gd name="T17" fmla="*/ 170 h 1031"/>
                  <a:gd name="T18" fmla="*/ 931 w 1031"/>
                  <a:gd name="T19" fmla="*/ 211 h 1031"/>
                  <a:gd name="T20" fmla="*/ 961 w 1031"/>
                  <a:gd name="T21" fmla="*/ 256 h 1031"/>
                  <a:gd name="T22" fmla="*/ 985 w 1031"/>
                  <a:gd name="T23" fmla="*/ 302 h 1031"/>
                  <a:gd name="T24" fmla="*/ 1005 w 1031"/>
                  <a:gd name="T25" fmla="*/ 352 h 1031"/>
                  <a:gd name="T26" fmla="*/ 1019 w 1031"/>
                  <a:gd name="T27" fmla="*/ 404 h 1031"/>
                  <a:gd name="T28" fmla="*/ 1028 w 1031"/>
                  <a:gd name="T29" fmla="*/ 459 h 1031"/>
                  <a:gd name="T30" fmla="*/ 1031 w 1031"/>
                  <a:gd name="T31" fmla="*/ 515 h 1031"/>
                  <a:gd name="T32" fmla="*/ 1028 w 1031"/>
                  <a:gd name="T33" fmla="*/ 571 h 1031"/>
                  <a:gd name="T34" fmla="*/ 1019 w 1031"/>
                  <a:gd name="T35" fmla="*/ 626 h 1031"/>
                  <a:gd name="T36" fmla="*/ 1005 w 1031"/>
                  <a:gd name="T37" fmla="*/ 678 h 1031"/>
                  <a:gd name="T38" fmla="*/ 985 w 1031"/>
                  <a:gd name="T39" fmla="*/ 728 h 1031"/>
                  <a:gd name="T40" fmla="*/ 961 w 1031"/>
                  <a:gd name="T41" fmla="*/ 775 h 1031"/>
                  <a:gd name="T42" fmla="*/ 931 w 1031"/>
                  <a:gd name="T43" fmla="*/ 820 h 1031"/>
                  <a:gd name="T44" fmla="*/ 898 w 1031"/>
                  <a:gd name="T45" fmla="*/ 860 h 1031"/>
                  <a:gd name="T46" fmla="*/ 861 w 1031"/>
                  <a:gd name="T47" fmla="*/ 898 h 1031"/>
                  <a:gd name="T48" fmla="*/ 820 w 1031"/>
                  <a:gd name="T49" fmla="*/ 931 h 1031"/>
                  <a:gd name="T50" fmla="*/ 775 w 1031"/>
                  <a:gd name="T51" fmla="*/ 960 h 1031"/>
                  <a:gd name="T52" fmla="*/ 728 w 1031"/>
                  <a:gd name="T53" fmla="*/ 985 h 1031"/>
                  <a:gd name="T54" fmla="*/ 678 w 1031"/>
                  <a:gd name="T55" fmla="*/ 1004 h 1031"/>
                  <a:gd name="T56" fmla="*/ 626 w 1031"/>
                  <a:gd name="T57" fmla="*/ 1018 h 1031"/>
                  <a:gd name="T58" fmla="*/ 571 w 1031"/>
                  <a:gd name="T59" fmla="*/ 1028 h 1031"/>
                  <a:gd name="T60" fmla="*/ 515 w 1031"/>
                  <a:gd name="T61" fmla="*/ 1031 h 1031"/>
                  <a:gd name="T62" fmla="*/ 459 w 1031"/>
                  <a:gd name="T63" fmla="*/ 1028 h 1031"/>
                  <a:gd name="T64" fmla="*/ 405 w 1031"/>
                  <a:gd name="T65" fmla="*/ 1018 h 1031"/>
                  <a:gd name="T66" fmla="*/ 353 w 1031"/>
                  <a:gd name="T67" fmla="*/ 1004 h 1031"/>
                  <a:gd name="T68" fmla="*/ 303 w 1031"/>
                  <a:gd name="T69" fmla="*/ 985 h 1031"/>
                  <a:gd name="T70" fmla="*/ 256 w 1031"/>
                  <a:gd name="T71" fmla="*/ 960 h 1031"/>
                  <a:gd name="T72" fmla="*/ 211 w 1031"/>
                  <a:gd name="T73" fmla="*/ 931 h 1031"/>
                  <a:gd name="T74" fmla="*/ 170 w 1031"/>
                  <a:gd name="T75" fmla="*/ 898 h 1031"/>
                  <a:gd name="T76" fmla="*/ 133 w 1031"/>
                  <a:gd name="T77" fmla="*/ 860 h 1031"/>
                  <a:gd name="T78" fmla="*/ 100 w 1031"/>
                  <a:gd name="T79" fmla="*/ 820 h 1031"/>
                  <a:gd name="T80" fmla="*/ 70 w 1031"/>
                  <a:gd name="T81" fmla="*/ 775 h 1031"/>
                  <a:gd name="T82" fmla="*/ 46 w 1031"/>
                  <a:gd name="T83" fmla="*/ 728 h 1031"/>
                  <a:gd name="T84" fmla="*/ 27 w 1031"/>
                  <a:gd name="T85" fmla="*/ 678 h 1031"/>
                  <a:gd name="T86" fmla="*/ 12 w 1031"/>
                  <a:gd name="T87" fmla="*/ 626 h 1031"/>
                  <a:gd name="T88" fmla="*/ 3 w 1031"/>
                  <a:gd name="T89" fmla="*/ 571 h 1031"/>
                  <a:gd name="T90" fmla="*/ 0 w 1031"/>
                  <a:gd name="T91" fmla="*/ 515 h 1031"/>
                  <a:gd name="T92" fmla="*/ 3 w 1031"/>
                  <a:gd name="T93" fmla="*/ 459 h 1031"/>
                  <a:gd name="T94" fmla="*/ 12 w 1031"/>
                  <a:gd name="T95" fmla="*/ 404 h 1031"/>
                  <a:gd name="T96" fmla="*/ 27 w 1031"/>
                  <a:gd name="T97" fmla="*/ 352 h 1031"/>
                  <a:gd name="T98" fmla="*/ 46 w 1031"/>
                  <a:gd name="T99" fmla="*/ 302 h 1031"/>
                  <a:gd name="T100" fmla="*/ 70 w 1031"/>
                  <a:gd name="T101" fmla="*/ 256 h 1031"/>
                  <a:gd name="T102" fmla="*/ 100 w 1031"/>
                  <a:gd name="T103" fmla="*/ 211 h 1031"/>
                  <a:gd name="T104" fmla="*/ 133 w 1031"/>
                  <a:gd name="T105" fmla="*/ 170 h 1031"/>
                  <a:gd name="T106" fmla="*/ 170 w 1031"/>
                  <a:gd name="T107" fmla="*/ 133 h 1031"/>
                  <a:gd name="T108" fmla="*/ 211 w 1031"/>
                  <a:gd name="T109" fmla="*/ 99 h 1031"/>
                  <a:gd name="T110" fmla="*/ 256 w 1031"/>
                  <a:gd name="T111" fmla="*/ 70 h 1031"/>
                  <a:gd name="T112" fmla="*/ 303 w 1031"/>
                  <a:gd name="T113" fmla="*/ 45 h 1031"/>
                  <a:gd name="T114" fmla="*/ 353 w 1031"/>
                  <a:gd name="T115" fmla="*/ 26 h 1031"/>
                  <a:gd name="T116" fmla="*/ 405 w 1031"/>
                  <a:gd name="T117" fmla="*/ 12 h 1031"/>
                  <a:gd name="T118" fmla="*/ 459 w 1031"/>
                  <a:gd name="T119" fmla="*/ 3 h 1031"/>
                  <a:gd name="T120" fmla="*/ 515 w 1031"/>
                  <a:gd name="T121" fmla="*/ 0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31" h="1031">
                    <a:moveTo>
                      <a:pt x="515" y="0"/>
                    </a:moveTo>
                    <a:lnTo>
                      <a:pt x="571" y="3"/>
                    </a:lnTo>
                    <a:lnTo>
                      <a:pt x="626" y="12"/>
                    </a:lnTo>
                    <a:lnTo>
                      <a:pt x="678" y="26"/>
                    </a:lnTo>
                    <a:lnTo>
                      <a:pt x="728" y="45"/>
                    </a:lnTo>
                    <a:lnTo>
                      <a:pt x="775" y="70"/>
                    </a:lnTo>
                    <a:lnTo>
                      <a:pt x="820" y="99"/>
                    </a:lnTo>
                    <a:lnTo>
                      <a:pt x="861" y="133"/>
                    </a:lnTo>
                    <a:lnTo>
                      <a:pt x="898" y="170"/>
                    </a:lnTo>
                    <a:lnTo>
                      <a:pt x="931" y="211"/>
                    </a:lnTo>
                    <a:lnTo>
                      <a:pt x="961" y="256"/>
                    </a:lnTo>
                    <a:lnTo>
                      <a:pt x="985" y="302"/>
                    </a:lnTo>
                    <a:lnTo>
                      <a:pt x="1005" y="352"/>
                    </a:lnTo>
                    <a:lnTo>
                      <a:pt x="1019" y="404"/>
                    </a:lnTo>
                    <a:lnTo>
                      <a:pt x="1028" y="459"/>
                    </a:lnTo>
                    <a:lnTo>
                      <a:pt x="1031" y="515"/>
                    </a:lnTo>
                    <a:lnTo>
                      <a:pt x="1028" y="571"/>
                    </a:lnTo>
                    <a:lnTo>
                      <a:pt x="1019" y="626"/>
                    </a:lnTo>
                    <a:lnTo>
                      <a:pt x="1005" y="678"/>
                    </a:lnTo>
                    <a:lnTo>
                      <a:pt x="985" y="728"/>
                    </a:lnTo>
                    <a:lnTo>
                      <a:pt x="961" y="775"/>
                    </a:lnTo>
                    <a:lnTo>
                      <a:pt x="931" y="820"/>
                    </a:lnTo>
                    <a:lnTo>
                      <a:pt x="898" y="860"/>
                    </a:lnTo>
                    <a:lnTo>
                      <a:pt x="861" y="898"/>
                    </a:lnTo>
                    <a:lnTo>
                      <a:pt x="820" y="931"/>
                    </a:lnTo>
                    <a:lnTo>
                      <a:pt x="775" y="960"/>
                    </a:lnTo>
                    <a:lnTo>
                      <a:pt x="728" y="985"/>
                    </a:lnTo>
                    <a:lnTo>
                      <a:pt x="678" y="1004"/>
                    </a:lnTo>
                    <a:lnTo>
                      <a:pt x="626" y="1018"/>
                    </a:lnTo>
                    <a:lnTo>
                      <a:pt x="571" y="1028"/>
                    </a:lnTo>
                    <a:lnTo>
                      <a:pt x="515" y="1031"/>
                    </a:lnTo>
                    <a:lnTo>
                      <a:pt x="459" y="1028"/>
                    </a:lnTo>
                    <a:lnTo>
                      <a:pt x="405" y="1018"/>
                    </a:lnTo>
                    <a:lnTo>
                      <a:pt x="353" y="1004"/>
                    </a:lnTo>
                    <a:lnTo>
                      <a:pt x="303" y="985"/>
                    </a:lnTo>
                    <a:lnTo>
                      <a:pt x="256" y="960"/>
                    </a:lnTo>
                    <a:lnTo>
                      <a:pt x="211" y="931"/>
                    </a:lnTo>
                    <a:lnTo>
                      <a:pt x="170" y="898"/>
                    </a:lnTo>
                    <a:lnTo>
                      <a:pt x="133" y="860"/>
                    </a:lnTo>
                    <a:lnTo>
                      <a:pt x="100" y="820"/>
                    </a:lnTo>
                    <a:lnTo>
                      <a:pt x="70" y="775"/>
                    </a:lnTo>
                    <a:lnTo>
                      <a:pt x="46" y="728"/>
                    </a:lnTo>
                    <a:lnTo>
                      <a:pt x="27" y="678"/>
                    </a:lnTo>
                    <a:lnTo>
                      <a:pt x="12" y="626"/>
                    </a:lnTo>
                    <a:lnTo>
                      <a:pt x="3" y="571"/>
                    </a:lnTo>
                    <a:lnTo>
                      <a:pt x="0" y="515"/>
                    </a:lnTo>
                    <a:lnTo>
                      <a:pt x="3" y="459"/>
                    </a:lnTo>
                    <a:lnTo>
                      <a:pt x="12" y="404"/>
                    </a:lnTo>
                    <a:lnTo>
                      <a:pt x="27" y="352"/>
                    </a:lnTo>
                    <a:lnTo>
                      <a:pt x="46" y="302"/>
                    </a:lnTo>
                    <a:lnTo>
                      <a:pt x="70" y="256"/>
                    </a:lnTo>
                    <a:lnTo>
                      <a:pt x="100" y="211"/>
                    </a:lnTo>
                    <a:lnTo>
                      <a:pt x="133" y="170"/>
                    </a:lnTo>
                    <a:lnTo>
                      <a:pt x="170" y="133"/>
                    </a:lnTo>
                    <a:lnTo>
                      <a:pt x="211" y="99"/>
                    </a:lnTo>
                    <a:lnTo>
                      <a:pt x="256" y="70"/>
                    </a:lnTo>
                    <a:lnTo>
                      <a:pt x="303" y="45"/>
                    </a:lnTo>
                    <a:lnTo>
                      <a:pt x="353" y="26"/>
                    </a:lnTo>
                    <a:lnTo>
                      <a:pt x="405" y="12"/>
                    </a:lnTo>
                    <a:lnTo>
                      <a:pt x="459" y="3"/>
                    </a:lnTo>
                    <a:lnTo>
                      <a:pt x="5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>
              <a:off x="6561660" y="5022971"/>
              <a:ext cx="549064" cy="603168"/>
              <a:chOff x="6954838" y="4065588"/>
              <a:chExt cx="434976" cy="477838"/>
            </a:xfrm>
            <a:solidFill>
              <a:schemeClr val="bg1"/>
            </a:solidFill>
          </p:grpSpPr>
          <p:sp>
            <p:nvSpPr>
              <p:cNvPr id="91" name="Freeform 107"/>
              <p:cNvSpPr>
                <a:spLocks noEditPoints="1"/>
              </p:cNvSpPr>
              <p:nvPr/>
            </p:nvSpPr>
            <p:spPr bwMode="auto">
              <a:xfrm>
                <a:off x="7026276" y="4138613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108"/>
              <p:cNvSpPr>
                <a:spLocks/>
              </p:cNvSpPr>
              <p:nvPr/>
            </p:nvSpPr>
            <p:spPr bwMode="auto">
              <a:xfrm>
                <a:off x="7162801" y="4065588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9"/>
              <p:cNvSpPr>
                <a:spLocks/>
              </p:cNvSpPr>
              <p:nvPr/>
            </p:nvSpPr>
            <p:spPr bwMode="auto">
              <a:xfrm>
                <a:off x="7059613" y="4094163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110"/>
              <p:cNvSpPr>
                <a:spLocks/>
              </p:cNvSpPr>
              <p:nvPr/>
            </p:nvSpPr>
            <p:spPr bwMode="auto">
              <a:xfrm>
                <a:off x="6983413" y="4168775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1"/>
              <p:cNvSpPr>
                <a:spLocks/>
              </p:cNvSpPr>
              <p:nvPr/>
            </p:nvSpPr>
            <p:spPr bwMode="auto">
              <a:xfrm>
                <a:off x="6954838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Freeform 112"/>
              <p:cNvSpPr>
                <a:spLocks/>
              </p:cNvSpPr>
              <p:nvPr/>
            </p:nvSpPr>
            <p:spPr bwMode="auto">
              <a:xfrm>
                <a:off x="6983413" y="4362450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Freeform 113"/>
              <p:cNvSpPr>
                <a:spLocks/>
              </p:cNvSpPr>
              <p:nvPr/>
            </p:nvSpPr>
            <p:spPr bwMode="auto">
              <a:xfrm>
                <a:off x="7319963" y="4362450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Freeform 114"/>
              <p:cNvSpPr>
                <a:spLocks/>
              </p:cNvSpPr>
              <p:nvPr/>
            </p:nvSpPr>
            <p:spPr bwMode="auto">
              <a:xfrm>
                <a:off x="7343776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1" name="Freeform 115"/>
              <p:cNvSpPr>
                <a:spLocks/>
              </p:cNvSpPr>
              <p:nvPr/>
            </p:nvSpPr>
            <p:spPr bwMode="auto">
              <a:xfrm>
                <a:off x="7319963" y="4168775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2" name="Freeform 116"/>
              <p:cNvSpPr>
                <a:spLocks/>
              </p:cNvSpPr>
              <p:nvPr/>
            </p:nvSpPr>
            <p:spPr bwMode="auto">
              <a:xfrm>
                <a:off x="7253288" y="4094163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3" name="Freeform 117"/>
              <p:cNvSpPr>
                <a:spLocks/>
              </p:cNvSpPr>
              <p:nvPr/>
            </p:nvSpPr>
            <p:spPr bwMode="auto">
              <a:xfrm>
                <a:off x="7150101" y="4205288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4" name="Freeform 118"/>
              <p:cNvSpPr>
                <a:spLocks/>
              </p:cNvSpPr>
              <p:nvPr/>
            </p:nvSpPr>
            <p:spPr bwMode="auto">
              <a:xfrm>
                <a:off x="7148513" y="4365625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 useBgFill="1">
        <p:nvSpPr>
          <p:cNvPr id="76" name="Rectangle 75"/>
          <p:cNvSpPr/>
          <p:nvPr/>
        </p:nvSpPr>
        <p:spPr>
          <a:xfrm>
            <a:off x="2578105" y="1"/>
            <a:ext cx="685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66" name="Rectangle 1065"/>
          <p:cNvSpPr/>
          <p:nvPr/>
        </p:nvSpPr>
        <p:spPr>
          <a:xfrm>
            <a:off x="8926357" y="1"/>
            <a:ext cx="6856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 Step Colorful Concept</a:t>
            </a:r>
          </a:p>
        </p:txBody>
      </p:sp>
      <p:grpSp>
        <p:nvGrpSpPr>
          <p:cNvPr id="1108" name="Group 1107"/>
          <p:cNvGrpSpPr/>
          <p:nvPr/>
        </p:nvGrpSpPr>
        <p:grpSpPr>
          <a:xfrm>
            <a:off x="179911" y="1851116"/>
            <a:ext cx="11829002" cy="3813909"/>
            <a:chOff x="127556" y="1850543"/>
            <a:chExt cx="11829002" cy="3813909"/>
          </a:xfrm>
        </p:grpSpPr>
        <p:grpSp>
          <p:nvGrpSpPr>
            <p:cNvPr id="1102" name="Group 1101"/>
            <p:cNvGrpSpPr/>
            <p:nvPr/>
          </p:nvGrpSpPr>
          <p:grpSpPr>
            <a:xfrm>
              <a:off x="127556" y="1850543"/>
              <a:ext cx="2858475" cy="918477"/>
              <a:chOff x="4643971" y="1542599"/>
              <a:chExt cx="2858475" cy="918477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27556" y="3298259"/>
              <a:ext cx="2858475" cy="918477"/>
              <a:chOff x="4643971" y="1542599"/>
              <a:chExt cx="2858475" cy="918477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27556" y="4745975"/>
              <a:ext cx="2858475" cy="918477"/>
              <a:chOff x="4643971" y="1542599"/>
              <a:chExt cx="2858475" cy="918477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pPr algn="r"/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9098083" y="1850543"/>
              <a:ext cx="2858475" cy="918477"/>
              <a:chOff x="4643971" y="1542599"/>
              <a:chExt cx="2858475" cy="918477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9098083" y="3298259"/>
              <a:ext cx="2858475" cy="918477"/>
              <a:chOff x="4643971" y="1542599"/>
              <a:chExt cx="2858475" cy="918477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9098083" y="4745975"/>
              <a:ext cx="2858475" cy="918477"/>
              <a:chOff x="4643971" y="1542599"/>
              <a:chExt cx="2858475" cy="918477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4643971" y="1876301"/>
                <a:ext cx="2858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</a:t>
                </a:r>
              </a:p>
              <a:p>
                <a:r>
                  <a:rPr lang="en-US" sz="1600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your desired text here.</a:t>
                </a:r>
                <a:endPara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4643971" y="1542599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764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ysClr val="window" lastClr="FFFFFF"/>
      </a:lt1>
      <a:dk2>
        <a:srgbClr val="41393B"/>
      </a:dk2>
      <a:lt2>
        <a:srgbClr val="9B8578"/>
      </a:lt2>
      <a:accent1>
        <a:srgbClr val="14A895"/>
      </a:accent1>
      <a:accent2>
        <a:srgbClr val="ED2E7B"/>
      </a:accent2>
      <a:accent3>
        <a:srgbClr val="BFD73A"/>
      </a:accent3>
      <a:accent4>
        <a:srgbClr val="FC9B00"/>
      </a:accent4>
      <a:accent5>
        <a:srgbClr val="67A3A7"/>
      </a:accent5>
      <a:accent6>
        <a:srgbClr val="00B0F0"/>
      </a:accent6>
      <a:hlink>
        <a:srgbClr val="F4BB93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5448</TotalTime>
  <Words>178</Words>
  <Application>Microsoft Office PowerPoint</Application>
  <PresentationFormat>Custom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6 Step Colorful Concept</vt:lpstr>
      <vt:lpstr>6 Step Colorful Concept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PRATAP PADHY</cp:lastModifiedBy>
  <cp:revision>137</cp:revision>
  <dcterms:created xsi:type="dcterms:W3CDTF">2013-09-12T13:05:01Z</dcterms:created>
  <dcterms:modified xsi:type="dcterms:W3CDTF">2023-08-02T15:55:23Z</dcterms:modified>
</cp:coreProperties>
</file>