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1" r:id="rId2"/>
    <p:sldId id="275" r:id="rId3"/>
    <p:sldId id="276" r:id="rId4"/>
    <p:sldId id="274" r:id="rId5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1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/>
    <p:restoredTop sz="94653"/>
  </p:normalViewPr>
  <p:slideViewPr>
    <p:cSldViewPr>
      <p:cViewPr varScale="1">
        <p:scale>
          <a:sx n="65" d="100"/>
          <a:sy n="65" d="100"/>
        </p:scale>
        <p:origin x="91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6245267"/>
            <a:ext cx="12192000" cy="6118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6" name="TextBox 5"/>
          <p:cNvSpPr txBox="1"/>
          <p:nvPr userDrawn="1"/>
        </p:nvSpPr>
        <p:spPr>
          <a:xfrm>
            <a:off x="9440654" y="6420416"/>
            <a:ext cx="1723549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Presentation Title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54869" y="6440638"/>
            <a:ext cx="224082" cy="221098"/>
            <a:chOff x="4328868" y="5502988"/>
            <a:chExt cx="500307" cy="493774"/>
          </a:xfrm>
          <a:solidFill>
            <a:schemeClr val="bg1"/>
          </a:solidFill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46174" y="6440638"/>
            <a:ext cx="224082" cy="221098"/>
            <a:chOff x="4328868" y="5502988"/>
            <a:chExt cx="500307" cy="493774"/>
          </a:xfrm>
          <a:solidFill>
            <a:schemeClr val="bg1"/>
          </a:solidFill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11202730" y="6323774"/>
            <a:ext cx="491305" cy="420448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/>
          <p:cNvSpPr/>
          <p:nvPr/>
        </p:nvSpPr>
        <p:spPr>
          <a:xfrm>
            <a:off x="4277424" y="5180983"/>
            <a:ext cx="3634927" cy="108975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alpha val="74000"/>
                </a:schemeClr>
              </a:gs>
              <a:gs pos="35000">
                <a:schemeClr val="bg1">
                  <a:lumMod val="85000"/>
                  <a:alpha val="73000"/>
                </a:schemeClr>
              </a:gs>
              <a:gs pos="63000">
                <a:schemeClr val="bg1">
                  <a:lumMod val="95000"/>
                  <a:alpha val="51000"/>
                </a:schemeClr>
              </a:gs>
              <a:gs pos="100000">
                <a:schemeClr val="bg1">
                  <a:lumMod val="95000"/>
                  <a:alpha val="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4677569" y="3575363"/>
            <a:ext cx="2841693" cy="3485837"/>
            <a:chOff x="4656863" y="1862110"/>
            <a:chExt cx="2841693" cy="3485837"/>
          </a:xfrm>
        </p:grpSpPr>
        <p:sp>
          <p:nvSpPr>
            <p:cNvPr id="55" name="Freeform 54"/>
            <p:cNvSpPr/>
            <p:nvPr/>
          </p:nvSpPr>
          <p:spPr>
            <a:xfrm>
              <a:off x="4669632" y="2376147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solidFill>
              <a:srgbClr val="00AAE8"/>
            </a:solidFill>
            <a:ln>
              <a:solidFill>
                <a:schemeClr val="accent1"/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22"/>
            <p:cNvSpPr/>
            <p:nvPr/>
          </p:nvSpPr>
          <p:spPr>
            <a:xfrm>
              <a:off x="4656863" y="3405158"/>
              <a:ext cx="2841693" cy="737573"/>
            </a:xfrm>
            <a:custGeom>
              <a:avLst/>
              <a:gdLst>
                <a:gd name="connsiteX0" fmla="*/ 0 w 2819400"/>
                <a:gd name="connsiteY0" fmla="*/ 0 h 597597"/>
                <a:gd name="connsiteX1" fmla="*/ 2819400 w 2819400"/>
                <a:gd name="connsiteY1" fmla="*/ 0 h 597597"/>
                <a:gd name="connsiteX2" fmla="*/ 2819400 w 2819400"/>
                <a:gd name="connsiteY2" fmla="*/ 597597 h 597597"/>
                <a:gd name="connsiteX3" fmla="*/ 0 w 2819400"/>
                <a:gd name="connsiteY3" fmla="*/ 597597 h 597597"/>
                <a:gd name="connsiteX4" fmla="*/ 0 w 2819400"/>
                <a:gd name="connsiteY4" fmla="*/ 0 h 597597"/>
                <a:gd name="connsiteX0" fmla="*/ 0 w 2819400"/>
                <a:gd name="connsiteY0" fmla="*/ 0 h 755641"/>
                <a:gd name="connsiteX1" fmla="*/ 2819400 w 2819400"/>
                <a:gd name="connsiteY1" fmla="*/ 0 h 755641"/>
                <a:gd name="connsiteX2" fmla="*/ 2819400 w 2819400"/>
                <a:gd name="connsiteY2" fmla="*/ 597597 h 755641"/>
                <a:gd name="connsiteX3" fmla="*/ 0 w 2819400"/>
                <a:gd name="connsiteY3" fmla="*/ 597597 h 755641"/>
                <a:gd name="connsiteX4" fmla="*/ 0 w 2819400"/>
                <a:gd name="connsiteY4" fmla="*/ 0 h 755641"/>
                <a:gd name="connsiteX0" fmla="*/ 0 w 2819400"/>
                <a:gd name="connsiteY0" fmla="*/ 0 h 806869"/>
                <a:gd name="connsiteX1" fmla="*/ 2819400 w 2819400"/>
                <a:gd name="connsiteY1" fmla="*/ 0 h 806869"/>
                <a:gd name="connsiteX2" fmla="*/ 2819400 w 2819400"/>
                <a:gd name="connsiteY2" fmla="*/ 597597 h 806869"/>
                <a:gd name="connsiteX3" fmla="*/ 0 w 2819400"/>
                <a:gd name="connsiteY3" fmla="*/ 597597 h 806869"/>
                <a:gd name="connsiteX4" fmla="*/ 0 w 2819400"/>
                <a:gd name="connsiteY4" fmla="*/ 0 h 806869"/>
                <a:gd name="connsiteX0" fmla="*/ 0 w 2819400"/>
                <a:gd name="connsiteY0" fmla="*/ 0 h 804207"/>
                <a:gd name="connsiteX1" fmla="*/ 2819400 w 2819400"/>
                <a:gd name="connsiteY1" fmla="*/ 0 h 804207"/>
                <a:gd name="connsiteX2" fmla="*/ 2819400 w 2819400"/>
                <a:gd name="connsiteY2" fmla="*/ 597597 h 804207"/>
                <a:gd name="connsiteX3" fmla="*/ 0 w 2819400"/>
                <a:gd name="connsiteY3" fmla="*/ 597597 h 804207"/>
                <a:gd name="connsiteX4" fmla="*/ 0 w 2819400"/>
                <a:gd name="connsiteY4" fmla="*/ 0 h 804207"/>
                <a:gd name="connsiteX0" fmla="*/ 3175 w 2822575"/>
                <a:gd name="connsiteY0" fmla="*/ 0 h 799264"/>
                <a:gd name="connsiteX1" fmla="*/ 2822575 w 2822575"/>
                <a:gd name="connsiteY1" fmla="*/ 0 h 799264"/>
                <a:gd name="connsiteX2" fmla="*/ 2822575 w 2822575"/>
                <a:gd name="connsiteY2" fmla="*/ 597597 h 799264"/>
                <a:gd name="connsiteX3" fmla="*/ 0 w 2822575"/>
                <a:gd name="connsiteY3" fmla="*/ 584897 h 799264"/>
                <a:gd name="connsiteX4" fmla="*/ 3175 w 2822575"/>
                <a:gd name="connsiteY4" fmla="*/ 0 h 799264"/>
                <a:gd name="connsiteX0" fmla="*/ 68 w 2832168"/>
                <a:gd name="connsiteY0" fmla="*/ 79375 h 799264"/>
                <a:gd name="connsiteX1" fmla="*/ 2832168 w 2832168"/>
                <a:gd name="connsiteY1" fmla="*/ 0 h 799264"/>
                <a:gd name="connsiteX2" fmla="*/ 2832168 w 2832168"/>
                <a:gd name="connsiteY2" fmla="*/ 597597 h 799264"/>
                <a:gd name="connsiteX3" fmla="*/ 9593 w 2832168"/>
                <a:gd name="connsiteY3" fmla="*/ 584897 h 799264"/>
                <a:gd name="connsiteX4" fmla="*/ 68 w 2832168"/>
                <a:gd name="connsiteY4" fmla="*/ 79375 h 799264"/>
                <a:gd name="connsiteX0" fmla="*/ 68 w 2841693"/>
                <a:gd name="connsiteY0" fmla="*/ 22225 h 742114"/>
                <a:gd name="connsiteX1" fmla="*/ 2841693 w 2841693"/>
                <a:gd name="connsiteY1" fmla="*/ 0 h 742114"/>
                <a:gd name="connsiteX2" fmla="*/ 2832168 w 2841693"/>
                <a:gd name="connsiteY2" fmla="*/ 540447 h 742114"/>
                <a:gd name="connsiteX3" fmla="*/ 9593 w 2841693"/>
                <a:gd name="connsiteY3" fmla="*/ 527747 h 742114"/>
                <a:gd name="connsiteX4" fmla="*/ 68 w 2841693"/>
                <a:gd name="connsiteY4" fmla="*/ 22225 h 742114"/>
                <a:gd name="connsiteX0" fmla="*/ 68 w 2841693"/>
                <a:gd name="connsiteY0" fmla="*/ 22225 h 738528"/>
                <a:gd name="connsiteX1" fmla="*/ 2841693 w 2841693"/>
                <a:gd name="connsiteY1" fmla="*/ 0 h 738528"/>
                <a:gd name="connsiteX2" fmla="*/ 2832168 w 2841693"/>
                <a:gd name="connsiteY2" fmla="*/ 540447 h 738528"/>
                <a:gd name="connsiteX3" fmla="*/ 9593 w 2841693"/>
                <a:gd name="connsiteY3" fmla="*/ 518222 h 738528"/>
                <a:gd name="connsiteX4" fmla="*/ 68 w 2841693"/>
                <a:gd name="connsiteY4" fmla="*/ 22225 h 738528"/>
                <a:gd name="connsiteX0" fmla="*/ 68 w 2841693"/>
                <a:gd name="connsiteY0" fmla="*/ 22225 h 752339"/>
                <a:gd name="connsiteX1" fmla="*/ 2841693 w 2841693"/>
                <a:gd name="connsiteY1" fmla="*/ 0 h 752339"/>
                <a:gd name="connsiteX2" fmla="*/ 2832168 w 2841693"/>
                <a:gd name="connsiteY2" fmla="*/ 540447 h 752339"/>
                <a:gd name="connsiteX3" fmla="*/ 9593 w 2841693"/>
                <a:gd name="connsiteY3" fmla="*/ 518222 h 752339"/>
                <a:gd name="connsiteX4" fmla="*/ 68 w 2841693"/>
                <a:gd name="connsiteY4" fmla="*/ 22225 h 752339"/>
                <a:gd name="connsiteX0" fmla="*/ 68 w 2841693"/>
                <a:gd name="connsiteY0" fmla="*/ 22225 h 746704"/>
                <a:gd name="connsiteX1" fmla="*/ 2841693 w 2841693"/>
                <a:gd name="connsiteY1" fmla="*/ 0 h 746704"/>
                <a:gd name="connsiteX2" fmla="*/ 2832168 w 2841693"/>
                <a:gd name="connsiteY2" fmla="*/ 530922 h 746704"/>
                <a:gd name="connsiteX3" fmla="*/ 9593 w 2841693"/>
                <a:gd name="connsiteY3" fmla="*/ 518222 h 746704"/>
                <a:gd name="connsiteX4" fmla="*/ 68 w 2841693"/>
                <a:gd name="connsiteY4" fmla="*/ 22225 h 746704"/>
                <a:gd name="connsiteX0" fmla="*/ 68 w 2841693"/>
                <a:gd name="connsiteY0" fmla="*/ 22225 h 745394"/>
                <a:gd name="connsiteX1" fmla="*/ 2841693 w 2841693"/>
                <a:gd name="connsiteY1" fmla="*/ 0 h 745394"/>
                <a:gd name="connsiteX2" fmla="*/ 2832168 w 2841693"/>
                <a:gd name="connsiteY2" fmla="*/ 530922 h 745394"/>
                <a:gd name="connsiteX3" fmla="*/ 9593 w 2841693"/>
                <a:gd name="connsiteY3" fmla="*/ 518222 h 745394"/>
                <a:gd name="connsiteX4" fmla="*/ 68 w 2841693"/>
                <a:gd name="connsiteY4" fmla="*/ 22225 h 745394"/>
                <a:gd name="connsiteX0" fmla="*/ 68 w 2841693"/>
                <a:gd name="connsiteY0" fmla="*/ 22225 h 737573"/>
                <a:gd name="connsiteX1" fmla="*/ 2841693 w 2841693"/>
                <a:gd name="connsiteY1" fmla="*/ 0 h 737573"/>
                <a:gd name="connsiteX2" fmla="*/ 2832168 w 2841693"/>
                <a:gd name="connsiteY2" fmla="*/ 530922 h 737573"/>
                <a:gd name="connsiteX3" fmla="*/ 9593 w 2841693"/>
                <a:gd name="connsiteY3" fmla="*/ 518222 h 737573"/>
                <a:gd name="connsiteX4" fmla="*/ 68 w 2841693"/>
                <a:gd name="connsiteY4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841693 w 2841693"/>
                <a:gd name="connsiteY2" fmla="*/ 0 h 737573"/>
                <a:gd name="connsiteX3" fmla="*/ 2832168 w 2841693"/>
                <a:gd name="connsiteY3" fmla="*/ 530922 h 737573"/>
                <a:gd name="connsiteX4" fmla="*/ 9593 w 2841693"/>
                <a:gd name="connsiteY4" fmla="*/ 518222 h 737573"/>
                <a:gd name="connsiteX5" fmla="*/ 68 w 2841693"/>
                <a:gd name="connsiteY5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693" h="737573">
                  <a:moveTo>
                    <a:pt x="68" y="22225"/>
                  </a:moveTo>
                  <a:lnTo>
                    <a:pt x="696188" y="26099"/>
                  </a:lnTo>
                  <a:cubicBezTo>
                    <a:pt x="884571" y="150982"/>
                    <a:pt x="1971480" y="174266"/>
                    <a:pt x="2163038" y="10224"/>
                  </a:cubicBezTo>
                  <a:lnTo>
                    <a:pt x="2841693" y="0"/>
                  </a:lnTo>
                  <a:lnTo>
                    <a:pt x="2832168" y="530922"/>
                  </a:lnTo>
                  <a:cubicBezTo>
                    <a:pt x="2174943" y="857947"/>
                    <a:pt x="257243" y="753172"/>
                    <a:pt x="9593" y="518222"/>
                  </a:cubicBezTo>
                  <a:cubicBezTo>
                    <a:pt x="10651" y="323256"/>
                    <a:pt x="-990" y="217191"/>
                    <a:pt x="68" y="22225"/>
                  </a:cubicBezTo>
                  <a:close/>
                </a:path>
              </a:pathLst>
            </a:custGeom>
            <a:solidFill>
              <a:srgbClr val="00AAE8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4669632" y="1862110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solidFill>
              <a:srgbClr val="00AAE8"/>
            </a:solidFill>
            <a:ln>
              <a:solidFill>
                <a:schemeClr val="accent1"/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Can 57"/>
          <p:cNvSpPr/>
          <p:nvPr/>
        </p:nvSpPr>
        <p:spPr>
          <a:xfrm>
            <a:off x="5504793" y="4282723"/>
            <a:ext cx="1201568" cy="894654"/>
          </a:xfrm>
          <a:prstGeom prst="can">
            <a:avLst>
              <a:gd name="adj" fmla="val 151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4675207" y="2209456"/>
            <a:ext cx="2841693" cy="3485837"/>
            <a:chOff x="4656863" y="3108810"/>
            <a:chExt cx="2841693" cy="3485837"/>
          </a:xfrm>
          <a:solidFill>
            <a:schemeClr val="accent2"/>
          </a:solidFill>
        </p:grpSpPr>
        <p:sp>
          <p:nvSpPr>
            <p:cNvPr id="60" name="Freeform 59"/>
            <p:cNvSpPr/>
            <p:nvPr/>
          </p:nvSpPr>
          <p:spPr>
            <a:xfrm>
              <a:off x="4669632" y="3622847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22"/>
            <p:cNvSpPr/>
            <p:nvPr/>
          </p:nvSpPr>
          <p:spPr>
            <a:xfrm>
              <a:off x="4656863" y="4651858"/>
              <a:ext cx="2841693" cy="737573"/>
            </a:xfrm>
            <a:custGeom>
              <a:avLst/>
              <a:gdLst>
                <a:gd name="connsiteX0" fmla="*/ 0 w 2819400"/>
                <a:gd name="connsiteY0" fmla="*/ 0 h 597597"/>
                <a:gd name="connsiteX1" fmla="*/ 2819400 w 2819400"/>
                <a:gd name="connsiteY1" fmla="*/ 0 h 597597"/>
                <a:gd name="connsiteX2" fmla="*/ 2819400 w 2819400"/>
                <a:gd name="connsiteY2" fmla="*/ 597597 h 597597"/>
                <a:gd name="connsiteX3" fmla="*/ 0 w 2819400"/>
                <a:gd name="connsiteY3" fmla="*/ 597597 h 597597"/>
                <a:gd name="connsiteX4" fmla="*/ 0 w 2819400"/>
                <a:gd name="connsiteY4" fmla="*/ 0 h 597597"/>
                <a:gd name="connsiteX0" fmla="*/ 0 w 2819400"/>
                <a:gd name="connsiteY0" fmla="*/ 0 h 755641"/>
                <a:gd name="connsiteX1" fmla="*/ 2819400 w 2819400"/>
                <a:gd name="connsiteY1" fmla="*/ 0 h 755641"/>
                <a:gd name="connsiteX2" fmla="*/ 2819400 w 2819400"/>
                <a:gd name="connsiteY2" fmla="*/ 597597 h 755641"/>
                <a:gd name="connsiteX3" fmla="*/ 0 w 2819400"/>
                <a:gd name="connsiteY3" fmla="*/ 597597 h 755641"/>
                <a:gd name="connsiteX4" fmla="*/ 0 w 2819400"/>
                <a:gd name="connsiteY4" fmla="*/ 0 h 755641"/>
                <a:gd name="connsiteX0" fmla="*/ 0 w 2819400"/>
                <a:gd name="connsiteY0" fmla="*/ 0 h 806869"/>
                <a:gd name="connsiteX1" fmla="*/ 2819400 w 2819400"/>
                <a:gd name="connsiteY1" fmla="*/ 0 h 806869"/>
                <a:gd name="connsiteX2" fmla="*/ 2819400 w 2819400"/>
                <a:gd name="connsiteY2" fmla="*/ 597597 h 806869"/>
                <a:gd name="connsiteX3" fmla="*/ 0 w 2819400"/>
                <a:gd name="connsiteY3" fmla="*/ 597597 h 806869"/>
                <a:gd name="connsiteX4" fmla="*/ 0 w 2819400"/>
                <a:gd name="connsiteY4" fmla="*/ 0 h 806869"/>
                <a:gd name="connsiteX0" fmla="*/ 0 w 2819400"/>
                <a:gd name="connsiteY0" fmla="*/ 0 h 804207"/>
                <a:gd name="connsiteX1" fmla="*/ 2819400 w 2819400"/>
                <a:gd name="connsiteY1" fmla="*/ 0 h 804207"/>
                <a:gd name="connsiteX2" fmla="*/ 2819400 w 2819400"/>
                <a:gd name="connsiteY2" fmla="*/ 597597 h 804207"/>
                <a:gd name="connsiteX3" fmla="*/ 0 w 2819400"/>
                <a:gd name="connsiteY3" fmla="*/ 597597 h 804207"/>
                <a:gd name="connsiteX4" fmla="*/ 0 w 2819400"/>
                <a:gd name="connsiteY4" fmla="*/ 0 h 804207"/>
                <a:gd name="connsiteX0" fmla="*/ 3175 w 2822575"/>
                <a:gd name="connsiteY0" fmla="*/ 0 h 799264"/>
                <a:gd name="connsiteX1" fmla="*/ 2822575 w 2822575"/>
                <a:gd name="connsiteY1" fmla="*/ 0 h 799264"/>
                <a:gd name="connsiteX2" fmla="*/ 2822575 w 2822575"/>
                <a:gd name="connsiteY2" fmla="*/ 597597 h 799264"/>
                <a:gd name="connsiteX3" fmla="*/ 0 w 2822575"/>
                <a:gd name="connsiteY3" fmla="*/ 584897 h 799264"/>
                <a:gd name="connsiteX4" fmla="*/ 3175 w 2822575"/>
                <a:gd name="connsiteY4" fmla="*/ 0 h 799264"/>
                <a:gd name="connsiteX0" fmla="*/ 68 w 2832168"/>
                <a:gd name="connsiteY0" fmla="*/ 79375 h 799264"/>
                <a:gd name="connsiteX1" fmla="*/ 2832168 w 2832168"/>
                <a:gd name="connsiteY1" fmla="*/ 0 h 799264"/>
                <a:gd name="connsiteX2" fmla="*/ 2832168 w 2832168"/>
                <a:gd name="connsiteY2" fmla="*/ 597597 h 799264"/>
                <a:gd name="connsiteX3" fmla="*/ 9593 w 2832168"/>
                <a:gd name="connsiteY3" fmla="*/ 584897 h 799264"/>
                <a:gd name="connsiteX4" fmla="*/ 68 w 2832168"/>
                <a:gd name="connsiteY4" fmla="*/ 79375 h 799264"/>
                <a:gd name="connsiteX0" fmla="*/ 68 w 2841693"/>
                <a:gd name="connsiteY0" fmla="*/ 22225 h 742114"/>
                <a:gd name="connsiteX1" fmla="*/ 2841693 w 2841693"/>
                <a:gd name="connsiteY1" fmla="*/ 0 h 742114"/>
                <a:gd name="connsiteX2" fmla="*/ 2832168 w 2841693"/>
                <a:gd name="connsiteY2" fmla="*/ 540447 h 742114"/>
                <a:gd name="connsiteX3" fmla="*/ 9593 w 2841693"/>
                <a:gd name="connsiteY3" fmla="*/ 527747 h 742114"/>
                <a:gd name="connsiteX4" fmla="*/ 68 w 2841693"/>
                <a:gd name="connsiteY4" fmla="*/ 22225 h 742114"/>
                <a:gd name="connsiteX0" fmla="*/ 68 w 2841693"/>
                <a:gd name="connsiteY0" fmla="*/ 22225 h 738528"/>
                <a:gd name="connsiteX1" fmla="*/ 2841693 w 2841693"/>
                <a:gd name="connsiteY1" fmla="*/ 0 h 738528"/>
                <a:gd name="connsiteX2" fmla="*/ 2832168 w 2841693"/>
                <a:gd name="connsiteY2" fmla="*/ 540447 h 738528"/>
                <a:gd name="connsiteX3" fmla="*/ 9593 w 2841693"/>
                <a:gd name="connsiteY3" fmla="*/ 518222 h 738528"/>
                <a:gd name="connsiteX4" fmla="*/ 68 w 2841693"/>
                <a:gd name="connsiteY4" fmla="*/ 22225 h 738528"/>
                <a:gd name="connsiteX0" fmla="*/ 68 w 2841693"/>
                <a:gd name="connsiteY0" fmla="*/ 22225 h 752339"/>
                <a:gd name="connsiteX1" fmla="*/ 2841693 w 2841693"/>
                <a:gd name="connsiteY1" fmla="*/ 0 h 752339"/>
                <a:gd name="connsiteX2" fmla="*/ 2832168 w 2841693"/>
                <a:gd name="connsiteY2" fmla="*/ 540447 h 752339"/>
                <a:gd name="connsiteX3" fmla="*/ 9593 w 2841693"/>
                <a:gd name="connsiteY3" fmla="*/ 518222 h 752339"/>
                <a:gd name="connsiteX4" fmla="*/ 68 w 2841693"/>
                <a:gd name="connsiteY4" fmla="*/ 22225 h 752339"/>
                <a:gd name="connsiteX0" fmla="*/ 68 w 2841693"/>
                <a:gd name="connsiteY0" fmla="*/ 22225 h 746704"/>
                <a:gd name="connsiteX1" fmla="*/ 2841693 w 2841693"/>
                <a:gd name="connsiteY1" fmla="*/ 0 h 746704"/>
                <a:gd name="connsiteX2" fmla="*/ 2832168 w 2841693"/>
                <a:gd name="connsiteY2" fmla="*/ 530922 h 746704"/>
                <a:gd name="connsiteX3" fmla="*/ 9593 w 2841693"/>
                <a:gd name="connsiteY3" fmla="*/ 518222 h 746704"/>
                <a:gd name="connsiteX4" fmla="*/ 68 w 2841693"/>
                <a:gd name="connsiteY4" fmla="*/ 22225 h 746704"/>
                <a:gd name="connsiteX0" fmla="*/ 68 w 2841693"/>
                <a:gd name="connsiteY0" fmla="*/ 22225 h 745394"/>
                <a:gd name="connsiteX1" fmla="*/ 2841693 w 2841693"/>
                <a:gd name="connsiteY1" fmla="*/ 0 h 745394"/>
                <a:gd name="connsiteX2" fmla="*/ 2832168 w 2841693"/>
                <a:gd name="connsiteY2" fmla="*/ 530922 h 745394"/>
                <a:gd name="connsiteX3" fmla="*/ 9593 w 2841693"/>
                <a:gd name="connsiteY3" fmla="*/ 518222 h 745394"/>
                <a:gd name="connsiteX4" fmla="*/ 68 w 2841693"/>
                <a:gd name="connsiteY4" fmla="*/ 22225 h 745394"/>
                <a:gd name="connsiteX0" fmla="*/ 68 w 2841693"/>
                <a:gd name="connsiteY0" fmla="*/ 22225 h 737573"/>
                <a:gd name="connsiteX1" fmla="*/ 2841693 w 2841693"/>
                <a:gd name="connsiteY1" fmla="*/ 0 h 737573"/>
                <a:gd name="connsiteX2" fmla="*/ 2832168 w 2841693"/>
                <a:gd name="connsiteY2" fmla="*/ 530922 h 737573"/>
                <a:gd name="connsiteX3" fmla="*/ 9593 w 2841693"/>
                <a:gd name="connsiteY3" fmla="*/ 518222 h 737573"/>
                <a:gd name="connsiteX4" fmla="*/ 68 w 2841693"/>
                <a:gd name="connsiteY4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841693 w 2841693"/>
                <a:gd name="connsiteY2" fmla="*/ 0 h 737573"/>
                <a:gd name="connsiteX3" fmla="*/ 2832168 w 2841693"/>
                <a:gd name="connsiteY3" fmla="*/ 530922 h 737573"/>
                <a:gd name="connsiteX4" fmla="*/ 9593 w 2841693"/>
                <a:gd name="connsiteY4" fmla="*/ 518222 h 737573"/>
                <a:gd name="connsiteX5" fmla="*/ 68 w 2841693"/>
                <a:gd name="connsiteY5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693" h="737573">
                  <a:moveTo>
                    <a:pt x="68" y="22225"/>
                  </a:moveTo>
                  <a:lnTo>
                    <a:pt x="696188" y="26099"/>
                  </a:lnTo>
                  <a:cubicBezTo>
                    <a:pt x="884571" y="150982"/>
                    <a:pt x="1971480" y="174266"/>
                    <a:pt x="2163038" y="10224"/>
                  </a:cubicBezTo>
                  <a:lnTo>
                    <a:pt x="2841693" y="0"/>
                  </a:lnTo>
                  <a:lnTo>
                    <a:pt x="2832168" y="530922"/>
                  </a:lnTo>
                  <a:cubicBezTo>
                    <a:pt x="2174943" y="857947"/>
                    <a:pt x="257243" y="753172"/>
                    <a:pt x="9593" y="518222"/>
                  </a:cubicBezTo>
                  <a:cubicBezTo>
                    <a:pt x="10651" y="323256"/>
                    <a:pt x="-990" y="217191"/>
                    <a:pt x="68" y="22225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4669632" y="3108810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Can 62"/>
          <p:cNvSpPr/>
          <p:nvPr/>
        </p:nvSpPr>
        <p:spPr>
          <a:xfrm>
            <a:off x="5500031" y="2923364"/>
            <a:ext cx="1201568" cy="894654"/>
          </a:xfrm>
          <a:prstGeom prst="can">
            <a:avLst>
              <a:gd name="adj" fmla="val 151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4675207" y="980575"/>
            <a:ext cx="2841693" cy="3485837"/>
            <a:chOff x="4656863" y="1862110"/>
            <a:chExt cx="2841693" cy="3485837"/>
          </a:xfrm>
          <a:solidFill>
            <a:schemeClr val="accent3"/>
          </a:solidFill>
        </p:grpSpPr>
        <p:sp>
          <p:nvSpPr>
            <p:cNvPr id="65" name="Freeform 64"/>
            <p:cNvSpPr/>
            <p:nvPr/>
          </p:nvSpPr>
          <p:spPr>
            <a:xfrm>
              <a:off x="4669632" y="2376147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22"/>
            <p:cNvSpPr/>
            <p:nvPr/>
          </p:nvSpPr>
          <p:spPr>
            <a:xfrm>
              <a:off x="4656863" y="3405158"/>
              <a:ext cx="2841693" cy="737573"/>
            </a:xfrm>
            <a:custGeom>
              <a:avLst/>
              <a:gdLst>
                <a:gd name="connsiteX0" fmla="*/ 0 w 2819400"/>
                <a:gd name="connsiteY0" fmla="*/ 0 h 597597"/>
                <a:gd name="connsiteX1" fmla="*/ 2819400 w 2819400"/>
                <a:gd name="connsiteY1" fmla="*/ 0 h 597597"/>
                <a:gd name="connsiteX2" fmla="*/ 2819400 w 2819400"/>
                <a:gd name="connsiteY2" fmla="*/ 597597 h 597597"/>
                <a:gd name="connsiteX3" fmla="*/ 0 w 2819400"/>
                <a:gd name="connsiteY3" fmla="*/ 597597 h 597597"/>
                <a:gd name="connsiteX4" fmla="*/ 0 w 2819400"/>
                <a:gd name="connsiteY4" fmla="*/ 0 h 597597"/>
                <a:gd name="connsiteX0" fmla="*/ 0 w 2819400"/>
                <a:gd name="connsiteY0" fmla="*/ 0 h 755641"/>
                <a:gd name="connsiteX1" fmla="*/ 2819400 w 2819400"/>
                <a:gd name="connsiteY1" fmla="*/ 0 h 755641"/>
                <a:gd name="connsiteX2" fmla="*/ 2819400 w 2819400"/>
                <a:gd name="connsiteY2" fmla="*/ 597597 h 755641"/>
                <a:gd name="connsiteX3" fmla="*/ 0 w 2819400"/>
                <a:gd name="connsiteY3" fmla="*/ 597597 h 755641"/>
                <a:gd name="connsiteX4" fmla="*/ 0 w 2819400"/>
                <a:gd name="connsiteY4" fmla="*/ 0 h 755641"/>
                <a:gd name="connsiteX0" fmla="*/ 0 w 2819400"/>
                <a:gd name="connsiteY0" fmla="*/ 0 h 806869"/>
                <a:gd name="connsiteX1" fmla="*/ 2819400 w 2819400"/>
                <a:gd name="connsiteY1" fmla="*/ 0 h 806869"/>
                <a:gd name="connsiteX2" fmla="*/ 2819400 w 2819400"/>
                <a:gd name="connsiteY2" fmla="*/ 597597 h 806869"/>
                <a:gd name="connsiteX3" fmla="*/ 0 w 2819400"/>
                <a:gd name="connsiteY3" fmla="*/ 597597 h 806869"/>
                <a:gd name="connsiteX4" fmla="*/ 0 w 2819400"/>
                <a:gd name="connsiteY4" fmla="*/ 0 h 806869"/>
                <a:gd name="connsiteX0" fmla="*/ 0 w 2819400"/>
                <a:gd name="connsiteY0" fmla="*/ 0 h 804207"/>
                <a:gd name="connsiteX1" fmla="*/ 2819400 w 2819400"/>
                <a:gd name="connsiteY1" fmla="*/ 0 h 804207"/>
                <a:gd name="connsiteX2" fmla="*/ 2819400 w 2819400"/>
                <a:gd name="connsiteY2" fmla="*/ 597597 h 804207"/>
                <a:gd name="connsiteX3" fmla="*/ 0 w 2819400"/>
                <a:gd name="connsiteY3" fmla="*/ 597597 h 804207"/>
                <a:gd name="connsiteX4" fmla="*/ 0 w 2819400"/>
                <a:gd name="connsiteY4" fmla="*/ 0 h 804207"/>
                <a:gd name="connsiteX0" fmla="*/ 3175 w 2822575"/>
                <a:gd name="connsiteY0" fmla="*/ 0 h 799264"/>
                <a:gd name="connsiteX1" fmla="*/ 2822575 w 2822575"/>
                <a:gd name="connsiteY1" fmla="*/ 0 h 799264"/>
                <a:gd name="connsiteX2" fmla="*/ 2822575 w 2822575"/>
                <a:gd name="connsiteY2" fmla="*/ 597597 h 799264"/>
                <a:gd name="connsiteX3" fmla="*/ 0 w 2822575"/>
                <a:gd name="connsiteY3" fmla="*/ 584897 h 799264"/>
                <a:gd name="connsiteX4" fmla="*/ 3175 w 2822575"/>
                <a:gd name="connsiteY4" fmla="*/ 0 h 799264"/>
                <a:gd name="connsiteX0" fmla="*/ 68 w 2832168"/>
                <a:gd name="connsiteY0" fmla="*/ 79375 h 799264"/>
                <a:gd name="connsiteX1" fmla="*/ 2832168 w 2832168"/>
                <a:gd name="connsiteY1" fmla="*/ 0 h 799264"/>
                <a:gd name="connsiteX2" fmla="*/ 2832168 w 2832168"/>
                <a:gd name="connsiteY2" fmla="*/ 597597 h 799264"/>
                <a:gd name="connsiteX3" fmla="*/ 9593 w 2832168"/>
                <a:gd name="connsiteY3" fmla="*/ 584897 h 799264"/>
                <a:gd name="connsiteX4" fmla="*/ 68 w 2832168"/>
                <a:gd name="connsiteY4" fmla="*/ 79375 h 799264"/>
                <a:gd name="connsiteX0" fmla="*/ 68 w 2841693"/>
                <a:gd name="connsiteY0" fmla="*/ 22225 h 742114"/>
                <a:gd name="connsiteX1" fmla="*/ 2841693 w 2841693"/>
                <a:gd name="connsiteY1" fmla="*/ 0 h 742114"/>
                <a:gd name="connsiteX2" fmla="*/ 2832168 w 2841693"/>
                <a:gd name="connsiteY2" fmla="*/ 540447 h 742114"/>
                <a:gd name="connsiteX3" fmla="*/ 9593 w 2841693"/>
                <a:gd name="connsiteY3" fmla="*/ 527747 h 742114"/>
                <a:gd name="connsiteX4" fmla="*/ 68 w 2841693"/>
                <a:gd name="connsiteY4" fmla="*/ 22225 h 742114"/>
                <a:gd name="connsiteX0" fmla="*/ 68 w 2841693"/>
                <a:gd name="connsiteY0" fmla="*/ 22225 h 738528"/>
                <a:gd name="connsiteX1" fmla="*/ 2841693 w 2841693"/>
                <a:gd name="connsiteY1" fmla="*/ 0 h 738528"/>
                <a:gd name="connsiteX2" fmla="*/ 2832168 w 2841693"/>
                <a:gd name="connsiteY2" fmla="*/ 540447 h 738528"/>
                <a:gd name="connsiteX3" fmla="*/ 9593 w 2841693"/>
                <a:gd name="connsiteY3" fmla="*/ 518222 h 738528"/>
                <a:gd name="connsiteX4" fmla="*/ 68 w 2841693"/>
                <a:gd name="connsiteY4" fmla="*/ 22225 h 738528"/>
                <a:gd name="connsiteX0" fmla="*/ 68 w 2841693"/>
                <a:gd name="connsiteY0" fmla="*/ 22225 h 752339"/>
                <a:gd name="connsiteX1" fmla="*/ 2841693 w 2841693"/>
                <a:gd name="connsiteY1" fmla="*/ 0 h 752339"/>
                <a:gd name="connsiteX2" fmla="*/ 2832168 w 2841693"/>
                <a:gd name="connsiteY2" fmla="*/ 540447 h 752339"/>
                <a:gd name="connsiteX3" fmla="*/ 9593 w 2841693"/>
                <a:gd name="connsiteY3" fmla="*/ 518222 h 752339"/>
                <a:gd name="connsiteX4" fmla="*/ 68 w 2841693"/>
                <a:gd name="connsiteY4" fmla="*/ 22225 h 752339"/>
                <a:gd name="connsiteX0" fmla="*/ 68 w 2841693"/>
                <a:gd name="connsiteY0" fmla="*/ 22225 h 746704"/>
                <a:gd name="connsiteX1" fmla="*/ 2841693 w 2841693"/>
                <a:gd name="connsiteY1" fmla="*/ 0 h 746704"/>
                <a:gd name="connsiteX2" fmla="*/ 2832168 w 2841693"/>
                <a:gd name="connsiteY2" fmla="*/ 530922 h 746704"/>
                <a:gd name="connsiteX3" fmla="*/ 9593 w 2841693"/>
                <a:gd name="connsiteY3" fmla="*/ 518222 h 746704"/>
                <a:gd name="connsiteX4" fmla="*/ 68 w 2841693"/>
                <a:gd name="connsiteY4" fmla="*/ 22225 h 746704"/>
                <a:gd name="connsiteX0" fmla="*/ 68 w 2841693"/>
                <a:gd name="connsiteY0" fmla="*/ 22225 h 745394"/>
                <a:gd name="connsiteX1" fmla="*/ 2841693 w 2841693"/>
                <a:gd name="connsiteY1" fmla="*/ 0 h 745394"/>
                <a:gd name="connsiteX2" fmla="*/ 2832168 w 2841693"/>
                <a:gd name="connsiteY2" fmla="*/ 530922 h 745394"/>
                <a:gd name="connsiteX3" fmla="*/ 9593 w 2841693"/>
                <a:gd name="connsiteY3" fmla="*/ 518222 h 745394"/>
                <a:gd name="connsiteX4" fmla="*/ 68 w 2841693"/>
                <a:gd name="connsiteY4" fmla="*/ 22225 h 745394"/>
                <a:gd name="connsiteX0" fmla="*/ 68 w 2841693"/>
                <a:gd name="connsiteY0" fmla="*/ 22225 h 737573"/>
                <a:gd name="connsiteX1" fmla="*/ 2841693 w 2841693"/>
                <a:gd name="connsiteY1" fmla="*/ 0 h 737573"/>
                <a:gd name="connsiteX2" fmla="*/ 2832168 w 2841693"/>
                <a:gd name="connsiteY2" fmla="*/ 530922 h 737573"/>
                <a:gd name="connsiteX3" fmla="*/ 9593 w 2841693"/>
                <a:gd name="connsiteY3" fmla="*/ 518222 h 737573"/>
                <a:gd name="connsiteX4" fmla="*/ 68 w 2841693"/>
                <a:gd name="connsiteY4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841693 w 2841693"/>
                <a:gd name="connsiteY2" fmla="*/ 0 h 737573"/>
                <a:gd name="connsiteX3" fmla="*/ 2832168 w 2841693"/>
                <a:gd name="connsiteY3" fmla="*/ 530922 h 737573"/>
                <a:gd name="connsiteX4" fmla="*/ 9593 w 2841693"/>
                <a:gd name="connsiteY4" fmla="*/ 518222 h 737573"/>
                <a:gd name="connsiteX5" fmla="*/ 68 w 2841693"/>
                <a:gd name="connsiteY5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693" h="737573">
                  <a:moveTo>
                    <a:pt x="68" y="22225"/>
                  </a:moveTo>
                  <a:lnTo>
                    <a:pt x="696188" y="26099"/>
                  </a:lnTo>
                  <a:cubicBezTo>
                    <a:pt x="884571" y="150982"/>
                    <a:pt x="1971480" y="174266"/>
                    <a:pt x="2163038" y="10224"/>
                  </a:cubicBezTo>
                  <a:lnTo>
                    <a:pt x="2841693" y="0"/>
                  </a:lnTo>
                  <a:lnTo>
                    <a:pt x="2832168" y="530922"/>
                  </a:lnTo>
                  <a:cubicBezTo>
                    <a:pt x="2174943" y="857947"/>
                    <a:pt x="257243" y="753172"/>
                    <a:pt x="9593" y="518222"/>
                  </a:cubicBezTo>
                  <a:cubicBezTo>
                    <a:pt x="10651" y="323256"/>
                    <a:pt x="-990" y="217191"/>
                    <a:pt x="68" y="22225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4669632" y="1862110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Can 67"/>
          <p:cNvSpPr/>
          <p:nvPr/>
        </p:nvSpPr>
        <p:spPr>
          <a:xfrm>
            <a:off x="5500031" y="1687935"/>
            <a:ext cx="1201568" cy="894654"/>
          </a:xfrm>
          <a:prstGeom prst="can">
            <a:avLst>
              <a:gd name="adj" fmla="val 151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4675207" y="-259932"/>
            <a:ext cx="2841693" cy="3485837"/>
            <a:chOff x="4666387" y="621603"/>
            <a:chExt cx="2841693" cy="3485837"/>
          </a:xfrm>
          <a:solidFill>
            <a:schemeClr val="accent4"/>
          </a:solidFill>
        </p:grpSpPr>
        <p:sp>
          <p:nvSpPr>
            <p:cNvPr id="70" name="Freeform 69"/>
            <p:cNvSpPr/>
            <p:nvPr/>
          </p:nvSpPr>
          <p:spPr>
            <a:xfrm>
              <a:off x="4679156" y="1135640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22"/>
            <p:cNvSpPr/>
            <p:nvPr/>
          </p:nvSpPr>
          <p:spPr>
            <a:xfrm>
              <a:off x="4666387" y="2164651"/>
              <a:ext cx="2841693" cy="737573"/>
            </a:xfrm>
            <a:custGeom>
              <a:avLst/>
              <a:gdLst>
                <a:gd name="connsiteX0" fmla="*/ 0 w 2819400"/>
                <a:gd name="connsiteY0" fmla="*/ 0 h 597597"/>
                <a:gd name="connsiteX1" fmla="*/ 2819400 w 2819400"/>
                <a:gd name="connsiteY1" fmla="*/ 0 h 597597"/>
                <a:gd name="connsiteX2" fmla="*/ 2819400 w 2819400"/>
                <a:gd name="connsiteY2" fmla="*/ 597597 h 597597"/>
                <a:gd name="connsiteX3" fmla="*/ 0 w 2819400"/>
                <a:gd name="connsiteY3" fmla="*/ 597597 h 597597"/>
                <a:gd name="connsiteX4" fmla="*/ 0 w 2819400"/>
                <a:gd name="connsiteY4" fmla="*/ 0 h 597597"/>
                <a:gd name="connsiteX0" fmla="*/ 0 w 2819400"/>
                <a:gd name="connsiteY0" fmla="*/ 0 h 755641"/>
                <a:gd name="connsiteX1" fmla="*/ 2819400 w 2819400"/>
                <a:gd name="connsiteY1" fmla="*/ 0 h 755641"/>
                <a:gd name="connsiteX2" fmla="*/ 2819400 w 2819400"/>
                <a:gd name="connsiteY2" fmla="*/ 597597 h 755641"/>
                <a:gd name="connsiteX3" fmla="*/ 0 w 2819400"/>
                <a:gd name="connsiteY3" fmla="*/ 597597 h 755641"/>
                <a:gd name="connsiteX4" fmla="*/ 0 w 2819400"/>
                <a:gd name="connsiteY4" fmla="*/ 0 h 755641"/>
                <a:gd name="connsiteX0" fmla="*/ 0 w 2819400"/>
                <a:gd name="connsiteY0" fmla="*/ 0 h 806869"/>
                <a:gd name="connsiteX1" fmla="*/ 2819400 w 2819400"/>
                <a:gd name="connsiteY1" fmla="*/ 0 h 806869"/>
                <a:gd name="connsiteX2" fmla="*/ 2819400 w 2819400"/>
                <a:gd name="connsiteY2" fmla="*/ 597597 h 806869"/>
                <a:gd name="connsiteX3" fmla="*/ 0 w 2819400"/>
                <a:gd name="connsiteY3" fmla="*/ 597597 h 806869"/>
                <a:gd name="connsiteX4" fmla="*/ 0 w 2819400"/>
                <a:gd name="connsiteY4" fmla="*/ 0 h 806869"/>
                <a:gd name="connsiteX0" fmla="*/ 0 w 2819400"/>
                <a:gd name="connsiteY0" fmla="*/ 0 h 804207"/>
                <a:gd name="connsiteX1" fmla="*/ 2819400 w 2819400"/>
                <a:gd name="connsiteY1" fmla="*/ 0 h 804207"/>
                <a:gd name="connsiteX2" fmla="*/ 2819400 w 2819400"/>
                <a:gd name="connsiteY2" fmla="*/ 597597 h 804207"/>
                <a:gd name="connsiteX3" fmla="*/ 0 w 2819400"/>
                <a:gd name="connsiteY3" fmla="*/ 597597 h 804207"/>
                <a:gd name="connsiteX4" fmla="*/ 0 w 2819400"/>
                <a:gd name="connsiteY4" fmla="*/ 0 h 804207"/>
                <a:gd name="connsiteX0" fmla="*/ 3175 w 2822575"/>
                <a:gd name="connsiteY0" fmla="*/ 0 h 799264"/>
                <a:gd name="connsiteX1" fmla="*/ 2822575 w 2822575"/>
                <a:gd name="connsiteY1" fmla="*/ 0 h 799264"/>
                <a:gd name="connsiteX2" fmla="*/ 2822575 w 2822575"/>
                <a:gd name="connsiteY2" fmla="*/ 597597 h 799264"/>
                <a:gd name="connsiteX3" fmla="*/ 0 w 2822575"/>
                <a:gd name="connsiteY3" fmla="*/ 584897 h 799264"/>
                <a:gd name="connsiteX4" fmla="*/ 3175 w 2822575"/>
                <a:gd name="connsiteY4" fmla="*/ 0 h 799264"/>
                <a:gd name="connsiteX0" fmla="*/ 68 w 2832168"/>
                <a:gd name="connsiteY0" fmla="*/ 79375 h 799264"/>
                <a:gd name="connsiteX1" fmla="*/ 2832168 w 2832168"/>
                <a:gd name="connsiteY1" fmla="*/ 0 h 799264"/>
                <a:gd name="connsiteX2" fmla="*/ 2832168 w 2832168"/>
                <a:gd name="connsiteY2" fmla="*/ 597597 h 799264"/>
                <a:gd name="connsiteX3" fmla="*/ 9593 w 2832168"/>
                <a:gd name="connsiteY3" fmla="*/ 584897 h 799264"/>
                <a:gd name="connsiteX4" fmla="*/ 68 w 2832168"/>
                <a:gd name="connsiteY4" fmla="*/ 79375 h 799264"/>
                <a:gd name="connsiteX0" fmla="*/ 68 w 2841693"/>
                <a:gd name="connsiteY0" fmla="*/ 22225 h 742114"/>
                <a:gd name="connsiteX1" fmla="*/ 2841693 w 2841693"/>
                <a:gd name="connsiteY1" fmla="*/ 0 h 742114"/>
                <a:gd name="connsiteX2" fmla="*/ 2832168 w 2841693"/>
                <a:gd name="connsiteY2" fmla="*/ 540447 h 742114"/>
                <a:gd name="connsiteX3" fmla="*/ 9593 w 2841693"/>
                <a:gd name="connsiteY3" fmla="*/ 527747 h 742114"/>
                <a:gd name="connsiteX4" fmla="*/ 68 w 2841693"/>
                <a:gd name="connsiteY4" fmla="*/ 22225 h 742114"/>
                <a:gd name="connsiteX0" fmla="*/ 68 w 2841693"/>
                <a:gd name="connsiteY0" fmla="*/ 22225 h 738528"/>
                <a:gd name="connsiteX1" fmla="*/ 2841693 w 2841693"/>
                <a:gd name="connsiteY1" fmla="*/ 0 h 738528"/>
                <a:gd name="connsiteX2" fmla="*/ 2832168 w 2841693"/>
                <a:gd name="connsiteY2" fmla="*/ 540447 h 738528"/>
                <a:gd name="connsiteX3" fmla="*/ 9593 w 2841693"/>
                <a:gd name="connsiteY3" fmla="*/ 518222 h 738528"/>
                <a:gd name="connsiteX4" fmla="*/ 68 w 2841693"/>
                <a:gd name="connsiteY4" fmla="*/ 22225 h 738528"/>
                <a:gd name="connsiteX0" fmla="*/ 68 w 2841693"/>
                <a:gd name="connsiteY0" fmla="*/ 22225 h 752339"/>
                <a:gd name="connsiteX1" fmla="*/ 2841693 w 2841693"/>
                <a:gd name="connsiteY1" fmla="*/ 0 h 752339"/>
                <a:gd name="connsiteX2" fmla="*/ 2832168 w 2841693"/>
                <a:gd name="connsiteY2" fmla="*/ 540447 h 752339"/>
                <a:gd name="connsiteX3" fmla="*/ 9593 w 2841693"/>
                <a:gd name="connsiteY3" fmla="*/ 518222 h 752339"/>
                <a:gd name="connsiteX4" fmla="*/ 68 w 2841693"/>
                <a:gd name="connsiteY4" fmla="*/ 22225 h 752339"/>
                <a:gd name="connsiteX0" fmla="*/ 68 w 2841693"/>
                <a:gd name="connsiteY0" fmla="*/ 22225 h 746704"/>
                <a:gd name="connsiteX1" fmla="*/ 2841693 w 2841693"/>
                <a:gd name="connsiteY1" fmla="*/ 0 h 746704"/>
                <a:gd name="connsiteX2" fmla="*/ 2832168 w 2841693"/>
                <a:gd name="connsiteY2" fmla="*/ 530922 h 746704"/>
                <a:gd name="connsiteX3" fmla="*/ 9593 w 2841693"/>
                <a:gd name="connsiteY3" fmla="*/ 518222 h 746704"/>
                <a:gd name="connsiteX4" fmla="*/ 68 w 2841693"/>
                <a:gd name="connsiteY4" fmla="*/ 22225 h 746704"/>
                <a:gd name="connsiteX0" fmla="*/ 68 w 2841693"/>
                <a:gd name="connsiteY0" fmla="*/ 22225 h 745394"/>
                <a:gd name="connsiteX1" fmla="*/ 2841693 w 2841693"/>
                <a:gd name="connsiteY1" fmla="*/ 0 h 745394"/>
                <a:gd name="connsiteX2" fmla="*/ 2832168 w 2841693"/>
                <a:gd name="connsiteY2" fmla="*/ 530922 h 745394"/>
                <a:gd name="connsiteX3" fmla="*/ 9593 w 2841693"/>
                <a:gd name="connsiteY3" fmla="*/ 518222 h 745394"/>
                <a:gd name="connsiteX4" fmla="*/ 68 w 2841693"/>
                <a:gd name="connsiteY4" fmla="*/ 22225 h 745394"/>
                <a:gd name="connsiteX0" fmla="*/ 68 w 2841693"/>
                <a:gd name="connsiteY0" fmla="*/ 22225 h 737573"/>
                <a:gd name="connsiteX1" fmla="*/ 2841693 w 2841693"/>
                <a:gd name="connsiteY1" fmla="*/ 0 h 737573"/>
                <a:gd name="connsiteX2" fmla="*/ 2832168 w 2841693"/>
                <a:gd name="connsiteY2" fmla="*/ 530922 h 737573"/>
                <a:gd name="connsiteX3" fmla="*/ 9593 w 2841693"/>
                <a:gd name="connsiteY3" fmla="*/ 518222 h 737573"/>
                <a:gd name="connsiteX4" fmla="*/ 68 w 2841693"/>
                <a:gd name="connsiteY4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841693 w 2841693"/>
                <a:gd name="connsiteY2" fmla="*/ 0 h 737573"/>
                <a:gd name="connsiteX3" fmla="*/ 2832168 w 2841693"/>
                <a:gd name="connsiteY3" fmla="*/ 530922 h 737573"/>
                <a:gd name="connsiteX4" fmla="*/ 9593 w 2841693"/>
                <a:gd name="connsiteY4" fmla="*/ 518222 h 737573"/>
                <a:gd name="connsiteX5" fmla="*/ 68 w 2841693"/>
                <a:gd name="connsiteY5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693" h="737573">
                  <a:moveTo>
                    <a:pt x="68" y="22225"/>
                  </a:moveTo>
                  <a:lnTo>
                    <a:pt x="696188" y="26099"/>
                  </a:lnTo>
                  <a:cubicBezTo>
                    <a:pt x="884571" y="150982"/>
                    <a:pt x="1971480" y="174266"/>
                    <a:pt x="2163038" y="10224"/>
                  </a:cubicBezTo>
                  <a:lnTo>
                    <a:pt x="2841693" y="0"/>
                  </a:lnTo>
                  <a:lnTo>
                    <a:pt x="2832168" y="530922"/>
                  </a:lnTo>
                  <a:cubicBezTo>
                    <a:pt x="2174943" y="857947"/>
                    <a:pt x="257243" y="753172"/>
                    <a:pt x="9593" y="518222"/>
                  </a:cubicBezTo>
                  <a:cubicBezTo>
                    <a:pt x="10651" y="323256"/>
                    <a:pt x="-990" y="217191"/>
                    <a:pt x="68" y="22225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4679156" y="621603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3" name="Can 72"/>
          <p:cNvSpPr/>
          <p:nvPr/>
        </p:nvSpPr>
        <p:spPr>
          <a:xfrm>
            <a:off x="5500031" y="980575"/>
            <a:ext cx="1201568" cy="366268"/>
          </a:xfrm>
          <a:prstGeom prst="can">
            <a:avLst>
              <a:gd name="adj" fmla="val 4284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536462" y="5309031"/>
            <a:ext cx="2305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This is a sample text.</a:t>
            </a:r>
          </a:p>
          <a:p>
            <a:pPr algn="r"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Insert your desired text here.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904102" y="4973554"/>
            <a:ext cx="193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One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536462" y="3981605"/>
            <a:ext cx="2305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This is a sample text.</a:t>
            </a:r>
          </a:p>
          <a:p>
            <a:pPr algn="r"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Insert your desired text here.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904102" y="3646128"/>
            <a:ext cx="193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Three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536462" y="2775460"/>
            <a:ext cx="2305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This is a sample text.</a:t>
            </a:r>
          </a:p>
          <a:p>
            <a:pPr algn="r"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Insert your desired text here.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904102" y="2439983"/>
            <a:ext cx="193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Five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549231" y="1387544"/>
            <a:ext cx="2305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This is a sample text.</a:t>
            </a:r>
          </a:p>
          <a:p>
            <a:pPr algn="r"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Insert your desired text here.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904102" y="1098450"/>
            <a:ext cx="193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Seven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347617" y="5309031"/>
            <a:ext cx="2305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This is a sample text.</a:t>
            </a:r>
          </a:p>
          <a:p>
            <a:pPr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Insert your desired text here.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350665" y="4973554"/>
            <a:ext cx="193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Two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347617" y="3981605"/>
            <a:ext cx="2305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This is a sample text.</a:t>
            </a:r>
          </a:p>
          <a:p>
            <a:pPr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Insert your desired text here.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350665" y="3646128"/>
            <a:ext cx="193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Four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347617" y="2775460"/>
            <a:ext cx="2305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This is a sample text.</a:t>
            </a:r>
          </a:p>
          <a:p>
            <a:pPr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Insert your desired text here.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350665" y="2439983"/>
            <a:ext cx="193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Six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347617" y="1387544"/>
            <a:ext cx="2305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This is a sample text.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Insert your desired text here.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347617" y="1052067"/>
            <a:ext cx="193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Eight</a:t>
            </a:r>
          </a:p>
        </p:txBody>
      </p:sp>
      <p:sp>
        <p:nvSpPr>
          <p:cNvPr id="90" name="Isosceles Triangle 89"/>
          <p:cNvSpPr/>
          <p:nvPr/>
        </p:nvSpPr>
        <p:spPr>
          <a:xfrm rot="16200000">
            <a:off x="4290891" y="5212958"/>
            <a:ext cx="317431" cy="344358"/>
          </a:xfrm>
          <a:prstGeom prst="triangle">
            <a:avLst/>
          </a:prstGeom>
          <a:solidFill>
            <a:srgbClr val="00AAE8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/>
          <p:cNvSpPr/>
          <p:nvPr/>
        </p:nvSpPr>
        <p:spPr>
          <a:xfrm rot="5400000" flipH="1">
            <a:off x="7588896" y="5212959"/>
            <a:ext cx="317431" cy="344358"/>
          </a:xfrm>
          <a:prstGeom prst="triangle">
            <a:avLst/>
          </a:prstGeom>
          <a:solidFill>
            <a:srgbClr val="00AAE8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Isosceles Triangle 91"/>
          <p:cNvSpPr/>
          <p:nvPr/>
        </p:nvSpPr>
        <p:spPr>
          <a:xfrm rot="16200000">
            <a:off x="4290889" y="1374081"/>
            <a:ext cx="317431" cy="344358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/>
          <p:cNvSpPr/>
          <p:nvPr/>
        </p:nvSpPr>
        <p:spPr>
          <a:xfrm rot="5400000" flipH="1">
            <a:off x="7588894" y="1374082"/>
            <a:ext cx="317431" cy="344358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Isosceles Triangle 93"/>
          <p:cNvSpPr/>
          <p:nvPr/>
        </p:nvSpPr>
        <p:spPr>
          <a:xfrm rot="16200000">
            <a:off x="4290890" y="3844413"/>
            <a:ext cx="317431" cy="34435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/>
          <p:cNvSpPr/>
          <p:nvPr/>
        </p:nvSpPr>
        <p:spPr>
          <a:xfrm rot="5400000" flipH="1">
            <a:off x="7588895" y="3844414"/>
            <a:ext cx="317431" cy="34435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Isosceles Triangle 95"/>
          <p:cNvSpPr/>
          <p:nvPr/>
        </p:nvSpPr>
        <p:spPr>
          <a:xfrm rot="16200000">
            <a:off x="4290889" y="2622885"/>
            <a:ext cx="317431" cy="3443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/>
          <p:cNvSpPr/>
          <p:nvPr/>
        </p:nvSpPr>
        <p:spPr>
          <a:xfrm rot="5400000" flipH="1">
            <a:off x="7588894" y="2622886"/>
            <a:ext cx="317431" cy="3443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169458" y="4481293"/>
            <a:ext cx="3853084" cy="115516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alpha val="74000"/>
                </a:schemeClr>
              </a:gs>
              <a:gs pos="35000">
                <a:schemeClr val="bg1">
                  <a:lumMod val="85000"/>
                  <a:alpha val="73000"/>
                </a:schemeClr>
              </a:gs>
              <a:gs pos="63000">
                <a:schemeClr val="bg1">
                  <a:lumMod val="95000"/>
                  <a:alpha val="51000"/>
                </a:schemeClr>
              </a:gs>
              <a:gs pos="100000">
                <a:schemeClr val="bg1">
                  <a:lumMod val="95000"/>
                  <a:alpha val="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593618" y="2750519"/>
            <a:ext cx="3012243" cy="3695046"/>
            <a:chOff x="4656863" y="1862110"/>
            <a:chExt cx="2841693" cy="3485837"/>
          </a:xfrm>
          <a:solidFill>
            <a:schemeClr val="accent1"/>
          </a:solidFill>
        </p:grpSpPr>
        <p:sp>
          <p:nvSpPr>
            <p:cNvPr id="4" name="Freeform 3"/>
            <p:cNvSpPr/>
            <p:nvPr/>
          </p:nvSpPr>
          <p:spPr>
            <a:xfrm>
              <a:off x="4669632" y="2376147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22"/>
            <p:cNvSpPr/>
            <p:nvPr/>
          </p:nvSpPr>
          <p:spPr>
            <a:xfrm>
              <a:off x="4656863" y="3405158"/>
              <a:ext cx="2841693" cy="737573"/>
            </a:xfrm>
            <a:custGeom>
              <a:avLst/>
              <a:gdLst>
                <a:gd name="connsiteX0" fmla="*/ 0 w 2819400"/>
                <a:gd name="connsiteY0" fmla="*/ 0 h 597597"/>
                <a:gd name="connsiteX1" fmla="*/ 2819400 w 2819400"/>
                <a:gd name="connsiteY1" fmla="*/ 0 h 597597"/>
                <a:gd name="connsiteX2" fmla="*/ 2819400 w 2819400"/>
                <a:gd name="connsiteY2" fmla="*/ 597597 h 597597"/>
                <a:gd name="connsiteX3" fmla="*/ 0 w 2819400"/>
                <a:gd name="connsiteY3" fmla="*/ 597597 h 597597"/>
                <a:gd name="connsiteX4" fmla="*/ 0 w 2819400"/>
                <a:gd name="connsiteY4" fmla="*/ 0 h 597597"/>
                <a:gd name="connsiteX0" fmla="*/ 0 w 2819400"/>
                <a:gd name="connsiteY0" fmla="*/ 0 h 755641"/>
                <a:gd name="connsiteX1" fmla="*/ 2819400 w 2819400"/>
                <a:gd name="connsiteY1" fmla="*/ 0 h 755641"/>
                <a:gd name="connsiteX2" fmla="*/ 2819400 w 2819400"/>
                <a:gd name="connsiteY2" fmla="*/ 597597 h 755641"/>
                <a:gd name="connsiteX3" fmla="*/ 0 w 2819400"/>
                <a:gd name="connsiteY3" fmla="*/ 597597 h 755641"/>
                <a:gd name="connsiteX4" fmla="*/ 0 w 2819400"/>
                <a:gd name="connsiteY4" fmla="*/ 0 h 755641"/>
                <a:gd name="connsiteX0" fmla="*/ 0 w 2819400"/>
                <a:gd name="connsiteY0" fmla="*/ 0 h 806869"/>
                <a:gd name="connsiteX1" fmla="*/ 2819400 w 2819400"/>
                <a:gd name="connsiteY1" fmla="*/ 0 h 806869"/>
                <a:gd name="connsiteX2" fmla="*/ 2819400 w 2819400"/>
                <a:gd name="connsiteY2" fmla="*/ 597597 h 806869"/>
                <a:gd name="connsiteX3" fmla="*/ 0 w 2819400"/>
                <a:gd name="connsiteY3" fmla="*/ 597597 h 806869"/>
                <a:gd name="connsiteX4" fmla="*/ 0 w 2819400"/>
                <a:gd name="connsiteY4" fmla="*/ 0 h 806869"/>
                <a:gd name="connsiteX0" fmla="*/ 0 w 2819400"/>
                <a:gd name="connsiteY0" fmla="*/ 0 h 804207"/>
                <a:gd name="connsiteX1" fmla="*/ 2819400 w 2819400"/>
                <a:gd name="connsiteY1" fmla="*/ 0 h 804207"/>
                <a:gd name="connsiteX2" fmla="*/ 2819400 w 2819400"/>
                <a:gd name="connsiteY2" fmla="*/ 597597 h 804207"/>
                <a:gd name="connsiteX3" fmla="*/ 0 w 2819400"/>
                <a:gd name="connsiteY3" fmla="*/ 597597 h 804207"/>
                <a:gd name="connsiteX4" fmla="*/ 0 w 2819400"/>
                <a:gd name="connsiteY4" fmla="*/ 0 h 804207"/>
                <a:gd name="connsiteX0" fmla="*/ 3175 w 2822575"/>
                <a:gd name="connsiteY0" fmla="*/ 0 h 799264"/>
                <a:gd name="connsiteX1" fmla="*/ 2822575 w 2822575"/>
                <a:gd name="connsiteY1" fmla="*/ 0 h 799264"/>
                <a:gd name="connsiteX2" fmla="*/ 2822575 w 2822575"/>
                <a:gd name="connsiteY2" fmla="*/ 597597 h 799264"/>
                <a:gd name="connsiteX3" fmla="*/ 0 w 2822575"/>
                <a:gd name="connsiteY3" fmla="*/ 584897 h 799264"/>
                <a:gd name="connsiteX4" fmla="*/ 3175 w 2822575"/>
                <a:gd name="connsiteY4" fmla="*/ 0 h 799264"/>
                <a:gd name="connsiteX0" fmla="*/ 68 w 2832168"/>
                <a:gd name="connsiteY0" fmla="*/ 79375 h 799264"/>
                <a:gd name="connsiteX1" fmla="*/ 2832168 w 2832168"/>
                <a:gd name="connsiteY1" fmla="*/ 0 h 799264"/>
                <a:gd name="connsiteX2" fmla="*/ 2832168 w 2832168"/>
                <a:gd name="connsiteY2" fmla="*/ 597597 h 799264"/>
                <a:gd name="connsiteX3" fmla="*/ 9593 w 2832168"/>
                <a:gd name="connsiteY3" fmla="*/ 584897 h 799264"/>
                <a:gd name="connsiteX4" fmla="*/ 68 w 2832168"/>
                <a:gd name="connsiteY4" fmla="*/ 79375 h 799264"/>
                <a:gd name="connsiteX0" fmla="*/ 68 w 2841693"/>
                <a:gd name="connsiteY0" fmla="*/ 22225 h 742114"/>
                <a:gd name="connsiteX1" fmla="*/ 2841693 w 2841693"/>
                <a:gd name="connsiteY1" fmla="*/ 0 h 742114"/>
                <a:gd name="connsiteX2" fmla="*/ 2832168 w 2841693"/>
                <a:gd name="connsiteY2" fmla="*/ 540447 h 742114"/>
                <a:gd name="connsiteX3" fmla="*/ 9593 w 2841693"/>
                <a:gd name="connsiteY3" fmla="*/ 527747 h 742114"/>
                <a:gd name="connsiteX4" fmla="*/ 68 w 2841693"/>
                <a:gd name="connsiteY4" fmla="*/ 22225 h 742114"/>
                <a:gd name="connsiteX0" fmla="*/ 68 w 2841693"/>
                <a:gd name="connsiteY0" fmla="*/ 22225 h 738528"/>
                <a:gd name="connsiteX1" fmla="*/ 2841693 w 2841693"/>
                <a:gd name="connsiteY1" fmla="*/ 0 h 738528"/>
                <a:gd name="connsiteX2" fmla="*/ 2832168 w 2841693"/>
                <a:gd name="connsiteY2" fmla="*/ 540447 h 738528"/>
                <a:gd name="connsiteX3" fmla="*/ 9593 w 2841693"/>
                <a:gd name="connsiteY3" fmla="*/ 518222 h 738528"/>
                <a:gd name="connsiteX4" fmla="*/ 68 w 2841693"/>
                <a:gd name="connsiteY4" fmla="*/ 22225 h 738528"/>
                <a:gd name="connsiteX0" fmla="*/ 68 w 2841693"/>
                <a:gd name="connsiteY0" fmla="*/ 22225 h 752339"/>
                <a:gd name="connsiteX1" fmla="*/ 2841693 w 2841693"/>
                <a:gd name="connsiteY1" fmla="*/ 0 h 752339"/>
                <a:gd name="connsiteX2" fmla="*/ 2832168 w 2841693"/>
                <a:gd name="connsiteY2" fmla="*/ 540447 h 752339"/>
                <a:gd name="connsiteX3" fmla="*/ 9593 w 2841693"/>
                <a:gd name="connsiteY3" fmla="*/ 518222 h 752339"/>
                <a:gd name="connsiteX4" fmla="*/ 68 w 2841693"/>
                <a:gd name="connsiteY4" fmla="*/ 22225 h 752339"/>
                <a:gd name="connsiteX0" fmla="*/ 68 w 2841693"/>
                <a:gd name="connsiteY0" fmla="*/ 22225 h 746704"/>
                <a:gd name="connsiteX1" fmla="*/ 2841693 w 2841693"/>
                <a:gd name="connsiteY1" fmla="*/ 0 h 746704"/>
                <a:gd name="connsiteX2" fmla="*/ 2832168 w 2841693"/>
                <a:gd name="connsiteY2" fmla="*/ 530922 h 746704"/>
                <a:gd name="connsiteX3" fmla="*/ 9593 w 2841693"/>
                <a:gd name="connsiteY3" fmla="*/ 518222 h 746704"/>
                <a:gd name="connsiteX4" fmla="*/ 68 w 2841693"/>
                <a:gd name="connsiteY4" fmla="*/ 22225 h 746704"/>
                <a:gd name="connsiteX0" fmla="*/ 68 w 2841693"/>
                <a:gd name="connsiteY0" fmla="*/ 22225 h 745394"/>
                <a:gd name="connsiteX1" fmla="*/ 2841693 w 2841693"/>
                <a:gd name="connsiteY1" fmla="*/ 0 h 745394"/>
                <a:gd name="connsiteX2" fmla="*/ 2832168 w 2841693"/>
                <a:gd name="connsiteY2" fmla="*/ 530922 h 745394"/>
                <a:gd name="connsiteX3" fmla="*/ 9593 w 2841693"/>
                <a:gd name="connsiteY3" fmla="*/ 518222 h 745394"/>
                <a:gd name="connsiteX4" fmla="*/ 68 w 2841693"/>
                <a:gd name="connsiteY4" fmla="*/ 22225 h 745394"/>
                <a:gd name="connsiteX0" fmla="*/ 68 w 2841693"/>
                <a:gd name="connsiteY0" fmla="*/ 22225 h 737573"/>
                <a:gd name="connsiteX1" fmla="*/ 2841693 w 2841693"/>
                <a:gd name="connsiteY1" fmla="*/ 0 h 737573"/>
                <a:gd name="connsiteX2" fmla="*/ 2832168 w 2841693"/>
                <a:gd name="connsiteY2" fmla="*/ 530922 h 737573"/>
                <a:gd name="connsiteX3" fmla="*/ 9593 w 2841693"/>
                <a:gd name="connsiteY3" fmla="*/ 518222 h 737573"/>
                <a:gd name="connsiteX4" fmla="*/ 68 w 2841693"/>
                <a:gd name="connsiteY4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841693 w 2841693"/>
                <a:gd name="connsiteY2" fmla="*/ 0 h 737573"/>
                <a:gd name="connsiteX3" fmla="*/ 2832168 w 2841693"/>
                <a:gd name="connsiteY3" fmla="*/ 530922 h 737573"/>
                <a:gd name="connsiteX4" fmla="*/ 9593 w 2841693"/>
                <a:gd name="connsiteY4" fmla="*/ 518222 h 737573"/>
                <a:gd name="connsiteX5" fmla="*/ 68 w 2841693"/>
                <a:gd name="connsiteY5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693" h="737573">
                  <a:moveTo>
                    <a:pt x="68" y="22225"/>
                  </a:moveTo>
                  <a:lnTo>
                    <a:pt x="696188" y="26099"/>
                  </a:lnTo>
                  <a:cubicBezTo>
                    <a:pt x="884571" y="150982"/>
                    <a:pt x="1971480" y="174266"/>
                    <a:pt x="2163038" y="10224"/>
                  </a:cubicBezTo>
                  <a:lnTo>
                    <a:pt x="2841693" y="0"/>
                  </a:lnTo>
                  <a:lnTo>
                    <a:pt x="2832168" y="530922"/>
                  </a:lnTo>
                  <a:cubicBezTo>
                    <a:pt x="2174943" y="857947"/>
                    <a:pt x="257243" y="753172"/>
                    <a:pt x="9593" y="518222"/>
                  </a:cubicBezTo>
                  <a:cubicBezTo>
                    <a:pt x="10651" y="323256"/>
                    <a:pt x="-990" y="217191"/>
                    <a:pt x="68" y="22225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4669632" y="1862110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an 6"/>
          <p:cNvSpPr/>
          <p:nvPr/>
        </p:nvSpPr>
        <p:spPr>
          <a:xfrm>
            <a:off x="5470490" y="3502714"/>
            <a:ext cx="1273682" cy="948348"/>
          </a:xfrm>
          <a:prstGeom prst="can">
            <a:avLst>
              <a:gd name="adj" fmla="val 151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591115" y="1302635"/>
            <a:ext cx="3012243" cy="3695046"/>
            <a:chOff x="4656863" y="3108810"/>
            <a:chExt cx="2841693" cy="3485837"/>
          </a:xfrm>
          <a:solidFill>
            <a:schemeClr val="accent2"/>
          </a:solidFill>
        </p:grpSpPr>
        <p:sp>
          <p:nvSpPr>
            <p:cNvPr id="9" name="Freeform 8"/>
            <p:cNvSpPr/>
            <p:nvPr/>
          </p:nvSpPr>
          <p:spPr>
            <a:xfrm>
              <a:off x="4669632" y="3622847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22"/>
            <p:cNvSpPr/>
            <p:nvPr/>
          </p:nvSpPr>
          <p:spPr>
            <a:xfrm>
              <a:off x="4656863" y="4651858"/>
              <a:ext cx="2841693" cy="737573"/>
            </a:xfrm>
            <a:custGeom>
              <a:avLst/>
              <a:gdLst>
                <a:gd name="connsiteX0" fmla="*/ 0 w 2819400"/>
                <a:gd name="connsiteY0" fmla="*/ 0 h 597597"/>
                <a:gd name="connsiteX1" fmla="*/ 2819400 w 2819400"/>
                <a:gd name="connsiteY1" fmla="*/ 0 h 597597"/>
                <a:gd name="connsiteX2" fmla="*/ 2819400 w 2819400"/>
                <a:gd name="connsiteY2" fmla="*/ 597597 h 597597"/>
                <a:gd name="connsiteX3" fmla="*/ 0 w 2819400"/>
                <a:gd name="connsiteY3" fmla="*/ 597597 h 597597"/>
                <a:gd name="connsiteX4" fmla="*/ 0 w 2819400"/>
                <a:gd name="connsiteY4" fmla="*/ 0 h 597597"/>
                <a:gd name="connsiteX0" fmla="*/ 0 w 2819400"/>
                <a:gd name="connsiteY0" fmla="*/ 0 h 755641"/>
                <a:gd name="connsiteX1" fmla="*/ 2819400 w 2819400"/>
                <a:gd name="connsiteY1" fmla="*/ 0 h 755641"/>
                <a:gd name="connsiteX2" fmla="*/ 2819400 w 2819400"/>
                <a:gd name="connsiteY2" fmla="*/ 597597 h 755641"/>
                <a:gd name="connsiteX3" fmla="*/ 0 w 2819400"/>
                <a:gd name="connsiteY3" fmla="*/ 597597 h 755641"/>
                <a:gd name="connsiteX4" fmla="*/ 0 w 2819400"/>
                <a:gd name="connsiteY4" fmla="*/ 0 h 755641"/>
                <a:gd name="connsiteX0" fmla="*/ 0 w 2819400"/>
                <a:gd name="connsiteY0" fmla="*/ 0 h 806869"/>
                <a:gd name="connsiteX1" fmla="*/ 2819400 w 2819400"/>
                <a:gd name="connsiteY1" fmla="*/ 0 h 806869"/>
                <a:gd name="connsiteX2" fmla="*/ 2819400 w 2819400"/>
                <a:gd name="connsiteY2" fmla="*/ 597597 h 806869"/>
                <a:gd name="connsiteX3" fmla="*/ 0 w 2819400"/>
                <a:gd name="connsiteY3" fmla="*/ 597597 h 806869"/>
                <a:gd name="connsiteX4" fmla="*/ 0 w 2819400"/>
                <a:gd name="connsiteY4" fmla="*/ 0 h 806869"/>
                <a:gd name="connsiteX0" fmla="*/ 0 w 2819400"/>
                <a:gd name="connsiteY0" fmla="*/ 0 h 804207"/>
                <a:gd name="connsiteX1" fmla="*/ 2819400 w 2819400"/>
                <a:gd name="connsiteY1" fmla="*/ 0 h 804207"/>
                <a:gd name="connsiteX2" fmla="*/ 2819400 w 2819400"/>
                <a:gd name="connsiteY2" fmla="*/ 597597 h 804207"/>
                <a:gd name="connsiteX3" fmla="*/ 0 w 2819400"/>
                <a:gd name="connsiteY3" fmla="*/ 597597 h 804207"/>
                <a:gd name="connsiteX4" fmla="*/ 0 w 2819400"/>
                <a:gd name="connsiteY4" fmla="*/ 0 h 804207"/>
                <a:gd name="connsiteX0" fmla="*/ 3175 w 2822575"/>
                <a:gd name="connsiteY0" fmla="*/ 0 h 799264"/>
                <a:gd name="connsiteX1" fmla="*/ 2822575 w 2822575"/>
                <a:gd name="connsiteY1" fmla="*/ 0 h 799264"/>
                <a:gd name="connsiteX2" fmla="*/ 2822575 w 2822575"/>
                <a:gd name="connsiteY2" fmla="*/ 597597 h 799264"/>
                <a:gd name="connsiteX3" fmla="*/ 0 w 2822575"/>
                <a:gd name="connsiteY3" fmla="*/ 584897 h 799264"/>
                <a:gd name="connsiteX4" fmla="*/ 3175 w 2822575"/>
                <a:gd name="connsiteY4" fmla="*/ 0 h 799264"/>
                <a:gd name="connsiteX0" fmla="*/ 68 w 2832168"/>
                <a:gd name="connsiteY0" fmla="*/ 79375 h 799264"/>
                <a:gd name="connsiteX1" fmla="*/ 2832168 w 2832168"/>
                <a:gd name="connsiteY1" fmla="*/ 0 h 799264"/>
                <a:gd name="connsiteX2" fmla="*/ 2832168 w 2832168"/>
                <a:gd name="connsiteY2" fmla="*/ 597597 h 799264"/>
                <a:gd name="connsiteX3" fmla="*/ 9593 w 2832168"/>
                <a:gd name="connsiteY3" fmla="*/ 584897 h 799264"/>
                <a:gd name="connsiteX4" fmla="*/ 68 w 2832168"/>
                <a:gd name="connsiteY4" fmla="*/ 79375 h 799264"/>
                <a:gd name="connsiteX0" fmla="*/ 68 w 2841693"/>
                <a:gd name="connsiteY0" fmla="*/ 22225 h 742114"/>
                <a:gd name="connsiteX1" fmla="*/ 2841693 w 2841693"/>
                <a:gd name="connsiteY1" fmla="*/ 0 h 742114"/>
                <a:gd name="connsiteX2" fmla="*/ 2832168 w 2841693"/>
                <a:gd name="connsiteY2" fmla="*/ 540447 h 742114"/>
                <a:gd name="connsiteX3" fmla="*/ 9593 w 2841693"/>
                <a:gd name="connsiteY3" fmla="*/ 527747 h 742114"/>
                <a:gd name="connsiteX4" fmla="*/ 68 w 2841693"/>
                <a:gd name="connsiteY4" fmla="*/ 22225 h 742114"/>
                <a:gd name="connsiteX0" fmla="*/ 68 w 2841693"/>
                <a:gd name="connsiteY0" fmla="*/ 22225 h 738528"/>
                <a:gd name="connsiteX1" fmla="*/ 2841693 w 2841693"/>
                <a:gd name="connsiteY1" fmla="*/ 0 h 738528"/>
                <a:gd name="connsiteX2" fmla="*/ 2832168 w 2841693"/>
                <a:gd name="connsiteY2" fmla="*/ 540447 h 738528"/>
                <a:gd name="connsiteX3" fmla="*/ 9593 w 2841693"/>
                <a:gd name="connsiteY3" fmla="*/ 518222 h 738528"/>
                <a:gd name="connsiteX4" fmla="*/ 68 w 2841693"/>
                <a:gd name="connsiteY4" fmla="*/ 22225 h 738528"/>
                <a:gd name="connsiteX0" fmla="*/ 68 w 2841693"/>
                <a:gd name="connsiteY0" fmla="*/ 22225 h 752339"/>
                <a:gd name="connsiteX1" fmla="*/ 2841693 w 2841693"/>
                <a:gd name="connsiteY1" fmla="*/ 0 h 752339"/>
                <a:gd name="connsiteX2" fmla="*/ 2832168 w 2841693"/>
                <a:gd name="connsiteY2" fmla="*/ 540447 h 752339"/>
                <a:gd name="connsiteX3" fmla="*/ 9593 w 2841693"/>
                <a:gd name="connsiteY3" fmla="*/ 518222 h 752339"/>
                <a:gd name="connsiteX4" fmla="*/ 68 w 2841693"/>
                <a:gd name="connsiteY4" fmla="*/ 22225 h 752339"/>
                <a:gd name="connsiteX0" fmla="*/ 68 w 2841693"/>
                <a:gd name="connsiteY0" fmla="*/ 22225 h 746704"/>
                <a:gd name="connsiteX1" fmla="*/ 2841693 w 2841693"/>
                <a:gd name="connsiteY1" fmla="*/ 0 h 746704"/>
                <a:gd name="connsiteX2" fmla="*/ 2832168 w 2841693"/>
                <a:gd name="connsiteY2" fmla="*/ 530922 h 746704"/>
                <a:gd name="connsiteX3" fmla="*/ 9593 w 2841693"/>
                <a:gd name="connsiteY3" fmla="*/ 518222 h 746704"/>
                <a:gd name="connsiteX4" fmla="*/ 68 w 2841693"/>
                <a:gd name="connsiteY4" fmla="*/ 22225 h 746704"/>
                <a:gd name="connsiteX0" fmla="*/ 68 w 2841693"/>
                <a:gd name="connsiteY0" fmla="*/ 22225 h 745394"/>
                <a:gd name="connsiteX1" fmla="*/ 2841693 w 2841693"/>
                <a:gd name="connsiteY1" fmla="*/ 0 h 745394"/>
                <a:gd name="connsiteX2" fmla="*/ 2832168 w 2841693"/>
                <a:gd name="connsiteY2" fmla="*/ 530922 h 745394"/>
                <a:gd name="connsiteX3" fmla="*/ 9593 w 2841693"/>
                <a:gd name="connsiteY3" fmla="*/ 518222 h 745394"/>
                <a:gd name="connsiteX4" fmla="*/ 68 w 2841693"/>
                <a:gd name="connsiteY4" fmla="*/ 22225 h 745394"/>
                <a:gd name="connsiteX0" fmla="*/ 68 w 2841693"/>
                <a:gd name="connsiteY0" fmla="*/ 22225 h 737573"/>
                <a:gd name="connsiteX1" fmla="*/ 2841693 w 2841693"/>
                <a:gd name="connsiteY1" fmla="*/ 0 h 737573"/>
                <a:gd name="connsiteX2" fmla="*/ 2832168 w 2841693"/>
                <a:gd name="connsiteY2" fmla="*/ 530922 h 737573"/>
                <a:gd name="connsiteX3" fmla="*/ 9593 w 2841693"/>
                <a:gd name="connsiteY3" fmla="*/ 518222 h 737573"/>
                <a:gd name="connsiteX4" fmla="*/ 68 w 2841693"/>
                <a:gd name="connsiteY4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841693 w 2841693"/>
                <a:gd name="connsiteY2" fmla="*/ 0 h 737573"/>
                <a:gd name="connsiteX3" fmla="*/ 2832168 w 2841693"/>
                <a:gd name="connsiteY3" fmla="*/ 530922 h 737573"/>
                <a:gd name="connsiteX4" fmla="*/ 9593 w 2841693"/>
                <a:gd name="connsiteY4" fmla="*/ 518222 h 737573"/>
                <a:gd name="connsiteX5" fmla="*/ 68 w 2841693"/>
                <a:gd name="connsiteY5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693" h="737573">
                  <a:moveTo>
                    <a:pt x="68" y="22225"/>
                  </a:moveTo>
                  <a:lnTo>
                    <a:pt x="696188" y="26099"/>
                  </a:lnTo>
                  <a:cubicBezTo>
                    <a:pt x="884571" y="150982"/>
                    <a:pt x="1971480" y="174266"/>
                    <a:pt x="2163038" y="10224"/>
                  </a:cubicBezTo>
                  <a:lnTo>
                    <a:pt x="2841693" y="0"/>
                  </a:lnTo>
                  <a:lnTo>
                    <a:pt x="2832168" y="530922"/>
                  </a:lnTo>
                  <a:cubicBezTo>
                    <a:pt x="2174943" y="857947"/>
                    <a:pt x="257243" y="753172"/>
                    <a:pt x="9593" y="518222"/>
                  </a:cubicBezTo>
                  <a:cubicBezTo>
                    <a:pt x="10651" y="323256"/>
                    <a:pt x="-990" y="217191"/>
                    <a:pt x="68" y="22225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669632" y="3108810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an 11"/>
          <p:cNvSpPr/>
          <p:nvPr/>
        </p:nvSpPr>
        <p:spPr>
          <a:xfrm>
            <a:off x="5465442" y="2062564"/>
            <a:ext cx="1273682" cy="948348"/>
          </a:xfrm>
          <a:prstGeom prst="can">
            <a:avLst>
              <a:gd name="adj" fmla="val 1423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91115" y="0"/>
            <a:ext cx="3012243" cy="3695046"/>
            <a:chOff x="4656863" y="1862110"/>
            <a:chExt cx="2841693" cy="3485837"/>
          </a:xfrm>
          <a:solidFill>
            <a:schemeClr val="accent3"/>
          </a:solidFill>
        </p:grpSpPr>
        <p:sp>
          <p:nvSpPr>
            <p:cNvPr id="14" name="Freeform 13"/>
            <p:cNvSpPr/>
            <p:nvPr/>
          </p:nvSpPr>
          <p:spPr>
            <a:xfrm>
              <a:off x="4669632" y="2376147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22"/>
            <p:cNvSpPr/>
            <p:nvPr/>
          </p:nvSpPr>
          <p:spPr>
            <a:xfrm>
              <a:off x="4656863" y="3405158"/>
              <a:ext cx="2841693" cy="737573"/>
            </a:xfrm>
            <a:custGeom>
              <a:avLst/>
              <a:gdLst>
                <a:gd name="connsiteX0" fmla="*/ 0 w 2819400"/>
                <a:gd name="connsiteY0" fmla="*/ 0 h 597597"/>
                <a:gd name="connsiteX1" fmla="*/ 2819400 w 2819400"/>
                <a:gd name="connsiteY1" fmla="*/ 0 h 597597"/>
                <a:gd name="connsiteX2" fmla="*/ 2819400 w 2819400"/>
                <a:gd name="connsiteY2" fmla="*/ 597597 h 597597"/>
                <a:gd name="connsiteX3" fmla="*/ 0 w 2819400"/>
                <a:gd name="connsiteY3" fmla="*/ 597597 h 597597"/>
                <a:gd name="connsiteX4" fmla="*/ 0 w 2819400"/>
                <a:gd name="connsiteY4" fmla="*/ 0 h 597597"/>
                <a:gd name="connsiteX0" fmla="*/ 0 w 2819400"/>
                <a:gd name="connsiteY0" fmla="*/ 0 h 755641"/>
                <a:gd name="connsiteX1" fmla="*/ 2819400 w 2819400"/>
                <a:gd name="connsiteY1" fmla="*/ 0 h 755641"/>
                <a:gd name="connsiteX2" fmla="*/ 2819400 w 2819400"/>
                <a:gd name="connsiteY2" fmla="*/ 597597 h 755641"/>
                <a:gd name="connsiteX3" fmla="*/ 0 w 2819400"/>
                <a:gd name="connsiteY3" fmla="*/ 597597 h 755641"/>
                <a:gd name="connsiteX4" fmla="*/ 0 w 2819400"/>
                <a:gd name="connsiteY4" fmla="*/ 0 h 755641"/>
                <a:gd name="connsiteX0" fmla="*/ 0 w 2819400"/>
                <a:gd name="connsiteY0" fmla="*/ 0 h 806869"/>
                <a:gd name="connsiteX1" fmla="*/ 2819400 w 2819400"/>
                <a:gd name="connsiteY1" fmla="*/ 0 h 806869"/>
                <a:gd name="connsiteX2" fmla="*/ 2819400 w 2819400"/>
                <a:gd name="connsiteY2" fmla="*/ 597597 h 806869"/>
                <a:gd name="connsiteX3" fmla="*/ 0 w 2819400"/>
                <a:gd name="connsiteY3" fmla="*/ 597597 h 806869"/>
                <a:gd name="connsiteX4" fmla="*/ 0 w 2819400"/>
                <a:gd name="connsiteY4" fmla="*/ 0 h 806869"/>
                <a:gd name="connsiteX0" fmla="*/ 0 w 2819400"/>
                <a:gd name="connsiteY0" fmla="*/ 0 h 804207"/>
                <a:gd name="connsiteX1" fmla="*/ 2819400 w 2819400"/>
                <a:gd name="connsiteY1" fmla="*/ 0 h 804207"/>
                <a:gd name="connsiteX2" fmla="*/ 2819400 w 2819400"/>
                <a:gd name="connsiteY2" fmla="*/ 597597 h 804207"/>
                <a:gd name="connsiteX3" fmla="*/ 0 w 2819400"/>
                <a:gd name="connsiteY3" fmla="*/ 597597 h 804207"/>
                <a:gd name="connsiteX4" fmla="*/ 0 w 2819400"/>
                <a:gd name="connsiteY4" fmla="*/ 0 h 804207"/>
                <a:gd name="connsiteX0" fmla="*/ 3175 w 2822575"/>
                <a:gd name="connsiteY0" fmla="*/ 0 h 799264"/>
                <a:gd name="connsiteX1" fmla="*/ 2822575 w 2822575"/>
                <a:gd name="connsiteY1" fmla="*/ 0 h 799264"/>
                <a:gd name="connsiteX2" fmla="*/ 2822575 w 2822575"/>
                <a:gd name="connsiteY2" fmla="*/ 597597 h 799264"/>
                <a:gd name="connsiteX3" fmla="*/ 0 w 2822575"/>
                <a:gd name="connsiteY3" fmla="*/ 584897 h 799264"/>
                <a:gd name="connsiteX4" fmla="*/ 3175 w 2822575"/>
                <a:gd name="connsiteY4" fmla="*/ 0 h 799264"/>
                <a:gd name="connsiteX0" fmla="*/ 68 w 2832168"/>
                <a:gd name="connsiteY0" fmla="*/ 79375 h 799264"/>
                <a:gd name="connsiteX1" fmla="*/ 2832168 w 2832168"/>
                <a:gd name="connsiteY1" fmla="*/ 0 h 799264"/>
                <a:gd name="connsiteX2" fmla="*/ 2832168 w 2832168"/>
                <a:gd name="connsiteY2" fmla="*/ 597597 h 799264"/>
                <a:gd name="connsiteX3" fmla="*/ 9593 w 2832168"/>
                <a:gd name="connsiteY3" fmla="*/ 584897 h 799264"/>
                <a:gd name="connsiteX4" fmla="*/ 68 w 2832168"/>
                <a:gd name="connsiteY4" fmla="*/ 79375 h 799264"/>
                <a:gd name="connsiteX0" fmla="*/ 68 w 2841693"/>
                <a:gd name="connsiteY0" fmla="*/ 22225 h 742114"/>
                <a:gd name="connsiteX1" fmla="*/ 2841693 w 2841693"/>
                <a:gd name="connsiteY1" fmla="*/ 0 h 742114"/>
                <a:gd name="connsiteX2" fmla="*/ 2832168 w 2841693"/>
                <a:gd name="connsiteY2" fmla="*/ 540447 h 742114"/>
                <a:gd name="connsiteX3" fmla="*/ 9593 w 2841693"/>
                <a:gd name="connsiteY3" fmla="*/ 527747 h 742114"/>
                <a:gd name="connsiteX4" fmla="*/ 68 w 2841693"/>
                <a:gd name="connsiteY4" fmla="*/ 22225 h 742114"/>
                <a:gd name="connsiteX0" fmla="*/ 68 w 2841693"/>
                <a:gd name="connsiteY0" fmla="*/ 22225 h 738528"/>
                <a:gd name="connsiteX1" fmla="*/ 2841693 w 2841693"/>
                <a:gd name="connsiteY1" fmla="*/ 0 h 738528"/>
                <a:gd name="connsiteX2" fmla="*/ 2832168 w 2841693"/>
                <a:gd name="connsiteY2" fmla="*/ 540447 h 738528"/>
                <a:gd name="connsiteX3" fmla="*/ 9593 w 2841693"/>
                <a:gd name="connsiteY3" fmla="*/ 518222 h 738528"/>
                <a:gd name="connsiteX4" fmla="*/ 68 w 2841693"/>
                <a:gd name="connsiteY4" fmla="*/ 22225 h 738528"/>
                <a:gd name="connsiteX0" fmla="*/ 68 w 2841693"/>
                <a:gd name="connsiteY0" fmla="*/ 22225 h 752339"/>
                <a:gd name="connsiteX1" fmla="*/ 2841693 w 2841693"/>
                <a:gd name="connsiteY1" fmla="*/ 0 h 752339"/>
                <a:gd name="connsiteX2" fmla="*/ 2832168 w 2841693"/>
                <a:gd name="connsiteY2" fmla="*/ 540447 h 752339"/>
                <a:gd name="connsiteX3" fmla="*/ 9593 w 2841693"/>
                <a:gd name="connsiteY3" fmla="*/ 518222 h 752339"/>
                <a:gd name="connsiteX4" fmla="*/ 68 w 2841693"/>
                <a:gd name="connsiteY4" fmla="*/ 22225 h 752339"/>
                <a:gd name="connsiteX0" fmla="*/ 68 w 2841693"/>
                <a:gd name="connsiteY0" fmla="*/ 22225 h 746704"/>
                <a:gd name="connsiteX1" fmla="*/ 2841693 w 2841693"/>
                <a:gd name="connsiteY1" fmla="*/ 0 h 746704"/>
                <a:gd name="connsiteX2" fmla="*/ 2832168 w 2841693"/>
                <a:gd name="connsiteY2" fmla="*/ 530922 h 746704"/>
                <a:gd name="connsiteX3" fmla="*/ 9593 w 2841693"/>
                <a:gd name="connsiteY3" fmla="*/ 518222 h 746704"/>
                <a:gd name="connsiteX4" fmla="*/ 68 w 2841693"/>
                <a:gd name="connsiteY4" fmla="*/ 22225 h 746704"/>
                <a:gd name="connsiteX0" fmla="*/ 68 w 2841693"/>
                <a:gd name="connsiteY0" fmla="*/ 22225 h 745394"/>
                <a:gd name="connsiteX1" fmla="*/ 2841693 w 2841693"/>
                <a:gd name="connsiteY1" fmla="*/ 0 h 745394"/>
                <a:gd name="connsiteX2" fmla="*/ 2832168 w 2841693"/>
                <a:gd name="connsiteY2" fmla="*/ 530922 h 745394"/>
                <a:gd name="connsiteX3" fmla="*/ 9593 w 2841693"/>
                <a:gd name="connsiteY3" fmla="*/ 518222 h 745394"/>
                <a:gd name="connsiteX4" fmla="*/ 68 w 2841693"/>
                <a:gd name="connsiteY4" fmla="*/ 22225 h 745394"/>
                <a:gd name="connsiteX0" fmla="*/ 68 w 2841693"/>
                <a:gd name="connsiteY0" fmla="*/ 22225 h 737573"/>
                <a:gd name="connsiteX1" fmla="*/ 2841693 w 2841693"/>
                <a:gd name="connsiteY1" fmla="*/ 0 h 737573"/>
                <a:gd name="connsiteX2" fmla="*/ 2832168 w 2841693"/>
                <a:gd name="connsiteY2" fmla="*/ 530922 h 737573"/>
                <a:gd name="connsiteX3" fmla="*/ 9593 w 2841693"/>
                <a:gd name="connsiteY3" fmla="*/ 518222 h 737573"/>
                <a:gd name="connsiteX4" fmla="*/ 68 w 2841693"/>
                <a:gd name="connsiteY4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841693 w 2841693"/>
                <a:gd name="connsiteY2" fmla="*/ 0 h 737573"/>
                <a:gd name="connsiteX3" fmla="*/ 2832168 w 2841693"/>
                <a:gd name="connsiteY3" fmla="*/ 530922 h 737573"/>
                <a:gd name="connsiteX4" fmla="*/ 9593 w 2841693"/>
                <a:gd name="connsiteY4" fmla="*/ 518222 h 737573"/>
                <a:gd name="connsiteX5" fmla="*/ 68 w 2841693"/>
                <a:gd name="connsiteY5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693" h="737573">
                  <a:moveTo>
                    <a:pt x="68" y="22225"/>
                  </a:moveTo>
                  <a:lnTo>
                    <a:pt x="696188" y="26099"/>
                  </a:lnTo>
                  <a:cubicBezTo>
                    <a:pt x="884571" y="150982"/>
                    <a:pt x="1971480" y="174266"/>
                    <a:pt x="2163038" y="10224"/>
                  </a:cubicBezTo>
                  <a:lnTo>
                    <a:pt x="2841693" y="0"/>
                  </a:lnTo>
                  <a:lnTo>
                    <a:pt x="2832168" y="530922"/>
                  </a:lnTo>
                  <a:cubicBezTo>
                    <a:pt x="2174943" y="857947"/>
                    <a:pt x="257243" y="753172"/>
                    <a:pt x="9593" y="518222"/>
                  </a:cubicBezTo>
                  <a:cubicBezTo>
                    <a:pt x="10651" y="323256"/>
                    <a:pt x="-990" y="217191"/>
                    <a:pt x="68" y="22225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4669632" y="1862110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an 16"/>
          <p:cNvSpPr/>
          <p:nvPr/>
        </p:nvSpPr>
        <p:spPr>
          <a:xfrm>
            <a:off x="5465442" y="1315472"/>
            <a:ext cx="1273682" cy="388250"/>
          </a:xfrm>
          <a:prstGeom prst="can">
            <a:avLst>
              <a:gd name="adj" fmla="val 3364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63992" y="4588236"/>
            <a:ext cx="2444077" cy="554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This is a sample text.</a:t>
            </a:r>
          </a:p>
          <a:p>
            <a:pPr algn="r"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Insert your desired text here.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53697" y="4232625"/>
            <a:ext cx="205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One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63992" y="3181142"/>
            <a:ext cx="2444077" cy="554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This is a sample text.</a:t>
            </a:r>
          </a:p>
          <a:p>
            <a:pPr algn="r"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Insert your desired text here.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53697" y="2825531"/>
            <a:ext cx="205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Three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63992" y="1902608"/>
            <a:ext cx="2444077" cy="554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This is a sample text.</a:t>
            </a:r>
          </a:p>
          <a:p>
            <a:pPr algn="r"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Insert your desired text here.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53697" y="1546997"/>
            <a:ext cx="205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Five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83931" y="4588236"/>
            <a:ext cx="2444077" cy="554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This is a sample text.</a:t>
            </a:r>
          </a:p>
          <a:p>
            <a:pPr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Insert your desired text here.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87162" y="4232625"/>
            <a:ext cx="205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Two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83931" y="3181142"/>
            <a:ext cx="2444077" cy="554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This is a sample text.</a:t>
            </a:r>
          </a:p>
          <a:p>
            <a:pPr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Insert your desired text here.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487162" y="2825531"/>
            <a:ext cx="205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Four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483931" y="1902608"/>
            <a:ext cx="2444077" cy="554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This is a sample text.</a:t>
            </a:r>
          </a:p>
          <a:p>
            <a:pPr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Insert your desired text here.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87162" y="1546997"/>
            <a:ext cx="205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Six</a:t>
            </a:r>
          </a:p>
        </p:txBody>
      </p:sp>
      <p:sp>
        <p:nvSpPr>
          <p:cNvPr id="30" name="Isosceles Triangle 29"/>
          <p:cNvSpPr/>
          <p:nvPr/>
        </p:nvSpPr>
        <p:spPr>
          <a:xfrm rot="16200000">
            <a:off x="4183733" y="4486397"/>
            <a:ext cx="336482" cy="36502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5400000" flipH="1">
            <a:off x="7679674" y="4486398"/>
            <a:ext cx="336482" cy="36502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 rot="16200000">
            <a:off x="4183732" y="3035717"/>
            <a:ext cx="336482" cy="36502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5400000" flipH="1">
            <a:off x="7679673" y="3035718"/>
            <a:ext cx="336482" cy="36502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 rot="16200000">
            <a:off x="4183731" y="1740876"/>
            <a:ext cx="336482" cy="36502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 rot="5400000" flipH="1">
            <a:off x="7679672" y="1740877"/>
            <a:ext cx="336482" cy="36502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8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89764" y="4057393"/>
            <a:ext cx="4206090" cy="126099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alpha val="74000"/>
                </a:schemeClr>
              </a:gs>
              <a:gs pos="35000">
                <a:schemeClr val="bg1">
                  <a:lumMod val="85000"/>
                  <a:alpha val="73000"/>
                </a:schemeClr>
              </a:gs>
              <a:gs pos="63000">
                <a:schemeClr val="bg1">
                  <a:lumMod val="95000"/>
                  <a:alpha val="51000"/>
                </a:schemeClr>
              </a:gs>
              <a:gs pos="100000">
                <a:schemeClr val="bg1">
                  <a:lumMod val="95000"/>
                  <a:alpha val="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52785" y="2168050"/>
            <a:ext cx="3288214" cy="4033574"/>
            <a:chOff x="4656863" y="1862110"/>
            <a:chExt cx="2841693" cy="3485837"/>
          </a:xfrm>
        </p:grpSpPr>
        <p:sp>
          <p:nvSpPr>
            <p:cNvPr id="4" name="Freeform 3"/>
            <p:cNvSpPr/>
            <p:nvPr/>
          </p:nvSpPr>
          <p:spPr>
            <a:xfrm>
              <a:off x="4669632" y="2376147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solidFill>
              <a:srgbClr val="00AAE8"/>
            </a:solidFill>
            <a:ln>
              <a:solidFill>
                <a:srgbClr val="00AAE8"/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22"/>
            <p:cNvSpPr/>
            <p:nvPr/>
          </p:nvSpPr>
          <p:spPr>
            <a:xfrm>
              <a:off x="4656863" y="3405158"/>
              <a:ext cx="2841693" cy="737573"/>
            </a:xfrm>
            <a:custGeom>
              <a:avLst/>
              <a:gdLst>
                <a:gd name="connsiteX0" fmla="*/ 0 w 2819400"/>
                <a:gd name="connsiteY0" fmla="*/ 0 h 597597"/>
                <a:gd name="connsiteX1" fmla="*/ 2819400 w 2819400"/>
                <a:gd name="connsiteY1" fmla="*/ 0 h 597597"/>
                <a:gd name="connsiteX2" fmla="*/ 2819400 w 2819400"/>
                <a:gd name="connsiteY2" fmla="*/ 597597 h 597597"/>
                <a:gd name="connsiteX3" fmla="*/ 0 w 2819400"/>
                <a:gd name="connsiteY3" fmla="*/ 597597 h 597597"/>
                <a:gd name="connsiteX4" fmla="*/ 0 w 2819400"/>
                <a:gd name="connsiteY4" fmla="*/ 0 h 597597"/>
                <a:gd name="connsiteX0" fmla="*/ 0 w 2819400"/>
                <a:gd name="connsiteY0" fmla="*/ 0 h 755641"/>
                <a:gd name="connsiteX1" fmla="*/ 2819400 w 2819400"/>
                <a:gd name="connsiteY1" fmla="*/ 0 h 755641"/>
                <a:gd name="connsiteX2" fmla="*/ 2819400 w 2819400"/>
                <a:gd name="connsiteY2" fmla="*/ 597597 h 755641"/>
                <a:gd name="connsiteX3" fmla="*/ 0 w 2819400"/>
                <a:gd name="connsiteY3" fmla="*/ 597597 h 755641"/>
                <a:gd name="connsiteX4" fmla="*/ 0 w 2819400"/>
                <a:gd name="connsiteY4" fmla="*/ 0 h 755641"/>
                <a:gd name="connsiteX0" fmla="*/ 0 w 2819400"/>
                <a:gd name="connsiteY0" fmla="*/ 0 h 806869"/>
                <a:gd name="connsiteX1" fmla="*/ 2819400 w 2819400"/>
                <a:gd name="connsiteY1" fmla="*/ 0 h 806869"/>
                <a:gd name="connsiteX2" fmla="*/ 2819400 w 2819400"/>
                <a:gd name="connsiteY2" fmla="*/ 597597 h 806869"/>
                <a:gd name="connsiteX3" fmla="*/ 0 w 2819400"/>
                <a:gd name="connsiteY3" fmla="*/ 597597 h 806869"/>
                <a:gd name="connsiteX4" fmla="*/ 0 w 2819400"/>
                <a:gd name="connsiteY4" fmla="*/ 0 h 806869"/>
                <a:gd name="connsiteX0" fmla="*/ 0 w 2819400"/>
                <a:gd name="connsiteY0" fmla="*/ 0 h 804207"/>
                <a:gd name="connsiteX1" fmla="*/ 2819400 w 2819400"/>
                <a:gd name="connsiteY1" fmla="*/ 0 h 804207"/>
                <a:gd name="connsiteX2" fmla="*/ 2819400 w 2819400"/>
                <a:gd name="connsiteY2" fmla="*/ 597597 h 804207"/>
                <a:gd name="connsiteX3" fmla="*/ 0 w 2819400"/>
                <a:gd name="connsiteY3" fmla="*/ 597597 h 804207"/>
                <a:gd name="connsiteX4" fmla="*/ 0 w 2819400"/>
                <a:gd name="connsiteY4" fmla="*/ 0 h 804207"/>
                <a:gd name="connsiteX0" fmla="*/ 3175 w 2822575"/>
                <a:gd name="connsiteY0" fmla="*/ 0 h 799264"/>
                <a:gd name="connsiteX1" fmla="*/ 2822575 w 2822575"/>
                <a:gd name="connsiteY1" fmla="*/ 0 h 799264"/>
                <a:gd name="connsiteX2" fmla="*/ 2822575 w 2822575"/>
                <a:gd name="connsiteY2" fmla="*/ 597597 h 799264"/>
                <a:gd name="connsiteX3" fmla="*/ 0 w 2822575"/>
                <a:gd name="connsiteY3" fmla="*/ 584897 h 799264"/>
                <a:gd name="connsiteX4" fmla="*/ 3175 w 2822575"/>
                <a:gd name="connsiteY4" fmla="*/ 0 h 799264"/>
                <a:gd name="connsiteX0" fmla="*/ 68 w 2832168"/>
                <a:gd name="connsiteY0" fmla="*/ 79375 h 799264"/>
                <a:gd name="connsiteX1" fmla="*/ 2832168 w 2832168"/>
                <a:gd name="connsiteY1" fmla="*/ 0 h 799264"/>
                <a:gd name="connsiteX2" fmla="*/ 2832168 w 2832168"/>
                <a:gd name="connsiteY2" fmla="*/ 597597 h 799264"/>
                <a:gd name="connsiteX3" fmla="*/ 9593 w 2832168"/>
                <a:gd name="connsiteY3" fmla="*/ 584897 h 799264"/>
                <a:gd name="connsiteX4" fmla="*/ 68 w 2832168"/>
                <a:gd name="connsiteY4" fmla="*/ 79375 h 799264"/>
                <a:gd name="connsiteX0" fmla="*/ 68 w 2841693"/>
                <a:gd name="connsiteY0" fmla="*/ 22225 h 742114"/>
                <a:gd name="connsiteX1" fmla="*/ 2841693 w 2841693"/>
                <a:gd name="connsiteY1" fmla="*/ 0 h 742114"/>
                <a:gd name="connsiteX2" fmla="*/ 2832168 w 2841693"/>
                <a:gd name="connsiteY2" fmla="*/ 540447 h 742114"/>
                <a:gd name="connsiteX3" fmla="*/ 9593 w 2841693"/>
                <a:gd name="connsiteY3" fmla="*/ 527747 h 742114"/>
                <a:gd name="connsiteX4" fmla="*/ 68 w 2841693"/>
                <a:gd name="connsiteY4" fmla="*/ 22225 h 742114"/>
                <a:gd name="connsiteX0" fmla="*/ 68 w 2841693"/>
                <a:gd name="connsiteY0" fmla="*/ 22225 h 738528"/>
                <a:gd name="connsiteX1" fmla="*/ 2841693 w 2841693"/>
                <a:gd name="connsiteY1" fmla="*/ 0 h 738528"/>
                <a:gd name="connsiteX2" fmla="*/ 2832168 w 2841693"/>
                <a:gd name="connsiteY2" fmla="*/ 540447 h 738528"/>
                <a:gd name="connsiteX3" fmla="*/ 9593 w 2841693"/>
                <a:gd name="connsiteY3" fmla="*/ 518222 h 738528"/>
                <a:gd name="connsiteX4" fmla="*/ 68 w 2841693"/>
                <a:gd name="connsiteY4" fmla="*/ 22225 h 738528"/>
                <a:gd name="connsiteX0" fmla="*/ 68 w 2841693"/>
                <a:gd name="connsiteY0" fmla="*/ 22225 h 752339"/>
                <a:gd name="connsiteX1" fmla="*/ 2841693 w 2841693"/>
                <a:gd name="connsiteY1" fmla="*/ 0 h 752339"/>
                <a:gd name="connsiteX2" fmla="*/ 2832168 w 2841693"/>
                <a:gd name="connsiteY2" fmla="*/ 540447 h 752339"/>
                <a:gd name="connsiteX3" fmla="*/ 9593 w 2841693"/>
                <a:gd name="connsiteY3" fmla="*/ 518222 h 752339"/>
                <a:gd name="connsiteX4" fmla="*/ 68 w 2841693"/>
                <a:gd name="connsiteY4" fmla="*/ 22225 h 752339"/>
                <a:gd name="connsiteX0" fmla="*/ 68 w 2841693"/>
                <a:gd name="connsiteY0" fmla="*/ 22225 h 746704"/>
                <a:gd name="connsiteX1" fmla="*/ 2841693 w 2841693"/>
                <a:gd name="connsiteY1" fmla="*/ 0 h 746704"/>
                <a:gd name="connsiteX2" fmla="*/ 2832168 w 2841693"/>
                <a:gd name="connsiteY2" fmla="*/ 530922 h 746704"/>
                <a:gd name="connsiteX3" fmla="*/ 9593 w 2841693"/>
                <a:gd name="connsiteY3" fmla="*/ 518222 h 746704"/>
                <a:gd name="connsiteX4" fmla="*/ 68 w 2841693"/>
                <a:gd name="connsiteY4" fmla="*/ 22225 h 746704"/>
                <a:gd name="connsiteX0" fmla="*/ 68 w 2841693"/>
                <a:gd name="connsiteY0" fmla="*/ 22225 h 745394"/>
                <a:gd name="connsiteX1" fmla="*/ 2841693 w 2841693"/>
                <a:gd name="connsiteY1" fmla="*/ 0 h 745394"/>
                <a:gd name="connsiteX2" fmla="*/ 2832168 w 2841693"/>
                <a:gd name="connsiteY2" fmla="*/ 530922 h 745394"/>
                <a:gd name="connsiteX3" fmla="*/ 9593 w 2841693"/>
                <a:gd name="connsiteY3" fmla="*/ 518222 h 745394"/>
                <a:gd name="connsiteX4" fmla="*/ 68 w 2841693"/>
                <a:gd name="connsiteY4" fmla="*/ 22225 h 745394"/>
                <a:gd name="connsiteX0" fmla="*/ 68 w 2841693"/>
                <a:gd name="connsiteY0" fmla="*/ 22225 h 737573"/>
                <a:gd name="connsiteX1" fmla="*/ 2841693 w 2841693"/>
                <a:gd name="connsiteY1" fmla="*/ 0 h 737573"/>
                <a:gd name="connsiteX2" fmla="*/ 2832168 w 2841693"/>
                <a:gd name="connsiteY2" fmla="*/ 530922 h 737573"/>
                <a:gd name="connsiteX3" fmla="*/ 9593 w 2841693"/>
                <a:gd name="connsiteY3" fmla="*/ 518222 h 737573"/>
                <a:gd name="connsiteX4" fmla="*/ 68 w 2841693"/>
                <a:gd name="connsiteY4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841693 w 2841693"/>
                <a:gd name="connsiteY2" fmla="*/ 0 h 737573"/>
                <a:gd name="connsiteX3" fmla="*/ 2832168 w 2841693"/>
                <a:gd name="connsiteY3" fmla="*/ 530922 h 737573"/>
                <a:gd name="connsiteX4" fmla="*/ 9593 w 2841693"/>
                <a:gd name="connsiteY4" fmla="*/ 518222 h 737573"/>
                <a:gd name="connsiteX5" fmla="*/ 68 w 2841693"/>
                <a:gd name="connsiteY5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693" h="737573">
                  <a:moveTo>
                    <a:pt x="68" y="22225"/>
                  </a:moveTo>
                  <a:lnTo>
                    <a:pt x="696188" y="26099"/>
                  </a:lnTo>
                  <a:cubicBezTo>
                    <a:pt x="884571" y="150982"/>
                    <a:pt x="1971480" y="174266"/>
                    <a:pt x="2163038" y="10224"/>
                  </a:cubicBezTo>
                  <a:lnTo>
                    <a:pt x="2841693" y="0"/>
                  </a:lnTo>
                  <a:lnTo>
                    <a:pt x="2832168" y="530922"/>
                  </a:lnTo>
                  <a:cubicBezTo>
                    <a:pt x="2174943" y="857947"/>
                    <a:pt x="257243" y="753172"/>
                    <a:pt x="9593" y="518222"/>
                  </a:cubicBezTo>
                  <a:cubicBezTo>
                    <a:pt x="10651" y="323256"/>
                    <a:pt x="-990" y="217191"/>
                    <a:pt x="68" y="22225"/>
                  </a:cubicBezTo>
                  <a:close/>
                </a:path>
              </a:pathLst>
            </a:custGeom>
            <a:solidFill>
              <a:srgbClr val="00AA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4669632" y="1862110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solidFill>
              <a:srgbClr val="00AAE8"/>
            </a:solidFill>
            <a:ln>
              <a:solidFill>
                <a:srgbClr val="00AAE8"/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an 6"/>
          <p:cNvSpPr/>
          <p:nvPr/>
        </p:nvSpPr>
        <p:spPr>
          <a:xfrm>
            <a:off x="5409992" y="3003292"/>
            <a:ext cx="1390373" cy="1035233"/>
          </a:xfrm>
          <a:prstGeom prst="can">
            <a:avLst>
              <a:gd name="adj" fmla="val 22464"/>
            </a:avLst>
          </a:prstGeom>
          <a:solidFill>
            <a:srgbClr val="00A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450051" y="587516"/>
            <a:ext cx="3288214" cy="4033574"/>
            <a:chOff x="4656863" y="3108810"/>
            <a:chExt cx="2841693" cy="3485837"/>
          </a:xfrm>
          <a:solidFill>
            <a:schemeClr val="accent2"/>
          </a:solidFill>
        </p:grpSpPr>
        <p:sp>
          <p:nvSpPr>
            <p:cNvPr id="9" name="Freeform 8"/>
            <p:cNvSpPr/>
            <p:nvPr/>
          </p:nvSpPr>
          <p:spPr>
            <a:xfrm>
              <a:off x="4669632" y="3622847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22"/>
            <p:cNvSpPr/>
            <p:nvPr/>
          </p:nvSpPr>
          <p:spPr>
            <a:xfrm>
              <a:off x="4656863" y="4651858"/>
              <a:ext cx="2841693" cy="737573"/>
            </a:xfrm>
            <a:custGeom>
              <a:avLst/>
              <a:gdLst>
                <a:gd name="connsiteX0" fmla="*/ 0 w 2819400"/>
                <a:gd name="connsiteY0" fmla="*/ 0 h 597597"/>
                <a:gd name="connsiteX1" fmla="*/ 2819400 w 2819400"/>
                <a:gd name="connsiteY1" fmla="*/ 0 h 597597"/>
                <a:gd name="connsiteX2" fmla="*/ 2819400 w 2819400"/>
                <a:gd name="connsiteY2" fmla="*/ 597597 h 597597"/>
                <a:gd name="connsiteX3" fmla="*/ 0 w 2819400"/>
                <a:gd name="connsiteY3" fmla="*/ 597597 h 597597"/>
                <a:gd name="connsiteX4" fmla="*/ 0 w 2819400"/>
                <a:gd name="connsiteY4" fmla="*/ 0 h 597597"/>
                <a:gd name="connsiteX0" fmla="*/ 0 w 2819400"/>
                <a:gd name="connsiteY0" fmla="*/ 0 h 755641"/>
                <a:gd name="connsiteX1" fmla="*/ 2819400 w 2819400"/>
                <a:gd name="connsiteY1" fmla="*/ 0 h 755641"/>
                <a:gd name="connsiteX2" fmla="*/ 2819400 w 2819400"/>
                <a:gd name="connsiteY2" fmla="*/ 597597 h 755641"/>
                <a:gd name="connsiteX3" fmla="*/ 0 w 2819400"/>
                <a:gd name="connsiteY3" fmla="*/ 597597 h 755641"/>
                <a:gd name="connsiteX4" fmla="*/ 0 w 2819400"/>
                <a:gd name="connsiteY4" fmla="*/ 0 h 755641"/>
                <a:gd name="connsiteX0" fmla="*/ 0 w 2819400"/>
                <a:gd name="connsiteY0" fmla="*/ 0 h 806869"/>
                <a:gd name="connsiteX1" fmla="*/ 2819400 w 2819400"/>
                <a:gd name="connsiteY1" fmla="*/ 0 h 806869"/>
                <a:gd name="connsiteX2" fmla="*/ 2819400 w 2819400"/>
                <a:gd name="connsiteY2" fmla="*/ 597597 h 806869"/>
                <a:gd name="connsiteX3" fmla="*/ 0 w 2819400"/>
                <a:gd name="connsiteY3" fmla="*/ 597597 h 806869"/>
                <a:gd name="connsiteX4" fmla="*/ 0 w 2819400"/>
                <a:gd name="connsiteY4" fmla="*/ 0 h 806869"/>
                <a:gd name="connsiteX0" fmla="*/ 0 w 2819400"/>
                <a:gd name="connsiteY0" fmla="*/ 0 h 804207"/>
                <a:gd name="connsiteX1" fmla="*/ 2819400 w 2819400"/>
                <a:gd name="connsiteY1" fmla="*/ 0 h 804207"/>
                <a:gd name="connsiteX2" fmla="*/ 2819400 w 2819400"/>
                <a:gd name="connsiteY2" fmla="*/ 597597 h 804207"/>
                <a:gd name="connsiteX3" fmla="*/ 0 w 2819400"/>
                <a:gd name="connsiteY3" fmla="*/ 597597 h 804207"/>
                <a:gd name="connsiteX4" fmla="*/ 0 w 2819400"/>
                <a:gd name="connsiteY4" fmla="*/ 0 h 804207"/>
                <a:gd name="connsiteX0" fmla="*/ 3175 w 2822575"/>
                <a:gd name="connsiteY0" fmla="*/ 0 h 799264"/>
                <a:gd name="connsiteX1" fmla="*/ 2822575 w 2822575"/>
                <a:gd name="connsiteY1" fmla="*/ 0 h 799264"/>
                <a:gd name="connsiteX2" fmla="*/ 2822575 w 2822575"/>
                <a:gd name="connsiteY2" fmla="*/ 597597 h 799264"/>
                <a:gd name="connsiteX3" fmla="*/ 0 w 2822575"/>
                <a:gd name="connsiteY3" fmla="*/ 584897 h 799264"/>
                <a:gd name="connsiteX4" fmla="*/ 3175 w 2822575"/>
                <a:gd name="connsiteY4" fmla="*/ 0 h 799264"/>
                <a:gd name="connsiteX0" fmla="*/ 68 w 2832168"/>
                <a:gd name="connsiteY0" fmla="*/ 79375 h 799264"/>
                <a:gd name="connsiteX1" fmla="*/ 2832168 w 2832168"/>
                <a:gd name="connsiteY1" fmla="*/ 0 h 799264"/>
                <a:gd name="connsiteX2" fmla="*/ 2832168 w 2832168"/>
                <a:gd name="connsiteY2" fmla="*/ 597597 h 799264"/>
                <a:gd name="connsiteX3" fmla="*/ 9593 w 2832168"/>
                <a:gd name="connsiteY3" fmla="*/ 584897 h 799264"/>
                <a:gd name="connsiteX4" fmla="*/ 68 w 2832168"/>
                <a:gd name="connsiteY4" fmla="*/ 79375 h 799264"/>
                <a:gd name="connsiteX0" fmla="*/ 68 w 2841693"/>
                <a:gd name="connsiteY0" fmla="*/ 22225 h 742114"/>
                <a:gd name="connsiteX1" fmla="*/ 2841693 w 2841693"/>
                <a:gd name="connsiteY1" fmla="*/ 0 h 742114"/>
                <a:gd name="connsiteX2" fmla="*/ 2832168 w 2841693"/>
                <a:gd name="connsiteY2" fmla="*/ 540447 h 742114"/>
                <a:gd name="connsiteX3" fmla="*/ 9593 w 2841693"/>
                <a:gd name="connsiteY3" fmla="*/ 527747 h 742114"/>
                <a:gd name="connsiteX4" fmla="*/ 68 w 2841693"/>
                <a:gd name="connsiteY4" fmla="*/ 22225 h 742114"/>
                <a:gd name="connsiteX0" fmla="*/ 68 w 2841693"/>
                <a:gd name="connsiteY0" fmla="*/ 22225 h 738528"/>
                <a:gd name="connsiteX1" fmla="*/ 2841693 w 2841693"/>
                <a:gd name="connsiteY1" fmla="*/ 0 h 738528"/>
                <a:gd name="connsiteX2" fmla="*/ 2832168 w 2841693"/>
                <a:gd name="connsiteY2" fmla="*/ 540447 h 738528"/>
                <a:gd name="connsiteX3" fmla="*/ 9593 w 2841693"/>
                <a:gd name="connsiteY3" fmla="*/ 518222 h 738528"/>
                <a:gd name="connsiteX4" fmla="*/ 68 w 2841693"/>
                <a:gd name="connsiteY4" fmla="*/ 22225 h 738528"/>
                <a:gd name="connsiteX0" fmla="*/ 68 w 2841693"/>
                <a:gd name="connsiteY0" fmla="*/ 22225 h 752339"/>
                <a:gd name="connsiteX1" fmla="*/ 2841693 w 2841693"/>
                <a:gd name="connsiteY1" fmla="*/ 0 h 752339"/>
                <a:gd name="connsiteX2" fmla="*/ 2832168 w 2841693"/>
                <a:gd name="connsiteY2" fmla="*/ 540447 h 752339"/>
                <a:gd name="connsiteX3" fmla="*/ 9593 w 2841693"/>
                <a:gd name="connsiteY3" fmla="*/ 518222 h 752339"/>
                <a:gd name="connsiteX4" fmla="*/ 68 w 2841693"/>
                <a:gd name="connsiteY4" fmla="*/ 22225 h 752339"/>
                <a:gd name="connsiteX0" fmla="*/ 68 w 2841693"/>
                <a:gd name="connsiteY0" fmla="*/ 22225 h 746704"/>
                <a:gd name="connsiteX1" fmla="*/ 2841693 w 2841693"/>
                <a:gd name="connsiteY1" fmla="*/ 0 h 746704"/>
                <a:gd name="connsiteX2" fmla="*/ 2832168 w 2841693"/>
                <a:gd name="connsiteY2" fmla="*/ 530922 h 746704"/>
                <a:gd name="connsiteX3" fmla="*/ 9593 w 2841693"/>
                <a:gd name="connsiteY3" fmla="*/ 518222 h 746704"/>
                <a:gd name="connsiteX4" fmla="*/ 68 w 2841693"/>
                <a:gd name="connsiteY4" fmla="*/ 22225 h 746704"/>
                <a:gd name="connsiteX0" fmla="*/ 68 w 2841693"/>
                <a:gd name="connsiteY0" fmla="*/ 22225 h 745394"/>
                <a:gd name="connsiteX1" fmla="*/ 2841693 w 2841693"/>
                <a:gd name="connsiteY1" fmla="*/ 0 h 745394"/>
                <a:gd name="connsiteX2" fmla="*/ 2832168 w 2841693"/>
                <a:gd name="connsiteY2" fmla="*/ 530922 h 745394"/>
                <a:gd name="connsiteX3" fmla="*/ 9593 w 2841693"/>
                <a:gd name="connsiteY3" fmla="*/ 518222 h 745394"/>
                <a:gd name="connsiteX4" fmla="*/ 68 w 2841693"/>
                <a:gd name="connsiteY4" fmla="*/ 22225 h 745394"/>
                <a:gd name="connsiteX0" fmla="*/ 68 w 2841693"/>
                <a:gd name="connsiteY0" fmla="*/ 22225 h 737573"/>
                <a:gd name="connsiteX1" fmla="*/ 2841693 w 2841693"/>
                <a:gd name="connsiteY1" fmla="*/ 0 h 737573"/>
                <a:gd name="connsiteX2" fmla="*/ 2832168 w 2841693"/>
                <a:gd name="connsiteY2" fmla="*/ 530922 h 737573"/>
                <a:gd name="connsiteX3" fmla="*/ 9593 w 2841693"/>
                <a:gd name="connsiteY3" fmla="*/ 518222 h 737573"/>
                <a:gd name="connsiteX4" fmla="*/ 68 w 2841693"/>
                <a:gd name="connsiteY4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841693 w 2841693"/>
                <a:gd name="connsiteY2" fmla="*/ 0 h 737573"/>
                <a:gd name="connsiteX3" fmla="*/ 2832168 w 2841693"/>
                <a:gd name="connsiteY3" fmla="*/ 530922 h 737573"/>
                <a:gd name="connsiteX4" fmla="*/ 9593 w 2841693"/>
                <a:gd name="connsiteY4" fmla="*/ 518222 h 737573"/>
                <a:gd name="connsiteX5" fmla="*/ 68 w 2841693"/>
                <a:gd name="connsiteY5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693" h="737573">
                  <a:moveTo>
                    <a:pt x="68" y="22225"/>
                  </a:moveTo>
                  <a:lnTo>
                    <a:pt x="696188" y="26099"/>
                  </a:lnTo>
                  <a:cubicBezTo>
                    <a:pt x="884571" y="150982"/>
                    <a:pt x="1971480" y="174266"/>
                    <a:pt x="2163038" y="10224"/>
                  </a:cubicBezTo>
                  <a:lnTo>
                    <a:pt x="2841693" y="0"/>
                  </a:lnTo>
                  <a:lnTo>
                    <a:pt x="2832168" y="530922"/>
                  </a:lnTo>
                  <a:cubicBezTo>
                    <a:pt x="2174943" y="857947"/>
                    <a:pt x="257243" y="753172"/>
                    <a:pt x="9593" y="518222"/>
                  </a:cubicBezTo>
                  <a:cubicBezTo>
                    <a:pt x="10651" y="323256"/>
                    <a:pt x="-990" y="217191"/>
                    <a:pt x="68" y="22225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669632" y="3108810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Isosceles Triangle 11"/>
          <p:cNvSpPr/>
          <p:nvPr/>
        </p:nvSpPr>
        <p:spPr>
          <a:xfrm rot="16200000">
            <a:off x="4005347" y="4062964"/>
            <a:ext cx="367310" cy="398467"/>
          </a:xfrm>
          <a:prstGeom prst="triangle">
            <a:avLst/>
          </a:prstGeom>
          <a:solidFill>
            <a:srgbClr val="00A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 flipH="1">
            <a:off x="7821574" y="4062965"/>
            <a:ext cx="367310" cy="398467"/>
          </a:xfrm>
          <a:prstGeom prst="triangle">
            <a:avLst/>
          </a:prstGeom>
          <a:solidFill>
            <a:srgbClr val="00A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 rot="16200000">
            <a:off x="4005346" y="2479377"/>
            <a:ext cx="367310" cy="39846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 flipH="1">
            <a:off x="7821573" y="2479378"/>
            <a:ext cx="367310" cy="39846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an 15"/>
          <p:cNvSpPr/>
          <p:nvPr/>
        </p:nvSpPr>
        <p:spPr>
          <a:xfrm>
            <a:off x="5407259" y="1975890"/>
            <a:ext cx="1393106" cy="474267"/>
          </a:xfrm>
          <a:prstGeom prst="can">
            <a:avLst>
              <a:gd name="adj" fmla="val 4284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29213" y="4121728"/>
            <a:ext cx="2305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This is a sample text.</a:t>
            </a:r>
          </a:p>
          <a:p>
            <a:pPr algn="r"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Insert your desired text here.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96853" y="3786251"/>
            <a:ext cx="193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One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9213" y="2703275"/>
            <a:ext cx="2305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This is a sample text.</a:t>
            </a:r>
          </a:p>
          <a:p>
            <a:pPr algn="r"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Insert your desired text here.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96853" y="2367798"/>
            <a:ext cx="193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Three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66943" y="4121728"/>
            <a:ext cx="2305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This is a sample text.</a:t>
            </a:r>
          </a:p>
          <a:p>
            <a:pPr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Insert your desired text here.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69991" y="3786251"/>
            <a:ext cx="193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Two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666943" y="2703275"/>
            <a:ext cx="2305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This is a sample text.</a:t>
            </a:r>
          </a:p>
          <a:p>
            <a:pPr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Insert your desired text here.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69991" y="2367798"/>
            <a:ext cx="193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Four</a:t>
            </a:r>
          </a:p>
        </p:txBody>
      </p:sp>
    </p:spTree>
    <p:extLst>
      <p:ext uri="{BB962C8B-B14F-4D97-AF65-F5344CB8AC3E}">
        <p14:creationId xmlns:p14="http://schemas.microsoft.com/office/powerpoint/2010/main" val="99558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842573" y="5131691"/>
            <a:ext cx="3634927" cy="108975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242718" y="3498911"/>
            <a:ext cx="2841693" cy="3485837"/>
            <a:chOff x="4656863" y="1862110"/>
            <a:chExt cx="2841693" cy="3485837"/>
          </a:xfrm>
          <a:solidFill>
            <a:schemeClr val="bg1">
              <a:lumMod val="95000"/>
            </a:schemeClr>
          </a:solidFill>
        </p:grpSpPr>
        <p:sp>
          <p:nvSpPr>
            <p:cNvPr id="29" name="Freeform 28"/>
            <p:cNvSpPr/>
            <p:nvPr/>
          </p:nvSpPr>
          <p:spPr>
            <a:xfrm>
              <a:off x="4669632" y="2376147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95000"/>
                </a:schemeClr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2"/>
            <p:cNvSpPr/>
            <p:nvPr/>
          </p:nvSpPr>
          <p:spPr>
            <a:xfrm>
              <a:off x="4656863" y="3405158"/>
              <a:ext cx="2841693" cy="737573"/>
            </a:xfrm>
            <a:custGeom>
              <a:avLst/>
              <a:gdLst>
                <a:gd name="connsiteX0" fmla="*/ 0 w 2819400"/>
                <a:gd name="connsiteY0" fmla="*/ 0 h 597597"/>
                <a:gd name="connsiteX1" fmla="*/ 2819400 w 2819400"/>
                <a:gd name="connsiteY1" fmla="*/ 0 h 597597"/>
                <a:gd name="connsiteX2" fmla="*/ 2819400 w 2819400"/>
                <a:gd name="connsiteY2" fmla="*/ 597597 h 597597"/>
                <a:gd name="connsiteX3" fmla="*/ 0 w 2819400"/>
                <a:gd name="connsiteY3" fmla="*/ 597597 h 597597"/>
                <a:gd name="connsiteX4" fmla="*/ 0 w 2819400"/>
                <a:gd name="connsiteY4" fmla="*/ 0 h 597597"/>
                <a:gd name="connsiteX0" fmla="*/ 0 w 2819400"/>
                <a:gd name="connsiteY0" fmla="*/ 0 h 755641"/>
                <a:gd name="connsiteX1" fmla="*/ 2819400 w 2819400"/>
                <a:gd name="connsiteY1" fmla="*/ 0 h 755641"/>
                <a:gd name="connsiteX2" fmla="*/ 2819400 w 2819400"/>
                <a:gd name="connsiteY2" fmla="*/ 597597 h 755641"/>
                <a:gd name="connsiteX3" fmla="*/ 0 w 2819400"/>
                <a:gd name="connsiteY3" fmla="*/ 597597 h 755641"/>
                <a:gd name="connsiteX4" fmla="*/ 0 w 2819400"/>
                <a:gd name="connsiteY4" fmla="*/ 0 h 755641"/>
                <a:gd name="connsiteX0" fmla="*/ 0 w 2819400"/>
                <a:gd name="connsiteY0" fmla="*/ 0 h 806869"/>
                <a:gd name="connsiteX1" fmla="*/ 2819400 w 2819400"/>
                <a:gd name="connsiteY1" fmla="*/ 0 h 806869"/>
                <a:gd name="connsiteX2" fmla="*/ 2819400 w 2819400"/>
                <a:gd name="connsiteY2" fmla="*/ 597597 h 806869"/>
                <a:gd name="connsiteX3" fmla="*/ 0 w 2819400"/>
                <a:gd name="connsiteY3" fmla="*/ 597597 h 806869"/>
                <a:gd name="connsiteX4" fmla="*/ 0 w 2819400"/>
                <a:gd name="connsiteY4" fmla="*/ 0 h 806869"/>
                <a:gd name="connsiteX0" fmla="*/ 0 w 2819400"/>
                <a:gd name="connsiteY0" fmla="*/ 0 h 804207"/>
                <a:gd name="connsiteX1" fmla="*/ 2819400 w 2819400"/>
                <a:gd name="connsiteY1" fmla="*/ 0 h 804207"/>
                <a:gd name="connsiteX2" fmla="*/ 2819400 w 2819400"/>
                <a:gd name="connsiteY2" fmla="*/ 597597 h 804207"/>
                <a:gd name="connsiteX3" fmla="*/ 0 w 2819400"/>
                <a:gd name="connsiteY3" fmla="*/ 597597 h 804207"/>
                <a:gd name="connsiteX4" fmla="*/ 0 w 2819400"/>
                <a:gd name="connsiteY4" fmla="*/ 0 h 804207"/>
                <a:gd name="connsiteX0" fmla="*/ 3175 w 2822575"/>
                <a:gd name="connsiteY0" fmla="*/ 0 h 799264"/>
                <a:gd name="connsiteX1" fmla="*/ 2822575 w 2822575"/>
                <a:gd name="connsiteY1" fmla="*/ 0 h 799264"/>
                <a:gd name="connsiteX2" fmla="*/ 2822575 w 2822575"/>
                <a:gd name="connsiteY2" fmla="*/ 597597 h 799264"/>
                <a:gd name="connsiteX3" fmla="*/ 0 w 2822575"/>
                <a:gd name="connsiteY3" fmla="*/ 584897 h 799264"/>
                <a:gd name="connsiteX4" fmla="*/ 3175 w 2822575"/>
                <a:gd name="connsiteY4" fmla="*/ 0 h 799264"/>
                <a:gd name="connsiteX0" fmla="*/ 68 w 2832168"/>
                <a:gd name="connsiteY0" fmla="*/ 79375 h 799264"/>
                <a:gd name="connsiteX1" fmla="*/ 2832168 w 2832168"/>
                <a:gd name="connsiteY1" fmla="*/ 0 h 799264"/>
                <a:gd name="connsiteX2" fmla="*/ 2832168 w 2832168"/>
                <a:gd name="connsiteY2" fmla="*/ 597597 h 799264"/>
                <a:gd name="connsiteX3" fmla="*/ 9593 w 2832168"/>
                <a:gd name="connsiteY3" fmla="*/ 584897 h 799264"/>
                <a:gd name="connsiteX4" fmla="*/ 68 w 2832168"/>
                <a:gd name="connsiteY4" fmla="*/ 79375 h 799264"/>
                <a:gd name="connsiteX0" fmla="*/ 68 w 2841693"/>
                <a:gd name="connsiteY0" fmla="*/ 22225 h 742114"/>
                <a:gd name="connsiteX1" fmla="*/ 2841693 w 2841693"/>
                <a:gd name="connsiteY1" fmla="*/ 0 h 742114"/>
                <a:gd name="connsiteX2" fmla="*/ 2832168 w 2841693"/>
                <a:gd name="connsiteY2" fmla="*/ 540447 h 742114"/>
                <a:gd name="connsiteX3" fmla="*/ 9593 w 2841693"/>
                <a:gd name="connsiteY3" fmla="*/ 527747 h 742114"/>
                <a:gd name="connsiteX4" fmla="*/ 68 w 2841693"/>
                <a:gd name="connsiteY4" fmla="*/ 22225 h 742114"/>
                <a:gd name="connsiteX0" fmla="*/ 68 w 2841693"/>
                <a:gd name="connsiteY0" fmla="*/ 22225 h 738528"/>
                <a:gd name="connsiteX1" fmla="*/ 2841693 w 2841693"/>
                <a:gd name="connsiteY1" fmla="*/ 0 h 738528"/>
                <a:gd name="connsiteX2" fmla="*/ 2832168 w 2841693"/>
                <a:gd name="connsiteY2" fmla="*/ 540447 h 738528"/>
                <a:gd name="connsiteX3" fmla="*/ 9593 w 2841693"/>
                <a:gd name="connsiteY3" fmla="*/ 518222 h 738528"/>
                <a:gd name="connsiteX4" fmla="*/ 68 w 2841693"/>
                <a:gd name="connsiteY4" fmla="*/ 22225 h 738528"/>
                <a:gd name="connsiteX0" fmla="*/ 68 w 2841693"/>
                <a:gd name="connsiteY0" fmla="*/ 22225 h 752339"/>
                <a:gd name="connsiteX1" fmla="*/ 2841693 w 2841693"/>
                <a:gd name="connsiteY1" fmla="*/ 0 h 752339"/>
                <a:gd name="connsiteX2" fmla="*/ 2832168 w 2841693"/>
                <a:gd name="connsiteY2" fmla="*/ 540447 h 752339"/>
                <a:gd name="connsiteX3" fmla="*/ 9593 w 2841693"/>
                <a:gd name="connsiteY3" fmla="*/ 518222 h 752339"/>
                <a:gd name="connsiteX4" fmla="*/ 68 w 2841693"/>
                <a:gd name="connsiteY4" fmla="*/ 22225 h 752339"/>
                <a:gd name="connsiteX0" fmla="*/ 68 w 2841693"/>
                <a:gd name="connsiteY0" fmla="*/ 22225 h 746704"/>
                <a:gd name="connsiteX1" fmla="*/ 2841693 w 2841693"/>
                <a:gd name="connsiteY1" fmla="*/ 0 h 746704"/>
                <a:gd name="connsiteX2" fmla="*/ 2832168 w 2841693"/>
                <a:gd name="connsiteY2" fmla="*/ 530922 h 746704"/>
                <a:gd name="connsiteX3" fmla="*/ 9593 w 2841693"/>
                <a:gd name="connsiteY3" fmla="*/ 518222 h 746704"/>
                <a:gd name="connsiteX4" fmla="*/ 68 w 2841693"/>
                <a:gd name="connsiteY4" fmla="*/ 22225 h 746704"/>
                <a:gd name="connsiteX0" fmla="*/ 68 w 2841693"/>
                <a:gd name="connsiteY0" fmla="*/ 22225 h 745394"/>
                <a:gd name="connsiteX1" fmla="*/ 2841693 w 2841693"/>
                <a:gd name="connsiteY1" fmla="*/ 0 h 745394"/>
                <a:gd name="connsiteX2" fmla="*/ 2832168 w 2841693"/>
                <a:gd name="connsiteY2" fmla="*/ 530922 h 745394"/>
                <a:gd name="connsiteX3" fmla="*/ 9593 w 2841693"/>
                <a:gd name="connsiteY3" fmla="*/ 518222 h 745394"/>
                <a:gd name="connsiteX4" fmla="*/ 68 w 2841693"/>
                <a:gd name="connsiteY4" fmla="*/ 22225 h 745394"/>
                <a:gd name="connsiteX0" fmla="*/ 68 w 2841693"/>
                <a:gd name="connsiteY0" fmla="*/ 22225 h 737573"/>
                <a:gd name="connsiteX1" fmla="*/ 2841693 w 2841693"/>
                <a:gd name="connsiteY1" fmla="*/ 0 h 737573"/>
                <a:gd name="connsiteX2" fmla="*/ 2832168 w 2841693"/>
                <a:gd name="connsiteY2" fmla="*/ 530922 h 737573"/>
                <a:gd name="connsiteX3" fmla="*/ 9593 w 2841693"/>
                <a:gd name="connsiteY3" fmla="*/ 518222 h 737573"/>
                <a:gd name="connsiteX4" fmla="*/ 68 w 2841693"/>
                <a:gd name="connsiteY4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841693 w 2841693"/>
                <a:gd name="connsiteY2" fmla="*/ 0 h 737573"/>
                <a:gd name="connsiteX3" fmla="*/ 2832168 w 2841693"/>
                <a:gd name="connsiteY3" fmla="*/ 530922 h 737573"/>
                <a:gd name="connsiteX4" fmla="*/ 9593 w 2841693"/>
                <a:gd name="connsiteY4" fmla="*/ 518222 h 737573"/>
                <a:gd name="connsiteX5" fmla="*/ 68 w 2841693"/>
                <a:gd name="connsiteY5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693" h="737573">
                  <a:moveTo>
                    <a:pt x="68" y="22225"/>
                  </a:moveTo>
                  <a:lnTo>
                    <a:pt x="696188" y="26099"/>
                  </a:lnTo>
                  <a:cubicBezTo>
                    <a:pt x="884571" y="150982"/>
                    <a:pt x="1971480" y="174266"/>
                    <a:pt x="2163038" y="10224"/>
                  </a:cubicBezTo>
                  <a:lnTo>
                    <a:pt x="2841693" y="0"/>
                  </a:lnTo>
                  <a:lnTo>
                    <a:pt x="2832168" y="530922"/>
                  </a:lnTo>
                  <a:cubicBezTo>
                    <a:pt x="2174943" y="857947"/>
                    <a:pt x="257243" y="753172"/>
                    <a:pt x="9593" y="518222"/>
                  </a:cubicBezTo>
                  <a:cubicBezTo>
                    <a:pt x="10651" y="323256"/>
                    <a:pt x="-990" y="217191"/>
                    <a:pt x="68" y="22225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669632" y="1862110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95000"/>
                </a:schemeClr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an 4"/>
          <p:cNvSpPr/>
          <p:nvPr/>
        </p:nvSpPr>
        <p:spPr>
          <a:xfrm>
            <a:off x="8069942" y="4206271"/>
            <a:ext cx="1201568" cy="894654"/>
          </a:xfrm>
          <a:prstGeom prst="can">
            <a:avLst>
              <a:gd name="adj" fmla="val 1519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240356" y="2133004"/>
            <a:ext cx="2841693" cy="3485837"/>
            <a:chOff x="4656863" y="3108810"/>
            <a:chExt cx="2841693" cy="3485837"/>
          </a:xfrm>
          <a:solidFill>
            <a:schemeClr val="bg1">
              <a:lumMod val="95000"/>
            </a:schemeClr>
          </a:solidFill>
        </p:grpSpPr>
        <p:sp>
          <p:nvSpPr>
            <p:cNvPr id="26" name="Freeform 25"/>
            <p:cNvSpPr/>
            <p:nvPr/>
          </p:nvSpPr>
          <p:spPr>
            <a:xfrm>
              <a:off x="4669632" y="3622847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95000"/>
                </a:schemeClr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2"/>
            <p:cNvSpPr/>
            <p:nvPr/>
          </p:nvSpPr>
          <p:spPr>
            <a:xfrm>
              <a:off x="4656863" y="4651858"/>
              <a:ext cx="2841693" cy="737573"/>
            </a:xfrm>
            <a:custGeom>
              <a:avLst/>
              <a:gdLst>
                <a:gd name="connsiteX0" fmla="*/ 0 w 2819400"/>
                <a:gd name="connsiteY0" fmla="*/ 0 h 597597"/>
                <a:gd name="connsiteX1" fmla="*/ 2819400 w 2819400"/>
                <a:gd name="connsiteY1" fmla="*/ 0 h 597597"/>
                <a:gd name="connsiteX2" fmla="*/ 2819400 w 2819400"/>
                <a:gd name="connsiteY2" fmla="*/ 597597 h 597597"/>
                <a:gd name="connsiteX3" fmla="*/ 0 w 2819400"/>
                <a:gd name="connsiteY3" fmla="*/ 597597 h 597597"/>
                <a:gd name="connsiteX4" fmla="*/ 0 w 2819400"/>
                <a:gd name="connsiteY4" fmla="*/ 0 h 597597"/>
                <a:gd name="connsiteX0" fmla="*/ 0 w 2819400"/>
                <a:gd name="connsiteY0" fmla="*/ 0 h 755641"/>
                <a:gd name="connsiteX1" fmla="*/ 2819400 w 2819400"/>
                <a:gd name="connsiteY1" fmla="*/ 0 h 755641"/>
                <a:gd name="connsiteX2" fmla="*/ 2819400 w 2819400"/>
                <a:gd name="connsiteY2" fmla="*/ 597597 h 755641"/>
                <a:gd name="connsiteX3" fmla="*/ 0 w 2819400"/>
                <a:gd name="connsiteY3" fmla="*/ 597597 h 755641"/>
                <a:gd name="connsiteX4" fmla="*/ 0 w 2819400"/>
                <a:gd name="connsiteY4" fmla="*/ 0 h 755641"/>
                <a:gd name="connsiteX0" fmla="*/ 0 w 2819400"/>
                <a:gd name="connsiteY0" fmla="*/ 0 h 806869"/>
                <a:gd name="connsiteX1" fmla="*/ 2819400 w 2819400"/>
                <a:gd name="connsiteY1" fmla="*/ 0 h 806869"/>
                <a:gd name="connsiteX2" fmla="*/ 2819400 w 2819400"/>
                <a:gd name="connsiteY2" fmla="*/ 597597 h 806869"/>
                <a:gd name="connsiteX3" fmla="*/ 0 w 2819400"/>
                <a:gd name="connsiteY3" fmla="*/ 597597 h 806869"/>
                <a:gd name="connsiteX4" fmla="*/ 0 w 2819400"/>
                <a:gd name="connsiteY4" fmla="*/ 0 h 806869"/>
                <a:gd name="connsiteX0" fmla="*/ 0 w 2819400"/>
                <a:gd name="connsiteY0" fmla="*/ 0 h 804207"/>
                <a:gd name="connsiteX1" fmla="*/ 2819400 w 2819400"/>
                <a:gd name="connsiteY1" fmla="*/ 0 h 804207"/>
                <a:gd name="connsiteX2" fmla="*/ 2819400 w 2819400"/>
                <a:gd name="connsiteY2" fmla="*/ 597597 h 804207"/>
                <a:gd name="connsiteX3" fmla="*/ 0 w 2819400"/>
                <a:gd name="connsiteY3" fmla="*/ 597597 h 804207"/>
                <a:gd name="connsiteX4" fmla="*/ 0 w 2819400"/>
                <a:gd name="connsiteY4" fmla="*/ 0 h 804207"/>
                <a:gd name="connsiteX0" fmla="*/ 3175 w 2822575"/>
                <a:gd name="connsiteY0" fmla="*/ 0 h 799264"/>
                <a:gd name="connsiteX1" fmla="*/ 2822575 w 2822575"/>
                <a:gd name="connsiteY1" fmla="*/ 0 h 799264"/>
                <a:gd name="connsiteX2" fmla="*/ 2822575 w 2822575"/>
                <a:gd name="connsiteY2" fmla="*/ 597597 h 799264"/>
                <a:gd name="connsiteX3" fmla="*/ 0 w 2822575"/>
                <a:gd name="connsiteY3" fmla="*/ 584897 h 799264"/>
                <a:gd name="connsiteX4" fmla="*/ 3175 w 2822575"/>
                <a:gd name="connsiteY4" fmla="*/ 0 h 799264"/>
                <a:gd name="connsiteX0" fmla="*/ 68 w 2832168"/>
                <a:gd name="connsiteY0" fmla="*/ 79375 h 799264"/>
                <a:gd name="connsiteX1" fmla="*/ 2832168 w 2832168"/>
                <a:gd name="connsiteY1" fmla="*/ 0 h 799264"/>
                <a:gd name="connsiteX2" fmla="*/ 2832168 w 2832168"/>
                <a:gd name="connsiteY2" fmla="*/ 597597 h 799264"/>
                <a:gd name="connsiteX3" fmla="*/ 9593 w 2832168"/>
                <a:gd name="connsiteY3" fmla="*/ 584897 h 799264"/>
                <a:gd name="connsiteX4" fmla="*/ 68 w 2832168"/>
                <a:gd name="connsiteY4" fmla="*/ 79375 h 799264"/>
                <a:gd name="connsiteX0" fmla="*/ 68 w 2841693"/>
                <a:gd name="connsiteY0" fmla="*/ 22225 h 742114"/>
                <a:gd name="connsiteX1" fmla="*/ 2841693 w 2841693"/>
                <a:gd name="connsiteY1" fmla="*/ 0 h 742114"/>
                <a:gd name="connsiteX2" fmla="*/ 2832168 w 2841693"/>
                <a:gd name="connsiteY2" fmla="*/ 540447 h 742114"/>
                <a:gd name="connsiteX3" fmla="*/ 9593 w 2841693"/>
                <a:gd name="connsiteY3" fmla="*/ 527747 h 742114"/>
                <a:gd name="connsiteX4" fmla="*/ 68 w 2841693"/>
                <a:gd name="connsiteY4" fmla="*/ 22225 h 742114"/>
                <a:gd name="connsiteX0" fmla="*/ 68 w 2841693"/>
                <a:gd name="connsiteY0" fmla="*/ 22225 h 738528"/>
                <a:gd name="connsiteX1" fmla="*/ 2841693 w 2841693"/>
                <a:gd name="connsiteY1" fmla="*/ 0 h 738528"/>
                <a:gd name="connsiteX2" fmla="*/ 2832168 w 2841693"/>
                <a:gd name="connsiteY2" fmla="*/ 540447 h 738528"/>
                <a:gd name="connsiteX3" fmla="*/ 9593 w 2841693"/>
                <a:gd name="connsiteY3" fmla="*/ 518222 h 738528"/>
                <a:gd name="connsiteX4" fmla="*/ 68 w 2841693"/>
                <a:gd name="connsiteY4" fmla="*/ 22225 h 738528"/>
                <a:gd name="connsiteX0" fmla="*/ 68 w 2841693"/>
                <a:gd name="connsiteY0" fmla="*/ 22225 h 752339"/>
                <a:gd name="connsiteX1" fmla="*/ 2841693 w 2841693"/>
                <a:gd name="connsiteY1" fmla="*/ 0 h 752339"/>
                <a:gd name="connsiteX2" fmla="*/ 2832168 w 2841693"/>
                <a:gd name="connsiteY2" fmla="*/ 540447 h 752339"/>
                <a:gd name="connsiteX3" fmla="*/ 9593 w 2841693"/>
                <a:gd name="connsiteY3" fmla="*/ 518222 h 752339"/>
                <a:gd name="connsiteX4" fmla="*/ 68 w 2841693"/>
                <a:gd name="connsiteY4" fmla="*/ 22225 h 752339"/>
                <a:gd name="connsiteX0" fmla="*/ 68 w 2841693"/>
                <a:gd name="connsiteY0" fmla="*/ 22225 h 746704"/>
                <a:gd name="connsiteX1" fmla="*/ 2841693 w 2841693"/>
                <a:gd name="connsiteY1" fmla="*/ 0 h 746704"/>
                <a:gd name="connsiteX2" fmla="*/ 2832168 w 2841693"/>
                <a:gd name="connsiteY2" fmla="*/ 530922 h 746704"/>
                <a:gd name="connsiteX3" fmla="*/ 9593 w 2841693"/>
                <a:gd name="connsiteY3" fmla="*/ 518222 h 746704"/>
                <a:gd name="connsiteX4" fmla="*/ 68 w 2841693"/>
                <a:gd name="connsiteY4" fmla="*/ 22225 h 746704"/>
                <a:gd name="connsiteX0" fmla="*/ 68 w 2841693"/>
                <a:gd name="connsiteY0" fmla="*/ 22225 h 745394"/>
                <a:gd name="connsiteX1" fmla="*/ 2841693 w 2841693"/>
                <a:gd name="connsiteY1" fmla="*/ 0 h 745394"/>
                <a:gd name="connsiteX2" fmla="*/ 2832168 w 2841693"/>
                <a:gd name="connsiteY2" fmla="*/ 530922 h 745394"/>
                <a:gd name="connsiteX3" fmla="*/ 9593 w 2841693"/>
                <a:gd name="connsiteY3" fmla="*/ 518222 h 745394"/>
                <a:gd name="connsiteX4" fmla="*/ 68 w 2841693"/>
                <a:gd name="connsiteY4" fmla="*/ 22225 h 745394"/>
                <a:gd name="connsiteX0" fmla="*/ 68 w 2841693"/>
                <a:gd name="connsiteY0" fmla="*/ 22225 h 737573"/>
                <a:gd name="connsiteX1" fmla="*/ 2841693 w 2841693"/>
                <a:gd name="connsiteY1" fmla="*/ 0 h 737573"/>
                <a:gd name="connsiteX2" fmla="*/ 2832168 w 2841693"/>
                <a:gd name="connsiteY2" fmla="*/ 530922 h 737573"/>
                <a:gd name="connsiteX3" fmla="*/ 9593 w 2841693"/>
                <a:gd name="connsiteY3" fmla="*/ 518222 h 737573"/>
                <a:gd name="connsiteX4" fmla="*/ 68 w 2841693"/>
                <a:gd name="connsiteY4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841693 w 2841693"/>
                <a:gd name="connsiteY2" fmla="*/ 0 h 737573"/>
                <a:gd name="connsiteX3" fmla="*/ 2832168 w 2841693"/>
                <a:gd name="connsiteY3" fmla="*/ 530922 h 737573"/>
                <a:gd name="connsiteX4" fmla="*/ 9593 w 2841693"/>
                <a:gd name="connsiteY4" fmla="*/ 518222 h 737573"/>
                <a:gd name="connsiteX5" fmla="*/ 68 w 2841693"/>
                <a:gd name="connsiteY5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693" h="737573">
                  <a:moveTo>
                    <a:pt x="68" y="22225"/>
                  </a:moveTo>
                  <a:lnTo>
                    <a:pt x="696188" y="26099"/>
                  </a:lnTo>
                  <a:cubicBezTo>
                    <a:pt x="884571" y="150982"/>
                    <a:pt x="1971480" y="174266"/>
                    <a:pt x="2163038" y="10224"/>
                  </a:cubicBezTo>
                  <a:lnTo>
                    <a:pt x="2841693" y="0"/>
                  </a:lnTo>
                  <a:lnTo>
                    <a:pt x="2832168" y="530922"/>
                  </a:lnTo>
                  <a:cubicBezTo>
                    <a:pt x="2174943" y="857947"/>
                    <a:pt x="257243" y="753172"/>
                    <a:pt x="9593" y="518222"/>
                  </a:cubicBezTo>
                  <a:cubicBezTo>
                    <a:pt x="10651" y="323256"/>
                    <a:pt x="-990" y="217191"/>
                    <a:pt x="68" y="22225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4669632" y="3108810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95000"/>
                </a:schemeClr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an 6"/>
          <p:cNvSpPr/>
          <p:nvPr/>
        </p:nvSpPr>
        <p:spPr>
          <a:xfrm>
            <a:off x="8065180" y="2846912"/>
            <a:ext cx="1201568" cy="894654"/>
          </a:xfrm>
          <a:prstGeom prst="can">
            <a:avLst>
              <a:gd name="adj" fmla="val 1519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240356" y="904123"/>
            <a:ext cx="2841693" cy="3485837"/>
            <a:chOff x="4656863" y="1862110"/>
            <a:chExt cx="2841693" cy="3485837"/>
          </a:xfrm>
          <a:solidFill>
            <a:schemeClr val="bg1">
              <a:lumMod val="95000"/>
            </a:schemeClr>
          </a:solidFill>
        </p:grpSpPr>
        <p:sp>
          <p:nvSpPr>
            <p:cNvPr id="23" name="Freeform 22"/>
            <p:cNvSpPr/>
            <p:nvPr/>
          </p:nvSpPr>
          <p:spPr>
            <a:xfrm>
              <a:off x="4669632" y="2376147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95000"/>
                </a:schemeClr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2"/>
            <p:cNvSpPr/>
            <p:nvPr/>
          </p:nvSpPr>
          <p:spPr>
            <a:xfrm>
              <a:off x="4656863" y="3405158"/>
              <a:ext cx="2841693" cy="737573"/>
            </a:xfrm>
            <a:custGeom>
              <a:avLst/>
              <a:gdLst>
                <a:gd name="connsiteX0" fmla="*/ 0 w 2819400"/>
                <a:gd name="connsiteY0" fmla="*/ 0 h 597597"/>
                <a:gd name="connsiteX1" fmla="*/ 2819400 w 2819400"/>
                <a:gd name="connsiteY1" fmla="*/ 0 h 597597"/>
                <a:gd name="connsiteX2" fmla="*/ 2819400 w 2819400"/>
                <a:gd name="connsiteY2" fmla="*/ 597597 h 597597"/>
                <a:gd name="connsiteX3" fmla="*/ 0 w 2819400"/>
                <a:gd name="connsiteY3" fmla="*/ 597597 h 597597"/>
                <a:gd name="connsiteX4" fmla="*/ 0 w 2819400"/>
                <a:gd name="connsiteY4" fmla="*/ 0 h 597597"/>
                <a:gd name="connsiteX0" fmla="*/ 0 w 2819400"/>
                <a:gd name="connsiteY0" fmla="*/ 0 h 755641"/>
                <a:gd name="connsiteX1" fmla="*/ 2819400 w 2819400"/>
                <a:gd name="connsiteY1" fmla="*/ 0 h 755641"/>
                <a:gd name="connsiteX2" fmla="*/ 2819400 w 2819400"/>
                <a:gd name="connsiteY2" fmla="*/ 597597 h 755641"/>
                <a:gd name="connsiteX3" fmla="*/ 0 w 2819400"/>
                <a:gd name="connsiteY3" fmla="*/ 597597 h 755641"/>
                <a:gd name="connsiteX4" fmla="*/ 0 w 2819400"/>
                <a:gd name="connsiteY4" fmla="*/ 0 h 755641"/>
                <a:gd name="connsiteX0" fmla="*/ 0 w 2819400"/>
                <a:gd name="connsiteY0" fmla="*/ 0 h 806869"/>
                <a:gd name="connsiteX1" fmla="*/ 2819400 w 2819400"/>
                <a:gd name="connsiteY1" fmla="*/ 0 h 806869"/>
                <a:gd name="connsiteX2" fmla="*/ 2819400 w 2819400"/>
                <a:gd name="connsiteY2" fmla="*/ 597597 h 806869"/>
                <a:gd name="connsiteX3" fmla="*/ 0 w 2819400"/>
                <a:gd name="connsiteY3" fmla="*/ 597597 h 806869"/>
                <a:gd name="connsiteX4" fmla="*/ 0 w 2819400"/>
                <a:gd name="connsiteY4" fmla="*/ 0 h 806869"/>
                <a:gd name="connsiteX0" fmla="*/ 0 w 2819400"/>
                <a:gd name="connsiteY0" fmla="*/ 0 h 804207"/>
                <a:gd name="connsiteX1" fmla="*/ 2819400 w 2819400"/>
                <a:gd name="connsiteY1" fmla="*/ 0 h 804207"/>
                <a:gd name="connsiteX2" fmla="*/ 2819400 w 2819400"/>
                <a:gd name="connsiteY2" fmla="*/ 597597 h 804207"/>
                <a:gd name="connsiteX3" fmla="*/ 0 w 2819400"/>
                <a:gd name="connsiteY3" fmla="*/ 597597 h 804207"/>
                <a:gd name="connsiteX4" fmla="*/ 0 w 2819400"/>
                <a:gd name="connsiteY4" fmla="*/ 0 h 804207"/>
                <a:gd name="connsiteX0" fmla="*/ 3175 w 2822575"/>
                <a:gd name="connsiteY0" fmla="*/ 0 h 799264"/>
                <a:gd name="connsiteX1" fmla="*/ 2822575 w 2822575"/>
                <a:gd name="connsiteY1" fmla="*/ 0 h 799264"/>
                <a:gd name="connsiteX2" fmla="*/ 2822575 w 2822575"/>
                <a:gd name="connsiteY2" fmla="*/ 597597 h 799264"/>
                <a:gd name="connsiteX3" fmla="*/ 0 w 2822575"/>
                <a:gd name="connsiteY3" fmla="*/ 584897 h 799264"/>
                <a:gd name="connsiteX4" fmla="*/ 3175 w 2822575"/>
                <a:gd name="connsiteY4" fmla="*/ 0 h 799264"/>
                <a:gd name="connsiteX0" fmla="*/ 68 w 2832168"/>
                <a:gd name="connsiteY0" fmla="*/ 79375 h 799264"/>
                <a:gd name="connsiteX1" fmla="*/ 2832168 w 2832168"/>
                <a:gd name="connsiteY1" fmla="*/ 0 h 799264"/>
                <a:gd name="connsiteX2" fmla="*/ 2832168 w 2832168"/>
                <a:gd name="connsiteY2" fmla="*/ 597597 h 799264"/>
                <a:gd name="connsiteX3" fmla="*/ 9593 w 2832168"/>
                <a:gd name="connsiteY3" fmla="*/ 584897 h 799264"/>
                <a:gd name="connsiteX4" fmla="*/ 68 w 2832168"/>
                <a:gd name="connsiteY4" fmla="*/ 79375 h 799264"/>
                <a:gd name="connsiteX0" fmla="*/ 68 w 2841693"/>
                <a:gd name="connsiteY0" fmla="*/ 22225 h 742114"/>
                <a:gd name="connsiteX1" fmla="*/ 2841693 w 2841693"/>
                <a:gd name="connsiteY1" fmla="*/ 0 h 742114"/>
                <a:gd name="connsiteX2" fmla="*/ 2832168 w 2841693"/>
                <a:gd name="connsiteY2" fmla="*/ 540447 h 742114"/>
                <a:gd name="connsiteX3" fmla="*/ 9593 w 2841693"/>
                <a:gd name="connsiteY3" fmla="*/ 527747 h 742114"/>
                <a:gd name="connsiteX4" fmla="*/ 68 w 2841693"/>
                <a:gd name="connsiteY4" fmla="*/ 22225 h 742114"/>
                <a:gd name="connsiteX0" fmla="*/ 68 w 2841693"/>
                <a:gd name="connsiteY0" fmla="*/ 22225 h 738528"/>
                <a:gd name="connsiteX1" fmla="*/ 2841693 w 2841693"/>
                <a:gd name="connsiteY1" fmla="*/ 0 h 738528"/>
                <a:gd name="connsiteX2" fmla="*/ 2832168 w 2841693"/>
                <a:gd name="connsiteY2" fmla="*/ 540447 h 738528"/>
                <a:gd name="connsiteX3" fmla="*/ 9593 w 2841693"/>
                <a:gd name="connsiteY3" fmla="*/ 518222 h 738528"/>
                <a:gd name="connsiteX4" fmla="*/ 68 w 2841693"/>
                <a:gd name="connsiteY4" fmla="*/ 22225 h 738528"/>
                <a:gd name="connsiteX0" fmla="*/ 68 w 2841693"/>
                <a:gd name="connsiteY0" fmla="*/ 22225 h 752339"/>
                <a:gd name="connsiteX1" fmla="*/ 2841693 w 2841693"/>
                <a:gd name="connsiteY1" fmla="*/ 0 h 752339"/>
                <a:gd name="connsiteX2" fmla="*/ 2832168 w 2841693"/>
                <a:gd name="connsiteY2" fmla="*/ 540447 h 752339"/>
                <a:gd name="connsiteX3" fmla="*/ 9593 w 2841693"/>
                <a:gd name="connsiteY3" fmla="*/ 518222 h 752339"/>
                <a:gd name="connsiteX4" fmla="*/ 68 w 2841693"/>
                <a:gd name="connsiteY4" fmla="*/ 22225 h 752339"/>
                <a:gd name="connsiteX0" fmla="*/ 68 w 2841693"/>
                <a:gd name="connsiteY0" fmla="*/ 22225 h 746704"/>
                <a:gd name="connsiteX1" fmla="*/ 2841693 w 2841693"/>
                <a:gd name="connsiteY1" fmla="*/ 0 h 746704"/>
                <a:gd name="connsiteX2" fmla="*/ 2832168 w 2841693"/>
                <a:gd name="connsiteY2" fmla="*/ 530922 h 746704"/>
                <a:gd name="connsiteX3" fmla="*/ 9593 w 2841693"/>
                <a:gd name="connsiteY3" fmla="*/ 518222 h 746704"/>
                <a:gd name="connsiteX4" fmla="*/ 68 w 2841693"/>
                <a:gd name="connsiteY4" fmla="*/ 22225 h 746704"/>
                <a:gd name="connsiteX0" fmla="*/ 68 w 2841693"/>
                <a:gd name="connsiteY0" fmla="*/ 22225 h 745394"/>
                <a:gd name="connsiteX1" fmla="*/ 2841693 w 2841693"/>
                <a:gd name="connsiteY1" fmla="*/ 0 h 745394"/>
                <a:gd name="connsiteX2" fmla="*/ 2832168 w 2841693"/>
                <a:gd name="connsiteY2" fmla="*/ 530922 h 745394"/>
                <a:gd name="connsiteX3" fmla="*/ 9593 w 2841693"/>
                <a:gd name="connsiteY3" fmla="*/ 518222 h 745394"/>
                <a:gd name="connsiteX4" fmla="*/ 68 w 2841693"/>
                <a:gd name="connsiteY4" fmla="*/ 22225 h 745394"/>
                <a:gd name="connsiteX0" fmla="*/ 68 w 2841693"/>
                <a:gd name="connsiteY0" fmla="*/ 22225 h 737573"/>
                <a:gd name="connsiteX1" fmla="*/ 2841693 w 2841693"/>
                <a:gd name="connsiteY1" fmla="*/ 0 h 737573"/>
                <a:gd name="connsiteX2" fmla="*/ 2832168 w 2841693"/>
                <a:gd name="connsiteY2" fmla="*/ 530922 h 737573"/>
                <a:gd name="connsiteX3" fmla="*/ 9593 w 2841693"/>
                <a:gd name="connsiteY3" fmla="*/ 518222 h 737573"/>
                <a:gd name="connsiteX4" fmla="*/ 68 w 2841693"/>
                <a:gd name="connsiteY4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841693 w 2841693"/>
                <a:gd name="connsiteY2" fmla="*/ 0 h 737573"/>
                <a:gd name="connsiteX3" fmla="*/ 2832168 w 2841693"/>
                <a:gd name="connsiteY3" fmla="*/ 530922 h 737573"/>
                <a:gd name="connsiteX4" fmla="*/ 9593 w 2841693"/>
                <a:gd name="connsiteY4" fmla="*/ 518222 h 737573"/>
                <a:gd name="connsiteX5" fmla="*/ 68 w 2841693"/>
                <a:gd name="connsiteY5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693" h="737573">
                  <a:moveTo>
                    <a:pt x="68" y="22225"/>
                  </a:moveTo>
                  <a:lnTo>
                    <a:pt x="696188" y="26099"/>
                  </a:lnTo>
                  <a:cubicBezTo>
                    <a:pt x="884571" y="150982"/>
                    <a:pt x="1971480" y="174266"/>
                    <a:pt x="2163038" y="10224"/>
                  </a:cubicBezTo>
                  <a:lnTo>
                    <a:pt x="2841693" y="0"/>
                  </a:lnTo>
                  <a:lnTo>
                    <a:pt x="2832168" y="530922"/>
                  </a:lnTo>
                  <a:cubicBezTo>
                    <a:pt x="2174943" y="857947"/>
                    <a:pt x="257243" y="753172"/>
                    <a:pt x="9593" y="518222"/>
                  </a:cubicBezTo>
                  <a:cubicBezTo>
                    <a:pt x="10651" y="323256"/>
                    <a:pt x="-990" y="217191"/>
                    <a:pt x="68" y="22225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4669632" y="1862110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95000"/>
                </a:schemeClr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an 8"/>
          <p:cNvSpPr/>
          <p:nvPr/>
        </p:nvSpPr>
        <p:spPr>
          <a:xfrm>
            <a:off x="8065180" y="1611483"/>
            <a:ext cx="1201568" cy="894654"/>
          </a:xfrm>
          <a:prstGeom prst="can">
            <a:avLst>
              <a:gd name="adj" fmla="val 1519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240356" y="-336384"/>
            <a:ext cx="2841693" cy="3485837"/>
            <a:chOff x="4666387" y="621603"/>
            <a:chExt cx="2841693" cy="3485837"/>
          </a:xfrm>
          <a:solidFill>
            <a:schemeClr val="bg1">
              <a:lumMod val="95000"/>
            </a:schemeClr>
          </a:solidFill>
        </p:grpSpPr>
        <p:sp>
          <p:nvSpPr>
            <p:cNvPr id="20" name="Freeform 19"/>
            <p:cNvSpPr/>
            <p:nvPr/>
          </p:nvSpPr>
          <p:spPr>
            <a:xfrm>
              <a:off x="4679156" y="1135640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95000"/>
                </a:schemeClr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Rectangle 22"/>
            <p:cNvSpPr/>
            <p:nvPr/>
          </p:nvSpPr>
          <p:spPr>
            <a:xfrm>
              <a:off x="4666387" y="2164651"/>
              <a:ext cx="2841693" cy="737573"/>
            </a:xfrm>
            <a:custGeom>
              <a:avLst/>
              <a:gdLst>
                <a:gd name="connsiteX0" fmla="*/ 0 w 2819400"/>
                <a:gd name="connsiteY0" fmla="*/ 0 h 597597"/>
                <a:gd name="connsiteX1" fmla="*/ 2819400 w 2819400"/>
                <a:gd name="connsiteY1" fmla="*/ 0 h 597597"/>
                <a:gd name="connsiteX2" fmla="*/ 2819400 w 2819400"/>
                <a:gd name="connsiteY2" fmla="*/ 597597 h 597597"/>
                <a:gd name="connsiteX3" fmla="*/ 0 w 2819400"/>
                <a:gd name="connsiteY3" fmla="*/ 597597 h 597597"/>
                <a:gd name="connsiteX4" fmla="*/ 0 w 2819400"/>
                <a:gd name="connsiteY4" fmla="*/ 0 h 597597"/>
                <a:gd name="connsiteX0" fmla="*/ 0 w 2819400"/>
                <a:gd name="connsiteY0" fmla="*/ 0 h 755641"/>
                <a:gd name="connsiteX1" fmla="*/ 2819400 w 2819400"/>
                <a:gd name="connsiteY1" fmla="*/ 0 h 755641"/>
                <a:gd name="connsiteX2" fmla="*/ 2819400 w 2819400"/>
                <a:gd name="connsiteY2" fmla="*/ 597597 h 755641"/>
                <a:gd name="connsiteX3" fmla="*/ 0 w 2819400"/>
                <a:gd name="connsiteY3" fmla="*/ 597597 h 755641"/>
                <a:gd name="connsiteX4" fmla="*/ 0 w 2819400"/>
                <a:gd name="connsiteY4" fmla="*/ 0 h 755641"/>
                <a:gd name="connsiteX0" fmla="*/ 0 w 2819400"/>
                <a:gd name="connsiteY0" fmla="*/ 0 h 806869"/>
                <a:gd name="connsiteX1" fmla="*/ 2819400 w 2819400"/>
                <a:gd name="connsiteY1" fmla="*/ 0 h 806869"/>
                <a:gd name="connsiteX2" fmla="*/ 2819400 w 2819400"/>
                <a:gd name="connsiteY2" fmla="*/ 597597 h 806869"/>
                <a:gd name="connsiteX3" fmla="*/ 0 w 2819400"/>
                <a:gd name="connsiteY3" fmla="*/ 597597 h 806869"/>
                <a:gd name="connsiteX4" fmla="*/ 0 w 2819400"/>
                <a:gd name="connsiteY4" fmla="*/ 0 h 806869"/>
                <a:gd name="connsiteX0" fmla="*/ 0 w 2819400"/>
                <a:gd name="connsiteY0" fmla="*/ 0 h 804207"/>
                <a:gd name="connsiteX1" fmla="*/ 2819400 w 2819400"/>
                <a:gd name="connsiteY1" fmla="*/ 0 h 804207"/>
                <a:gd name="connsiteX2" fmla="*/ 2819400 w 2819400"/>
                <a:gd name="connsiteY2" fmla="*/ 597597 h 804207"/>
                <a:gd name="connsiteX3" fmla="*/ 0 w 2819400"/>
                <a:gd name="connsiteY3" fmla="*/ 597597 h 804207"/>
                <a:gd name="connsiteX4" fmla="*/ 0 w 2819400"/>
                <a:gd name="connsiteY4" fmla="*/ 0 h 804207"/>
                <a:gd name="connsiteX0" fmla="*/ 3175 w 2822575"/>
                <a:gd name="connsiteY0" fmla="*/ 0 h 799264"/>
                <a:gd name="connsiteX1" fmla="*/ 2822575 w 2822575"/>
                <a:gd name="connsiteY1" fmla="*/ 0 h 799264"/>
                <a:gd name="connsiteX2" fmla="*/ 2822575 w 2822575"/>
                <a:gd name="connsiteY2" fmla="*/ 597597 h 799264"/>
                <a:gd name="connsiteX3" fmla="*/ 0 w 2822575"/>
                <a:gd name="connsiteY3" fmla="*/ 584897 h 799264"/>
                <a:gd name="connsiteX4" fmla="*/ 3175 w 2822575"/>
                <a:gd name="connsiteY4" fmla="*/ 0 h 799264"/>
                <a:gd name="connsiteX0" fmla="*/ 68 w 2832168"/>
                <a:gd name="connsiteY0" fmla="*/ 79375 h 799264"/>
                <a:gd name="connsiteX1" fmla="*/ 2832168 w 2832168"/>
                <a:gd name="connsiteY1" fmla="*/ 0 h 799264"/>
                <a:gd name="connsiteX2" fmla="*/ 2832168 w 2832168"/>
                <a:gd name="connsiteY2" fmla="*/ 597597 h 799264"/>
                <a:gd name="connsiteX3" fmla="*/ 9593 w 2832168"/>
                <a:gd name="connsiteY3" fmla="*/ 584897 h 799264"/>
                <a:gd name="connsiteX4" fmla="*/ 68 w 2832168"/>
                <a:gd name="connsiteY4" fmla="*/ 79375 h 799264"/>
                <a:gd name="connsiteX0" fmla="*/ 68 w 2841693"/>
                <a:gd name="connsiteY0" fmla="*/ 22225 h 742114"/>
                <a:gd name="connsiteX1" fmla="*/ 2841693 w 2841693"/>
                <a:gd name="connsiteY1" fmla="*/ 0 h 742114"/>
                <a:gd name="connsiteX2" fmla="*/ 2832168 w 2841693"/>
                <a:gd name="connsiteY2" fmla="*/ 540447 h 742114"/>
                <a:gd name="connsiteX3" fmla="*/ 9593 w 2841693"/>
                <a:gd name="connsiteY3" fmla="*/ 527747 h 742114"/>
                <a:gd name="connsiteX4" fmla="*/ 68 w 2841693"/>
                <a:gd name="connsiteY4" fmla="*/ 22225 h 742114"/>
                <a:gd name="connsiteX0" fmla="*/ 68 w 2841693"/>
                <a:gd name="connsiteY0" fmla="*/ 22225 h 738528"/>
                <a:gd name="connsiteX1" fmla="*/ 2841693 w 2841693"/>
                <a:gd name="connsiteY1" fmla="*/ 0 h 738528"/>
                <a:gd name="connsiteX2" fmla="*/ 2832168 w 2841693"/>
                <a:gd name="connsiteY2" fmla="*/ 540447 h 738528"/>
                <a:gd name="connsiteX3" fmla="*/ 9593 w 2841693"/>
                <a:gd name="connsiteY3" fmla="*/ 518222 h 738528"/>
                <a:gd name="connsiteX4" fmla="*/ 68 w 2841693"/>
                <a:gd name="connsiteY4" fmla="*/ 22225 h 738528"/>
                <a:gd name="connsiteX0" fmla="*/ 68 w 2841693"/>
                <a:gd name="connsiteY0" fmla="*/ 22225 h 752339"/>
                <a:gd name="connsiteX1" fmla="*/ 2841693 w 2841693"/>
                <a:gd name="connsiteY1" fmla="*/ 0 h 752339"/>
                <a:gd name="connsiteX2" fmla="*/ 2832168 w 2841693"/>
                <a:gd name="connsiteY2" fmla="*/ 540447 h 752339"/>
                <a:gd name="connsiteX3" fmla="*/ 9593 w 2841693"/>
                <a:gd name="connsiteY3" fmla="*/ 518222 h 752339"/>
                <a:gd name="connsiteX4" fmla="*/ 68 w 2841693"/>
                <a:gd name="connsiteY4" fmla="*/ 22225 h 752339"/>
                <a:gd name="connsiteX0" fmla="*/ 68 w 2841693"/>
                <a:gd name="connsiteY0" fmla="*/ 22225 h 746704"/>
                <a:gd name="connsiteX1" fmla="*/ 2841693 w 2841693"/>
                <a:gd name="connsiteY1" fmla="*/ 0 h 746704"/>
                <a:gd name="connsiteX2" fmla="*/ 2832168 w 2841693"/>
                <a:gd name="connsiteY2" fmla="*/ 530922 h 746704"/>
                <a:gd name="connsiteX3" fmla="*/ 9593 w 2841693"/>
                <a:gd name="connsiteY3" fmla="*/ 518222 h 746704"/>
                <a:gd name="connsiteX4" fmla="*/ 68 w 2841693"/>
                <a:gd name="connsiteY4" fmla="*/ 22225 h 746704"/>
                <a:gd name="connsiteX0" fmla="*/ 68 w 2841693"/>
                <a:gd name="connsiteY0" fmla="*/ 22225 h 745394"/>
                <a:gd name="connsiteX1" fmla="*/ 2841693 w 2841693"/>
                <a:gd name="connsiteY1" fmla="*/ 0 h 745394"/>
                <a:gd name="connsiteX2" fmla="*/ 2832168 w 2841693"/>
                <a:gd name="connsiteY2" fmla="*/ 530922 h 745394"/>
                <a:gd name="connsiteX3" fmla="*/ 9593 w 2841693"/>
                <a:gd name="connsiteY3" fmla="*/ 518222 h 745394"/>
                <a:gd name="connsiteX4" fmla="*/ 68 w 2841693"/>
                <a:gd name="connsiteY4" fmla="*/ 22225 h 745394"/>
                <a:gd name="connsiteX0" fmla="*/ 68 w 2841693"/>
                <a:gd name="connsiteY0" fmla="*/ 22225 h 737573"/>
                <a:gd name="connsiteX1" fmla="*/ 2841693 w 2841693"/>
                <a:gd name="connsiteY1" fmla="*/ 0 h 737573"/>
                <a:gd name="connsiteX2" fmla="*/ 2832168 w 2841693"/>
                <a:gd name="connsiteY2" fmla="*/ 530922 h 737573"/>
                <a:gd name="connsiteX3" fmla="*/ 9593 w 2841693"/>
                <a:gd name="connsiteY3" fmla="*/ 518222 h 737573"/>
                <a:gd name="connsiteX4" fmla="*/ 68 w 2841693"/>
                <a:gd name="connsiteY4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841693 w 2841693"/>
                <a:gd name="connsiteY2" fmla="*/ 0 h 737573"/>
                <a:gd name="connsiteX3" fmla="*/ 2832168 w 2841693"/>
                <a:gd name="connsiteY3" fmla="*/ 530922 h 737573"/>
                <a:gd name="connsiteX4" fmla="*/ 9593 w 2841693"/>
                <a:gd name="connsiteY4" fmla="*/ 518222 h 737573"/>
                <a:gd name="connsiteX5" fmla="*/ 68 w 2841693"/>
                <a:gd name="connsiteY5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693" h="737573">
                  <a:moveTo>
                    <a:pt x="68" y="22225"/>
                  </a:moveTo>
                  <a:lnTo>
                    <a:pt x="696188" y="26099"/>
                  </a:lnTo>
                  <a:cubicBezTo>
                    <a:pt x="884571" y="150982"/>
                    <a:pt x="1971480" y="174266"/>
                    <a:pt x="2163038" y="10224"/>
                  </a:cubicBezTo>
                  <a:lnTo>
                    <a:pt x="2841693" y="0"/>
                  </a:lnTo>
                  <a:lnTo>
                    <a:pt x="2832168" y="530922"/>
                  </a:lnTo>
                  <a:cubicBezTo>
                    <a:pt x="2174943" y="857947"/>
                    <a:pt x="257243" y="753172"/>
                    <a:pt x="9593" y="518222"/>
                  </a:cubicBezTo>
                  <a:cubicBezTo>
                    <a:pt x="10651" y="323256"/>
                    <a:pt x="-990" y="217191"/>
                    <a:pt x="68" y="22225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679156" y="621603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95000"/>
                </a:schemeClr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Can 10"/>
          <p:cNvSpPr/>
          <p:nvPr/>
        </p:nvSpPr>
        <p:spPr>
          <a:xfrm>
            <a:off x="8065180" y="904123"/>
            <a:ext cx="1201568" cy="366268"/>
          </a:xfrm>
          <a:prstGeom prst="can">
            <a:avLst>
              <a:gd name="adj" fmla="val 4284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 rot="16200000">
            <a:off x="6856040" y="5136506"/>
            <a:ext cx="317431" cy="34435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 flipH="1">
            <a:off x="10154045" y="5136507"/>
            <a:ext cx="317431" cy="34435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 rot="16200000">
            <a:off x="6856038" y="1297629"/>
            <a:ext cx="317431" cy="34435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 flipH="1">
            <a:off x="10154043" y="1297630"/>
            <a:ext cx="317431" cy="34435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 rot="16200000">
            <a:off x="6856039" y="3767961"/>
            <a:ext cx="317431" cy="34435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5400000" flipH="1">
            <a:off x="10154044" y="3767962"/>
            <a:ext cx="317431" cy="34435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/>
          <p:cNvSpPr/>
          <p:nvPr/>
        </p:nvSpPr>
        <p:spPr>
          <a:xfrm rot="16200000">
            <a:off x="6856038" y="2546433"/>
            <a:ext cx="317431" cy="34435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 flipH="1">
            <a:off x="10154043" y="2546434"/>
            <a:ext cx="317431" cy="34435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411554" y="1275441"/>
            <a:ext cx="4414561" cy="5190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33" name="Text Placeholder"/>
          <p:cNvSpPr txBox="1">
            <a:spLocks/>
          </p:cNvSpPr>
          <p:nvPr/>
        </p:nvSpPr>
        <p:spPr>
          <a:xfrm>
            <a:off x="1503943" y="1920146"/>
            <a:ext cx="4091100" cy="14296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  <a:latin typeface="+mj-lt"/>
              </a:rPr>
              <a:t>Lorem Ipsum</a:t>
            </a:r>
            <a:r>
              <a:rPr lang="en-US" sz="1800" dirty="0">
                <a:solidFill>
                  <a:schemeClr val="accent2"/>
                </a:solidFill>
                <a:latin typeface="+mj-lt"/>
              </a:rPr>
              <a:t> is simply dummy text of the printing and typesetting industry. Lorem Ipsum has been the industry's standard dummy text ever since the 1500s, when an unknown printer.</a:t>
            </a:r>
          </a:p>
        </p:txBody>
      </p:sp>
    </p:spTree>
    <p:extLst>
      <p:ext uri="{BB962C8B-B14F-4D97-AF65-F5344CB8AC3E}">
        <p14:creationId xmlns:p14="http://schemas.microsoft.com/office/powerpoint/2010/main" val="187929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ulti-Layer 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AE8"/>
      </a:accent1>
      <a:accent2>
        <a:srgbClr val="425167"/>
      </a:accent2>
      <a:accent3>
        <a:srgbClr val="00AB4E"/>
      </a:accent3>
      <a:accent4>
        <a:srgbClr val="FFC00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5034</TotalTime>
  <Words>286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>SlideModel</Manager>
  <Company>SlideModel</Company>
  <LinksUpToDate>false</LinksUpToDate>
  <SharedDoc>false</SharedDoc>
  <HyperlinkBase>http://slidemodel.com/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</dc:title>
  <dc:subject>SlideModel PowerPoint</dc:subject>
  <dc:creator>SlideModel</dc:creator>
  <cp:keywords>powerpoint, powerpoint templates</cp:keywords>
  <dc:description>SlideModel PowerPoint</dc:description>
  <cp:lastModifiedBy>PRATAP PADHY</cp:lastModifiedBy>
  <cp:revision>98</cp:revision>
  <dcterms:created xsi:type="dcterms:W3CDTF">2013-09-12T13:05:01Z</dcterms:created>
  <dcterms:modified xsi:type="dcterms:W3CDTF">2023-08-02T15:55:47Z</dcterms:modified>
  <cp:category>SlideModel Templates</cp:category>
</cp:coreProperties>
</file>