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71" r:id="rId2"/>
    <p:sldId id="270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3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 For PowerPoint</a:t>
            </a:r>
          </a:p>
        </p:txBody>
      </p:sp>
      <p:sp>
        <p:nvSpPr>
          <p:cNvPr id="29" name="Pie 28"/>
          <p:cNvSpPr/>
          <p:nvPr/>
        </p:nvSpPr>
        <p:spPr>
          <a:xfrm>
            <a:off x="3297759" y="1164752"/>
            <a:ext cx="5433356" cy="5433356"/>
          </a:xfrm>
          <a:prstGeom prst="pie">
            <a:avLst>
              <a:gd name="adj1" fmla="val 13424153"/>
              <a:gd name="adj2" fmla="val 2159412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94968" y="1561962"/>
            <a:ext cx="4656777" cy="46567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17510" y="1984505"/>
            <a:ext cx="3811693" cy="3811691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50237" y="2417232"/>
            <a:ext cx="2946239" cy="2946237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e 12"/>
          <p:cNvSpPr/>
          <p:nvPr/>
        </p:nvSpPr>
        <p:spPr>
          <a:xfrm>
            <a:off x="3677129" y="1544124"/>
            <a:ext cx="4674616" cy="4674616"/>
          </a:xfrm>
          <a:prstGeom prst="pie">
            <a:avLst>
              <a:gd name="adj1" fmla="val 13424153"/>
              <a:gd name="adj2" fmla="val 21594127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94971" y="2861965"/>
            <a:ext cx="2056773" cy="2056772"/>
          </a:xfrm>
          <a:prstGeom prst="ellipse">
            <a:avLst/>
          </a:prstGeom>
          <a:solidFill>
            <a:schemeClr val="bg1">
              <a:alpha val="3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b" anchorCtr="1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" name="Oval 10"/>
          <p:cNvSpPr/>
          <p:nvPr/>
        </p:nvSpPr>
        <p:spPr>
          <a:xfrm flipH="1">
            <a:off x="5764647" y="3631641"/>
            <a:ext cx="517420" cy="5174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89919" y="3652443"/>
            <a:ext cx="5049037" cy="457976"/>
            <a:chOff x="3151837" y="3672062"/>
            <a:chExt cx="5514325" cy="500180"/>
          </a:xfrm>
          <a:solidFill>
            <a:schemeClr val="tx2">
              <a:lumMod val="75000"/>
            </a:schemeClr>
          </a:solidFill>
        </p:grpSpPr>
        <p:sp>
          <p:nvSpPr>
            <p:cNvPr id="16" name="Right Arrow 15"/>
            <p:cNvSpPr/>
            <p:nvPr/>
          </p:nvSpPr>
          <p:spPr>
            <a:xfrm>
              <a:off x="7037243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3151837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5268700" y="5431225"/>
            <a:ext cx="1491474" cy="457976"/>
          </a:xfrm>
          <a:prstGeom prst="rightArrow">
            <a:avLst>
              <a:gd name="adj1" fmla="val 16667"/>
              <a:gd name="adj2" fmla="val 4375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3489919" y="3652443"/>
            <a:ext cx="5049037" cy="457976"/>
            <a:chOff x="3151837" y="3672062"/>
            <a:chExt cx="5514325" cy="500180"/>
          </a:xfrm>
          <a:solidFill>
            <a:schemeClr val="tx2">
              <a:lumMod val="75000"/>
            </a:schemeClr>
          </a:solidFill>
        </p:grpSpPr>
        <p:sp>
          <p:nvSpPr>
            <p:cNvPr id="24" name="Right Arrow 23"/>
            <p:cNvSpPr/>
            <p:nvPr/>
          </p:nvSpPr>
          <p:spPr>
            <a:xfrm>
              <a:off x="7037243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flipH="1">
              <a:off x="3151837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8100000">
            <a:off x="4010912" y="4910231"/>
            <a:ext cx="1491474" cy="457976"/>
          </a:xfrm>
          <a:prstGeom prst="rightArrow">
            <a:avLst>
              <a:gd name="adj1" fmla="val 16667"/>
              <a:gd name="adj2" fmla="val 4375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7812" y="1965111"/>
            <a:ext cx="6553200" cy="4078531"/>
            <a:chOff x="2817812" y="1965111"/>
            <a:chExt cx="6553200" cy="4078531"/>
          </a:xfrm>
        </p:grpSpPr>
        <p:grpSp>
          <p:nvGrpSpPr>
            <p:cNvPr id="43" name="Group 42"/>
            <p:cNvGrpSpPr/>
            <p:nvPr/>
          </p:nvGrpSpPr>
          <p:grpSpPr>
            <a:xfrm>
              <a:off x="7690643" y="4187465"/>
              <a:ext cx="1615994" cy="338554"/>
              <a:chOff x="7739673" y="4313862"/>
              <a:chExt cx="1764914" cy="369753"/>
            </a:xfrm>
          </p:grpSpPr>
          <p:sp>
            <p:nvSpPr>
              <p:cNvPr id="35" name="Oval 34"/>
              <p:cNvSpPr/>
              <p:nvPr/>
            </p:nvSpPr>
            <p:spPr>
              <a:xfrm flipH="1">
                <a:off x="7739673" y="4411153"/>
                <a:ext cx="205528" cy="205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04525" y="4313862"/>
                <a:ext cx="1600062" cy="36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755018" y="4808656"/>
              <a:ext cx="1615994" cy="338554"/>
              <a:chOff x="7739673" y="4313862"/>
              <a:chExt cx="1764914" cy="369753"/>
            </a:xfrm>
          </p:grpSpPr>
          <p:sp>
            <p:nvSpPr>
              <p:cNvPr id="45" name="Oval 44"/>
              <p:cNvSpPr/>
              <p:nvPr/>
            </p:nvSpPr>
            <p:spPr>
              <a:xfrm flipH="1">
                <a:off x="7739673" y="4411153"/>
                <a:ext cx="205528" cy="205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904525" y="4313862"/>
                <a:ext cx="1600062" cy="36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685031" y="5692366"/>
              <a:ext cx="1615994" cy="338554"/>
              <a:chOff x="7739673" y="4313862"/>
              <a:chExt cx="1764914" cy="369753"/>
            </a:xfrm>
          </p:grpSpPr>
          <p:sp>
            <p:nvSpPr>
              <p:cNvPr id="48" name="Oval 47"/>
              <p:cNvSpPr/>
              <p:nvPr/>
            </p:nvSpPr>
            <p:spPr>
              <a:xfrm flipH="1">
                <a:off x="7739673" y="4411153"/>
                <a:ext cx="205528" cy="205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904525" y="4313862"/>
                <a:ext cx="1600062" cy="36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flipH="1">
              <a:off x="4103509" y="5705088"/>
              <a:ext cx="1615994" cy="338554"/>
              <a:chOff x="7739673" y="4313862"/>
              <a:chExt cx="1764914" cy="369753"/>
            </a:xfrm>
          </p:grpSpPr>
          <p:sp>
            <p:nvSpPr>
              <p:cNvPr id="51" name="Oval 50"/>
              <p:cNvSpPr/>
              <p:nvPr/>
            </p:nvSpPr>
            <p:spPr>
              <a:xfrm flipH="1">
                <a:off x="7739673" y="4411153"/>
                <a:ext cx="205528" cy="205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904525" y="4313862"/>
                <a:ext cx="1600062" cy="36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flipH="1">
              <a:off x="2817812" y="4914475"/>
              <a:ext cx="1615994" cy="338554"/>
              <a:chOff x="7739673" y="4313862"/>
              <a:chExt cx="1764914" cy="369753"/>
            </a:xfrm>
          </p:grpSpPr>
          <p:sp>
            <p:nvSpPr>
              <p:cNvPr id="54" name="Oval 53"/>
              <p:cNvSpPr/>
              <p:nvPr/>
            </p:nvSpPr>
            <p:spPr>
              <a:xfrm flipH="1">
                <a:off x="7739673" y="4411153"/>
                <a:ext cx="205528" cy="205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904525" y="4313862"/>
                <a:ext cx="1600062" cy="36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H="1">
              <a:off x="3181076" y="4324454"/>
              <a:ext cx="1615994" cy="338554"/>
              <a:chOff x="7739673" y="4313862"/>
              <a:chExt cx="1764914" cy="369753"/>
            </a:xfrm>
          </p:grpSpPr>
          <p:sp>
            <p:nvSpPr>
              <p:cNvPr id="57" name="Oval 56"/>
              <p:cNvSpPr/>
              <p:nvPr/>
            </p:nvSpPr>
            <p:spPr>
              <a:xfrm flipH="1">
                <a:off x="7739673" y="4411153"/>
                <a:ext cx="205528" cy="205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904525" y="4313862"/>
                <a:ext cx="1600062" cy="36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flipH="1">
              <a:off x="3156610" y="3147542"/>
              <a:ext cx="1615994" cy="338554"/>
              <a:chOff x="7739673" y="4313862"/>
              <a:chExt cx="1764914" cy="369753"/>
            </a:xfrm>
          </p:grpSpPr>
          <p:sp>
            <p:nvSpPr>
              <p:cNvPr id="60" name="Oval 59"/>
              <p:cNvSpPr/>
              <p:nvPr/>
            </p:nvSpPr>
            <p:spPr>
              <a:xfrm flipH="1">
                <a:off x="7739673" y="4411153"/>
                <a:ext cx="205528" cy="2055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904525" y="4313862"/>
                <a:ext cx="1600062" cy="36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 rot="1228277">
              <a:off x="6042271" y="1965111"/>
              <a:ext cx="1378771" cy="36635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1228277">
              <a:off x="5819993" y="2305150"/>
              <a:ext cx="1378771" cy="36635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228277">
              <a:off x="5640889" y="2756793"/>
              <a:ext cx="1378771" cy="36635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1945" y="1501576"/>
            <a:ext cx="10884934" cy="918477"/>
            <a:chOff x="651945" y="1501576"/>
            <a:chExt cx="10884934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8678404" y="1835278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78404" y="1501576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1945" y="1835278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1945" y="1501576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91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Radar Chart For PowerPoint</a:t>
            </a:r>
          </a:p>
        </p:txBody>
      </p:sp>
      <p:sp>
        <p:nvSpPr>
          <p:cNvPr id="29" name="Pie 28"/>
          <p:cNvSpPr/>
          <p:nvPr/>
        </p:nvSpPr>
        <p:spPr>
          <a:xfrm>
            <a:off x="3297759" y="1164752"/>
            <a:ext cx="5433356" cy="5433356"/>
          </a:xfrm>
          <a:prstGeom prst="pie">
            <a:avLst>
              <a:gd name="adj1" fmla="val 13424153"/>
              <a:gd name="adj2" fmla="val 21594127"/>
            </a:avLst>
          </a:prstGeom>
          <a:solidFill>
            <a:schemeClr val="accent3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94968" y="1561962"/>
            <a:ext cx="4656777" cy="4656778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17510" y="1984505"/>
            <a:ext cx="3811693" cy="3811691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50237" y="2417232"/>
            <a:ext cx="2946239" cy="2946237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e 12"/>
          <p:cNvSpPr/>
          <p:nvPr/>
        </p:nvSpPr>
        <p:spPr>
          <a:xfrm>
            <a:off x="3677129" y="1544124"/>
            <a:ext cx="4674616" cy="4674616"/>
          </a:xfrm>
          <a:prstGeom prst="pie">
            <a:avLst>
              <a:gd name="adj1" fmla="val 13424153"/>
              <a:gd name="adj2" fmla="val 21594127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994971" y="2861965"/>
            <a:ext cx="2056773" cy="2056772"/>
          </a:xfrm>
          <a:prstGeom prst="ellipse">
            <a:avLst/>
          </a:prstGeom>
          <a:solidFill>
            <a:schemeClr val="bg1">
              <a:alpha val="31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0" rtlCol="0" anchor="b" anchorCtr="1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" name="Oval 10"/>
          <p:cNvSpPr/>
          <p:nvPr/>
        </p:nvSpPr>
        <p:spPr>
          <a:xfrm flipH="1">
            <a:off x="5764647" y="3631641"/>
            <a:ext cx="517420" cy="5174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89919" y="3652443"/>
            <a:ext cx="5049037" cy="457976"/>
            <a:chOff x="3151837" y="3672062"/>
            <a:chExt cx="5514325" cy="500180"/>
          </a:xfrm>
        </p:grpSpPr>
        <p:sp>
          <p:nvSpPr>
            <p:cNvPr id="16" name="Right Arrow 15"/>
            <p:cNvSpPr/>
            <p:nvPr/>
          </p:nvSpPr>
          <p:spPr>
            <a:xfrm>
              <a:off x="7037243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flipH="1">
              <a:off x="3151837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 rot="5400000">
            <a:off x="5268700" y="5431225"/>
            <a:ext cx="1491474" cy="457976"/>
          </a:xfrm>
          <a:prstGeom prst="rightArrow">
            <a:avLst>
              <a:gd name="adj1" fmla="val 16667"/>
              <a:gd name="adj2" fmla="val 43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3489919" y="3652443"/>
            <a:ext cx="5049037" cy="457976"/>
            <a:chOff x="3151837" y="3672062"/>
            <a:chExt cx="5514325" cy="500180"/>
          </a:xfrm>
        </p:grpSpPr>
        <p:sp>
          <p:nvSpPr>
            <p:cNvPr id="24" name="Right Arrow 23"/>
            <p:cNvSpPr/>
            <p:nvPr/>
          </p:nvSpPr>
          <p:spPr>
            <a:xfrm>
              <a:off x="7037243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flipH="1">
              <a:off x="3151837" y="3672062"/>
              <a:ext cx="1628919" cy="500180"/>
            </a:xfrm>
            <a:prstGeom prst="rightArrow">
              <a:avLst>
                <a:gd name="adj1" fmla="val 16667"/>
                <a:gd name="adj2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8100000">
            <a:off x="4010912" y="4910231"/>
            <a:ext cx="1491474" cy="457976"/>
          </a:xfrm>
          <a:prstGeom prst="rightArrow">
            <a:avLst>
              <a:gd name="adj1" fmla="val 16667"/>
              <a:gd name="adj2" fmla="val 43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690643" y="4187465"/>
            <a:ext cx="1615994" cy="338554"/>
            <a:chOff x="7739673" y="4313862"/>
            <a:chExt cx="1764914" cy="369753"/>
          </a:xfrm>
        </p:grpSpPr>
        <p:sp>
          <p:nvSpPr>
            <p:cNvPr id="35" name="Oval 34"/>
            <p:cNvSpPr/>
            <p:nvPr/>
          </p:nvSpPr>
          <p:spPr>
            <a:xfrm flipH="1">
              <a:off x="7739673" y="4411153"/>
              <a:ext cx="205528" cy="205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04525" y="4313862"/>
              <a:ext cx="1600062" cy="36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755018" y="4808656"/>
            <a:ext cx="1615994" cy="338554"/>
            <a:chOff x="7739673" y="4313862"/>
            <a:chExt cx="1764914" cy="369753"/>
          </a:xfrm>
        </p:grpSpPr>
        <p:sp>
          <p:nvSpPr>
            <p:cNvPr id="45" name="Oval 44"/>
            <p:cNvSpPr/>
            <p:nvPr/>
          </p:nvSpPr>
          <p:spPr>
            <a:xfrm flipH="1">
              <a:off x="7739673" y="4411153"/>
              <a:ext cx="205528" cy="205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04525" y="4313862"/>
              <a:ext cx="1600062" cy="36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685031" y="5692366"/>
            <a:ext cx="1615994" cy="338554"/>
            <a:chOff x="7739673" y="4313862"/>
            <a:chExt cx="1764914" cy="369753"/>
          </a:xfrm>
        </p:grpSpPr>
        <p:sp>
          <p:nvSpPr>
            <p:cNvPr id="48" name="Oval 47"/>
            <p:cNvSpPr/>
            <p:nvPr/>
          </p:nvSpPr>
          <p:spPr>
            <a:xfrm flipH="1">
              <a:off x="7739673" y="4411153"/>
              <a:ext cx="205528" cy="205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04525" y="4313862"/>
              <a:ext cx="1600062" cy="36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4103509" y="5705088"/>
            <a:ext cx="1615994" cy="338554"/>
            <a:chOff x="7739673" y="4313862"/>
            <a:chExt cx="1764914" cy="369753"/>
          </a:xfrm>
        </p:grpSpPr>
        <p:sp>
          <p:nvSpPr>
            <p:cNvPr id="51" name="Oval 50"/>
            <p:cNvSpPr/>
            <p:nvPr/>
          </p:nvSpPr>
          <p:spPr>
            <a:xfrm flipH="1">
              <a:off x="7739673" y="4411153"/>
              <a:ext cx="205528" cy="205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04525" y="4313862"/>
              <a:ext cx="1600062" cy="36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2817812" y="4914475"/>
            <a:ext cx="1615994" cy="338554"/>
            <a:chOff x="7739673" y="4313862"/>
            <a:chExt cx="1764914" cy="369753"/>
          </a:xfrm>
        </p:grpSpPr>
        <p:sp>
          <p:nvSpPr>
            <p:cNvPr id="54" name="Oval 53"/>
            <p:cNvSpPr/>
            <p:nvPr/>
          </p:nvSpPr>
          <p:spPr>
            <a:xfrm flipH="1">
              <a:off x="7739673" y="4411153"/>
              <a:ext cx="205528" cy="205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04525" y="4313862"/>
              <a:ext cx="1600062" cy="36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3181076" y="4324454"/>
            <a:ext cx="1615994" cy="338554"/>
            <a:chOff x="7739673" y="4313862"/>
            <a:chExt cx="1764914" cy="369753"/>
          </a:xfrm>
        </p:grpSpPr>
        <p:sp>
          <p:nvSpPr>
            <p:cNvPr id="57" name="Oval 56"/>
            <p:cNvSpPr/>
            <p:nvPr/>
          </p:nvSpPr>
          <p:spPr>
            <a:xfrm flipH="1">
              <a:off x="7739673" y="4411153"/>
              <a:ext cx="205528" cy="205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04525" y="4313862"/>
              <a:ext cx="1600062" cy="36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156610" y="3147542"/>
            <a:ext cx="1615994" cy="338554"/>
            <a:chOff x="7739673" y="4313862"/>
            <a:chExt cx="1764914" cy="369753"/>
          </a:xfrm>
        </p:grpSpPr>
        <p:sp>
          <p:nvSpPr>
            <p:cNvPr id="60" name="Oval 59"/>
            <p:cNvSpPr/>
            <p:nvPr/>
          </p:nvSpPr>
          <p:spPr>
            <a:xfrm flipH="1">
              <a:off x="7739673" y="4411153"/>
              <a:ext cx="205528" cy="2055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04525" y="4313862"/>
              <a:ext cx="1600062" cy="369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 rot="1228277">
            <a:off x="6042271" y="1965111"/>
            <a:ext cx="1378771" cy="36635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6" name="TextBox 65"/>
          <p:cNvSpPr txBox="1"/>
          <p:nvPr/>
        </p:nvSpPr>
        <p:spPr>
          <a:xfrm rot="1228277">
            <a:off x="5819993" y="2305150"/>
            <a:ext cx="1378771" cy="36635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7" name="TextBox 66"/>
          <p:cNvSpPr txBox="1"/>
          <p:nvPr/>
        </p:nvSpPr>
        <p:spPr>
          <a:xfrm rot="1228277">
            <a:off x="5640889" y="2756793"/>
            <a:ext cx="1378771" cy="36635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8404" y="183527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8404" y="150157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1945" y="183527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945" y="150157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E07D25"/>
      </a:lt2>
      <a:accent1>
        <a:srgbClr val="F7CDBD"/>
      </a:accent1>
      <a:accent2>
        <a:srgbClr val="1F91B1"/>
      </a:accent2>
      <a:accent3>
        <a:srgbClr val="F3732F"/>
      </a:accent3>
      <a:accent4>
        <a:srgbClr val="5A5762"/>
      </a:accent4>
      <a:accent5>
        <a:srgbClr val="EE4B94"/>
      </a:accent5>
      <a:accent6>
        <a:srgbClr val="7BAE41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Radar Chart For PowerPoint</vt:lpstr>
      <vt:lpstr>Radar Chart For PowerPoint</vt:lpstr>
    </vt:vector>
  </TitlesOfParts>
  <Manager/>
  <Company/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SlideModel Free PowerPoint Templates</dc:subject>
  <dc:creator/>
  <cp:keywords>SlideModel Free PowerPoint Templates</cp:keywords>
  <dc:description>SlideModel Free PowerPoint Templates</dc:description>
  <cp:lastModifiedBy/>
  <cp:revision>1</cp:revision>
  <dcterms:created xsi:type="dcterms:W3CDTF">2015-11-17T12:42:32Z</dcterms:created>
  <dcterms:modified xsi:type="dcterms:W3CDTF">2023-08-02T15:56:16Z</dcterms:modified>
  <cp:category>SlideModel Free PowerPoint Templates</cp:category>
  <cp:contentStatus>SlideModel Free PowerPoint Templates</cp:contentStatus>
</cp:coreProperties>
</file>