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95073" autoAdjust="0"/>
  </p:normalViewPr>
  <p:slideViewPr>
    <p:cSldViewPr snapToGrid="0">
      <p:cViewPr varScale="1">
        <p:scale>
          <a:sx n="65" d="100"/>
          <a:sy n="65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B0C5-5B02-4384-9BB0-561AA13D6CF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8E9B2-2B4B-4F4B-BAB7-DB7AD3646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5CC7-DF7E-4B20-BAD6-2BAD37AD576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3780443"/>
            <a:ext cx="12192000" cy="3077557"/>
            <a:chOff x="0" y="3365839"/>
            <a:chExt cx="12192000" cy="3077557"/>
          </a:xfrm>
          <a:solidFill>
            <a:schemeClr val="bg1">
              <a:lumMod val="8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3704" y="2168781"/>
            <a:ext cx="4841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480176" y="823914"/>
            <a:ext cx="5033962" cy="2733676"/>
            <a:chOff x="4082" y="519"/>
            <a:chExt cx="3171" cy="1722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74" y="1558"/>
              <a:ext cx="327" cy="482"/>
            </a:xfrm>
            <a:custGeom>
              <a:avLst/>
              <a:gdLst>
                <a:gd name="T0" fmla="*/ 0 w 138"/>
                <a:gd name="T1" fmla="*/ 94 h 203"/>
                <a:gd name="T2" fmla="*/ 54 w 138"/>
                <a:gd name="T3" fmla="*/ 13 h 203"/>
                <a:gd name="T4" fmla="*/ 81 w 138"/>
                <a:gd name="T5" fmla="*/ 12 h 203"/>
                <a:gd name="T6" fmla="*/ 104 w 138"/>
                <a:gd name="T7" fmla="*/ 46 h 203"/>
                <a:gd name="T8" fmla="*/ 138 w 138"/>
                <a:gd name="T9" fmla="*/ 168 h 203"/>
                <a:gd name="T10" fmla="*/ 136 w 138"/>
                <a:gd name="T11" fmla="*/ 203 h 203"/>
                <a:gd name="T12" fmla="*/ 0 w 138"/>
                <a:gd name="T13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3">
                  <a:moveTo>
                    <a:pt x="0" y="94"/>
                  </a:move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64" y="0"/>
                    <a:pt x="81" y="12"/>
                  </a:cubicBezTo>
                  <a:cubicBezTo>
                    <a:pt x="98" y="24"/>
                    <a:pt x="104" y="46"/>
                    <a:pt x="104" y="46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6" y="203"/>
                    <a:pt x="136" y="203"/>
                    <a:pt x="136" y="2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90" y="1700"/>
              <a:ext cx="716" cy="266"/>
            </a:xfrm>
            <a:custGeom>
              <a:avLst/>
              <a:gdLst>
                <a:gd name="T0" fmla="*/ 0 w 302"/>
                <a:gd name="T1" fmla="*/ 34 h 112"/>
                <a:gd name="T2" fmla="*/ 225 w 302"/>
                <a:gd name="T3" fmla="*/ 8 h 112"/>
                <a:gd name="T4" fmla="*/ 267 w 302"/>
                <a:gd name="T5" fmla="*/ 51 h 112"/>
                <a:gd name="T6" fmla="*/ 139 w 302"/>
                <a:gd name="T7" fmla="*/ 112 h 112"/>
                <a:gd name="T8" fmla="*/ 0 w 302"/>
                <a:gd name="T9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12">
                  <a:moveTo>
                    <a:pt x="0" y="34"/>
                  </a:moveTo>
                  <a:cubicBezTo>
                    <a:pt x="225" y="8"/>
                    <a:pt x="225" y="8"/>
                    <a:pt x="225" y="8"/>
                  </a:cubicBezTo>
                  <a:cubicBezTo>
                    <a:pt x="295" y="0"/>
                    <a:pt x="302" y="34"/>
                    <a:pt x="267" y="51"/>
                  </a:cubicBezTo>
                  <a:cubicBezTo>
                    <a:pt x="139" y="112"/>
                    <a:pt x="139" y="112"/>
                    <a:pt x="139" y="112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069" y="1904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7F9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069" y="1916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082" y="519"/>
              <a:ext cx="3081" cy="1198"/>
            </a:xfrm>
            <a:custGeom>
              <a:avLst/>
              <a:gdLst>
                <a:gd name="T0" fmla="*/ 90 w 1301"/>
                <a:gd name="T1" fmla="*/ 387 h 505"/>
                <a:gd name="T2" fmla="*/ 1084 w 1301"/>
                <a:gd name="T3" fmla="*/ 43 h 505"/>
                <a:gd name="T4" fmla="*/ 1191 w 1301"/>
                <a:gd name="T5" fmla="*/ 145 h 505"/>
                <a:gd name="T6" fmla="*/ 284 w 1301"/>
                <a:gd name="T7" fmla="*/ 455 h 505"/>
                <a:gd name="T8" fmla="*/ 90 w 1301"/>
                <a:gd name="T9" fmla="*/ 38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505">
                  <a:moveTo>
                    <a:pt x="90" y="387"/>
                  </a:moveTo>
                  <a:cubicBezTo>
                    <a:pt x="1084" y="43"/>
                    <a:pt x="1084" y="43"/>
                    <a:pt x="1084" y="43"/>
                  </a:cubicBezTo>
                  <a:cubicBezTo>
                    <a:pt x="1209" y="0"/>
                    <a:pt x="1301" y="108"/>
                    <a:pt x="1191" y="145"/>
                  </a:cubicBezTo>
                  <a:cubicBezTo>
                    <a:pt x="284" y="455"/>
                    <a:pt x="284" y="455"/>
                    <a:pt x="284" y="455"/>
                  </a:cubicBezTo>
                  <a:cubicBezTo>
                    <a:pt x="139" y="505"/>
                    <a:pt x="0" y="418"/>
                    <a:pt x="90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276" y="1646"/>
              <a:ext cx="1587" cy="595"/>
            </a:xfrm>
            <a:custGeom>
              <a:avLst/>
              <a:gdLst>
                <a:gd name="T0" fmla="*/ 87 w 670"/>
                <a:gd name="T1" fmla="*/ 138 h 251"/>
                <a:gd name="T2" fmla="*/ 485 w 670"/>
                <a:gd name="T3" fmla="*/ 0 h 251"/>
                <a:gd name="T4" fmla="*/ 514 w 670"/>
                <a:gd name="T5" fmla="*/ 13 h 251"/>
                <a:gd name="T6" fmla="*/ 670 w 670"/>
                <a:gd name="T7" fmla="*/ 69 h 251"/>
                <a:gd name="T8" fmla="*/ 274 w 670"/>
                <a:gd name="T9" fmla="*/ 203 h 251"/>
                <a:gd name="T10" fmla="*/ 87 w 670"/>
                <a:gd name="T11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251">
                  <a:moveTo>
                    <a:pt x="87" y="138"/>
                  </a:moveTo>
                  <a:cubicBezTo>
                    <a:pt x="485" y="0"/>
                    <a:pt x="485" y="0"/>
                    <a:pt x="485" y="0"/>
                  </a:cubicBezTo>
                  <a:cubicBezTo>
                    <a:pt x="494" y="5"/>
                    <a:pt x="504" y="10"/>
                    <a:pt x="514" y="13"/>
                  </a:cubicBezTo>
                  <a:cubicBezTo>
                    <a:pt x="670" y="69"/>
                    <a:pt x="670" y="69"/>
                    <a:pt x="670" y="69"/>
                  </a:cubicBezTo>
                  <a:cubicBezTo>
                    <a:pt x="274" y="203"/>
                    <a:pt x="274" y="203"/>
                    <a:pt x="274" y="203"/>
                  </a:cubicBezTo>
                  <a:cubicBezTo>
                    <a:pt x="134" y="251"/>
                    <a:pt x="0" y="168"/>
                    <a:pt x="87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5131" y="1857"/>
              <a:ext cx="235" cy="287"/>
            </a:xfrm>
            <a:custGeom>
              <a:avLst/>
              <a:gdLst>
                <a:gd name="T0" fmla="*/ 40 w 99"/>
                <a:gd name="T1" fmla="*/ 6 h 121"/>
                <a:gd name="T2" fmla="*/ 89 w 99"/>
                <a:gd name="T3" fmla="*/ 46 h 121"/>
                <a:gd name="T4" fmla="*/ 78 w 99"/>
                <a:gd name="T5" fmla="*/ 108 h 121"/>
                <a:gd name="T6" fmla="*/ 78 w 99"/>
                <a:gd name="T7" fmla="*/ 108 h 121"/>
                <a:gd name="T8" fmla="*/ 59 w 99"/>
                <a:gd name="T9" fmla="*/ 115 h 121"/>
                <a:gd name="T10" fmla="*/ 10 w 99"/>
                <a:gd name="T11" fmla="*/ 75 h 121"/>
                <a:gd name="T12" fmla="*/ 21 w 99"/>
                <a:gd name="T13" fmla="*/ 14 h 121"/>
                <a:gd name="T14" fmla="*/ 21 w 99"/>
                <a:gd name="T15" fmla="*/ 14 h 121"/>
                <a:gd name="T16" fmla="*/ 40 w 99"/>
                <a:gd name="T17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1">
                  <a:moveTo>
                    <a:pt x="40" y="6"/>
                  </a:moveTo>
                  <a:cubicBezTo>
                    <a:pt x="57" y="0"/>
                    <a:pt x="78" y="18"/>
                    <a:pt x="89" y="46"/>
                  </a:cubicBezTo>
                  <a:cubicBezTo>
                    <a:pt x="99" y="74"/>
                    <a:pt x="94" y="101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42" y="121"/>
                    <a:pt x="20" y="103"/>
                    <a:pt x="10" y="75"/>
                  </a:cubicBezTo>
                  <a:cubicBezTo>
                    <a:pt x="0" y="47"/>
                    <a:pt x="5" y="20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40" y="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5233" y="1926"/>
              <a:ext cx="90" cy="128"/>
            </a:xfrm>
            <a:custGeom>
              <a:avLst/>
              <a:gdLst>
                <a:gd name="T0" fmla="*/ 10 w 38"/>
                <a:gd name="T1" fmla="*/ 3 h 54"/>
                <a:gd name="T2" fmla="*/ 33 w 38"/>
                <a:gd name="T3" fmla="*/ 22 h 54"/>
                <a:gd name="T4" fmla="*/ 27 w 38"/>
                <a:gd name="T5" fmla="*/ 51 h 54"/>
                <a:gd name="T6" fmla="*/ 4 w 38"/>
                <a:gd name="T7" fmla="*/ 32 h 54"/>
                <a:gd name="T8" fmla="*/ 10 w 38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4">
                  <a:moveTo>
                    <a:pt x="10" y="3"/>
                  </a:moveTo>
                  <a:cubicBezTo>
                    <a:pt x="17" y="0"/>
                    <a:pt x="28" y="8"/>
                    <a:pt x="33" y="22"/>
                  </a:cubicBezTo>
                  <a:cubicBezTo>
                    <a:pt x="38" y="35"/>
                    <a:pt x="35" y="48"/>
                    <a:pt x="27" y="51"/>
                  </a:cubicBezTo>
                  <a:cubicBezTo>
                    <a:pt x="20" y="54"/>
                    <a:pt x="9" y="45"/>
                    <a:pt x="4" y="32"/>
                  </a:cubicBezTo>
                  <a:cubicBezTo>
                    <a:pt x="0" y="19"/>
                    <a:pt x="2" y="6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259" y="1971"/>
              <a:ext cx="36" cy="38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7 w 15"/>
                <a:gd name="T5" fmla="*/ 15 h 16"/>
                <a:gd name="T6" fmla="*/ 0 w 15"/>
                <a:gd name="T7" fmla="*/ 8 h 16"/>
                <a:gd name="T8" fmla="*/ 8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1"/>
                    <a:pt x="15" y="4"/>
                    <a:pt x="15" y="8"/>
                  </a:cubicBez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5264" y="1598"/>
              <a:ext cx="125" cy="392"/>
            </a:xfrm>
            <a:custGeom>
              <a:avLst/>
              <a:gdLst>
                <a:gd name="T0" fmla="*/ 94 w 125"/>
                <a:gd name="T1" fmla="*/ 0 h 392"/>
                <a:gd name="T2" fmla="*/ 0 w 125"/>
                <a:gd name="T3" fmla="*/ 378 h 392"/>
                <a:gd name="T4" fmla="*/ 9 w 125"/>
                <a:gd name="T5" fmla="*/ 392 h 392"/>
                <a:gd name="T6" fmla="*/ 125 w 125"/>
                <a:gd name="T7" fmla="*/ 5 h 392"/>
                <a:gd name="T8" fmla="*/ 94 w 125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92">
                  <a:moveTo>
                    <a:pt x="94" y="0"/>
                  </a:moveTo>
                  <a:lnTo>
                    <a:pt x="0" y="378"/>
                  </a:lnTo>
                  <a:lnTo>
                    <a:pt x="9" y="392"/>
                  </a:lnTo>
                  <a:lnTo>
                    <a:pt x="12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5273" y="1603"/>
              <a:ext cx="178" cy="387"/>
            </a:xfrm>
            <a:custGeom>
              <a:avLst/>
              <a:gdLst>
                <a:gd name="T0" fmla="*/ 0 w 178"/>
                <a:gd name="T1" fmla="*/ 387 h 387"/>
                <a:gd name="T2" fmla="*/ 24 w 178"/>
                <a:gd name="T3" fmla="*/ 387 h 387"/>
                <a:gd name="T4" fmla="*/ 178 w 178"/>
                <a:gd name="T5" fmla="*/ 43 h 387"/>
                <a:gd name="T6" fmla="*/ 116 w 178"/>
                <a:gd name="T7" fmla="*/ 0 h 387"/>
                <a:gd name="T8" fmla="*/ 0 w 178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87">
                  <a:moveTo>
                    <a:pt x="0" y="387"/>
                  </a:moveTo>
                  <a:lnTo>
                    <a:pt x="24" y="387"/>
                  </a:lnTo>
                  <a:lnTo>
                    <a:pt x="178" y="43"/>
                  </a:lnTo>
                  <a:lnTo>
                    <a:pt x="116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5074" y="1102"/>
              <a:ext cx="1878" cy="1075"/>
            </a:xfrm>
            <a:custGeom>
              <a:avLst/>
              <a:gdLst>
                <a:gd name="T0" fmla="*/ 186 w 793"/>
                <a:gd name="T1" fmla="*/ 53 h 453"/>
                <a:gd name="T2" fmla="*/ 116 w 793"/>
                <a:gd name="T3" fmla="*/ 225 h 453"/>
                <a:gd name="T4" fmla="*/ 700 w 793"/>
                <a:gd name="T5" fmla="*/ 428 h 453"/>
                <a:gd name="T6" fmla="*/ 735 w 793"/>
                <a:gd name="T7" fmla="*/ 358 h 453"/>
                <a:gd name="T8" fmla="*/ 186 w 793"/>
                <a:gd name="T9" fmla="*/ 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453">
                  <a:moveTo>
                    <a:pt x="186" y="53"/>
                  </a:moveTo>
                  <a:cubicBezTo>
                    <a:pt x="90" y="0"/>
                    <a:pt x="0" y="185"/>
                    <a:pt x="116" y="225"/>
                  </a:cubicBezTo>
                  <a:cubicBezTo>
                    <a:pt x="700" y="428"/>
                    <a:pt x="700" y="428"/>
                    <a:pt x="700" y="428"/>
                  </a:cubicBezTo>
                  <a:cubicBezTo>
                    <a:pt x="772" y="453"/>
                    <a:pt x="793" y="390"/>
                    <a:pt x="735" y="358"/>
                  </a:cubicBezTo>
                  <a:lnTo>
                    <a:pt x="186" y="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209" y="1209"/>
              <a:ext cx="303" cy="349"/>
            </a:xfrm>
            <a:custGeom>
              <a:avLst/>
              <a:gdLst>
                <a:gd name="T0" fmla="*/ 85 w 128"/>
                <a:gd name="T1" fmla="*/ 2 h 147"/>
                <a:gd name="T2" fmla="*/ 116 w 128"/>
                <a:gd name="T3" fmla="*/ 76 h 147"/>
                <a:gd name="T4" fmla="*/ 43 w 128"/>
                <a:gd name="T5" fmla="*/ 145 h 147"/>
                <a:gd name="T6" fmla="*/ 12 w 128"/>
                <a:gd name="T7" fmla="*/ 70 h 147"/>
                <a:gd name="T8" fmla="*/ 85 w 128"/>
                <a:gd name="T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7">
                  <a:moveTo>
                    <a:pt x="85" y="2"/>
                  </a:moveTo>
                  <a:cubicBezTo>
                    <a:pt x="114" y="3"/>
                    <a:pt x="128" y="37"/>
                    <a:pt x="116" y="76"/>
                  </a:cubicBezTo>
                  <a:cubicBezTo>
                    <a:pt x="105" y="116"/>
                    <a:pt x="72" y="147"/>
                    <a:pt x="43" y="145"/>
                  </a:cubicBezTo>
                  <a:cubicBezTo>
                    <a:pt x="14" y="143"/>
                    <a:pt x="0" y="110"/>
                    <a:pt x="12" y="70"/>
                  </a:cubicBezTo>
                  <a:cubicBezTo>
                    <a:pt x="23" y="31"/>
                    <a:pt x="56" y="0"/>
                    <a:pt x="85" y="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709" y="1083"/>
              <a:ext cx="1544" cy="658"/>
            </a:xfrm>
            <a:custGeom>
              <a:avLst/>
              <a:gdLst>
                <a:gd name="T0" fmla="*/ 0 w 652"/>
                <a:gd name="T1" fmla="*/ 196 h 277"/>
                <a:gd name="T2" fmla="*/ 442 w 652"/>
                <a:gd name="T3" fmla="*/ 42 h 277"/>
                <a:gd name="T4" fmla="*/ 546 w 652"/>
                <a:gd name="T5" fmla="*/ 141 h 277"/>
                <a:gd name="T6" fmla="*/ 147 w 652"/>
                <a:gd name="T7" fmla="*/ 277 h 277"/>
                <a:gd name="T8" fmla="*/ 26 w 652"/>
                <a:gd name="T9" fmla="*/ 223 h 277"/>
                <a:gd name="T10" fmla="*/ 4 w 652"/>
                <a:gd name="T11" fmla="*/ 211 h 277"/>
                <a:gd name="T12" fmla="*/ 0 w 652"/>
                <a:gd name="T13" fmla="*/ 1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277">
                  <a:moveTo>
                    <a:pt x="0" y="196"/>
                  </a:moveTo>
                  <a:cubicBezTo>
                    <a:pt x="442" y="42"/>
                    <a:pt x="442" y="42"/>
                    <a:pt x="442" y="42"/>
                  </a:cubicBezTo>
                  <a:cubicBezTo>
                    <a:pt x="563" y="0"/>
                    <a:pt x="652" y="105"/>
                    <a:pt x="546" y="141"/>
                  </a:cubicBezTo>
                  <a:cubicBezTo>
                    <a:pt x="147" y="277"/>
                    <a:pt x="147" y="277"/>
                    <a:pt x="147" y="277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0" y="196"/>
                    <a:pt x="0" y="196"/>
                    <a:pt x="0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591" y="1456"/>
              <a:ext cx="156" cy="292"/>
            </a:xfrm>
            <a:custGeom>
              <a:avLst/>
              <a:gdLst>
                <a:gd name="T0" fmla="*/ 20 w 66"/>
                <a:gd name="T1" fmla="*/ 9 h 123"/>
                <a:gd name="T2" fmla="*/ 66 w 66"/>
                <a:gd name="T3" fmla="*/ 112 h 123"/>
                <a:gd name="T4" fmla="*/ 62 w 66"/>
                <a:gd name="T5" fmla="*/ 123 h 123"/>
                <a:gd name="T6" fmla="*/ 7 w 66"/>
                <a:gd name="T7" fmla="*/ 20 h 123"/>
                <a:gd name="T8" fmla="*/ 20 w 66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3">
                  <a:moveTo>
                    <a:pt x="20" y="9"/>
                  </a:moveTo>
                  <a:cubicBezTo>
                    <a:pt x="66" y="112"/>
                    <a:pt x="66" y="112"/>
                    <a:pt x="66" y="112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7"/>
                    <a:pt x="16" y="0"/>
                    <a:pt x="20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633" y="1470"/>
              <a:ext cx="137" cy="254"/>
            </a:xfrm>
            <a:custGeom>
              <a:avLst/>
              <a:gdLst>
                <a:gd name="T0" fmla="*/ 7 w 137"/>
                <a:gd name="T1" fmla="*/ 24 h 254"/>
                <a:gd name="T2" fmla="*/ 0 w 137"/>
                <a:gd name="T3" fmla="*/ 0 h 254"/>
                <a:gd name="T4" fmla="*/ 76 w 137"/>
                <a:gd name="T5" fmla="*/ 55 h 254"/>
                <a:gd name="T6" fmla="*/ 76 w 137"/>
                <a:gd name="T7" fmla="*/ 78 h 254"/>
                <a:gd name="T8" fmla="*/ 85 w 137"/>
                <a:gd name="T9" fmla="*/ 114 h 254"/>
                <a:gd name="T10" fmla="*/ 137 w 137"/>
                <a:gd name="T11" fmla="*/ 143 h 254"/>
                <a:gd name="T12" fmla="*/ 85 w 137"/>
                <a:gd name="T13" fmla="*/ 114 h 254"/>
                <a:gd name="T14" fmla="*/ 135 w 137"/>
                <a:gd name="T15" fmla="*/ 254 h 254"/>
                <a:gd name="T16" fmla="*/ 114 w 137"/>
                <a:gd name="T17" fmla="*/ 252 h 254"/>
                <a:gd name="T18" fmla="*/ 7 w 137"/>
                <a:gd name="T1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54">
                  <a:moveTo>
                    <a:pt x="7" y="24"/>
                  </a:moveTo>
                  <a:lnTo>
                    <a:pt x="0" y="0"/>
                  </a:lnTo>
                  <a:lnTo>
                    <a:pt x="76" y="55"/>
                  </a:lnTo>
                  <a:lnTo>
                    <a:pt x="76" y="78"/>
                  </a:lnTo>
                  <a:lnTo>
                    <a:pt x="85" y="114"/>
                  </a:lnTo>
                  <a:lnTo>
                    <a:pt x="137" y="143"/>
                  </a:lnTo>
                  <a:lnTo>
                    <a:pt x="85" y="114"/>
                  </a:lnTo>
                  <a:lnTo>
                    <a:pt x="135" y="254"/>
                  </a:lnTo>
                  <a:lnTo>
                    <a:pt x="114" y="252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702" y="1629"/>
              <a:ext cx="246" cy="306"/>
            </a:xfrm>
            <a:custGeom>
              <a:avLst/>
              <a:gdLst>
                <a:gd name="T0" fmla="*/ 50 w 104"/>
                <a:gd name="T1" fmla="*/ 4 h 129"/>
                <a:gd name="T2" fmla="*/ 97 w 104"/>
                <a:gd name="T3" fmla="*/ 54 h 129"/>
                <a:gd name="T4" fmla="*/ 76 w 104"/>
                <a:gd name="T5" fmla="*/ 119 h 129"/>
                <a:gd name="T6" fmla="*/ 76 w 104"/>
                <a:gd name="T7" fmla="*/ 119 h 129"/>
                <a:gd name="T8" fmla="*/ 54 w 104"/>
                <a:gd name="T9" fmla="*/ 125 h 129"/>
                <a:gd name="T10" fmla="*/ 7 w 104"/>
                <a:gd name="T11" fmla="*/ 74 h 129"/>
                <a:gd name="T12" fmla="*/ 28 w 104"/>
                <a:gd name="T13" fmla="*/ 9 h 129"/>
                <a:gd name="T14" fmla="*/ 28 w 104"/>
                <a:gd name="T15" fmla="*/ 9 h 129"/>
                <a:gd name="T16" fmla="*/ 50 w 104"/>
                <a:gd name="T17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29">
                  <a:moveTo>
                    <a:pt x="50" y="4"/>
                  </a:moveTo>
                  <a:cubicBezTo>
                    <a:pt x="69" y="0"/>
                    <a:pt x="90" y="23"/>
                    <a:pt x="97" y="54"/>
                  </a:cubicBezTo>
                  <a:cubicBezTo>
                    <a:pt x="104" y="86"/>
                    <a:pt x="94" y="115"/>
                    <a:pt x="76" y="119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35" y="129"/>
                    <a:pt x="14" y="106"/>
                    <a:pt x="7" y="74"/>
                  </a:cubicBezTo>
                  <a:cubicBezTo>
                    <a:pt x="0" y="43"/>
                    <a:pt x="10" y="1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5287" y="1309"/>
              <a:ext cx="159" cy="161"/>
            </a:xfrm>
            <a:custGeom>
              <a:avLst/>
              <a:gdLst>
                <a:gd name="T0" fmla="*/ 41 w 67"/>
                <a:gd name="T1" fmla="*/ 1 h 68"/>
                <a:gd name="T2" fmla="*/ 62 w 67"/>
                <a:gd name="T3" fmla="*/ 36 h 68"/>
                <a:gd name="T4" fmla="*/ 25 w 67"/>
                <a:gd name="T5" fmla="*/ 67 h 68"/>
                <a:gd name="T6" fmla="*/ 4 w 67"/>
                <a:gd name="T7" fmla="*/ 33 h 68"/>
                <a:gd name="T8" fmla="*/ 41 w 67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8">
                  <a:moveTo>
                    <a:pt x="41" y="1"/>
                  </a:moveTo>
                  <a:cubicBezTo>
                    <a:pt x="58" y="2"/>
                    <a:pt x="67" y="18"/>
                    <a:pt x="62" y="36"/>
                  </a:cubicBezTo>
                  <a:cubicBezTo>
                    <a:pt x="58" y="54"/>
                    <a:pt x="41" y="68"/>
                    <a:pt x="25" y="67"/>
                  </a:cubicBezTo>
                  <a:cubicBezTo>
                    <a:pt x="9" y="66"/>
                    <a:pt x="0" y="51"/>
                    <a:pt x="4" y="33"/>
                  </a:cubicBezTo>
                  <a:cubicBezTo>
                    <a:pt x="9" y="14"/>
                    <a:pt x="25" y="0"/>
                    <a:pt x="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5292" y="1330"/>
              <a:ext cx="100" cy="100"/>
            </a:xfrm>
            <a:custGeom>
              <a:avLst/>
              <a:gdLst>
                <a:gd name="T0" fmla="*/ 26 w 42"/>
                <a:gd name="T1" fmla="*/ 0 h 42"/>
                <a:gd name="T2" fmla="*/ 39 w 42"/>
                <a:gd name="T3" fmla="*/ 22 h 42"/>
                <a:gd name="T4" fmla="*/ 16 w 42"/>
                <a:gd name="T5" fmla="*/ 41 h 42"/>
                <a:gd name="T6" fmla="*/ 3 w 42"/>
                <a:gd name="T7" fmla="*/ 20 h 42"/>
                <a:gd name="T8" fmla="*/ 26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6" y="0"/>
                  </a:moveTo>
                  <a:cubicBezTo>
                    <a:pt x="36" y="1"/>
                    <a:pt x="42" y="11"/>
                    <a:pt x="39" y="22"/>
                  </a:cubicBezTo>
                  <a:cubicBezTo>
                    <a:pt x="36" y="33"/>
                    <a:pt x="26" y="42"/>
                    <a:pt x="16" y="41"/>
                  </a:cubicBezTo>
                  <a:cubicBezTo>
                    <a:pt x="6" y="41"/>
                    <a:pt x="0" y="31"/>
                    <a:pt x="3" y="20"/>
                  </a:cubicBezTo>
                  <a:cubicBezTo>
                    <a:pt x="5" y="8"/>
                    <a:pt x="16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6696" y="1919"/>
              <a:ext cx="216" cy="225"/>
            </a:xfrm>
            <a:custGeom>
              <a:avLst/>
              <a:gdLst>
                <a:gd name="T0" fmla="*/ 0 w 91"/>
                <a:gd name="T1" fmla="*/ 78 h 95"/>
                <a:gd name="T2" fmla="*/ 80 w 91"/>
                <a:gd name="T3" fmla="*/ 74 h 95"/>
                <a:gd name="T4" fmla="*/ 50 w 91"/>
                <a:gd name="T5" fmla="*/ 14 h 95"/>
                <a:gd name="T6" fmla="*/ 25 w 91"/>
                <a:gd name="T7" fmla="*/ 0 h 95"/>
                <a:gd name="T8" fmla="*/ 0 w 91"/>
                <a:gd name="T9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0" y="78"/>
                  </a:moveTo>
                  <a:cubicBezTo>
                    <a:pt x="39" y="94"/>
                    <a:pt x="69" y="95"/>
                    <a:pt x="80" y="74"/>
                  </a:cubicBezTo>
                  <a:cubicBezTo>
                    <a:pt x="91" y="52"/>
                    <a:pt x="78" y="30"/>
                    <a:pt x="50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7" y="17"/>
                    <a:pt x="31" y="87"/>
                    <a:pt x="0" y="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5813" y="1705"/>
              <a:ext cx="90" cy="138"/>
            </a:xfrm>
            <a:custGeom>
              <a:avLst/>
              <a:gdLst>
                <a:gd name="T0" fmla="*/ 13 w 38"/>
                <a:gd name="T1" fmla="*/ 2 h 58"/>
                <a:gd name="T2" fmla="*/ 35 w 38"/>
                <a:gd name="T3" fmla="*/ 26 h 58"/>
                <a:gd name="T4" fmla="*/ 25 w 38"/>
                <a:gd name="T5" fmla="*/ 56 h 58"/>
                <a:gd name="T6" fmla="*/ 3 w 38"/>
                <a:gd name="T7" fmla="*/ 33 h 58"/>
                <a:gd name="T8" fmla="*/ 13 w 38"/>
                <a:gd name="T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8">
                  <a:moveTo>
                    <a:pt x="13" y="2"/>
                  </a:moveTo>
                  <a:cubicBezTo>
                    <a:pt x="22" y="0"/>
                    <a:pt x="31" y="11"/>
                    <a:pt x="35" y="26"/>
                  </a:cubicBezTo>
                  <a:cubicBezTo>
                    <a:pt x="38" y="41"/>
                    <a:pt x="33" y="54"/>
                    <a:pt x="25" y="56"/>
                  </a:cubicBezTo>
                  <a:cubicBezTo>
                    <a:pt x="16" y="58"/>
                    <a:pt x="6" y="48"/>
                    <a:pt x="3" y="33"/>
                  </a:cubicBezTo>
                  <a:cubicBezTo>
                    <a:pt x="0" y="18"/>
                    <a:pt x="4" y="4"/>
                    <a:pt x="13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4833" y="929"/>
              <a:ext cx="509" cy="816"/>
            </a:xfrm>
            <a:custGeom>
              <a:avLst/>
              <a:gdLst>
                <a:gd name="T0" fmla="*/ 97 w 215"/>
                <a:gd name="T1" fmla="*/ 344 h 344"/>
                <a:gd name="T2" fmla="*/ 215 w 215"/>
                <a:gd name="T3" fmla="*/ 0 h 344"/>
                <a:gd name="T4" fmla="*/ 97 w 215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344">
                  <a:moveTo>
                    <a:pt x="97" y="344"/>
                  </a:moveTo>
                  <a:cubicBezTo>
                    <a:pt x="0" y="242"/>
                    <a:pt x="94" y="37"/>
                    <a:pt x="215" y="0"/>
                  </a:cubicBezTo>
                  <a:cubicBezTo>
                    <a:pt x="124" y="43"/>
                    <a:pt x="35" y="245"/>
                    <a:pt x="97" y="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5313" y="981"/>
              <a:ext cx="491" cy="831"/>
            </a:xfrm>
            <a:custGeom>
              <a:avLst/>
              <a:gdLst>
                <a:gd name="T0" fmla="*/ 0 w 207"/>
                <a:gd name="T1" fmla="*/ 350 h 350"/>
                <a:gd name="T2" fmla="*/ 112 w 207"/>
                <a:gd name="T3" fmla="*/ 0 h 350"/>
                <a:gd name="T4" fmla="*/ 0 w 207"/>
                <a:gd name="T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350">
                  <a:moveTo>
                    <a:pt x="0" y="350"/>
                  </a:moveTo>
                  <a:cubicBezTo>
                    <a:pt x="81" y="297"/>
                    <a:pt x="167" y="88"/>
                    <a:pt x="112" y="0"/>
                  </a:cubicBezTo>
                  <a:cubicBezTo>
                    <a:pt x="207" y="101"/>
                    <a:pt x="121" y="315"/>
                    <a:pt x="0" y="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5323" y="915"/>
              <a:ext cx="206" cy="456"/>
            </a:xfrm>
            <a:custGeom>
              <a:avLst/>
              <a:gdLst>
                <a:gd name="T0" fmla="*/ 39 w 87"/>
                <a:gd name="T1" fmla="*/ 1 h 192"/>
                <a:gd name="T2" fmla="*/ 87 w 87"/>
                <a:gd name="T3" fmla="*/ 13 h 192"/>
                <a:gd name="T4" fmla="*/ 0 w 87"/>
                <a:gd name="T5" fmla="*/ 192 h 192"/>
                <a:gd name="T6" fmla="*/ 39 w 87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92">
                  <a:moveTo>
                    <a:pt x="39" y="1"/>
                  </a:moveTo>
                  <a:cubicBezTo>
                    <a:pt x="54" y="0"/>
                    <a:pt x="78" y="7"/>
                    <a:pt x="87" y="13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5119" y="1371"/>
              <a:ext cx="204" cy="455"/>
            </a:xfrm>
            <a:custGeom>
              <a:avLst/>
              <a:gdLst>
                <a:gd name="T0" fmla="*/ 47 w 86"/>
                <a:gd name="T1" fmla="*/ 191 h 192"/>
                <a:gd name="T2" fmla="*/ 0 w 86"/>
                <a:gd name="T3" fmla="*/ 179 h 192"/>
                <a:gd name="T4" fmla="*/ 86 w 86"/>
                <a:gd name="T5" fmla="*/ 0 h 192"/>
                <a:gd name="T6" fmla="*/ 47 w 86"/>
                <a:gd name="T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92">
                  <a:moveTo>
                    <a:pt x="47" y="191"/>
                  </a:moveTo>
                  <a:cubicBezTo>
                    <a:pt x="32" y="192"/>
                    <a:pt x="8" y="186"/>
                    <a:pt x="0" y="179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47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7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1" y="0"/>
            <a:ext cx="12192000" cy="2942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653143" y="1593066"/>
            <a:ext cx="4373952" cy="4471184"/>
            <a:chOff x="1367228" y="940110"/>
            <a:chExt cx="4835524" cy="4932363"/>
          </a:xfrm>
        </p:grpSpPr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1367228" y="4704073"/>
              <a:ext cx="1536700" cy="827088"/>
            </a:xfrm>
            <a:custGeom>
              <a:avLst/>
              <a:gdLst>
                <a:gd name="T0" fmla="*/ 0 w 968"/>
                <a:gd name="T1" fmla="*/ 214 h 521"/>
                <a:gd name="T2" fmla="*/ 781 w 968"/>
                <a:gd name="T3" fmla="*/ 0 h 521"/>
                <a:gd name="T4" fmla="*/ 968 w 968"/>
                <a:gd name="T5" fmla="*/ 130 h 521"/>
                <a:gd name="T6" fmla="*/ 797 w 968"/>
                <a:gd name="T7" fmla="*/ 521 h 521"/>
                <a:gd name="T8" fmla="*/ 694 w 968"/>
                <a:gd name="T9" fmla="*/ 484 h 521"/>
                <a:gd name="T10" fmla="*/ 100 w 968"/>
                <a:gd name="T11" fmla="*/ 248 h 521"/>
                <a:gd name="T12" fmla="*/ 0 w 968"/>
                <a:gd name="T13" fmla="*/ 21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521">
                  <a:moveTo>
                    <a:pt x="0" y="214"/>
                  </a:moveTo>
                  <a:lnTo>
                    <a:pt x="781" y="0"/>
                  </a:lnTo>
                  <a:lnTo>
                    <a:pt x="968" y="130"/>
                  </a:lnTo>
                  <a:lnTo>
                    <a:pt x="797" y="521"/>
                  </a:lnTo>
                  <a:lnTo>
                    <a:pt x="694" y="484"/>
                  </a:lnTo>
                  <a:lnTo>
                    <a:pt x="100" y="248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1398978" y="4958073"/>
              <a:ext cx="4803774" cy="914400"/>
            </a:xfrm>
            <a:custGeom>
              <a:avLst/>
              <a:gdLst>
                <a:gd name="T0" fmla="*/ 690 w 2665"/>
                <a:gd name="T1" fmla="*/ 318 h 507"/>
                <a:gd name="T2" fmla="*/ 0 w 2665"/>
                <a:gd name="T3" fmla="*/ 47 h 507"/>
                <a:gd name="T4" fmla="*/ 0 w 2665"/>
                <a:gd name="T5" fmla="*/ 129 h 507"/>
                <a:gd name="T6" fmla="*/ 639 w 2665"/>
                <a:gd name="T7" fmla="*/ 369 h 507"/>
                <a:gd name="T8" fmla="*/ 1627 w 2665"/>
                <a:gd name="T9" fmla="*/ 507 h 507"/>
                <a:gd name="T10" fmla="*/ 2665 w 2665"/>
                <a:gd name="T11" fmla="*/ 121 h 507"/>
                <a:gd name="T12" fmla="*/ 2663 w 2665"/>
                <a:gd name="T13" fmla="*/ 58 h 507"/>
                <a:gd name="T14" fmla="*/ 1258 w 2665"/>
                <a:gd name="T15" fmla="*/ 56 h 507"/>
                <a:gd name="T16" fmla="*/ 690 w 2665"/>
                <a:gd name="T17" fmla="*/ 31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5" h="507">
                  <a:moveTo>
                    <a:pt x="690" y="318"/>
                  </a:moveTo>
                  <a:cubicBezTo>
                    <a:pt x="690" y="318"/>
                    <a:pt x="300" y="0"/>
                    <a:pt x="0" y="4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2" y="107"/>
                    <a:pt x="639" y="369"/>
                  </a:cubicBezTo>
                  <a:cubicBezTo>
                    <a:pt x="1627" y="507"/>
                    <a:pt x="1627" y="507"/>
                    <a:pt x="1627" y="507"/>
                  </a:cubicBezTo>
                  <a:cubicBezTo>
                    <a:pt x="2665" y="121"/>
                    <a:pt x="2665" y="121"/>
                    <a:pt x="2665" y="121"/>
                  </a:cubicBezTo>
                  <a:cubicBezTo>
                    <a:pt x="2663" y="58"/>
                    <a:pt x="2663" y="58"/>
                    <a:pt x="2663" y="58"/>
                  </a:cubicBezTo>
                  <a:cubicBezTo>
                    <a:pt x="1258" y="56"/>
                    <a:pt x="1258" y="56"/>
                    <a:pt x="1258" y="56"/>
                  </a:cubicBezTo>
                  <a:lnTo>
                    <a:pt x="690" y="3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2632465" y="4864410"/>
              <a:ext cx="3565524" cy="881063"/>
            </a:xfrm>
            <a:custGeom>
              <a:avLst/>
              <a:gdLst>
                <a:gd name="T0" fmla="*/ 0 w 2246"/>
                <a:gd name="T1" fmla="*/ 420 h 555"/>
                <a:gd name="T2" fmla="*/ 1067 w 2246"/>
                <a:gd name="T3" fmla="*/ 555 h 555"/>
                <a:gd name="T4" fmla="*/ 2246 w 2246"/>
                <a:gd name="T5" fmla="*/ 125 h 555"/>
                <a:gd name="T6" fmla="*/ 1191 w 2246"/>
                <a:gd name="T7" fmla="*/ 0 h 555"/>
                <a:gd name="T8" fmla="*/ 0 w 2246"/>
                <a:gd name="T9" fmla="*/ 42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555">
                  <a:moveTo>
                    <a:pt x="0" y="420"/>
                  </a:moveTo>
                  <a:lnTo>
                    <a:pt x="1067" y="555"/>
                  </a:lnTo>
                  <a:lnTo>
                    <a:pt x="2246" y="125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2632465" y="4864410"/>
              <a:ext cx="3514724" cy="760413"/>
            </a:xfrm>
            <a:custGeom>
              <a:avLst/>
              <a:gdLst>
                <a:gd name="T0" fmla="*/ 0 w 2214"/>
                <a:gd name="T1" fmla="*/ 420 h 479"/>
                <a:gd name="T2" fmla="*/ 1035 w 2214"/>
                <a:gd name="T3" fmla="*/ 479 h 479"/>
                <a:gd name="T4" fmla="*/ 2214 w 2214"/>
                <a:gd name="T5" fmla="*/ 48 h 479"/>
                <a:gd name="T6" fmla="*/ 1191 w 2214"/>
                <a:gd name="T7" fmla="*/ 0 h 479"/>
                <a:gd name="T8" fmla="*/ 0 w 2214"/>
                <a:gd name="T9" fmla="*/ 42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4" h="479">
                  <a:moveTo>
                    <a:pt x="0" y="420"/>
                  </a:moveTo>
                  <a:lnTo>
                    <a:pt x="1035" y="479"/>
                  </a:lnTo>
                  <a:lnTo>
                    <a:pt x="2214" y="48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2654690" y="4819960"/>
              <a:ext cx="3454399" cy="723900"/>
            </a:xfrm>
            <a:custGeom>
              <a:avLst/>
              <a:gdLst>
                <a:gd name="T0" fmla="*/ 1037 w 1917"/>
                <a:gd name="T1" fmla="*/ 25 h 402"/>
                <a:gd name="T2" fmla="*/ 1917 w 1917"/>
                <a:gd name="T3" fmla="*/ 0 h 402"/>
                <a:gd name="T4" fmla="*/ 906 w 1917"/>
                <a:gd name="T5" fmla="*/ 402 h 402"/>
                <a:gd name="T6" fmla="*/ 0 w 1917"/>
                <a:gd name="T7" fmla="*/ 390 h 402"/>
                <a:gd name="T8" fmla="*/ 1037 w 1917"/>
                <a:gd name="T9" fmla="*/ 2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402">
                  <a:moveTo>
                    <a:pt x="1037" y="25"/>
                  </a:moveTo>
                  <a:cubicBezTo>
                    <a:pt x="1037" y="25"/>
                    <a:pt x="1703" y="67"/>
                    <a:pt x="1917" y="0"/>
                  </a:cubicBezTo>
                  <a:cubicBezTo>
                    <a:pt x="906" y="402"/>
                    <a:pt x="906" y="402"/>
                    <a:pt x="906" y="402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1037" y="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1391040" y="4110348"/>
              <a:ext cx="3132137" cy="1420813"/>
            </a:xfrm>
            <a:custGeom>
              <a:avLst/>
              <a:gdLst>
                <a:gd name="T0" fmla="*/ 689 w 1738"/>
                <a:gd name="T1" fmla="*/ 789 h 789"/>
                <a:gd name="T2" fmla="*/ 0 w 1738"/>
                <a:gd name="T3" fmla="*/ 465 h 789"/>
                <a:gd name="T4" fmla="*/ 1250 w 1738"/>
                <a:gd name="T5" fmla="*/ 0 h 789"/>
                <a:gd name="T6" fmla="*/ 1738 w 1738"/>
                <a:gd name="T7" fmla="*/ 419 h 789"/>
                <a:gd name="T8" fmla="*/ 689 w 1738"/>
                <a:gd name="T9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8" h="789">
                  <a:moveTo>
                    <a:pt x="689" y="789"/>
                  </a:moveTo>
                  <a:cubicBezTo>
                    <a:pt x="689" y="789"/>
                    <a:pt x="333" y="454"/>
                    <a:pt x="0" y="465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1250" y="0"/>
                    <a:pt x="1647" y="17"/>
                    <a:pt x="1738" y="419"/>
                  </a:cubicBezTo>
                  <a:lnTo>
                    <a:pt x="689" y="7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1406915" y="3997635"/>
              <a:ext cx="3116262" cy="1533525"/>
            </a:xfrm>
            <a:custGeom>
              <a:avLst/>
              <a:gdLst>
                <a:gd name="T0" fmla="*/ 680 w 1729"/>
                <a:gd name="T1" fmla="*/ 851 h 851"/>
                <a:gd name="T2" fmla="*/ 0 w 1729"/>
                <a:gd name="T3" fmla="*/ 479 h 851"/>
                <a:gd name="T4" fmla="*/ 1243 w 1729"/>
                <a:gd name="T5" fmla="*/ 0 h 851"/>
                <a:gd name="T6" fmla="*/ 1729 w 1729"/>
                <a:gd name="T7" fmla="*/ 481 h 851"/>
                <a:gd name="T8" fmla="*/ 680 w 1729"/>
                <a:gd name="T9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851">
                  <a:moveTo>
                    <a:pt x="680" y="851"/>
                  </a:moveTo>
                  <a:cubicBezTo>
                    <a:pt x="680" y="851"/>
                    <a:pt x="420" y="471"/>
                    <a:pt x="0" y="479"/>
                  </a:cubicBezTo>
                  <a:cubicBezTo>
                    <a:pt x="1243" y="0"/>
                    <a:pt x="1243" y="0"/>
                    <a:pt x="1243" y="0"/>
                  </a:cubicBezTo>
                  <a:cubicBezTo>
                    <a:pt x="1243" y="0"/>
                    <a:pt x="1574" y="109"/>
                    <a:pt x="1729" y="481"/>
                  </a:cubicBezTo>
                  <a:lnTo>
                    <a:pt x="680" y="8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4324740" y="940110"/>
              <a:ext cx="627062" cy="627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4485077" y="1524310"/>
              <a:ext cx="160337" cy="149225"/>
            </a:xfrm>
            <a:custGeom>
              <a:avLst/>
              <a:gdLst>
                <a:gd name="T0" fmla="*/ 0 w 101"/>
                <a:gd name="T1" fmla="*/ 0 h 94"/>
                <a:gd name="T2" fmla="*/ 8 w 101"/>
                <a:gd name="T3" fmla="*/ 94 h 94"/>
                <a:gd name="T4" fmla="*/ 101 w 101"/>
                <a:gd name="T5" fmla="*/ 16 h 94"/>
                <a:gd name="T6" fmla="*/ 0 w 101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4">
                  <a:moveTo>
                    <a:pt x="0" y="0"/>
                  </a:moveTo>
                  <a:lnTo>
                    <a:pt x="8" y="94"/>
                  </a:lnTo>
                  <a:lnTo>
                    <a:pt x="10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4534290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4534290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452794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4556515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4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4653352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653352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464859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4675577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5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726377" y="1098860"/>
              <a:ext cx="28575" cy="171450"/>
            </a:xfrm>
            <a:custGeom>
              <a:avLst/>
              <a:gdLst>
                <a:gd name="T0" fmla="*/ 1 w 16"/>
                <a:gd name="T1" fmla="*/ 1 h 95"/>
                <a:gd name="T2" fmla="*/ 14 w 16"/>
                <a:gd name="T3" fmla="*/ 11 h 95"/>
                <a:gd name="T4" fmla="*/ 14 w 16"/>
                <a:gd name="T5" fmla="*/ 89 h 95"/>
                <a:gd name="T6" fmla="*/ 10 w 16"/>
                <a:gd name="T7" fmla="*/ 95 h 95"/>
                <a:gd name="T8" fmla="*/ 10 w 16"/>
                <a:gd name="T9" fmla="*/ 33 h 95"/>
                <a:gd name="T10" fmla="*/ 5 w 16"/>
                <a:gd name="T11" fmla="*/ 26 h 95"/>
                <a:gd name="T12" fmla="*/ 0 w 1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5">
                  <a:moveTo>
                    <a:pt x="1" y="1"/>
                  </a:moveTo>
                  <a:cubicBezTo>
                    <a:pt x="1" y="1"/>
                    <a:pt x="13" y="7"/>
                    <a:pt x="14" y="11"/>
                  </a:cubicBezTo>
                  <a:cubicBezTo>
                    <a:pt x="14" y="15"/>
                    <a:pt x="14" y="89"/>
                    <a:pt x="14" y="89"/>
                  </a:cubicBezTo>
                  <a:cubicBezTo>
                    <a:pt x="14" y="89"/>
                    <a:pt x="16" y="95"/>
                    <a:pt x="10" y="9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48"/>
            <p:cNvSpPr>
              <a:spLocks noChangeArrowheads="1"/>
            </p:cNvSpPr>
            <p:nvPr/>
          </p:nvSpPr>
          <p:spPr bwMode="auto">
            <a:xfrm>
              <a:off x="3481778" y="3721410"/>
              <a:ext cx="1058862" cy="1060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3750065" y="4708835"/>
              <a:ext cx="271462" cy="254000"/>
            </a:xfrm>
            <a:custGeom>
              <a:avLst/>
              <a:gdLst>
                <a:gd name="T0" fmla="*/ 0 w 171"/>
                <a:gd name="T1" fmla="*/ 0 h 160"/>
                <a:gd name="T2" fmla="*/ 15 w 171"/>
                <a:gd name="T3" fmla="*/ 160 h 160"/>
                <a:gd name="T4" fmla="*/ 171 w 171"/>
                <a:gd name="T5" fmla="*/ 27 h 160"/>
                <a:gd name="T6" fmla="*/ 0 w 171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60">
                  <a:moveTo>
                    <a:pt x="0" y="0"/>
                  </a:moveTo>
                  <a:lnTo>
                    <a:pt x="15" y="160"/>
                  </a:lnTo>
                  <a:lnTo>
                    <a:pt x="1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auto">
            <a:xfrm>
              <a:off x="4805752" y="3510273"/>
              <a:ext cx="693737" cy="69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81965" y="4154798"/>
              <a:ext cx="179387" cy="166688"/>
            </a:xfrm>
            <a:custGeom>
              <a:avLst/>
              <a:gdLst>
                <a:gd name="T0" fmla="*/ 0 w 113"/>
                <a:gd name="T1" fmla="*/ 0 h 105"/>
                <a:gd name="T2" fmla="*/ 9 w 113"/>
                <a:gd name="T3" fmla="*/ 105 h 105"/>
                <a:gd name="T4" fmla="*/ 113 w 113"/>
                <a:gd name="T5" fmla="*/ 17 h 105"/>
                <a:gd name="T6" fmla="*/ 0 w 113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5">
                  <a:moveTo>
                    <a:pt x="0" y="0"/>
                  </a:moveTo>
                  <a:lnTo>
                    <a:pt x="9" y="105"/>
                  </a:lnTo>
                  <a:lnTo>
                    <a:pt x="11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8" name="Oval 52"/>
            <p:cNvSpPr>
              <a:spLocks noChangeArrowheads="1"/>
            </p:cNvSpPr>
            <p:nvPr/>
          </p:nvSpPr>
          <p:spPr bwMode="auto">
            <a:xfrm>
              <a:off x="4421577" y="2583173"/>
              <a:ext cx="838200" cy="838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" name="Freeform 53"/>
            <p:cNvSpPr>
              <a:spLocks/>
            </p:cNvSpPr>
            <p:nvPr/>
          </p:nvSpPr>
          <p:spPr bwMode="auto">
            <a:xfrm>
              <a:off x="4634302" y="3364223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0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" name="Oval 54"/>
            <p:cNvSpPr>
              <a:spLocks noChangeArrowheads="1"/>
            </p:cNvSpPr>
            <p:nvPr/>
          </p:nvSpPr>
          <p:spPr bwMode="auto">
            <a:xfrm>
              <a:off x="3637353" y="1706873"/>
              <a:ext cx="838200" cy="8366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" name="Freeform 55"/>
            <p:cNvSpPr>
              <a:spLocks/>
            </p:cNvSpPr>
            <p:nvPr/>
          </p:nvSpPr>
          <p:spPr bwMode="auto">
            <a:xfrm>
              <a:off x="3850077" y="2486335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2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2" name="Oval 56"/>
            <p:cNvSpPr>
              <a:spLocks noChangeArrowheads="1"/>
            </p:cNvSpPr>
            <p:nvPr/>
          </p:nvSpPr>
          <p:spPr bwMode="auto">
            <a:xfrm>
              <a:off x="5507427" y="2614923"/>
              <a:ext cx="663575" cy="661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3" name="Freeform 57"/>
            <p:cNvSpPr>
              <a:spLocks/>
            </p:cNvSpPr>
            <p:nvPr/>
          </p:nvSpPr>
          <p:spPr bwMode="auto">
            <a:xfrm>
              <a:off x="5674115" y="3232460"/>
              <a:ext cx="171450" cy="158750"/>
            </a:xfrm>
            <a:custGeom>
              <a:avLst/>
              <a:gdLst>
                <a:gd name="T0" fmla="*/ 0 w 108"/>
                <a:gd name="T1" fmla="*/ 0 h 100"/>
                <a:gd name="T2" fmla="*/ 9 w 108"/>
                <a:gd name="T3" fmla="*/ 100 h 100"/>
                <a:gd name="T4" fmla="*/ 108 w 108"/>
                <a:gd name="T5" fmla="*/ 16 h 100"/>
                <a:gd name="T6" fmla="*/ 0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0" y="0"/>
                  </a:moveTo>
                  <a:lnTo>
                    <a:pt x="9" y="100"/>
                  </a:lnTo>
                  <a:lnTo>
                    <a:pt x="10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4" name="Oval 58"/>
            <p:cNvSpPr>
              <a:spLocks noChangeArrowheads="1"/>
            </p:cNvSpPr>
            <p:nvPr/>
          </p:nvSpPr>
          <p:spPr bwMode="auto">
            <a:xfrm>
              <a:off x="2935678" y="952810"/>
              <a:ext cx="661987" cy="6635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5" name="Freeform 59"/>
            <p:cNvSpPr>
              <a:spLocks/>
            </p:cNvSpPr>
            <p:nvPr/>
          </p:nvSpPr>
          <p:spPr bwMode="auto">
            <a:xfrm>
              <a:off x="3259528" y="1570348"/>
              <a:ext cx="169862" cy="158750"/>
            </a:xfrm>
            <a:custGeom>
              <a:avLst/>
              <a:gdLst>
                <a:gd name="T0" fmla="*/ 107 w 107"/>
                <a:gd name="T1" fmla="*/ 0 h 100"/>
                <a:gd name="T2" fmla="*/ 98 w 107"/>
                <a:gd name="T3" fmla="*/ 100 h 100"/>
                <a:gd name="T4" fmla="*/ 0 w 107"/>
                <a:gd name="T5" fmla="*/ 17 h 100"/>
                <a:gd name="T6" fmla="*/ 107 w 107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0">
                  <a:moveTo>
                    <a:pt x="107" y="0"/>
                  </a:moveTo>
                  <a:lnTo>
                    <a:pt x="98" y="100"/>
                  </a:lnTo>
                  <a:lnTo>
                    <a:pt x="0" y="1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6" name="Oval 60"/>
            <p:cNvSpPr>
              <a:spLocks noChangeArrowheads="1"/>
            </p:cNvSpPr>
            <p:nvPr/>
          </p:nvSpPr>
          <p:spPr bwMode="auto">
            <a:xfrm>
              <a:off x="1989528" y="1298885"/>
              <a:ext cx="661987" cy="6635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7" name="Freeform 61"/>
            <p:cNvSpPr>
              <a:spLocks/>
            </p:cNvSpPr>
            <p:nvPr/>
          </p:nvSpPr>
          <p:spPr bwMode="auto">
            <a:xfrm>
              <a:off x="2313378" y="1916423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8" name="Oval 62"/>
            <p:cNvSpPr>
              <a:spLocks noChangeArrowheads="1"/>
            </p:cNvSpPr>
            <p:nvPr/>
          </p:nvSpPr>
          <p:spPr bwMode="auto">
            <a:xfrm>
              <a:off x="1560903" y="2164073"/>
              <a:ext cx="663575" cy="6635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9" name="Freeform 63"/>
            <p:cNvSpPr>
              <a:spLocks/>
            </p:cNvSpPr>
            <p:nvPr/>
          </p:nvSpPr>
          <p:spPr bwMode="auto">
            <a:xfrm>
              <a:off x="1886340" y="2781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0" name="Oval 64"/>
            <p:cNvSpPr>
              <a:spLocks noChangeArrowheads="1"/>
            </p:cNvSpPr>
            <p:nvPr/>
          </p:nvSpPr>
          <p:spPr bwMode="auto">
            <a:xfrm>
              <a:off x="3523053" y="2845110"/>
              <a:ext cx="663575" cy="6635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1" name="Freeform 65"/>
            <p:cNvSpPr>
              <a:spLocks/>
            </p:cNvSpPr>
            <p:nvPr/>
          </p:nvSpPr>
          <p:spPr bwMode="auto">
            <a:xfrm>
              <a:off x="3846902" y="3462648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2" name="Oval 66"/>
            <p:cNvSpPr>
              <a:spLocks noChangeArrowheads="1"/>
            </p:cNvSpPr>
            <p:nvPr/>
          </p:nvSpPr>
          <p:spPr bwMode="auto">
            <a:xfrm>
              <a:off x="1560903" y="3051485"/>
              <a:ext cx="663575" cy="6635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3" name="Freeform 67"/>
            <p:cNvSpPr>
              <a:spLocks/>
            </p:cNvSpPr>
            <p:nvPr/>
          </p:nvSpPr>
          <p:spPr bwMode="auto">
            <a:xfrm>
              <a:off x="1886340" y="3670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4" name="Oval 68"/>
            <p:cNvSpPr>
              <a:spLocks noChangeArrowheads="1"/>
            </p:cNvSpPr>
            <p:nvPr/>
          </p:nvSpPr>
          <p:spPr bwMode="auto">
            <a:xfrm>
              <a:off x="2376878" y="2983223"/>
              <a:ext cx="925512" cy="92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5" name="Freeform 69"/>
            <p:cNvSpPr>
              <a:spLocks/>
            </p:cNvSpPr>
            <p:nvPr/>
          </p:nvSpPr>
          <p:spPr bwMode="auto">
            <a:xfrm>
              <a:off x="2829315" y="3845235"/>
              <a:ext cx="239712" cy="222250"/>
            </a:xfrm>
            <a:custGeom>
              <a:avLst/>
              <a:gdLst>
                <a:gd name="T0" fmla="*/ 151 w 151"/>
                <a:gd name="T1" fmla="*/ 0 h 140"/>
                <a:gd name="T2" fmla="*/ 137 w 151"/>
                <a:gd name="T3" fmla="*/ 140 h 140"/>
                <a:gd name="T4" fmla="*/ 0 w 151"/>
                <a:gd name="T5" fmla="*/ 24 h 140"/>
                <a:gd name="T6" fmla="*/ 151 w 151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40">
                  <a:moveTo>
                    <a:pt x="151" y="0"/>
                  </a:moveTo>
                  <a:lnTo>
                    <a:pt x="137" y="140"/>
                  </a:lnTo>
                  <a:lnTo>
                    <a:pt x="0" y="2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6" name="Oval 70"/>
            <p:cNvSpPr>
              <a:spLocks noChangeArrowheads="1"/>
            </p:cNvSpPr>
            <p:nvPr/>
          </p:nvSpPr>
          <p:spPr bwMode="auto">
            <a:xfrm>
              <a:off x="2641990" y="2022785"/>
              <a:ext cx="765175" cy="766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7" name="Freeform 71"/>
            <p:cNvSpPr>
              <a:spLocks/>
            </p:cNvSpPr>
            <p:nvPr/>
          </p:nvSpPr>
          <p:spPr bwMode="auto">
            <a:xfrm>
              <a:off x="3016640" y="2737160"/>
              <a:ext cx="195262" cy="184150"/>
            </a:xfrm>
            <a:custGeom>
              <a:avLst/>
              <a:gdLst>
                <a:gd name="T0" fmla="*/ 123 w 123"/>
                <a:gd name="T1" fmla="*/ 0 h 116"/>
                <a:gd name="T2" fmla="*/ 113 w 123"/>
                <a:gd name="T3" fmla="*/ 116 h 116"/>
                <a:gd name="T4" fmla="*/ 0 w 123"/>
                <a:gd name="T5" fmla="*/ 19 h 116"/>
                <a:gd name="T6" fmla="*/ 123 w 12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6">
                  <a:moveTo>
                    <a:pt x="123" y="0"/>
                  </a:moveTo>
                  <a:lnTo>
                    <a:pt x="113" y="116"/>
                  </a:lnTo>
                  <a:lnTo>
                    <a:pt x="0" y="1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8" name="Oval 72"/>
            <p:cNvSpPr>
              <a:spLocks noChangeArrowheads="1"/>
            </p:cNvSpPr>
            <p:nvPr/>
          </p:nvSpPr>
          <p:spPr bwMode="auto">
            <a:xfrm>
              <a:off x="4875602" y="1579873"/>
              <a:ext cx="795337" cy="7953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9" name="Freeform 73"/>
            <p:cNvSpPr>
              <a:spLocks/>
            </p:cNvSpPr>
            <p:nvPr/>
          </p:nvSpPr>
          <p:spPr bwMode="auto">
            <a:xfrm>
              <a:off x="5078802" y="2321235"/>
              <a:ext cx="203200" cy="188913"/>
            </a:xfrm>
            <a:custGeom>
              <a:avLst/>
              <a:gdLst>
                <a:gd name="T0" fmla="*/ 0 w 128"/>
                <a:gd name="T1" fmla="*/ 0 h 119"/>
                <a:gd name="T2" fmla="*/ 10 w 128"/>
                <a:gd name="T3" fmla="*/ 119 h 119"/>
                <a:gd name="T4" fmla="*/ 128 w 128"/>
                <a:gd name="T5" fmla="*/ 19 h 119"/>
                <a:gd name="T6" fmla="*/ 0 w 12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9">
                  <a:moveTo>
                    <a:pt x="0" y="0"/>
                  </a:moveTo>
                  <a:lnTo>
                    <a:pt x="10" y="119"/>
                  </a:lnTo>
                  <a:lnTo>
                    <a:pt x="128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0" name="Freeform 74"/>
            <p:cNvSpPr>
              <a:spLocks/>
            </p:cNvSpPr>
            <p:nvPr/>
          </p:nvSpPr>
          <p:spPr bwMode="auto">
            <a:xfrm>
              <a:off x="3650053" y="3942073"/>
              <a:ext cx="736600" cy="330200"/>
            </a:xfrm>
            <a:custGeom>
              <a:avLst/>
              <a:gdLst>
                <a:gd name="T0" fmla="*/ 230 w 464"/>
                <a:gd name="T1" fmla="*/ 208 h 208"/>
                <a:gd name="T2" fmla="*/ 0 w 464"/>
                <a:gd name="T3" fmla="*/ 105 h 208"/>
                <a:gd name="T4" fmla="*/ 237 w 464"/>
                <a:gd name="T5" fmla="*/ 0 h 208"/>
                <a:gd name="T6" fmla="*/ 464 w 464"/>
                <a:gd name="T7" fmla="*/ 101 h 208"/>
                <a:gd name="T8" fmla="*/ 230 w 46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208">
                  <a:moveTo>
                    <a:pt x="230" y="208"/>
                  </a:moveTo>
                  <a:lnTo>
                    <a:pt x="0" y="105"/>
                  </a:lnTo>
                  <a:lnTo>
                    <a:pt x="237" y="0"/>
                  </a:lnTo>
                  <a:lnTo>
                    <a:pt x="464" y="101"/>
                  </a:lnTo>
                  <a:lnTo>
                    <a:pt x="230" y="2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1" name="Rectangle 75"/>
            <p:cNvSpPr>
              <a:spLocks noChangeArrowheads="1"/>
            </p:cNvSpPr>
            <p:nvPr/>
          </p:nvSpPr>
          <p:spPr bwMode="auto">
            <a:xfrm>
              <a:off x="4354902" y="4097648"/>
              <a:ext cx="23812" cy="2428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2" name="Oval 76"/>
            <p:cNvSpPr>
              <a:spLocks noChangeArrowheads="1"/>
            </p:cNvSpPr>
            <p:nvPr/>
          </p:nvSpPr>
          <p:spPr bwMode="auto">
            <a:xfrm>
              <a:off x="4329502" y="4311960"/>
              <a:ext cx="74612" cy="7302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3" name="Freeform 77"/>
            <p:cNvSpPr>
              <a:spLocks/>
            </p:cNvSpPr>
            <p:nvPr/>
          </p:nvSpPr>
          <p:spPr bwMode="auto">
            <a:xfrm>
              <a:off x="4321565" y="4351648"/>
              <a:ext cx="53975" cy="161925"/>
            </a:xfrm>
            <a:custGeom>
              <a:avLst/>
              <a:gdLst>
                <a:gd name="T0" fmla="*/ 16 w 30"/>
                <a:gd name="T1" fmla="*/ 5 h 90"/>
                <a:gd name="T2" fmla="*/ 7 w 30"/>
                <a:gd name="T3" fmla="*/ 90 h 90"/>
                <a:gd name="T4" fmla="*/ 30 w 30"/>
                <a:gd name="T5" fmla="*/ 90 h 90"/>
                <a:gd name="T6" fmla="*/ 30 w 30"/>
                <a:gd name="T7" fmla="*/ 0 h 90"/>
                <a:gd name="T8" fmla="*/ 16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6" y="5"/>
                  </a:moveTo>
                  <a:cubicBezTo>
                    <a:pt x="16" y="5"/>
                    <a:pt x="0" y="38"/>
                    <a:pt x="7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6" y="7"/>
                    <a:pt x="16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4" name="Freeform 78"/>
            <p:cNvSpPr>
              <a:spLocks/>
            </p:cNvSpPr>
            <p:nvPr/>
          </p:nvSpPr>
          <p:spPr bwMode="auto">
            <a:xfrm>
              <a:off x="4362840" y="4351648"/>
              <a:ext cx="53975" cy="161925"/>
            </a:xfrm>
            <a:custGeom>
              <a:avLst/>
              <a:gdLst>
                <a:gd name="T0" fmla="*/ 14 w 30"/>
                <a:gd name="T1" fmla="*/ 5 h 90"/>
                <a:gd name="T2" fmla="*/ 23 w 30"/>
                <a:gd name="T3" fmla="*/ 90 h 90"/>
                <a:gd name="T4" fmla="*/ 0 w 30"/>
                <a:gd name="T5" fmla="*/ 90 h 90"/>
                <a:gd name="T6" fmla="*/ 0 w 30"/>
                <a:gd name="T7" fmla="*/ 0 h 90"/>
                <a:gd name="T8" fmla="*/ 14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4" y="5"/>
                  </a:moveTo>
                  <a:cubicBezTo>
                    <a:pt x="14" y="5"/>
                    <a:pt x="30" y="38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7"/>
                    <a:pt x="1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5" name="Freeform 79"/>
            <p:cNvSpPr>
              <a:spLocks/>
            </p:cNvSpPr>
            <p:nvPr/>
          </p:nvSpPr>
          <p:spPr bwMode="auto">
            <a:xfrm>
              <a:off x="3796102" y="4205598"/>
              <a:ext cx="425450" cy="319088"/>
            </a:xfrm>
            <a:custGeom>
              <a:avLst/>
              <a:gdLst>
                <a:gd name="T0" fmla="*/ 236 w 236"/>
                <a:gd name="T1" fmla="*/ 0 h 177"/>
                <a:gd name="T2" fmla="*/ 118 w 236"/>
                <a:gd name="T3" fmla="*/ 56 h 177"/>
                <a:gd name="T4" fmla="*/ 0 w 236"/>
                <a:gd name="T5" fmla="*/ 0 h 177"/>
                <a:gd name="T6" fmla="*/ 0 w 236"/>
                <a:gd name="T7" fmla="*/ 136 h 177"/>
                <a:gd name="T8" fmla="*/ 115 w 236"/>
                <a:gd name="T9" fmla="*/ 177 h 177"/>
                <a:gd name="T10" fmla="*/ 115 w 236"/>
                <a:gd name="T11" fmla="*/ 177 h 177"/>
                <a:gd name="T12" fmla="*/ 118 w 236"/>
                <a:gd name="T13" fmla="*/ 177 h 177"/>
                <a:gd name="T14" fmla="*/ 121 w 236"/>
                <a:gd name="T15" fmla="*/ 177 h 177"/>
                <a:gd name="T16" fmla="*/ 121 w 236"/>
                <a:gd name="T17" fmla="*/ 177 h 177"/>
                <a:gd name="T18" fmla="*/ 236 w 236"/>
                <a:gd name="T19" fmla="*/ 136 h 177"/>
                <a:gd name="T20" fmla="*/ 236 w 23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177">
                  <a:moveTo>
                    <a:pt x="236" y="0"/>
                  </a:moveTo>
                  <a:cubicBezTo>
                    <a:pt x="236" y="1"/>
                    <a:pt x="137" y="47"/>
                    <a:pt x="118" y="56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6"/>
                    <a:pt x="115" y="177"/>
                  </a:cubicBezTo>
                  <a:cubicBezTo>
                    <a:pt x="115" y="177"/>
                    <a:pt x="115" y="177"/>
                    <a:pt x="115" y="177"/>
                  </a:cubicBezTo>
                  <a:cubicBezTo>
                    <a:pt x="115" y="177"/>
                    <a:pt x="116" y="177"/>
                    <a:pt x="118" y="177"/>
                  </a:cubicBezTo>
                  <a:cubicBezTo>
                    <a:pt x="120" y="177"/>
                    <a:pt x="121" y="177"/>
                    <a:pt x="121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41" y="176"/>
                    <a:pt x="204" y="170"/>
                    <a:pt x="236" y="136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6" name="Freeform 80"/>
            <p:cNvSpPr>
              <a:spLocks noEditPoints="1"/>
            </p:cNvSpPr>
            <p:nvPr/>
          </p:nvSpPr>
          <p:spPr bwMode="auto">
            <a:xfrm>
              <a:off x="4958152" y="3621398"/>
              <a:ext cx="412750" cy="415925"/>
            </a:xfrm>
            <a:custGeom>
              <a:avLst/>
              <a:gdLst>
                <a:gd name="T0" fmla="*/ 147 w 229"/>
                <a:gd name="T1" fmla="*/ 112 h 231"/>
                <a:gd name="T2" fmla="*/ 141 w 229"/>
                <a:gd name="T3" fmla="*/ 98 h 231"/>
                <a:gd name="T4" fmla="*/ 141 w 229"/>
                <a:gd name="T5" fmla="*/ 44 h 231"/>
                <a:gd name="T6" fmla="*/ 147 w 229"/>
                <a:gd name="T7" fmla="*/ 37 h 231"/>
                <a:gd name="T8" fmla="*/ 148 w 229"/>
                <a:gd name="T9" fmla="*/ 37 h 231"/>
                <a:gd name="T10" fmla="*/ 148 w 229"/>
                <a:gd name="T11" fmla="*/ 13 h 231"/>
                <a:gd name="T12" fmla="*/ 147 w 229"/>
                <a:gd name="T13" fmla="*/ 13 h 231"/>
                <a:gd name="T14" fmla="*/ 147 w 229"/>
                <a:gd name="T15" fmla="*/ 12 h 231"/>
                <a:gd name="T16" fmla="*/ 114 w 229"/>
                <a:gd name="T17" fmla="*/ 0 h 231"/>
                <a:gd name="T18" fmla="*/ 81 w 229"/>
                <a:gd name="T19" fmla="*/ 12 h 231"/>
                <a:gd name="T20" fmla="*/ 81 w 229"/>
                <a:gd name="T21" fmla="*/ 13 h 231"/>
                <a:gd name="T22" fmla="*/ 80 w 229"/>
                <a:gd name="T23" fmla="*/ 13 h 231"/>
                <a:gd name="T24" fmla="*/ 80 w 229"/>
                <a:gd name="T25" fmla="*/ 37 h 231"/>
                <a:gd name="T26" fmla="*/ 81 w 229"/>
                <a:gd name="T27" fmla="*/ 37 h 231"/>
                <a:gd name="T28" fmla="*/ 91 w 229"/>
                <a:gd name="T29" fmla="*/ 44 h 231"/>
                <a:gd name="T30" fmla="*/ 91 w 229"/>
                <a:gd name="T31" fmla="*/ 98 h 231"/>
                <a:gd name="T32" fmla="*/ 83 w 229"/>
                <a:gd name="T33" fmla="*/ 112 h 231"/>
                <a:gd name="T34" fmla="*/ 31 w 229"/>
                <a:gd name="T35" fmla="*/ 212 h 231"/>
                <a:gd name="T36" fmla="*/ 115 w 229"/>
                <a:gd name="T37" fmla="*/ 230 h 231"/>
                <a:gd name="T38" fmla="*/ 198 w 229"/>
                <a:gd name="T39" fmla="*/ 212 h 231"/>
                <a:gd name="T40" fmla="*/ 147 w 229"/>
                <a:gd name="T41" fmla="*/ 112 h 231"/>
                <a:gd name="T42" fmla="*/ 145 w 229"/>
                <a:gd name="T43" fmla="*/ 213 h 231"/>
                <a:gd name="T44" fmla="*/ 182 w 229"/>
                <a:gd name="T45" fmla="*/ 187 h 231"/>
                <a:gd name="T46" fmla="*/ 150 w 229"/>
                <a:gd name="T47" fmla="*/ 134 h 231"/>
                <a:gd name="T48" fmla="*/ 193 w 229"/>
                <a:gd name="T49" fmla="*/ 190 h 231"/>
                <a:gd name="T50" fmla="*/ 145 w 229"/>
                <a:gd name="T51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231">
                  <a:moveTo>
                    <a:pt x="147" y="112"/>
                  </a:moveTo>
                  <a:cubicBezTo>
                    <a:pt x="147" y="112"/>
                    <a:pt x="141" y="109"/>
                    <a:pt x="141" y="98"/>
                  </a:cubicBezTo>
                  <a:cubicBezTo>
                    <a:pt x="141" y="89"/>
                    <a:pt x="141" y="55"/>
                    <a:pt x="141" y="44"/>
                  </a:cubicBezTo>
                  <a:cubicBezTo>
                    <a:pt x="145" y="42"/>
                    <a:pt x="147" y="40"/>
                    <a:pt x="147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7" y="13"/>
                    <a:pt x="147" y="13"/>
                    <a:pt x="147" y="12"/>
                  </a:cubicBezTo>
                  <a:cubicBezTo>
                    <a:pt x="147" y="5"/>
                    <a:pt x="132" y="0"/>
                    <a:pt x="114" y="0"/>
                  </a:cubicBezTo>
                  <a:cubicBezTo>
                    <a:pt x="96" y="0"/>
                    <a:pt x="81" y="5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9" y="231"/>
                    <a:pt x="105" y="231"/>
                    <a:pt x="115" y="230"/>
                  </a:cubicBezTo>
                  <a:cubicBezTo>
                    <a:pt x="124" y="231"/>
                    <a:pt x="170" y="231"/>
                    <a:pt x="198" y="212"/>
                  </a:cubicBezTo>
                  <a:cubicBezTo>
                    <a:pt x="229" y="190"/>
                    <a:pt x="159" y="119"/>
                    <a:pt x="147" y="112"/>
                  </a:cubicBezTo>
                  <a:close/>
                  <a:moveTo>
                    <a:pt x="145" y="213"/>
                  </a:moveTo>
                  <a:cubicBezTo>
                    <a:pt x="145" y="213"/>
                    <a:pt x="180" y="206"/>
                    <a:pt x="182" y="187"/>
                  </a:cubicBezTo>
                  <a:cubicBezTo>
                    <a:pt x="183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3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7" name="Freeform 81"/>
            <p:cNvSpPr>
              <a:spLocks noEditPoints="1"/>
            </p:cNvSpPr>
            <p:nvPr/>
          </p:nvSpPr>
          <p:spPr bwMode="auto">
            <a:xfrm>
              <a:off x="4588265" y="2746685"/>
              <a:ext cx="514350" cy="514350"/>
            </a:xfrm>
            <a:custGeom>
              <a:avLst/>
              <a:gdLst>
                <a:gd name="T0" fmla="*/ 143 w 286"/>
                <a:gd name="T1" fmla="*/ 0 h 286"/>
                <a:gd name="T2" fmla="*/ 0 w 286"/>
                <a:gd name="T3" fmla="*/ 143 h 286"/>
                <a:gd name="T4" fmla="*/ 143 w 286"/>
                <a:gd name="T5" fmla="*/ 286 h 286"/>
                <a:gd name="T6" fmla="*/ 286 w 286"/>
                <a:gd name="T7" fmla="*/ 143 h 286"/>
                <a:gd name="T8" fmla="*/ 143 w 286"/>
                <a:gd name="T9" fmla="*/ 0 h 286"/>
                <a:gd name="T10" fmla="*/ 143 w 286"/>
                <a:gd name="T11" fmla="*/ 279 h 286"/>
                <a:gd name="T12" fmla="*/ 7 w 286"/>
                <a:gd name="T13" fmla="*/ 143 h 286"/>
                <a:gd name="T14" fmla="*/ 143 w 286"/>
                <a:gd name="T15" fmla="*/ 6 h 286"/>
                <a:gd name="T16" fmla="*/ 280 w 286"/>
                <a:gd name="T17" fmla="*/ 143 h 286"/>
                <a:gd name="T18" fmla="*/ 143 w 286"/>
                <a:gd name="T19" fmla="*/ 279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2" y="286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143" y="279"/>
                  </a:moveTo>
                  <a:cubicBezTo>
                    <a:pt x="68" y="279"/>
                    <a:pt x="7" y="218"/>
                    <a:pt x="7" y="143"/>
                  </a:cubicBezTo>
                  <a:cubicBezTo>
                    <a:pt x="7" y="67"/>
                    <a:pt x="68" y="6"/>
                    <a:pt x="143" y="6"/>
                  </a:cubicBezTo>
                  <a:cubicBezTo>
                    <a:pt x="219" y="6"/>
                    <a:pt x="280" y="67"/>
                    <a:pt x="280" y="143"/>
                  </a:cubicBezTo>
                  <a:cubicBezTo>
                    <a:pt x="280" y="218"/>
                    <a:pt x="219" y="279"/>
                    <a:pt x="143" y="27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8" name="Freeform 82"/>
            <p:cNvSpPr>
              <a:spLocks/>
            </p:cNvSpPr>
            <p:nvPr/>
          </p:nvSpPr>
          <p:spPr bwMode="auto">
            <a:xfrm>
              <a:off x="4573977" y="2754623"/>
              <a:ext cx="579437" cy="508000"/>
            </a:xfrm>
            <a:custGeom>
              <a:avLst/>
              <a:gdLst>
                <a:gd name="T0" fmla="*/ 93 w 322"/>
                <a:gd name="T1" fmla="*/ 22 h 282"/>
                <a:gd name="T2" fmla="*/ 87 w 322"/>
                <a:gd name="T3" fmla="*/ 33 h 282"/>
                <a:gd name="T4" fmla="*/ 81 w 322"/>
                <a:gd name="T5" fmla="*/ 41 h 282"/>
                <a:gd name="T6" fmla="*/ 76 w 322"/>
                <a:gd name="T7" fmla="*/ 37 h 282"/>
                <a:gd name="T8" fmla="*/ 75 w 322"/>
                <a:gd name="T9" fmla="*/ 46 h 282"/>
                <a:gd name="T10" fmla="*/ 60 w 322"/>
                <a:gd name="T11" fmla="*/ 49 h 282"/>
                <a:gd name="T12" fmla="*/ 51 w 322"/>
                <a:gd name="T13" fmla="*/ 58 h 282"/>
                <a:gd name="T14" fmla="*/ 39 w 322"/>
                <a:gd name="T15" fmla="*/ 76 h 282"/>
                <a:gd name="T16" fmla="*/ 31 w 322"/>
                <a:gd name="T17" fmla="*/ 87 h 282"/>
                <a:gd name="T18" fmla="*/ 38 w 322"/>
                <a:gd name="T19" fmla="*/ 95 h 282"/>
                <a:gd name="T20" fmla="*/ 39 w 322"/>
                <a:gd name="T21" fmla="*/ 99 h 282"/>
                <a:gd name="T22" fmla="*/ 32 w 322"/>
                <a:gd name="T23" fmla="*/ 93 h 282"/>
                <a:gd name="T24" fmla="*/ 27 w 322"/>
                <a:gd name="T25" fmla="*/ 85 h 282"/>
                <a:gd name="T26" fmla="*/ 24 w 322"/>
                <a:gd name="T27" fmla="*/ 97 h 282"/>
                <a:gd name="T28" fmla="*/ 25 w 322"/>
                <a:gd name="T29" fmla="*/ 118 h 282"/>
                <a:gd name="T30" fmla="*/ 35 w 322"/>
                <a:gd name="T31" fmla="*/ 113 h 282"/>
                <a:gd name="T32" fmla="*/ 46 w 322"/>
                <a:gd name="T33" fmla="*/ 125 h 282"/>
                <a:gd name="T34" fmla="*/ 59 w 322"/>
                <a:gd name="T35" fmla="*/ 138 h 282"/>
                <a:gd name="T36" fmla="*/ 71 w 322"/>
                <a:gd name="T37" fmla="*/ 149 h 282"/>
                <a:gd name="T38" fmla="*/ 87 w 322"/>
                <a:gd name="T39" fmla="*/ 166 h 282"/>
                <a:gd name="T40" fmla="*/ 82 w 322"/>
                <a:gd name="T41" fmla="*/ 190 h 282"/>
                <a:gd name="T42" fmla="*/ 69 w 322"/>
                <a:gd name="T43" fmla="*/ 219 h 282"/>
                <a:gd name="T44" fmla="*/ 74 w 322"/>
                <a:gd name="T45" fmla="*/ 240 h 282"/>
                <a:gd name="T46" fmla="*/ 66 w 322"/>
                <a:gd name="T47" fmla="*/ 241 h 282"/>
                <a:gd name="T48" fmla="*/ 46 w 322"/>
                <a:gd name="T49" fmla="*/ 209 h 282"/>
                <a:gd name="T50" fmla="*/ 24 w 322"/>
                <a:gd name="T51" fmla="*/ 159 h 282"/>
                <a:gd name="T52" fmla="*/ 17 w 322"/>
                <a:gd name="T53" fmla="*/ 123 h 282"/>
                <a:gd name="T54" fmla="*/ 104 w 322"/>
                <a:gd name="T55" fmla="*/ 259 h 282"/>
                <a:gd name="T56" fmla="*/ 127 w 322"/>
                <a:gd name="T57" fmla="*/ 255 h 282"/>
                <a:gd name="T58" fmla="*/ 156 w 322"/>
                <a:gd name="T59" fmla="*/ 252 h 282"/>
                <a:gd name="T60" fmla="*/ 154 w 322"/>
                <a:gd name="T61" fmla="*/ 264 h 282"/>
                <a:gd name="T62" fmla="*/ 171 w 322"/>
                <a:gd name="T63" fmla="*/ 263 h 282"/>
                <a:gd name="T64" fmla="*/ 196 w 322"/>
                <a:gd name="T65" fmla="*/ 260 h 282"/>
                <a:gd name="T66" fmla="*/ 194 w 322"/>
                <a:gd name="T67" fmla="*/ 4 h 282"/>
                <a:gd name="T68" fmla="*/ 278 w 322"/>
                <a:gd name="T69" fmla="*/ 91 h 282"/>
                <a:gd name="T70" fmla="*/ 267 w 322"/>
                <a:gd name="T71" fmla="*/ 82 h 282"/>
                <a:gd name="T72" fmla="*/ 256 w 322"/>
                <a:gd name="T73" fmla="*/ 105 h 282"/>
                <a:gd name="T74" fmla="*/ 240 w 322"/>
                <a:gd name="T75" fmla="*/ 84 h 282"/>
                <a:gd name="T76" fmla="*/ 247 w 322"/>
                <a:gd name="T77" fmla="*/ 106 h 282"/>
                <a:gd name="T78" fmla="*/ 263 w 322"/>
                <a:gd name="T79" fmla="*/ 112 h 282"/>
                <a:gd name="T80" fmla="*/ 256 w 322"/>
                <a:gd name="T81" fmla="*/ 142 h 282"/>
                <a:gd name="T82" fmla="*/ 248 w 322"/>
                <a:gd name="T83" fmla="*/ 173 h 282"/>
                <a:gd name="T84" fmla="*/ 238 w 322"/>
                <a:gd name="T85" fmla="*/ 194 h 282"/>
                <a:gd name="T86" fmla="*/ 208 w 322"/>
                <a:gd name="T87" fmla="*/ 218 h 282"/>
                <a:gd name="T88" fmla="*/ 200 w 322"/>
                <a:gd name="T89" fmla="*/ 197 h 282"/>
                <a:gd name="T90" fmla="*/ 201 w 322"/>
                <a:gd name="T91" fmla="*/ 171 h 282"/>
                <a:gd name="T92" fmla="*/ 191 w 322"/>
                <a:gd name="T93" fmla="*/ 143 h 282"/>
                <a:gd name="T94" fmla="*/ 177 w 322"/>
                <a:gd name="T95" fmla="*/ 127 h 282"/>
                <a:gd name="T96" fmla="*/ 140 w 322"/>
                <a:gd name="T97" fmla="*/ 128 h 282"/>
                <a:gd name="T98" fmla="*/ 127 w 322"/>
                <a:gd name="T99" fmla="*/ 108 h 282"/>
                <a:gd name="T100" fmla="*/ 142 w 322"/>
                <a:gd name="T101" fmla="*/ 70 h 282"/>
                <a:gd name="T102" fmla="*/ 168 w 322"/>
                <a:gd name="T103" fmla="*/ 59 h 282"/>
                <a:gd name="T104" fmla="*/ 185 w 322"/>
                <a:gd name="T105" fmla="*/ 66 h 282"/>
                <a:gd name="T106" fmla="*/ 207 w 322"/>
                <a:gd name="T107" fmla="*/ 66 h 282"/>
                <a:gd name="T108" fmla="*/ 229 w 322"/>
                <a:gd name="T109" fmla="*/ 62 h 282"/>
                <a:gd name="T110" fmla="*/ 208 w 322"/>
                <a:gd name="T111" fmla="*/ 53 h 282"/>
                <a:gd name="T112" fmla="*/ 207 w 322"/>
                <a:gd name="T113" fmla="*/ 46 h 282"/>
                <a:gd name="T114" fmla="*/ 180 w 322"/>
                <a:gd name="T115" fmla="*/ 46 h 282"/>
                <a:gd name="T116" fmla="*/ 157 w 322"/>
                <a:gd name="T117" fmla="*/ 53 h 282"/>
                <a:gd name="T118" fmla="*/ 152 w 322"/>
                <a:gd name="T119" fmla="*/ 30 h 282"/>
                <a:gd name="T120" fmla="*/ 136 w 322"/>
                <a:gd name="T121" fmla="*/ 16 h 282"/>
                <a:gd name="T122" fmla="*/ 154 w 322"/>
                <a:gd name="T123" fmla="*/ 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2" h="282">
                  <a:moveTo>
                    <a:pt x="131" y="1"/>
                  </a:moveTo>
                  <a:cubicBezTo>
                    <a:pt x="131" y="1"/>
                    <a:pt x="83" y="7"/>
                    <a:pt x="50" y="45"/>
                  </a:cubicBezTo>
                  <a:cubicBezTo>
                    <a:pt x="50" y="45"/>
                    <a:pt x="75" y="19"/>
                    <a:pt x="91" y="19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2"/>
                    <a:pt x="93" y="22"/>
                  </a:cubicBezTo>
                  <a:cubicBezTo>
                    <a:pt x="93" y="23"/>
                    <a:pt x="91" y="25"/>
                    <a:pt x="91" y="26"/>
                  </a:cubicBezTo>
                  <a:cubicBezTo>
                    <a:pt x="91" y="27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88" y="31"/>
                    <a:pt x="88" y="31"/>
                  </a:cubicBezTo>
                  <a:cubicBezTo>
                    <a:pt x="88" y="32"/>
                    <a:pt x="87" y="32"/>
                    <a:pt x="87" y="33"/>
                  </a:cubicBezTo>
                  <a:cubicBezTo>
                    <a:pt x="87" y="34"/>
                    <a:pt x="87" y="36"/>
                    <a:pt x="87" y="36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2" y="42"/>
                    <a:pt x="81" y="41"/>
                  </a:cubicBezTo>
                  <a:cubicBezTo>
                    <a:pt x="80" y="41"/>
                    <a:pt x="80" y="39"/>
                    <a:pt x="80" y="39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2" y="36"/>
                  </a:cubicBezTo>
                  <a:cubicBezTo>
                    <a:pt x="81" y="36"/>
                    <a:pt x="82" y="34"/>
                    <a:pt x="80" y="34"/>
                  </a:cubicBezTo>
                  <a:cubicBezTo>
                    <a:pt x="79" y="35"/>
                    <a:pt x="76" y="37"/>
                    <a:pt x="76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4" y="41"/>
                    <a:pt x="75" y="42"/>
                    <a:pt x="75" y="42"/>
                  </a:cubicBezTo>
                  <a:cubicBezTo>
                    <a:pt x="75" y="42"/>
                    <a:pt x="75" y="43"/>
                    <a:pt x="75" y="44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7"/>
                    <a:pt x="72" y="47"/>
                  </a:cubicBezTo>
                  <a:cubicBezTo>
                    <a:pt x="71" y="46"/>
                    <a:pt x="69" y="46"/>
                    <a:pt x="68" y="46"/>
                  </a:cubicBezTo>
                  <a:cubicBezTo>
                    <a:pt x="67" y="45"/>
                    <a:pt x="66" y="45"/>
                    <a:pt x="65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0" y="49"/>
                    <a:pt x="60" y="49"/>
                  </a:cubicBezTo>
                  <a:cubicBezTo>
                    <a:pt x="60" y="49"/>
                    <a:pt x="59" y="49"/>
                    <a:pt x="59" y="50"/>
                  </a:cubicBezTo>
                  <a:cubicBezTo>
                    <a:pt x="59" y="51"/>
                    <a:pt x="58" y="53"/>
                    <a:pt x="58" y="53"/>
                  </a:cubicBezTo>
                  <a:cubicBezTo>
                    <a:pt x="58" y="53"/>
                    <a:pt x="57" y="54"/>
                    <a:pt x="55" y="55"/>
                  </a:cubicBezTo>
                  <a:cubicBezTo>
                    <a:pt x="53" y="55"/>
                    <a:pt x="52" y="56"/>
                    <a:pt x="52" y="5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49" y="60"/>
                    <a:pt x="48" y="61"/>
                  </a:cubicBezTo>
                  <a:cubicBezTo>
                    <a:pt x="47" y="62"/>
                    <a:pt x="44" y="65"/>
                    <a:pt x="43" y="65"/>
                  </a:cubicBezTo>
                  <a:cubicBezTo>
                    <a:pt x="43" y="65"/>
                    <a:pt x="41" y="67"/>
                    <a:pt x="41" y="68"/>
                  </a:cubicBezTo>
                  <a:cubicBezTo>
                    <a:pt x="40" y="69"/>
                    <a:pt x="41" y="71"/>
                    <a:pt x="40" y="72"/>
                  </a:cubicBezTo>
                  <a:cubicBezTo>
                    <a:pt x="40" y="73"/>
                    <a:pt x="39" y="74"/>
                    <a:pt x="39" y="76"/>
                  </a:cubicBezTo>
                  <a:cubicBezTo>
                    <a:pt x="39" y="77"/>
                    <a:pt x="38" y="79"/>
                    <a:pt x="37" y="79"/>
                  </a:cubicBezTo>
                  <a:cubicBezTo>
                    <a:pt x="36" y="80"/>
                    <a:pt x="35" y="81"/>
                    <a:pt x="35" y="81"/>
                  </a:cubicBezTo>
                  <a:cubicBezTo>
                    <a:pt x="34" y="81"/>
                    <a:pt x="32" y="82"/>
                    <a:pt x="31" y="83"/>
                  </a:cubicBezTo>
                  <a:cubicBezTo>
                    <a:pt x="30" y="83"/>
                    <a:pt x="29" y="85"/>
                    <a:pt x="29" y="85"/>
                  </a:cubicBezTo>
                  <a:cubicBezTo>
                    <a:pt x="29" y="86"/>
                    <a:pt x="31" y="87"/>
                    <a:pt x="31" y="87"/>
                  </a:cubicBezTo>
                  <a:cubicBezTo>
                    <a:pt x="32" y="87"/>
                    <a:pt x="33" y="88"/>
                    <a:pt x="33" y="88"/>
                  </a:cubicBezTo>
                  <a:cubicBezTo>
                    <a:pt x="33" y="88"/>
                    <a:pt x="33" y="90"/>
                    <a:pt x="33" y="91"/>
                  </a:cubicBezTo>
                  <a:cubicBezTo>
                    <a:pt x="33" y="91"/>
                    <a:pt x="32" y="94"/>
                    <a:pt x="33" y="94"/>
                  </a:cubicBezTo>
                  <a:cubicBezTo>
                    <a:pt x="34" y="94"/>
                    <a:pt x="36" y="94"/>
                    <a:pt x="36" y="94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2" y="99"/>
                    <a:pt x="41" y="99"/>
                  </a:cubicBezTo>
                  <a:cubicBezTo>
                    <a:pt x="41" y="100"/>
                    <a:pt x="40" y="101"/>
                    <a:pt x="40" y="101"/>
                  </a:cubicBezTo>
                  <a:cubicBezTo>
                    <a:pt x="39" y="100"/>
                    <a:pt x="39" y="100"/>
                    <a:pt x="39" y="99"/>
                  </a:cubicBezTo>
                  <a:cubicBezTo>
                    <a:pt x="38" y="98"/>
                    <a:pt x="39" y="98"/>
                    <a:pt x="37" y="97"/>
                  </a:cubicBezTo>
                  <a:cubicBezTo>
                    <a:pt x="36" y="97"/>
                    <a:pt x="35" y="98"/>
                    <a:pt x="35" y="98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32" y="96"/>
                    <a:pt x="32" y="97"/>
                    <a:pt x="32" y="96"/>
                  </a:cubicBezTo>
                  <a:cubicBezTo>
                    <a:pt x="32" y="94"/>
                    <a:pt x="33" y="94"/>
                    <a:pt x="32" y="93"/>
                  </a:cubicBezTo>
                  <a:cubicBezTo>
                    <a:pt x="32" y="92"/>
                    <a:pt x="31" y="91"/>
                    <a:pt x="30" y="91"/>
                  </a:cubicBezTo>
                  <a:cubicBezTo>
                    <a:pt x="30" y="91"/>
                    <a:pt x="31" y="92"/>
                    <a:pt x="30" y="91"/>
                  </a:cubicBezTo>
                  <a:cubicBezTo>
                    <a:pt x="29" y="90"/>
                    <a:pt x="28" y="89"/>
                    <a:pt x="27" y="89"/>
                  </a:cubicBezTo>
                  <a:cubicBezTo>
                    <a:pt x="27" y="89"/>
                    <a:pt x="26" y="90"/>
                    <a:pt x="26" y="89"/>
                  </a:cubicBezTo>
                  <a:cubicBezTo>
                    <a:pt x="26" y="88"/>
                    <a:pt x="27" y="86"/>
                    <a:pt x="27" y="85"/>
                  </a:cubicBezTo>
                  <a:cubicBezTo>
                    <a:pt x="27" y="85"/>
                    <a:pt x="27" y="83"/>
                    <a:pt x="27" y="83"/>
                  </a:cubicBezTo>
                  <a:cubicBezTo>
                    <a:pt x="27" y="82"/>
                    <a:pt x="28" y="78"/>
                    <a:pt x="28" y="78"/>
                  </a:cubicBezTo>
                  <a:cubicBezTo>
                    <a:pt x="28" y="78"/>
                    <a:pt x="24" y="87"/>
                    <a:pt x="22" y="93"/>
                  </a:cubicBezTo>
                  <a:cubicBezTo>
                    <a:pt x="22" y="93"/>
                    <a:pt x="24" y="93"/>
                    <a:pt x="24" y="94"/>
                  </a:cubicBezTo>
                  <a:cubicBezTo>
                    <a:pt x="24" y="95"/>
                    <a:pt x="24" y="96"/>
                    <a:pt x="24" y="97"/>
                  </a:cubicBezTo>
                  <a:cubicBezTo>
                    <a:pt x="24" y="98"/>
                    <a:pt x="24" y="98"/>
                    <a:pt x="24" y="102"/>
                  </a:cubicBezTo>
                  <a:cubicBezTo>
                    <a:pt x="24" y="105"/>
                    <a:pt x="25" y="106"/>
                    <a:pt x="24" y="107"/>
                  </a:cubicBezTo>
                  <a:cubicBezTo>
                    <a:pt x="24" y="108"/>
                    <a:pt x="23" y="110"/>
                    <a:pt x="23" y="111"/>
                  </a:cubicBezTo>
                  <a:cubicBezTo>
                    <a:pt x="23" y="112"/>
                    <a:pt x="24" y="116"/>
                    <a:pt x="24" y="116"/>
                  </a:cubicBezTo>
                  <a:cubicBezTo>
                    <a:pt x="25" y="117"/>
                    <a:pt x="25" y="117"/>
                    <a:pt x="25" y="118"/>
                  </a:cubicBezTo>
                  <a:cubicBezTo>
                    <a:pt x="26" y="119"/>
                    <a:pt x="24" y="121"/>
                    <a:pt x="26" y="119"/>
                  </a:cubicBezTo>
                  <a:cubicBezTo>
                    <a:pt x="28" y="116"/>
                    <a:pt x="28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2"/>
                    <a:pt x="32" y="112"/>
                  </a:cubicBezTo>
                  <a:cubicBezTo>
                    <a:pt x="34" y="113"/>
                    <a:pt x="34" y="112"/>
                    <a:pt x="35" y="113"/>
                  </a:cubicBezTo>
                  <a:cubicBezTo>
                    <a:pt x="35" y="114"/>
                    <a:pt x="34" y="116"/>
                    <a:pt x="35" y="116"/>
                  </a:cubicBezTo>
                  <a:cubicBezTo>
                    <a:pt x="36" y="117"/>
                    <a:pt x="39" y="115"/>
                    <a:pt x="40" y="115"/>
                  </a:cubicBezTo>
                  <a:cubicBezTo>
                    <a:pt x="41" y="116"/>
                    <a:pt x="42" y="116"/>
                    <a:pt x="43" y="117"/>
                  </a:cubicBezTo>
                  <a:cubicBezTo>
                    <a:pt x="43" y="119"/>
                    <a:pt x="44" y="121"/>
                    <a:pt x="45" y="121"/>
                  </a:cubicBezTo>
                  <a:cubicBezTo>
                    <a:pt x="45" y="122"/>
                    <a:pt x="45" y="124"/>
                    <a:pt x="46" y="125"/>
                  </a:cubicBezTo>
                  <a:cubicBezTo>
                    <a:pt x="46" y="126"/>
                    <a:pt x="49" y="127"/>
                    <a:pt x="50" y="127"/>
                  </a:cubicBezTo>
                  <a:cubicBezTo>
                    <a:pt x="50" y="127"/>
                    <a:pt x="54" y="128"/>
                    <a:pt x="54" y="128"/>
                  </a:cubicBezTo>
                  <a:cubicBezTo>
                    <a:pt x="55" y="129"/>
                    <a:pt x="54" y="130"/>
                    <a:pt x="56" y="131"/>
                  </a:cubicBezTo>
                  <a:cubicBezTo>
                    <a:pt x="58" y="131"/>
                    <a:pt x="58" y="135"/>
                    <a:pt x="58" y="135"/>
                  </a:cubicBezTo>
                  <a:cubicBezTo>
                    <a:pt x="58" y="135"/>
                    <a:pt x="59" y="138"/>
                    <a:pt x="59" y="138"/>
                  </a:cubicBezTo>
                  <a:cubicBezTo>
                    <a:pt x="58" y="139"/>
                    <a:pt x="58" y="141"/>
                    <a:pt x="59" y="141"/>
                  </a:cubicBezTo>
                  <a:cubicBezTo>
                    <a:pt x="61" y="141"/>
                    <a:pt x="63" y="142"/>
                    <a:pt x="63" y="142"/>
                  </a:cubicBezTo>
                  <a:cubicBezTo>
                    <a:pt x="63" y="142"/>
                    <a:pt x="62" y="144"/>
                    <a:pt x="64" y="145"/>
                  </a:cubicBezTo>
                  <a:cubicBezTo>
                    <a:pt x="67" y="146"/>
                    <a:pt x="69" y="147"/>
                    <a:pt x="70" y="147"/>
                  </a:cubicBezTo>
                  <a:cubicBezTo>
                    <a:pt x="70" y="147"/>
                    <a:pt x="68" y="149"/>
                    <a:pt x="71" y="149"/>
                  </a:cubicBezTo>
                  <a:cubicBezTo>
                    <a:pt x="74" y="149"/>
                    <a:pt x="76" y="149"/>
                    <a:pt x="78" y="150"/>
                  </a:cubicBezTo>
                  <a:cubicBezTo>
                    <a:pt x="79" y="151"/>
                    <a:pt x="78" y="152"/>
                    <a:pt x="82" y="154"/>
                  </a:cubicBezTo>
                  <a:cubicBezTo>
                    <a:pt x="85" y="156"/>
                    <a:pt x="86" y="157"/>
                    <a:pt x="87" y="157"/>
                  </a:cubicBezTo>
                  <a:cubicBezTo>
                    <a:pt x="88" y="158"/>
                    <a:pt x="90" y="157"/>
                    <a:pt x="89" y="160"/>
                  </a:cubicBezTo>
                  <a:cubicBezTo>
                    <a:pt x="89" y="163"/>
                    <a:pt x="88" y="165"/>
                    <a:pt x="87" y="166"/>
                  </a:cubicBezTo>
                  <a:cubicBezTo>
                    <a:pt x="86" y="167"/>
                    <a:pt x="84" y="170"/>
                    <a:pt x="83" y="171"/>
                  </a:cubicBezTo>
                  <a:cubicBezTo>
                    <a:pt x="82" y="172"/>
                    <a:pt x="81" y="174"/>
                    <a:pt x="82" y="176"/>
                  </a:cubicBezTo>
                  <a:cubicBezTo>
                    <a:pt x="83" y="178"/>
                    <a:pt x="84" y="180"/>
                    <a:pt x="84" y="181"/>
                  </a:cubicBezTo>
                  <a:cubicBezTo>
                    <a:pt x="84" y="182"/>
                    <a:pt x="85" y="185"/>
                    <a:pt x="84" y="187"/>
                  </a:cubicBezTo>
                  <a:cubicBezTo>
                    <a:pt x="83" y="188"/>
                    <a:pt x="82" y="190"/>
                    <a:pt x="82" y="190"/>
                  </a:cubicBezTo>
                  <a:cubicBezTo>
                    <a:pt x="82" y="190"/>
                    <a:pt x="84" y="192"/>
                    <a:pt x="83" y="194"/>
                  </a:cubicBezTo>
                  <a:cubicBezTo>
                    <a:pt x="81" y="196"/>
                    <a:pt x="78" y="198"/>
                    <a:pt x="77" y="198"/>
                  </a:cubicBezTo>
                  <a:cubicBezTo>
                    <a:pt x="76" y="199"/>
                    <a:pt x="73" y="201"/>
                    <a:pt x="73" y="201"/>
                  </a:cubicBezTo>
                  <a:cubicBezTo>
                    <a:pt x="73" y="201"/>
                    <a:pt x="73" y="207"/>
                    <a:pt x="73" y="208"/>
                  </a:cubicBezTo>
                  <a:cubicBezTo>
                    <a:pt x="73" y="209"/>
                    <a:pt x="68" y="217"/>
                    <a:pt x="69" y="219"/>
                  </a:cubicBezTo>
                  <a:cubicBezTo>
                    <a:pt x="71" y="221"/>
                    <a:pt x="71" y="224"/>
                    <a:pt x="71" y="225"/>
                  </a:cubicBezTo>
                  <a:cubicBezTo>
                    <a:pt x="71" y="226"/>
                    <a:pt x="70" y="226"/>
                    <a:pt x="69" y="227"/>
                  </a:cubicBezTo>
                  <a:cubicBezTo>
                    <a:pt x="69" y="228"/>
                    <a:pt x="66" y="227"/>
                    <a:pt x="68" y="230"/>
                  </a:cubicBezTo>
                  <a:cubicBezTo>
                    <a:pt x="70" y="233"/>
                    <a:pt x="71" y="234"/>
                    <a:pt x="72" y="236"/>
                  </a:cubicBezTo>
                  <a:cubicBezTo>
                    <a:pt x="73" y="238"/>
                    <a:pt x="72" y="238"/>
                    <a:pt x="74" y="240"/>
                  </a:cubicBezTo>
                  <a:cubicBezTo>
                    <a:pt x="75" y="242"/>
                    <a:pt x="76" y="243"/>
                    <a:pt x="77" y="245"/>
                  </a:cubicBezTo>
                  <a:cubicBezTo>
                    <a:pt x="79" y="246"/>
                    <a:pt x="80" y="247"/>
                    <a:pt x="80" y="248"/>
                  </a:cubicBezTo>
                  <a:cubicBezTo>
                    <a:pt x="80" y="250"/>
                    <a:pt x="84" y="254"/>
                    <a:pt x="80" y="251"/>
                  </a:cubicBezTo>
                  <a:cubicBezTo>
                    <a:pt x="76" y="248"/>
                    <a:pt x="79" y="251"/>
                    <a:pt x="74" y="247"/>
                  </a:cubicBezTo>
                  <a:cubicBezTo>
                    <a:pt x="69" y="242"/>
                    <a:pt x="68" y="244"/>
                    <a:pt x="66" y="241"/>
                  </a:cubicBezTo>
                  <a:cubicBezTo>
                    <a:pt x="64" y="239"/>
                    <a:pt x="67" y="248"/>
                    <a:pt x="63" y="237"/>
                  </a:cubicBezTo>
                  <a:cubicBezTo>
                    <a:pt x="59" y="226"/>
                    <a:pt x="57" y="227"/>
                    <a:pt x="56" y="225"/>
                  </a:cubicBezTo>
                  <a:cubicBezTo>
                    <a:pt x="55" y="223"/>
                    <a:pt x="56" y="225"/>
                    <a:pt x="53" y="220"/>
                  </a:cubicBezTo>
                  <a:cubicBezTo>
                    <a:pt x="50" y="214"/>
                    <a:pt x="53" y="218"/>
                    <a:pt x="50" y="214"/>
                  </a:cubicBezTo>
                  <a:cubicBezTo>
                    <a:pt x="47" y="211"/>
                    <a:pt x="47" y="216"/>
                    <a:pt x="46" y="209"/>
                  </a:cubicBezTo>
                  <a:cubicBezTo>
                    <a:pt x="45" y="203"/>
                    <a:pt x="44" y="207"/>
                    <a:pt x="43" y="200"/>
                  </a:cubicBezTo>
                  <a:cubicBezTo>
                    <a:pt x="41" y="193"/>
                    <a:pt x="44" y="192"/>
                    <a:pt x="40" y="189"/>
                  </a:cubicBezTo>
                  <a:cubicBezTo>
                    <a:pt x="36" y="186"/>
                    <a:pt x="36" y="187"/>
                    <a:pt x="35" y="185"/>
                  </a:cubicBezTo>
                  <a:cubicBezTo>
                    <a:pt x="34" y="182"/>
                    <a:pt x="35" y="185"/>
                    <a:pt x="32" y="179"/>
                  </a:cubicBezTo>
                  <a:cubicBezTo>
                    <a:pt x="28" y="172"/>
                    <a:pt x="24" y="170"/>
                    <a:pt x="24" y="159"/>
                  </a:cubicBezTo>
                  <a:cubicBezTo>
                    <a:pt x="24" y="149"/>
                    <a:pt x="24" y="147"/>
                    <a:pt x="24" y="147"/>
                  </a:cubicBezTo>
                  <a:cubicBezTo>
                    <a:pt x="24" y="147"/>
                    <a:pt x="19" y="143"/>
                    <a:pt x="20" y="137"/>
                  </a:cubicBezTo>
                  <a:cubicBezTo>
                    <a:pt x="22" y="131"/>
                    <a:pt x="23" y="133"/>
                    <a:pt x="22" y="131"/>
                  </a:cubicBezTo>
                  <a:cubicBezTo>
                    <a:pt x="22" y="129"/>
                    <a:pt x="21" y="129"/>
                    <a:pt x="19" y="127"/>
                  </a:cubicBezTo>
                  <a:cubicBezTo>
                    <a:pt x="17" y="124"/>
                    <a:pt x="17" y="125"/>
                    <a:pt x="17" y="123"/>
                  </a:cubicBezTo>
                  <a:cubicBezTo>
                    <a:pt x="16" y="122"/>
                    <a:pt x="16" y="118"/>
                    <a:pt x="16" y="118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0" y="258"/>
                    <a:pt x="138" y="278"/>
                  </a:cubicBezTo>
                  <a:cubicBezTo>
                    <a:pt x="138" y="278"/>
                    <a:pt x="106" y="271"/>
                    <a:pt x="104" y="265"/>
                  </a:cubicBezTo>
                  <a:cubicBezTo>
                    <a:pt x="104" y="265"/>
                    <a:pt x="103" y="259"/>
                    <a:pt x="104" y="259"/>
                  </a:cubicBezTo>
                  <a:cubicBezTo>
                    <a:pt x="106" y="259"/>
                    <a:pt x="108" y="260"/>
                    <a:pt x="110" y="258"/>
                  </a:cubicBezTo>
                  <a:cubicBezTo>
                    <a:pt x="112" y="257"/>
                    <a:pt x="114" y="255"/>
                    <a:pt x="114" y="255"/>
                  </a:cubicBezTo>
                  <a:cubicBezTo>
                    <a:pt x="114" y="257"/>
                    <a:pt x="114" y="257"/>
                    <a:pt x="114" y="257"/>
                  </a:cubicBezTo>
                  <a:cubicBezTo>
                    <a:pt x="114" y="257"/>
                    <a:pt x="112" y="258"/>
                    <a:pt x="118" y="257"/>
                  </a:cubicBezTo>
                  <a:cubicBezTo>
                    <a:pt x="125" y="256"/>
                    <a:pt x="125" y="256"/>
                    <a:pt x="127" y="255"/>
                  </a:cubicBezTo>
                  <a:cubicBezTo>
                    <a:pt x="129" y="254"/>
                    <a:pt x="132" y="249"/>
                    <a:pt x="133" y="252"/>
                  </a:cubicBezTo>
                  <a:cubicBezTo>
                    <a:pt x="135" y="255"/>
                    <a:pt x="132" y="254"/>
                    <a:pt x="135" y="255"/>
                  </a:cubicBezTo>
                  <a:cubicBezTo>
                    <a:pt x="137" y="257"/>
                    <a:pt x="143" y="255"/>
                    <a:pt x="143" y="255"/>
                  </a:cubicBezTo>
                  <a:cubicBezTo>
                    <a:pt x="143" y="255"/>
                    <a:pt x="153" y="255"/>
                    <a:pt x="154" y="254"/>
                  </a:cubicBezTo>
                  <a:cubicBezTo>
                    <a:pt x="155" y="253"/>
                    <a:pt x="155" y="252"/>
                    <a:pt x="156" y="252"/>
                  </a:cubicBezTo>
                  <a:cubicBezTo>
                    <a:pt x="158" y="252"/>
                    <a:pt x="159" y="255"/>
                    <a:pt x="159" y="255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6" y="262"/>
                    <a:pt x="148" y="263"/>
                  </a:cubicBezTo>
                  <a:cubicBezTo>
                    <a:pt x="150" y="264"/>
                    <a:pt x="151" y="264"/>
                    <a:pt x="154" y="264"/>
                  </a:cubicBezTo>
                  <a:cubicBezTo>
                    <a:pt x="156" y="265"/>
                    <a:pt x="161" y="269"/>
                    <a:pt x="163" y="266"/>
                  </a:cubicBezTo>
                  <a:cubicBezTo>
                    <a:pt x="164" y="264"/>
                    <a:pt x="164" y="263"/>
                    <a:pt x="165" y="262"/>
                  </a:cubicBezTo>
                  <a:cubicBezTo>
                    <a:pt x="166" y="260"/>
                    <a:pt x="166" y="258"/>
                    <a:pt x="168" y="258"/>
                  </a:cubicBezTo>
                  <a:cubicBezTo>
                    <a:pt x="171" y="258"/>
                    <a:pt x="173" y="259"/>
                    <a:pt x="173" y="259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71" y="263"/>
                    <a:pt x="175" y="263"/>
                    <a:pt x="177" y="263"/>
                  </a:cubicBezTo>
                  <a:cubicBezTo>
                    <a:pt x="178" y="263"/>
                    <a:pt x="179" y="265"/>
                    <a:pt x="181" y="263"/>
                  </a:cubicBezTo>
                  <a:cubicBezTo>
                    <a:pt x="183" y="261"/>
                    <a:pt x="183" y="261"/>
                    <a:pt x="186" y="260"/>
                  </a:cubicBezTo>
                  <a:cubicBezTo>
                    <a:pt x="188" y="260"/>
                    <a:pt x="191" y="259"/>
                    <a:pt x="192" y="259"/>
                  </a:cubicBezTo>
                  <a:cubicBezTo>
                    <a:pt x="193" y="260"/>
                    <a:pt x="195" y="260"/>
                    <a:pt x="196" y="260"/>
                  </a:cubicBezTo>
                  <a:cubicBezTo>
                    <a:pt x="197" y="260"/>
                    <a:pt x="202" y="264"/>
                    <a:pt x="203" y="263"/>
                  </a:cubicBezTo>
                  <a:cubicBezTo>
                    <a:pt x="204" y="262"/>
                    <a:pt x="210" y="263"/>
                    <a:pt x="210" y="263"/>
                  </a:cubicBezTo>
                  <a:cubicBezTo>
                    <a:pt x="210" y="263"/>
                    <a:pt x="194" y="277"/>
                    <a:pt x="160" y="278"/>
                  </a:cubicBezTo>
                  <a:cubicBezTo>
                    <a:pt x="160" y="278"/>
                    <a:pt x="236" y="282"/>
                    <a:pt x="279" y="207"/>
                  </a:cubicBezTo>
                  <a:cubicBezTo>
                    <a:pt x="322" y="133"/>
                    <a:pt x="292" y="37"/>
                    <a:pt x="194" y="4"/>
                  </a:cubicBezTo>
                  <a:cubicBezTo>
                    <a:pt x="194" y="4"/>
                    <a:pt x="267" y="31"/>
                    <a:pt x="287" y="102"/>
                  </a:cubicBezTo>
                  <a:cubicBezTo>
                    <a:pt x="286" y="103"/>
                    <a:pt x="286" y="103"/>
                    <a:pt x="286" y="103"/>
                  </a:cubicBezTo>
                  <a:cubicBezTo>
                    <a:pt x="284" y="101"/>
                    <a:pt x="284" y="102"/>
                    <a:pt x="283" y="99"/>
                  </a:cubicBezTo>
                  <a:cubicBezTo>
                    <a:pt x="281" y="95"/>
                    <a:pt x="282" y="96"/>
                    <a:pt x="281" y="94"/>
                  </a:cubicBezTo>
                  <a:cubicBezTo>
                    <a:pt x="280" y="91"/>
                    <a:pt x="280" y="93"/>
                    <a:pt x="278" y="91"/>
                  </a:cubicBezTo>
                  <a:cubicBezTo>
                    <a:pt x="277" y="88"/>
                    <a:pt x="276" y="89"/>
                    <a:pt x="275" y="87"/>
                  </a:cubicBezTo>
                  <a:cubicBezTo>
                    <a:pt x="274" y="86"/>
                    <a:pt x="272" y="82"/>
                    <a:pt x="271" y="81"/>
                  </a:cubicBezTo>
                  <a:cubicBezTo>
                    <a:pt x="270" y="79"/>
                    <a:pt x="267" y="79"/>
                    <a:pt x="266" y="79"/>
                  </a:cubicBezTo>
                  <a:cubicBezTo>
                    <a:pt x="265" y="78"/>
                    <a:pt x="265" y="77"/>
                    <a:pt x="265" y="78"/>
                  </a:cubicBezTo>
                  <a:cubicBezTo>
                    <a:pt x="264" y="80"/>
                    <a:pt x="267" y="82"/>
                    <a:pt x="267" y="82"/>
                  </a:cubicBezTo>
                  <a:cubicBezTo>
                    <a:pt x="267" y="88"/>
                    <a:pt x="267" y="88"/>
                    <a:pt x="267" y="88"/>
                  </a:cubicBezTo>
                  <a:cubicBezTo>
                    <a:pt x="267" y="88"/>
                    <a:pt x="269" y="93"/>
                    <a:pt x="269" y="94"/>
                  </a:cubicBezTo>
                  <a:cubicBezTo>
                    <a:pt x="269" y="95"/>
                    <a:pt x="267" y="99"/>
                    <a:pt x="267" y="99"/>
                  </a:cubicBezTo>
                  <a:cubicBezTo>
                    <a:pt x="267" y="99"/>
                    <a:pt x="266" y="103"/>
                    <a:pt x="265" y="103"/>
                  </a:cubicBezTo>
                  <a:cubicBezTo>
                    <a:pt x="264" y="104"/>
                    <a:pt x="256" y="105"/>
                    <a:pt x="256" y="105"/>
                  </a:cubicBezTo>
                  <a:cubicBezTo>
                    <a:pt x="256" y="105"/>
                    <a:pt x="254" y="103"/>
                    <a:pt x="253" y="101"/>
                  </a:cubicBezTo>
                  <a:cubicBezTo>
                    <a:pt x="251" y="98"/>
                    <a:pt x="247" y="98"/>
                    <a:pt x="246" y="97"/>
                  </a:cubicBezTo>
                  <a:cubicBezTo>
                    <a:pt x="246" y="96"/>
                    <a:pt x="247" y="94"/>
                    <a:pt x="245" y="91"/>
                  </a:cubicBezTo>
                  <a:cubicBezTo>
                    <a:pt x="243" y="88"/>
                    <a:pt x="245" y="89"/>
                    <a:pt x="243" y="87"/>
                  </a:cubicBezTo>
                  <a:cubicBezTo>
                    <a:pt x="240" y="84"/>
                    <a:pt x="240" y="84"/>
                    <a:pt x="240" y="84"/>
                  </a:cubicBezTo>
                  <a:cubicBezTo>
                    <a:pt x="240" y="84"/>
                    <a:pt x="234" y="82"/>
                    <a:pt x="236" y="86"/>
                  </a:cubicBezTo>
                  <a:cubicBezTo>
                    <a:pt x="238" y="89"/>
                    <a:pt x="236" y="93"/>
                    <a:pt x="238" y="93"/>
                  </a:cubicBezTo>
                  <a:cubicBezTo>
                    <a:pt x="239" y="93"/>
                    <a:pt x="240" y="92"/>
                    <a:pt x="242" y="95"/>
                  </a:cubicBezTo>
                  <a:cubicBezTo>
                    <a:pt x="243" y="98"/>
                    <a:pt x="243" y="99"/>
                    <a:pt x="244" y="100"/>
                  </a:cubicBezTo>
                  <a:cubicBezTo>
                    <a:pt x="245" y="101"/>
                    <a:pt x="245" y="105"/>
                    <a:pt x="247" y="106"/>
                  </a:cubicBezTo>
                  <a:cubicBezTo>
                    <a:pt x="248" y="106"/>
                    <a:pt x="252" y="106"/>
                    <a:pt x="251" y="107"/>
                  </a:cubicBezTo>
                  <a:cubicBezTo>
                    <a:pt x="251" y="109"/>
                    <a:pt x="249" y="111"/>
                    <a:pt x="251" y="112"/>
                  </a:cubicBezTo>
                  <a:cubicBezTo>
                    <a:pt x="254" y="113"/>
                    <a:pt x="254" y="114"/>
                    <a:pt x="255" y="113"/>
                  </a:cubicBezTo>
                  <a:cubicBezTo>
                    <a:pt x="257" y="113"/>
                    <a:pt x="256" y="114"/>
                    <a:pt x="258" y="113"/>
                  </a:cubicBezTo>
                  <a:cubicBezTo>
                    <a:pt x="261" y="112"/>
                    <a:pt x="263" y="112"/>
                    <a:pt x="263" y="112"/>
                  </a:cubicBezTo>
                  <a:cubicBezTo>
                    <a:pt x="263" y="112"/>
                    <a:pt x="266" y="114"/>
                    <a:pt x="266" y="115"/>
                  </a:cubicBezTo>
                  <a:cubicBezTo>
                    <a:pt x="266" y="116"/>
                    <a:pt x="265" y="122"/>
                    <a:pt x="265" y="122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62" y="127"/>
                    <a:pt x="262" y="137"/>
                    <a:pt x="261" y="137"/>
                  </a:cubicBezTo>
                  <a:cubicBezTo>
                    <a:pt x="259" y="137"/>
                    <a:pt x="257" y="141"/>
                    <a:pt x="256" y="142"/>
                  </a:cubicBezTo>
                  <a:cubicBezTo>
                    <a:pt x="255" y="143"/>
                    <a:pt x="255" y="149"/>
                    <a:pt x="255" y="14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8"/>
                    <a:pt x="252" y="159"/>
                  </a:cubicBezTo>
                  <a:cubicBezTo>
                    <a:pt x="252" y="160"/>
                    <a:pt x="253" y="165"/>
                    <a:pt x="252" y="168"/>
                  </a:cubicBezTo>
                  <a:cubicBezTo>
                    <a:pt x="252" y="171"/>
                    <a:pt x="248" y="173"/>
                    <a:pt x="248" y="173"/>
                  </a:cubicBezTo>
                  <a:cubicBezTo>
                    <a:pt x="248" y="173"/>
                    <a:pt x="253" y="178"/>
                    <a:pt x="250" y="179"/>
                  </a:cubicBezTo>
                  <a:cubicBezTo>
                    <a:pt x="248" y="179"/>
                    <a:pt x="245" y="183"/>
                    <a:pt x="244" y="184"/>
                  </a:cubicBezTo>
                  <a:cubicBezTo>
                    <a:pt x="244" y="185"/>
                    <a:pt x="244" y="187"/>
                    <a:pt x="242" y="187"/>
                  </a:cubicBezTo>
                  <a:cubicBezTo>
                    <a:pt x="241" y="188"/>
                    <a:pt x="238" y="188"/>
                    <a:pt x="238" y="189"/>
                  </a:cubicBezTo>
                  <a:cubicBezTo>
                    <a:pt x="238" y="190"/>
                    <a:pt x="238" y="194"/>
                    <a:pt x="238" y="194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26" y="207"/>
                    <a:pt x="226" y="207"/>
                    <a:pt x="226" y="207"/>
                  </a:cubicBezTo>
                  <a:cubicBezTo>
                    <a:pt x="226" y="207"/>
                    <a:pt x="227" y="210"/>
                    <a:pt x="225" y="211"/>
                  </a:cubicBezTo>
                  <a:cubicBezTo>
                    <a:pt x="223" y="211"/>
                    <a:pt x="217" y="214"/>
                    <a:pt x="216" y="215"/>
                  </a:cubicBezTo>
                  <a:cubicBezTo>
                    <a:pt x="215" y="216"/>
                    <a:pt x="210" y="218"/>
                    <a:pt x="208" y="218"/>
                  </a:cubicBezTo>
                  <a:cubicBezTo>
                    <a:pt x="206" y="218"/>
                    <a:pt x="209" y="223"/>
                    <a:pt x="206" y="218"/>
                  </a:cubicBezTo>
                  <a:cubicBezTo>
                    <a:pt x="204" y="213"/>
                    <a:pt x="206" y="216"/>
                    <a:pt x="203" y="211"/>
                  </a:cubicBezTo>
                  <a:cubicBezTo>
                    <a:pt x="201" y="206"/>
                    <a:pt x="201" y="210"/>
                    <a:pt x="201" y="206"/>
                  </a:cubicBezTo>
                  <a:cubicBezTo>
                    <a:pt x="201" y="202"/>
                    <a:pt x="201" y="206"/>
                    <a:pt x="201" y="202"/>
                  </a:cubicBezTo>
                  <a:cubicBezTo>
                    <a:pt x="201" y="198"/>
                    <a:pt x="202" y="201"/>
                    <a:pt x="200" y="197"/>
                  </a:cubicBezTo>
                  <a:cubicBezTo>
                    <a:pt x="198" y="192"/>
                    <a:pt x="199" y="194"/>
                    <a:pt x="196" y="191"/>
                  </a:cubicBezTo>
                  <a:cubicBezTo>
                    <a:pt x="193" y="188"/>
                    <a:pt x="191" y="191"/>
                    <a:pt x="193" y="187"/>
                  </a:cubicBezTo>
                  <a:cubicBezTo>
                    <a:pt x="195" y="183"/>
                    <a:pt x="194" y="187"/>
                    <a:pt x="195" y="183"/>
                  </a:cubicBezTo>
                  <a:cubicBezTo>
                    <a:pt x="196" y="178"/>
                    <a:pt x="194" y="178"/>
                    <a:pt x="197" y="176"/>
                  </a:cubicBezTo>
                  <a:cubicBezTo>
                    <a:pt x="200" y="174"/>
                    <a:pt x="202" y="173"/>
                    <a:pt x="201" y="171"/>
                  </a:cubicBezTo>
                  <a:cubicBezTo>
                    <a:pt x="201" y="168"/>
                    <a:pt x="201" y="167"/>
                    <a:pt x="201" y="165"/>
                  </a:cubicBezTo>
                  <a:cubicBezTo>
                    <a:pt x="200" y="164"/>
                    <a:pt x="197" y="161"/>
                    <a:pt x="197" y="160"/>
                  </a:cubicBezTo>
                  <a:cubicBezTo>
                    <a:pt x="197" y="159"/>
                    <a:pt x="197" y="160"/>
                    <a:pt x="195" y="157"/>
                  </a:cubicBezTo>
                  <a:cubicBezTo>
                    <a:pt x="193" y="154"/>
                    <a:pt x="191" y="152"/>
                    <a:pt x="191" y="152"/>
                  </a:cubicBezTo>
                  <a:cubicBezTo>
                    <a:pt x="191" y="152"/>
                    <a:pt x="191" y="145"/>
                    <a:pt x="191" y="143"/>
                  </a:cubicBezTo>
                  <a:cubicBezTo>
                    <a:pt x="191" y="140"/>
                    <a:pt x="190" y="144"/>
                    <a:pt x="191" y="140"/>
                  </a:cubicBezTo>
                  <a:cubicBezTo>
                    <a:pt x="192" y="136"/>
                    <a:pt x="192" y="133"/>
                    <a:pt x="192" y="133"/>
                  </a:cubicBezTo>
                  <a:cubicBezTo>
                    <a:pt x="192" y="133"/>
                    <a:pt x="187" y="130"/>
                    <a:pt x="185" y="130"/>
                  </a:cubicBezTo>
                  <a:cubicBezTo>
                    <a:pt x="183" y="131"/>
                    <a:pt x="183" y="134"/>
                    <a:pt x="180" y="131"/>
                  </a:cubicBezTo>
                  <a:cubicBezTo>
                    <a:pt x="178" y="129"/>
                    <a:pt x="178" y="127"/>
                    <a:pt x="177" y="127"/>
                  </a:cubicBezTo>
                  <a:cubicBezTo>
                    <a:pt x="176" y="126"/>
                    <a:pt x="174" y="126"/>
                    <a:pt x="173" y="127"/>
                  </a:cubicBezTo>
                  <a:cubicBezTo>
                    <a:pt x="171" y="128"/>
                    <a:pt x="167" y="128"/>
                    <a:pt x="164" y="130"/>
                  </a:cubicBezTo>
                  <a:cubicBezTo>
                    <a:pt x="161" y="131"/>
                    <a:pt x="160" y="131"/>
                    <a:pt x="157" y="131"/>
                  </a:cubicBezTo>
                  <a:cubicBezTo>
                    <a:pt x="153" y="131"/>
                    <a:pt x="148" y="132"/>
                    <a:pt x="145" y="130"/>
                  </a:cubicBezTo>
                  <a:cubicBezTo>
                    <a:pt x="142" y="129"/>
                    <a:pt x="142" y="131"/>
                    <a:pt x="140" y="128"/>
                  </a:cubicBezTo>
                  <a:cubicBezTo>
                    <a:pt x="139" y="124"/>
                    <a:pt x="140" y="125"/>
                    <a:pt x="137" y="123"/>
                  </a:cubicBezTo>
                  <a:cubicBezTo>
                    <a:pt x="135" y="122"/>
                    <a:pt x="134" y="123"/>
                    <a:pt x="134" y="120"/>
                  </a:cubicBezTo>
                  <a:cubicBezTo>
                    <a:pt x="133" y="117"/>
                    <a:pt x="135" y="118"/>
                    <a:pt x="133" y="115"/>
                  </a:cubicBezTo>
                  <a:cubicBezTo>
                    <a:pt x="130" y="112"/>
                    <a:pt x="134" y="116"/>
                    <a:pt x="130" y="112"/>
                  </a:cubicBezTo>
                  <a:cubicBezTo>
                    <a:pt x="127" y="108"/>
                    <a:pt x="125" y="112"/>
                    <a:pt x="127" y="108"/>
                  </a:cubicBezTo>
                  <a:cubicBezTo>
                    <a:pt x="128" y="105"/>
                    <a:pt x="129" y="107"/>
                    <a:pt x="129" y="103"/>
                  </a:cubicBezTo>
                  <a:cubicBezTo>
                    <a:pt x="129" y="99"/>
                    <a:pt x="135" y="105"/>
                    <a:pt x="131" y="97"/>
                  </a:cubicBezTo>
                  <a:cubicBezTo>
                    <a:pt x="128" y="89"/>
                    <a:pt x="127" y="91"/>
                    <a:pt x="130" y="85"/>
                  </a:cubicBezTo>
                  <a:cubicBezTo>
                    <a:pt x="134" y="79"/>
                    <a:pt x="138" y="77"/>
                    <a:pt x="138" y="76"/>
                  </a:cubicBezTo>
                  <a:cubicBezTo>
                    <a:pt x="139" y="74"/>
                    <a:pt x="140" y="71"/>
                    <a:pt x="142" y="70"/>
                  </a:cubicBezTo>
                  <a:cubicBezTo>
                    <a:pt x="143" y="69"/>
                    <a:pt x="142" y="68"/>
                    <a:pt x="145" y="68"/>
                  </a:cubicBezTo>
                  <a:cubicBezTo>
                    <a:pt x="148" y="69"/>
                    <a:pt x="151" y="67"/>
                    <a:pt x="153" y="65"/>
                  </a:cubicBezTo>
                  <a:cubicBezTo>
                    <a:pt x="155" y="63"/>
                    <a:pt x="158" y="61"/>
                    <a:pt x="159" y="60"/>
                  </a:cubicBezTo>
                  <a:cubicBezTo>
                    <a:pt x="160" y="60"/>
                    <a:pt x="160" y="61"/>
                    <a:pt x="163" y="60"/>
                  </a:cubicBezTo>
                  <a:cubicBezTo>
                    <a:pt x="166" y="59"/>
                    <a:pt x="166" y="59"/>
                    <a:pt x="168" y="59"/>
                  </a:cubicBezTo>
                  <a:cubicBezTo>
                    <a:pt x="170" y="59"/>
                    <a:pt x="166" y="60"/>
                    <a:pt x="172" y="59"/>
                  </a:cubicBezTo>
                  <a:cubicBezTo>
                    <a:pt x="178" y="58"/>
                    <a:pt x="176" y="58"/>
                    <a:pt x="178" y="58"/>
                  </a:cubicBezTo>
                  <a:cubicBezTo>
                    <a:pt x="179" y="58"/>
                    <a:pt x="178" y="58"/>
                    <a:pt x="180" y="58"/>
                  </a:cubicBezTo>
                  <a:cubicBezTo>
                    <a:pt x="183" y="59"/>
                    <a:pt x="182" y="54"/>
                    <a:pt x="183" y="59"/>
                  </a:cubicBezTo>
                  <a:cubicBezTo>
                    <a:pt x="183" y="63"/>
                    <a:pt x="181" y="66"/>
                    <a:pt x="185" y="66"/>
                  </a:cubicBezTo>
                  <a:cubicBezTo>
                    <a:pt x="189" y="66"/>
                    <a:pt x="185" y="66"/>
                    <a:pt x="189" y="66"/>
                  </a:cubicBezTo>
                  <a:cubicBezTo>
                    <a:pt x="193" y="66"/>
                    <a:pt x="192" y="67"/>
                    <a:pt x="194" y="68"/>
                  </a:cubicBezTo>
                  <a:cubicBezTo>
                    <a:pt x="196" y="69"/>
                    <a:pt x="197" y="70"/>
                    <a:pt x="200" y="70"/>
                  </a:cubicBezTo>
                  <a:cubicBezTo>
                    <a:pt x="202" y="70"/>
                    <a:pt x="198" y="75"/>
                    <a:pt x="202" y="70"/>
                  </a:cubicBezTo>
                  <a:cubicBezTo>
                    <a:pt x="207" y="66"/>
                    <a:pt x="199" y="65"/>
                    <a:pt x="207" y="66"/>
                  </a:cubicBezTo>
                  <a:cubicBezTo>
                    <a:pt x="214" y="67"/>
                    <a:pt x="215" y="68"/>
                    <a:pt x="217" y="68"/>
                  </a:cubicBezTo>
                  <a:cubicBezTo>
                    <a:pt x="218" y="67"/>
                    <a:pt x="218" y="68"/>
                    <a:pt x="221" y="67"/>
                  </a:cubicBezTo>
                  <a:cubicBezTo>
                    <a:pt x="225" y="65"/>
                    <a:pt x="225" y="65"/>
                    <a:pt x="226" y="66"/>
                  </a:cubicBezTo>
                  <a:cubicBezTo>
                    <a:pt x="228" y="66"/>
                    <a:pt x="228" y="69"/>
                    <a:pt x="229" y="66"/>
                  </a:cubicBezTo>
                  <a:cubicBezTo>
                    <a:pt x="230" y="63"/>
                    <a:pt x="233" y="64"/>
                    <a:pt x="229" y="62"/>
                  </a:cubicBezTo>
                  <a:cubicBezTo>
                    <a:pt x="225" y="61"/>
                    <a:pt x="224" y="63"/>
                    <a:pt x="223" y="60"/>
                  </a:cubicBezTo>
                  <a:cubicBezTo>
                    <a:pt x="222" y="58"/>
                    <a:pt x="226" y="58"/>
                    <a:pt x="222" y="58"/>
                  </a:cubicBezTo>
                  <a:cubicBezTo>
                    <a:pt x="219" y="57"/>
                    <a:pt x="219" y="57"/>
                    <a:pt x="216" y="56"/>
                  </a:cubicBezTo>
                  <a:cubicBezTo>
                    <a:pt x="213" y="55"/>
                    <a:pt x="210" y="59"/>
                    <a:pt x="209" y="56"/>
                  </a:cubicBezTo>
                  <a:cubicBezTo>
                    <a:pt x="208" y="53"/>
                    <a:pt x="203" y="58"/>
                    <a:pt x="208" y="53"/>
                  </a:cubicBezTo>
                  <a:cubicBezTo>
                    <a:pt x="214" y="48"/>
                    <a:pt x="212" y="46"/>
                    <a:pt x="215" y="47"/>
                  </a:cubicBezTo>
                  <a:cubicBezTo>
                    <a:pt x="219" y="48"/>
                    <a:pt x="218" y="51"/>
                    <a:pt x="220" y="49"/>
                  </a:cubicBezTo>
                  <a:cubicBezTo>
                    <a:pt x="222" y="47"/>
                    <a:pt x="227" y="46"/>
                    <a:pt x="222" y="43"/>
                  </a:cubicBezTo>
                  <a:cubicBezTo>
                    <a:pt x="218" y="40"/>
                    <a:pt x="221" y="41"/>
                    <a:pt x="217" y="40"/>
                  </a:cubicBezTo>
                  <a:cubicBezTo>
                    <a:pt x="213" y="38"/>
                    <a:pt x="209" y="47"/>
                    <a:pt x="207" y="46"/>
                  </a:cubicBezTo>
                  <a:cubicBezTo>
                    <a:pt x="205" y="44"/>
                    <a:pt x="204" y="43"/>
                    <a:pt x="202" y="44"/>
                  </a:cubicBezTo>
                  <a:cubicBezTo>
                    <a:pt x="201" y="45"/>
                    <a:pt x="201" y="48"/>
                    <a:pt x="201" y="51"/>
                  </a:cubicBezTo>
                  <a:cubicBezTo>
                    <a:pt x="201" y="54"/>
                    <a:pt x="203" y="54"/>
                    <a:pt x="199" y="52"/>
                  </a:cubicBezTo>
                  <a:cubicBezTo>
                    <a:pt x="195" y="50"/>
                    <a:pt x="203" y="51"/>
                    <a:pt x="194" y="48"/>
                  </a:cubicBezTo>
                  <a:cubicBezTo>
                    <a:pt x="184" y="44"/>
                    <a:pt x="181" y="45"/>
                    <a:pt x="180" y="46"/>
                  </a:cubicBezTo>
                  <a:cubicBezTo>
                    <a:pt x="179" y="48"/>
                    <a:pt x="177" y="47"/>
                    <a:pt x="176" y="48"/>
                  </a:cubicBezTo>
                  <a:cubicBezTo>
                    <a:pt x="175" y="49"/>
                    <a:pt x="179" y="52"/>
                    <a:pt x="175" y="49"/>
                  </a:cubicBezTo>
                  <a:cubicBezTo>
                    <a:pt x="171" y="47"/>
                    <a:pt x="167" y="51"/>
                    <a:pt x="167" y="51"/>
                  </a:cubicBezTo>
                  <a:cubicBezTo>
                    <a:pt x="167" y="51"/>
                    <a:pt x="165" y="50"/>
                    <a:pt x="164" y="51"/>
                  </a:cubicBezTo>
                  <a:cubicBezTo>
                    <a:pt x="162" y="53"/>
                    <a:pt x="159" y="54"/>
                    <a:pt x="157" y="53"/>
                  </a:cubicBezTo>
                  <a:cubicBezTo>
                    <a:pt x="155" y="52"/>
                    <a:pt x="151" y="54"/>
                    <a:pt x="154" y="49"/>
                  </a:cubicBezTo>
                  <a:cubicBezTo>
                    <a:pt x="158" y="44"/>
                    <a:pt x="155" y="47"/>
                    <a:pt x="161" y="45"/>
                  </a:cubicBezTo>
                  <a:cubicBezTo>
                    <a:pt x="166" y="42"/>
                    <a:pt x="175" y="42"/>
                    <a:pt x="167" y="40"/>
                  </a:cubicBezTo>
                  <a:cubicBezTo>
                    <a:pt x="160" y="39"/>
                    <a:pt x="171" y="39"/>
                    <a:pt x="162" y="34"/>
                  </a:cubicBezTo>
                  <a:cubicBezTo>
                    <a:pt x="152" y="30"/>
                    <a:pt x="152" y="36"/>
                    <a:pt x="152" y="30"/>
                  </a:cubicBezTo>
                  <a:cubicBezTo>
                    <a:pt x="153" y="23"/>
                    <a:pt x="152" y="23"/>
                    <a:pt x="150" y="23"/>
                  </a:cubicBezTo>
                  <a:cubicBezTo>
                    <a:pt x="148" y="24"/>
                    <a:pt x="142" y="25"/>
                    <a:pt x="139" y="25"/>
                  </a:cubicBezTo>
                  <a:cubicBezTo>
                    <a:pt x="137" y="26"/>
                    <a:pt x="140" y="28"/>
                    <a:pt x="136" y="25"/>
                  </a:cubicBezTo>
                  <a:cubicBezTo>
                    <a:pt x="131" y="22"/>
                    <a:pt x="130" y="26"/>
                    <a:pt x="131" y="22"/>
                  </a:cubicBezTo>
                  <a:cubicBezTo>
                    <a:pt x="133" y="19"/>
                    <a:pt x="133" y="18"/>
                    <a:pt x="136" y="16"/>
                  </a:cubicBezTo>
                  <a:cubicBezTo>
                    <a:pt x="138" y="13"/>
                    <a:pt x="138" y="5"/>
                    <a:pt x="144" y="8"/>
                  </a:cubicBezTo>
                  <a:cubicBezTo>
                    <a:pt x="151" y="11"/>
                    <a:pt x="148" y="10"/>
                    <a:pt x="154" y="11"/>
                  </a:cubicBezTo>
                  <a:cubicBezTo>
                    <a:pt x="159" y="11"/>
                    <a:pt x="161" y="10"/>
                    <a:pt x="161" y="9"/>
                  </a:cubicBezTo>
                  <a:cubicBezTo>
                    <a:pt x="161" y="8"/>
                    <a:pt x="155" y="5"/>
                    <a:pt x="155" y="5"/>
                  </a:cubicBezTo>
                  <a:cubicBezTo>
                    <a:pt x="155" y="5"/>
                    <a:pt x="153" y="6"/>
                    <a:pt x="154" y="5"/>
                  </a:cubicBezTo>
                  <a:cubicBezTo>
                    <a:pt x="155" y="4"/>
                    <a:pt x="156" y="2"/>
                    <a:pt x="156" y="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36" y="0"/>
                    <a:pt x="13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9" name="Freeform 83"/>
            <p:cNvSpPr>
              <a:spLocks noEditPoints="1"/>
            </p:cNvSpPr>
            <p:nvPr/>
          </p:nvSpPr>
          <p:spPr bwMode="auto">
            <a:xfrm>
              <a:off x="5461390" y="2730810"/>
              <a:ext cx="630237" cy="414338"/>
            </a:xfrm>
            <a:custGeom>
              <a:avLst/>
              <a:gdLst>
                <a:gd name="T0" fmla="*/ 333 w 349"/>
                <a:gd name="T1" fmla="*/ 51 h 230"/>
                <a:gd name="T2" fmla="*/ 259 w 349"/>
                <a:gd name="T3" fmla="*/ 0 h 230"/>
                <a:gd name="T4" fmla="*/ 170 w 349"/>
                <a:gd name="T5" fmla="*/ 225 h 230"/>
                <a:gd name="T6" fmla="*/ 269 w 349"/>
                <a:gd name="T7" fmla="*/ 133 h 230"/>
                <a:gd name="T8" fmla="*/ 333 w 349"/>
                <a:gd name="T9" fmla="*/ 51 h 230"/>
                <a:gd name="T10" fmla="*/ 140 w 349"/>
                <a:gd name="T11" fmla="*/ 41 h 230"/>
                <a:gd name="T12" fmla="*/ 155 w 349"/>
                <a:gd name="T13" fmla="*/ 56 h 230"/>
                <a:gd name="T14" fmla="*/ 140 w 349"/>
                <a:gd name="T15" fmla="*/ 71 h 230"/>
                <a:gd name="T16" fmla="*/ 125 w 349"/>
                <a:gd name="T17" fmla="*/ 56 h 230"/>
                <a:gd name="T18" fmla="*/ 140 w 349"/>
                <a:gd name="T19" fmla="*/ 41 h 230"/>
                <a:gd name="T20" fmla="*/ 105 w 349"/>
                <a:gd name="T21" fmla="*/ 101 h 230"/>
                <a:gd name="T22" fmla="*/ 125 w 349"/>
                <a:gd name="T23" fmla="*/ 81 h 230"/>
                <a:gd name="T24" fmla="*/ 145 w 349"/>
                <a:gd name="T25" fmla="*/ 101 h 230"/>
                <a:gd name="T26" fmla="*/ 125 w 349"/>
                <a:gd name="T27" fmla="*/ 121 h 230"/>
                <a:gd name="T28" fmla="*/ 105 w 349"/>
                <a:gd name="T29" fmla="*/ 101 h 230"/>
                <a:gd name="T30" fmla="*/ 139 w 349"/>
                <a:gd name="T31" fmla="*/ 174 h 230"/>
                <a:gd name="T32" fmla="*/ 116 w 349"/>
                <a:gd name="T33" fmla="*/ 151 h 230"/>
                <a:gd name="T34" fmla="*/ 139 w 349"/>
                <a:gd name="T35" fmla="*/ 128 h 230"/>
                <a:gd name="T36" fmla="*/ 162 w 349"/>
                <a:gd name="T37" fmla="*/ 151 h 230"/>
                <a:gd name="T38" fmla="*/ 139 w 349"/>
                <a:gd name="T39" fmla="*/ 174 h 230"/>
                <a:gd name="T40" fmla="*/ 180 w 349"/>
                <a:gd name="T41" fmla="*/ 213 h 230"/>
                <a:gd name="T42" fmla="*/ 155 w 349"/>
                <a:gd name="T43" fmla="*/ 188 h 230"/>
                <a:gd name="T44" fmla="*/ 180 w 349"/>
                <a:gd name="T45" fmla="*/ 163 h 230"/>
                <a:gd name="T46" fmla="*/ 205 w 349"/>
                <a:gd name="T47" fmla="*/ 188 h 230"/>
                <a:gd name="T48" fmla="*/ 180 w 349"/>
                <a:gd name="T49" fmla="*/ 213 h 230"/>
                <a:gd name="T50" fmla="*/ 282 w 349"/>
                <a:gd name="T51" fmla="*/ 98 h 230"/>
                <a:gd name="T52" fmla="*/ 252 w 349"/>
                <a:gd name="T53" fmla="*/ 68 h 230"/>
                <a:gd name="T54" fmla="*/ 282 w 349"/>
                <a:gd name="T55" fmla="*/ 38 h 230"/>
                <a:gd name="T56" fmla="*/ 312 w 349"/>
                <a:gd name="T57" fmla="*/ 68 h 230"/>
                <a:gd name="T58" fmla="*/ 282 w 349"/>
                <a:gd name="T59" fmla="*/ 9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30">
                  <a:moveTo>
                    <a:pt x="333" y="51"/>
                  </a:moveTo>
                  <a:cubicBezTo>
                    <a:pt x="317" y="6"/>
                    <a:pt x="259" y="0"/>
                    <a:pt x="259" y="0"/>
                  </a:cubicBezTo>
                  <a:cubicBezTo>
                    <a:pt x="0" y="4"/>
                    <a:pt x="103" y="220"/>
                    <a:pt x="170" y="225"/>
                  </a:cubicBezTo>
                  <a:cubicBezTo>
                    <a:pt x="237" y="230"/>
                    <a:pt x="227" y="150"/>
                    <a:pt x="269" y="133"/>
                  </a:cubicBezTo>
                  <a:cubicBezTo>
                    <a:pt x="312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8"/>
                    <a:pt x="155" y="56"/>
                  </a:cubicBezTo>
                  <a:cubicBezTo>
                    <a:pt x="155" y="65"/>
                    <a:pt x="148" y="71"/>
                    <a:pt x="140" y="71"/>
                  </a:cubicBezTo>
                  <a:cubicBezTo>
                    <a:pt x="131" y="71"/>
                    <a:pt x="125" y="65"/>
                    <a:pt x="125" y="56"/>
                  </a:cubicBezTo>
                  <a:cubicBezTo>
                    <a:pt x="125" y="48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4"/>
                    <a:pt x="116" y="151"/>
                  </a:cubicBezTo>
                  <a:cubicBezTo>
                    <a:pt x="116" y="138"/>
                    <a:pt x="126" y="128"/>
                    <a:pt x="139" y="128"/>
                  </a:cubicBezTo>
                  <a:cubicBezTo>
                    <a:pt x="151" y="128"/>
                    <a:pt x="162" y="138"/>
                    <a:pt x="162" y="151"/>
                  </a:cubicBezTo>
                  <a:cubicBezTo>
                    <a:pt x="162" y="164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5"/>
                    <a:pt x="166" y="163"/>
                    <a:pt x="180" y="163"/>
                  </a:cubicBezTo>
                  <a:cubicBezTo>
                    <a:pt x="194" y="163"/>
                    <a:pt x="205" y="175"/>
                    <a:pt x="205" y="188"/>
                  </a:cubicBezTo>
                  <a:cubicBezTo>
                    <a:pt x="205" y="202"/>
                    <a:pt x="194" y="213"/>
                    <a:pt x="180" y="213"/>
                  </a:cubicBezTo>
                  <a:close/>
                  <a:moveTo>
                    <a:pt x="282" y="98"/>
                  </a:moveTo>
                  <a:cubicBezTo>
                    <a:pt x="265" y="98"/>
                    <a:pt x="252" y="84"/>
                    <a:pt x="252" y="68"/>
                  </a:cubicBezTo>
                  <a:cubicBezTo>
                    <a:pt x="252" y="51"/>
                    <a:pt x="265" y="38"/>
                    <a:pt x="282" y="38"/>
                  </a:cubicBezTo>
                  <a:cubicBezTo>
                    <a:pt x="298" y="38"/>
                    <a:pt x="312" y="51"/>
                    <a:pt x="312" y="68"/>
                  </a:cubicBezTo>
                  <a:cubicBezTo>
                    <a:pt x="312" y="84"/>
                    <a:pt x="298" y="98"/>
                    <a:pt x="28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0" name="Oval 84"/>
            <p:cNvSpPr>
              <a:spLocks noChangeArrowheads="1"/>
            </p:cNvSpPr>
            <p:nvPr/>
          </p:nvSpPr>
          <p:spPr bwMode="auto">
            <a:xfrm>
              <a:off x="5229615" y="1730685"/>
              <a:ext cx="125412" cy="127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1" name="Freeform 85"/>
            <p:cNvSpPr>
              <a:spLocks/>
            </p:cNvSpPr>
            <p:nvPr/>
          </p:nvSpPr>
          <p:spPr bwMode="auto">
            <a:xfrm>
              <a:off x="5274065" y="1825935"/>
              <a:ext cx="198437" cy="411163"/>
            </a:xfrm>
            <a:custGeom>
              <a:avLst/>
              <a:gdLst>
                <a:gd name="T0" fmla="*/ 0 w 110"/>
                <a:gd name="T1" fmla="*/ 6 h 229"/>
                <a:gd name="T2" fmla="*/ 73 w 110"/>
                <a:gd name="T3" fmla="*/ 198 h 229"/>
                <a:gd name="T4" fmla="*/ 107 w 110"/>
                <a:gd name="T5" fmla="*/ 229 h 229"/>
                <a:gd name="T6" fmla="*/ 24 w 110"/>
                <a:gd name="T7" fmla="*/ 0 h 229"/>
                <a:gd name="T8" fmla="*/ 0 w 110"/>
                <a:gd name="T9" fmla="*/ 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9">
                  <a:moveTo>
                    <a:pt x="0" y="6"/>
                  </a:moveTo>
                  <a:cubicBezTo>
                    <a:pt x="0" y="8"/>
                    <a:pt x="73" y="198"/>
                    <a:pt x="73" y="198"/>
                  </a:cubicBezTo>
                  <a:cubicBezTo>
                    <a:pt x="73" y="198"/>
                    <a:pt x="103" y="229"/>
                    <a:pt x="107" y="229"/>
                  </a:cubicBezTo>
                  <a:cubicBezTo>
                    <a:pt x="110" y="229"/>
                    <a:pt x="24" y="0"/>
                    <a:pt x="2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2" name="Freeform 86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  <a:gd name="T12" fmla="*/ 133 w 134"/>
                <a:gd name="T13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3" name="Freeform 87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5" name="Freeform 88"/>
            <p:cNvSpPr>
              <a:spLocks/>
            </p:cNvSpPr>
            <p:nvPr/>
          </p:nvSpPr>
          <p:spPr bwMode="auto">
            <a:xfrm>
              <a:off x="5285177" y="1687823"/>
              <a:ext cx="23812" cy="68263"/>
            </a:xfrm>
            <a:custGeom>
              <a:avLst/>
              <a:gdLst>
                <a:gd name="T0" fmla="*/ 13 w 13"/>
                <a:gd name="T1" fmla="*/ 32 h 38"/>
                <a:gd name="T2" fmla="*/ 7 w 13"/>
                <a:gd name="T3" fmla="*/ 38 h 38"/>
                <a:gd name="T4" fmla="*/ 7 w 13"/>
                <a:gd name="T5" fmla="*/ 38 h 38"/>
                <a:gd name="T6" fmla="*/ 0 w 13"/>
                <a:gd name="T7" fmla="*/ 32 h 38"/>
                <a:gd name="T8" fmla="*/ 0 w 13"/>
                <a:gd name="T9" fmla="*/ 6 h 38"/>
                <a:gd name="T10" fmla="*/ 7 w 13"/>
                <a:gd name="T11" fmla="*/ 0 h 38"/>
                <a:gd name="T12" fmla="*/ 7 w 13"/>
                <a:gd name="T13" fmla="*/ 0 h 38"/>
                <a:gd name="T14" fmla="*/ 13 w 13"/>
                <a:gd name="T15" fmla="*/ 6 h 38"/>
                <a:gd name="T16" fmla="*/ 13 w 13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8">
                  <a:moveTo>
                    <a:pt x="13" y="32"/>
                  </a:moveTo>
                  <a:cubicBezTo>
                    <a:pt x="13" y="35"/>
                    <a:pt x="10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6" name="Freeform 89"/>
            <p:cNvSpPr>
              <a:spLocks noEditPoints="1"/>
            </p:cNvSpPr>
            <p:nvPr/>
          </p:nvSpPr>
          <p:spPr bwMode="auto">
            <a:xfrm>
              <a:off x="3923102" y="1803710"/>
              <a:ext cx="228600" cy="620713"/>
            </a:xfrm>
            <a:custGeom>
              <a:avLst/>
              <a:gdLst>
                <a:gd name="T0" fmla="*/ 64 w 127"/>
                <a:gd name="T1" fmla="*/ 0 h 345"/>
                <a:gd name="T2" fmla="*/ 0 w 127"/>
                <a:gd name="T3" fmla="*/ 172 h 345"/>
                <a:gd name="T4" fmla="*/ 64 w 127"/>
                <a:gd name="T5" fmla="*/ 345 h 345"/>
                <a:gd name="T6" fmla="*/ 127 w 127"/>
                <a:gd name="T7" fmla="*/ 172 h 345"/>
                <a:gd name="T8" fmla="*/ 64 w 127"/>
                <a:gd name="T9" fmla="*/ 0 h 345"/>
                <a:gd name="T10" fmla="*/ 64 w 127"/>
                <a:gd name="T11" fmla="*/ 317 h 345"/>
                <a:gd name="T12" fmla="*/ 10 w 127"/>
                <a:gd name="T13" fmla="*/ 172 h 345"/>
                <a:gd name="T14" fmla="*/ 64 w 127"/>
                <a:gd name="T15" fmla="*/ 28 h 345"/>
                <a:gd name="T16" fmla="*/ 117 w 127"/>
                <a:gd name="T17" fmla="*/ 172 h 345"/>
                <a:gd name="T18" fmla="*/ 64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4" y="0"/>
                  </a:moveTo>
                  <a:cubicBezTo>
                    <a:pt x="29" y="0"/>
                    <a:pt x="0" y="77"/>
                    <a:pt x="0" y="172"/>
                  </a:cubicBezTo>
                  <a:cubicBezTo>
                    <a:pt x="0" y="268"/>
                    <a:pt x="29" y="345"/>
                    <a:pt x="64" y="345"/>
                  </a:cubicBezTo>
                  <a:cubicBezTo>
                    <a:pt x="99" y="345"/>
                    <a:pt x="127" y="268"/>
                    <a:pt x="127" y="172"/>
                  </a:cubicBezTo>
                  <a:cubicBezTo>
                    <a:pt x="127" y="77"/>
                    <a:pt x="99" y="0"/>
                    <a:pt x="64" y="0"/>
                  </a:cubicBezTo>
                  <a:close/>
                  <a:moveTo>
                    <a:pt x="64" y="317"/>
                  </a:moveTo>
                  <a:cubicBezTo>
                    <a:pt x="34" y="317"/>
                    <a:pt x="10" y="252"/>
                    <a:pt x="10" y="172"/>
                  </a:cubicBezTo>
                  <a:cubicBezTo>
                    <a:pt x="10" y="92"/>
                    <a:pt x="34" y="28"/>
                    <a:pt x="64" y="28"/>
                  </a:cubicBezTo>
                  <a:cubicBezTo>
                    <a:pt x="93" y="28"/>
                    <a:pt x="117" y="92"/>
                    <a:pt x="117" y="172"/>
                  </a:cubicBezTo>
                  <a:cubicBezTo>
                    <a:pt x="117" y="252"/>
                    <a:pt x="93" y="317"/>
                    <a:pt x="64" y="3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7" name="Freeform 90"/>
            <p:cNvSpPr>
              <a:spLocks noEditPoints="1"/>
            </p:cNvSpPr>
            <p:nvPr/>
          </p:nvSpPr>
          <p:spPr bwMode="auto">
            <a:xfrm>
              <a:off x="3726253" y="2000560"/>
              <a:ext cx="623887" cy="228600"/>
            </a:xfrm>
            <a:custGeom>
              <a:avLst/>
              <a:gdLst>
                <a:gd name="T0" fmla="*/ 346 w 346"/>
                <a:gd name="T1" fmla="*/ 63 h 127"/>
                <a:gd name="T2" fmla="*/ 173 w 346"/>
                <a:gd name="T3" fmla="*/ 0 h 127"/>
                <a:gd name="T4" fmla="*/ 0 w 346"/>
                <a:gd name="T5" fmla="*/ 63 h 127"/>
                <a:gd name="T6" fmla="*/ 173 w 346"/>
                <a:gd name="T7" fmla="*/ 127 h 127"/>
                <a:gd name="T8" fmla="*/ 346 w 346"/>
                <a:gd name="T9" fmla="*/ 63 h 127"/>
                <a:gd name="T10" fmla="*/ 28 w 346"/>
                <a:gd name="T11" fmla="*/ 63 h 127"/>
                <a:gd name="T12" fmla="*/ 173 w 346"/>
                <a:gd name="T13" fmla="*/ 10 h 127"/>
                <a:gd name="T14" fmla="*/ 317 w 346"/>
                <a:gd name="T15" fmla="*/ 63 h 127"/>
                <a:gd name="T16" fmla="*/ 173 w 346"/>
                <a:gd name="T17" fmla="*/ 117 h 127"/>
                <a:gd name="T18" fmla="*/ 28 w 346"/>
                <a:gd name="T19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3"/>
                  </a:moveTo>
                  <a:cubicBezTo>
                    <a:pt x="346" y="28"/>
                    <a:pt x="268" y="0"/>
                    <a:pt x="173" y="0"/>
                  </a:cubicBezTo>
                  <a:cubicBezTo>
                    <a:pt x="77" y="0"/>
                    <a:pt x="0" y="28"/>
                    <a:pt x="0" y="63"/>
                  </a:cubicBezTo>
                  <a:cubicBezTo>
                    <a:pt x="0" y="99"/>
                    <a:pt x="77" y="127"/>
                    <a:pt x="173" y="127"/>
                  </a:cubicBezTo>
                  <a:cubicBezTo>
                    <a:pt x="268" y="127"/>
                    <a:pt x="346" y="99"/>
                    <a:pt x="346" y="63"/>
                  </a:cubicBezTo>
                  <a:close/>
                  <a:moveTo>
                    <a:pt x="28" y="63"/>
                  </a:moveTo>
                  <a:cubicBezTo>
                    <a:pt x="28" y="34"/>
                    <a:pt x="93" y="10"/>
                    <a:pt x="173" y="10"/>
                  </a:cubicBezTo>
                  <a:cubicBezTo>
                    <a:pt x="253" y="10"/>
                    <a:pt x="317" y="34"/>
                    <a:pt x="317" y="63"/>
                  </a:cubicBezTo>
                  <a:cubicBezTo>
                    <a:pt x="317" y="93"/>
                    <a:pt x="253" y="117"/>
                    <a:pt x="173" y="117"/>
                  </a:cubicBezTo>
                  <a:cubicBezTo>
                    <a:pt x="93" y="117"/>
                    <a:pt x="28" y="93"/>
                    <a:pt x="28" y="6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8" name="Freeform 91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5 h 294"/>
                <a:gd name="T2" fmla="*/ 102 w 294"/>
                <a:gd name="T3" fmla="*/ 102 h 294"/>
                <a:gd name="T4" fmla="*/ 25 w 294"/>
                <a:gd name="T5" fmla="*/ 270 h 294"/>
                <a:gd name="T6" fmla="*/ 192 w 294"/>
                <a:gd name="T7" fmla="*/ 192 h 294"/>
                <a:gd name="T8" fmla="*/ 269 w 294"/>
                <a:gd name="T9" fmla="*/ 25 h 294"/>
                <a:gd name="T10" fmla="*/ 44 w 294"/>
                <a:gd name="T11" fmla="*/ 250 h 294"/>
                <a:gd name="T12" fmla="*/ 109 w 294"/>
                <a:gd name="T13" fmla="*/ 110 h 294"/>
                <a:gd name="T14" fmla="*/ 249 w 294"/>
                <a:gd name="T15" fmla="*/ 45 h 294"/>
                <a:gd name="T16" fmla="*/ 184 w 294"/>
                <a:gd name="T17" fmla="*/ 185 h 294"/>
                <a:gd name="T18" fmla="*/ 44 w 294"/>
                <a:gd name="T19" fmla="*/ 25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5"/>
                  </a:moveTo>
                  <a:cubicBezTo>
                    <a:pt x="244" y="0"/>
                    <a:pt x="169" y="35"/>
                    <a:pt x="102" y="102"/>
                  </a:cubicBezTo>
                  <a:cubicBezTo>
                    <a:pt x="34" y="170"/>
                    <a:pt x="0" y="245"/>
                    <a:pt x="25" y="270"/>
                  </a:cubicBezTo>
                  <a:cubicBezTo>
                    <a:pt x="49" y="294"/>
                    <a:pt x="124" y="260"/>
                    <a:pt x="192" y="192"/>
                  </a:cubicBezTo>
                  <a:cubicBezTo>
                    <a:pt x="259" y="125"/>
                    <a:pt x="294" y="50"/>
                    <a:pt x="269" y="25"/>
                  </a:cubicBezTo>
                  <a:close/>
                  <a:moveTo>
                    <a:pt x="44" y="250"/>
                  </a:moveTo>
                  <a:cubicBezTo>
                    <a:pt x="24" y="229"/>
                    <a:pt x="53" y="166"/>
                    <a:pt x="109" y="110"/>
                  </a:cubicBezTo>
                  <a:cubicBezTo>
                    <a:pt x="166" y="53"/>
                    <a:pt x="228" y="24"/>
                    <a:pt x="249" y="45"/>
                  </a:cubicBezTo>
                  <a:cubicBezTo>
                    <a:pt x="270" y="66"/>
                    <a:pt x="241" y="129"/>
                    <a:pt x="184" y="185"/>
                  </a:cubicBezTo>
                  <a:cubicBezTo>
                    <a:pt x="128" y="242"/>
                    <a:pt x="65" y="271"/>
                    <a:pt x="44" y="25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9" name="Freeform 92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70 h 294"/>
                <a:gd name="T2" fmla="*/ 192 w 294"/>
                <a:gd name="T3" fmla="*/ 102 h 294"/>
                <a:gd name="T4" fmla="*/ 25 w 294"/>
                <a:gd name="T5" fmla="*/ 25 h 294"/>
                <a:gd name="T6" fmla="*/ 102 w 294"/>
                <a:gd name="T7" fmla="*/ 192 h 294"/>
                <a:gd name="T8" fmla="*/ 269 w 294"/>
                <a:gd name="T9" fmla="*/ 270 h 294"/>
                <a:gd name="T10" fmla="*/ 44 w 294"/>
                <a:gd name="T11" fmla="*/ 45 h 294"/>
                <a:gd name="T12" fmla="*/ 184 w 294"/>
                <a:gd name="T13" fmla="*/ 110 h 294"/>
                <a:gd name="T14" fmla="*/ 249 w 294"/>
                <a:gd name="T15" fmla="*/ 250 h 294"/>
                <a:gd name="T16" fmla="*/ 109 w 294"/>
                <a:gd name="T17" fmla="*/ 185 h 294"/>
                <a:gd name="T18" fmla="*/ 44 w 294"/>
                <a:gd name="T19" fmla="*/ 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70"/>
                  </a:moveTo>
                  <a:cubicBezTo>
                    <a:pt x="294" y="245"/>
                    <a:pt x="259" y="170"/>
                    <a:pt x="192" y="102"/>
                  </a:cubicBezTo>
                  <a:cubicBezTo>
                    <a:pt x="124" y="35"/>
                    <a:pt x="49" y="0"/>
                    <a:pt x="25" y="25"/>
                  </a:cubicBezTo>
                  <a:cubicBezTo>
                    <a:pt x="0" y="50"/>
                    <a:pt x="34" y="125"/>
                    <a:pt x="102" y="192"/>
                  </a:cubicBezTo>
                  <a:cubicBezTo>
                    <a:pt x="169" y="260"/>
                    <a:pt x="244" y="294"/>
                    <a:pt x="269" y="270"/>
                  </a:cubicBezTo>
                  <a:close/>
                  <a:moveTo>
                    <a:pt x="44" y="45"/>
                  </a:moveTo>
                  <a:cubicBezTo>
                    <a:pt x="65" y="24"/>
                    <a:pt x="128" y="53"/>
                    <a:pt x="184" y="110"/>
                  </a:cubicBezTo>
                  <a:cubicBezTo>
                    <a:pt x="241" y="166"/>
                    <a:pt x="270" y="229"/>
                    <a:pt x="249" y="250"/>
                  </a:cubicBezTo>
                  <a:cubicBezTo>
                    <a:pt x="228" y="271"/>
                    <a:pt x="166" y="242"/>
                    <a:pt x="109" y="185"/>
                  </a:cubicBezTo>
                  <a:cubicBezTo>
                    <a:pt x="53" y="129"/>
                    <a:pt x="24" y="66"/>
                    <a:pt x="44" y="4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0" name="Oval 93"/>
            <p:cNvSpPr>
              <a:spLocks noChangeArrowheads="1"/>
            </p:cNvSpPr>
            <p:nvPr/>
          </p:nvSpPr>
          <p:spPr bwMode="auto">
            <a:xfrm>
              <a:off x="3989777" y="2067235"/>
              <a:ext cx="96837" cy="95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Freeform 94"/>
            <p:cNvSpPr>
              <a:spLocks noEditPoints="1"/>
            </p:cNvSpPr>
            <p:nvPr/>
          </p:nvSpPr>
          <p:spPr bwMode="auto">
            <a:xfrm>
              <a:off x="3154753" y="1127435"/>
              <a:ext cx="227012" cy="227013"/>
            </a:xfrm>
            <a:custGeom>
              <a:avLst/>
              <a:gdLst>
                <a:gd name="T0" fmla="*/ 63 w 126"/>
                <a:gd name="T1" fmla="*/ 0 h 126"/>
                <a:gd name="T2" fmla="*/ 0 w 126"/>
                <a:gd name="T3" fmla="*/ 63 h 126"/>
                <a:gd name="T4" fmla="*/ 63 w 126"/>
                <a:gd name="T5" fmla="*/ 126 h 126"/>
                <a:gd name="T6" fmla="*/ 126 w 126"/>
                <a:gd name="T7" fmla="*/ 63 h 126"/>
                <a:gd name="T8" fmla="*/ 63 w 126"/>
                <a:gd name="T9" fmla="*/ 0 h 126"/>
                <a:gd name="T10" fmla="*/ 63 w 126"/>
                <a:gd name="T11" fmla="*/ 114 h 126"/>
                <a:gd name="T12" fmla="*/ 12 w 126"/>
                <a:gd name="T13" fmla="*/ 63 h 126"/>
                <a:gd name="T14" fmla="*/ 63 w 126"/>
                <a:gd name="T15" fmla="*/ 12 h 126"/>
                <a:gd name="T16" fmla="*/ 115 w 126"/>
                <a:gd name="T17" fmla="*/ 63 h 126"/>
                <a:gd name="T18" fmla="*/ 63 w 126"/>
                <a:gd name="T19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26">
                  <a:moveTo>
                    <a:pt x="63" y="0"/>
                  </a:moveTo>
                  <a:cubicBezTo>
                    <a:pt x="29" y="0"/>
                    <a:pt x="0" y="28"/>
                    <a:pt x="0" y="63"/>
                  </a:cubicBezTo>
                  <a:cubicBezTo>
                    <a:pt x="0" y="98"/>
                    <a:pt x="29" y="126"/>
                    <a:pt x="63" y="126"/>
                  </a:cubicBezTo>
                  <a:cubicBezTo>
                    <a:pt x="98" y="126"/>
                    <a:pt x="126" y="98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  <a:moveTo>
                    <a:pt x="63" y="114"/>
                  </a:moveTo>
                  <a:cubicBezTo>
                    <a:pt x="35" y="114"/>
                    <a:pt x="12" y="91"/>
                    <a:pt x="12" y="63"/>
                  </a:cubicBezTo>
                  <a:cubicBezTo>
                    <a:pt x="12" y="35"/>
                    <a:pt x="35" y="12"/>
                    <a:pt x="63" y="12"/>
                  </a:cubicBezTo>
                  <a:cubicBezTo>
                    <a:pt x="92" y="12"/>
                    <a:pt x="115" y="35"/>
                    <a:pt x="115" y="63"/>
                  </a:cubicBezTo>
                  <a:cubicBezTo>
                    <a:pt x="115" y="91"/>
                    <a:pt x="92" y="114"/>
                    <a:pt x="63" y="1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2" name="Rectangle 95"/>
            <p:cNvSpPr>
              <a:spLocks noChangeArrowheads="1"/>
            </p:cNvSpPr>
            <p:nvPr/>
          </p:nvSpPr>
          <p:spPr bwMode="auto">
            <a:xfrm>
              <a:off x="3254765" y="1341748"/>
              <a:ext cx="30162" cy="1127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3" name="Freeform 96"/>
            <p:cNvSpPr>
              <a:spLocks/>
            </p:cNvSpPr>
            <p:nvPr/>
          </p:nvSpPr>
          <p:spPr bwMode="auto">
            <a:xfrm>
              <a:off x="3245240" y="1378260"/>
              <a:ext cx="49212" cy="152400"/>
            </a:xfrm>
            <a:custGeom>
              <a:avLst/>
              <a:gdLst>
                <a:gd name="T0" fmla="*/ 27 w 27"/>
                <a:gd name="T1" fmla="*/ 71 h 85"/>
                <a:gd name="T2" fmla="*/ 13 w 27"/>
                <a:gd name="T3" fmla="*/ 85 h 85"/>
                <a:gd name="T4" fmla="*/ 13 w 27"/>
                <a:gd name="T5" fmla="*/ 85 h 85"/>
                <a:gd name="T6" fmla="*/ 0 w 27"/>
                <a:gd name="T7" fmla="*/ 71 h 85"/>
                <a:gd name="T8" fmla="*/ 0 w 27"/>
                <a:gd name="T9" fmla="*/ 13 h 85"/>
                <a:gd name="T10" fmla="*/ 13 w 27"/>
                <a:gd name="T11" fmla="*/ 0 h 85"/>
                <a:gd name="T12" fmla="*/ 13 w 27"/>
                <a:gd name="T13" fmla="*/ 0 h 85"/>
                <a:gd name="T14" fmla="*/ 27 w 27"/>
                <a:gd name="T15" fmla="*/ 13 h 85"/>
                <a:gd name="T16" fmla="*/ 27 w 27"/>
                <a:gd name="T1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85">
                  <a:moveTo>
                    <a:pt x="27" y="71"/>
                  </a:moveTo>
                  <a:cubicBezTo>
                    <a:pt x="27" y="79"/>
                    <a:pt x="21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6" y="85"/>
                    <a:pt x="0" y="79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3"/>
                  </a:cubicBezTo>
                  <a:lnTo>
                    <a:pt x="27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4" name="Freeform 97"/>
            <p:cNvSpPr>
              <a:spLocks noEditPoints="1"/>
            </p:cNvSpPr>
            <p:nvPr/>
          </p:nvSpPr>
          <p:spPr bwMode="auto">
            <a:xfrm>
              <a:off x="3002353" y="2187885"/>
              <a:ext cx="230187" cy="433388"/>
            </a:xfrm>
            <a:custGeom>
              <a:avLst/>
              <a:gdLst>
                <a:gd name="T0" fmla="*/ 0 w 145"/>
                <a:gd name="T1" fmla="*/ 0 h 273"/>
                <a:gd name="T2" fmla="*/ 0 w 145"/>
                <a:gd name="T3" fmla="*/ 273 h 273"/>
                <a:gd name="T4" fmla="*/ 145 w 145"/>
                <a:gd name="T5" fmla="*/ 273 h 273"/>
                <a:gd name="T6" fmla="*/ 0 w 145"/>
                <a:gd name="T7" fmla="*/ 0 h 273"/>
                <a:gd name="T8" fmla="*/ 21 w 145"/>
                <a:gd name="T9" fmla="*/ 105 h 273"/>
                <a:gd name="T10" fmla="*/ 97 w 145"/>
                <a:gd name="T11" fmla="*/ 237 h 273"/>
                <a:gd name="T12" fmla="*/ 21 w 145"/>
                <a:gd name="T13" fmla="*/ 237 h 273"/>
                <a:gd name="T14" fmla="*/ 21 w 145"/>
                <a:gd name="T15" fmla="*/ 1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73">
                  <a:moveTo>
                    <a:pt x="0" y="0"/>
                  </a:moveTo>
                  <a:lnTo>
                    <a:pt x="0" y="273"/>
                  </a:lnTo>
                  <a:lnTo>
                    <a:pt x="145" y="273"/>
                  </a:lnTo>
                  <a:lnTo>
                    <a:pt x="0" y="0"/>
                  </a:lnTo>
                  <a:close/>
                  <a:moveTo>
                    <a:pt x="21" y="105"/>
                  </a:moveTo>
                  <a:lnTo>
                    <a:pt x="97" y="237"/>
                  </a:lnTo>
                  <a:lnTo>
                    <a:pt x="21" y="237"/>
                  </a:lnTo>
                  <a:lnTo>
                    <a:pt x="21" y="10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5" name="Rectangle 98"/>
            <p:cNvSpPr>
              <a:spLocks noChangeArrowheads="1"/>
            </p:cNvSpPr>
            <p:nvPr/>
          </p:nvSpPr>
          <p:spPr bwMode="auto">
            <a:xfrm>
              <a:off x="2886465" y="2183123"/>
              <a:ext cx="57150" cy="4270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6" name="Freeform 99"/>
            <p:cNvSpPr>
              <a:spLocks noEditPoints="1"/>
            </p:cNvSpPr>
            <p:nvPr/>
          </p:nvSpPr>
          <p:spPr bwMode="auto">
            <a:xfrm>
              <a:off x="2138753" y="1430648"/>
              <a:ext cx="390525" cy="395288"/>
            </a:xfrm>
            <a:custGeom>
              <a:avLst/>
              <a:gdLst>
                <a:gd name="T0" fmla="*/ 139 w 217"/>
                <a:gd name="T1" fmla="*/ 105 h 219"/>
                <a:gd name="T2" fmla="*/ 134 w 217"/>
                <a:gd name="T3" fmla="*/ 93 h 219"/>
                <a:gd name="T4" fmla="*/ 134 w 217"/>
                <a:gd name="T5" fmla="*/ 42 h 219"/>
                <a:gd name="T6" fmla="*/ 139 w 217"/>
                <a:gd name="T7" fmla="*/ 35 h 219"/>
                <a:gd name="T8" fmla="*/ 140 w 217"/>
                <a:gd name="T9" fmla="*/ 35 h 219"/>
                <a:gd name="T10" fmla="*/ 140 w 217"/>
                <a:gd name="T11" fmla="*/ 12 h 219"/>
                <a:gd name="T12" fmla="*/ 139 w 217"/>
                <a:gd name="T13" fmla="*/ 12 h 219"/>
                <a:gd name="T14" fmla="*/ 139 w 217"/>
                <a:gd name="T15" fmla="*/ 12 h 219"/>
                <a:gd name="T16" fmla="*/ 108 w 217"/>
                <a:gd name="T17" fmla="*/ 0 h 219"/>
                <a:gd name="T18" fmla="*/ 77 w 217"/>
                <a:gd name="T19" fmla="*/ 12 h 219"/>
                <a:gd name="T20" fmla="*/ 77 w 217"/>
                <a:gd name="T21" fmla="*/ 12 h 219"/>
                <a:gd name="T22" fmla="*/ 76 w 217"/>
                <a:gd name="T23" fmla="*/ 12 h 219"/>
                <a:gd name="T24" fmla="*/ 76 w 217"/>
                <a:gd name="T25" fmla="*/ 35 h 219"/>
                <a:gd name="T26" fmla="*/ 77 w 217"/>
                <a:gd name="T27" fmla="*/ 35 h 219"/>
                <a:gd name="T28" fmla="*/ 86 w 217"/>
                <a:gd name="T29" fmla="*/ 42 h 219"/>
                <a:gd name="T30" fmla="*/ 86 w 217"/>
                <a:gd name="T31" fmla="*/ 93 h 219"/>
                <a:gd name="T32" fmla="*/ 79 w 217"/>
                <a:gd name="T33" fmla="*/ 105 h 219"/>
                <a:gd name="T34" fmla="*/ 29 w 217"/>
                <a:gd name="T35" fmla="*/ 200 h 219"/>
                <a:gd name="T36" fmla="*/ 108 w 217"/>
                <a:gd name="T37" fmla="*/ 218 h 219"/>
                <a:gd name="T38" fmla="*/ 187 w 217"/>
                <a:gd name="T39" fmla="*/ 200 h 219"/>
                <a:gd name="T40" fmla="*/ 139 w 217"/>
                <a:gd name="T41" fmla="*/ 105 h 219"/>
                <a:gd name="T42" fmla="*/ 137 w 217"/>
                <a:gd name="T43" fmla="*/ 201 h 219"/>
                <a:gd name="T44" fmla="*/ 172 w 217"/>
                <a:gd name="T45" fmla="*/ 177 h 219"/>
                <a:gd name="T46" fmla="*/ 142 w 217"/>
                <a:gd name="T47" fmla="*/ 126 h 219"/>
                <a:gd name="T48" fmla="*/ 183 w 217"/>
                <a:gd name="T49" fmla="*/ 179 h 219"/>
                <a:gd name="T50" fmla="*/ 137 w 217"/>
                <a:gd name="T51" fmla="*/ 2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5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8"/>
                    <a:pt x="79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7" y="112"/>
                    <a:pt x="0" y="180"/>
                    <a:pt x="29" y="200"/>
                  </a:cubicBezTo>
                  <a:cubicBezTo>
                    <a:pt x="56" y="219"/>
                    <a:pt x="100" y="218"/>
                    <a:pt x="108" y="218"/>
                  </a:cubicBezTo>
                  <a:cubicBezTo>
                    <a:pt x="117" y="218"/>
                    <a:pt x="161" y="219"/>
                    <a:pt x="187" y="200"/>
                  </a:cubicBezTo>
                  <a:cubicBezTo>
                    <a:pt x="217" y="180"/>
                    <a:pt x="150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0" y="195"/>
                    <a:pt x="172" y="177"/>
                  </a:cubicBezTo>
                  <a:cubicBezTo>
                    <a:pt x="173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2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7" name="Freeform 100"/>
            <p:cNvSpPr>
              <a:spLocks noEditPoints="1"/>
            </p:cNvSpPr>
            <p:nvPr/>
          </p:nvSpPr>
          <p:spPr bwMode="auto">
            <a:xfrm>
              <a:off x="1506928" y="2319648"/>
              <a:ext cx="630237" cy="411163"/>
            </a:xfrm>
            <a:custGeom>
              <a:avLst/>
              <a:gdLst>
                <a:gd name="T0" fmla="*/ 333 w 349"/>
                <a:gd name="T1" fmla="*/ 51 h 229"/>
                <a:gd name="T2" fmla="*/ 259 w 349"/>
                <a:gd name="T3" fmla="*/ 0 h 229"/>
                <a:gd name="T4" fmla="*/ 170 w 349"/>
                <a:gd name="T5" fmla="*/ 224 h 229"/>
                <a:gd name="T6" fmla="*/ 269 w 349"/>
                <a:gd name="T7" fmla="*/ 132 h 229"/>
                <a:gd name="T8" fmla="*/ 333 w 349"/>
                <a:gd name="T9" fmla="*/ 51 h 229"/>
                <a:gd name="T10" fmla="*/ 140 w 349"/>
                <a:gd name="T11" fmla="*/ 41 h 229"/>
                <a:gd name="T12" fmla="*/ 155 w 349"/>
                <a:gd name="T13" fmla="*/ 56 h 229"/>
                <a:gd name="T14" fmla="*/ 140 w 349"/>
                <a:gd name="T15" fmla="*/ 71 h 229"/>
                <a:gd name="T16" fmla="*/ 125 w 349"/>
                <a:gd name="T17" fmla="*/ 56 h 229"/>
                <a:gd name="T18" fmla="*/ 140 w 349"/>
                <a:gd name="T19" fmla="*/ 41 h 229"/>
                <a:gd name="T20" fmla="*/ 105 w 349"/>
                <a:gd name="T21" fmla="*/ 101 h 229"/>
                <a:gd name="T22" fmla="*/ 125 w 349"/>
                <a:gd name="T23" fmla="*/ 81 h 229"/>
                <a:gd name="T24" fmla="*/ 145 w 349"/>
                <a:gd name="T25" fmla="*/ 101 h 229"/>
                <a:gd name="T26" fmla="*/ 125 w 349"/>
                <a:gd name="T27" fmla="*/ 121 h 229"/>
                <a:gd name="T28" fmla="*/ 105 w 349"/>
                <a:gd name="T29" fmla="*/ 101 h 229"/>
                <a:gd name="T30" fmla="*/ 139 w 349"/>
                <a:gd name="T31" fmla="*/ 174 h 229"/>
                <a:gd name="T32" fmla="*/ 116 w 349"/>
                <a:gd name="T33" fmla="*/ 151 h 229"/>
                <a:gd name="T34" fmla="*/ 139 w 349"/>
                <a:gd name="T35" fmla="*/ 127 h 229"/>
                <a:gd name="T36" fmla="*/ 161 w 349"/>
                <a:gd name="T37" fmla="*/ 151 h 229"/>
                <a:gd name="T38" fmla="*/ 139 w 349"/>
                <a:gd name="T39" fmla="*/ 174 h 229"/>
                <a:gd name="T40" fmla="*/ 180 w 349"/>
                <a:gd name="T41" fmla="*/ 213 h 229"/>
                <a:gd name="T42" fmla="*/ 155 w 349"/>
                <a:gd name="T43" fmla="*/ 188 h 229"/>
                <a:gd name="T44" fmla="*/ 180 w 349"/>
                <a:gd name="T45" fmla="*/ 163 h 229"/>
                <a:gd name="T46" fmla="*/ 205 w 349"/>
                <a:gd name="T47" fmla="*/ 188 h 229"/>
                <a:gd name="T48" fmla="*/ 180 w 349"/>
                <a:gd name="T49" fmla="*/ 213 h 229"/>
                <a:gd name="T50" fmla="*/ 281 w 349"/>
                <a:gd name="T51" fmla="*/ 97 h 229"/>
                <a:gd name="T52" fmla="*/ 251 w 349"/>
                <a:gd name="T53" fmla="*/ 67 h 229"/>
                <a:gd name="T54" fmla="*/ 281 w 349"/>
                <a:gd name="T55" fmla="*/ 37 h 229"/>
                <a:gd name="T56" fmla="*/ 311 w 349"/>
                <a:gd name="T57" fmla="*/ 67 h 229"/>
                <a:gd name="T58" fmla="*/ 281 w 349"/>
                <a:gd name="T59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29">
                  <a:moveTo>
                    <a:pt x="333" y="51"/>
                  </a:moveTo>
                  <a:cubicBezTo>
                    <a:pt x="316" y="6"/>
                    <a:pt x="259" y="0"/>
                    <a:pt x="259" y="0"/>
                  </a:cubicBezTo>
                  <a:cubicBezTo>
                    <a:pt x="0" y="4"/>
                    <a:pt x="103" y="219"/>
                    <a:pt x="170" y="224"/>
                  </a:cubicBezTo>
                  <a:cubicBezTo>
                    <a:pt x="236" y="229"/>
                    <a:pt x="226" y="149"/>
                    <a:pt x="269" y="132"/>
                  </a:cubicBezTo>
                  <a:cubicBezTo>
                    <a:pt x="311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7"/>
                    <a:pt x="155" y="56"/>
                  </a:cubicBezTo>
                  <a:cubicBezTo>
                    <a:pt x="155" y="64"/>
                    <a:pt x="148" y="71"/>
                    <a:pt x="140" y="71"/>
                  </a:cubicBezTo>
                  <a:cubicBezTo>
                    <a:pt x="131" y="71"/>
                    <a:pt x="125" y="64"/>
                    <a:pt x="125" y="56"/>
                  </a:cubicBezTo>
                  <a:cubicBezTo>
                    <a:pt x="125" y="47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3"/>
                    <a:pt x="116" y="151"/>
                  </a:cubicBezTo>
                  <a:cubicBezTo>
                    <a:pt x="116" y="138"/>
                    <a:pt x="126" y="127"/>
                    <a:pt x="139" y="127"/>
                  </a:cubicBezTo>
                  <a:cubicBezTo>
                    <a:pt x="151" y="127"/>
                    <a:pt x="161" y="138"/>
                    <a:pt x="161" y="151"/>
                  </a:cubicBezTo>
                  <a:cubicBezTo>
                    <a:pt x="161" y="163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4"/>
                    <a:pt x="166" y="163"/>
                    <a:pt x="180" y="163"/>
                  </a:cubicBezTo>
                  <a:cubicBezTo>
                    <a:pt x="193" y="163"/>
                    <a:pt x="205" y="174"/>
                    <a:pt x="205" y="188"/>
                  </a:cubicBezTo>
                  <a:cubicBezTo>
                    <a:pt x="205" y="202"/>
                    <a:pt x="193" y="213"/>
                    <a:pt x="180" y="213"/>
                  </a:cubicBezTo>
                  <a:close/>
                  <a:moveTo>
                    <a:pt x="281" y="97"/>
                  </a:moveTo>
                  <a:cubicBezTo>
                    <a:pt x="265" y="97"/>
                    <a:pt x="251" y="84"/>
                    <a:pt x="251" y="67"/>
                  </a:cubicBezTo>
                  <a:cubicBezTo>
                    <a:pt x="251" y="51"/>
                    <a:pt x="265" y="37"/>
                    <a:pt x="281" y="37"/>
                  </a:cubicBezTo>
                  <a:cubicBezTo>
                    <a:pt x="298" y="37"/>
                    <a:pt x="311" y="51"/>
                    <a:pt x="311" y="67"/>
                  </a:cubicBezTo>
                  <a:cubicBezTo>
                    <a:pt x="311" y="84"/>
                    <a:pt x="298" y="97"/>
                    <a:pt x="281" y="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8" name="Freeform 101"/>
            <p:cNvSpPr>
              <a:spLocks/>
            </p:cNvSpPr>
            <p:nvPr/>
          </p:nvSpPr>
          <p:spPr bwMode="auto">
            <a:xfrm>
              <a:off x="1727590" y="3208648"/>
              <a:ext cx="352425" cy="327025"/>
            </a:xfrm>
            <a:custGeom>
              <a:avLst/>
              <a:gdLst>
                <a:gd name="T0" fmla="*/ 96 w 196"/>
                <a:gd name="T1" fmla="*/ 181 h 181"/>
                <a:gd name="T2" fmla="*/ 0 w 196"/>
                <a:gd name="T3" fmla="*/ 180 h 181"/>
                <a:gd name="T4" fmla="*/ 0 w 196"/>
                <a:gd name="T5" fmla="*/ 36 h 181"/>
                <a:gd name="T6" fmla="*/ 98 w 196"/>
                <a:gd name="T7" fmla="*/ 36 h 181"/>
                <a:gd name="T8" fmla="*/ 196 w 196"/>
                <a:gd name="T9" fmla="*/ 36 h 181"/>
                <a:gd name="T10" fmla="*/ 196 w 196"/>
                <a:gd name="T11" fmla="*/ 180 h 181"/>
                <a:gd name="T12" fmla="*/ 96 w 196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1">
                  <a:moveTo>
                    <a:pt x="96" y="181"/>
                  </a:moveTo>
                  <a:cubicBezTo>
                    <a:pt x="96" y="181"/>
                    <a:pt x="62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3" y="0"/>
                    <a:pt x="98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6" y="180"/>
                    <a:pt x="196" y="180"/>
                    <a:pt x="196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9" name="Freeform 102"/>
            <p:cNvSpPr>
              <a:spLocks/>
            </p:cNvSpPr>
            <p:nvPr/>
          </p:nvSpPr>
          <p:spPr bwMode="auto">
            <a:xfrm>
              <a:off x="2781690" y="3657910"/>
              <a:ext cx="119062" cy="26988"/>
            </a:xfrm>
            <a:custGeom>
              <a:avLst/>
              <a:gdLst>
                <a:gd name="T0" fmla="*/ 66 w 66"/>
                <a:gd name="T1" fmla="*/ 7 h 15"/>
                <a:gd name="T2" fmla="*/ 55 w 66"/>
                <a:gd name="T3" fmla="*/ 15 h 15"/>
                <a:gd name="T4" fmla="*/ 11 w 66"/>
                <a:gd name="T5" fmla="*/ 15 h 15"/>
                <a:gd name="T6" fmla="*/ 0 w 66"/>
                <a:gd name="T7" fmla="*/ 7 h 15"/>
                <a:gd name="T8" fmla="*/ 0 w 66"/>
                <a:gd name="T9" fmla="*/ 7 h 15"/>
                <a:gd name="T10" fmla="*/ 11 w 66"/>
                <a:gd name="T11" fmla="*/ 0 h 15"/>
                <a:gd name="T12" fmla="*/ 55 w 66"/>
                <a:gd name="T13" fmla="*/ 0 h 15"/>
                <a:gd name="T14" fmla="*/ 66 w 6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66" y="7"/>
                  </a:moveTo>
                  <a:cubicBezTo>
                    <a:pt x="66" y="12"/>
                    <a:pt x="61" y="15"/>
                    <a:pt x="55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5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0" name="Freeform 103"/>
            <p:cNvSpPr>
              <a:spLocks/>
            </p:cNvSpPr>
            <p:nvPr/>
          </p:nvSpPr>
          <p:spPr bwMode="auto">
            <a:xfrm>
              <a:off x="2781690" y="3686485"/>
              <a:ext cx="119062" cy="28575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3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4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1" name="Freeform 104"/>
            <p:cNvSpPr>
              <a:spLocks/>
            </p:cNvSpPr>
            <p:nvPr/>
          </p:nvSpPr>
          <p:spPr bwMode="auto">
            <a:xfrm>
              <a:off x="2805503" y="3716648"/>
              <a:ext cx="71437" cy="28575"/>
            </a:xfrm>
            <a:custGeom>
              <a:avLst/>
              <a:gdLst>
                <a:gd name="T0" fmla="*/ 40 w 40"/>
                <a:gd name="T1" fmla="*/ 8 h 16"/>
                <a:gd name="T2" fmla="*/ 33 w 40"/>
                <a:gd name="T3" fmla="*/ 16 h 16"/>
                <a:gd name="T4" fmla="*/ 7 w 40"/>
                <a:gd name="T5" fmla="*/ 16 h 16"/>
                <a:gd name="T6" fmla="*/ 0 w 40"/>
                <a:gd name="T7" fmla="*/ 8 h 16"/>
                <a:gd name="T8" fmla="*/ 0 w 40"/>
                <a:gd name="T9" fmla="*/ 8 h 16"/>
                <a:gd name="T10" fmla="*/ 7 w 40"/>
                <a:gd name="T11" fmla="*/ 0 h 16"/>
                <a:gd name="T12" fmla="*/ 33 w 40"/>
                <a:gd name="T13" fmla="*/ 0 h 16"/>
                <a:gd name="T14" fmla="*/ 40 w 4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40" y="8"/>
                  </a:moveTo>
                  <a:cubicBezTo>
                    <a:pt x="40" y="13"/>
                    <a:pt x="37" y="16"/>
                    <a:pt x="3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4"/>
                    <a:pt x="4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2" name="Freeform 105"/>
            <p:cNvSpPr>
              <a:spLocks noEditPoints="1"/>
            </p:cNvSpPr>
            <p:nvPr/>
          </p:nvSpPr>
          <p:spPr bwMode="auto">
            <a:xfrm>
              <a:off x="2584840" y="3200710"/>
              <a:ext cx="506412" cy="450850"/>
            </a:xfrm>
            <a:custGeom>
              <a:avLst/>
              <a:gdLst>
                <a:gd name="T0" fmla="*/ 143 w 281"/>
                <a:gd name="T1" fmla="*/ 0 h 251"/>
                <a:gd name="T2" fmla="*/ 143 w 281"/>
                <a:gd name="T3" fmla="*/ 0 h 251"/>
                <a:gd name="T4" fmla="*/ 140 w 281"/>
                <a:gd name="T5" fmla="*/ 0 h 251"/>
                <a:gd name="T6" fmla="*/ 138 w 281"/>
                <a:gd name="T7" fmla="*/ 0 h 251"/>
                <a:gd name="T8" fmla="*/ 138 w 281"/>
                <a:gd name="T9" fmla="*/ 0 h 251"/>
                <a:gd name="T10" fmla="*/ 71 w 281"/>
                <a:gd name="T11" fmla="*/ 174 h 251"/>
                <a:gd name="T12" fmla="*/ 107 w 281"/>
                <a:gd name="T13" fmla="*/ 251 h 251"/>
                <a:gd name="T14" fmla="*/ 140 w 281"/>
                <a:gd name="T15" fmla="*/ 251 h 251"/>
                <a:gd name="T16" fmla="*/ 146 w 281"/>
                <a:gd name="T17" fmla="*/ 251 h 251"/>
                <a:gd name="T18" fmla="*/ 176 w 281"/>
                <a:gd name="T19" fmla="*/ 251 h 251"/>
                <a:gd name="T20" fmla="*/ 211 w 281"/>
                <a:gd name="T21" fmla="*/ 174 h 251"/>
                <a:gd name="T22" fmla="*/ 143 w 281"/>
                <a:gd name="T23" fmla="*/ 0 h 251"/>
                <a:gd name="T24" fmla="*/ 210 w 281"/>
                <a:gd name="T25" fmla="*/ 127 h 251"/>
                <a:gd name="T26" fmla="*/ 170 w 281"/>
                <a:gd name="T27" fmla="*/ 28 h 251"/>
                <a:gd name="T28" fmla="*/ 210 w 281"/>
                <a:gd name="T29" fmla="*/ 1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1"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1" y="0"/>
                    <a:pt x="140" y="0"/>
                  </a:cubicBezTo>
                  <a:cubicBezTo>
                    <a:pt x="140" y="0"/>
                    <a:pt x="143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4"/>
                    <a:pt x="34" y="140"/>
                    <a:pt x="71" y="174"/>
                  </a:cubicBezTo>
                  <a:cubicBezTo>
                    <a:pt x="109" y="208"/>
                    <a:pt x="107" y="251"/>
                    <a:pt x="107" y="251"/>
                  </a:cubicBezTo>
                  <a:cubicBezTo>
                    <a:pt x="140" y="251"/>
                    <a:pt x="140" y="251"/>
                    <a:pt x="140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76" y="251"/>
                    <a:pt x="176" y="251"/>
                    <a:pt x="176" y="251"/>
                  </a:cubicBezTo>
                  <a:cubicBezTo>
                    <a:pt x="176" y="251"/>
                    <a:pt x="174" y="208"/>
                    <a:pt x="211" y="174"/>
                  </a:cubicBezTo>
                  <a:cubicBezTo>
                    <a:pt x="249" y="140"/>
                    <a:pt x="281" y="4"/>
                    <a:pt x="143" y="0"/>
                  </a:cubicBezTo>
                  <a:close/>
                  <a:moveTo>
                    <a:pt x="210" y="127"/>
                  </a:moveTo>
                  <a:cubicBezTo>
                    <a:pt x="233" y="63"/>
                    <a:pt x="170" y="28"/>
                    <a:pt x="170" y="28"/>
                  </a:cubicBezTo>
                  <a:cubicBezTo>
                    <a:pt x="264" y="43"/>
                    <a:pt x="210" y="127"/>
                    <a:pt x="210" y="1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3" name="Freeform 106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4" name="Freeform 107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5" name="Freeform 108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6" name="Freeform 109"/>
            <p:cNvSpPr>
              <a:spLocks/>
            </p:cNvSpPr>
            <p:nvPr/>
          </p:nvSpPr>
          <p:spPr bwMode="auto">
            <a:xfrm>
              <a:off x="3778640" y="3318185"/>
              <a:ext cx="111125" cy="131763"/>
            </a:xfrm>
            <a:custGeom>
              <a:avLst/>
              <a:gdLst>
                <a:gd name="T0" fmla="*/ 43 w 62"/>
                <a:gd name="T1" fmla="*/ 5 h 73"/>
                <a:gd name="T2" fmla="*/ 43 w 62"/>
                <a:gd name="T3" fmla="*/ 27 h 73"/>
                <a:gd name="T4" fmla="*/ 24 w 62"/>
                <a:gd name="T5" fmla="*/ 43 h 73"/>
                <a:gd name="T6" fmla="*/ 1 w 62"/>
                <a:gd name="T7" fmla="*/ 61 h 73"/>
                <a:gd name="T8" fmla="*/ 62 w 62"/>
                <a:gd name="T9" fmla="*/ 73 h 73"/>
                <a:gd name="T10" fmla="*/ 62 w 62"/>
                <a:gd name="T11" fmla="*/ 0 h 73"/>
                <a:gd name="T12" fmla="*/ 43 w 62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3">
                  <a:moveTo>
                    <a:pt x="43" y="5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7" y="38"/>
                    <a:pt x="24" y="43"/>
                  </a:cubicBezTo>
                  <a:cubicBezTo>
                    <a:pt x="12" y="47"/>
                    <a:pt x="0" y="54"/>
                    <a:pt x="1" y="61"/>
                  </a:cubicBezTo>
                  <a:cubicBezTo>
                    <a:pt x="2" y="67"/>
                    <a:pt x="17" y="73"/>
                    <a:pt x="62" y="7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3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7" name="Freeform 110"/>
            <p:cNvSpPr>
              <a:spLocks/>
            </p:cNvSpPr>
            <p:nvPr/>
          </p:nvSpPr>
          <p:spPr bwMode="auto">
            <a:xfrm>
              <a:off x="3880240" y="3318185"/>
              <a:ext cx="103187" cy="131763"/>
            </a:xfrm>
            <a:custGeom>
              <a:avLst/>
              <a:gdLst>
                <a:gd name="T0" fmla="*/ 12 w 58"/>
                <a:gd name="T1" fmla="*/ 5 h 73"/>
                <a:gd name="T2" fmla="*/ 12 w 58"/>
                <a:gd name="T3" fmla="*/ 27 h 73"/>
                <a:gd name="T4" fmla="*/ 30 w 58"/>
                <a:gd name="T5" fmla="*/ 43 h 73"/>
                <a:gd name="T6" fmla="*/ 57 w 58"/>
                <a:gd name="T7" fmla="*/ 61 h 73"/>
                <a:gd name="T8" fmla="*/ 0 w 58"/>
                <a:gd name="T9" fmla="*/ 73 h 73"/>
                <a:gd name="T10" fmla="*/ 0 w 58"/>
                <a:gd name="T11" fmla="*/ 0 h 73"/>
                <a:gd name="T12" fmla="*/ 12 w 58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3">
                  <a:moveTo>
                    <a:pt x="12" y="5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7" y="38"/>
                    <a:pt x="30" y="43"/>
                  </a:cubicBezTo>
                  <a:cubicBezTo>
                    <a:pt x="43" y="47"/>
                    <a:pt x="58" y="54"/>
                    <a:pt x="57" y="61"/>
                  </a:cubicBezTo>
                  <a:cubicBezTo>
                    <a:pt x="56" y="67"/>
                    <a:pt x="32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8" name="Freeform 111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9" name="Freeform 112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0" name="Freeform 113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80927" y="836835"/>
            <a:ext cx="581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588971" y="1893464"/>
            <a:ext cx="6060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08884" y="3542187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696522" y="3546652"/>
            <a:ext cx="914400" cy="914400"/>
            <a:chOff x="5696522" y="3357067"/>
            <a:chExt cx="914400" cy="914400"/>
          </a:xfrm>
        </p:grpSpPr>
        <p:sp>
          <p:nvSpPr>
            <p:cNvPr id="130" name="Oval 129"/>
            <p:cNvSpPr/>
            <p:nvPr/>
          </p:nvSpPr>
          <p:spPr>
            <a:xfrm>
              <a:off x="5696522" y="3357067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18"/>
            <p:cNvSpPr>
              <a:spLocks noEditPoints="1"/>
            </p:cNvSpPr>
            <p:nvPr/>
          </p:nvSpPr>
          <p:spPr bwMode="auto">
            <a:xfrm>
              <a:off x="5955441" y="3578208"/>
              <a:ext cx="396562" cy="472119"/>
            </a:xfrm>
            <a:custGeom>
              <a:avLst/>
              <a:gdLst>
                <a:gd name="T0" fmla="*/ 2319 w 4478"/>
                <a:gd name="T1" fmla="*/ 1578 h 5388"/>
                <a:gd name="T2" fmla="*/ 1939 w 4478"/>
                <a:gd name="T3" fmla="*/ 1706 h 5388"/>
                <a:gd name="T4" fmla="*/ 1515 w 4478"/>
                <a:gd name="T5" fmla="*/ 1773 h 5388"/>
                <a:gd name="T6" fmla="*/ 1258 w 4478"/>
                <a:gd name="T7" fmla="*/ 1801 h 5388"/>
                <a:gd name="T8" fmla="*/ 1291 w 4478"/>
                <a:gd name="T9" fmla="*/ 1988 h 5388"/>
                <a:gd name="T10" fmla="*/ 1330 w 4478"/>
                <a:gd name="T11" fmla="*/ 2149 h 5388"/>
                <a:gd name="T12" fmla="*/ 1469 w 4478"/>
                <a:gd name="T13" fmla="*/ 2506 h 5388"/>
                <a:gd name="T14" fmla="*/ 1743 w 4478"/>
                <a:gd name="T15" fmla="*/ 2872 h 5388"/>
                <a:gd name="T16" fmla="*/ 1591 w 4478"/>
                <a:gd name="T17" fmla="*/ 3369 h 5388"/>
                <a:gd name="T18" fmla="*/ 1763 w 4478"/>
                <a:gd name="T19" fmla="*/ 3459 h 5388"/>
                <a:gd name="T20" fmla="*/ 2020 w 4478"/>
                <a:gd name="T21" fmla="*/ 3690 h 5388"/>
                <a:gd name="T22" fmla="*/ 2220 w 4478"/>
                <a:gd name="T23" fmla="*/ 4105 h 5388"/>
                <a:gd name="T24" fmla="*/ 2282 w 4478"/>
                <a:gd name="T25" fmla="*/ 4021 h 5388"/>
                <a:gd name="T26" fmla="*/ 2501 w 4478"/>
                <a:gd name="T27" fmla="*/ 3641 h 5388"/>
                <a:gd name="T28" fmla="*/ 2753 w 4478"/>
                <a:gd name="T29" fmla="*/ 3434 h 5388"/>
                <a:gd name="T30" fmla="*/ 2898 w 4478"/>
                <a:gd name="T31" fmla="*/ 3364 h 5388"/>
                <a:gd name="T32" fmla="*/ 2771 w 4478"/>
                <a:gd name="T33" fmla="*/ 2816 h 5388"/>
                <a:gd name="T34" fmla="*/ 3022 w 4478"/>
                <a:gd name="T35" fmla="*/ 2439 h 5388"/>
                <a:gd name="T36" fmla="*/ 3153 w 4478"/>
                <a:gd name="T37" fmla="*/ 2104 h 5388"/>
                <a:gd name="T38" fmla="*/ 3151 w 4478"/>
                <a:gd name="T39" fmla="*/ 1981 h 5388"/>
                <a:gd name="T40" fmla="*/ 2870 w 4478"/>
                <a:gd name="T41" fmla="*/ 1811 h 5388"/>
                <a:gd name="T42" fmla="*/ 2585 w 4478"/>
                <a:gd name="T43" fmla="*/ 1553 h 5388"/>
                <a:gd name="T44" fmla="*/ 2251 w 4478"/>
                <a:gd name="T45" fmla="*/ 0 h 5388"/>
                <a:gd name="T46" fmla="*/ 4062 w 4478"/>
                <a:gd name="T47" fmla="*/ 702 h 5388"/>
                <a:gd name="T48" fmla="*/ 3996 w 4478"/>
                <a:gd name="T49" fmla="*/ 825 h 5388"/>
                <a:gd name="T50" fmla="*/ 3987 w 4478"/>
                <a:gd name="T51" fmla="*/ 1291 h 5388"/>
                <a:gd name="T52" fmla="*/ 4029 w 4478"/>
                <a:gd name="T53" fmla="*/ 1655 h 5388"/>
                <a:gd name="T54" fmla="*/ 3710 w 4478"/>
                <a:gd name="T55" fmla="*/ 1668 h 5388"/>
                <a:gd name="T56" fmla="*/ 3720 w 4478"/>
                <a:gd name="T57" fmla="*/ 1314 h 5388"/>
                <a:gd name="T58" fmla="*/ 3787 w 4478"/>
                <a:gd name="T59" fmla="*/ 902 h 5388"/>
                <a:gd name="T60" fmla="*/ 3448 w 4478"/>
                <a:gd name="T61" fmla="*/ 1580 h 5388"/>
                <a:gd name="T62" fmla="*/ 3448 w 4478"/>
                <a:gd name="T63" fmla="*/ 1863 h 5388"/>
                <a:gd name="T64" fmla="*/ 3448 w 4478"/>
                <a:gd name="T65" fmla="*/ 2372 h 5388"/>
                <a:gd name="T66" fmla="*/ 3449 w 4478"/>
                <a:gd name="T67" fmla="*/ 2885 h 5388"/>
                <a:gd name="T68" fmla="*/ 3780 w 4478"/>
                <a:gd name="T69" fmla="*/ 3313 h 5388"/>
                <a:gd name="T70" fmla="*/ 4005 w 4478"/>
                <a:gd name="T71" fmla="*/ 3480 h 5388"/>
                <a:gd name="T72" fmla="*/ 4062 w 4478"/>
                <a:gd name="T73" fmla="*/ 3616 h 5388"/>
                <a:gd name="T74" fmla="*/ 4172 w 4478"/>
                <a:gd name="T75" fmla="*/ 3920 h 5388"/>
                <a:gd name="T76" fmla="*/ 4309 w 4478"/>
                <a:gd name="T77" fmla="*/ 4343 h 5388"/>
                <a:gd name="T78" fmla="*/ 4427 w 4478"/>
                <a:gd name="T79" fmla="*/ 4789 h 5388"/>
                <a:gd name="T80" fmla="*/ 4478 w 4478"/>
                <a:gd name="T81" fmla="*/ 5165 h 5388"/>
                <a:gd name="T82" fmla="*/ 4435 w 4478"/>
                <a:gd name="T83" fmla="*/ 5353 h 5388"/>
                <a:gd name="T84" fmla="*/ 64 w 4478"/>
                <a:gd name="T85" fmla="*/ 5373 h 5388"/>
                <a:gd name="T86" fmla="*/ 0 w 4478"/>
                <a:gd name="T87" fmla="*/ 5165 h 5388"/>
                <a:gd name="T88" fmla="*/ 51 w 4478"/>
                <a:gd name="T89" fmla="*/ 4789 h 5388"/>
                <a:gd name="T90" fmla="*/ 169 w 4478"/>
                <a:gd name="T91" fmla="*/ 4343 h 5388"/>
                <a:gd name="T92" fmla="*/ 307 w 4478"/>
                <a:gd name="T93" fmla="*/ 3920 h 5388"/>
                <a:gd name="T94" fmla="*/ 416 w 4478"/>
                <a:gd name="T95" fmla="*/ 3616 h 5388"/>
                <a:gd name="T96" fmla="*/ 475 w 4478"/>
                <a:gd name="T97" fmla="*/ 3480 h 5388"/>
                <a:gd name="T98" fmla="*/ 698 w 4478"/>
                <a:gd name="T99" fmla="*/ 3313 h 5388"/>
                <a:gd name="T100" fmla="*/ 1076 w 4478"/>
                <a:gd name="T101" fmla="*/ 1148 h 5388"/>
                <a:gd name="T102" fmla="*/ 416 w 4478"/>
                <a:gd name="T103" fmla="*/ 753 h 5388"/>
                <a:gd name="T104" fmla="*/ 482 w 4478"/>
                <a:gd name="T105" fmla="*/ 630 h 5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78" h="5388">
                  <a:moveTo>
                    <a:pt x="2473" y="1411"/>
                  </a:moveTo>
                  <a:lnTo>
                    <a:pt x="2459" y="1450"/>
                  </a:lnTo>
                  <a:lnTo>
                    <a:pt x="2436" y="1486"/>
                  </a:lnTo>
                  <a:lnTo>
                    <a:pt x="2405" y="1519"/>
                  </a:lnTo>
                  <a:lnTo>
                    <a:pt x="2365" y="1550"/>
                  </a:lnTo>
                  <a:lnTo>
                    <a:pt x="2319" y="1578"/>
                  </a:lnTo>
                  <a:lnTo>
                    <a:pt x="2265" y="1604"/>
                  </a:lnTo>
                  <a:lnTo>
                    <a:pt x="2208" y="1629"/>
                  </a:lnTo>
                  <a:lnTo>
                    <a:pt x="2146" y="1652"/>
                  </a:lnTo>
                  <a:lnTo>
                    <a:pt x="2079" y="1671"/>
                  </a:lnTo>
                  <a:lnTo>
                    <a:pt x="2010" y="1689"/>
                  </a:lnTo>
                  <a:lnTo>
                    <a:pt x="1939" y="1706"/>
                  </a:lnTo>
                  <a:lnTo>
                    <a:pt x="1866" y="1722"/>
                  </a:lnTo>
                  <a:lnTo>
                    <a:pt x="1794" y="1735"/>
                  </a:lnTo>
                  <a:lnTo>
                    <a:pt x="1722" y="1747"/>
                  </a:lnTo>
                  <a:lnTo>
                    <a:pt x="1650" y="1757"/>
                  </a:lnTo>
                  <a:lnTo>
                    <a:pt x="1581" y="1766"/>
                  </a:lnTo>
                  <a:lnTo>
                    <a:pt x="1515" y="1773"/>
                  </a:lnTo>
                  <a:lnTo>
                    <a:pt x="1453" y="1780"/>
                  </a:lnTo>
                  <a:lnTo>
                    <a:pt x="1396" y="1786"/>
                  </a:lnTo>
                  <a:lnTo>
                    <a:pt x="1343" y="1791"/>
                  </a:lnTo>
                  <a:lnTo>
                    <a:pt x="1297" y="1794"/>
                  </a:lnTo>
                  <a:lnTo>
                    <a:pt x="1258" y="1796"/>
                  </a:lnTo>
                  <a:lnTo>
                    <a:pt x="1258" y="1801"/>
                  </a:lnTo>
                  <a:lnTo>
                    <a:pt x="1260" y="1814"/>
                  </a:lnTo>
                  <a:lnTo>
                    <a:pt x="1261" y="1837"/>
                  </a:lnTo>
                  <a:lnTo>
                    <a:pt x="1266" y="1865"/>
                  </a:lnTo>
                  <a:lnTo>
                    <a:pt x="1271" y="1901"/>
                  </a:lnTo>
                  <a:lnTo>
                    <a:pt x="1279" y="1942"/>
                  </a:lnTo>
                  <a:lnTo>
                    <a:pt x="1291" y="1988"/>
                  </a:lnTo>
                  <a:lnTo>
                    <a:pt x="1293" y="1993"/>
                  </a:lnTo>
                  <a:lnTo>
                    <a:pt x="1294" y="2008"/>
                  </a:lnTo>
                  <a:lnTo>
                    <a:pt x="1301" y="2032"/>
                  </a:lnTo>
                  <a:lnTo>
                    <a:pt x="1307" y="2063"/>
                  </a:lnTo>
                  <a:lnTo>
                    <a:pt x="1317" y="2103"/>
                  </a:lnTo>
                  <a:lnTo>
                    <a:pt x="1330" y="2149"/>
                  </a:lnTo>
                  <a:lnTo>
                    <a:pt x="1345" y="2199"/>
                  </a:lnTo>
                  <a:lnTo>
                    <a:pt x="1363" y="2255"/>
                  </a:lnTo>
                  <a:lnTo>
                    <a:pt x="1384" y="2314"/>
                  </a:lnTo>
                  <a:lnTo>
                    <a:pt x="1409" y="2377"/>
                  </a:lnTo>
                  <a:lnTo>
                    <a:pt x="1438" y="2441"/>
                  </a:lnTo>
                  <a:lnTo>
                    <a:pt x="1469" y="2506"/>
                  </a:lnTo>
                  <a:lnTo>
                    <a:pt x="1505" y="2572"/>
                  </a:lnTo>
                  <a:lnTo>
                    <a:pt x="1543" y="2636"/>
                  </a:lnTo>
                  <a:lnTo>
                    <a:pt x="1587" y="2700"/>
                  </a:lnTo>
                  <a:lnTo>
                    <a:pt x="1635" y="2760"/>
                  </a:lnTo>
                  <a:lnTo>
                    <a:pt x="1687" y="2818"/>
                  </a:lnTo>
                  <a:lnTo>
                    <a:pt x="1743" y="2872"/>
                  </a:lnTo>
                  <a:lnTo>
                    <a:pt x="1804" y="2921"/>
                  </a:lnTo>
                  <a:lnTo>
                    <a:pt x="1869" y="2965"/>
                  </a:lnTo>
                  <a:lnTo>
                    <a:pt x="1939" y="3001"/>
                  </a:lnTo>
                  <a:lnTo>
                    <a:pt x="1576" y="3362"/>
                  </a:lnTo>
                  <a:lnTo>
                    <a:pt x="1581" y="3364"/>
                  </a:lnTo>
                  <a:lnTo>
                    <a:pt x="1591" y="3369"/>
                  </a:lnTo>
                  <a:lnTo>
                    <a:pt x="1607" y="3375"/>
                  </a:lnTo>
                  <a:lnTo>
                    <a:pt x="1630" y="3385"/>
                  </a:lnTo>
                  <a:lnTo>
                    <a:pt x="1658" y="3398"/>
                  </a:lnTo>
                  <a:lnTo>
                    <a:pt x="1689" y="3415"/>
                  </a:lnTo>
                  <a:lnTo>
                    <a:pt x="1725" y="3434"/>
                  </a:lnTo>
                  <a:lnTo>
                    <a:pt x="1763" y="3459"/>
                  </a:lnTo>
                  <a:lnTo>
                    <a:pt x="1804" y="3487"/>
                  </a:lnTo>
                  <a:lnTo>
                    <a:pt x="1846" y="3518"/>
                  </a:lnTo>
                  <a:lnTo>
                    <a:pt x="1889" y="3554"/>
                  </a:lnTo>
                  <a:lnTo>
                    <a:pt x="1933" y="3595"/>
                  </a:lnTo>
                  <a:lnTo>
                    <a:pt x="1977" y="3641"/>
                  </a:lnTo>
                  <a:lnTo>
                    <a:pt x="2020" y="3690"/>
                  </a:lnTo>
                  <a:lnTo>
                    <a:pt x="2061" y="3746"/>
                  </a:lnTo>
                  <a:lnTo>
                    <a:pt x="2100" y="3807"/>
                  </a:lnTo>
                  <a:lnTo>
                    <a:pt x="2136" y="3872"/>
                  </a:lnTo>
                  <a:lnTo>
                    <a:pt x="2169" y="3944"/>
                  </a:lnTo>
                  <a:lnTo>
                    <a:pt x="2197" y="4021"/>
                  </a:lnTo>
                  <a:lnTo>
                    <a:pt x="2220" y="4105"/>
                  </a:lnTo>
                  <a:lnTo>
                    <a:pt x="2238" y="4194"/>
                  </a:lnTo>
                  <a:lnTo>
                    <a:pt x="2238" y="4195"/>
                  </a:lnTo>
                  <a:lnTo>
                    <a:pt x="2239" y="4195"/>
                  </a:lnTo>
                  <a:lnTo>
                    <a:pt x="2239" y="4194"/>
                  </a:lnTo>
                  <a:lnTo>
                    <a:pt x="2259" y="4105"/>
                  </a:lnTo>
                  <a:lnTo>
                    <a:pt x="2282" y="4021"/>
                  </a:lnTo>
                  <a:lnTo>
                    <a:pt x="2310" y="3944"/>
                  </a:lnTo>
                  <a:lnTo>
                    <a:pt x="2342" y="3872"/>
                  </a:lnTo>
                  <a:lnTo>
                    <a:pt x="2378" y="3807"/>
                  </a:lnTo>
                  <a:lnTo>
                    <a:pt x="2418" y="3746"/>
                  </a:lnTo>
                  <a:lnTo>
                    <a:pt x="2459" y="3690"/>
                  </a:lnTo>
                  <a:lnTo>
                    <a:pt x="2501" y="3641"/>
                  </a:lnTo>
                  <a:lnTo>
                    <a:pt x="2545" y="3595"/>
                  </a:lnTo>
                  <a:lnTo>
                    <a:pt x="2590" y="3554"/>
                  </a:lnTo>
                  <a:lnTo>
                    <a:pt x="2632" y="3518"/>
                  </a:lnTo>
                  <a:lnTo>
                    <a:pt x="2675" y="3487"/>
                  </a:lnTo>
                  <a:lnTo>
                    <a:pt x="2716" y="3459"/>
                  </a:lnTo>
                  <a:lnTo>
                    <a:pt x="2753" y="3434"/>
                  </a:lnTo>
                  <a:lnTo>
                    <a:pt x="2789" y="3415"/>
                  </a:lnTo>
                  <a:lnTo>
                    <a:pt x="2821" y="3398"/>
                  </a:lnTo>
                  <a:lnTo>
                    <a:pt x="2848" y="3385"/>
                  </a:lnTo>
                  <a:lnTo>
                    <a:pt x="2871" y="3375"/>
                  </a:lnTo>
                  <a:lnTo>
                    <a:pt x="2888" y="3369"/>
                  </a:lnTo>
                  <a:lnTo>
                    <a:pt x="2898" y="3364"/>
                  </a:lnTo>
                  <a:lnTo>
                    <a:pt x="2902" y="3362"/>
                  </a:lnTo>
                  <a:lnTo>
                    <a:pt x="2529" y="3000"/>
                  </a:lnTo>
                  <a:lnTo>
                    <a:pt x="2596" y="2964"/>
                  </a:lnTo>
                  <a:lnTo>
                    <a:pt x="2658" y="2919"/>
                  </a:lnTo>
                  <a:lnTo>
                    <a:pt x="2717" y="2870"/>
                  </a:lnTo>
                  <a:lnTo>
                    <a:pt x="2771" y="2816"/>
                  </a:lnTo>
                  <a:lnTo>
                    <a:pt x="2822" y="2759"/>
                  </a:lnTo>
                  <a:lnTo>
                    <a:pt x="2870" y="2696"/>
                  </a:lnTo>
                  <a:lnTo>
                    <a:pt x="2912" y="2634"/>
                  </a:lnTo>
                  <a:lnTo>
                    <a:pt x="2953" y="2568"/>
                  </a:lnTo>
                  <a:lnTo>
                    <a:pt x="2989" y="2503"/>
                  </a:lnTo>
                  <a:lnTo>
                    <a:pt x="3022" y="2439"/>
                  </a:lnTo>
                  <a:lnTo>
                    <a:pt x="3052" y="2375"/>
                  </a:lnTo>
                  <a:lnTo>
                    <a:pt x="3078" y="2313"/>
                  </a:lnTo>
                  <a:lnTo>
                    <a:pt x="3102" y="2255"/>
                  </a:lnTo>
                  <a:lnTo>
                    <a:pt x="3122" y="2199"/>
                  </a:lnTo>
                  <a:lnTo>
                    <a:pt x="3140" y="2149"/>
                  </a:lnTo>
                  <a:lnTo>
                    <a:pt x="3153" y="2104"/>
                  </a:lnTo>
                  <a:lnTo>
                    <a:pt x="3165" y="2065"/>
                  </a:lnTo>
                  <a:lnTo>
                    <a:pt x="3174" y="2034"/>
                  </a:lnTo>
                  <a:lnTo>
                    <a:pt x="3181" y="2009"/>
                  </a:lnTo>
                  <a:lnTo>
                    <a:pt x="3184" y="1994"/>
                  </a:lnTo>
                  <a:lnTo>
                    <a:pt x="3186" y="1990"/>
                  </a:lnTo>
                  <a:lnTo>
                    <a:pt x="3151" y="1981"/>
                  </a:lnTo>
                  <a:lnTo>
                    <a:pt x="3112" y="1965"/>
                  </a:lnTo>
                  <a:lnTo>
                    <a:pt x="3068" y="1944"/>
                  </a:lnTo>
                  <a:lnTo>
                    <a:pt x="3022" y="1916"/>
                  </a:lnTo>
                  <a:lnTo>
                    <a:pt x="2973" y="1885"/>
                  </a:lnTo>
                  <a:lnTo>
                    <a:pt x="2922" y="1848"/>
                  </a:lnTo>
                  <a:lnTo>
                    <a:pt x="2870" y="1811"/>
                  </a:lnTo>
                  <a:lnTo>
                    <a:pt x="2819" y="1770"/>
                  </a:lnTo>
                  <a:lnTo>
                    <a:pt x="2767" y="1727"/>
                  </a:lnTo>
                  <a:lnTo>
                    <a:pt x="2717" y="1683"/>
                  </a:lnTo>
                  <a:lnTo>
                    <a:pt x="2670" y="1639"/>
                  </a:lnTo>
                  <a:lnTo>
                    <a:pt x="2626" y="1596"/>
                  </a:lnTo>
                  <a:lnTo>
                    <a:pt x="2585" y="1553"/>
                  </a:lnTo>
                  <a:lnTo>
                    <a:pt x="2547" y="1512"/>
                  </a:lnTo>
                  <a:lnTo>
                    <a:pt x="2516" y="1475"/>
                  </a:lnTo>
                  <a:lnTo>
                    <a:pt x="2491" y="1442"/>
                  </a:lnTo>
                  <a:lnTo>
                    <a:pt x="2473" y="1411"/>
                  </a:lnTo>
                  <a:close/>
                  <a:moveTo>
                    <a:pt x="2228" y="0"/>
                  </a:moveTo>
                  <a:lnTo>
                    <a:pt x="2251" y="0"/>
                  </a:lnTo>
                  <a:lnTo>
                    <a:pt x="2275" y="7"/>
                  </a:lnTo>
                  <a:lnTo>
                    <a:pt x="3996" y="630"/>
                  </a:lnTo>
                  <a:lnTo>
                    <a:pt x="4019" y="641"/>
                  </a:lnTo>
                  <a:lnTo>
                    <a:pt x="4039" y="658"/>
                  </a:lnTo>
                  <a:lnTo>
                    <a:pt x="4054" y="679"/>
                  </a:lnTo>
                  <a:lnTo>
                    <a:pt x="4062" y="702"/>
                  </a:lnTo>
                  <a:lnTo>
                    <a:pt x="4065" y="728"/>
                  </a:lnTo>
                  <a:lnTo>
                    <a:pt x="4062" y="753"/>
                  </a:lnTo>
                  <a:lnTo>
                    <a:pt x="4054" y="778"/>
                  </a:lnTo>
                  <a:lnTo>
                    <a:pt x="4039" y="797"/>
                  </a:lnTo>
                  <a:lnTo>
                    <a:pt x="4019" y="814"/>
                  </a:lnTo>
                  <a:lnTo>
                    <a:pt x="3996" y="825"/>
                  </a:lnTo>
                  <a:lnTo>
                    <a:pt x="3947" y="843"/>
                  </a:lnTo>
                  <a:lnTo>
                    <a:pt x="3933" y="848"/>
                  </a:lnTo>
                  <a:lnTo>
                    <a:pt x="3933" y="1283"/>
                  </a:lnTo>
                  <a:lnTo>
                    <a:pt x="3960" y="1283"/>
                  </a:lnTo>
                  <a:lnTo>
                    <a:pt x="3975" y="1284"/>
                  </a:lnTo>
                  <a:lnTo>
                    <a:pt x="3987" y="1291"/>
                  </a:lnTo>
                  <a:lnTo>
                    <a:pt x="3995" y="1301"/>
                  </a:lnTo>
                  <a:lnTo>
                    <a:pt x="4000" y="1314"/>
                  </a:lnTo>
                  <a:lnTo>
                    <a:pt x="4015" y="1443"/>
                  </a:lnTo>
                  <a:lnTo>
                    <a:pt x="4036" y="1629"/>
                  </a:lnTo>
                  <a:lnTo>
                    <a:pt x="4036" y="1643"/>
                  </a:lnTo>
                  <a:lnTo>
                    <a:pt x="4029" y="1655"/>
                  </a:lnTo>
                  <a:lnTo>
                    <a:pt x="4024" y="1660"/>
                  </a:lnTo>
                  <a:lnTo>
                    <a:pt x="4018" y="1665"/>
                  </a:lnTo>
                  <a:lnTo>
                    <a:pt x="4011" y="1668"/>
                  </a:lnTo>
                  <a:lnTo>
                    <a:pt x="4005" y="1668"/>
                  </a:lnTo>
                  <a:lnTo>
                    <a:pt x="3716" y="1668"/>
                  </a:lnTo>
                  <a:lnTo>
                    <a:pt x="3710" y="1668"/>
                  </a:lnTo>
                  <a:lnTo>
                    <a:pt x="3703" y="1665"/>
                  </a:lnTo>
                  <a:lnTo>
                    <a:pt x="3697" y="1662"/>
                  </a:lnTo>
                  <a:lnTo>
                    <a:pt x="3692" y="1655"/>
                  </a:lnTo>
                  <a:lnTo>
                    <a:pt x="3685" y="1643"/>
                  </a:lnTo>
                  <a:lnTo>
                    <a:pt x="3684" y="1629"/>
                  </a:lnTo>
                  <a:lnTo>
                    <a:pt x="3720" y="1314"/>
                  </a:lnTo>
                  <a:lnTo>
                    <a:pt x="3725" y="1301"/>
                  </a:lnTo>
                  <a:lnTo>
                    <a:pt x="3733" y="1291"/>
                  </a:lnTo>
                  <a:lnTo>
                    <a:pt x="3746" y="1284"/>
                  </a:lnTo>
                  <a:lnTo>
                    <a:pt x="3759" y="1283"/>
                  </a:lnTo>
                  <a:lnTo>
                    <a:pt x="3787" y="1283"/>
                  </a:lnTo>
                  <a:lnTo>
                    <a:pt x="3787" y="902"/>
                  </a:lnTo>
                  <a:lnTo>
                    <a:pt x="3374" y="1051"/>
                  </a:lnTo>
                  <a:lnTo>
                    <a:pt x="3402" y="1145"/>
                  </a:lnTo>
                  <a:lnTo>
                    <a:pt x="3423" y="1247"/>
                  </a:lnTo>
                  <a:lnTo>
                    <a:pt x="3438" y="1352"/>
                  </a:lnTo>
                  <a:lnTo>
                    <a:pt x="3446" y="1463"/>
                  </a:lnTo>
                  <a:lnTo>
                    <a:pt x="3448" y="1580"/>
                  </a:lnTo>
                  <a:lnTo>
                    <a:pt x="3448" y="1601"/>
                  </a:lnTo>
                  <a:lnTo>
                    <a:pt x="3448" y="1635"/>
                  </a:lnTo>
                  <a:lnTo>
                    <a:pt x="3448" y="1680"/>
                  </a:lnTo>
                  <a:lnTo>
                    <a:pt x="3448" y="1734"/>
                  </a:lnTo>
                  <a:lnTo>
                    <a:pt x="3448" y="1794"/>
                  </a:lnTo>
                  <a:lnTo>
                    <a:pt x="3448" y="1863"/>
                  </a:lnTo>
                  <a:lnTo>
                    <a:pt x="3448" y="1939"/>
                  </a:lnTo>
                  <a:lnTo>
                    <a:pt x="3448" y="2019"/>
                  </a:lnTo>
                  <a:lnTo>
                    <a:pt x="3448" y="2103"/>
                  </a:lnTo>
                  <a:lnTo>
                    <a:pt x="3448" y="2191"/>
                  </a:lnTo>
                  <a:lnTo>
                    <a:pt x="3448" y="2281"/>
                  </a:lnTo>
                  <a:lnTo>
                    <a:pt x="3448" y="2372"/>
                  </a:lnTo>
                  <a:lnTo>
                    <a:pt x="3448" y="2463"/>
                  </a:lnTo>
                  <a:lnTo>
                    <a:pt x="3448" y="2554"/>
                  </a:lnTo>
                  <a:lnTo>
                    <a:pt x="3449" y="2642"/>
                  </a:lnTo>
                  <a:lnTo>
                    <a:pt x="3449" y="2728"/>
                  </a:lnTo>
                  <a:lnTo>
                    <a:pt x="3449" y="2808"/>
                  </a:lnTo>
                  <a:lnTo>
                    <a:pt x="3449" y="2885"/>
                  </a:lnTo>
                  <a:lnTo>
                    <a:pt x="3449" y="2955"/>
                  </a:lnTo>
                  <a:lnTo>
                    <a:pt x="3449" y="3019"/>
                  </a:lnTo>
                  <a:lnTo>
                    <a:pt x="3449" y="3077"/>
                  </a:lnTo>
                  <a:lnTo>
                    <a:pt x="3449" y="3123"/>
                  </a:lnTo>
                  <a:lnTo>
                    <a:pt x="3449" y="3160"/>
                  </a:lnTo>
                  <a:lnTo>
                    <a:pt x="3780" y="3313"/>
                  </a:lnTo>
                  <a:lnTo>
                    <a:pt x="3823" y="3331"/>
                  </a:lnTo>
                  <a:lnTo>
                    <a:pt x="3865" y="3354"/>
                  </a:lnTo>
                  <a:lnTo>
                    <a:pt x="3905" y="3380"/>
                  </a:lnTo>
                  <a:lnTo>
                    <a:pt x="3942" y="3410"/>
                  </a:lnTo>
                  <a:lnTo>
                    <a:pt x="3977" y="3443"/>
                  </a:lnTo>
                  <a:lnTo>
                    <a:pt x="4005" y="3480"/>
                  </a:lnTo>
                  <a:lnTo>
                    <a:pt x="4026" y="3523"/>
                  </a:lnTo>
                  <a:lnTo>
                    <a:pt x="4028" y="3528"/>
                  </a:lnTo>
                  <a:lnTo>
                    <a:pt x="4033" y="3539"/>
                  </a:lnTo>
                  <a:lnTo>
                    <a:pt x="4041" y="3557"/>
                  </a:lnTo>
                  <a:lnTo>
                    <a:pt x="4051" y="3584"/>
                  </a:lnTo>
                  <a:lnTo>
                    <a:pt x="4062" y="3616"/>
                  </a:lnTo>
                  <a:lnTo>
                    <a:pt x="4077" y="3654"/>
                  </a:lnTo>
                  <a:lnTo>
                    <a:pt x="4093" y="3698"/>
                  </a:lnTo>
                  <a:lnTo>
                    <a:pt x="4110" y="3748"/>
                  </a:lnTo>
                  <a:lnTo>
                    <a:pt x="4129" y="3800"/>
                  </a:lnTo>
                  <a:lnTo>
                    <a:pt x="4150" y="3857"/>
                  </a:lnTo>
                  <a:lnTo>
                    <a:pt x="4172" y="3920"/>
                  </a:lnTo>
                  <a:lnTo>
                    <a:pt x="4193" y="3984"/>
                  </a:lnTo>
                  <a:lnTo>
                    <a:pt x="4216" y="4053"/>
                  </a:lnTo>
                  <a:lnTo>
                    <a:pt x="4239" y="4122"/>
                  </a:lnTo>
                  <a:lnTo>
                    <a:pt x="4262" y="4194"/>
                  </a:lnTo>
                  <a:lnTo>
                    <a:pt x="4286" y="4267"/>
                  </a:lnTo>
                  <a:lnTo>
                    <a:pt x="4309" y="4343"/>
                  </a:lnTo>
                  <a:lnTo>
                    <a:pt x="4331" y="4418"/>
                  </a:lnTo>
                  <a:lnTo>
                    <a:pt x="4352" y="4494"/>
                  </a:lnTo>
                  <a:lnTo>
                    <a:pt x="4373" y="4569"/>
                  </a:lnTo>
                  <a:lnTo>
                    <a:pt x="4393" y="4643"/>
                  </a:lnTo>
                  <a:lnTo>
                    <a:pt x="4411" y="4717"/>
                  </a:lnTo>
                  <a:lnTo>
                    <a:pt x="4427" y="4789"/>
                  </a:lnTo>
                  <a:lnTo>
                    <a:pt x="4440" y="4860"/>
                  </a:lnTo>
                  <a:lnTo>
                    <a:pt x="4453" y="4927"/>
                  </a:lnTo>
                  <a:lnTo>
                    <a:pt x="4463" y="4991"/>
                  </a:lnTo>
                  <a:lnTo>
                    <a:pt x="4471" y="5053"/>
                  </a:lnTo>
                  <a:lnTo>
                    <a:pt x="4476" y="5110"/>
                  </a:lnTo>
                  <a:lnTo>
                    <a:pt x="4478" y="5165"/>
                  </a:lnTo>
                  <a:lnTo>
                    <a:pt x="4478" y="5165"/>
                  </a:lnTo>
                  <a:lnTo>
                    <a:pt x="4476" y="5214"/>
                  </a:lnTo>
                  <a:lnTo>
                    <a:pt x="4471" y="5256"/>
                  </a:lnTo>
                  <a:lnTo>
                    <a:pt x="4463" y="5296"/>
                  </a:lnTo>
                  <a:lnTo>
                    <a:pt x="4452" y="5327"/>
                  </a:lnTo>
                  <a:lnTo>
                    <a:pt x="4435" y="5353"/>
                  </a:lnTo>
                  <a:lnTo>
                    <a:pt x="4414" y="5373"/>
                  </a:lnTo>
                  <a:lnTo>
                    <a:pt x="4390" y="5384"/>
                  </a:lnTo>
                  <a:lnTo>
                    <a:pt x="4360" y="5388"/>
                  </a:lnTo>
                  <a:lnTo>
                    <a:pt x="118" y="5388"/>
                  </a:lnTo>
                  <a:lnTo>
                    <a:pt x="89" y="5384"/>
                  </a:lnTo>
                  <a:lnTo>
                    <a:pt x="64" y="5373"/>
                  </a:lnTo>
                  <a:lnTo>
                    <a:pt x="43" y="5353"/>
                  </a:lnTo>
                  <a:lnTo>
                    <a:pt x="27" y="5327"/>
                  </a:lnTo>
                  <a:lnTo>
                    <a:pt x="15" y="5296"/>
                  </a:lnTo>
                  <a:lnTo>
                    <a:pt x="7" y="5256"/>
                  </a:lnTo>
                  <a:lnTo>
                    <a:pt x="2" y="5214"/>
                  </a:lnTo>
                  <a:lnTo>
                    <a:pt x="0" y="5165"/>
                  </a:lnTo>
                  <a:lnTo>
                    <a:pt x="2" y="5110"/>
                  </a:lnTo>
                  <a:lnTo>
                    <a:pt x="7" y="5053"/>
                  </a:lnTo>
                  <a:lnTo>
                    <a:pt x="15" y="4991"/>
                  </a:lnTo>
                  <a:lnTo>
                    <a:pt x="25" y="4927"/>
                  </a:lnTo>
                  <a:lnTo>
                    <a:pt x="38" y="4860"/>
                  </a:lnTo>
                  <a:lnTo>
                    <a:pt x="51" y="4789"/>
                  </a:lnTo>
                  <a:lnTo>
                    <a:pt x="68" y="4717"/>
                  </a:lnTo>
                  <a:lnTo>
                    <a:pt x="86" y="4643"/>
                  </a:lnTo>
                  <a:lnTo>
                    <a:pt x="105" y="4569"/>
                  </a:lnTo>
                  <a:lnTo>
                    <a:pt x="126" y="4494"/>
                  </a:lnTo>
                  <a:lnTo>
                    <a:pt x="148" y="4418"/>
                  </a:lnTo>
                  <a:lnTo>
                    <a:pt x="169" y="4343"/>
                  </a:lnTo>
                  <a:lnTo>
                    <a:pt x="192" y="4267"/>
                  </a:lnTo>
                  <a:lnTo>
                    <a:pt x="217" y="4194"/>
                  </a:lnTo>
                  <a:lnTo>
                    <a:pt x="239" y="4122"/>
                  </a:lnTo>
                  <a:lnTo>
                    <a:pt x="262" y="4053"/>
                  </a:lnTo>
                  <a:lnTo>
                    <a:pt x="285" y="3984"/>
                  </a:lnTo>
                  <a:lnTo>
                    <a:pt x="307" y="3920"/>
                  </a:lnTo>
                  <a:lnTo>
                    <a:pt x="328" y="3857"/>
                  </a:lnTo>
                  <a:lnTo>
                    <a:pt x="349" y="3800"/>
                  </a:lnTo>
                  <a:lnTo>
                    <a:pt x="369" y="3748"/>
                  </a:lnTo>
                  <a:lnTo>
                    <a:pt x="387" y="3698"/>
                  </a:lnTo>
                  <a:lnTo>
                    <a:pt x="402" y="3654"/>
                  </a:lnTo>
                  <a:lnTo>
                    <a:pt x="416" y="3616"/>
                  </a:lnTo>
                  <a:lnTo>
                    <a:pt x="428" y="3584"/>
                  </a:lnTo>
                  <a:lnTo>
                    <a:pt x="438" y="3557"/>
                  </a:lnTo>
                  <a:lnTo>
                    <a:pt x="446" y="3539"/>
                  </a:lnTo>
                  <a:lnTo>
                    <a:pt x="451" y="3528"/>
                  </a:lnTo>
                  <a:lnTo>
                    <a:pt x="452" y="3523"/>
                  </a:lnTo>
                  <a:lnTo>
                    <a:pt x="475" y="3480"/>
                  </a:lnTo>
                  <a:lnTo>
                    <a:pt x="505" y="3441"/>
                  </a:lnTo>
                  <a:lnTo>
                    <a:pt x="538" y="3408"/>
                  </a:lnTo>
                  <a:lnTo>
                    <a:pt x="575" y="3379"/>
                  </a:lnTo>
                  <a:lnTo>
                    <a:pt x="615" y="3354"/>
                  </a:lnTo>
                  <a:lnTo>
                    <a:pt x="655" y="3331"/>
                  </a:lnTo>
                  <a:lnTo>
                    <a:pt x="698" y="3313"/>
                  </a:lnTo>
                  <a:lnTo>
                    <a:pt x="1029" y="3160"/>
                  </a:lnTo>
                  <a:lnTo>
                    <a:pt x="1029" y="1593"/>
                  </a:lnTo>
                  <a:lnTo>
                    <a:pt x="1031" y="1475"/>
                  </a:lnTo>
                  <a:lnTo>
                    <a:pt x="1040" y="1360"/>
                  </a:lnTo>
                  <a:lnTo>
                    <a:pt x="1055" y="1252"/>
                  </a:lnTo>
                  <a:lnTo>
                    <a:pt x="1076" y="1148"/>
                  </a:lnTo>
                  <a:lnTo>
                    <a:pt x="1106" y="1051"/>
                  </a:lnTo>
                  <a:lnTo>
                    <a:pt x="482" y="825"/>
                  </a:lnTo>
                  <a:lnTo>
                    <a:pt x="459" y="814"/>
                  </a:lnTo>
                  <a:lnTo>
                    <a:pt x="439" y="797"/>
                  </a:lnTo>
                  <a:lnTo>
                    <a:pt x="425" y="778"/>
                  </a:lnTo>
                  <a:lnTo>
                    <a:pt x="416" y="753"/>
                  </a:lnTo>
                  <a:lnTo>
                    <a:pt x="413" y="728"/>
                  </a:lnTo>
                  <a:lnTo>
                    <a:pt x="416" y="702"/>
                  </a:lnTo>
                  <a:lnTo>
                    <a:pt x="425" y="679"/>
                  </a:lnTo>
                  <a:lnTo>
                    <a:pt x="439" y="658"/>
                  </a:lnTo>
                  <a:lnTo>
                    <a:pt x="459" y="641"/>
                  </a:lnTo>
                  <a:lnTo>
                    <a:pt x="482" y="630"/>
                  </a:lnTo>
                  <a:lnTo>
                    <a:pt x="2203" y="7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696522" y="4891933"/>
            <a:ext cx="914400" cy="914400"/>
            <a:chOff x="5696522" y="4647912"/>
            <a:chExt cx="914400" cy="914400"/>
          </a:xfrm>
        </p:grpSpPr>
        <p:sp>
          <p:nvSpPr>
            <p:cNvPr id="131" name="Oval 130"/>
            <p:cNvSpPr/>
            <p:nvPr/>
          </p:nvSpPr>
          <p:spPr>
            <a:xfrm>
              <a:off x="5696522" y="464791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8" name="Group 121"/>
            <p:cNvGrpSpPr>
              <a:grpSpLocks noChangeAspect="1"/>
            </p:cNvGrpSpPr>
            <p:nvPr/>
          </p:nvGrpSpPr>
          <p:grpSpPr bwMode="auto">
            <a:xfrm>
              <a:off x="5974079" y="4873398"/>
              <a:ext cx="359287" cy="463428"/>
              <a:chOff x="3729" y="3747"/>
              <a:chExt cx="276" cy="356"/>
            </a:xfrm>
            <a:solidFill>
              <a:schemeClr val="bg1"/>
            </a:solidFill>
          </p:grpSpPr>
          <p:sp>
            <p:nvSpPr>
              <p:cNvPr id="171" name="Freeform 123"/>
              <p:cNvSpPr>
                <a:spLocks/>
              </p:cNvSpPr>
              <p:nvPr/>
            </p:nvSpPr>
            <p:spPr bwMode="auto">
              <a:xfrm>
                <a:off x="3879" y="3899"/>
                <a:ext cx="15" cy="14"/>
              </a:xfrm>
              <a:custGeom>
                <a:avLst/>
                <a:gdLst>
                  <a:gd name="T0" fmla="*/ 72 w 144"/>
                  <a:gd name="T1" fmla="*/ 0 h 146"/>
                  <a:gd name="T2" fmla="*/ 91 w 144"/>
                  <a:gd name="T3" fmla="*/ 3 h 146"/>
                  <a:gd name="T4" fmla="*/ 109 w 144"/>
                  <a:gd name="T5" fmla="*/ 9 h 146"/>
                  <a:gd name="T6" fmla="*/ 124 w 144"/>
                  <a:gd name="T7" fmla="*/ 21 h 146"/>
                  <a:gd name="T8" fmla="*/ 135 w 144"/>
                  <a:gd name="T9" fmla="*/ 36 h 146"/>
                  <a:gd name="T10" fmla="*/ 142 w 144"/>
                  <a:gd name="T11" fmla="*/ 54 h 146"/>
                  <a:gd name="T12" fmla="*/ 144 w 144"/>
                  <a:gd name="T13" fmla="*/ 72 h 146"/>
                  <a:gd name="T14" fmla="*/ 142 w 144"/>
                  <a:gd name="T15" fmla="*/ 92 h 146"/>
                  <a:gd name="T16" fmla="*/ 135 w 144"/>
                  <a:gd name="T17" fmla="*/ 109 h 146"/>
                  <a:gd name="T18" fmla="*/ 124 w 144"/>
                  <a:gd name="T19" fmla="*/ 124 h 146"/>
                  <a:gd name="T20" fmla="*/ 109 w 144"/>
                  <a:gd name="T21" fmla="*/ 135 h 146"/>
                  <a:gd name="T22" fmla="*/ 91 w 144"/>
                  <a:gd name="T23" fmla="*/ 142 h 146"/>
                  <a:gd name="T24" fmla="*/ 72 w 144"/>
                  <a:gd name="T25" fmla="*/ 146 h 146"/>
                  <a:gd name="T26" fmla="*/ 53 w 144"/>
                  <a:gd name="T27" fmla="*/ 142 h 146"/>
                  <a:gd name="T28" fmla="*/ 35 w 144"/>
                  <a:gd name="T29" fmla="*/ 135 h 146"/>
                  <a:gd name="T30" fmla="*/ 21 w 144"/>
                  <a:gd name="T31" fmla="*/ 124 h 146"/>
                  <a:gd name="T32" fmla="*/ 10 w 144"/>
                  <a:gd name="T33" fmla="*/ 109 h 146"/>
                  <a:gd name="T34" fmla="*/ 2 w 144"/>
                  <a:gd name="T35" fmla="*/ 92 h 146"/>
                  <a:gd name="T36" fmla="*/ 0 w 144"/>
                  <a:gd name="T37" fmla="*/ 72 h 146"/>
                  <a:gd name="T38" fmla="*/ 2 w 144"/>
                  <a:gd name="T39" fmla="*/ 54 h 146"/>
                  <a:gd name="T40" fmla="*/ 10 w 144"/>
                  <a:gd name="T41" fmla="*/ 36 h 146"/>
                  <a:gd name="T42" fmla="*/ 21 w 144"/>
                  <a:gd name="T43" fmla="*/ 21 h 146"/>
                  <a:gd name="T44" fmla="*/ 35 w 144"/>
                  <a:gd name="T45" fmla="*/ 9 h 146"/>
                  <a:gd name="T46" fmla="*/ 53 w 144"/>
                  <a:gd name="T47" fmla="*/ 3 h 146"/>
                  <a:gd name="T48" fmla="*/ 72 w 144"/>
                  <a:gd name="T4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6">
                    <a:moveTo>
                      <a:pt x="72" y="0"/>
                    </a:moveTo>
                    <a:lnTo>
                      <a:pt x="91" y="3"/>
                    </a:lnTo>
                    <a:lnTo>
                      <a:pt x="109" y="9"/>
                    </a:lnTo>
                    <a:lnTo>
                      <a:pt x="124" y="21"/>
                    </a:lnTo>
                    <a:lnTo>
                      <a:pt x="135" y="36"/>
                    </a:lnTo>
                    <a:lnTo>
                      <a:pt x="142" y="54"/>
                    </a:lnTo>
                    <a:lnTo>
                      <a:pt x="144" y="72"/>
                    </a:lnTo>
                    <a:lnTo>
                      <a:pt x="142" y="92"/>
                    </a:lnTo>
                    <a:lnTo>
                      <a:pt x="135" y="109"/>
                    </a:lnTo>
                    <a:lnTo>
                      <a:pt x="124" y="124"/>
                    </a:lnTo>
                    <a:lnTo>
                      <a:pt x="109" y="135"/>
                    </a:lnTo>
                    <a:lnTo>
                      <a:pt x="91" y="142"/>
                    </a:lnTo>
                    <a:lnTo>
                      <a:pt x="72" y="146"/>
                    </a:lnTo>
                    <a:lnTo>
                      <a:pt x="53" y="142"/>
                    </a:lnTo>
                    <a:lnTo>
                      <a:pt x="35" y="135"/>
                    </a:lnTo>
                    <a:lnTo>
                      <a:pt x="21" y="124"/>
                    </a:lnTo>
                    <a:lnTo>
                      <a:pt x="10" y="109"/>
                    </a:lnTo>
                    <a:lnTo>
                      <a:pt x="2" y="92"/>
                    </a:lnTo>
                    <a:lnTo>
                      <a:pt x="0" y="72"/>
                    </a:lnTo>
                    <a:lnTo>
                      <a:pt x="2" y="54"/>
                    </a:lnTo>
                    <a:lnTo>
                      <a:pt x="10" y="36"/>
                    </a:lnTo>
                    <a:lnTo>
                      <a:pt x="21" y="21"/>
                    </a:lnTo>
                    <a:lnTo>
                      <a:pt x="35" y="9"/>
                    </a:lnTo>
                    <a:lnTo>
                      <a:pt x="53" y="3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24"/>
              <p:cNvSpPr>
                <a:spLocks/>
              </p:cNvSpPr>
              <p:nvPr/>
            </p:nvSpPr>
            <p:spPr bwMode="auto">
              <a:xfrm>
                <a:off x="3918" y="3845"/>
                <a:ext cx="19" cy="19"/>
              </a:xfrm>
              <a:custGeom>
                <a:avLst/>
                <a:gdLst>
                  <a:gd name="T0" fmla="*/ 96 w 192"/>
                  <a:gd name="T1" fmla="*/ 0 h 193"/>
                  <a:gd name="T2" fmla="*/ 118 w 192"/>
                  <a:gd name="T3" fmla="*/ 4 h 193"/>
                  <a:gd name="T4" fmla="*/ 138 w 192"/>
                  <a:gd name="T5" fmla="*/ 10 h 193"/>
                  <a:gd name="T6" fmla="*/ 156 w 192"/>
                  <a:gd name="T7" fmla="*/ 22 h 193"/>
                  <a:gd name="T8" fmla="*/ 170 w 192"/>
                  <a:gd name="T9" fmla="*/ 37 h 193"/>
                  <a:gd name="T10" fmla="*/ 182 w 192"/>
                  <a:gd name="T11" fmla="*/ 54 h 193"/>
                  <a:gd name="T12" fmla="*/ 190 w 192"/>
                  <a:gd name="T13" fmla="*/ 75 h 193"/>
                  <a:gd name="T14" fmla="*/ 192 w 192"/>
                  <a:gd name="T15" fmla="*/ 97 h 193"/>
                  <a:gd name="T16" fmla="*/ 190 w 192"/>
                  <a:gd name="T17" fmla="*/ 119 h 193"/>
                  <a:gd name="T18" fmla="*/ 182 w 192"/>
                  <a:gd name="T19" fmla="*/ 139 h 193"/>
                  <a:gd name="T20" fmla="*/ 170 w 192"/>
                  <a:gd name="T21" fmla="*/ 157 h 193"/>
                  <a:gd name="T22" fmla="*/ 156 w 192"/>
                  <a:gd name="T23" fmla="*/ 172 h 193"/>
                  <a:gd name="T24" fmla="*/ 138 w 192"/>
                  <a:gd name="T25" fmla="*/ 183 h 193"/>
                  <a:gd name="T26" fmla="*/ 118 w 192"/>
                  <a:gd name="T27" fmla="*/ 191 h 193"/>
                  <a:gd name="T28" fmla="*/ 96 w 192"/>
                  <a:gd name="T29" fmla="*/ 193 h 193"/>
                  <a:gd name="T30" fmla="*/ 75 w 192"/>
                  <a:gd name="T31" fmla="*/ 191 h 193"/>
                  <a:gd name="T32" fmla="*/ 54 w 192"/>
                  <a:gd name="T33" fmla="*/ 183 h 193"/>
                  <a:gd name="T34" fmla="*/ 36 w 192"/>
                  <a:gd name="T35" fmla="*/ 172 h 193"/>
                  <a:gd name="T36" fmla="*/ 21 w 192"/>
                  <a:gd name="T37" fmla="*/ 157 h 193"/>
                  <a:gd name="T38" fmla="*/ 10 w 192"/>
                  <a:gd name="T39" fmla="*/ 139 h 193"/>
                  <a:gd name="T40" fmla="*/ 2 w 192"/>
                  <a:gd name="T41" fmla="*/ 119 h 193"/>
                  <a:gd name="T42" fmla="*/ 0 w 192"/>
                  <a:gd name="T43" fmla="*/ 97 h 193"/>
                  <a:gd name="T44" fmla="*/ 2 w 192"/>
                  <a:gd name="T45" fmla="*/ 75 h 193"/>
                  <a:gd name="T46" fmla="*/ 10 w 192"/>
                  <a:gd name="T47" fmla="*/ 54 h 193"/>
                  <a:gd name="T48" fmla="*/ 21 w 192"/>
                  <a:gd name="T49" fmla="*/ 37 h 193"/>
                  <a:gd name="T50" fmla="*/ 36 w 192"/>
                  <a:gd name="T51" fmla="*/ 22 h 193"/>
                  <a:gd name="T52" fmla="*/ 54 w 192"/>
                  <a:gd name="T53" fmla="*/ 10 h 193"/>
                  <a:gd name="T54" fmla="*/ 75 w 192"/>
                  <a:gd name="T55" fmla="*/ 4 h 193"/>
                  <a:gd name="T56" fmla="*/ 96 w 192"/>
                  <a:gd name="T5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193">
                    <a:moveTo>
                      <a:pt x="96" y="0"/>
                    </a:moveTo>
                    <a:lnTo>
                      <a:pt x="118" y="4"/>
                    </a:lnTo>
                    <a:lnTo>
                      <a:pt x="138" y="10"/>
                    </a:lnTo>
                    <a:lnTo>
                      <a:pt x="156" y="22"/>
                    </a:lnTo>
                    <a:lnTo>
                      <a:pt x="170" y="37"/>
                    </a:lnTo>
                    <a:lnTo>
                      <a:pt x="182" y="54"/>
                    </a:lnTo>
                    <a:lnTo>
                      <a:pt x="190" y="75"/>
                    </a:lnTo>
                    <a:lnTo>
                      <a:pt x="192" y="97"/>
                    </a:lnTo>
                    <a:lnTo>
                      <a:pt x="190" y="119"/>
                    </a:lnTo>
                    <a:lnTo>
                      <a:pt x="182" y="139"/>
                    </a:lnTo>
                    <a:lnTo>
                      <a:pt x="170" y="157"/>
                    </a:lnTo>
                    <a:lnTo>
                      <a:pt x="156" y="172"/>
                    </a:lnTo>
                    <a:lnTo>
                      <a:pt x="138" y="183"/>
                    </a:lnTo>
                    <a:lnTo>
                      <a:pt x="118" y="191"/>
                    </a:lnTo>
                    <a:lnTo>
                      <a:pt x="96" y="193"/>
                    </a:lnTo>
                    <a:lnTo>
                      <a:pt x="75" y="191"/>
                    </a:lnTo>
                    <a:lnTo>
                      <a:pt x="54" y="183"/>
                    </a:lnTo>
                    <a:lnTo>
                      <a:pt x="36" y="172"/>
                    </a:lnTo>
                    <a:lnTo>
                      <a:pt x="21" y="157"/>
                    </a:lnTo>
                    <a:lnTo>
                      <a:pt x="10" y="139"/>
                    </a:lnTo>
                    <a:lnTo>
                      <a:pt x="2" y="119"/>
                    </a:lnTo>
                    <a:lnTo>
                      <a:pt x="0" y="97"/>
                    </a:lnTo>
                    <a:lnTo>
                      <a:pt x="2" y="75"/>
                    </a:lnTo>
                    <a:lnTo>
                      <a:pt x="10" y="54"/>
                    </a:lnTo>
                    <a:lnTo>
                      <a:pt x="21" y="37"/>
                    </a:lnTo>
                    <a:lnTo>
                      <a:pt x="36" y="22"/>
                    </a:lnTo>
                    <a:lnTo>
                      <a:pt x="54" y="10"/>
                    </a:lnTo>
                    <a:lnTo>
                      <a:pt x="75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25"/>
              <p:cNvSpPr>
                <a:spLocks/>
              </p:cNvSpPr>
              <p:nvPr/>
            </p:nvSpPr>
            <p:spPr bwMode="auto">
              <a:xfrm>
                <a:off x="3832" y="3830"/>
                <a:ext cx="26" cy="25"/>
              </a:xfrm>
              <a:custGeom>
                <a:avLst/>
                <a:gdLst>
                  <a:gd name="T0" fmla="*/ 128 w 257"/>
                  <a:gd name="T1" fmla="*/ 0 h 258"/>
                  <a:gd name="T2" fmla="*/ 154 w 257"/>
                  <a:gd name="T3" fmla="*/ 3 h 258"/>
                  <a:gd name="T4" fmla="*/ 179 w 257"/>
                  <a:gd name="T5" fmla="*/ 10 h 258"/>
                  <a:gd name="T6" fmla="*/ 200 w 257"/>
                  <a:gd name="T7" fmla="*/ 22 h 258"/>
                  <a:gd name="T8" fmla="*/ 219 w 257"/>
                  <a:gd name="T9" fmla="*/ 38 h 258"/>
                  <a:gd name="T10" fmla="*/ 235 w 257"/>
                  <a:gd name="T11" fmla="*/ 57 h 258"/>
                  <a:gd name="T12" fmla="*/ 246 w 257"/>
                  <a:gd name="T13" fmla="*/ 79 h 258"/>
                  <a:gd name="T14" fmla="*/ 254 w 257"/>
                  <a:gd name="T15" fmla="*/ 103 h 258"/>
                  <a:gd name="T16" fmla="*/ 257 w 257"/>
                  <a:gd name="T17" fmla="*/ 129 h 258"/>
                  <a:gd name="T18" fmla="*/ 254 w 257"/>
                  <a:gd name="T19" fmla="*/ 155 h 258"/>
                  <a:gd name="T20" fmla="*/ 246 w 257"/>
                  <a:gd name="T21" fmla="*/ 179 h 258"/>
                  <a:gd name="T22" fmla="*/ 235 w 257"/>
                  <a:gd name="T23" fmla="*/ 202 h 258"/>
                  <a:gd name="T24" fmla="*/ 219 w 257"/>
                  <a:gd name="T25" fmla="*/ 220 h 258"/>
                  <a:gd name="T26" fmla="*/ 200 w 257"/>
                  <a:gd name="T27" fmla="*/ 236 h 258"/>
                  <a:gd name="T28" fmla="*/ 179 w 257"/>
                  <a:gd name="T29" fmla="*/ 248 h 258"/>
                  <a:gd name="T30" fmla="*/ 154 w 257"/>
                  <a:gd name="T31" fmla="*/ 256 h 258"/>
                  <a:gd name="T32" fmla="*/ 128 w 257"/>
                  <a:gd name="T33" fmla="*/ 258 h 258"/>
                  <a:gd name="T34" fmla="*/ 102 w 257"/>
                  <a:gd name="T35" fmla="*/ 256 h 258"/>
                  <a:gd name="T36" fmla="*/ 78 w 257"/>
                  <a:gd name="T37" fmla="*/ 248 h 258"/>
                  <a:gd name="T38" fmla="*/ 56 w 257"/>
                  <a:gd name="T39" fmla="*/ 236 h 258"/>
                  <a:gd name="T40" fmla="*/ 37 w 257"/>
                  <a:gd name="T41" fmla="*/ 220 h 258"/>
                  <a:gd name="T42" fmla="*/ 21 w 257"/>
                  <a:gd name="T43" fmla="*/ 202 h 258"/>
                  <a:gd name="T44" fmla="*/ 9 w 257"/>
                  <a:gd name="T45" fmla="*/ 179 h 258"/>
                  <a:gd name="T46" fmla="*/ 2 w 257"/>
                  <a:gd name="T47" fmla="*/ 155 h 258"/>
                  <a:gd name="T48" fmla="*/ 0 w 257"/>
                  <a:gd name="T49" fmla="*/ 129 h 258"/>
                  <a:gd name="T50" fmla="*/ 2 w 257"/>
                  <a:gd name="T51" fmla="*/ 103 h 258"/>
                  <a:gd name="T52" fmla="*/ 9 w 257"/>
                  <a:gd name="T53" fmla="*/ 79 h 258"/>
                  <a:gd name="T54" fmla="*/ 21 w 257"/>
                  <a:gd name="T55" fmla="*/ 57 h 258"/>
                  <a:gd name="T56" fmla="*/ 37 w 257"/>
                  <a:gd name="T57" fmla="*/ 38 h 258"/>
                  <a:gd name="T58" fmla="*/ 56 w 257"/>
                  <a:gd name="T59" fmla="*/ 22 h 258"/>
                  <a:gd name="T60" fmla="*/ 78 w 257"/>
                  <a:gd name="T61" fmla="*/ 10 h 258"/>
                  <a:gd name="T62" fmla="*/ 102 w 257"/>
                  <a:gd name="T63" fmla="*/ 3 h 258"/>
                  <a:gd name="T64" fmla="*/ 128 w 257"/>
                  <a:gd name="T65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58">
                    <a:moveTo>
                      <a:pt x="128" y="0"/>
                    </a:moveTo>
                    <a:lnTo>
                      <a:pt x="154" y="3"/>
                    </a:lnTo>
                    <a:lnTo>
                      <a:pt x="179" y="10"/>
                    </a:lnTo>
                    <a:lnTo>
                      <a:pt x="200" y="22"/>
                    </a:lnTo>
                    <a:lnTo>
                      <a:pt x="219" y="38"/>
                    </a:lnTo>
                    <a:lnTo>
                      <a:pt x="235" y="57"/>
                    </a:lnTo>
                    <a:lnTo>
                      <a:pt x="246" y="79"/>
                    </a:lnTo>
                    <a:lnTo>
                      <a:pt x="254" y="103"/>
                    </a:lnTo>
                    <a:lnTo>
                      <a:pt x="257" y="129"/>
                    </a:lnTo>
                    <a:lnTo>
                      <a:pt x="254" y="155"/>
                    </a:lnTo>
                    <a:lnTo>
                      <a:pt x="246" y="179"/>
                    </a:lnTo>
                    <a:lnTo>
                      <a:pt x="235" y="202"/>
                    </a:lnTo>
                    <a:lnTo>
                      <a:pt x="219" y="220"/>
                    </a:lnTo>
                    <a:lnTo>
                      <a:pt x="200" y="236"/>
                    </a:lnTo>
                    <a:lnTo>
                      <a:pt x="179" y="248"/>
                    </a:lnTo>
                    <a:lnTo>
                      <a:pt x="154" y="256"/>
                    </a:lnTo>
                    <a:lnTo>
                      <a:pt x="128" y="258"/>
                    </a:lnTo>
                    <a:lnTo>
                      <a:pt x="102" y="256"/>
                    </a:lnTo>
                    <a:lnTo>
                      <a:pt x="78" y="248"/>
                    </a:lnTo>
                    <a:lnTo>
                      <a:pt x="56" y="236"/>
                    </a:lnTo>
                    <a:lnTo>
                      <a:pt x="37" y="220"/>
                    </a:lnTo>
                    <a:lnTo>
                      <a:pt x="21" y="202"/>
                    </a:lnTo>
                    <a:lnTo>
                      <a:pt x="9" y="179"/>
                    </a:lnTo>
                    <a:lnTo>
                      <a:pt x="2" y="155"/>
                    </a:lnTo>
                    <a:lnTo>
                      <a:pt x="0" y="129"/>
                    </a:lnTo>
                    <a:lnTo>
                      <a:pt x="2" y="103"/>
                    </a:lnTo>
                    <a:lnTo>
                      <a:pt x="9" y="79"/>
                    </a:lnTo>
                    <a:lnTo>
                      <a:pt x="21" y="57"/>
                    </a:lnTo>
                    <a:lnTo>
                      <a:pt x="37" y="38"/>
                    </a:lnTo>
                    <a:lnTo>
                      <a:pt x="56" y="22"/>
                    </a:lnTo>
                    <a:lnTo>
                      <a:pt x="78" y="10"/>
                    </a:lnTo>
                    <a:lnTo>
                      <a:pt x="102" y="3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26"/>
              <p:cNvSpPr>
                <a:spLocks noEditPoints="1"/>
              </p:cNvSpPr>
              <p:nvPr/>
            </p:nvSpPr>
            <p:spPr bwMode="auto">
              <a:xfrm>
                <a:off x="3729" y="3747"/>
                <a:ext cx="276" cy="356"/>
              </a:xfrm>
              <a:custGeom>
                <a:avLst/>
                <a:gdLst>
                  <a:gd name="T0" fmla="*/ 1466 w 2756"/>
                  <a:gd name="T1" fmla="*/ 1412 h 3557"/>
                  <a:gd name="T2" fmla="*/ 1337 w 2756"/>
                  <a:gd name="T3" fmla="*/ 1491 h 3557"/>
                  <a:gd name="T4" fmla="*/ 1336 w 2756"/>
                  <a:gd name="T5" fmla="*/ 1589 h 3557"/>
                  <a:gd name="T6" fmla="*/ 1357 w 2756"/>
                  <a:gd name="T7" fmla="*/ 1704 h 3557"/>
                  <a:gd name="T8" fmla="*/ 1409 w 2756"/>
                  <a:gd name="T9" fmla="*/ 1783 h 3557"/>
                  <a:gd name="T10" fmla="*/ 1547 w 2756"/>
                  <a:gd name="T11" fmla="*/ 1791 h 3557"/>
                  <a:gd name="T12" fmla="*/ 1683 w 2756"/>
                  <a:gd name="T13" fmla="*/ 1819 h 3557"/>
                  <a:gd name="T14" fmla="*/ 1753 w 2756"/>
                  <a:gd name="T15" fmla="*/ 1756 h 3557"/>
                  <a:gd name="T16" fmla="*/ 1804 w 2756"/>
                  <a:gd name="T17" fmla="*/ 1651 h 3557"/>
                  <a:gd name="T18" fmla="*/ 1829 w 2756"/>
                  <a:gd name="T19" fmla="*/ 1556 h 3557"/>
                  <a:gd name="T20" fmla="*/ 1723 w 2756"/>
                  <a:gd name="T21" fmla="*/ 1445 h 3557"/>
                  <a:gd name="T22" fmla="*/ 1653 w 2756"/>
                  <a:gd name="T23" fmla="*/ 1346 h 3557"/>
                  <a:gd name="T24" fmla="*/ 1560 w 2756"/>
                  <a:gd name="T25" fmla="*/ 1334 h 3557"/>
                  <a:gd name="T26" fmla="*/ 1834 w 2756"/>
                  <a:gd name="T27" fmla="*/ 801 h 3557"/>
                  <a:gd name="T28" fmla="*/ 1721 w 2756"/>
                  <a:gd name="T29" fmla="*/ 867 h 3557"/>
                  <a:gd name="T30" fmla="*/ 1716 w 2756"/>
                  <a:gd name="T31" fmla="*/ 1069 h 3557"/>
                  <a:gd name="T32" fmla="*/ 1691 w 2756"/>
                  <a:gd name="T33" fmla="*/ 1229 h 3557"/>
                  <a:gd name="T34" fmla="*/ 1765 w 2756"/>
                  <a:gd name="T35" fmla="*/ 1326 h 3557"/>
                  <a:gd name="T36" fmla="*/ 1926 w 2756"/>
                  <a:gd name="T37" fmla="*/ 1342 h 3557"/>
                  <a:gd name="T38" fmla="*/ 2122 w 2756"/>
                  <a:gd name="T39" fmla="*/ 1389 h 3557"/>
                  <a:gd name="T40" fmla="*/ 2214 w 2756"/>
                  <a:gd name="T41" fmla="*/ 1297 h 3557"/>
                  <a:gd name="T42" fmla="*/ 2301 w 2756"/>
                  <a:gd name="T43" fmla="*/ 1171 h 3557"/>
                  <a:gd name="T44" fmla="*/ 2326 w 2756"/>
                  <a:gd name="T45" fmla="*/ 1047 h 3557"/>
                  <a:gd name="T46" fmla="*/ 2204 w 2756"/>
                  <a:gd name="T47" fmla="*/ 911 h 3557"/>
                  <a:gd name="T48" fmla="*/ 2103 w 2756"/>
                  <a:gd name="T49" fmla="*/ 757 h 3557"/>
                  <a:gd name="T50" fmla="*/ 1978 w 2756"/>
                  <a:gd name="T51" fmla="*/ 750 h 3557"/>
                  <a:gd name="T52" fmla="*/ 1133 w 2756"/>
                  <a:gd name="T53" fmla="*/ 588 h 3557"/>
                  <a:gd name="T54" fmla="*/ 971 w 2756"/>
                  <a:gd name="T55" fmla="*/ 536 h 3557"/>
                  <a:gd name="T56" fmla="*/ 859 w 2756"/>
                  <a:gd name="T57" fmla="*/ 741 h 3557"/>
                  <a:gd name="T58" fmla="*/ 704 w 2756"/>
                  <a:gd name="T59" fmla="*/ 915 h 3557"/>
                  <a:gd name="T60" fmla="*/ 806 w 2756"/>
                  <a:gd name="T61" fmla="*/ 1051 h 3557"/>
                  <a:gd name="T62" fmla="*/ 819 w 2756"/>
                  <a:gd name="T63" fmla="*/ 1257 h 3557"/>
                  <a:gd name="T64" fmla="*/ 965 w 2756"/>
                  <a:gd name="T65" fmla="*/ 1331 h 3557"/>
                  <a:gd name="T66" fmla="*/ 1145 w 2756"/>
                  <a:gd name="T67" fmla="*/ 1404 h 3557"/>
                  <a:gd name="T68" fmla="*/ 1296 w 2756"/>
                  <a:gd name="T69" fmla="*/ 1365 h 3557"/>
                  <a:gd name="T70" fmla="*/ 1469 w 2756"/>
                  <a:gd name="T71" fmla="*/ 1269 h 3557"/>
                  <a:gd name="T72" fmla="*/ 1559 w 2756"/>
                  <a:gd name="T73" fmla="*/ 1143 h 3557"/>
                  <a:gd name="T74" fmla="*/ 1592 w 2756"/>
                  <a:gd name="T75" fmla="*/ 946 h 3557"/>
                  <a:gd name="T76" fmla="*/ 1578 w 2756"/>
                  <a:gd name="T77" fmla="*/ 790 h 3557"/>
                  <a:gd name="T78" fmla="*/ 1449 w 2756"/>
                  <a:gd name="T79" fmla="*/ 645 h 3557"/>
                  <a:gd name="T80" fmla="*/ 1331 w 2756"/>
                  <a:gd name="T81" fmla="*/ 531 h 3557"/>
                  <a:gd name="T82" fmla="*/ 1743 w 2756"/>
                  <a:gd name="T83" fmla="*/ 45 h 3557"/>
                  <a:gd name="T84" fmla="*/ 2266 w 2756"/>
                  <a:gd name="T85" fmla="*/ 304 h 3557"/>
                  <a:gd name="T86" fmla="*/ 2570 w 2756"/>
                  <a:gd name="T87" fmla="*/ 628 h 3557"/>
                  <a:gd name="T88" fmla="*/ 2746 w 2756"/>
                  <a:gd name="T89" fmla="*/ 1139 h 3557"/>
                  <a:gd name="T90" fmla="*/ 2668 w 2756"/>
                  <a:gd name="T91" fmla="*/ 1699 h 3557"/>
                  <a:gd name="T92" fmla="*/ 2387 w 2756"/>
                  <a:gd name="T93" fmla="*/ 2148 h 3557"/>
                  <a:gd name="T94" fmla="*/ 2263 w 2756"/>
                  <a:gd name="T95" fmla="*/ 2548 h 3557"/>
                  <a:gd name="T96" fmla="*/ 1381 w 2756"/>
                  <a:gd name="T97" fmla="*/ 3551 h 3557"/>
                  <a:gd name="T98" fmla="*/ 1298 w 2756"/>
                  <a:gd name="T99" fmla="*/ 3476 h 3557"/>
                  <a:gd name="T100" fmla="*/ 1126 w 2756"/>
                  <a:gd name="T101" fmla="*/ 3090 h 3557"/>
                  <a:gd name="T102" fmla="*/ 900 w 2756"/>
                  <a:gd name="T103" fmla="*/ 2912 h 3557"/>
                  <a:gd name="T104" fmla="*/ 530 w 2756"/>
                  <a:gd name="T105" fmla="*/ 2941 h 3557"/>
                  <a:gd name="T106" fmla="*/ 304 w 2756"/>
                  <a:gd name="T107" fmla="*/ 2833 h 3557"/>
                  <a:gd name="T108" fmla="*/ 236 w 2756"/>
                  <a:gd name="T109" fmla="*/ 2410 h 3557"/>
                  <a:gd name="T110" fmla="*/ 80 w 2756"/>
                  <a:gd name="T111" fmla="*/ 2105 h 3557"/>
                  <a:gd name="T112" fmla="*/ 10 w 2756"/>
                  <a:gd name="T113" fmla="*/ 1930 h 3557"/>
                  <a:gd name="T114" fmla="*/ 124 w 2756"/>
                  <a:gd name="T115" fmla="*/ 1696 h 3557"/>
                  <a:gd name="T116" fmla="*/ 205 w 2756"/>
                  <a:gd name="T117" fmla="*/ 1478 h 3557"/>
                  <a:gd name="T118" fmla="*/ 164 w 2756"/>
                  <a:gd name="T119" fmla="*/ 965 h 3557"/>
                  <a:gd name="T120" fmla="*/ 356 w 2756"/>
                  <a:gd name="T121" fmla="*/ 501 h 3557"/>
                  <a:gd name="T122" fmla="*/ 939 w 2756"/>
                  <a:gd name="T123" fmla="*/ 92 h 3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6" h="3557">
                    <a:moveTo>
                      <a:pt x="1553" y="1331"/>
                    </a:moveTo>
                    <a:lnTo>
                      <a:pt x="1544" y="1332"/>
                    </a:lnTo>
                    <a:lnTo>
                      <a:pt x="1474" y="1350"/>
                    </a:lnTo>
                    <a:lnTo>
                      <a:pt x="1465" y="1355"/>
                    </a:lnTo>
                    <a:lnTo>
                      <a:pt x="1460" y="1361"/>
                    </a:lnTo>
                    <a:lnTo>
                      <a:pt x="1458" y="1369"/>
                    </a:lnTo>
                    <a:lnTo>
                      <a:pt x="1458" y="1378"/>
                    </a:lnTo>
                    <a:lnTo>
                      <a:pt x="1466" y="1412"/>
                    </a:lnTo>
                    <a:lnTo>
                      <a:pt x="1449" y="1424"/>
                    </a:lnTo>
                    <a:lnTo>
                      <a:pt x="1433" y="1437"/>
                    </a:lnTo>
                    <a:lnTo>
                      <a:pt x="1404" y="1420"/>
                    </a:lnTo>
                    <a:lnTo>
                      <a:pt x="1395" y="1417"/>
                    </a:lnTo>
                    <a:lnTo>
                      <a:pt x="1386" y="1417"/>
                    </a:lnTo>
                    <a:lnTo>
                      <a:pt x="1379" y="1422"/>
                    </a:lnTo>
                    <a:lnTo>
                      <a:pt x="1372" y="1428"/>
                    </a:lnTo>
                    <a:lnTo>
                      <a:pt x="1337" y="1491"/>
                    </a:lnTo>
                    <a:lnTo>
                      <a:pt x="1334" y="1500"/>
                    </a:lnTo>
                    <a:lnTo>
                      <a:pt x="1335" y="1508"/>
                    </a:lnTo>
                    <a:lnTo>
                      <a:pt x="1338" y="1516"/>
                    </a:lnTo>
                    <a:lnTo>
                      <a:pt x="1344" y="1521"/>
                    </a:lnTo>
                    <a:lnTo>
                      <a:pt x="1375" y="1540"/>
                    </a:lnTo>
                    <a:lnTo>
                      <a:pt x="1371" y="1560"/>
                    </a:lnTo>
                    <a:lnTo>
                      <a:pt x="1369" y="1581"/>
                    </a:lnTo>
                    <a:lnTo>
                      <a:pt x="1336" y="1589"/>
                    </a:lnTo>
                    <a:lnTo>
                      <a:pt x="1328" y="1594"/>
                    </a:lnTo>
                    <a:lnTo>
                      <a:pt x="1323" y="1600"/>
                    </a:lnTo>
                    <a:lnTo>
                      <a:pt x="1320" y="1609"/>
                    </a:lnTo>
                    <a:lnTo>
                      <a:pt x="1320" y="1617"/>
                    </a:lnTo>
                    <a:lnTo>
                      <a:pt x="1339" y="1688"/>
                    </a:lnTo>
                    <a:lnTo>
                      <a:pt x="1343" y="1695"/>
                    </a:lnTo>
                    <a:lnTo>
                      <a:pt x="1350" y="1701"/>
                    </a:lnTo>
                    <a:lnTo>
                      <a:pt x="1357" y="1704"/>
                    </a:lnTo>
                    <a:lnTo>
                      <a:pt x="1366" y="1703"/>
                    </a:lnTo>
                    <a:lnTo>
                      <a:pt x="1399" y="1694"/>
                    </a:lnTo>
                    <a:lnTo>
                      <a:pt x="1411" y="1712"/>
                    </a:lnTo>
                    <a:lnTo>
                      <a:pt x="1425" y="1728"/>
                    </a:lnTo>
                    <a:lnTo>
                      <a:pt x="1408" y="1758"/>
                    </a:lnTo>
                    <a:lnTo>
                      <a:pt x="1405" y="1767"/>
                    </a:lnTo>
                    <a:lnTo>
                      <a:pt x="1406" y="1775"/>
                    </a:lnTo>
                    <a:lnTo>
                      <a:pt x="1409" y="1783"/>
                    </a:lnTo>
                    <a:lnTo>
                      <a:pt x="1417" y="1788"/>
                    </a:lnTo>
                    <a:lnTo>
                      <a:pt x="1479" y="1825"/>
                    </a:lnTo>
                    <a:lnTo>
                      <a:pt x="1488" y="1827"/>
                    </a:lnTo>
                    <a:lnTo>
                      <a:pt x="1496" y="1827"/>
                    </a:lnTo>
                    <a:lnTo>
                      <a:pt x="1504" y="1823"/>
                    </a:lnTo>
                    <a:lnTo>
                      <a:pt x="1509" y="1817"/>
                    </a:lnTo>
                    <a:lnTo>
                      <a:pt x="1527" y="1786"/>
                    </a:lnTo>
                    <a:lnTo>
                      <a:pt x="1547" y="1791"/>
                    </a:lnTo>
                    <a:lnTo>
                      <a:pt x="1569" y="1792"/>
                    </a:lnTo>
                    <a:lnTo>
                      <a:pt x="1577" y="1825"/>
                    </a:lnTo>
                    <a:lnTo>
                      <a:pt x="1582" y="1834"/>
                    </a:lnTo>
                    <a:lnTo>
                      <a:pt x="1588" y="1839"/>
                    </a:lnTo>
                    <a:lnTo>
                      <a:pt x="1596" y="1843"/>
                    </a:lnTo>
                    <a:lnTo>
                      <a:pt x="1605" y="1841"/>
                    </a:lnTo>
                    <a:lnTo>
                      <a:pt x="1674" y="1823"/>
                    </a:lnTo>
                    <a:lnTo>
                      <a:pt x="1683" y="1819"/>
                    </a:lnTo>
                    <a:lnTo>
                      <a:pt x="1688" y="1812"/>
                    </a:lnTo>
                    <a:lnTo>
                      <a:pt x="1692" y="1804"/>
                    </a:lnTo>
                    <a:lnTo>
                      <a:pt x="1691" y="1795"/>
                    </a:lnTo>
                    <a:lnTo>
                      <a:pt x="1682" y="1761"/>
                    </a:lnTo>
                    <a:lnTo>
                      <a:pt x="1699" y="1749"/>
                    </a:lnTo>
                    <a:lnTo>
                      <a:pt x="1715" y="1736"/>
                    </a:lnTo>
                    <a:lnTo>
                      <a:pt x="1744" y="1754"/>
                    </a:lnTo>
                    <a:lnTo>
                      <a:pt x="1753" y="1756"/>
                    </a:lnTo>
                    <a:lnTo>
                      <a:pt x="1762" y="1756"/>
                    </a:lnTo>
                    <a:lnTo>
                      <a:pt x="1769" y="1752"/>
                    </a:lnTo>
                    <a:lnTo>
                      <a:pt x="1776" y="1745"/>
                    </a:lnTo>
                    <a:lnTo>
                      <a:pt x="1811" y="1682"/>
                    </a:lnTo>
                    <a:lnTo>
                      <a:pt x="1814" y="1674"/>
                    </a:lnTo>
                    <a:lnTo>
                      <a:pt x="1813" y="1665"/>
                    </a:lnTo>
                    <a:lnTo>
                      <a:pt x="1810" y="1658"/>
                    </a:lnTo>
                    <a:lnTo>
                      <a:pt x="1804" y="1651"/>
                    </a:lnTo>
                    <a:lnTo>
                      <a:pt x="1774" y="1634"/>
                    </a:lnTo>
                    <a:lnTo>
                      <a:pt x="1778" y="1613"/>
                    </a:lnTo>
                    <a:lnTo>
                      <a:pt x="1779" y="1593"/>
                    </a:lnTo>
                    <a:lnTo>
                      <a:pt x="1812" y="1583"/>
                    </a:lnTo>
                    <a:lnTo>
                      <a:pt x="1820" y="1580"/>
                    </a:lnTo>
                    <a:lnTo>
                      <a:pt x="1826" y="1573"/>
                    </a:lnTo>
                    <a:lnTo>
                      <a:pt x="1829" y="1564"/>
                    </a:lnTo>
                    <a:lnTo>
                      <a:pt x="1829" y="1556"/>
                    </a:lnTo>
                    <a:lnTo>
                      <a:pt x="1809" y="1486"/>
                    </a:lnTo>
                    <a:lnTo>
                      <a:pt x="1806" y="1478"/>
                    </a:lnTo>
                    <a:lnTo>
                      <a:pt x="1799" y="1473"/>
                    </a:lnTo>
                    <a:lnTo>
                      <a:pt x="1791" y="1469"/>
                    </a:lnTo>
                    <a:lnTo>
                      <a:pt x="1782" y="1469"/>
                    </a:lnTo>
                    <a:lnTo>
                      <a:pt x="1749" y="1479"/>
                    </a:lnTo>
                    <a:lnTo>
                      <a:pt x="1737" y="1462"/>
                    </a:lnTo>
                    <a:lnTo>
                      <a:pt x="1723" y="1445"/>
                    </a:lnTo>
                    <a:lnTo>
                      <a:pt x="1740" y="1415"/>
                    </a:lnTo>
                    <a:lnTo>
                      <a:pt x="1743" y="1407"/>
                    </a:lnTo>
                    <a:lnTo>
                      <a:pt x="1742" y="1398"/>
                    </a:lnTo>
                    <a:lnTo>
                      <a:pt x="1739" y="1390"/>
                    </a:lnTo>
                    <a:lnTo>
                      <a:pt x="1733" y="1385"/>
                    </a:lnTo>
                    <a:lnTo>
                      <a:pt x="1669" y="1348"/>
                    </a:lnTo>
                    <a:lnTo>
                      <a:pt x="1661" y="1346"/>
                    </a:lnTo>
                    <a:lnTo>
                      <a:pt x="1653" y="1346"/>
                    </a:lnTo>
                    <a:lnTo>
                      <a:pt x="1644" y="1350"/>
                    </a:lnTo>
                    <a:lnTo>
                      <a:pt x="1639" y="1357"/>
                    </a:lnTo>
                    <a:lnTo>
                      <a:pt x="1622" y="1387"/>
                    </a:lnTo>
                    <a:lnTo>
                      <a:pt x="1601" y="1383"/>
                    </a:lnTo>
                    <a:lnTo>
                      <a:pt x="1579" y="1381"/>
                    </a:lnTo>
                    <a:lnTo>
                      <a:pt x="1571" y="1348"/>
                    </a:lnTo>
                    <a:lnTo>
                      <a:pt x="1567" y="1339"/>
                    </a:lnTo>
                    <a:lnTo>
                      <a:pt x="1560" y="1334"/>
                    </a:lnTo>
                    <a:lnTo>
                      <a:pt x="1553" y="1331"/>
                    </a:lnTo>
                    <a:close/>
                    <a:moveTo>
                      <a:pt x="1959" y="738"/>
                    </a:moveTo>
                    <a:lnTo>
                      <a:pt x="1947" y="739"/>
                    </a:lnTo>
                    <a:lnTo>
                      <a:pt x="1854" y="764"/>
                    </a:lnTo>
                    <a:lnTo>
                      <a:pt x="1845" y="769"/>
                    </a:lnTo>
                    <a:lnTo>
                      <a:pt x="1837" y="778"/>
                    </a:lnTo>
                    <a:lnTo>
                      <a:pt x="1833" y="789"/>
                    </a:lnTo>
                    <a:lnTo>
                      <a:pt x="1834" y="801"/>
                    </a:lnTo>
                    <a:lnTo>
                      <a:pt x="1846" y="845"/>
                    </a:lnTo>
                    <a:lnTo>
                      <a:pt x="1823" y="860"/>
                    </a:lnTo>
                    <a:lnTo>
                      <a:pt x="1802" y="879"/>
                    </a:lnTo>
                    <a:lnTo>
                      <a:pt x="1762" y="856"/>
                    </a:lnTo>
                    <a:lnTo>
                      <a:pt x="1751" y="853"/>
                    </a:lnTo>
                    <a:lnTo>
                      <a:pt x="1739" y="853"/>
                    </a:lnTo>
                    <a:lnTo>
                      <a:pt x="1729" y="858"/>
                    </a:lnTo>
                    <a:lnTo>
                      <a:pt x="1721" y="867"/>
                    </a:lnTo>
                    <a:lnTo>
                      <a:pt x="1673" y="950"/>
                    </a:lnTo>
                    <a:lnTo>
                      <a:pt x="1670" y="961"/>
                    </a:lnTo>
                    <a:lnTo>
                      <a:pt x="1670" y="973"/>
                    </a:lnTo>
                    <a:lnTo>
                      <a:pt x="1675" y="984"/>
                    </a:lnTo>
                    <a:lnTo>
                      <a:pt x="1684" y="991"/>
                    </a:lnTo>
                    <a:lnTo>
                      <a:pt x="1724" y="1014"/>
                    </a:lnTo>
                    <a:lnTo>
                      <a:pt x="1719" y="1042"/>
                    </a:lnTo>
                    <a:lnTo>
                      <a:pt x="1716" y="1069"/>
                    </a:lnTo>
                    <a:lnTo>
                      <a:pt x="1672" y="1081"/>
                    </a:lnTo>
                    <a:lnTo>
                      <a:pt x="1661" y="1086"/>
                    </a:lnTo>
                    <a:lnTo>
                      <a:pt x="1654" y="1095"/>
                    </a:lnTo>
                    <a:lnTo>
                      <a:pt x="1651" y="1106"/>
                    </a:lnTo>
                    <a:lnTo>
                      <a:pt x="1652" y="1118"/>
                    </a:lnTo>
                    <a:lnTo>
                      <a:pt x="1676" y="1211"/>
                    </a:lnTo>
                    <a:lnTo>
                      <a:pt x="1682" y="1222"/>
                    </a:lnTo>
                    <a:lnTo>
                      <a:pt x="1691" y="1229"/>
                    </a:lnTo>
                    <a:lnTo>
                      <a:pt x="1701" y="1232"/>
                    </a:lnTo>
                    <a:lnTo>
                      <a:pt x="1713" y="1231"/>
                    </a:lnTo>
                    <a:lnTo>
                      <a:pt x="1756" y="1219"/>
                    </a:lnTo>
                    <a:lnTo>
                      <a:pt x="1772" y="1242"/>
                    </a:lnTo>
                    <a:lnTo>
                      <a:pt x="1791" y="1264"/>
                    </a:lnTo>
                    <a:lnTo>
                      <a:pt x="1768" y="1304"/>
                    </a:lnTo>
                    <a:lnTo>
                      <a:pt x="1764" y="1315"/>
                    </a:lnTo>
                    <a:lnTo>
                      <a:pt x="1765" y="1326"/>
                    </a:lnTo>
                    <a:lnTo>
                      <a:pt x="1770" y="1336"/>
                    </a:lnTo>
                    <a:lnTo>
                      <a:pt x="1779" y="1345"/>
                    </a:lnTo>
                    <a:lnTo>
                      <a:pt x="1862" y="1392"/>
                    </a:lnTo>
                    <a:lnTo>
                      <a:pt x="1873" y="1397"/>
                    </a:lnTo>
                    <a:lnTo>
                      <a:pt x="1885" y="1396"/>
                    </a:lnTo>
                    <a:lnTo>
                      <a:pt x="1894" y="1390"/>
                    </a:lnTo>
                    <a:lnTo>
                      <a:pt x="1903" y="1382"/>
                    </a:lnTo>
                    <a:lnTo>
                      <a:pt x="1926" y="1342"/>
                    </a:lnTo>
                    <a:lnTo>
                      <a:pt x="1952" y="1347"/>
                    </a:lnTo>
                    <a:lnTo>
                      <a:pt x="1981" y="1349"/>
                    </a:lnTo>
                    <a:lnTo>
                      <a:pt x="1992" y="1394"/>
                    </a:lnTo>
                    <a:lnTo>
                      <a:pt x="1998" y="1404"/>
                    </a:lnTo>
                    <a:lnTo>
                      <a:pt x="2006" y="1412"/>
                    </a:lnTo>
                    <a:lnTo>
                      <a:pt x="2017" y="1415"/>
                    </a:lnTo>
                    <a:lnTo>
                      <a:pt x="2029" y="1414"/>
                    </a:lnTo>
                    <a:lnTo>
                      <a:pt x="2122" y="1389"/>
                    </a:lnTo>
                    <a:lnTo>
                      <a:pt x="2131" y="1384"/>
                    </a:lnTo>
                    <a:lnTo>
                      <a:pt x="2139" y="1376"/>
                    </a:lnTo>
                    <a:lnTo>
                      <a:pt x="2143" y="1365"/>
                    </a:lnTo>
                    <a:lnTo>
                      <a:pt x="2142" y="1354"/>
                    </a:lnTo>
                    <a:lnTo>
                      <a:pt x="2130" y="1309"/>
                    </a:lnTo>
                    <a:lnTo>
                      <a:pt x="2153" y="1293"/>
                    </a:lnTo>
                    <a:lnTo>
                      <a:pt x="2175" y="1275"/>
                    </a:lnTo>
                    <a:lnTo>
                      <a:pt x="2214" y="1297"/>
                    </a:lnTo>
                    <a:lnTo>
                      <a:pt x="2225" y="1302"/>
                    </a:lnTo>
                    <a:lnTo>
                      <a:pt x="2237" y="1301"/>
                    </a:lnTo>
                    <a:lnTo>
                      <a:pt x="2247" y="1295"/>
                    </a:lnTo>
                    <a:lnTo>
                      <a:pt x="2254" y="1286"/>
                    </a:lnTo>
                    <a:lnTo>
                      <a:pt x="2303" y="1203"/>
                    </a:lnTo>
                    <a:lnTo>
                      <a:pt x="2306" y="1192"/>
                    </a:lnTo>
                    <a:lnTo>
                      <a:pt x="2306" y="1180"/>
                    </a:lnTo>
                    <a:lnTo>
                      <a:pt x="2301" y="1171"/>
                    </a:lnTo>
                    <a:lnTo>
                      <a:pt x="2292" y="1163"/>
                    </a:lnTo>
                    <a:lnTo>
                      <a:pt x="2252" y="1139"/>
                    </a:lnTo>
                    <a:lnTo>
                      <a:pt x="2258" y="1112"/>
                    </a:lnTo>
                    <a:lnTo>
                      <a:pt x="2260" y="1084"/>
                    </a:lnTo>
                    <a:lnTo>
                      <a:pt x="2304" y="1072"/>
                    </a:lnTo>
                    <a:lnTo>
                      <a:pt x="2314" y="1067"/>
                    </a:lnTo>
                    <a:lnTo>
                      <a:pt x="2321" y="1058"/>
                    </a:lnTo>
                    <a:lnTo>
                      <a:pt x="2326" y="1047"/>
                    </a:lnTo>
                    <a:lnTo>
                      <a:pt x="2324" y="1035"/>
                    </a:lnTo>
                    <a:lnTo>
                      <a:pt x="2300" y="944"/>
                    </a:lnTo>
                    <a:lnTo>
                      <a:pt x="2294" y="933"/>
                    </a:lnTo>
                    <a:lnTo>
                      <a:pt x="2286" y="925"/>
                    </a:lnTo>
                    <a:lnTo>
                      <a:pt x="2275" y="921"/>
                    </a:lnTo>
                    <a:lnTo>
                      <a:pt x="2263" y="922"/>
                    </a:lnTo>
                    <a:lnTo>
                      <a:pt x="2219" y="934"/>
                    </a:lnTo>
                    <a:lnTo>
                      <a:pt x="2204" y="911"/>
                    </a:lnTo>
                    <a:lnTo>
                      <a:pt x="2185" y="889"/>
                    </a:lnTo>
                    <a:lnTo>
                      <a:pt x="2208" y="849"/>
                    </a:lnTo>
                    <a:lnTo>
                      <a:pt x="2212" y="839"/>
                    </a:lnTo>
                    <a:lnTo>
                      <a:pt x="2211" y="827"/>
                    </a:lnTo>
                    <a:lnTo>
                      <a:pt x="2206" y="817"/>
                    </a:lnTo>
                    <a:lnTo>
                      <a:pt x="2197" y="809"/>
                    </a:lnTo>
                    <a:lnTo>
                      <a:pt x="2114" y="761"/>
                    </a:lnTo>
                    <a:lnTo>
                      <a:pt x="2103" y="757"/>
                    </a:lnTo>
                    <a:lnTo>
                      <a:pt x="2092" y="759"/>
                    </a:lnTo>
                    <a:lnTo>
                      <a:pt x="2082" y="763"/>
                    </a:lnTo>
                    <a:lnTo>
                      <a:pt x="2073" y="772"/>
                    </a:lnTo>
                    <a:lnTo>
                      <a:pt x="2051" y="812"/>
                    </a:lnTo>
                    <a:lnTo>
                      <a:pt x="2024" y="806"/>
                    </a:lnTo>
                    <a:lnTo>
                      <a:pt x="1996" y="804"/>
                    </a:lnTo>
                    <a:lnTo>
                      <a:pt x="1984" y="760"/>
                    </a:lnTo>
                    <a:lnTo>
                      <a:pt x="1978" y="750"/>
                    </a:lnTo>
                    <a:lnTo>
                      <a:pt x="1970" y="742"/>
                    </a:lnTo>
                    <a:lnTo>
                      <a:pt x="1959" y="738"/>
                    </a:lnTo>
                    <a:close/>
                    <a:moveTo>
                      <a:pt x="1182" y="497"/>
                    </a:moveTo>
                    <a:lnTo>
                      <a:pt x="1170" y="500"/>
                    </a:lnTo>
                    <a:lnTo>
                      <a:pt x="1159" y="506"/>
                    </a:lnTo>
                    <a:lnTo>
                      <a:pt x="1151" y="516"/>
                    </a:lnTo>
                    <a:lnTo>
                      <a:pt x="1146" y="528"/>
                    </a:lnTo>
                    <a:lnTo>
                      <a:pt x="1133" y="588"/>
                    </a:lnTo>
                    <a:lnTo>
                      <a:pt x="1095" y="592"/>
                    </a:lnTo>
                    <a:lnTo>
                      <a:pt x="1059" y="601"/>
                    </a:lnTo>
                    <a:lnTo>
                      <a:pt x="1026" y="549"/>
                    </a:lnTo>
                    <a:lnTo>
                      <a:pt x="1018" y="539"/>
                    </a:lnTo>
                    <a:lnTo>
                      <a:pt x="1007" y="532"/>
                    </a:lnTo>
                    <a:lnTo>
                      <a:pt x="995" y="529"/>
                    </a:lnTo>
                    <a:lnTo>
                      <a:pt x="983" y="530"/>
                    </a:lnTo>
                    <a:lnTo>
                      <a:pt x="971" y="536"/>
                    </a:lnTo>
                    <a:lnTo>
                      <a:pt x="863" y="605"/>
                    </a:lnTo>
                    <a:lnTo>
                      <a:pt x="853" y="612"/>
                    </a:lnTo>
                    <a:lnTo>
                      <a:pt x="847" y="623"/>
                    </a:lnTo>
                    <a:lnTo>
                      <a:pt x="844" y="635"/>
                    </a:lnTo>
                    <a:lnTo>
                      <a:pt x="845" y="648"/>
                    </a:lnTo>
                    <a:lnTo>
                      <a:pt x="851" y="660"/>
                    </a:lnTo>
                    <a:lnTo>
                      <a:pt x="883" y="712"/>
                    </a:lnTo>
                    <a:lnTo>
                      <a:pt x="859" y="741"/>
                    </a:lnTo>
                    <a:lnTo>
                      <a:pt x="840" y="773"/>
                    </a:lnTo>
                    <a:lnTo>
                      <a:pt x="781" y="760"/>
                    </a:lnTo>
                    <a:lnTo>
                      <a:pt x="768" y="759"/>
                    </a:lnTo>
                    <a:lnTo>
                      <a:pt x="756" y="762"/>
                    </a:lnTo>
                    <a:lnTo>
                      <a:pt x="745" y="768"/>
                    </a:lnTo>
                    <a:lnTo>
                      <a:pt x="737" y="778"/>
                    </a:lnTo>
                    <a:lnTo>
                      <a:pt x="732" y="790"/>
                    </a:lnTo>
                    <a:lnTo>
                      <a:pt x="704" y="915"/>
                    </a:lnTo>
                    <a:lnTo>
                      <a:pt x="703" y="928"/>
                    </a:lnTo>
                    <a:lnTo>
                      <a:pt x="706" y="940"/>
                    </a:lnTo>
                    <a:lnTo>
                      <a:pt x="713" y="950"/>
                    </a:lnTo>
                    <a:lnTo>
                      <a:pt x="722" y="959"/>
                    </a:lnTo>
                    <a:lnTo>
                      <a:pt x="734" y="963"/>
                    </a:lnTo>
                    <a:lnTo>
                      <a:pt x="794" y="977"/>
                    </a:lnTo>
                    <a:lnTo>
                      <a:pt x="798" y="1014"/>
                    </a:lnTo>
                    <a:lnTo>
                      <a:pt x="806" y="1051"/>
                    </a:lnTo>
                    <a:lnTo>
                      <a:pt x="755" y="1083"/>
                    </a:lnTo>
                    <a:lnTo>
                      <a:pt x="745" y="1092"/>
                    </a:lnTo>
                    <a:lnTo>
                      <a:pt x="739" y="1103"/>
                    </a:lnTo>
                    <a:lnTo>
                      <a:pt x="736" y="1114"/>
                    </a:lnTo>
                    <a:lnTo>
                      <a:pt x="737" y="1126"/>
                    </a:lnTo>
                    <a:lnTo>
                      <a:pt x="742" y="1138"/>
                    </a:lnTo>
                    <a:lnTo>
                      <a:pt x="811" y="1248"/>
                    </a:lnTo>
                    <a:lnTo>
                      <a:pt x="819" y="1257"/>
                    </a:lnTo>
                    <a:lnTo>
                      <a:pt x="829" y="1264"/>
                    </a:lnTo>
                    <a:lnTo>
                      <a:pt x="841" y="1266"/>
                    </a:lnTo>
                    <a:lnTo>
                      <a:pt x="854" y="1265"/>
                    </a:lnTo>
                    <a:lnTo>
                      <a:pt x="866" y="1260"/>
                    </a:lnTo>
                    <a:lnTo>
                      <a:pt x="917" y="1227"/>
                    </a:lnTo>
                    <a:lnTo>
                      <a:pt x="947" y="1251"/>
                    </a:lnTo>
                    <a:lnTo>
                      <a:pt x="978" y="1270"/>
                    </a:lnTo>
                    <a:lnTo>
                      <a:pt x="965" y="1331"/>
                    </a:lnTo>
                    <a:lnTo>
                      <a:pt x="964" y="1343"/>
                    </a:lnTo>
                    <a:lnTo>
                      <a:pt x="967" y="1356"/>
                    </a:lnTo>
                    <a:lnTo>
                      <a:pt x="974" y="1365"/>
                    </a:lnTo>
                    <a:lnTo>
                      <a:pt x="983" y="1373"/>
                    </a:lnTo>
                    <a:lnTo>
                      <a:pt x="995" y="1378"/>
                    </a:lnTo>
                    <a:lnTo>
                      <a:pt x="1120" y="1407"/>
                    </a:lnTo>
                    <a:lnTo>
                      <a:pt x="1133" y="1408"/>
                    </a:lnTo>
                    <a:lnTo>
                      <a:pt x="1145" y="1404"/>
                    </a:lnTo>
                    <a:lnTo>
                      <a:pt x="1155" y="1398"/>
                    </a:lnTo>
                    <a:lnTo>
                      <a:pt x="1163" y="1388"/>
                    </a:lnTo>
                    <a:lnTo>
                      <a:pt x="1168" y="1376"/>
                    </a:lnTo>
                    <a:lnTo>
                      <a:pt x="1182" y="1317"/>
                    </a:lnTo>
                    <a:lnTo>
                      <a:pt x="1218" y="1312"/>
                    </a:lnTo>
                    <a:lnTo>
                      <a:pt x="1255" y="1304"/>
                    </a:lnTo>
                    <a:lnTo>
                      <a:pt x="1287" y="1356"/>
                    </a:lnTo>
                    <a:lnTo>
                      <a:pt x="1296" y="1365"/>
                    </a:lnTo>
                    <a:lnTo>
                      <a:pt x="1307" y="1372"/>
                    </a:lnTo>
                    <a:lnTo>
                      <a:pt x="1319" y="1375"/>
                    </a:lnTo>
                    <a:lnTo>
                      <a:pt x="1330" y="1374"/>
                    </a:lnTo>
                    <a:lnTo>
                      <a:pt x="1342" y="1369"/>
                    </a:lnTo>
                    <a:lnTo>
                      <a:pt x="1451" y="1299"/>
                    </a:lnTo>
                    <a:lnTo>
                      <a:pt x="1461" y="1292"/>
                    </a:lnTo>
                    <a:lnTo>
                      <a:pt x="1467" y="1281"/>
                    </a:lnTo>
                    <a:lnTo>
                      <a:pt x="1469" y="1269"/>
                    </a:lnTo>
                    <a:lnTo>
                      <a:pt x="1468" y="1256"/>
                    </a:lnTo>
                    <a:lnTo>
                      <a:pt x="1464" y="1244"/>
                    </a:lnTo>
                    <a:lnTo>
                      <a:pt x="1431" y="1192"/>
                    </a:lnTo>
                    <a:lnTo>
                      <a:pt x="1454" y="1163"/>
                    </a:lnTo>
                    <a:lnTo>
                      <a:pt x="1474" y="1132"/>
                    </a:lnTo>
                    <a:lnTo>
                      <a:pt x="1534" y="1145"/>
                    </a:lnTo>
                    <a:lnTo>
                      <a:pt x="1547" y="1146"/>
                    </a:lnTo>
                    <a:lnTo>
                      <a:pt x="1559" y="1143"/>
                    </a:lnTo>
                    <a:lnTo>
                      <a:pt x="1569" y="1136"/>
                    </a:lnTo>
                    <a:lnTo>
                      <a:pt x="1577" y="1127"/>
                    </a:lnTo>
                    <a:lnTo>
                      <a:pt x="1582" y="1116"/>
                    </a:lnTo>
                    <a:lnTo>
                      <a:pt x="1610" y="989"/>
                    </a:lnTo>
                    <a:lnTo>
                      <a:pt x="1611" y="977"/>
                    </a:lnTo>
                    <a:lnTo>
                      <a:pt x="1607" y="964"/>
                    </a:lnTo>
                    <a:lnTo>
                      <a:pt x="1601" y="954"/>
                    </a:lnTo>
                    <a:lnTo>
                      <a:pt x="1592" y="946"/>
                    </a:lnTo>
                    <a:lnTo>
                      <a:pt x="1581" y="941"/>
                    </a:lnTo>
                    <a:lnTo>
                      <a:pt x="1520" y="927"/>
                    </a:lnTo>
                    <a:lnTo>
                      <a:pt x="1516" y="891"/>
                    </a:lnTo>
                    <a:lnTo>
                      <a:pt x="1507" y="854"/>
                    </a:lnTo>
                    <a:lnTo>
                      <a:pt x="1560" y="821"/>
                    </a:lnTo>
                    <a:lnTo>
                      <a:pt x="1569" y="813"/>
                    </a:lnTo>
                    <a:lnTo>
                      <a:pt x="1575" y="802"/>
                    </a:lnTo>
                    <a:lnTo>
                      <a:pt x="1578" y="790"/>
                    </a:lnTo>
                    <a:lnTo>
                      <a:pt x="1577" y="778"/>
                    </a:lnTo>
                    <a:lnTo>
                      <a:pt x="1572" y="766"/>
                    </a:lnTo>
                    <a:lnTo>
                      <a:pt x="1504" y="657"/>
                    </a:lnTo>
                    <a:lnTo>
                      <a:pt x="1495" y="647"/>
                    </a:lnTo>
                    <a:lnTo>
                      <a:pt x="1485" y="641"/>
                    </a:lnTo>
                    <a:lnTo>
                      <a:pt x="1473" y="638"/>
                    </a:lnTo>
                    <a:lnTo>
                      <a:pt x="1460" y="640"/>
                    </a:lnTo>
                    <a:lnTo>
                      <a:pt x="1449" y="645"/>
                    </a:lnTo>
                    <a:lnTo>
                      <a:pt x="1396" y="677"/>
                    </a:lnTo>
                    <a:lnTo>
                      <a:pt x="1367" y="654"/>
                    </a:lnTo>
                    <a:lnTo>
                      <a:pt x="1336" y="634"/>
                    </a:lnTo>
                    <a:lnTo>
                      <a:pt x="1350" y="574"/>
                    </a:lnTo>
                    <a:lnTo>
                      <a:pt x="1350" y="562"/>
                    </a:lnTo>
                    <a:lnTo>
                      <a:pt x="1347" y="550"/>
                    </a:lnTo>
                    <a:lnTo>
                      <a:pt x="1340" y="539"/>
                    </a:lnTo>
                    <a:lnTo>
                      <a:pt x="1331" y="531"/>
                    </a:lnTo>
                    <a:lnTo>
                      <a:pt x="1320" y="526"/>
                    </a:lnTo>
                    <a:lnTo>
                      <a:pt x="1193" y="498"/>
                    </a:lnTo>
                    <a:lnTo>
                      <a:pt x="1182" y="497"/>
                    </a:lnTo>
                    <a:close/>
                    <a:moveTo>
                      <a:pt x="1410" y="0"/>
                    </a:moveTo>
                    <a:lnTo>
                      <a:pt x="1498" y="3"/>
                    </a:lnTo>
                    <a:lnTo>
                      <a:pt x="1582" y="12"/>
                    </a:lnTo>
                    <a:lnTo>
                      <a:pt x="1665" y="26"/>
                    </a:lnTo>
                    <a:lnTo>
                      <a:pt x="1743" y="45"/>
                    </a:lnTo>
                    <a:lnTo>
                      <a:pt x="1820" y="67"/>
                    </a:lnTo>
                    <a:lnTo>
                      <a:pt x="1893" y="93"/>
                    </a:lnTo>
                    <a:lnTo>
                      <a:pt x="1964" y="123"/>
                    </a:lnTo>
                    <a:lnTo>
                      <a:pt x="2031" y="156"/>
                    </a:lnTo>
                    <a:lnTo>
                      <a:pt x="2096" y="191"/>
                    </a:lnTo>
                    <a:lnTo>
                      <a:pt x="2156" y="227"/>
                    </a:lnTo>
                    <a:lnTo>
                      <a:pt x="2213" y="265"/>
                    </a:lnTo>
                    <a:lnTo>
                      <a:pt x="2266" y="304"/>
                    </a:lnTo>
                    <a:lnTo>
                      <a:pt x="2316" y="343"/>
                    </a:lnTo>
                    <a:lnTo>
                      <a:pt x="2361" y="382"/>
                    </a:lnTo>
                    <a:lnTo>
                      <a:pt x="2402" y="421"/>
                    </a:lnTo>
                    <a:lnTo>
                      <a:pt x="2440" y="458"/>
                    </a:lnTo>
                    <a:lnTo>
                      <a:pt x="2472" y="493"/>
                    </a:lnTo>
                    <a:lnTo>
                      <a:pt x="2501" y="528"/>
                    </a:lnTo>
                    <a:lnTo>
                      <a:pt x="2537" y="576"/>
                    </a:lnTo>
                    <a:lnTo>
                      <a:pt x="2570" y="628"/>
                    </a:lnTo>
                    <a:lnTo>
                      <a:pt x="2602" y="683"/>
                    </a:lnTo>
                    <a:lnTo>
                      <a:pt x="2632" y="741"/>
                    </a:lnTo>
                    <a:lnTo>
                      <a:pt x="2659" y="803"/>
                    </a:lnTo>
                    <a:lnTo>
                      <a:pt x="2682" y="867"/>
                    </a:lnTo>
                    <a:lnTo>
                      <a:pt x="2704" y="933"/>
                    </a:lnTo>
                    <a:lnTo>
                      <a:pt x="2721" y="1000"/>
                    </a:lnTo>
                    <a:lnTo>
                      <a:pt x="2736" y="1069"/>
                    </a:lnTo>
                    <a:lnTo>
                      <a:pt x="2746" y="1139"/>
                    </a:lnTo>
                    <a:lnTo>
                      <a:pt x="2754" y="1211"/>
                    </a:lnTo>
                    <a:lnTo>
                      <a:pt x="2756" y="1282"/>
                    </a:lnTo>
                    <a:lnTo>
                      <a:pt x="2754" y="1354"/>
                    </a:lnTo>
                    <a:lnTo>
                      <a:pt x="2747" y="1425"/>
                    </a:lnTo>
                    <a:lnTo>
                      <a:pt x="2735" y="1495"/>
                    </a:lnTo>
                    <a:lnTo>
                      <a:pt x="2718" y="1564"/>
                    </a:lnTo>
                    <a:lnTo>
                      <a:pt x="2696" y="1633"/>
                    </a:lnTo>
                    <a:lnTo>
                      <a:pt x="2668" y="1699"/>
                    </a:lnTo>
                    <a:lnTo>
                      <a:pt x="2635" y="1764"/>
                    </a:lnTo>
                    <a:lnTo>
                      <a:pt x="2596" y="1828"/>
                    </a:lnTo>
                    <a:lnTo>
                      <a:pt x="2553" y="1894"/>
                    </a:lnTo>
                    <a:lnTo>
                      <a:pt x="2508" y="1962"/>
                    </a:lnTo>
                    <a:lnTo>
                      <a:pt x="2476" y="2007"/>
                    </a:lnTo>
                    <a:lnTo>
                      <a:pt x="2446" y="2053"/>
                    </a:lnTo>
                    <a:lnTo>
                      <a:pt x="2416" y="2100"/>
                    </a:lnTo>
                    <a:lnTo>
                      <a:pt x="2387" y="2148"/>
                    </a:lnTo>
                    <a:lnTo>
                      <a:pt x="2360" y="2196"/>
                    </a:lnTo>
                    <a:lnTo>
                      <a:pt x="2334" y="2245"/>
                    </a:lnTo>
                    <a:lnTo>
                      <a:pt x="2313" y="2295"/>
                    </a:lnTo>
                    <a:lnTo>
                      <a:pt x="2293" y="2344"/>
                    </a:lnTo>
                    <a:lnTo>
                      <a:pt x="2278" y="2394"/>
                    </a:lnTo>
                    <a:lnTo>
                      <a:pt x="2268" y="2445"/>
                    </a:lnTo>
                    <a:lnTo>
                      <a:pt x="2262" y="2497"/>
                    </a:lnTo>
                    <a:lnTo>
                      <a:pt x="2263" y="2548"/>
                    </a:lnTo>
                    <a:lnTo>
                      <a:pt x="2268" y="2600"/>
                    </a:lnTo>
                    <a:lnTo>
                      <a:pt x="2282" y="2652"/>
                    </a:lnTo>
                    <a:lnTo>
                      <a:pt x="2285" y="2666"/>
                    </a:lnTo>
                    <a:lnTo>
                      <a:pt x="2282" y="2679"/>
                    </a:lnTo>
                    <a:lnTo>
                      <a:pt x="2278" y="2692"/>
                    </a:lnTo>
                    <a:lnTo>
                      <a:pt x="2269" y="2703"/>
                    </a:lnTo>
                    <a:lnTo>
                      <a:pt x="1392" y="3543"/>
                    </a:lnTo>
                    <a:lnTo>
                      <a:pt x="1381" y="3551"/>
                    </a:lnTo>
                    <a:lnTo>
                      <a:pt x="1370" y="3555"/>
                    </a:lnTo>
                    <a:lnTo>
                      <a:pt x="1357" y="3557"/>
                    </a:lnTo>
                    <a:lnTo>
                      <a:pt x="1351" y="3556"/>
                    </a:lnTo>
                    <a:lnTo>
                      <a:pt x="1344" y="3555"/>
                    </a:lnTo>
                    <a:lnTo>
                      <a:pt x="1329" y="3547"/>
                    </a:lnTo>
                    <a:lnTo>
                      <a:pt x="1317" y="3536"/>
                    </a:lnTo>
                    <a:lnTo>
                      <a:pt x="1310" y="3519"/>
                    </a:lnTo>
                    <a:lnTo>
                      <a:pt x="1298" y="3476"/>
                    </a:lnTo>
                    <a:lnTo>
                      <a:pt x="1284" y="3431"/>
                    </a:lnTo>
                    <a:lnTo>
                      <a:pt x="1267" y="3382"/>
                    </a:lnTo>
                    <a:lnTo>
                      <a:pt x="1247" y="3332"/>
                    </a:lnTo>
                    <a:lnTo>
                      <a:pt x="1227" y="3281"/>
                    </a:lnTo>
                    <a:lnTo>
                      <a:pt x="1204" y="3232"/>
                    </a:lnTo>
                    <a:lnTo>
                      <a:pt x="1179" y="3182"/>
                    </a:lnTo>
                    <a:lnTo>
                      <a:pt x="1154" y="3135"/>
                    </a:lnTo>
                    <a:lnTo>
                      <a:pt x="1126" y="3090"/>
                    </a:lnTo>
                    <a:lnTo>
                      <a:pt x="1096" y="3049"/>
                    </a:lnTo>
                    <a:lnTo>
                      <a:pt x="1066" y="3011"/>
                    </a:lnTo>
                    <a:lnTo>
                      <a:pt x="1035" y="2978"/>
                    </a:lnTo>
                    <a:lnTo>
                      <a:pt x="1003" y="2951"/>
                    </a:lnTo>
                    <a:lnTo>
                      <a:pt x="969" y="2931"/>
                    </a:lnTo>
                    <a:lnTo>
                      <a:pt x="936" y="2918"/>
                    </a:lnTo>
                    <a:lnTo>
                      <a:pt x="920" y="2915"/>
                    </a:lnTo>
                    <a:lnTo>
                      <a:pt x="900" y="2912"/>
                    </a:lnTo>
                    <a:lnTo>
                      <a:pt x="879" y="2912"/>
                    </a:lnTo>
                    <a:lnTo>
                      <a:pt x="845" y="2914"/>
                    </a:lnTo>
                    <a:lnTo>
                      <a:pt x="808" y="2916"/>
                    </a:lnTo>
                    <a:lnTo>
                      <a:pt x="769" y="2920"/>
                    </a:lnTo>
                    <a:lnTo>
                      <a:pt x="727" y="2924"/>
                    </a:lnTo>
                    <a:lnTo>
                      <a:pt x="661" y="2932"/>
                    </a:lnTo>
                    <a:lnTo>
                      <a:pt x="595" y="2938"/>
                    </a:lnTo>
                    <a:lnTo>
                      <a:pt x="530" y="2941"/>
                    </a:lnTo>
                    <a:lnTo>
                      <a:pt x="485" y="2938"/>
                    </a:lnTo>
                    <a:lnTo>
                      <a:pt x="445" y="2934"/>
                    </a:lnTo>
                    <a:lnTo>
                      <a:pt x="410" y="2925"/>
                    </a:lnTo>
                    <a:lnTo>
                      <a:pt x="380" y="2914"/>
                    </a:lnTo>
                    <a:lnTo>
                      <a:pt x="354" y="2898"/>
                    </a:lnTo>
                    <a:lnTo>
                      <a:pt x="332" y="2880"/>
                    </a:lnTo>
                    <a:lnTo>
                      <a:pt x="316" y="2858"/>
                    </a:lnTo>
                    <a:lnTo>
                      <a:pt x="304" y="2833"/>
                    </a:lnTo>
                    <a:lnTo>
                      <a:pt x="296" y="2805"/>
                    </a:lnTo>
                    <a:lnTo>
                      <a:pt x="285" y="2725"/>
                    </a:lnTo>
                    <a:lnTo>
                      <a:pt x="274" y="2645"/>
                    </a:lnTo>
                    <a:lnTo>
                      <a:pt x="267" y="2598"/>
                    </a:lnTo>
                    <a:lnTo>
                      <a:pt x="261" y="2550"/>
                    </a:lnTo>
                    <a:lnTo>
                      <a:pt x="253" y="2503"/>
                    </a:lnTo>
                    <a:lnTo>
                      <a:pt x="246" y="2456"/>
                    </a:lnTo>
                    <a:lnTo>
                      <a:pt x="236" y="2410"/>
                    </a:lnTo>
                    <a:lnTo>
                      <a:pt x="225" y="2366"/>
                    </a:lnTo>
                    <a:lnTo>
                      <a:pt x="212" y="2323"/>
                    </a:lnTo>
                    <a:lnTo>
                      <a:pt x="197" y="2281"/>
                    </a:lnTo>
                    <a:lnTo>
                      <a:pt x="180" y="2241"/>
                    </a:lnTo>
                    <a:lnTo>
                      <a:pt x="161" y="2204"/>
                    </a:lnTo>
                    <a:lnTo>
                      <a:pt x="137" y="2168"/>
                    </a:lnTo>
                    <a:lnTo>
                      <a:pt x="110" y="2136"/>
                    </a:lnTo>
                    <a:lnTo>
                      <a:pt x="80" y="2105"/>
                    </a:lnTo>
                    <a:lnTo>
                      <a:pt x="45" y="2079"/>
                    </a:lnTo>
                    <a:lnTo>
                      <a:pt x="27" y="2063"/>
                    </a:lnTo>
                    <a:lnTo>
                      <a:pt x="14" y="2046"/>
                    </a:lnTo>
                    <a:lnTo>
                      <a:pt x="5" y="2025"/>
                    </a:lnTo>
                    <a:lnTo>
                      <a:pt x="1" y="2004"/>
                    </a:lnTo>
                    <a:lnTo>
                      <a:pt x="0" y="1981"/>
                    </a:lnTo>
                    <a:lnTo>
                      <a:pt x="3" y="1956"/>
                    </a:lnTo>
                    <a:lnTo>
                      <a:pt x="10" y="1930"/>
                    </a:lnTo>
                    <a:lnTo>
                      <a:pt x="18" y="1903"/>
                    </a:lnTo>
                    <a:lnTo>
                      <a:pt x="29" y="1875"/>
                    </a:lnTo>
                    <a:lnTo>
                      <a:pt x="43" y="1847"/>
                    </a:lnTo>
                    <a:lnTo>
                      <a:pt x="57" y="1818"/>
                    </a:lnTo>
                    <a:lnTo>
                      <a:pt x="73" y="1787"/>
                    </a:lnTo>
                    <a:lnTo>
                      <a:pt x="89" y="1758"/>
                    </a:lnTo>
                    <a:lnTo>
                      <a:pt x="107" y="1728"/>
                    </a:lnTo>
                    <a:lnTo>
                      <a:pt x="124" y="1696"/>
                    </a:lnTo>
                    <a:lnTo>
                      <a:pt x="141" y="1666"/>
                    </a:lnTo>
                    <a:lnTo>
                      <a:pt x="157" y="1636"/>
                    </a:lnTo>
                    <a:lnTo>
                      <a:pt x="171" y="1606"/>
                    </a:lnTo>
                    <a:lnTo>
                      <a:pt x="184" y="1577"/>
                    </a:lnTo>
                    <a:lnTo>
                      <a:pt x="194" y="1549"/>
                    </a:lnTo>
                    <a:lnTo>
                      <a:pt x="202" y="1523"/>
                    </a:lnTo>
                    <a:lnTo>
                      <a:pt x="205" y="1500"/>
                    </a:lnTo>
                    <a:lnTo>
                      <a:pt x="205" y="1478"/>
                    </a:lnTo>
                    <a:lnTo>
                      <a:pt x="195" y="1409"/>
                    </a:lnTo>
                    <a:lnTo>
                      <a:pt x="187" y="1342"/>
                    </a:lnTo>
                    <a:lnTo>
                      <a:pt x="178" y="1276"/>
                    </a:lnTo>
                    <a:lnTo>
                      <a:pt x="170" y="1211"/>
                    </a:lnTo>
                    <a:lnTo>
                      <a:pt x="165" y="1148"/>
                    </a:lnTo>
                    <a:lnTo>
                      <a:pt x="162" y="1086"/>
                    </a:lnTo>
                    <a:lnTo>
                      <a:pt x="161" y="1026"/>
                    </a:lnTo>
                    <a:lnTo>
                      <a:pt x="164" y="965"/>
                    </a:lnTo>
                    <a:lnTo>
                      <a:pt x="169" y="906"/>
                    </a:lnTo>
                    <a:lnTo>
                      <a:pt x="180" y="847"/>
                    </a:lnTo>
                    <a:lnTo>
                      <a:pt x="195" y="790"/>
                    </a:lnTo>
                    <a:lnTo>
                      <a:pt x="215" y="731"/>
                    </a:lnTo>
                    <a:lnTo>
                      <a:pt x="240" y="674"/>
                    </a:lnTo>
                    <a:lnTo>
                      <a:pt x="272" y="617"/>
                    </a:lnTo>
                    <a:lnTo>
                      <a:pt x="311" y="559"/>
                    </a:lnTo>
                    <a:lnTo>
                      <a:pt x="356" y="501"/>
                    </a:lnTo>
                    <a:lnTo>
                      <a:pt x="409" y="443"/>
                    </a:lnTo>
                    <a:lnTo>
                      <a:pt x="410" y="442"/>
                    </a:lnTo>
                    <a:lnTo>
                      <a:pt x="495" y="366"/>
                    </a:lnTo>
                    <a:lnTo>
                      <a:pt x="581" y="297"/>
                    </a:lnTo>
                    <a:lnTo>
                      <a:pt x="670" y="234"/>
                    </a:lnTo>
                    <a:lnTo>
                      <a:pt x="758" y="180"/>
                    </a:lnTo>
                    <a:lnTo>
                      <a:pt x="848" y="132"/>
                    </a:lnTo>
                    <a:lnTo>
                      <a:pt x="939" y="92"/>
                    </a:lnTo>
                    <a:lnTo>
                      <a:pt x="1032" y="59"/>
                    </a:lnTo>
                    <a:lnTo>
                      <a:pt x="1124" y="34"/>
                    </a:lnTo>
                    <a:lnTo>
                      <a:pt x="1219" y="15"/>
                    </a:lnTo>
                    <a:lnTo>
                      <a:pt x="1314" y="4"/>
                    </a:lnTo>
                    <a:lnTo>
                      <a:pt x="14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784552" y="3546652"/>
            <a:ext cx="914400" cy="914400"/>
            <a:chOff x="8784552" y="3371458"/>
            <a:chExt cx="914400" cy="914400"/>
          </a:xfrm>
        </p:grpSpPr>
        <p:sp>
          <p:nvSpPr>
            <p:cNvPr id="132" name="Oval 131"/>
            <p:cNvSpPr/>
            <p:nvPr/>
          </p:nvSpPr>
          <p:spPr>
            <a:xfrm>
              <a:off x="8784552" y="3371458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" name="Group 129"/>
            <p:cNvGrpSpPr>
              <a:grpSpLocks noChangeAspect="1"/>
            </p:cNvGrpSpPr>
            <p:nvPr/>
          </p:nvGrpSpPr>
          <p:grpSpPr bwMode="auto">
            <a:xfrm>
              <a:off x="9052046" y="3584183"/>
              <a:ext cx="379413" cy="488950"/>
              <a:chOff x="1724" y="163"/>
              <a:chExt cx="239" cy="308"/>
            </a:xfrm>
            <a:solidFill>
              <a:schemeClr val="bg1"/>
            </a:solidFill>
          </p:grpSpPr>
          <p:sp>
            <p:nvSpPr>
              <p:cNvPr id="180" name="Freeform 131"/>
              <p:cNvSpPr>
                <a:spLocks/>
              </p:cNvSpPr>
              <p:nvPr/>
            </p:nvSpPr>
            <p:spPr bwMode="auto">
              <a:xfrm>
                <a:off x="1772" y="163"/>
                <a:ext cx="79" cy="78"/>
              </a:xfrm>
              <a:custGeom>
                <a:avLst/>
                <a:gdLst>
                  <a:gd name="T0" fmla="*/ 399 w 798"/>
                  <a:gd name="T1" fmla="*/ 0 h 790"/>
                  <a:gd name="T2" fmla="*/ 399 w 798"/>
                  <a:gd name="T3" fmla="*/ 0 h 790"/>
                  <a:gd name="T4" fmla="*/ 448 w 798"/>
                  <a:gd name="T5" fmla="*/ 4 h 790"/>
                  <a:gd name="T6" fmla="*/ 497 w 798"/>
                  <a:gd name="T7" fmla="*/ 12 h 790"/>
                  <a:gd name="T8" fmla="*/ 543 w 798"/>
                  <a:gd name="T9" fmla="*/ 27 h 790"/>
                  <a:gd name="T10" fmla="*/ 586 w 798"/>
                  <a:gd name="T11" fmla="*/ 47 h 790"/>
                  <a:gd name="T12" fmla="*/ 627 w 798"/>
                  <a:gd name="T13" fmla="*/ 72 h 790"/>
                  <a:gd name="T14" fmla="*/ 664 w 798"/>
                  <a:gd name="T15" fmla="*/ 101 h 790"/>
                  <a:gd name="T16" fmla="*/ 697 w 798"/>
                  <a:gd name="T17" fmla="*/ 134 h 790"/>
                  <a:gd name="T18" fmla="*/ 726 w 798"/>
                  <a:gd name="T19" fmla="*/ 170 h 790"/>
                  <a:gd name="T20" fmla="*/ 751 w 798"/>
                  <a:gd name="T21" fmla="*/ 210 h 790"/>
                  <a:gd name="T22" fmla="*/ 771 w 798"/>
                  <a:gd name="T23" fmla="*/ 253 h 790"/>
                  <a:gd name="T24" fmla="*/ 785 w 798"/>
                  <a:gd name="T25" fmla="*/ 298 h 790"/>
                  <a:gd name="T26" fmla="*/ 794 w 798"/>
                  <a:gd name="T27" fmla="*/ 346 h 790"/>
                  <a:gd name="T28" fmla="*/ 798 w 798"/>
                  <a:gd name="T29" fmla="*/ 396 h 790"/>
                  <a:gd name="T30" fmla="*/ 794 w 798"/>
                  <a:gd name="T31" fmla="*/ 445 h 790"/>
                  <a:gd name="T32" fmla="*/ 785 w 798"/>
                  <a:gd name="T33" fmla="*/ 493 h 790"/>
                  <a:gd name="T34" fmla="*/ 771 w 798"/>
                  <a:gd name="T35" fmla="*/ 538 h 790"/>
                  <a:gd name="T36" fmla="*/ 751 w 798"/>
                  <a:gd name="T37" fmla="*/ 580 h 790"/>
                  <a:gd name="T38" fmla="*/ 726 w 798"/>
                  <a:gd name="T39" fmla="*/ 620 h 790"/>
                  <a:gd name="T40" fmla="*/ 697 w 798"/>
                  <a:gd name="T41" fmla="*/ 657 h 790"/>
                  <a:gd name="T42" fmla="*/ 664 w 798"/>
                  <a:gd name="T43" fmla="*/ 690 h 790"/>
                  <a:gd name="T44" fmla="*/ 627 w 798"/>
                  <a:gd name="T45" fmla="*/ 718 h 790"/>
                  <a:gd name="T46" fmla="*/ 586 w 798"/>
                  <a:gd name="T47" fmla="*/ 744 h 790"/>
                  <a:gd name="T48" fmla="*/ 543 w 798"/>
                  <a:gd name="T49" fmla="*/ 763 h 790"/>
                  <a:gd name="T50" fmla="*/ 497 w 798"/>
                  <a:gd name="T51" fmla="*/ 778 h 790"/>
                  <a:gd name="T52" fmla="*/ 448 w 798"/>
                  <a:gd name="T53" fmla="*/ 787 h 790"/>
                  <a:gd name="T54" fmla="*/ 399 w 798"/>
                  <a:gd name="T55" fmla="*/ 790 h 790"/>
                  <a:gd name="T56" fmla="*/ 349 w 798"/>
                  <a:gd name="T57" fmla="*/ 787 h 790"/>
                  <a:gd name="T58" fmla="*/ 300 w 798"/>
                  <a:gd name="T59" fmla="*/ 778 h 790"/>
                  <a:gd name="T60" fmla="*/ 255 w 798"/>
                  <a:gd name="T61" fmla="*/ 763 h 790"/>
                  <a:gd name="T62" fmla="*/ 211 w 798"/>
                  <a:gd name="T63" fmla="*/ 744 h 790"/>
                  <a:gd name="T64" fmla="*/ 171 w 798"/>
                  <a:gd name="T65" fmla="*/ 718 h 790"/>
                  <a:gd name="T66" fmla="*/ 134 w 798"/>
                  <a:gd name="T67" fmla="*/ 690 h 790"/>
                  <a:gd name="T68" fmla="*/ 100 w 798"/>
                  <a:gd name="T69" fmla="*/ 657 h 790"/>
                  <a:gd name="T70" fmla="*/ 72 w 798"/>
                  <a:gd name="T71" fmla="*/ 620 h 790"/>
                  <a:gd name="T72" fmla="*/ 47 w 798"/>
                  <a:gd name="T73" fmla="*/ 580 h 790"/>
                  <a:gd name="T74" fmla="*/ 27 w 798"/>
                  <a:gd name="T75" fmla="*/ 538 h 790"/>
                  <a:gd name="T76" fmla="*/ 12 w 798"/>
                  <a:gd name="T77" fmla="*/ 493 h 790"/>
                  <a:gd name="T78" fmla="*/ 3 w 798"/>
                  <a:gd name="T79" fmla="*/ 445 h 790"/>
                  <a:gd name="T80" fmla="*/ 0 w 798"/>
                  <a:gd name="T81" fmla="*/ 396 h 790"/>
                  <a:gd name="T82" fmla="*/ 3 w 798"/>
                  <a:gd name="T83" fmla="*/ 346 h 790"/>
                  <a:gd name="T84" fmla="*/ 12 w 798"/>
                  <a:gd name="T85" fmla="*/ 298 h 790"/>
                  <a:gd name="T86" fmla="*/ 27 w 798"/>
                  <a:gd name="T87" fmla="*/ 253 h 790"/>
                  <a:gd name="T88" fmla="*/ 47 w 798"/>
                  <a:gd name="T89" fmla="*/ 210 h 790"/>
                  <a:gd name="T90" fmla="*/ 72 w 798"/>
                  <a:gd name="T91" fmla="*/ 170 h 790"/>
                  <a:gd name="T92" fmla="*/ 100 w 798"/>
                  <a:gd name="T93" fmla="*/ 134 h 790"/>
                  <a:gd name="T94" fmla="*/ 134 w 798"/>
                  <a:gd name="T95" fmla="*/ 101 h 790"/>
                  <a:gd name="T96" fmla="*/ 171 w 798"/>
                  <a:gd name="T97" fmla="*/ 72 h 790"/>
                  <a:gd name="T98" fmla="*/ 211 w 798"/>
                  <a:gd name="T99" fmla="*/ 47 h 790"/>
                  <a:gd name="T100" fmla="*/ 255 w 798"/>
                  <a:gd name="T101" fmla="*/ 27 h 790"/>
                  <a:gd name="T102" fmla="*/ 300 w 798"/>
                  <a:gd name="T103" fmla="*/ 12 h 790"/>
                  <a:gd name="T104" fmla="*/ 349 w 798"/>
                  <a:gd name="T105" fmla="*/ 4 h 790"/>
                  <a:gd name="T106" fmla="*/ 399 w 798"/>
                  <a:gd name="T10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8" h="790">
                    <a:moveTo>
                      <a:pt x="399" y="0"/>
                    </a:moveTo>
                    <a:lnTo>
                      <a:pt x="399" y="0"/>
                    </a:lnTo>
                    <a:lnTo>
                      <a:pt x="448" y="4"/>
                    </a:lnTo>
                    <a:lnTo>
                      <a:pt x="497" y="12"/>
                    </a:lnTo>
                    <a:lnTo>
                      <a:pt x="543" y="27"/>
                    </a:lnTo>
                    <a:lnTo>
                      <a:pt x="586" y="47"/>
                    </a:lnTo>
                    <a:lnTo>
                      <a:pt x="627" y="72"/>
                    </a:lnTo>
                    <a:lnTo>
                      <a:pt x="664" y="101"/>
                    </a:lnTo>
                    <a:lnTo>
                      <a:pt x="697" y="134"/>
                    </a:lnTo>
                    <a:lnTo>
                      <a:pt x="726" y="170"/>
                    </a:lnTo>
                    <a:lnTo>
                      <a:pt x="751" y="210"/>
                    </a:lnTo>
                    <a:lnTo>
                      <a:pt x="771" y="253"/>
                    </a:lnTo>
                    <a:lnTo>
                      <a:pt x="785" y="298"/>
                    </a:lnTo>
                    <a:lnTo>
                      <a:pt x="794" y="346"/>
                    </a:lnTo>
                    <a:lnTo>
                      <a:pt x="798" y="396"/>
                    </a:lnTo>
                    <a:lnTo>
                      <a:pt x="794" y="445"/>
                    </a:lnTo>
                    <a:lnTo>
                      <a:pt x="785" y="493"/>
                    </a:lnTo>
                    <a:lnTo>
                      <a:pt x="771" y="538"/>
                    </a:lnTo>
                    <a:lnTo>
                      <a:pt x="751" y="580"/>
                    </a:lnTo>
                    <a:lnTo>
                      <a:pt x="726" y="620"/>
                    </a:lnTo>
                    <a:lnTo>
                      <a:pt x="697" y="657"/>
                    </a:lnTo>
                    <a:lnTo>
                      <a:pt x="664" y="690"/>
                    </a:lnTo>
                    <a:lnTo>
                      <a:pt x="627" y="718"/>
                    </a:lnTo>
                    <a:lnTo>
                      <a:pt x="586" y="744"/>
                    </a:lnTo>
                    <a:lnTo>
                      <a:pt x="543" y="763"/>
                    </a:lnTo>
                    <a:lnTo>
                      <a:pt x="497" y="778"/>
                    </a:lnTo>
                    <a:lnTo>
                      <a:pt x="448" y="787"/>
                    </a:lnTo>
                    <a:lnTo>
                      <a:pt x="399" y="790"/>
                    </a:lnTo>
                    <a:lnTo>
                      <a:pt x="349" y="787"/>
                    </a:lnTo>
                    <a:lnTo>
                      <a:pt x="300" y="778"/>
                    </a:lnTo>
                    <a:lnTo>
                      <a:pt x="255" y="763"/>
                    </a:lnTo>
                    <a:lnTo>
                      <a:pt x="211" y="744"/>
                    </a:lnTo>
                    <a:lnTo>
                      <a:pt x="171" y="718"/>
                    </a:lnTo>
                    <a:lnTo>
                      <a:pt x="134" y="690"/>
                    </a:lnTo>
                    <a:lnTo>
                      <a:pt x="100" y="657"/>
                    </a:lnTo>
                    <a:lnTo>
                      <a:pt x="72" y="620"/>
                    </a:lnTo>
                    <a:lnTo>
                      <a:pt x="47" y="580"/>
                    </a:lnTo>
                    <a:lnTo>
                      <a:pt x="27" y="538"/>
                    </a:lnTo>
                    <a:lnTo>
                      <a:pt x="12" y="493"/>
                    </a:lnTo>
                    <a:lnTo>
                      <a:pt x="3" y="445"/>
                    </a:lnTo>
                    <a:lnTo>
                      <a:pt x="0" y="396"/>
                    </a:lnTo>
                    <a:lnTo>
                      <a:pt x="3" y="346"/>
                    </a:lnTo>
                    <a:lnTo>
                      <a:pt x="12" y="298"/>
                    </a:lnTo>
                    <a:lnTo>
                      <a:pt x="27" y="253"/>
                    </a:lnTo>
                    <a:lnTo>
                      <a:pt x="47" y="210"/>
                    </a:lnTo>
                    <a:lnTo>
                      <a:pt x="72" y="170"/>
                    </a:lnTo>
                    <a:lnTo>
                      <a:pt x="100" y="134"/>
                    </a:lnTo>
                    <a:lnTo>
                      <a:pt x="134" y="101"/>
                    </a:lnTo>
                    <a:lnTo>
                      <a:pt x="171" y="72"/>
                    </a:lnTo>
                    <a:lnTo>
                      <a:pt x="211" y="47"/>
                    </a:lnTo>
                    <a:lnTo>
                      <a:pt x="255" y="27"/>
                    </a:lnTo>
                    <a:lnTo>
                      <a:pt x="300" y="12"/>
                    </a:lnTo>
                    <a:lnTo>
                      <a:pt x="349" y="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32"/>
              <p:cNvSpPr>
                <a:spLocks/>
              </p:cNvSpPr>
              <p:nvPr/>
            </p:nvSpPr>
            <p:spPr bwMode="auto">
              <a:xfrm>
                <a:off x="1724" y="283"/>
                <a:ext cx="233" cy="182"/>
              </a:xfrm>
              <a:custGeom>
                <a:avLst/>
                <a:gdLst>
                  <a:gd name="T0" fmla="*/ 200 w 2327"/>
                  <a:gd name="T1" fmla="*/ 0 h 1815"/>
                  <a:gd name="T2" fmla="*/ 479 w 2327"/>
                  <a:gd name="T3" fmla="*/ 1105 h 1815"/>
                  <a:gd name="T4" fmla="*/ 882 w 2327"/>
                  <a:gd name="T5" fmla="*/ 1105 h 1815"/>
                  <a:gd name="T6" fmla="*/ 912 w 2327"/>
                  <a:gd name="T7" fmla="*/ 1044 h 1815"/>
                  <a:gd name="T8" fmla="*/ 1139 w 2327"/>
                  <a:gd name="T9" fmla="*/ 574 h 1815"/>
                  <a:gd name="T10" fmla="*/ 1183 w 2327"/>
                  <a:gd name="T11" fmla="*/ 481 h 1815"/>
                  <a:gd name="T12" fmla="*/ 2327 w 2327"/>
                  <a:gd name="T13" fmla="*/ 481 h 1815"/>
                  <a:gd name="T14" fmla="*/ 2327 w 2327"/>
                  <a:gd name="T15" fmla="*/ 600 h 1815"/>
                  <a:gd name="T16" fmla="*/ 1258 w 2327"/>
                  <a:gd name="T17" fmla="*/ 600 h 1815"/>
                  <a:gd name="T18" fmla="*/ 1132 w 2327"/>
                  <a:gd name="T19" fmla="*/ 861 h 1815"/>
                  <a:gd name="T20" fmla="*/ 1044 w 2327"/>
                  <a:gd name="T21" fmla="*/ 1044 h 1815"/>
                  <a:gd name="T22" fmla="*/ 1015 w 2327"/>
                  <a:gd name="T23" fmla="*/ 1105 h 1815"/>
                  <a:gd name="T24" fmla="*/ 1266 w 2327"/>
                  <a:gd name="T25" fmla="*/ 1105 h 1815"/>
                  <a:gd name="T26" fmla="*/ 1266 w 2327"/>
                  <a:gd name="T27" fmla="*/ 1309 h 1815"/>
                  <a:gd name="T28" fmla="*/ 1122 w 2327"/>
                  <a:gd name="T29" fmla="*/ 1309 h 1815"/>
                  <a:gd name="T30" fmla="*/ 1321 w 2327"/>
                  <a:gd name="T31" fmla="*/ 1760 h 1815"/>
                  <a:gd name="T32" fmla="*/ 1195 w 2327"/>
                  <a:gd name="T33" fmla="*/ 1814 h 1815"/>
                  <a:gd name="T34" fmla="*/ 972 w 2327"/>
                  <a:gd name="T35" fmla="*/ 1309 h 1815"/>
                  <a:gd name="T36" fmla="*/ 630 w 2327"/>
                  <a:gd name="T37" fmla="*/ 1309 h 1815"/>
                  <a:gd name="T38" fmla="*/ 398 w 2327"/>
                  <a:gd name="T39" fmla="*/ 1815 h 1815"/>
                  <a:gd name="T40" fmla="*/ 273 w 2327"/>
                  <a:gd name="T41" fmla="*/ 1759 h 1815"/>
                  <a:gd name="T42" fmla="*/ 480 w 2327"/>
                  <a:gd name="T43" fmla="*/ 1309 h 1815"/>
                  <a:gd name="T44" fmla="*/ 319 w 2327"/>
                  <a:gd name="T45" fmla="*/ 1309 h 1815"/>
                  <a:gd name="T46" fmla="*/ 0 w 2327"/>
                  <a:gd name="T47" fmla="*/ 49 h 1815"/>
                  <a:gd name="T48" fmla="*/ 200 w 2327"/>
                  <a:gd name="T49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27" h="1815">
                    <a:moveTo>
                      <a:pt x="200" y="0"/>
                    </a:moveTo>
                    <a:lnTo>
                      <a:pt x="479" y="1105"/>
                    </a:lnTo>
                    <a:lnTo>
                      <a:pt x="882" y="1105"/>
                    </a:lnTo>
                    <a:lnTo>
                      <a:pt x="912" y="1044"/>
                    </a:lnTo>
                    <a:lnTo>
                      <a:pt x="1139" y="574"/>
                    </a:lnTo>
                    <a:lnTo>
                      <a:pt x="1183" y="481"/>
                    </a:lnTo>
                    <a:lnTo>
                      <a:pt x="2327" y="481"/>
                    </a:lnTo>
                    <a:lnTo>
                      <a:pt x="2327" y="600"/>
                    </a:lnTo>
                    <a:lnTo>
                      <a:pt x="1258" y="600"/>
                    </a:lnTo>
                    <a:lnTo>
                      <a:pt x="1132" y="861"/>
                    </a:lnTo>
                    <a:lnTo>
                      <a:pt x="1044" y="1044"/>
                    </a:lnTo>
                    <a:lnTo>
                      <a:pt x="1015" y="1105"/>
                    </a:lnTo>
                    <a:lnTo>
                      <a:pt x="1266" y="1105"/>
                    </a:lnTo>
                    <a:lnTo>
                      <a:pt x="1266" y="1309"/>
                    </a:lnTo>
                    <a:lnTo>
                      <a:pt x="1122" y="1309"/>
                    </a:lnTo>
                    <a:lnTo>
                      <a:pt x="1321" y="1760"/>
                    </a:lnTo>
                    <a:lnTo>
                      <a:pt x="1195" y="1814"/>
                    </a:lnTo>
                    <a:lnTo>
                      <a:pt x="972" y="1309"/>
                    </a:lnTo>
                    <a:lnTo>
                      <a:pt x="630" y="1309"/>
                    </a:lnTo>
                    <a:lnTo>
                      <a:pt x="398" y="1815"/>
                    </a:lnTo>
                    <a:lnTo>
                      <a:pt x="273" y="1759"/>
                    </a:lnTo>
                    <a:lnTo>
                      <a:pt x="480" y="1309"/>
                    </a:lnTo>
                    <a:lnTo>
                      <a:pt x="319" y="1309"/>
                    </a:lnTo>
                    <a:lnTo>
                      <a:pt x="0" y="49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133"/>
              <p:cNvSpPr>
                <a:spLocks noEditPoints="1"/>
              </p:cNvSpPr>
              <p:nvPr/>
            </p:nvSpPr>
            <p:spPr bwMode="auto">
              <a:xfrm>
                <a:off x="1775" y="247"/>
                <a:ext cx="188" cy="141"/>
              </a:xfrm>
              <a:custGeom>
                <a:avLst/>
                <a:gdLst>
                  <a:gd name="T0" fmla="*/ 1495 w 1883"/>
                  <a:gd name="T1" fmla="*/ 698 h 1409"/>
                  <a:gd name="T2" fmla="*/ 1495 w 1883"/>
                  <a:gd name="T3" fmla="*/ 730 h 1409"/>
                  <a:gd name="T4" fmla="*/ 1707 w 1883"/>
                  <a:gd name="T5" fmla="*/ 730 h 1409"/>
                  <a:gd name="T6" fmla="*/ 1707 w 1883"/>
                  <a:gd name="T7" fmla="*/ 698 h 1409"/>
                  <a:gd name="T8" fmla="*/ 1495 w 1883"/>
                  <a:gd name="T9" fmla="*/ 698 h 1409"/>
                  <a:gd name="T10" fmla="*/ 1412 w 1883"/>
                  <a:gd name="T11" fmla="*/ 698 h 1409"/>
                  <a:gd name="T12" fmla="*/ 1412 w 1883"/>
                  <a:gd name="T13" fmla="*/ 730 h 1409"/>
                  <a:gd name="T14" fmla="*/ 1470 w 1883"/>
                  <a:gd name="T15" fmla="*/ 730 h 1409"/>
                  <a:gd name="T16" fmla="*/ 1470 w 1883"/>
                  <a:gd name="T17" fmla="*/ 698 h 1409"/>
                  <a:gd name="T18" fmla="*/ 1412 w 1883"/>
                  <a:gd name="T19" fmla="*/ 698 h 1409"/>
                  <a:gd name="T20" fmla="*/ 1332 w 1883"/>
                  <a:gd name="T21" fmla="*/ 698 h 1409"/>
                  <a:gd name="T22" fmla="*/ 1332 w 1883"/>
                  <a:gd name="T23" fmla="*/ 730 h 1409"/>
                  <a:gd name="T24" fmla="*/ 1390 w 1883"/>
                  <a:gd name="T25" fmla="*/ 730 h 1409"/>
                  <a:gd name="T26" fmla="*/ 1390 w 1883"/>
                  <a:gd name="T27" fmla="*/ 698 h 1409"/>
                  <a:gd name="T28" fmla="*/ 1332 w 1883"/>
                  <a:gd name="T29" fmla="*/ 698 h 1409"/>
                  <a:gd name="T30" fmla="*/ 760 w 1883"/>
                  <a:gd name="T31" fmla="*/ 686 h 1409"/>
                  <a:gd name="T32" fmla="*/ 760 w 1883"/>
                  <a:gd name="T33" fmla="*/ 714 h 1409"/>
                  <a:gd name="T34" fmla="*/ 873 w 1883"/>
                  <a:gd name="T35" fmla="*/ 727 h 1409"/>
                  <a:gd name="T36" fmla="*/ 871 w 1883"/>
                  <a:gd name="T37" fmla="*/ 694 h 1409"/>
                  <a:gd name="T38" fmla="*/ 760 w 1883"/>
                  <a:gd name="T39" fmla="*/ 686 h 1409"/>
                  <a:gd name="T40" fmla="*/ 1802 w 1883"/>
                  <a:gd name="T41" fmla="*/ 89 h 1409"/>
                  <a:gd name="T42" fmla="*/ 1206 w 1883"/>
                  <a:gd name="T43" fmla="*/ 192 h 1409"/>
                  <a:gd name="T44" fmla="*/ 1168 w 1883"/>
                  <a:gd name="T45" fmla="*/ 622 h 1409"/>
                  <a:gd name="T46" fmla="*/ 1197 w 1883"/>
                  <a:gd name="T47" fmla="*/ 646 h 1409"/>
                  <a:gd name="T48" fmla="*/ 1756 w 1883"/>
                  <a:gd name="T49" fmla="*/ 646 h 1409"/>
                  <a:gd name="T50" fmla="*/ 1802 w 1883"/>
                  <a:gd name="T51" fmla="*/ 89 h 1409"/>
                  <a:gd name="T52" fmla="*/ 1883 w 1883"/>
                  <a:gd name="T53" fmla="*/ 0 h 1409"/>
                  <a:gd name="T54" fmla="*/ 1807 w 1883"/>
                  <a:gd name="T55" fmla="*/ 787 h 1409"/>
                  <a:gd name="T56" fmla="*/ 989 w 1883"/>
                  <a:gd name="T57" fmla="*/ 787 h 1409"/>
                  <a:gd name="T58" fmla="*/ 989 w 1883"/>
                  <a:gd name="T59" fmla="*/ 671 h 1409"/>
                  <a:gd name="T60" fmla="*/ 963 w 1883"/>
                  <a:gd name="T61" fmla="*/ 654 h 1409"/>
                  <a:gd name="T62" fmla="*/ 964 w 1883"/>
                  <a:gd name="T63" fmla="*/ 783 h 1409"/>
                  <a:gd name="T64" fmla="*/ 691 w 1883"/>
                  <a:gd name="T65" fmla="*/ 748 h 1409"/>
                  <a:gd name="T66" fmla="*/ 690 w 1883"/>
                  <a:gd name="T67" fmla="*/ 628 h 1409"/>
                  <a:gd name="T68" fmla="*/ 946 w 1883"/>
                  <a:gd name="T69" fmla="*/ 643 h 1409"/>
                  <a:gd name="T70" fmla="*/ 653 w 1883"/>
                  <a:gd name="T71" fmla="*/ 452 h 1409"/>
                  <a:gd name="T72" fmla="*/ 628 w 1883"/>
                  <a:gd name="T73" fmla="*/ 781 h 1409"/>
                  <a:gd name="T74" fmla="*/ 610 w 1883"/>
                  <a:gd name="T75" fmla="*/ 817 h 1409"/>
                  <a:gd name="T76" fmla="*/ 324 w 1883"/>
                  <a:gd name="T77" fmla="*/ 1409 h 1409"/>
                  <a:gd name="T78" fmla="*/ 0 w 1883"/>
                  <a:gd name="T79" fmla="*/ 1409 h 1409"/>
                  <a:gd name="T80" fmla="*/ 68 w 1883"/>
                  <a:gd name="T81" fmla="*/ 68 h 1409"/>
                  <a:gd name="T82" fmla="*/ 522 w 1883"/>
                  <a:gd name="T83" fmla="*/ 68 h 1409"/>
                  <a:gd name="T84" fmla="*/ 1128 w 1883"/>
                  <a:gd name="T85" fmla="*/ 588 h 1409"/>
                  <a:gd name="T86" fmla="*/ 1171 w 1883"/>
                  <a:gd name="T87" fmla="*/ 125 h 1409"/>
                  <a:gd name="T88" fmla="*/ 1808 w 1883"/>
                  <a:gd name="T89" fmla="*/ 16 h 1409"/>
                  <a:gd name="T90" fmla="*/ 1883 w 1883"/>
                  <a:gd name="T91" fmla="*/ 0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3" h="1409">
                    <a:moveTo>
                      <a:pt x="1495" y="698"/>
                    </a:moveTo>
                    <a:lnTo>
                      <a:pt x="1495" y="730"/>
                    </a:lnTo>
                    <a:lnTo>
                      <a:pt x="1707" y="730"/>
                    </a:lnTo>
                    <a:lnTo>
                      <a:pt x="1707" y="698"/>
                    </a:lnTo>
                    <a:lnTo>
                      <a:pt x="1495" y="698"/>
                    </a:lnTo>
                    <a:close/>
                    <a:moveTo>
                      <a:pt x="1412" y="698"/>
                    </a:moveTo>
                    <a:lnTo>
                      <a:pt x="1412" y="730"/>
                    </a:lnTo>
                    <a:lnTo>
                      <a:pt x="1470" y="730"/>
                    </a:lnTo>
                    <a:lnTo>
                      <a:pt x="1470" y="698"/>
                    </a:lnTo>
                    <a:lnTo>
                      <a:pt x="1412" y="698"/>
                    </a:lnTo>
                    <a:close/>
                    <a:moveTo>
                      <a:pt x="1332" y="698"/>
                    </a:moveTo>
                    <a:lnTo>
                      <a:pt x="1332" y="730"/>
                    </a:lnTo>
                    <a:lnTo>
                      <a:pt x="1390" y="730"/>
                    </a:lnTo>
                    <a:lnTo>
                      <a:pt x="1390" y="698"/>
                    </a:lnTo>
                    <a:lnTo>
                      <a:pt x="1332" y="698"/>
                    </a:lnTo>
                    <a:close/>
                    <a:moveTo>
                      <a:pt x="760" y="686"/>
                    </a:moveTo>
                    <a:lnTo>
                      <a:pt x="760" y="714"/>
                    </a:lnTo>
                    <a:lnTo>
                      <a:pt x="873" y="727"/>
                    </a:lnTo>
                    <a:lnTo>
                      <a:pt x="871" y="694"/>
                    </a:lnTo>
                    <a:lnTo>
                      <a:pt x="760" y="686"/>
                    </a:lnTo>
                    <a:close/>
                    <a:moveTo>
                      <a:pt x="1802" y="89"/>
                    </a:moveTo>
                    <a:lnTo>
                      <a:pt x="1206" y="192"/>
                    </a:lnTo>
                    <a:lnTo>
                      <a:pt x="1168" y="622"/>
                    </a:lnTo>
                    <a:lnTo>
                      <a:pt x="1197" y="646"/>
                    </a:lnTo>
                    <a:lnTo>
                      <a:pt x="1756" y="646"/>
                    </a:lnTo>
                    <a:lnTo>
                      <a:pt x="1802" y="89"/>
                    </a:lnTo>
                    <a:close/>
                    <a:moveTo>
                      <a:pt x="1883" y="0"/>
                    </a:moveTo>
                    <a:lnTo>
                      <a:pt x="1807" y="787"/>
                    </a:lnTo>
                    <a:lnTo>
                      <a:pt x="989" y="787"/>
                    </a:lnTo>
                    <a:lnTo>
                      <a:pt x="989" y="671"/>
                    </a:lnTo>
                    <a:lnTo>
                      <a:pt x="963" y="654"/>
                    </a:lnTo>
                    <a:lnTo>
                      <a:pt x="964" y="783"/>
                    </a:lnTo>
                    <a:lnTo>
                      <a:pt x="691" y="748"/>
                    </a:lnTo>
                    <a:lnTo>
                      <a:pt x="690" y="628"/>
                    </a:lnTo>
                    <a:lnTo>
                      <a:pt x="946" y="643"/>
                    </a:lnTo>
                    <a:lnTo>
                      <a:pt x="653" y="452"/>
                    </a:lnTo>
                    <a:lnTo>
                      <a:pt x="628" y="781"/>
                    </a:lnTo>
                    <a:lnTo>
                      <a:pt x="610" y="817"/>
                    </a:lnTo>
                    <a:lnTo>
                      <a:pt x="324" y="1409"/>
                    </a:lnTo>
                    <a:lnTo>
                      <a:pt x="0" y="1409"/>
                    </a:lnTo>
                    <a:lnTo>
                      <a:pt x="68" y="68"/>
                    </a:lnTo>
                    <a:lnTo>
                      <a:pt x="522" y="68"/>
                    </a:lnTo>
                    <a:lnTo>
                      <a:pt x="1128" y="588"/>
                    </a:lnTo>
                    <a:lnTo>
                      <a:pt x="1171" y="125"/>
                    </a:lnTo>
                    <a:lnTo>
                      <a:pt x="1808" y="16"/>
                    </a:lnTo>
                    <a:lnTo>
                      <a:pt x="1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Freeform 134"/>
              <p:cNvSpPr>
                <a:spLocks/>
              </p:cNvSpPr>
              <p:nvPr/>
            </p:nvSpPr>
            <p:spPr bwMode="auto">
              <a:xfrm>
                <a:off x="1836" y="360"/>
                <a:ext cx="72" cy="111"/>
              </a:xfrm>
              <a:custGeom>
                <a:avLst/>
                <a:gdLst>
                  <a:gd name="T0" fmla="*/ 133 w 717"/>
                  <a:gd name="T1" fmla="*/ 0 h 1107"/>
                  <a:gd name="T2" fmla="*/ 717 w 717"/>
                  <a:gd name="T3" fmla="*/ 0 h 1107"/>
                  <a:gd name="T4" fmla="*/ 717 w 717"/>
                  <a:gd name="T5" fmla="*/ 1107 h 1107"/>
                  <a:gd name="T6" fmla="*/ 357 w 717"/>
                  <a:gd name="T7" fmla="*/ 1107 h 1107"/>
                  <a:gd name="T8" fmla="*/ 357 w 717"/>
                  <a:gd name="T9" fmla="*/ 277 h 1107"/>
                  <a:gd name="T10" fmla="*/ 0 w 717"/>
                  <a:gd name="T11" fmla="*/ 277 h 1107"/>
                  <a:gd name="T12" fmla="*/ 133 w 717"/>
                  <a:gd name="T13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7" h="1107">
                    <a:moveTo>
                      <a:pt x="133" y="0"/>
                    </a:moveTo>
                    <a:lnTo>
                      <a:pt x="717" y="0"/>
                    </a:lnTo>
                    <a:lnTo>
                      <a:pt x="717" y="1107"/>
                    </a:lnTo>
                    <a:lnTo>
                      <a:pt x="357" y="1107"/>
                    </a:lnTo>
                    <a:lnTo>
                      <a:pt x="357" y="277"/>
                    </a:lnTo>
                    <a:lnTo>
                      <a:pt x="0" y="277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13" name="Group 2112"/>
          <p:cNvGrpSpPr/>
          <p:nvPr/>
        </p:nvGrpSpPr>
        <p:grpSpPr>
          <a:xfrm>
            <a:off x="8784552" y="4891933"/>
            <a:ext cx="914400" cy="914400"/>
            <a:chOff x="8784552" y="4662303"/>
            <a:chExt cx="914400" cy="914400"/>
          </a:xfrm>
        </p:grpSpPr>
        <p:sp>
          <p:nvSpPr>
            <p:cNvPr id="133" name="Oval 132"/>
            <p:cNvSpPr/>
            <p:nvPr/>
          </p:nvSpPr>
          <p:spPr>
            <a:xfrm>
              <a:off x="8784552" y="4662303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6" name="Group 137"/>
            <p:cNvGrpSpPr>
              <a:grpSpLocks noChangeAspect="1"/>
            </p:cNvGrpSpPr>
            <p:nvPr/>
          </p:nvGrpSpPr>
          <p:grpSpPr bwMode="auto">
            <a:xfrm>
              <a:off x="9094294" y="4876544"/>
              <a:ext cx="294916" cy="485919"/>
              <a:chOff x="3684" y="3690"/>
              <a:chExt cx="298" cy="491"/>
            </a:xfrm>
            <a:solidFill>
              <a:schemeClr val="bg1"/>
            </a:solidFill>
          </p:grpSpPr>
          <p:sp>
            <p:nvSpPr>
              <p:cNvPr id="189" name="Freeform 139"/>
              <p:cNvSpPr>
                <a:spLocks/>
              </p:cNvSpPr>
              <p:nvPr/>
            </p:nvSpPr>
            <p:spPr bwMode="auto">
              <a:xfrm>
                <a:off x="3834" y="3690"/>
                <a:ext cx="86" cy="85"/>
              </a:xfrm>
              <a:custGeom>
                <a:avLst/>
                <a:gdLst>
                  <a:gd name="T0" fmla="*/ 299 w 598"/>
                  <a:gd name="T1" fmla="*/ 0 h 597"/>
                  <a:gd name="T2" fmla="*/ 343 w 598"/>
                  <a:gd name="T3" fmla="*/ 3 h 597"/>
                  <a:gd name="T4" fmla="*/ 385 w 598"/>
                  <a:gd name="T5" fmla="*/ 13 h 597"/>
                  <a:gd name="T6" fmla="*/ 424 w 598"/>
                  <a:gd name="T7" fmla="*/ 28 h 597"/>
                  <a:gd name="T8" fmla="*/ 461 w 598"/>
                  <a:gd name="T9" fmla="*/ 48 h 597"/>
                  <a:gd name="T10" fmla="*/ 494 w 598"/>
                  <a:gd name="T11" fmla="*/ 74 h 597"/>
                  <a:gd name="T12" fmla="*/ 524 w 598"/>
                  <a:gd name="T13" fmla="*/ 103 h 597"/>
                  <a:gd name="T14" fmla="*/ 550 w 598"/>
                  <a:gd name="T15" fmla="*/ 136 h 597"/>
                  <a:gd name="T16" fmla="*/ 570 w 598"/>
                  <a:gd name="T17" fmla="*/ 173 h 597"/>
                  <a:gd name="T18" fmla="*/ 584 w 598"/>
                  <a:gd name="T19" fmla="*/ 213 h 597"/>
                  <a:gd name="T20" fmla="*/ 595 w 598"/>
                  <a:gd name="T21" fmla="*/ 254 h 597"/>
                  <a:gd name="T22" fmla="*/ 598 w 598"/>
                  <a:gd name="T23" fmla="*/ 299 h 597"/>
                  <a:gd name="T24" fmla="*/ 595 w 598"/>
                  <a:gd name="T25" fmla="*/ 343 h 597"/>
                  <a:gd name="T26" fmla="*/ 584 w 598"/>
                  <a:gd name="T27" fmla="*/ 385 h 597"/>
                  <a:gd name="T28" fmla="*/ 570 w 598"/>
                  <a:gd name="T29" fmla="*/ 425 h 597"/>
                  <a:gd name="T30" fmla="*/ 550 w 598"/>
                  <a:gd name="T31" fmla="*/ 461 h 597"/>
                  <a:gd name="T32" fmla="*/ 524 w 598"/>
                  <a:gd name="T33" fmla="*/ 495 h 597"/>
                  <a:gd name="T34" fmla="*/ 494 w 598"/>
                  <a:gd name="T35" fmla="*/ 524 h 597"/>
                  <a:gd name="T36" fmla="*/ 461 w 598"/>
                  <a:gd name="T37" fmla="*/ 549 h 597"/>
                  <a:gd name="T38" fmla="*/ 424 w 598"/>
                  <a:gd name="T39" fmla="*/ 570 h 597"/>
                  <a:gd name="T40" fmla="*/ 385 w 598"/>
                  <a:gd name="T41" fmla="*/ 585 h 597"/>
                  <a:gd name="T42" fmla="*/ 343 w 598"/>
                  <a:gd name="T43" fmla="*/ 594 h 597"/>
                  <a:gd name="T44" fmla="*/ 299 w 598"/>
                  <a:gd name="T45" fmla="*/ 597 h 597"/>
                  <a:gd name="T46" fmla="*/ 255 w 598"/>
                  <a:gd name="T47" fmla="*/ 594 h 597"/>
                  <a:gd name="T48" fmla="*/ 212 w 598"/>
                  <a:gd name="T49" fmla="*/ 585 h 597"/>
                  <a:gd name="T50" fmla="*/ 173 w 598"/>
                  <a:gd name="T51" fmla="*/ 570 h 597"/>
                  <a:gd name="T52" fmla="*/ 136 w 598"/>
                  <a:gd name="T53" fmla="*/ 549 h 597"/>
                  <a:gd name="T54" fmla="*/ 103 w 598"/>
                  <a:gd name="T55" fmla="*/ 524 h 597"/>
                  <a:gd name="T56" fmla="*/ 73 w 598"/>
                  <a:gd name="T57" fmla="*/ 495 h 597"/>
                  <a:gd name="T58" fmla="*/ 48 w 598"/>
                  <a:gd name="T59" fmla="*/ 461 h 597"/>
                  <a:gd name="T60" fmla="*/ 27 w 598"/>
                  <a:gd name="T61" fmla="*/ 425 h 597"/>
                  <a:gd name="T62" fmla="*/ 13 w 598"/>
                  <a:gd name="T63" fmla="*/ 385 h 597"/>
                  <a:gd name="T64" fmla="*/ 3 w 598"/>
                  <a:gd name="T65" fmla="*/ 343 h 597"/>
                  <a:gd name="T66" fmla="*/ 0 w 598"/>
                  <a:gd name="T67" fmla="*/ 299 h 597"/>
                  <a:gd name="T68" fmla="*/ 3 w 598"/>
                  <a:gd name="T69" fmla="*/ 254 h 597"/>
                  <a:gd name="T70" fmla="*/ 13 w 598"/>
                  <a:gd name="T71" fmla="*/ 213 h 597"/>
                  <a:gd name="T72" fmla="*/ 27 w 598"/>
                  <a:gd name="T73" fmla="*/ 173 h 597"/>
                  <a:gd name="T74" fmla="*/ 48 w 598"/>
                  <a:gd name="T75" fmla="*/ 136 h 597"/>
                  <a:gd name="T76" fmla="*/ 73 w 598"/>
                  <a:gd name="T77" fmla="*/ 103 h 597"/>
                  <a:gd name="T78" fmla="*/ 103 w 598"/>
                  <a:gd name="T79" fmla="*/ 74 h 597"/>
                  <a:gd name="T80" fmla="*/ 136 w 598"/>
                  <a:gd name="T81" fmla="*/ 48 h 597"/>
                  <a:gd name="T82" fmla="*/ 173 w 598"/>
                  <a:gd name="T83" fmla="*/ 28 h 597"/>
                  <a:gd name="T84" fmla="*/ 212 w 598"/>
                  <a:gd name="T85" fmla="*/ 13 h 597"/>
                  <a:gd name="T86" fmla="*/ 255 w 598"/>
                  <a:gd name="T87" fmla="*/ 3 h 597"/>
                  <a:gd name="T88" fmla="*/ 299 w 598"/>
                  <a:gd name="T8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8" h="597">
                    <a:moveTo>
                      <a:pt x="299" y="0"/>
                    </a:moveTo>
                    <a:lnTo>
                      <a:pt x="343" y="3"/>
                    </a:lnTo>
                    <a:lnTo>
                      <a:pt x="385" y="13"/>
                    </a:lnTo>
                    <a:lnTo>
                      <a:pt x="424" y="28"/>
                    </a:lnTo>
                    <a:lnTo>
                      <a:pt x="461" y="48"/>
                    </a:lnTo>
                    <a:lnTo>
                      <a:pt x="494" y="74"/>
                    </a:lnTo>
                    <a:lnTo>
                      <a:pt x="524" y="103"/>
                    </a:lnTo>
                    <a:lnTo>
                      <a:pt x="550" y="136"/>
                    </a:lnTo>
                    <a:lnTo>
                      <a:pt x="570" y="173"/>
                    </a:lnTo>
                    <a:lnTo>
                      <a:pt x="584" y="213"/>
                    </a:lnTo>
                    <a:lnTo>
                      <a:pt x="595" y="254"/>
                    </a:lnTo>
                    <a:lnTo>
                      <a:pt x="598" y="299"/>
                    </a:lnTo>
                    <a:lnTo>
                      <a:pt x="595" y="343"/>
                    </a:lnTo>
                    <a:lnTo>
                      <a:pt x="584" y="385"/>
                    </a:lnTo>
                    <a:lnTo>
                      <a:pt x="570" y="425"/>
                    </a:lnTo>
                    <a:lnTo>
                      <a:pt x="550" y="461"/>
                    </a:lnTo>
                    <a:lnTo>
                      <a:pt x="524" y="495"/>
                    </a:lnTo>
                    <a:lnTo>
                      <a:pt x="494" y="524"/>
                    </a:lnTo>
                    <a:lnTo>
                      <a:pt x="461" y="549"/>
                    </a:lnTo>
                    <a:lnTo>
                      <a:pt x="424" y="570"/>
                    </a:lnTo>
                    <a:lnTo>
                      <a:pt x="385" y="585"/>
                    </a:lnTo>
                    <a:lnTo>
                      <a:pt x="343" y="594"/>
                    </a:lnTo>
                    <a:lnTo>
                      <a:pt x="299" y="597"/>
                    </a:lnTo>
                    <a:lnTo>
                      <a:pt x="255" y="594"/>
                    </a:lnTo>
                    <a:lnTo>
                      <a:pt x="212" y="585"/>
                    </a:lnTo>
                    <a:lnTo>
                      <a:pt x="173" y="570"/>
                    </a:lnTo>
                    <a:lnTo>
                      <a:pt x="136" y="549"/>
                    </a:lnTo>
                    <a:lnTo>
                      <a:pt x="103" y="524"/>
                    </a:lnTo>
                    <a:lnTo>
                      <a:pt x="73" y="495"/>
                    </a:lnTo>
                    <a:lnTo>
                      <a:pt x="48" y="461"/>
                    </a:lnTo>
                    <a:lnTo>
                      <a:pt x="27" y="425"/>
                    </a:lnTo>
                    <a:lnTo>
                      <a:pt x="13" y="385"/>
                    </a:lnTo>
                    <a:lnTo>
                      <a:pt x="3" y="343"/>
                    </a:lnTo>
                    <a:lnTo>
                      <a:pt x="0" y="299"/>
                    </a:lnTo>
                    <a:lnTo>
                      <a:pt x="3" y="254"/>
                    </a:lnTo>
                    <a:lnTo>
                      <a:pt x="13" y="213"/>
                    </a:lnTo>
                    <a:lnTo>
                      <a:pt x="27" y="173"/>
                    </a:lnTo>
                    <a:lnTo>
                      <a:pt x="48" y="136"/>
                    </a:lnTo>
                    <a:lnTo>
                      <a:pt x="73" y="103"/>
                    </a:lnTo>
                    <a:lnTo>
                      <a:pt x="103" y="74"/>
                    </a:lnTo>
                    <a:lnTo>
                      <a:pt x="136" y="48"/>
                    </a:lnTo>
                    <a:lnTo>
                      <a:pt x="173" y="28"/>
                    </a:lnTo>
                    <a:lnTo>
                      <a:pt x="212" y="13"/>
                    </a:lnTo>
                    <a:lnTo>
                      <a:pt x="255" y="3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40"/>
              <p:cNvSpPr>
                <a:spLocks noEditPoints="1"/>
              </p:cNvSpPr>
              <p:nvPr/>
            </p:nvSpPr>
            <p:spPr bwMode="auto">
              <a:xfrm>
                <a:off x="3684" y="3701"/>
                <a:ext cx="298" cy="258"/>
              </a:xfrm>
              <a:custGeom>
                <a:avLst/>
                <a:gdLst>
                  <a:gd name="T0" fmla="*/ 1351 w 2086"/>
                  <a:gd name="T1" fmla="*/ 1367 h 1802"/>
                  <a:gd name="T2" fmla="*/ 52 w 2086"/>
                  <a:gd name="T3" fmla="*/ 0 h 1802"/>
                  <a:gd name="T4" fmla="*/ 390 w 2086"/>
                  <a:gd name="T5" fmla="*/ 799 h 1802"/>
                  <a:gd name="T6" fmla="*/ 444 w 2086"/>
                  <a:gd name="T7" fmla="*/ 830 h 1802"/>
                  <a:gd name="T8" fmla="*/ 615 w 2086"/>
                  <a:gd name="T9" fmla="*/ 903 h 1802"/>
                  <a:gd name="T10" fmla="*/ 644 w 2086"/>
                  <a:gd name="T11" fmla="*/ 787 h 1802"/>
                  <a:gd name="T12" fmla="*/ 699 w 2086"/>
                  <a:gd name="T13" fmla="*/ 702 h 1802"/>
                  <a:gd name="T14" fmla="*/ 771 w 2086"/>
                  <a:gd name="T15" fmla="*/ 642 h 1802"/>
                  <a:gd name="T16" fmla="*/ 851 w 2086"/>
                  <a:gd name="T17" fmla="*/ 603 h 1802"/>
                  <a:gd name="T18" fmla="*/ 927 w 2086"/>
                  <a:gd name="T19" fmla="*/ 581 h 1802"/>
                  <a:gd name="T20" fmla="*/ 990 w 2086"/>
                  <a:gd name="T21" fmla="*/ 572 h 1802"/>
                  <a:gd name="T22" fmla="*/ 1029 w 2086"/>
                  <a:gd name="T23" fmla="*/ 569 h 1802"/>
                  <a:gd name="T24" fmla="*/ 1208 w 2086"/>
                  <a:gd name="T25" fmla="*/ 569 h 1802"/>
                  <a:gd name="T26" fmla="*/ 1658 w 2086"/>
                  <a:gd name="T27" fmla="*/ 569 h 1802"/>
                  <a:gd name="T28" fmla="*/ 1804 w 2086"/>
                  <a:gd name="T29" fmla="*/ 585 h 1802"/>
                  <a:gd name="T30" fmla="*/ 1912 w 2086"/>
                  <a:gd name="T31" fmla="*/ 624 h 1802"/>
                  <a:gd name="T32" fmla="*/ 1988 w 2086"/>
                  <a:gd name="T33" fmla="*/ 678 h 1802"/>
                  <a:gd name="T34" fmla="*/ 2039 w 2086"/>
                  <a:gd name="T35" fmla="*/ 739 h 1802"/>
                  <a:gd name="T36" fmla="*/ 2068 w 2086"/>
                  <a:gd name="T37" fmla="*/ 800 h 1802"/>
                  <a:gd name="T38" fmla="*/ 2081 w 2086"/>
                  <a:gd name="T39" fmla="*/ 852 h 1802"/>
                  <a:gd name="T40" fmla="*/ 2086 w 2086"/>
                  <a:gd name="T41" fmla="*/ 889 h 1802"/>
                  <a:gd name="T42" fmla="*/ 2086 w 2086"/>
                  <a:gd name="T43" fmla="*/ 903 h 1802"/>
                  <a:gd name="T44" fmla="*/ 2086 w 2086"/>
                  <a:gd name="T45" fmla="*/ 1668 h 1802"/>
                  <a:gd name="T46" fmla="*/ 2076 w 2086"/>
                  <a:gd name="T47" fmla="*/ 1721 h 1802"/>
                  <a:gd name="T48" fmla="*/ 2028 w 2086"/>
                  <a:gd name="T49" fmla="*/ 1779 h 1802"/>
                  <a:gd name="T50" fmla="*/ 1955 w 2086"/>
                  <a:gd name="T51" fmla="*/ 1802 h 1802"/>
                  <a:gd name="T52" fmla="*/ 1883 w 2086"/>
                  <a:gd name="T53" fmla="*/ 1779 h 1802"/>
                  <a:gd name="T54" fmla="*/ 1836 w 2086"/>
                  <a:gd name="T55" fmla="*/ 1721 h 1802"/>
                  <a:gd name="T56" fmla="*/ 1825 w 2086"/>
                  <a:gd name="T57" fmla="*/ 1668 h 1802"/>
                  <a:gd name="T58" fmla="*/ 1825 w 2086"/>
                  <a:gd name="T59" fmla="*/ 960 h 1802"/>
                  <a:gd name="T60" fmla="*/ 961 w 2086"/>
                  <a:gd name="T61" fmla="*/ 1514 h 1802"/>
                  <a:gd name="T62" fmla="*/ 877 w 2086"/>
                  <a:gd name="T63" fmla="*/ 1189 h 1802"/>
                  <a:gd name="T64" fmla="*/ 854 w 2086"/>
                  <a:gd name="T65" fmla="*/ 1262 h 1802"/>
                  <a:gd name="T66" fmla="*/ 796 w 2086"/>
                  <a:gd name="T67" fmla="*/ 1310 h 1802"/>
                  <a:gd name="T68" fmla="*/ 746 w 2086"/>
                  <a:gd name="T69" fmla="*/ 1320 h 1802"/>
                  <a:gd name="T70" fmla="*/ 688 w 2086"/>
                  <a:gd name="T71" fmla="*/ 1305 h 1802"/>
                  <a:gd name="T72" fmla="*/ 341 w 2086"/>
                  <a:gd name="T73" fmla="*/ 1073 h 1802"/>
                  <a:gd name="T74" fmla="*/ 318 w 2086"/>
                  <a:gd name="T75" fmla="*/ 1057 h 1802"/>
                  <a:gd name="T76" fmla="*/ 283 w 2086"/>
                  <a:gd name="T77" fmla="*/ 1034 h 1802"/>
                  <a:gd name="T78" fmla="*/ 259 w 2086"/>
                  <a:gd name="T79" fmla="*/ 1018 h 1802"/>
                  <a:gd name="T80" fmla="*/ 228 w 2086"/>
                  <a:gd name="T81" fmla="*/ 972 h 1802"/>
                  <a:gd name="T82" fmla="*/ 219 w 2086"/>
                  <a:gd name="T83" fmla="*/ 897 h 1802"/>
                  <a:gd name="T84" fmla="*/ 256 w 2086"/>
                  <a:gd name="T85" fmla="*/ 828 h 1802"/>
                  <a:gd name="T86" fmla="*/ 298 w 2086"/>
                  <a:gd name="T87" fmla="*/ 801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86" h="1802">
                    <a:moveTo>
                      <a:pt x="1351" y="817"/>
                    </a:moveTo>
                    <a:lnTo>
                      <a:pt x="1264" y="927"/>
                    </a:lnTo>
                    <a:lnTo>
                      <a:pt x="1351" y="1367"/>
                    </a:lnTo>
                    <a:lnTo>
                      <a:pt x="1449" y="927"/>
                    </a:lnTo>
                    <a:lnTo>
                      <a:pt x="1351" y="817"/>
                    </a:lnTo>
                    <a:close/>
                    <a:moveTo>
                      <a:pt x="52" y="0"/>
                    </a:moveTo>
                    <a:lnTo>
                      <a:pt x="354" y="792"/>
                    </a:lnTo>
                    <a:lnTo>
                      <a:pt x="373" y="795"/>
                    </a:lnTo>
                    <a:lnTo>
                      <a:pt x="390" y="799"/>
                    </a:lnTo>
                    <a:lnTo>
                      <a:pt x="407" y="806"/>
                    </a:lnTo>
                    <a:lnTo>
                      <a:pt x="425" y="817"/>
                    </a:lnTo>
                    <a:lnTo>
                      <a:pt x="444" y="830"/>
                    </a:lnTo>
                    <a:lnTo>
                      <a:pt x="462" y="843"/>
                    </a:lnTo>
                    <a:lnTo>
                      <a:pt x="615" y="947"/>
                    </a:lnTo>
                    <a:lnTo>
                      <a:pt x="615" y="903"/>
                    </a:lnTo>
                    <a:lnTo>
                      <a:pt x="621" y="860"/>
                    </a:lnTo>
                    <a:lnTo>
                      <a:pt x="631" y="822"/>
                    </a:lnTo>
                    <a:lnTo>
                      <a:pt x="644" y="787"/>
                    </a:lnTo>
                    <a:lnTo>
                      <a:pt x="659" y="756"/>
                    </a:lnTo>
                    <a:lnTo>
                      <a:pt x="678" y="727"/>
                    </a:lnTo>
                    <a:lnTo>
                      <a:pt x="699" y="702"/>
                    </a:lnTo>
                    <a:lnTo>
                      <a:pt x="721" y="680"/>
                    </a:lnTo>
                    <a:lnTo>
                      <a:pt x="746" y="660"/>
                    </a:lnTo>
                    <a:lnTo>
                      <a:pt x="771" y="642"/>
                    </a:lnTo>
                    <a:lnTo>
                      <a:pt x="797" y="627"/>
                    </a:lnTo>
                    <a:lnTo>
                      <a:pt x="823" y="614"/>
                    </a:lnTo>
                    <a:lnTo>
                      <a:pt x="851" y="603"/>
                    </a:lnTo>
                    <a:lnTo>
                      <a:pt x="877" y="595"/>
                    </a:lnTo>
                    <a:lnTo>
                      <a:pt x="902" y="588"/>
                    </a:lnTo>
                    <a:lnTo>
                      <a:pt x="927" y="581"/>
                    </a:lnTo>
                    <a:lnTo>
                      <a:pt x="950" y="577"/>
                    </a:lnTo>
                    <a:lnTo>
                      <a:pt x="971" y="574"/>
                    </a:lnTo>
                    <a:lnTo>
                      <a:pt x="990" y="572"/>
                    </a:lnTo>
                    <a:lnTo>
                      <a:pt x="1005" y="570"/>
                    </a:lnTo>
                    <a:lnTo>
                      <a:pt x="1019" y="569"/>
                    </a:lnTo>
                    <a:lnTo>
                      <a:pt x="1029" y="569"/>
                    </a:lnTo>
                    <a:lnTo>
                      <a:pt x="1035" y="569"/>
                    </a:lnTo>
                    <a:lnTo>
                      <a:pt x="1038" y="569"/>
                    </a:lnTo>
                    <a:lnTo>
                      <a:pt x="1208" y="569"/>
                    </a:lnTo>
                    <a:lnTo>
                      <a:pt x="1351" y="804"/>
                    </a:lnTo>
                    <a:lnTo>
                      <a:pt x="1494" y="569"/>
                    </a:lnTo>
                    <a:lnTo>
                      <a:pt x="1658" y="569"/>
                    </a:lnTo>
                    <a:lnTo>
                      <a:pt x="1712" y="571"/>
                    </a:lnTo>
                    <a:lnTo>
                      <a:pt x="1760" y="577"/>
                    </a:lnTo>
                    <a:lnTo>
                      <a:pt x="1804" y="585"/>
                    </a:lnTo>
                    <a:lnTo>
                      <a:pt x="1844" y="596"/>
                    </a:lnTo>
                    <a:lnTo>
                      <a:pt x="1880" y="609"/>
                    </a:lnTo>
                    <a:lnTo>
                      <a:pt x="1912" y="624"/>
                    </a:lnTo>
                    <a:lnTo>
                      <a:pt x="1941" y="641"/>
                    </a:lnTo>
                    <a:lnTo>
                      <a:pt x="1967" y="659"/>
                    </a:lnTo>
                    <a:lnTo>
                      <a:pt x="1988" y="678"/>
                    </a:lnTo>
                    <a:lnTo>
                      <a:pt x="2008" y="698"/>
                    </a:lnTo>
                    <a:lnTo>
                      <a:pt x="2024" y="718"/>
                    </a:lnTo>
                    <a:lnTo>
                      <a:pt x="2039" y="739"/>
                    </a:lnTo>
                    <a:lnTo>
                      <a:pt x="2050" y="759"/>
                    </a:lnTo>
                    <a:lnTo>
                      <a:pt x="2060" y="780"/>
                    </a:lnTo>
                    <a:lnTo>
                      <a:pt x="2068" y="800"/>
                    </a:lnTo>
                    <a:lnTo>
                      <a:pt x="2074" y="819"/>
                    </a:lnTo>
                    <a:lnTo>
                      <a:pt x="2078" y="835"/>
                    </a:lnTo>
                    <a:lnTo>
                      <a:pt x="2081" y="852"/>
                    </a:lnTo>
                    <a:lnTo>
                      <a:pt x="2084" y="867"/>
                    </a:lnTo>
                    <a:lnTo>
                      <a:pt x="2086" y="879"/>
                    </a:lnTo>
                    <a:lnTo>
                      <a:pt x="2086" y="889"/>
                    </a:lnTo>
                    <a:lnTo>
                      <a:pt x="2086" y="897"/>
                    </a:lnTo>
                    <a:lnTo>
                      <a:pt x="2086" y="901"/>
                    </a:lnTo>
                    <a:lnTo>
                      <a:pt x="2086" y="903"/>
                    </a:lnTo>
                    <a:lnTo>
                      <a:pt x="2086" y="1665"/>
                    </a:lnTo>
                    <a:lnTo>
                      <a:pt x="2086" y="1665"/>
                    </a:lnTo>
                    <a:lnTo>
                      <a:pt x="2086" y="1668"/>
                    </a:lnTo>
                    <a:lnTo>
                      <a:pt x="2086" y="1670"/>
                    </a:lnTo>
                    <a:lnTo>
                      <a:pt x="2084" y="1697"/>
                    </a:lnTo>
                    <a:lnTo>
                      <a:pt x="2076" y="1721"/>
                    </a:lnTo>
                    <a:lnTo>
                      <a:pt x="2064" y="1743"/>
                    </a:lnTo>
                    <a:lnTo>
                      <a:pt x="2048" y="1763"/>
                    </a:lnTo>
                    <a:lnTo>
                      <a:pt x="2028" y="1779"/>
                    </a:lnTo>
                    <a:lnTo>
                      <a:pt x="2006" y="1791"/>
                    </a:lnTo>
                    <a:lnTo>
                      <a:pt x="1982" y="1799"/>
                    </a:lnTo>
                    <a:lnTo>
                      <a:pt x="1955" y="1802"/>
                    </a:lnTo>
                    <a:lnTo>
                      <a:pt x="1929" y="1799"/>
                    </a:lnTo>
                    <a:lnTo>
                      <a:pt x="1905" y="1791"/>
                    </a:lnTo>
                    <a:lnTo>
                      <a:pt x="1883" y="1779"/>
                    </a:lnTo>
                    <a:lnTo>
                      <a:pt x="1863" y="1763"/>
                    </a:lnTo>
                    <a:lnTo>
                      <a:pt x="1847" y="1743"/>
                    </a:lnTo>
                    <a:lnTo>
                      <a:pt x="1836" y="1721"/>
                    </a:lnTo>
                    <a:lnTo>
                      <a:pt x="1828" y="1697"/>
                    </a:lnTo>
                    <a:lnTo>
                      <a:pt x="1825" y="1670"/>
                    </a:lnTo>
                    <a:lnTo>
                      <a:pt x="1825" y="1668"/>
                    </a:lnTo>
                    <a:lnTo>
                      <a:pt x="1825" y="1665"/>
                    </a:lnTo>
                    <a:lnTo>
                      <a:pt x="1825" y="1665"/>
                    </a:lnTo>
                    <a:lnTo>
                      <a:pt x="1825" y="960"/>
                    </a:lnTo>
                    <a:lnTo>
                      <a:pt x="1744" y="960"/>
                    </a:lnTo>
                    <a:lnTo>
                      <a:pt x="1744" y="1514"/>
                    </a:lnTo>
                    <a:lnTo>
                      <a:pt x="961" y="1514"/>
                    </a:lnTo>
                    <a:lnTo>
                      <a:pt x="961" y="957"/>
                    </a:lnTo>
                    <a:lnTo>
                      <a:pt x="877" y="957"/>
                    </a:lnTo>
                    <a:lnTo>
                      <a:pt x="877" y="1189"/>
                    </a:lnTo>
                    <a:lnTo>
                      <a:pt x="874" y="1216"/>
                    </a:lnTo>
                    <a:lnTo>
                      <a:pt x="866" y="1240"/>
                    </a:lnTo>
                    <a:lnTo>
                      <a:pt x="854" y="1262"/>
                    </a:lnTo>
                    <a:lnTo>
                      <a:pt x="838" y="1282"/>
                    </a:lnTo>
                    <a:lnTo>
                      <a:pt x="819" y="1298"/>
                    </a:lnTo>
                    <a:lnTo>
                      <a:pt x="796" y="1310"/>
                    </a:lnTo>
                    <a:lnTo>
                      <a:pt x="772" y="1317"/>
                    </a:lnTo>
                    <a:lnTo>
                      <a:pt x="746" y="1321"/>
                    </a:lnTo>
                    <a:lnTo>
                      <a:pt x="746" y="1320"/>
                    </a:lnTo>
                    <a:lnTo>
                      <a:pt x="725" y="1318"/>
                    </a:lnTo>
                    <a:lnTo>
                      <a:pt x="704" y="1313"/>
                    </a:lnTo>
                    <a:lnTo>
                      <a:pt x="688" y="1305"/>
                    </a:lnTo>
                    <a:lnTo>
                      <a:pt x="462" y="1154"/>
                    </a:lnTo>
                    <a:lnTo>
                      <a:pt x="343" y="1075"/>
                    </a:lnTo>
                    <a:lnTo>
                      <a:pt x="341" y="1073"/>
                    </a:lnTo>
                    <a:lnTo>
                      <a:pt x="335" y="1070"/>
                    </a:lnTo>
                    <a:lnTo>
                      <a:pt x="327" y="1064"/>
                    </a:lnTo>
                    <a:lnTo>
                      <a:pt x="318" y="1057"/>
                    </a:lnTo>
                    <a:lnTo>
                      <a:pt x="306" y="1050"/>
                    </a:lnTo>
                    <a:lnTo>
                      <a:pt x="295" y="1041"/>
                    </a:lnTo>
                    <a:lnTo>
                      <a:pt x="283" y="1034"/>
                    </a:lnTo>
                    <a:lnTo>
                      <a:pt x="273" y="1028"/>
                    </a:lnTo>
                    <a:lnTo>
                      <a:pt x="265" y="1022"/>
                    </a:lnTo>
                    <a:lnTo>
                      <a:pt x="259" y="1018"/>
                    </a:lnTo>
                    <a:lnTo>
                      <a:pt x="257" y="1016"/>
                    </a:lnTo>
                    <a:lnTo>
                      <a:pt x="240" y="995"/>
                    </a:lnTo>
                    <a:lnTo>
                      <a:pt x="228" y="972"/>
                    </a:lnTo>
                    <a:lnTo>
                      <a:pt x="220" y="947"/>
                    </a:lnTo>
                    <a:lnTo>
                      <a:pt x="217" y="922"/>
                    </a:lnTo>
                    <a:lnTo>
                      <a:pt x="219" y="897"/>
                    </a:lnTo>
                    <a:lnTo>
                      <a:pt x="227" y="872"/>
                    </a:lnTo>
                    <a:lnTo>
                      <a:pt x="238" y="849"/>
                    </a:lnTo>
                    <a:lnTo>
                      <a:pt x="256" y="828"/>
                    </a:lnTo>
                    <a:lnTo>
                      <a:pt x="269" y="817"/>
                    </a:lnTo>
                    <a:lnTo>
                      <a:pt x="283" y="808"/>
                    </a:lnTo>
                    <a:lnTo>
                      <a:pt x="298" y="801"/>
                    </a:lnTo>
                    <a:lnTo>
                      <a:pt x="0" y="19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41"/>
              <p:cNvSpPr>
                <a:spLocks/>
              </p:cNvSpPr>
              <p:nvPr/>
            </p:nvSpPr>
            <p:spPr bwMode="auto">
              <a:xfrm>
                <a:off x="3821" y="3931"/>
                <a:ext cx="112" cy="250"/>
              </a:xfrm>
              <a:custGeom>
                <a:avLst/>
                <a:gdLst>
                  <a:gd name="T0" fmla="*/ 0 w 784"/>
                  <a:gd name="T1" fmla="*/ 0 h 1750"/>
                  <a:gd name="T2" fmla="*/ 783 w 784"/>
                  <a:gd name="T3" fmla="*/ 1 h 1750"/>
                  <a:gd name="T4" fmla="*/ 784 w 784"/>
                  <a:gd name="T5" fmla="*/ 1573 h 1750"/>
                  <a:gd name="T6" fmla="*/ 781 w 784"/>
                  <a:gd name="T7" fmla="*/ 1604 h 1750"/>
                  <a:gd name="T8" fmla="*/ 772 w 784"/>
                  <a:gd name="T9" fmla="*/ 1635 h 1750"/>
                  <a:gd name="T10" fmla="*/ 760 w 784"/>
                  <a:gd name="T11" fmla="*/ 1662 h 1750"/>
                  <a:gd name="T12" fmla="*/ 742 w 784"/>
                  <a:gd name="T13" fmla="*/ 1687 h 1750"/>
                  <a:gd name="T14" fmla="*/ 721 w 784"/>
                  <a:gd name="T15" fmla="*/ 1708 h 1750"/>
                  <a:gd name="T16" fmla="*/ 696 w 784"/>
                  <a:gd name="T17" fmla="*/ 1726 h 1750"/>
                  <a:gd name="T18" fmla="*/ 669 w 784"/>
                  <a:gd name="T19" fmla="*/ 1738 h 1750"/>
                  <a:gd name="T20" fmla="*/ 639 w 784"/>
                  <a:gd name="T21" fmla="*/ 1746 h 1750"/>
                  <a:gd name="T22" fmla="*/ 607 w 784"/>
                  <a:gd name="T23" fmla="*/ 1750 h 1750"/>
                  <a:gd name="T24" fmla="*/ 576 w 784"/>
                  <a:gd name="T25" fmla="*/ 1746 h 1750"/>
                  <a:gd name="T26" fmla="*/ 546 w 784"/>
                  <a:gd name="T27" fmla="*/ 1738 h 1750"/>
                  <a:gd name="T28" fmla="*/ 518 w 784"/>
                  <a:gd name="T29" fmla="*/ 1726 h 1750"/>
                  <a:gd name="T30" fmla="*/ 493 w 784"/>
                  <a:gd name="T31" fmla="*/ 1708 h 1750"/>
                  <a:gd name="T32" fmla="*/ 473 w 784"/>
                  <a:gd name="T33" fmla="*/ 1687 h 1750"/>
                  <a:gd name="T34" fmla="*/ 455 w 784"/>
                  <a:gd name="T35" fmla="*/ 1662 h 1750"/>
                  <a:gd name="T36" fmla="*/ 442 w 784"/>
                  <a:gd name="T37" fmla="*/ 1635 h 1750"/>
                  <a:gd name="T38" fmla="*/ 434 w 784"/>
                  <a:gd name="T39" fmla="*/ 1604 h 1750"/>
                  <a:gd name="T40" fmla="*/ 431 w 784"/>
                  <a:gd name="T41" fmla="*/ 1573 h 1750"/>
                  <a:gd name="T42" fmla="*/ 431 w 784"/>
                  <a:gd name="T43" fmla="*/ 141 h 1750"/>
                  <a:gd name="T44" fmla="*/ 352 w 784"/>
                  <a:gd name="T45" fmla="*/ 141 h 1750"/>
                  <a:gd name="T46" fmla="*/ 352 w 784"/>
                  <a:gd name="T47" fmla="*/ 1574 h 1750"/>
                  <a:gd name="T48" fmla="*/ 351 w 784"/>
                  <a:gd name="T49" fmla="*/ 1576 h 1750"/>
                  <a:gd name="T50" fmla="*/ 348 w 784"/>
                  <a:gd name="T51" fmla="*/ 1606 h 1750"/>
                  <a:gd name="T52" fmla="*/ 340 w 784"/>
                  <a:gd name="T53" fmla="*/ 1637 h 1750"/>
                  <a:gd name="T54" fmla="*/ 326 w 784"/>
                  <a:gd name="T55" fmla="*/ 1663 h 1750"/>
                  <a:gd name="T56" fmla="*/ 308 w 784"/>
                  <a:gd name="T57" fmla="*/ 1688 h 1750"/>
                  <a:gd name="T58" fmla="*/ 288 w 784"/>
                  <a:gd name="T59" fmla="*/ 1709 h 1750"/>
                  <a:gd name="T60" fmla="*/ 264 w 784"/>
                  <a:gd name="T61" fmla="*/ 1726 h 1750"/>
                  <a:gd name="T62" fmla="*/ 236 w 784"/>
                  <a:gd name="T63" fmla="*/ 1738 h 1750"/>
                  <a:gd name="T64" fmla="*/ 207 w 784"/>
                  <a:gd name="T65" fmla="*/ 1746 h 1750"/>
                  <a:gd name="T66" fmla="*/ 176 w 784"/>
                  <a:gd name="T67" fmla="*/ 1750 h 1750"/>
                  <a:gd name="T68" fmla="*/ 143 w 784"/>
                  <a:gd name="T69" fmla="*/ 1746 h 1750"/>
                  <a:gd name="T70" fmla="*/ 114 w 784"/>
                  <a:gd name="T71" fmla="*/ 1738 h 1750"/>
                  <a:gd name="T72" fmla="*/ 87 w 784"/>
                  <a:gd name="T73" fmla="*/ 1726 h 1750"/>
                  <a:gd name="T74" fmla="*/ 62 w 784"/>
                  <a:gd name="T75" fmla="*/ 1708 h 1750"/>
                  <a:gd name="T76" fmla="*/ 41 w 784"/>
                  <a:gd name="T77" fmla="*/ 1687 h 1750"/>
                  <a:gd name="T78" fmla="*/ 24 w 784"/>
                  <a:gd name="T79" fmla="*/ 1662 h 1750"/>
                  <a:gd name="T80" fmla="*/ 11 w 784"/>
                  <a:gd name="T81" fmla="*/ 1635 h 1750"/>
                  <a:gd name="T82" fmla="*/ 2 w 784"/>
                  <a:gd name="T83" fmla="*/ 1605 h 1750"/>
                  <a:gd name="T84" fmla="*/ 0 w 784"/>
                  <a:gd name="T85" fmla="*/ 1574 h 1750"/>
                  <a:gd name="T86" fmla="*/ 0 w 784"/>
                  <a:gd name="T8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1750">
                    <a:moveTo>
                      <a:pt x="0" y="0"/>
                    </a:moveTo>
                    <a:lnTo>
                      <a:pt x="783" y="1"/>
                    </a:lnTo>
                    <a:lnTo>
                      <a:pt x="784" y="1573"/>
                    </a:lnTo>
                    <a:lnTo>
                      <a:pt x="781" y="1604"/>
                    </a:lnTo>
                    <a:lnTo>
                      <a:pt x="772" y="1635"/>
                    </a:lnTo>
                    <a:lnTo>
                      <a:pt x="760" y="1662"/>
                    </a:lnTo>
                    <a:lnTo>
                      <a:pt x="742" y="1687"/>
                    </a:lnTo>
                    <a:lnTo>
                      <a:pt x="721" y="1708"/>
                    </a:lnTo>
                    <a:lnTo>
                      <a:pt x="696" y="1726"/>
                    </a:lnTo>
                    <a:lnTo>
                      <a:pt x="669" y="1738"/>
                    </a:lnTo>
                    <a:lnTo>
                      <a:pt x="639" y="1746"/>
                    </a:lnTo>
                    <a:lnTo>
                      <a:pt x="607" y="1750"/>
                    </a:lnTo>
                    <a:lnTo>
                      <a:pt x="576" y="1746"/>
                    </a:lnTo>
                    <a:lnTo>
                      <a:pt x="546" y="1738"/>
                    </a:lnTo>
                    <a:lnTo>
                      <a:pt x="518" y="1726"/>
                    </a:lnTo>
                    <a:lnTo>
                      <a:pt x="493" y="1708"/>
                    </a:lnTo>
                    <a:lnTo>
                      <a:pt x="473" y="1687"/>
                    </a:lnTo>
                    <a:lnTo>
                      <a:pt x="455" y="1662"/>
                    </a:lnTo>
                    <a:lnTo>
                      <a:pt x="442" y="1635"/>
                    </a:lnTo>
                    <a:lnTo>
                      <a:pt x="434" y="1604"/>
                    </a:lnTo>
                    <a:lnTo>
                      <a:pt x="431" y="1573"/>
                    </a:lnTo>
                    <a:lnTo>
                      <a:pt x="431" y="141"/>
                    </a:lnTo>
                    <a:lnTo>
                      <a:pt x="352" y="141"/>
                    </a:lnTo>
                    <a:lnTo>
                      <a:pt x="352" y="1574"/>
                    </a:lnTo>
                    <a:lnTo>
                      <a:pt x="351" y="1576"/>
                    </a:lnTo>
                    <a:lnTo>
                      <a:pt x="348" y="1606"/>
                    </a:lnTo>
                    <a:lnTo>
                      <a:pt x="340" y="1637"/>
                    </a:lnTo>
                    <a:lnTo>
                      <a:pt x="326" y="1663"/>
                    </a:lnTo>
                    <a:lnTo>
                      <a:pt x="308" y="1688"/>
                    </a:lnTo>
                    <a:lnTo>
                      <a:pt x="288" y="1709"/>
                    </a:lnTo>
                    <a:lnTo>
                      <a:pt x="264" y="1726"/>
                    </a:lnTo>
                    <a:lnTo>
                      <a:pt x="236" y="1738"/>
                    </a:lnTo>
                    <a:lnTo>
                      <a:pt x="207" y="1746"/>
                    </a:lnTo>
                    <a:lnTo>
                      <a:pt x="176" y="1750"/>
                    </a:lnTo>
                    <a:lnTo>
                      <a:pt x="143" y="1746"/>
                    </a:lnTo>
                    <a:lnTo>
                      <a:pt x="114" y="1738"/>
                    </a:lnTo>
                    <a:lnTo>
                      <a:pt x="87" y="1726"/>
                    </a:lnTo>
                    <a:lnTo>
                      <a:pt x="62" y="1708"/>
                    </a:lnTo>
                    <a:lnTo>
                      <a:pt x="41" y="1687"/>
                    </a:lnTo>
                    <a:lnTo>
                      <a:pt x="24" y="1662"/>
                    </a:lnTo>
                    <a:lnTo>
                      <a:pt x="11" y="1635"/>
                    </a:lnTo>
                    <a:lnTo>
                      <a:pt x="2" y="1605"/>
                    </a:lnTo>
                    <a:lnTo>
                      <a:pt x="0" y="15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2" name="Rectangle 142"/>
              <p:cNvSpPr>
                <a:spLocks noChangeArrowheads="1"/>
              </p:cNvSpPr>
              <p:nvPr/>
            </p:nvSpPr>
            <p:spPr bwMode="auto">
              <a:xfrm>
                <a:off x="3866" y="3921"/>
                <a:ext cx="22" cy="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6758336" y="4887468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856646" y="3542187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98" y="4887468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18" grpId="0"/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0"/>
            <a:ext cx="12192000" cy="3096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644402"/>
            <a:ext cx="12192000" cy="3077557"/>
            <a:chOff x="0" y="3365839"/>
            <a:chExt cx="12192000" cy="3077557"/>
          </a:xfrm>
          <a:solidFill>
            <a:schemeClr val="accent1">
              <a:lumMod val="5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62759" y="3559942"/>
            <a:ext cx="1828800" cy="1828800"/>
            <a:chOff x="1314007" y="2450753"/>
            <a:chExt cx="1828800" cy="1828800"/>
          </a:xfrm>
        </p:grpSpPr>
        <p:sp>
          <p:nvSpPr>
            <p:cNvPr id="3" name="Oval 2"/>
            <p:cNvSpPr/>
            <p:nvPr/>
          </p:nvSpPr>
          <p:spPr>
            <a:xfrm>
              <a:off x="1314007" y="2450753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496887" y="2633633"/>
              <a:ext cx="1463040" cy="1463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vantGarde Bk BT" panose="020B0402020202020204" pitchFamily="34" charset="0"/>
                </a:rPr>
                <a:t>2015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65775" y="5547077"/>
            <a:ext cx="262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35657" y="3559942"/>
            <a:ext cx="1828800" cy="1828800"/>
            <a:chOff x="3855326" y="2450753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855326" y="2450753"/>
              <a:ext cx="1828800" cy="1828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8206" y="2633633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vantGarde Bk BT" panose="020B0402020202020204" pitchFamily="34" charset="0"/>
                </a:rPr>
                <a:t>2016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658560" y="5547077"/>
            <a:ext cx="2365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36810" y="3559942"/>
            <a:ext cx="1828800" cy="1828800"/>
            <a:chOff x="6396645" y="2450753"/>
            <a:chExt cx="1828800" cy="1828800"/>
          </a:xfrm>
        </p:grpSpPr>
        <p:sp>
          <p:nvSpPr>
            <p:cNvPr id="7" name="Oval 6"/>
            <p:cNvSpPr/>
            <p:nvPr/>
          </p:nvSpPr>
          <p:spPr>
            <a:xfrm>
              <a:off x="6396645" y="2450753"/>
              <a:ext cx="1828800" cy="1828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79525" y="2633633"/>
              <a:ext cx="1463040" cy="1463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vantGarde Bk BT" panose="020B0402020202020204" pitchFamily="34" charset="0"/>
                </a:rPr>
                <a:t>2017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3793" y="5547077"/>
            <a:ext cx="244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937964" y="3559942"/>
            <a:ext cx="1828800" cy="1828800"/>
            <a:chOff x="8937964" y="2450753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8937964" y="2450753"/>
              <a:ext cx="1828800" cy="1828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20844" y="2633633"/>
              <a:ext cx="1463040" cy="1463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vantGarde Bk BT" panose="020B0402020202020204" pitchFamily="34" charset="0"/>
                </a:rPr>
                <a:t>2018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613175" y="5547077"/>
            <a:ext cx="2478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9513" y="2297894"/>
            <a:ext cx="581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4118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0" y="4267327"/>
            <a:ext cx="12192000" cy="3004456"/>
            <a:chOff x="0" y="3365839"/>
            <a:chExt cx="12192000" cy="3004456"/>
          </a:xfrm>
          <a:solidFill>
            <a:schemeClr val="bg1">
              <a:lumMod val="95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0" y="5018316"/>
              <a:ext cx="12192000" cy="971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22925" y="881063"/>
            <a:ext cx="6570662" cy="5861050"/>
            <a:chOff x="5622925" y="881063"/>
            <a:chExt cx="6570662" cy="5861050"/>
          </a:xfrm>
        </p:grpSpPr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649913" y="4852988"/>
              <a:ext cx="60325" cy="65088"/>
            </a:xfrm>
            <a:custGeom>
              <a:avLst/>
              <a:gdLst>
                <a:gd name="T0" fmla="*/ 14 w 26"/>
                <a:gd name="T1" fmla="*/ 28 h 28"/>
                <a:gd name="T2" fmla="*/ 0 w 26"/>
                <a:gd name="T3" fmla="*/ 28 h 28"/>
                <a:gd name="T4" fmla="*/ 0 w 26"/>
                <a:gd name="T5" fmla="*/ 13 h 28"/>
                <a:gd name="T6" fmla="*/ 12 w 26"/>
                <a:gd name="T7" fmla="*/ 0 h 28"/>
                <a:gd name="T8" fmla="*/ 12 w 26"/>
                <a:gd name="T9" fmla="*/ 0 h 28"/>
                <a:gd name="T10" fmla="*/ 21 w 26"/>
                <a:gd name="T11" fmla="*/ 5 h 28"/>
                <a:gd name="T12" fmla="*/ 26 w 26"/>
                <a:gd name="T13" fmla="*/ 15 h 28"/>
                <a:gd name="T14" fmla="*/ 14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7"/>
                    <a:pt x="26" y="11"/>
                    <a:pt x="26" y="15"/>
                  </a:cubicBezTo>
                  <a:cubicBezTo>
                    <a:pt x="26" y="22"/>
                    <a:pt x="21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622925" y="881063"/>
              <a:ext cx="2555875" cy="3898900"/>
            </a:xfrm>
            <a:custGeom>
              <a:avLst/>
              <a:gdLst>
                <a:gd name="T0" fmla="*/ 1084 w 1108"/>
                <a:gd name="T1" fmla="*/ 1689 h 1689"/>
                <a:gd name="T2" fmla="*/ 1084 w 1108"/>
                <a:gd name="T3" fmla="*/ 1629 h 1689"/>
                <a:gd name="T4" fmla="*/ 23 w 1108"/>
                <a:gd name="T5" fmla="*/ 1629 h 1689"/>
                <a:gd name="T6" fmla="*/ 1085 w 1108"/>
                <a:gd name="T7" fmla="*/ 1569 h 1689"/>
                <a:gd name="T8" fmla="*/ 22 w 1108"/>
                <a:gd name="T9" fmla="*/ 1569 h 1689"/>
                <a:gd name="T10" fmla="*/ 1085 w 1108"/>
                <a:gd name="T11" fmla="*/ 1509 h 1689"/>
                <a:gd name="T12" fmla="*/ 10 w 1108"/>
                <a:gd name="T13" fmla="*/ 1497 h 1689"/>
                <a:gd name="T14" fmla="*/ 1074 w 1108"/>
                <a:gd name="T15" fmla="*/ 1437 h 1689"/>
                <a:gd name="T16" fmla="*/ 21 w 1108"/>
                <a:gd name="T17" fmla="*/ 1421 h 1689"/>
                <a:gd name="T18" fmla="*/ 1075 w 1108"/>
                <a:gd name="T19" fmla="*/ 1373 h 1689"/>
                <a:gd name="T20" fmla="*/ 20 w 1108"/>
                <a:gd name="T21" fmla="*/ 1361 h 1689"/>
                <a:gd name="T22" fmla="*/ 1075 w 1108"/>
                <a:gd name="T23" fmla="*/ 1313 h 1689"/>
                <a:gd name="T24" fmla="*/ 20 w 1108"/>
                <a:gd name="T25" fmla="*/ 1301 h 1689"/>
                <a:gd name="T26" fmla="*/ 1076 w 1108"/>
                <a:gd name="T27" fmla="*/ 1253 h 1689"/>
                <a:gd name="T28" fmla="*/ 19 w 1108"/>
                <a:gd name="T29" fmla="*/ 1241 h 1689"/>
                <a:gd name="T30" fmla="*/ 1088 w 1108"/>
                <a:gd name="T31" fmla="*/ 1181 h 1689"/>
                <a:gd name="T32" fmla="*/ 31 w 1108"/>
                <a:gd name="T33" fmla="*/ 1197 h 1689"/>
                <a:gd name="T34" fmla="*/ 19 w 1108"/>
                <a:gd name="T35" fmla="*/ 1149 h 1689"/>
                <a:gd name="T36" fmla="*/ 1101 w 1108"/>
                <a:gd name="T37" fmla="*/ 1137 h 1689"/>
                <a:gd name="T38" fmla="*/ 18 w 1108"/>
                <a:gd name="T39" fmla="*/ 1089 h 1689"/>
                <a:gd name="T40" fmla="*/ 1089 w 1108"/>
                <a:gd name="T41" fmla="*/ 1089 h 1689"/>
                <a:gd name="T42" fmla="*/ 1090 w 1108"/>
                <a:gd name="T43" fmla="*/ 1029 h 1689"/>
                <a:gd name="T44" fmla="*/ 18 w 1108"/>
                <a:gd name="T45" fmla="*/ 1029 h 1689"/>
                <a:gd name="T46" fmla="*/ 17 w 1108"/>
                <a:gd name="T47" fmla="*/ 969 h 1689"/>
                <a:gd name="T48" fmla="*/ 1091 w 1108"/>
                <a:gd name="T49" fmla="*/ 909 h 1689"/>
                <a:gd name="T50" fmla="*/ 17 w 1108"/>
                <a:gd name="T51" fmla="*/ 909 h 1689"/>
                <a:gd name="T52" fmla="*/ 1091 w 1108"/>
                <a:gd name="T53" fmla="*/ 849 h 1689"/>
                <a:gd name="T54" fmla="*/ 16 w 1108"/>
                <a:gd name="T55" fmla="*/ 849 h 1689"/>
                <a:gd name="T56" fmla="*/ 1092 w 1108"/>
                <a:gd name="T57" fmla="*/ 789 h 1689"/>
                <a:gd name="T58" fmla="*/ 16 w 1108"/>
                <a:gd name="T59" fmla="*/ 777 h 1689"/>
                <a:gd name="T60" fmla="*/ 1080 w 1108"/>
                <a:gd name="T61" fmla="*/ 717 h 1689"/>
                <a:gd name="T62" fmla="*/ 3 w 1108"/>
                <a:gd name="T63" fmla="*/ 717 h 1689"/>
                <a:gd name="T64" fmla="*/ 1081 w 1108"/>
                <a:gd name="T65" fmla="*/ 653 h 1689"/>
                <a:gd name="T66" fmla="*/ 14 w 1108"/>
                <a:gd name="T67" fmla="*/ 641 h 1689"/>
                <a:gd name="T68" fmla="*/ 1081 w 1108"/>
                <a:gd name="T69" fmla="*/ 593 h 1689"/>
                <a:gd name="T70" fmla="*/ 26 w 1108"/>
                <a:gd name="T71" fmla="*/ 593 h 1689"/>
                <a:gd name="T72" fmla="*/ 1094 w 1108"/>
                <a:gd name="T73" fmla="*/ 521 h 1689"/>
                <a:gd name="T74" fmla="*/ 25 w 1108"/>
                <a:gd name="T75" fmla="*/ 537 h 1689"/>
                <a:gd name="T76" fmla="*/ 1094 w 1108"/>
                <a:gd name="T77" fmla="*/ 489 h 1689"/>
                <a:gd name="T78" fmla="*/ 1095 w 1108"/>
                <a:gd name="T79" fmla="*/ 429 h 1689"/>
                <a:gd name="T80" fmla="*/ 0 w 1108"/>
                <a:gd name="T81" fmla="*/ 418 h 1689"/>
                <a:gd name="T82" fmla="*/ 1096 w 1108"/>
                <a:gd name="T83" fmla="*/ 369 h 1689"/>
                <a:gd name="T84" fmla="*/ 0 w 1108"/>
                <a:gd name="T85" fmla="*/ 357 h 1689"/>
                <a:gd name="T86" fmla="*/ 1075 w 1108"/>
                <a:gd name="T87" fmla="*/ 304 h 1689"/>
                <a:gd name="T88" fmla="*/ 13 w 1108"/>
                <a:gd name="T89" fmla="*/ 290 h 1689"/>
                <a:gd name="T90" fmla="*/ 1058 w 1108"/>
                <a:gd name="T91" fmla="*/ 242 h 1689"/>
                <a:gd name="T92" fmla="*/ 68 w 1108"/>
                <a:gd name="T93" fmla="*/ 257 h 1689"/>
                <a:gd name="T94" fmla="*/ 1020 w 1108"/>
                <a:gd name="T95" fmla="*/ 216 h 1689"/>
                <a:gd name="T96" fmla="*/ 96 w 1108"/>
                <a:gd name="T97" fmla="*/ 219 h 1689"/>
                <a:gd name="T98" fmla="*/ 140 w 1108"/>
                <a:gd name="T99" fmla="*/ 178 h 1689"/>
                <a:gd name="T100" fmla="*/ 914 w 1108"/>
                <a:gd name="T101" fmla="*/ 139 h 1689"/>
                <a:gd name="T102" fmla="*/ 180 w 1108"/>
                <a:gd name="T103" fmla="*/ 119 h 1689"/>
                <a:gd name="T104" fmla="*/ 857 w 1108"/>
                <a:gd name="T105" fmla="*/ 89 h 1689"/>
                <a:gd name="T106" fmla="*/ 251 w 1108"/>
                <a:gd name="T107" fmla="*/ 89 h 1689"/>
                <a:gd name="T108" fmla="*/ 822 w 1108"/>
                <a:gd name="T109" fmla="*/ 58 h 1689"/>
                <a:gd name="T110" fmla="*/ 295 w 1108"/>
                <a:gd name="T111" fmla="*/ 80 h 1689"/>
                <a:gd name="T112" fmla="*/ 762 w 1108"/>
                <a:gd name="T113" fmla="*/ 59 h 1689"/>
                <a:gd name="T114" fmla="*/ 704 w 1108"/>
                <a:gd name="T115" fmla="*/ 42 h 1689"/>
                <a:gd name="T116" fmla="*/ 392 w 1108"/>
                <a:gd name="T117" fmla="*/ 33 h 1689"/>
                <a:gd name="T118" fmla="*/ 640 w 1108"/>
                <a:gd name="T119" fmla="*/ 30 h 1689"/>
                <a:gd name="T120" fmla="*/ 465 w 1108"/>
                <a:gd name="T121" fmla="*/ 6 h 1689"/>
                <a:gd name="T122" fmla="*/ 582 w 1108"/>
                <a:gd name="T123" fmla="*/ 1 h 1689"/>
                <a:gd name="T124" fmla="*/ 526 w 1108"/>
                <a:gd name="T125" fmla="*/ 24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8" h="1689">
                  <a:moveTo>
                    <a:pt x="1084" y="1689"/>
                  </a:moveTo>
                  <a:cubicBezTo>
                    <a:pt x="1084" y="1689"/>
                    <a:pt x="1084" y="1689"/>
                    <a:pt x="1084" y="1689"/>
                  </a:cubicBezTo>
                  <a:cubicBezTo>
                    <a:pt x="1077" y="1689"/>
                    <a:pt x="1072" y="1684"/>
                    <a:pt x="1072" y="1677"/>
                  </a:cubicBezTo>
                  <a:cubicBezTo>
                    <a:pt x="1072" y="1673"/>
                    <a:pt x="1072" y="1673"/>
                    <a:pt x="1072" y="1673"/>
                  </a:cubicBezTo>
                  <a:cubicBezTo>
                    <a:pt x="1072" y="1666"/>
                    <a:pt x="1077" y="1661"/>
                    <a:pt x="1084" y="1661"/>
                  </a:cubicBezTo>
                  <a:cubicBezTo>
                    <a:pt x="1084" y="1661"/>
                    <a:pt x="1084" y="1661"/>
                    <a:pt x="1084" y="1661"/>
                  </a:cubicBezTo>
                  <a:cubicBezTo>
                    <a:pt x="1091" y="1661"/>
                    <a:pt x="1096" y="1667"/>
                    <a:pt x="1096" y="1673"/>
                  </a:cubicBezTo>
                  <a:cubicBezTo>
                    <a:pt x="1096" y="1677"/>
                    <a:pt x="1096" y="1677"/>
                    <a:pt x="1096" y="1677"/>
                  </a:cubicBezTo>
                  <a:cubicBezTo>
                    <a:pt x="1096" y="1684"/>
                    <a:pt x="1090" y="1689"/>
                    <a:pt x="1084" y="1689"/>
                  </a:cubicBezTo>
                  <a:moveTo>
                    <a:pt x="23" y="1689"/>
                  </a:moveTo>
                  <a:cubicBezTo>
                    <a:pt x="17" y="1689"/>
                    <a:pt x="11" y="1684"/>
                    <a:pt x="11" y="1677"/>
                  </a:cubicBezTo>
                  <a:cubicBezTo>
                    <a:pt x="11" y="1673"/>
                    <a:pt x="11" y="1673"/>
                    <a:pt x="11" y="1673"/>
                  </a:cubicBezTo>
                  <a:cubicBezTo>
                    <a:pt x="11" y="1667"/>
                    <a:pt x="17" y="1661"/>
                    <a:pt x="23" y="1661"/>
                  </a:cubicBezTo>
                  <a:cubicBezTo>
                    <a:pt x="30" y="1661"/>
                    <a:pt x="35" y="1666"/>
                    <a:pt x="35" y="1673"/>
                  </a:cubicBezTo>
                  <a:cubicBezTo>
                    <a:pt x="35" y="1677"/>
                    <a:pt x="35" y="1677"/>
                    <a:pt x="35" y="1677"/>
                  </a:cubicBezTo>
                  <a:cubicBezTo>
                    <a:pt x="35" y="1684"/>
                    <a:pt x="30" y="1689"/>
                    <a:pt x="24" y="1689"/>
                  </a:cubicBezTo>
                  <a:cubicBezTo>
                    <a:pt x="23" y="1689"/>
                    <a:pt x="23" y="1689"/>
                    <a:pt x="23" y="1689"/>
                  </a:cubicBezTo>
                  <a:moveTo>
                    <a:pt x="1084" y="1629"/>
                  </a:moveTo>
                  <a:cubicBezTo>
                    <a:pt x="1084" y="1629"/>
                    <a:pt x="1084" y="1629"/>
                    <a:pt x="1084" y="1629"/>
                  </a:cubicBezTo>
                  <a:cubicBezTo>
                    <a:pt x="1078" y="1629"/>
                    <a:pt x="1072" y="1624"/>
                    <a:pt x="1072" y="1617"/>
                  </a:cubicBezTo>
                  <a:cubicBezTo>
                    <a:pt x="1072" y="1613"/>
                    <a:pt x="1072" y="1613"/>
                    <a:pt x="1072" y="1613"/>
                  </a:cubicBezTo>
                  <a:cubicBezTo>
                    <a:pt x="1073" y="1606"/>
                    <a:pt x="1078" y="1601"/>
                    <a:pt x="1084" y="1601"/>
                  </a:cubicBezTo>
                  <a:cubicBezTo>
                    <a:pt x="1085" y="1601"/>
                    <a:pt x="1085" y="1601"/>
                    <a:pt x="1085" y="1601"/>
                  </a:cubicBezTo>
                  <a:cubicBezTo>
                    <a:pt x="1091" y="1601"/>
                    <a:pt x="1097" y="1607"/>
                    <a:pt x="1096" y="1613"/>
                  </a:cubicBezTo>
                  <a:cubicBezTo>
                    <a:pt x="1096" y="1617"/>
                    <a:pt x="1096" y="1617"/>
                    <a:pt x="1096" y="1617"/>
                  </a:cubicBezTo>
                  <a:cubicBezTo>
                    <a:pt x="1096" y="1624"/>
                    <a:pt x="1091" y="1629"/>
                    <a:pt x="1084" y="1629"/>
                  </a:cubicBezTo>
                  <a:moveTo>
                    <a:pt x="23" y="1629"/>
                  </a:moveTo>
                  <a:cubicBezTo>
                    <a:pt x="16" y="1629"/>
                    <a:pt x="11" y="1624"/>
                    <a:pt x="11" y="1617"/>
                  </a:cubicBezTo>
                  <a:cubicBezTo>
                    <a:pt x="11" y="1613"/>
                    <a:pt x="11" y="1613"/>
                    <a:pt x="11" y="1613"/>
                  </a:cubicBezTo>
                  <a:cubicBezTo>
                    <a:pt x="11" y="1607"/>
                    <a:pt x="16" y="1601"/>
                    <a:pt x="23" y="1601"/>
                  </a:cubicBezTo>
                  <a:cubicBezTo>
                    <a:pt x="23" y="1601"/>
                    <a:pt x="23" y="1601"/>
                    <a:pt x="23" y="1601"/>
                  </a:cubicBezTo>
                  <a:cubicBezTo>
                    <a:pt x="29" y="1601"/>
                    <a:pt x="35" y="1606"/>
                    <a:pt x="35" y="1613"/>
                  </a:cubicBezTo>
                  <a:cubicBezTo>
                    <a:pt x="35" y="1617"/>
                    <a:pt x="35" y="1617"/>
                    <a:pt x="35" y="1617"/>
                  </a:cubicBezTo>
                  <a:cubicBezTo>
                    <a:pt x="35" y="1624"/>
                    <a:pt x="30" y="1629"/>
                    <a:pt x="23" y="1629"/>
                  </a:cubicBezTo>
                  <a:cubicBezTo>
                    <a:pt x="23" y="1629"/>
                    <a:pt x="23" y="1629"/>
                    <a:pt x="23" y="1629"/>
                  </a:cubicBezTo>
                  <a:moveTo>
                    <a:pt x="1085" y="1569"/>
                  </a:moveTo>
                  <a:cubicBezTo>
                    <a:pt x="1085" y="1569"/>
                    <a:pt x="1085" y="1569"/>
                    <a:pt x="1085" y="1569"/>
                  </a:cubicBezTo>
                  <a:cubicBezTo>
                    <a:pt x="1078" y="1569"/>
                    <a:pt x="1073" y="1564"/>
                    <a:pt x="1073" y="1557"/>
                  </a:cubicBezTo>
                  <a:cubicBezTo>
                    <a:pt x="1073" y="1553"/>
                    <a:pt x="1073" y="1553"/>
                    <a:pt x="1073" y="1553"/>
                  </a:cubicBezTo>
                  <a:cubicBezTo>
                    <a:pt x="1073" y="1546"/>
                    <a:pt x="1078" y="1541"/>
                    <a:pt x="1085" y="1541"/>
                  </a:cubicBezTo>
                  <a:cubicBezTo>
                    <a:pt x="1085" y="1541"/>
                    <a:pt x="1085" y="1541"/>
                    <a:pt x="1085" y="1541"/>
                  </a:cubicBezTo>
                  <a:cubicBezTo>
                    <a:pt x="1092" y="1541"/>
                    <a:pt x="1097" y="1547"/>
                    <a:pt x="1097" y="1553"/>
                  </a:cubicBezTo>
                  <a:cubicBezTo>
                    <a:pt x="1097" y="1557"/>
                    <a:pt x="1097" y="1557"/>
                    <a:pt x="1097" y="1557"/>
                  </a:cubicBezTo>
                  <a:cubicBezTo>
                    <a:pt x="1097" y="1564"/>
                    <a:pt x="1092" y="1569"/>
                    <a:pt x="1085" y="1569"/>
                  </a:cubicBezTo>
                  <a:moveTo>
                    <a:pt x="22" y="1569"/>
                  </a:moveTo>
                  <a:cubicBezTo>
                    <a:pt x="16" y="1569"/>
                    <a:pt x="10" y="1564"/>
                    <a:pt x="10" y="1557"/>
                  </a:cubicBezTo>
                  <a:cubicBezTo>
                    <a:pt x="10" y="1553"/>
                    <a:pt x="10" y="1553"/>
                    <a:pt x="10" y="1553"/>
                  </a:cubicBezTo>
                  <a:cubicBezTo>
                    <a:pt x="10" y="1547"/>
                    <a:pt x="15" y="1541"/>
                    <a:pt x="22" y="1541"/>
                  </a:cubicBezTo>
                  <a:cubicBezTo>
                    <a:pt x="29" y="1541"/>
                    <a:pt x="34" y="1546"/>
                    <a:pt x="34" y="1553"/>
                  </a:cubicBezTo>
                  <a:cubicBezTo>
                    <a:pt x="34" y="1557"/>
                    <a:pt x="34" y="1557"/>
                    <a:pt x="34" y="1557"/>
                  </a:cubicBezTo>
                  <a:cubicBezTo>
                    <a:pt x="34" y="1564"/>
                    <a:pt x="29" y="1569"/>
                    <a:pt x="22" y="1569"/>
                  </a:cubicBezTo>
                  <a:cubicBezTo>
                    <a:pt x="22" y="1569"/>
                    <a:pt x="22" y="1569"/>
                    <a:pt x="22" y="1569"/>
                  </a:cubicBezTo>
                  <a:moveTo>
                    <a:pt x="1086" y="1509"/>
                  </a:moveTo>
                  <a:cubicBezTo>
                    <a:pt x="1085" y="1509"/>
                    <a:pt x="1085" y="1509"/>
                    <a:pt x="1085" y="1509"/>
                  </a:cubicBezTo>
                  <a:cubicBezTo>
                    <a:pt x="1079" y="1509"/>
                    <a:pt x="1074" y="1504"/>
                    <a:pt x="1074" y="1497"/>
                  </a:cubicBezTo>
                  <a:cubicBezTo>
                    <a:pt x="1074" y="1493"/>
                    <a:pt x="1074" y="1493"/>
                    <a:pt x="1074" y="1493"/>
                  </a:cubicBezTo>
                  <a:cubicBezTo>
                    <a:pt x="1074" y="1486"/>
                    <a:pt x="1079" y="1481"/>
                    <a:pt x="1086" y="1481"/>
                  </a:cubicBezTo>
                  <a:cubicBezTo>
                    <a:pt x="1086" y="1481"/>
                    <a:pt x="1086" y="1481"/>
                    <a:pt x="1086" y="1481"/>
                  </a:cubicBezTo>
                  <a:cubicBezTo>
                    <a:pt x="1092" y="1481"/>
                    <a:pt x="1098" y="1487"/>
                    <a:pt x="1098" y="1493"/>
                  </a:cubicBezTo>
                  <a:cubicBezTo>
                    <a:pt x="1098" y="1497"/>
                    <a:pt x="1098" y="1497"/>
                    <a:pt x="1098" y="1497"/>
                  </a:cubicBezTo>
                  <a:cubicBezTo>
                    <a:pt x="1098" y="1504"/>
                    <a:pt x="1092" y="1509"/>
                    <a:pt x="1086" y="1509"/>
                  </a:cubicBezTo>
                  <a:moveTo>
                    <a:pt x="22" y="1509"/>
                  </a:moveTo>
                  <a:cubicBezTo>
                    <a:pt x="15" y="1509"/>
                    <a:pt x="10" y="1504"/>
                    <a:pt x="10" y="1497"/>
                  </a:cubicBezTo>
                  <a:cubicBezTo>
                    <a:pt x="10" y="1493"/>
                    <a:pt x="10" y="1493"/>
                    <a:pt x="10" y="1493"/>
                  </a:cubicBezTo>
                  <a:cubicBezTo>
                    <a:pt x="10" y="1487"/>
                    <a:pt x="15" y="1481"/>
                    <a:pt x="21" y="1481"/>
                  </a:cubicBezTo>
                  <a:cubicBezTo>
                    <a:pt x="28" y="1481"/>
                    <a:pt x="34" y="1486"/>
                    <a:pt x="34" y="1493"/>
                  </a:cubicBezTo>
                  <a:cubicBezTo>
                    <a:pt x="34" y="1497"/>
                    <a:pt x="34" y="1497"/>
                    <a:pt x="34" y="1497"/>
                  </a:cubicBezTo>
                  <a:cubicBezTo>
                    <a:pt x="34" y="1504"/>
                    <a:pt x="28" y="1509"/>
                    <a:pt x="22" y="1509"/>
                  </a:cubicBezTo>
                  <a:cubicBezTo>
                    <a:pt x="22" y="1509"/>
                    <a:pt x="22" y="1509"/>
                    <a:pt x="22" y="1509"/>
                  </a:cubicBezTo>
                  <a:moveTo>
                    <a:pt x="1086" y="1449"/>
                  </a:moveTo>
                  <a:cubicBezTo>
                    <a:pt x="1086" y="1449"/>
                    <a:pt x="1086" y="1449"/>
                    <a:pt x="1086" y="1449"/>
                  </a:cubicBezTo>
                  <a:cubicBezTo>
                    <a:pt x="1079" y="1449"/>
                    <a:pt x="1074" y="1444"/>
                    <a:pt x="1074" y="1437"/>
                  </a:cubicBezTo>
                  <a:cubicBezTo>
                    <a:pt x="1074" y="1433"/>
                    <a:pt x="1074" y="1433"/>
                    <a:pt x="1074" y="1433"/>
                  </a:cubicBezTo>
                  <a:cubicBezTo>
                    <a:pt x="1074" y="1426"/>
                    <a:pt x="1080" y="1421"/>
                    <a:pt x="1086" y="1421"/>
                  </a:cubicBezTo>
                  <a:cubicBezTo>
                    <a:pt x="1093" y="1421"/>
                    <a:pt x="1098" y="1427"/>
                    <a:pt x="1098" y="1433"/>
                  </a:cubicBezTo>
                  <a:cubicBezTo>
                    <a:pt x="1098" y="1437"/>
                    <a:pt x="1098" y="1437"/>
                    <a:pt x="1098" y="1437"/>
                  </a:cubicBezTo>
                  <a:cubicBezTo>
                    <a:pt x="1098" y="1444"/>
                    <a:pt x="1093" y="1449"/>
                    <a:pt x="1086" y="1449"/>
                  </a:cubicBezTo>
                  <a:moveTo>
                    <a:pt x="21" y="1449"/>
                  </a:moveTo>
                  <a:cubicBezTo>
                    <a:pt x="15" y="1449"/>
                    <a:pt x="9" y="1444"/>
                    <a:pt x="9" y="1437"/>
                  </a:cubicBezTo>
                  <a:cubicBezTo>
                    <a:pt x="9" y="1433"/>
                    <a:pt x="9" y="1433"/>
                    <a:pt x="9" y="1433"/>
                  </a:cubicBezTo>
                  <a:cubicBezTo>
                    <a:pt x="9" y="1427"/>
                    <a:pt x="14" y="1421"/>
                    <a:pt x="21" y="1421"/>
                  </a:cubicBezTo>
                  <a:cubicBezTo>
                    <a:pt x="21" y="1421"/>
                    <a:pt x="21" y="1421"/>
                    <a:pt x="21" y="1421"/>
                  </a:cubicBezTo>
                  <a:cubicBezTo>
                    <a:pt x="28" y="1421"/>
                    <a:pt x="33" y="1426"/>
                    <a:pt x="33" y="1433"/>
                  </a:cubicBezTo>
                  <a:cubicBezTo>
                    <a:pt x="33" y="1437"/>
                    <a:pt x="33" y="1437"/>
                    <a:pt x="33" y="1437"/>
                  </a:cubicBezTo>
                  <a:cubicBezTo>
                    <a:pt x="33" y="1444"/>
                    <a:pt x="28" y="1449"/>
                    <a:pt x="21" y="1449"/>
                  </a:cubicBezTo>
                  <a:cubicBezTo>
                    <a:pt x="21" y="1449"/>
                    <a:pt x="21" y="1449"/>
                    <a:pt x="21" y="1449"/>
                  </a:cubicBezTo>
                  <a:moveTo>
                    <a:pt x="1087" y="1389"/>
                  </a:moveTo>
                  <a:cubicBezTo>
                    <a:pt x="1087" y="1389"/>
                    <a:pt x="1087" y="1389"/>
                    <a:pt x="1087" y="1389"/>
                  </a:cubicBezTo>
                  <a:cubicBezTo>
                    <a:pt x="1080" y="1389"/>
                    <a:pt x="1075" y="1384"/>
                    <a:pt x="1075" y="1377"/>
                  </a:cubicBezTo>
                  <a:cubicBezTo>
                    <a:pt x="1075" y="1373"/>
                    <a:pt x="1075" y="1373"/>
                    <a:pt x="1075" y="1373"/>
                  </a:cubicBezTo>
                  <a:cubicBezTo>
                    <a:pt x="1075" y="1366"/>
                    <a:pt x="1080" y="1361"/>
                    <a:pt x="1087" y="1361"/>
                  </a:cubicBezTo>
                  <a:cubicBezTo>
                    <a:pt x="1087" y="1361"/>
                    <a:pt x="1087" y="1361"/>
                    <a:pt x="1087" y="1361"/>
                  </a:cubicBezTo>
                  <a:cubicBezTo>
                    <a:pt x="1093" y="1361"/>
                    <a:pt x="1099" y="1367"/>
                    <a:pt x="1099" y="1373"/>
                  </a:cubicBezTo>
                  <a:cubicBezTo>
                    <a:pt x="1099" y="1377"/>
                    <a:pt x="1099" y="1377"/>
                    <a:pt x="1099" y="1377"/>
                  </a:cubicBezTo>
                  <a:cubicBezTo>
                    <a:pt x="1099" y="1384"/>
                    <a:pt x="1093" y="1389"/>
                    <a:pt x="1087" y="1389"/>
                  </a:cubicBezTo>
                  <a:moveTo>
                    <a:pt x="21" y="1389"/>
                  </a:moveTo>
                  <a:cubicBezTo>
                    <a:pt x="14" y="1389"/>
                    <a:pt x="9" y="1384"/>
                    <a:pt x="9" y="1377"/>
                  </a:cubicBezTo>
                  <a:cubicBezTo>
                    <a:pt x="9" y="1373"/>
                    <a:pt x="9" y="1373"/>
                    <a:pt x="9" y="1373"/>
                  </a:cubicBezTo>
                  <a:cubicBezTo>
                    <a:pt x="8" y="1367"/>
                    <a:pt x="14" y="1361"/>
                    <a:pt x="20" y="1361"/>
                  </a:cubicBezTo>
                  <a:cubicBezTo>
                    <a:pt x="21" y="1361"/>
                    <a:pt x="21" y="1361"/>
                    <a:pt x="21" y="1361"/>
                  </a:cubicBezTo>
                  <a:cubicBezTo>
                    <a:pt x="27" y="1361"/>
                    <a:pt x="32" y="1366"/>
                    <a:pt x="33" y="1373"/>
                  </a:cubicBezTo>
                  <a:cubicBezTo>
                    <a:pt x="33" y="1377"/>
                    <a:pt x="33" y="1377"/>
                    <a:pt x="33" y="1377"/>
                  </a:cubicBezTo>
                  <a:cubicBezTo>
                    <a:pt x="33" y="1384"/>
                    <a:pt x="27" y="1389"/>
                    <a:pt x="21" y="1389"/>
                  </a:cubicBezTo>
                  <a:cubicBezTo>
                    <a:pt x="21" y="1389"/>
                    <a:pt x="21" y="1389"/>
                    <a:pt x="21" y="1389"/>
                  </a:cubicBezTo>
                  <a:moveTo>
                    <a:pt x="1087" y="1329"/>
                  </a:moveTo>
                  <a:cubicBezTo>
                    <a:pt x="1087" y="1329"/>
                    <a:pt x="1087" y="1329"/>
                    <a:pt x="1087" y="1329"/>
                  </a:cubicBezTo>
                  <a:cubicBezTo>
                    <a:pt x="1080" y="1329"/>
                    <a:pt x="1075" y="1324"/>
                    <a:pt x="1075" y="1317"/>
                  </a:cubicBezTo>
                  <a:cubicBezTo>
                    <a:pt x="1075" y="1313"/>
                    <a:pt x="1075" y="1313"/>
                    <a:pt x="1075" y="1313"/>
                  </a:cubicBezTo>
                  <a:cubicBezTo>
                    <a:pt x="1075" y="1306"/>
                    <a:pt x="1081" y="1301"/>
                    <a:pt x="1087" y="1301"/>
                  </a:cubicBezTo>
                  <a:cubicBezTo>
                    <a:pt x="1087" y="1301"/>
                    <a:pt x="1087" y="1301"/>
                    <a:pt x="1087" y="1301"/>
                  </a:cubicBezTo>
                  <a:cubicBezTo>
                    <a:pt x="1094" y="1301"/>
                    <a:pt x="1099" y="1307"/>
                    <a:pt x="1099" y="1313"/>
                  </a:cubicBezTo>
                  <a:cubicBezTo>
                    <a:pt x="1099" y="1317"/>
                    <a:pt x="1099" y="1317"/>
                    <a:pt x="1099" y="1317"/>
                  </a:cubicBezTo>
                  <a:cubicBezTo>
                    <a:pt x="1099" y="1324"/>
                    <a:pt x="1094" y="1329"/>
                    <a:pt x="1087" y="1329"/>
                  </a:cubicBezTo>
                  <a:moveTo>
                    <a:pt x="20" y="1329"/>
                  </a:moveTo>
                  <a:cubicBezTo>
                    <a:pt x="13" y="1329"/>
                    <a:pt x="8" y="1324"/>
                    <a:pt x="8" y="1317"/>
                  </a:cubicBezTo>
                  <a:cubicBezTo>
                    <a:pt x="8" y="1313"/>
                    <a:pt x="8" y="1313"/>
                    <a:pt x="8" y="1313"/>
                  </a:cubicBezTo>
                  <a:cubicBezTo>
                    <a:pt x="8" y="1307"/>
                    <a:pt x="13" y="1301"/>
                    <a:pt x="20" y="1301"/>
                  </a:cubicBezTo>
                  <a:cubicBezTo>
                    <a:pt x="20" y="1301"/>
                    <a:pt x="20" y="1301"/>
                    <a:pt x="20" y="1301"/>
                  </a:cubicBezTo>
                  <a:cubicBezTo>
                    <a:pt x="27" y="1301"/>
                    <a:pt x="32" y="1306"/>
                    <a:pt x="32" y="1313"/>
                  </a:cubicBezTo>
                  <a:cubicBezTo>
                    <a:pt x="32" y="1317"/>
                    <a:pt x="32" y="1317"/>
                    <a:pt x="32" y="1317"/>
                  </a:cubicBezTo>
                  <a:cubicBezTo>
                    <a:pt x="32" y="1324"/>
                    <a:pt x="27" y="1329"/>
                    <a:pt x="20" y="1329"/>
                  </a:cubicBezTo>
                  <a:cubicBezTo>
                    <a:pt x="20" y="1329"/>
                    <a:pt x="20" y="1329"/>
                    <a:pt x="20" y="1329"/>
                  </a:cubicBezTo>
                  <a:moveTo>
                    <a:pt x="1088" y="1269"/>
                  </a:moveTo>
                  <a:cubicBezTo>
                    <a:pt x="1088" y="1269"/>
                    <a:pt x="1088" y="1269"/>
                    <a:pt x="1088" y="1269"/>
                  </a:cubicBezTo>
                  <a:cubicBezTo>
                    <a:pt x="1081" y="1269"/>
                    <a:pt x="1076" y="1264"/>
                    <a:pt x="1076" y="1257"/>
                  </a:cubicBezTo>
                  <a:cubicBezTo>
                    <a:pt x="1076" y="1253"/>
                    <a:pt x="1076" y="1253"/>
                    <a:pt x="1076" y="1253"/>
                  </a:cubicBezTo>
                  <a:cubicBezTo>
                    <a:pt x="1076" y="1246"/>
                    <a:pt x="1081" y="1241"/>
                    <a:pt x="1088" y="1241"/>
                  </a:cubicBezTo>
                  <a:cubicBezTo>
                    <a:pt x="1088" y="1241"/>
                    <a:pt x="1088" y="1241"/>
                    <a:pt x="1088" y="1241"/>
                  </a:cubicBezTo>
                  <a:cubicBezTo>
                    <a:pt x="1094" y="1241"/>
                    <a:pt x="1100" y="1247"/>
                    <a:pt x="1100" y="1253"/>
                  </a:cubicBezTo>
                  <a:cubicBezTo>
                    <a:pt x="1100" y="1257"/>
                    <a:pt x="1100" y="1257"/>
                    <a:pt x="1100" y="1257"/>
                  </a:cubicBezTo>
                  <a:cubicBezTo>
                    <a:pt x="1100" y="1264"/>
                    <a:pt x="1094" y="1269"/>
                    <a:pt x="1088" y="1269"/>
                  </a:cubicBezTo>
                  <a:moveTo>
                    <a:pt x="20" y="1269"/>
                  </a:moveTo>
                  <a:cubicBezTo>
                    <a:pt x="13" y="1269"/>
                    <a:pt x="8" y="1264"/>
                    <a:pt x="8" y="1257"/>
                  </a:cubicBezTo>
                  <a:cubicBezTo>
                    <a:pt x="7" y="1253"/>
                    <a:pt x="7" y="1253"/>
                    <a:pt x="7" y="1253"/>
                  </a:cubicBezTo>
                  <a:cubicBezTo>
                    <a:pt x="7" y="1247"/>
                    <a:pt x="13" y="1241"/>
                    <a:pt x="19" y="1241"/>
                  </a:cubicBezTo>
                  <a:cubicBezTo>
                    <a:pt x="26" y="1241"/>
                    <a:pt x="31" y="1247"/>
                    <a:pt x="31" y="1253"/>
                  </a:cubicBezTo>
                  <a:cubicBezTo>
                    <a:pt x="32" y="1257"/>
                    <a:pt x="32" y="1257"/>
                    <a:pt x="32" y="1257"/>
                  </a:cubicBezTo>
                  <a:cubicBezTo>
                    <a:pt x="32" y="1264"/>
                    <a:pt x="26" y="1269"/>
                    <a:pt x="20" y="1269"/>
                  </a:cubicBezTo>
                  <a:cubicBezTo>
                    <a:pt x="20" y="1269"/>
                    <a:pt x="20" y="1269"/>
                    <a:pt x="20" y="1269"/>
                  </a:cubicBezTo>
                  <a:moveTo>
                    <a:pt x="1088" y="1209"/>
                  </a:moveTo>
                  <a:cubicBezTo>
                    <a:pt x="1088" y="1209"/>
                    <a:pt x="1088" y="1209"/>
                    <a:pt x="1088" y="1209"/>
                  </a:cubicBezTo>
                  <a:cubicBezTo>
                    <a:pt x="1082" y="1209"/>
                    <a:pt x="1076" y="1204"/>
                    <a:pt x="1076" y="1197"/>
                  </a:cubicBezTo>
                  <a:cubicBezTo>
                    <a:pt x="1076" y="1193"/>
                    <a:pt x="1076" y="1193"/>
                    <a:pt x="1076" y="1193"/>
                  </a:cubicBezTo>
                  <a:cubicBezTo>
                    <a:pt x="1076" y="1187"/>
                    <a:pt x="1082" y="1181"/>
                    <a:pt x="1088" y="1181"/>
                  </a:cubicBezTo>
                  <a:cubicBezTo>
                    <a:pt x="1095" y="1181"/>
                    <a:pt x="1100" y="1187"/>
                    <a:pt x="1100" y="1193"/>
                  </a:cubicBezTo>
                  <a:cubicBezTo>
                    <a:pt x="1100" y="1197"/>
                    <a:pt x="1100" y="1197"/>
                    <a:pt x="1100" y="1197"/>
                  </a:cubicBezTo>
                  <a:cubicBezTo>
                    <a:pt x="1100" y="1204"/>
                    <a:pt x="1095" y="1209"/>
                    <a:pt x="1088" y="1209"/>
                  </a:cubicBezTo>
                  <a:moveTo>
                    <a:pt x="19" y="1209"/>
                  </a:moveTo>
                  <a:cubicBezTo>
                    <a:pt x="12" y="1209"/>
                    <a:pt x="7" y="1204"/>
                    <a:pt x="7" y="1197"/>
                  </a:cubicBezTo>
                  <a:cubicBezTo>
                    <a:pt x="7" y="1193"/>
                    <a:pt x="7" y="1193"/>
                    <a:pt x="7" y="1193"/>
                  </a:cubicBezTo>
                  <a:cubicBezTo>
                    <a:pt x="7" y="1187"/>
                    <a:pt x="12" y="1181"/>
                    <a:pt x="19" y="1181"/>
                  </a:cubicBezTo>
                  <a:cubicBezTo>
                    <a:pt x="25" y="1181"/>
                    <a:pt x="31" y="1187"/>
                    <a:pt x="31" y="1193"/>
                  </a:cubicBezTo>
                  <a:cubicBezTo>
                    <a:pt x="31" y="1197"/>
                    <a:pt x="31" y="1197"/>
                    <a:pt x="31" y="1197"/>
                  </a:cubicBezTo>
                  <a:cubicBezTo>
                    <a:pt x="31" y="1204"/>
                    <a:pt x="26" y="1209"/>
                    <a:pt x="19" y="1209"/>
                  </a:cubicBezTo>
                  <a:cubicBezTo>
                    <a:pt x="19" y="1209"/>
                    <a:pt x="19" y="1209"/>
                    <a:pt x="19" y="1209"/>
                  </a:cubicBezTo>
                  <a:moveTo>
                    <a:pt x="19" y="1149"/>
                  </a:moveTo>
                  <a:cubicBezTo>
                    <a:pt x="12" y="1149"/>
                    <a:pt x="7" y="1144"/>
                    <a:pt x="7" y="1137"/>
                  </a:cubicBezTo>
                  <a:cubicBezTo>
                    <a:pt x="6" y="1133"/>
                    <a:pt x="6" y="1133"/>
                    <a:pt x="6" y="1133"/>
                  </a:cubicBezTo>
                  <a:cubicBezTo>
                    <a:pt x="6" y="1127"/>
                    <a:pt x="12" y="1121"/>
                    <a:pt x="18" y="1121"/>
                  </a:cubicBezTo>
                  <a:cubicBezTo>
                    <a:pt x="25" y="1121"/>
                    <a:pt x="30" y="1127"/>
                    <a:pt x="30" y="1133"/>
                  </a:cubicBezTo>
                  <a:cubicBezTo>
                    <a:pt x="31" y="1137"/>
                    <a:pt x="31" y="1137"/>
                    <a:pt x="31" y="1137"/>
                  </a:cubicBezTo>
                  <a:cubicBezTo>
                    <a:pt x="31" y="1144"/>
                    <a:pt x="25" y="1149"/>
                    <a:pt x="19" y="1149"/>
                  </a:cubicBezTo>
                  <a:cubicBezTo>
                    <a:pt x="19" y="1149"/>
                    <a:pt x="19" y="1149"/>
                    <a:pt x="19" y="1149"/>
                  </a:cubicBezTo>
                  <a:moveTo>
                    <a:pt x="1089" y="1149"/>
                  </a:moveTo>
                  <a:cubicBezTo>
                    <a:pt x="1089" y="1149"/>
                    <a:pt x="1089" y="1149"/>
                    <a:pt x="1089" y="1149"/>
                  </a:cubicBezTo>
                  <a:cubicBezTo>
                    <a:pt x="1082" y="1149"/>
                    <a:pt x="1077" y="1144"/>
                    <a:pt x="1077" y="1137"/>
                  </a:cubicBezTo>
                  <a:cubicBezTo>
                    <a:pt x="1077" y="1133"/>
                    <a:pt x="1077" y="1133"/>
                    <a:pt x="1077" y="1133"/>
                  </a:cubicBezTo>
                  <a:cubicBezTo>
                    <a:pt x="1077" y="1126"/>
                    <a:pt x="1082" y="1121"/>
                    <a:pt x="1089" y="1121"/>
                  </a:cubicBezTo>
                  <a:cubicBezTo>
                    <a:pt x="1089" y="1121"/>
                    <a:pt x="1089" y="1121"/>
                    <a:pt x="1089" y="1121"/>
                  </a:cubicBezTo>
                  <a:cubicBezTo>
                    <a:pt x="1095" y="1121"/>
                    <a:pt x="1101" y="1127"/>
                    <a:pt x="1101" y="1133"/>
                  </a:cubicBezTo>
                  <a:cubicBezTo>
                    <a:pt x="1101" y="1137"/>
                    <a:pt x="1101" y="1137"/>
                    <a:pt x="1101" y="1137"/>
                  </a:cubicBezTo>
                  <a:cubicBezTo>
                    <a:pt x="1101" y="1144"/>
                    <a:pt x="1095" y="1149"/>
                    <a:pt x="1089" y="1149"/>
                  </a:cubicBezTo>
                  <a:moveTo>
                    <a:pt x="18" y="1089"/>
                  </a:moveTo>
                  <a:cubicBezTo>
                    <a:pt x="11" y="1089"/>
                    <a:pt x="6" y="1084"/>
                    <a:pt x="6" y="1077"/>
                  </a:cubicBezTo>
                  <a:cubicBezTo>
                    <a:pt x="6" y="1073"/>
                    <a:pt x="6" y="1073"/>
                    <a:pt x="6" y="1073"/>
                  </a:cubicBezTo>
                  <a:cubicBezTo>
                    <a:pt x="6" y="1067"/>
                    <a:pt x="11" y="1061"/>
                    <a:pt x="18" y="1061"/>
                  </a:cubicBezTo>
                  <a:cubicBezTo>
                    <a:pt x="25" y="1061"/>
                    <a:pt x="30" y="1067"/>
                    <a:pt x="30" y="1073"/>
                  </a:cubicBezTo>
                  <a:cubicBezTo>
                    <a:pt x="30" y="1077"/>
                    <a:pt x="30" y="1077"/>
                    <a:pt x="30" y="1077"/>
                  </a:cubicBezTo>
                  <a:cubicBezTo>
                    <a:pt x="30" y="1084"/>
                    <a:pt x="25" y="1089"/>
                    <a:pt x="18" y="1089"/>
                  </a:cubicBezTo>
                  <a:cubicBezTo>
                    <a:pt x="18" y="1089"/>
                    <a:pt x="18" y="1089"/>
                    <a:pt x="18" y="1089"/>
                  </a:cubicBezTo>
                  <a:moveTo>
                    <a:pt x="1089" y="1089"/>
                  </a:moveTo>
                  <a:cubicBezTo>
                    <a:pt x="1089" y="1089"/>
                    <a:pt x="1089" y="1089"/>
                    <a:pt x="1089" y="1089"/>
                  </a:cubicBezTo>
                  <a:cubicBezTo>
                    <a:pt x="1082" y="1089"/>
                    <a:pt x="1077" y="1084"/>
                    <a:pt x="1077" y="1077"/>
                  </a:cubicBezTo>
                  <a:cubicBezTo>
                    <a:pt x="1077" y="1073"/>
                    <a:pt x="1077" y="1073"/>
                    <a:pt x="1077" y="1073"/>
                  </a:cubicBezTo>
                  <a:cubicBezTo>
                    <a:pt x="1077" y="1066"/>
                    <a:pt x="1083" y="1061"/>
                    <a:pt x="1089" y="1061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6" y="1061"/>
                    <a:pt x="1101" y="1067"/>
                    <a:pt x="1101" y="1073"/>
                  </a:cubicBezTo>
                  <a:cubicBezTo>
                    <a:pt x="1101" y="1077"/>
                    <a:pt x="1101" y="1077"/>
                    <a:pt x="1101" y="1077"/>
                  </a:cubicBezTo>
                  <a:cubicBezTo>
                    <a:pt x="1101" y="1084"/>
                    <a:pt x="1096" y="1089"/>
                    <a:pt x="1089" y="1089"/>
                  </a:cubicBezTo>
                  <a:moveTo>
                    <a:pt x="1090" y="1029"/>
                  </a:moveTo>
                  <a:cubicBezTo>
                    <a:pt x="1090" y="1029"/>
                    <a:pt x="1090" y="1029"/>
                    <a:pt x="1090" y="1029"/>
                  </a:cubicBezTo>
                  <a:cubicBezTo>
                    <a:pt x="1083" y="1029"/>
                    <a:pt x="1078" y="1024"/>
                    <a:pt x="1078" y="1017"/>
                  </a:cubicBezTo>
                  <a:cubicBezTo>
                    <a:pt x="1078" y="1013"/>
                    <a:pt x="1078" y="1013"/>
                    <a:pt x="1078" y="1013"/>
                  </a:cubicBezTo>
                  <a:cubicBezTo>
                    <a:pt x="1078" y="1006"/>
                    <a:pt x="1083" y="1001"/>
                    <a:pt x="1090" y="1001"/>
                  </a:cubicBezTo>
                  <a:cubicBezTo>
                    <a:pt x="1090" y="1001"/>
                    <a:pt x="1090" y="1001"/>
                    <a:pt x="1090" y="1001"/>
                  </a:cubicBezTo>
                  <a:cubicBezTo>
                    <a:pt x="1096" y="1001"/>
                    <a:pt x="1102" y="1007"/>
                    <a:pt x="1102" y="1013"/>
                  </a:cubicBezTo>
                  <a:cubicBezTo>
                    <a:pt x="1102" y="1017"/>
                    <a:pt x="1102" y="1017"/>
                    <a:pt x="1102" y="1017"/>
                  </a:cubicBezTo>
                  <a:cubicBezTo>
                    <a:pt x="1102" y="1024"/>
                    <a:pt x="1096" y="1029"/>
                    <a:pt x="1090" y="1029"/>
                  </a:cubicBezTo>
                  <a:moveTo>
                    <a:pt x="18" y="1029"/>
                  </a:moveTo>
                  <a:cubicBezTo>
                    <a:pt x="11" y="1029"/>
                    <a:pt x="6" y="1024"/>
                    <a:pt x="6" y="1017"/>
                  </a:cubicBezTo>
                  <a:cubicBezTo>
                    <a:pt x="5" y="1013"/>
                    <a:pt x="5" y="1013"/>
                    <a:pt x="5" y="1013"/>
                  </a:cubicBezTo>
                  <a:cubicBezTo>
                    <a:pt x="5" y="1007"/>
                    <a:pt x="11" y="1001"/>
                    <a:pt x="17" y="1001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24" y="1001"/>
                    <a:pt x="29" y="1007"/>
                    <a:pt x="29" y="1013"/>
                  </a:cubicBezTo>
                  <a:cubicBezTo>
                    <a:pt x="30" y="1017"/>
                    <a:pt x="30" y="1017"/>
                    <a:pt x="30" y="1017"/>
                  </a:cubicBezTo>
                  <a:cubicBezTo>
                    <a:pt x="30" y="1024"/>
                    <a:pt x="24" y="1029"/>
                    <a:pt x="18" y="1029"/>
                  </a:cubicBezTo>
                  <a:cubicBezTo>
                    <a:pt x="18" y="1029"/>
                    <a:pt x="18" y="1029"/>
                    <a:pt x="18" y="1029"/>
                  </a:cubicBezTo>
                  <a:moveTo>
                    <a:pt x="1090" y="969"/>
                  </a:moveTo>
                  <a:cubicBezTo>
                    <a:pt x="1090" y="969"/>
                    <a:pt x="1090" y="969"/>
                    <a:pt x="1090" y="969"/>
                  </a:cubicBezTo>
                  <a:cubicBezTo>
                    <a:pt x="1083" y="969"/>
                    <a:pt x="1078" y="964"/>
                    <a:pt x="1078" y="957"/>
                  </a:cubicBezTo>
                  <a:cubicBezTo>
                    <a:pt x="1078" y="953"/>
                    <a:pt x="1078" y="953"/>
                    <a:pt x="1078" y="953"/>
                  </a:cubicBezTo>
                  <a:cubicBezTo>
                    <a:pt x="1078" y="947"/>
                    <a:pt x="1084" y="941"/>
                    <a:pt x="1090" y="941"/>
                  </a:cubicBezTo>
                  <a:cubicBezTo>
                    <a:pt x="1097" y="941"/>
                    <a:pt x="1102" y="947"/>
                    <a:pt x="1102" y="954"/>
                  </a:cubicBezTo>
                  <a:cubicBezTo>
                    <a:pt x="1102" y="957"/>
                    <a:pt x="1102" y="957"/>
                    <a:pt x="1102" y="957"/>
                  </a:cubicBezTo>
                  <a:cubicBezTo>
                    <a:pt x="1102" y="964"/>
                    <a:pt x="1097" y="969"/>
                    <a:pt x="1090" y="969"/>
                  </a:cubicBezTo>
                  <a:moveTo>
                    <a:pt x="17" y="969"/>
                  </a:moveTo>
                  <a:cubicBezTo>
                    <a:pt x="10" y="969"/>
                    <a:pt x="5" y="964"/>
                    <a:pt x="5" y="957"/>
                  </a:cubicBezTo>
                  <a:cubicBezTo>
                    <a:pt x="5" y="953"/>
                    <a:pt x="5" y="953"/>
                    <a:pt x="5" y="953"/>
                  </a:cubicBezTo>
                  <a:cubicBezTo>
                    <a:pt x="5" y="947"/>
                    <a:pt x="10" y="941"/>
                    <a:pt x="17" y="941"/>
                  </a:cubicBezTo>
                  <a:cubicBezTo>
                    <a:pt x="17" y="941"/>
                    <a:pt x="17" y="941"/>
                    <a:pt x="17" y="941"/>
                  </a:cubicBezTo>
                  <a:cubicBezTo>
                    <a:pt x="24" y="941"/>
                    <a:pt x="29" y="947"/>
                    <a:pt x="29" y="953"/>
                  </a:cubicBezTo>
                  <a:cubicBezTo>
                    <a:pt x="29" y="957"/>
                    <a:pt x="29" y="957"/>
                    <a:pt x="29" y="957"/>
                  </a:cubicBezTo>
                  <a:cubicBezTo>
                    <a:pt x="29" y="964"/>
                    <a:pt x="24" y="969"/>
                    <a:pt x="17" y="969"/>
                  </a:cubicBezTo>
                  <a:cubicBezTo>
                    <a:pt x="17" y="969"/>
                    <a:pt x="17" y="969"/>
                    <a:pt x="17" y="969"/>
                  </a:cubicBezTo>
                  <a:moveTo>
                    <a:pt x="1091" y="909"/>
                  </a:moveTo>
                  <a:cubicBezTo>
                    <a:pt x="1091" y="909"/>
                    <a:pt x="1091" y="909"/>
                    <a:pt x="1091" y="909"/>
                  </a:cubicBezTo>
                  <a:cubicBezTo>
                    <a:pt x="1084" y="909"/>
                    <a:pt x="1079" y="904"/>
                    <a:pt x="1079" y="897"/>
                  </a:cubicBezTo>
                  <a:cubicBezTo>
                    <a:pt x="1079" y="893"/>
                    <a:pt x="1079" y="893"/>
                    <a:pt x="1079" y="893"/>
                  </a:cubicBezTo>
                  <a:cubicBezTo>
                    <a:pt x="1079" y="886"/>
                    <a:pt x="1084" y="881"/>
                    <a:pt x="1091" y="881"/>
                  </a:cubicBezTo>
                  <a:cubicBezTo>
                    <a:pt x="1091" y="881"/>
                    <a:pt x="1091" y="881"/>
                    <a:pt x="1091" y="881"/>
                  </a:cubicBezTo>
                  <a:cubicBezTo>
                    <a:pt x="1097" y="881"/>
                    <a:pt x="1103" y="887"/>
                    <a:pt x="1103" y="893"/>
                  </a:cubicBezTo>
                  <a:cubicBezTo>
                    <a:pt x="1103" y="897"/>
                    <a:pt x="1103" y="897"/>
                    <a:pt x="1103" y="897"/>
                  </a:cubicBezTo>
                  <a:cubicBezTo>
                    <a:pt x="1103" y="904"/>
                    <a:pt x="1097" y="909"/>
                    <a:pt x="1091" y="909"/>
                  </a:cubicBezTo>
                  <a:moveTo>
                    <a:pt x="17" y="909"/>
                  </a:moveTo>
                  <a:cubicBezTo>
                    <a:pt x="10" y="909"/>
                    <a:pt x="5" y="904"/>
                    <a:pt x="5" y="897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87"/>
                    <a:pt x="10" y="881"/>
                    <a:pt x="16" y="881"/>
                  </a:cubicBezTo>
                  <a:cubicBezTo>
                    <a:pt x="16" y="881"/>
                    <a:pt x="16" y="881"/>
                    <a:pt x="16" y="881"/>
                  </a:cubicBezTo>
                  <a:cubicBezTo>
                    <a:pt x="23" y="881"/>
                    <a:pt x="28" y="887"/>
                    <a:pt x="28" y="893"/>
                  </a:cubicBezTo>
                  <a:cubicBezTo>
                    <a:pt x="29" y="897"/>
                    <a:pt x="29" y="897"/>
                    <a:pt x="29" y="897"/>
                  </a:cubicBezTo>
                  <a:cubicBezTo>
                    <a:pt x="29" y="904"/>
                    <a:pt x="23" y="909"/>
                    <a:pt x="17" y="909"/>
                  </a:cubicBezTo>
                  <a:cubicBezTo>
                    <a:pt x="17" y="909"/>
                    <a:pt x="17" y="909"/>
                    <a:pt x="17" y="909"/>
                  </a:cubicBezTo>
                  <a:moveTo>
                    <a:pt x="1091" y="849"/>
                  </a:moveTo>
                  <a:cubicBezTo>
                    <a:pt x="1091" y="849"/>
                    <a:pt x="1091" y="849"/>
                    <a:pt x="1091" y="849"/>
                  </a:cubicBezTo>
                  <a:cubicBezTo>
                    <a:pt x="1084" y="849"/>
                    <a:pt x="1079" y="844"/>
                    <a:pt x="1079" y="837"/>
                  </a:cubicBezTo>
                  <a:cubicBezTo>
                    <a:pt x="1079" y="833"/>
                    <a:pt x="1079" y="833"/>
                    <a:pt x="1079" y="833"/>
                  </a:cubicBezTo>
                  <a:cubicBezTo>
                    <a:pt x="1079" y="826"/>
                    <a:pt x="1085" y="821"/>
                    <a:pt x="1091" y="821"/>
                  </a:cubicBezTo>
                  <a:cubicBezTo>
                    <a:pt x="1091" y="821"/>
                    <a:pt x="1091" y="821"/>
                    <a:pt x="1091" y="821"/>
                  </a:cubicBezTo>
                  <a:cubicBezTo>
                    <a:pt x="1098" y="821"/>
                    <a:pt x="1103" y="827"/>
                    <a:pt x="1103" y="833"/>
                  </a:cubicBezTo>
                  <a:cubicBezTo>
                    <a:pt x="1103" y="837"/>
                    <a:pt x="1103" y="837"/>
                    <a:pt x="1103" y="837"/>
                  </a:cubicBezTo>
                  <a:cubicBezTo>
                    <a:pt x="1103" y="844"/>
                    <a:pt x="1098" y="849"/>
                    <a:pt x="1091" y="849"/>
                  </a:cubicBezTo>
                  <a:moveTo>
                    <a:pt x="16" y="849"/>
                  </a:moveTo>
                  <a:cubicBezTo>
                    <a:pt x="9" y="849"/>
                    <a:pt x="4" y="844"/>
                    <a:pt x="4" y="837"/>
                  </a:cubicBezTo>
                  <a:cubicBezTo>
                    <a:pt x="4" y="833"/>
                    <a:pt x="4" y="833"/>
                    <a:pt x="4" y="833"/>
                  </a:cubicBezTo>
                  <a:cubicBezTo>
                    <a:pt x="4" y="827"/>
                    <a:pt x="9" y="821"/>
                    <a:pt x="16" y="821"/>
                  </a:cubicBezTo>
                  <a:cubicBezTo>
                    <a:pt x="22" y="821"/>
                    <a:pt x="28" y="827"/>
                    <a:pt x="28" y="833"/>
                  </a:cubicBezTo>
                  <a:cubicBezTo>
                    <a:pt x="28" y="837"/>
                    <a:pt x="28" y="837"/>
                    <a:pt x="28" y="837"/>
                  </a:cubicBezTo>
                  <a:cubicBezTo>
                    <a:pt x="28" y="844"/>
                    <a:pt x="23" y="849"/>
                    <a:pt x="16" y="849"/>
                  </a:cubicBezTo>
                  <a:cubicBezTo>
                    <a:pt x="16" y="849"/>
                    <a:pt x="16" y="849"/>
                    <a:pt x="16" y="849"/>
                  </a:cubicBezTo>
                  <a:moveTo>
                    <a:pt x="1092" y="789"/>
                  </a:moveTo>
                  <a:cubicBezTo>
                    <a:pt x="1092" y="789"/>
                    <a:pt x="1092" y="789"/>
                    <a:pt x="1092" y="789"/>
                  </a:cubicBezTo>
                  <a:cubicBezTo>
                    <a:pt x="1085" y="789"/>
                    <a:pt x="1080" y="784"/>
                    <a:pt x="1080" y="777"/>
                  </a:cubicBezTo>
                  <a:cubicBezTo>
                    <a:pt x="1080" y="773"/>
                    <a:pt x="1080" y="773"/>
                    <a:pt x="1080" y="773"/>
                  </a:cubicBezTo>
                  <a:cubicBezTo>
                    <a:pt x="1080" y="766"/>
                    <a:pt x="1085" y="761"/>
                    <a:pt x="1092" y="761"/>
                  </a:cubicBezTo>
                  <a:cubicBezTo>
                    <a:pt x="1092" y="761"/>
                    <a:pt x="1092" y="761"/>
                    <a:pt x="1092" y="761"/>
                  </a:cubicBezTo>
                  <a:cubicBezTo>
                    <a:pt x="1098" y="761"/>
                    <a:pt x="1104" y="767"/>
                    <a:pt x="1104" y="773"/>
                  </a:cubicBezTo>
                  <a:cubicBezTo>
                    <a:pt x="1104" y="777"/>
                    <a:pt x="1104" y="777"/>
                    <a:pt x="1104" y="777"/>
                  </a:cubicBezTo>
                  <a:cubicBezTo>
                    <a:pt x="1104" y="784"/>
                    <a:pt x="1098" y="789"/>
                    <a:pt x="1092" y="789"/>
                  </a:cubicBezTo>
                  <a:moveTo>
                    <a:pt x="4" y="778"/>
                  </a:moveTo>
                  <a:cubicBezTo>
                    <a:pt x="16" y="777"/>
                    <a:pt x="16" y="777"/>
                    <a:pt x="16" y="777"/>
                  </a:cubicBezTo>
                  <a:cubicBezTo>
                    <a:pt x="4" y="778"/>
                    <a:pt x="4" y="778"/>
                    <a:pt x="4" y="778"/>
                  </a:cubicBezTo>
                  <a:cubicBezTo>
                    <a:pt x="3" y="774"/>
                    <a:pt x="3" y="774"/>
                    <a:pt x="3" y="774"/>
                  </a:cubicBezTo>
                  <a:cubicBezTo>
                    <a:pt x="3" y="767"/>
                    <a:pt x="9" y="761"/>
                    <a:pt x="15" y="761"/>
                  </a:cubicBezTo>
                  <a:cubicBezTo>
                    <a:pt x="22" y="761"/>
                    <a:pt x="27" y="767"/>
                    <a:pt x="27" y="773"/>
                  </a:cubicBezTo>
                  <a:cubicBezTo>
                    <a:pt x="28" y="777"/>
                    <a:pt x="28" y="777"/>
                    <a:pt x="28" y="777"/>
                  </a:cubicBezTo>
                  <a:cubicBezTo>
                    <a:pt x="4" y="778"/>
                    <a:pt x="4" y="778"/>
                    <a:pt x="4" y="778"/>
                  </a:cubicBezTo>
                  <a:moveTo>
                    <a:pt x="1092" y="729"/>
                  </a:moveTo>
                  <a:cubicBezTo>
                    <a:pt x="1092" y="729"/>
                    <a:pt x="1092" y="729"/>
                    <a:pt x="1092" y="729"/>
                  </a:cubicBezTo>
                  <a:cubicBezTo>
                    <a:pt x="1085" y="729"/>
                    <a:pt x="1080" y="724"/>
                    <a:pt x="1080" y="717"/>
                  </a:cubicBezTo>
                  <a:cubicBezTo>
                    <a:pt x="1080" y="713"/>
                    <a:pt x="1080" y="713"/>
                    <a:pt x="1080" y="713"/>
                  </a:cubicBezTo>
                  <a:cubicBezTo>
                    <a:pt x="1080" y="706"/>
                    <a:pt x="1086" y="701"/>
                    <a:pt x="1092" y="701"/>
                  </a:cubicBezTo>
                  <a:cubicBezTo>
                    <a:pt x="1092" y="701"/>
                    <a:pt x="1092" y="701"/>
                    <a:pt x="1092" y="701"/>
                  </a:cubicBezTo>
                  <a:cubicBezTo>
                    <a:pt x="1099" y="701"/>
                    <a:pt x="1104" y="707"/>
                    <a:pt x="1104" y="713"/>
                  </a:cubicBezTo>
                  <a:cubicBezTo>
                    <a:pt x="1104" y="717"/>
                    <a:pt x="1104" y="717"/>
                    <a:pt x="1104" y="717"/>
                  </a:cubicBezTo>
                  <a:cubicBezTo>
                    <a:pt x="1104" y="724"/>
                    <a:pt x="1099" y="729"/>
                    <a:pt x="1092" y="729"/>
                  </a:cubicBezTo>
                  <a:moveTo>
                    <a:pt x="3" y="718"/>
                  </a:moveTo>
                  <a:cubicBezTo>
                    <a:pt x="15" y="717"/>
                    <a:pt x="15" y="717"/>
                    <a:pt x="15" y="717"/>
                  </a:cubicBezTo>
                  <a:cubicBezTo>
                    <a:pt x="3" y="717"/>
                    <a:pt x="3" y="717"/>
                    <a:pt x="3" y="717"/>
                  </a:cubicBezTo>
                  <a:cubicBezTo>
                    <a:pt x="3" y="713"/>
                    <a:pt x="3" y="713"/>
                    <a:pt x="3" y="713"/>
                  </a:cubicBezTo>
                  <a:cubicBezTo>
                    <a:pt x="3" y="707"/>
                    <a:pt x="8" y="701"/>
                    <a:pt x="15" y="701"/>
                  </a:cubicBezTo>
                  <a:cubicBezTo>
                    <a:pt x="21" y="701"/>
                    <a:pt x="27" y="707"/>
                    <a:pt x="27" y="713"/>
                  </a:cubicBezTo>
                  <a:cubicBezTo>
                    <a:pt x="27" y="717"/>
                    <a:pt x="27" y="717"/>
                    <a:pt x="27" y="717"/>
                  </a:cubicBezTo>
                  <a:cubicBezTo>
                    <a:pt x="3" y="718"/>
                    <a:pt x="3" y="718"/>
                    <a:pt x="3" y="718"/>
                  </a:cubicBezTo>
                  <a:moveTo>
                    <a:pt x="1093" y="669"/>
                  </a:moveTo>
                  <a:cubicBezTo>
                    <a:pt x="1093" y="669"/>
                    <a:pt x="1093" y="669"/>
                    <a:pt x="1093" y="669"/>
                  </a:cubicBezTo>
                  <a:cubicBezTo>
                    <a:pt x="1086" y="669"/>
                    <a:pt x="1081" y="664"/>
                    <a:pt x="1081" y="657"/>
                  </a:cubicBezTo>
                  <a:cubicBezTo>
                    <a:pt x="1081" y="653"/>
                    <a:pt x="1081" y="653"/>
                    <a:pt x="1081" y="653"/>
                  </a:cubicBezTo>
                  <a:cubicBezTo>
                    <a:pt x="1081" y="646"/>
                    <a:pt x="1086" y="641"/>
                    <a:pt x="1093" y="641"/>
                  </a:cubicBezTo>
                  <a:cubicBezTo>
                    <a:pt x="1093" y="641"/>
                    <a:pt x="1093" y="641"/>
                    <a:pt x="1093" y="641"/>
                  </a:cubicBezTo>
                  <a:cubicBezTo>
                    <a:pt x="1099" y="641"/>
                    <a:pt x="1105" y="647"/>
                    <a:pt x="1105" y="653"/>
                  </a:cubicBezTo>
                  <a:cubicBezTo>
                    <a:pt x="1105" y="657"/>
                    <a:pt x="1105" y="657"/>
                    <a:pt x="1105" y="657"/>
                  </a:cubicBezTo>
                  <a:cubicBezTo>
                    <a:pt x="1105" y="664"/>
                    <a:pt x="1099" y="669"/>
                    <a:pt x="1093" y="669"/>
                  </a:cubicBezTo>
                  <a:moveTo>
                    <a:pt x="14" y="669"/>
                  </a:moveTo>
                  <a:cubicBezTo>
                    <a:pt x="8" y="669"/>
                    <a:pt x="3" y="664"/>
                    <a:pt x="3" y="657"/>
                  </a:cubicBezTo>
                  <a:cubicBezTo>
                    <a:pt x="2" y="653"/>
                    <a:pt x="2" y="653"/>
                    <a:pt x="2" y="653"/>
                  </a:cubicBezTo>
                  <a:cubicBezTo>
                    <a:pt x="2" y="647"/>
                    <a:pt x="8" y="641"/>
                    <a:pt x="14" y="641"/>
                  </a:cubicBezTo>
                  <a:cubicBezTo>
                    <a:pt x="14" y="641"/>
                    <a:pt x="14" y="641"/>
                    <a:pt x="14" y="641"/>
                  </a:cubicBezTo>
                  <a:cubicBezTo>
                    <a:pt x="21" y="641"/>
                    <a:pt x="26" y="647"/>
                    <a:pt x="26" y="653"/>
                  </a:cubicBezTo>
                  <a:cubicBezTo>
                    <a:pt x="27" y="657"/>
                    <a:pt x="27" y="657"/>
                    <a:pt x="27" y="657"/>
                  </a:cubicBezTo>
                  <a:cubicBezTo>
                    <a:pt x="27" y="664"/>
                    <a:pt x="21" y="669"/>
                    <a:pt x="15" y="669"/>
                  </a:cubicBezTo>
                  <a:cubicBezTo>
                    <a:pt x="14" y="669"/>
                    <a:pt x="14" y="669"/>
                    <a:pt x="14" y="669"/>
                  </a:cubicBezTo>
                  <a:moveTo>
                    <a:pt x="1093" y="609"/>
                  </a:moveTo>
                  <a:cubicBezTo>
                    <a:pt x="1093" y="609"/>
                    <a:pt x="1093" y="609"/>
                    <a:pt x="1093" y="609"/>
                  </a:cubicBezTo>
                  <a:cubicBezTo>
                    <a:pt x="1087" y="609"/>
                    <a:pt x="1081" y="604"/>
                    <a:pt x="1081" y="597"/>
                  </a:cubicBezTo>
                  <a:cubicBezTo>
                    <a:pt x="1081" y="593"/>
                    <a:pt x="1081" y="593"/>
                    <a:pt x="1081" y="593"/>
                  </a:cubicBezTo>
                  <a:cubicBezTo>
                    <a:pt x="1081" y="587"/>
                    <a:pt x="1087" y="582"/>
                    <a:pt x="1093" y="582"/>
                  </a:cubicBezTo>
                  <a:cubicBezTo>
                    <a:pt x="1100" y="582"/>
                    <a:pt x="1105" y="587"/>
                    <a:pt x="1105" y="594"/>
                  </a:cubicBezTo>
                  <a:cubicBezTo>
                    <a:pt x="1105" y="597"/>
                    <a:pt x="1105" y="597"/>
                    <a:pt x="1105" y="597"/>
                  </a:cubicBezTo>
                  <a:cubicBezTo>
                    <a:pt x="1105" y="604"/>
                    <a:pt x="1100" y="609"/>
                    <a:pt x="1093" y="609"/>
                  </a:cubicBezTo>
                  <a:moveTo>
                    <a:pt x="14" y="609"/>
                  </a:moveTo>
                  <a:cubicBezTo>
                    <a:pt x="7" y="609"/>
                    <a:pt x="2" y="604"/>
                    <a:pt x="2" y="597"/>
                  </a:cubicBezTo>
                  <a:cubicBezTo>
                    <a:pt x="2" y="593"/>
                    <a:pt x="2" y="593"/>
                    <a:pt x="2" y="593"/>
                  </a:cubicBezTo>
                  <a:cubicBezTo>
                    <a:pt x="2" y="587"/>
                    <a:pt x="7" y="581"/>
                    <a:pt x="14" y="581"/>
                  </a:cubicBezTo>
                  <a:cubicBezTo>
                    <a:pt x="20" y="581"/>
                    <a:pt x="26" y="587"/>
                    <a:pt x="26" y="593"/>
                  </a:cubicBezTo>
                  <a:cubicBezTo>
                    <a:pt x="26" y="597"/>
                    <a:pt x="26" y="597"/>
                    <a:pt x="26" y="597"/>
                  </a:cubicBezTo>
                  <a:cubicBezTo>
                    <a:pt x="26" y="604"/>
                    <a:pt x="21" y="609"/>
                    <a:pt x="14" y="609"/>
                  </a:cubicBezTo>
                  <a:cubicBezTo>
                    <a:pt x="14" y="609"/>
                    <a:pt x="14" y="609"/>
                    <a:pt x="14" y="609"/>
                  </a:cubicBezTo>
                  <a:moveTo>
                    <a:pt x="1094" y="549"/>
                  </a:moveTo>
                  <a:cubicBezTo>
                    <a:pt x="1094" y="549"/>
                    <a:pt x="1094" y="549"/>
                    <a:pt x="1094" y="549"/>
                  </a:cubicBezTo>
                  <a:cubicBezTo>
                    <a:pt x="1087" y="549"/>
                    <a:pt x="1082" y="544"/>
                    <a:pt x="1082" y="537"/>
                  </a:cubicBezTo>
                  <a:cubicBezTo>
                    <a:pt x="1082" y="533"/>
                    <a:pt x="1082" y="533"/>
                    <a:pt x="1082" y="533"/>
                  </a:cubicBezTo>
                  <a:cubicBezTo>
                    <a:pt x="1082" y="526"/>
                    <a:pt x="1087" y="521"/>
                    <a:pt x="1094" y="521"/>
                  </a:cubicBezTo>
                  <a:cubicBezTo>
                    <a:pt x="1094" y="521"/>
                    <a:pt x="1094" y="521"/>
                    <a:pt x="1094" y="521"/>
                  </a:cubicBezTo>
                  <a:cubicBezTo>
                    <a:pt x="1101" y="521"/>
                    <a:pt x="1106" y="527"/>
                    <a:pt x="1106" y="533"/>
                  </a:cubicBezTo>
                  <a:cubicBezTo>
                    <a:pt x="1106" y="537"/>
                    <a:pt x="1106" y="537"/>
                    <a:pt x="1106" y="537"/>
                  </a:cubicBezTo>
                  <a:cubicBezTo>
                    <a:pt x="1106" y="544"/>
                    <a:pt x="1100" y="549"/>
                    <a:pt x="1094" y="549"/>
                  </a:cubicBezTo>
                  <a:moveTo>
                    <a:pt x="13" y="549"/>
                  </a:moveTo>
                  <a:cubicBezTo>
                    <a:pt x="7" y="549"/>
                    <a:pt x="1" y="544"/>
                    <a:pt x="1" y="537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1" y="527"/>
                    <a:pt x="7" y="521"/>
                    <a:pt x="13" y="521"/>
                  </a:cubicBezTo>
                  <a:cubicBezTo>
                    <a:pt x="20" y="521"/>
                    <a:pt x="25" y="527"/>
                    <a:pt x="25" y="533"/>
                  </a:cubicBezTo>
                  <a:cubicBezTo>
                    <a:pt x="25" y="537"/>
                    <a:pt x="25" y="537"/>
                    <a:pt x="25" y="537"/>
                  </a:cubicBezTo>
                  <a:cubicBezTo>
                    <a:pt x="25" y="544"/>
                    <a:pt x="20" y="549"/>
                    <a:pt x="14" y="549"/>
                  </a:cubicBezTo>
                  <a:cubicBezTo>
                    <a:pt x="13" y="549"/>
                    <a:pt x="13" y="549"/>
                    <a:pt x="13" y="549"/>
                  </a:cubicBezTo>
                  <a:moveTo>
                    <a:pt x="1094" y="489"/>
                  </a:moveTo>
                  <a:cubicBezTo>
                    <a:pt x="1094" y="489"/>
                    <a:pt x="1094" y="489"/>
                    <a:pt x="1094" y="489"/>
                  </a:cubicBezTo>
                  <a:cubicBezTo>
                    <a:pt x="1088" y="489"/>
                    <a:pt x="1082" y="484"/>
                    <a:pt x="1082" y="477"/>
                  </a:cubicBezTo>
                  <a:cubicBezTo>
                    <a:pt x="1082" y="473"/>
                    <a:pt x="1082" y="473"/>
                    <a:pt x="1082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6" y="477"/>
                    <a:pt x="1106" y="477"/>
                    <a:pt x="1106" y="477"/>
                  </a:cubicBezTo>
                  <a:cubicBezTo>
                    <a:pt x="1106" y="484"/>
                    <a:pt x="1101" y="489"/>
                    <a:pt x="1094" y="489"/>
                  </a:cubicBezTo>
                  <a:moveTo>
                    <a:pt x="13" y="489"/>
                  </a:moveTo>
                  <a:cubicBezTo>
                    <a:pt x="6" y="489"/>
                    <a:pt x="1" y="484"/>
                    <a:pt x="1" y="477"/>
                  </a:cubicBezTo>
                  <a:cubicBezTo>
                    <a:pt x="1" y="474"/>
                    <a:pt x="1" y="474"/>
                    <a:pt x="1" y="474"/>
                  </a:cubicBezTo>
                  <a:cubicBezTo>
                    <a:pt x="1" y="467"/>
                    <a:pt x="6" y="462"/>
                    <a:pt x="13" y="461"/>
                  </a:cubicBezTo>
                  <a:cubicBezTo>
                    <a:pt x="19" y="461"/>
                    <a:pt x="25" y="467"/>
                    <a:pt x="25" y="473"/>
                  </a:cubicBezTo>
                  <a:cubicBezTo>
                    <a:pt x="25" y="477"/>
                    <a:pt x="25" y="477"/>
                    <a:pt x="25" y="477"/>
                  </a:cubicBezTo>
                  <a:cubicBezTo>
                    <a:pt x="25" y="484"/>
                    <a:pt x="20" y="489"/>
                    <a:pt x="13" y="489"/>
                  </a:cubicBezTo>
                  <a:cubicBezTo>
                    <a:pt x="13" y="489"/>
                    <a:pt x="13" y="489"/>
                    <a:pt x="13" y="489"/>
                  </a:cubicBezTo>
                  <a:moveTo>
                    <a:pt x="1095" y="429"/>
                  </a:moveTo>
                  <a:cubicBezTo>
                    <a:pt x="1095" y="429"/>
                    <a:pt x="1095" y="429"/>
                    <a:pt x="1095" y="429"/>
                  </a:cubicBezTo>
                  <a:cubicBezTo>
                    <a:pt x="1088" y="429"/>
                    <a:pt x="1083" y="424"/>
                    <a:pt x="1083" y="417"/>
                  </a:cubicBezTo>
                  <a:cubicBezTo>
                    <a:pt x="1083" y="413"/>
                    <a:pt x="1083" y="413"/>
                    <a:pt x="1083" y="413"/>
                  </a:cubicBezTo>
                  <a:cubicBezTo>
                    <a:pt x="1083" y="406"/>
                    <a:pt x="1088" y="401"/>
                    <a:pt x="1095" y="401"/>
                  </a:cubicBezTo>
                  <a:cubicBezTo>
                    <a:pt x="1095" y="401"/>
                    <a:pt x="1095" y="401"/>
                    <a:pt x="1095" y="401"/>
                  </a:cubicBezTo>
                  <a:cubicBezTo>
                    <a:pt x="1102" y="401"/>
                    <a:pt x="1107" y="407"/>
                    <a:pt x="1107" y="414"/>
                  </a:cubicBezTo>
                  <a:cubicBezTo>
                    <a:pt x="1107" y="417"/>
                    <a:pt x="1107" y="417"/>
                    <a:pt x="1107" y="417"/>
                  </a:cubicBezTo>
                  <a:cubicBezTo>
                    <a:pt x="1107" y="424"/>
                    <a:pt x="1101" y="429"/>
                    <a:pt x="1095" y="429"/>
                  </a:cubicBezTo>
                  <a:moveTo>
                    <a:pt x="0" y="418"/>
                  </a:moveTo>
                  <a:cubicBezTo>
                    <a:pt x="12" y="418"/>
                    <a:pt x="12" y="418"/>
                    <a:pt x="12" y="418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07"/>
                    <a:pt x="6" y="401"/>
                    <a:pt x="12" y="401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9" y="401"/>
                    <a:pt x="24" y="407"/>
                    <a:pt x="24" y="413"/>
                  </a:cubicBezTo>
                  <a:cubicBezTo>
                    <a:pt x="24" y="417"/>
                    <a:pt x="24" y="417"/>
                    <a:pt x="24" y="417"/>
                  </a:cubicBezTo>
                  <a:cubicBezTo>
                    <a:pt x="0" y="418"/>
                    <a:pt x="0" y="418"/>
                    <a:pt x="0" y="418"/>
                  </a:cubicBezTo>
                  <a:moveTo>
                    <a:pt x="1096" y="369"/>
                  </a:moveTo>
                  <a:cubicBezTo>
                    <a:pt x="1095" y="369"/>
                    <a:pt x="1095" y="369"/>
                    <a:pt x="1095" y="369"/>
                  </a:cubicBezTo>
                  <a:cubicBezTo>
                    <a:pt x="1089" y="369"/>
                    <a:pt x="1083" y="364"/>
                    <a:pt x="1084" y="357"/>
                  </a:cubicBezTo>
                  <a:cubicBezTo>
                    <a:pt x="1084" y="353"/>
                    <a:pt x="1084" y="353"/>
                    <a:pt x="1084" y="353"/>
                  </a:cubicBezTo>
                  <a:cubicBezTo>
                    <a:pt x="1084" y="347"/>
                    <a:pt x="1089" y="342"/>
                    <a:pt x="1096" y="342"/>
                  </a:cubicBezTo>
                  <a:cubicBezTo>
                    <a:pt x="1102" y="342"/>
                    <a:pt x="1108" y="347"/>
                    <a:pt x="1108" y="354"/>
                  </a:cubicBezTo>
                  <a:cubicBezTo>
                    <a:pt x="1108" y="357"/>
                    <a:pt x="1108" y="357"/>
                    <a:pt x="1108" y="357"/>
                  </a:cubicBezTo>
                  <a:cubicBezTo>
                    <a:pt x="1107" y="364"/>
                    <a:pt x="1102" y="369"/>
                    <a:pt x="1096" y="369"/>
                  </a:cubicBezTo>
                  <a:moveTo>
                    <a:pt x="12" y="369"/>
                  </a:moveTo>
                  <a:cubicBezTo>
                    <a:pt x="5" y="369"/>
                    <a:pt x="0" y="364"/>
                    <a:pt x="0" y="35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47"/>
                    <a:pt x="5" y="342"/>
                    <a:pt x="12" y="341"/>
                  </a:cubicBezTo>
                  <a:cubicBezTo>
                    <a:pt x="18" y="341"/>
                    <a:pt x="24" y="347"/>
                    <a:pt x="24" y="353"/>
                  </a:cubicBezTo>
                  <a:cubicBezTo>
                    <a:pt x="24" y="357"/>
                    <a:pt x="24" y="357"/>
                    <a:pt x="24" y="357"/>
                  </a:cubicBezTo>
                  <a:cubicBezTo>
                    <a:pt x="24" y="364"/>
                    <a:pt x="18" y="369"/>
                    <a:pt x="12" y="369"/>
                  </a:cubicBezTo>
                  <a:cubicBezTo>
                    <a:pt x="12" y="369"/>
                    <a:pt x="12" y="369"/>
                    <a:pt x="12" y="369"/>
                  </a:cubicBezTo>
                  <a:moveTo>
                    <a:pt x="1087" y="313"/>
                  </a:moveTo>
                  <a:cubicBezTo>
                    <a:pt x="1083" y="313"/>
                    <a:pt x="1080" y="311"/>
                    <a:pt x="1077" y="307"/>
                  </a:cubicBezTo>
                  <a:cubicBezTo>
                    <a:pt x="1075" y="304"/>
                    <a:pt x="1075" y="304"/>
                    <a:pt x="1075" y="304"/>
                  </a:cubicBezTo>
                  <a:cubicBezTo>
                    <a:pt x="1071" y="299"/>
                    <a:pt x="1073" y="291"/>
                    <a:pt x="1078" y="287"/>
                  </a:cubicBezTo>
                  <a:cubicBezTo>
                    <a:pt x="1083" y="284"/>
                    <a:pt x="1091" y="285"/>
                    <a:pt x="1095" y="290"/>
                  </a:cubicBezTo>
                  <a:cubicBezTo>
                    <a:pt x="1097" y="294"/>
                    <a:pt x="1097" y="294"/>
                    <a:pt x="1097" y="294"/>
                  </a:cubicBezTo>
                  <a:cubicBezTo>
                    <a:pt x="1101" y="299"/>
                    <a:pt x="1099" y="307"/>
                    <a:pt x="1094" y="310"/>
                  </a:cubicBezTo>
                  <a:cubicBezTo>
                    <a:pt x="1092" y="312"/>
                    <a:pt x="1090" y="313"/>
                    <a:pt x="1087" y="313"/>
                  </a:cubicBezTo>
                  <a:moveTo>
                    <a:pt x="20" y="312"/>
                  </a:moveTo>
                  <a:cubicBezTo>
                    <a:pt x="18" y="312"/>
                    <a:pt x="16" y="312"/>
                    <a:pt x="14" y="310"/>
                  </a:cubicBezTo>
                  <a:cubicBezTo>
                    <a:pt x="8" y="307"/>
                    <a:pt x="7" y="299"/>
                    <a:pt x="10" y="294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6" y="285"/>
                    <a:pt x="24" y="283"/>
                    <a:pt x="29" y="287"/>
                  </a:cubicBezTo>
                  <a:cubicBezTo>
                    <a:pt x="35" y="291"/>
                    <a:pt x="36" y="298"/>
                    <a:pt x="33" y="304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28" y="311"/>
                    <a:pt x="24" y="312"/>
                    <a:pt x="20" y="312"/>
                  </a:cubicBezTo>
                  <a:moveTo>
                    <a:pt x="1051" y="265"/>
                  </a:moveTo>
                  <a:cubicBezTo>
                    <a:pt x="1048" y="265"/>
                    <a:pt x="1044" y="263"/>
                    <a:pt x="1042" y="260"/>
                  </a:cubicBezTo>
                  <a:cubicBezTo>
                    <a:pt x="1040" y="257"/>
                    <a:pt x="1040" y="257"/>
                    <a:pt x="1040" y="257"/>
                  </a:cubicBezTo>
                  <a:cubicBezTo>
                    <a:pt x="1035" y="252"/>
                    <a:pt x="1036" y="244"/>
                    <a:pt x="1041" y="240"/>
                  </a:cubicBezTo>
                  <a:cubicBezTo>
                    <a:pt x="1046" y="236"/>
                    <a:pt x="1054" y="237"/>
                    <a:pt x="1058" y="242"/>
                  </a:cubicBezTo>
                  <a:cubicBezTo>
                    <a:pt x="1061" y="245"/>
                    <a:pt x="1061" y="245"/>
                    <a:pt x="1061" y="245"/>
                  </a:cubicBezTo>
                  <a:cubicBezTo>
                    <a:pt x="1065" y="250"/>
                    <a:pt x="1064" y="258"/>
                    <a:pt x="1059" y="262"/>
                  </a:cubicBezTo>
                  <a:cubicBezTo>
                    <a:pt x="1057" y="264"/>
                    <a:pt x="1054" y="265"/>
                    <a:pt x="1051" y="265"/>
                  </a:cubicBezTo>
                  <a:moveTo>
                    <a:pt x="56" y="264"/>
                  </a:moveTo>
                  <a:cubicBezTo>
                    <a:pt x="54" y="264"/>
                    <a:pt x="51" y="263"/>
                    <a:pt x="49" y="262"/>
                  </a:cubicBezTo>
                  <a:cubicBezTo>
                    <a:pt x="43" y="257"/>
                    <a:pt x="43" y="250"/>
                    <a:pt x="47" y="245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54" y="237"/>
                    <a:pt x="61" y="236"/>
                    <a:pt x="66" y="240"/>
                  </a:cubicBezTo>
                  <a:cubicBezTo>
                    <a:pt x="71" y="244"/>
                    <a:pt x="72" y="252"/>
                    <a:pt x="68" y="257"/>
                  </a:cubicBezTo>
                  <a:cubicBezTo>
                    <a:pt x="65" y="260"/>
                    <a:pt x="65" y="260"/>
                    <a:pt x="65" y="260"/>
                  </a:cubicBezTo>
                  <a:cubicBezTo>
                    <a:pt x="63" y="263"/>
                    <a:pt x="60" y="264"/>
                    <a:pt x="56" y="264"/>
                  </a:cubicBezTo>
                  <a:moveTo>
                    <a:pt x="1012" y="220"/>
                  </a:moveTo>
                  <a:cubicBezTo>
                    <a:pt x="1008" y="220"/>
                    <a:pt x="1005" y="218"/>
                    <a:pt x="1003" y="216"/>
                  </a:cubicBezTo>
                  <a:cubicBezTo>
                    <a:pt x="1000" y="213"/>
                    <a:pt x="1000" y="213"/>
                    <a:pt x="1000" y="213"/>
                  </a:cubicBezTo>
                  <a:cubicBezTo>
                    <a:pt x="996" y="208"/>
                    <a:pt x="996" y="201"/>
                    <a:pt x="1000" y="196"/>
                  </a:cubicBezTo>
                  <a:cubicBezTo>
                    <a:pt x="1005" y="192"/>
                    <a:pt x="1013" y="192"/>
                    <a:pt x="1017" y="196"/>
                  </a:cubicBezTo>
                  <a:cubicBezTo>
                    <a:pt x="1020" y="199"/>
                    <a:pt x="1020" y="199"/>
                    <a:pt x="1020" y="199"/>
                  </a:cubicBezTo>
                  <a:cubicBezTo>
                    <a:pt x="1025" y="204"/>
                    <a:pt x="1025" y="212"/>
                    <a:pt x="1020" y="216"/>
                  </a:cubicBezTo>
                  <a:cubicBezTo>
                    <a:pt x="1018" y="219"/>
                    <a:pt x="1015" y="220"/>
                    <a:pt x="1012" y="220"/>
                  </a:cubicBezTo>
                  <a:moveTo>
                    <a:pt x="96" y="219"/>
                  </a:moveTo>
                  <a:cubicBezTo>
                    <a:pt x="93" y="219"/>
                    <a:pt x="90" y="218"/>
                    <a:pt x="88" y="216"/>
                  </a:cubicBezTo>
                  <a:cubicBezTo>
                    <a:pt x="83" y="211"/>
                    <a:pt x="83" y="204"/>
                    <a:pt x="87" y="199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5" y="191"/>
                    <a:pt x="102" y="191"/>
                    <a:pt x="107" y="196"/>
                  </a:cubicBezTo>
                  <a:cubicBezTo>
                    <a:pt x="112" y="201"/>
                    <a:pt x="112" y="208"/>
                    <a:pt x="107" y="213"/>
                  </a:cubicBezTo>
                  <a:cubicBezTo>
                    <a:pt x="105" y="216"/>
                    <a:pt x="105" y="216"/>
                    <a:pt x="105" y="216"/>
                  </a:cubicBezTo>
                  <a:cubicBezTo>
                    <a:pt x="102" y="218"/>
                    <a:pt x="99" y="219"/>
                    <a:pt x="96" y="219"/>
                  </a:cubicBezTo>
                  <a:moveTo>
                    <a:pt x="968" y="179"/>
                  </a:moveTo>
                  <a:cubicBezTo>
                    <a:pt x="965" y="179"/>
                    <a:pt x="962" y="178"/>
                    <a:pt x="960" y="176"/>
                  </a:cubicBezTo>
                  <a:cubicBezTo>
                    <a:pt x="957" y="173"/>
                    <a:pt x="957" y="173"/>
                    <a:pt x="957" y="173"/>
                  </a:cubicBezTo>
                  <a:cubicBezTo>
                    <a:pt x="952" y="169"/>
                    <a:pt x="952" y="161"/>
                    <a:pt x="956" y="156"/>
                  </a:cubicBezTo>
                  <a:cubicBezTo>
                    <a:pt x="960" y="151"/>
                    <a:pt x="968" y="151"/>
                    <a:pt x="973" y="155"/>
                  </a:cubicBezTo>
                  <a:cubicBezTo>
                    <a:pt x="976" y="157"/>
                    <a:pt x="976" y="157"/>
                    <a:pt x="976" y="157"/>
                  </a:cubicBezTo>
                  <a:cubicBezTo>
                    <a:pt x="981" y="162"/>
                    <a:pt x="981" y="169"/>
                    <a:pt x="977" y="174"/>
                  </a:cubicBezTo>
                  <a:cubicBezTo>
                    <a:pt x="975" y="177"/>
                    <a:pt x="971" y="179"/>
                    <a:pt x="968" y="179"/>
                  </a:cubicBezTo>
                  <a:moveTo>
                    <a:pt x="140" y="178"/>
                  </a:moveTo>
                  <a:cubicBezTo>
                    <a:pt x="136" y="178"/>
                    <a:pt x="133" y="177"/>
                    <a:pt x="131" y="174"/>
                  </a:cubicBezTo>
                  <a:cubicBezTo>
                    <a:pt x="126" y="169"/>
                    <a:pt x="127" y="162"/>
                    <a:pt x="132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0" y="150"/>
                    <a:pt x="148" y="151"/>
                    <a:pt x="152" y="156"/>
                  </a:cubicBezTo>
                  <a:cubicBezTo>
                    <a:pt x="156" y="161"/>
                    <a:pt x="156" y="169"/>
                    <a:pt x="150" y="173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5" y="177"/>
                    <a:pt x="142" y="178"/>
                    <a:pt x="140" y="178"/>
                  </a:cubicBezTo>
                  <a:moveTo>
                    <a:pt x="921" y="142"/>
                  </a:moveTo>
                  <a:cubicBezTo>
                    <a:pt x="918" y="142"/>
                    <a:pt x="916" y="141"/>
                    <a:pt x="914" y="139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5" y="133"/>
                    <a:pt x="904" y="126"/>
                    <a:pt x="908" y="120"/>
                  </a:cubicBezTo>
                  <a:cubicBezTo>
                    <a:pt x="912" y="115"/>
                    <a:pt x="919" y="114"/>
                    <a:pt x="925" y="117"/>
                  </a:cubicBezTo>
                  <a:cubicBezTo>
                    <a:pt x="928" y="120"/>
                    <a:pt x="928" y="120"/>
                    <a:pt x="928" y="120"/>
                  </a:cubicBezTo>
                  <a:cubicBezTo>
                    <a:pt x="933" y="124"/>
                    <a:pt x="935" y="131"/>
                    <a:pt x="931" y="136"/>
                  </a:cubicBezTo>
                  <a:cubicBezTo>
                    <a:pt x="928" y="140"/>
                    <a:pt x="925" y="142"/>
                    <a:pt x="921" y="142"/>
                  </a:cubicBezTo>
                  <a:moveTo>
                    <a:pt x="187" y="141"/>
                  </a:moveTo>
                  <a:cubicBezTo>
                    <a:pt x="183" y="141"/>
                    <a:pt x="179" y="140"/>
                    <a:pt x="177" y="136"/>
                  </a:cubicBezTo>
                  <a:cubicBezTo>
                    <a:pt x="173" y="131"/>
                    <a:pt x="174" y="123"/>
                    <a:pt x="180" y="119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9" y="113"/>
                    <a:pt x="196" y="115"/>
                    <a:pt x="200" y="120"/>
                  </a:cubicBezTo>
                  <a:cubicBezTo>
                    <a:pt x="204" y="125"/>
                    <a:pt x="202" y="133"/>
                    <a:pt x="197" y="137"/>
                  </a:cubicBezTo>
                  <a:cubicBezTo>
                    <a:pt x="194" y="139"/>
                    <a:pt x="194" y="139"/>
                    <a:pt x="194" y="139"/>
                  </a:cubicBezTo>
                  <a:cubicBezTo>
                    <a:pt x="192" y="141"/>
                    <a:pt x="189" y="141"/>
                    <a:pt x="187" y="141"/>
                  </a:cubicBezTo>
                  <a:moveTo>
                    <a:pt x="871" y="109"/>
                  </a:moveTo>
                  <a:cubicBezTo>
                    <a:pt x="869" y="109"/>
                    <a:pt x="866" y="108"/>
                    <a:pt x="865" y="107"/>
                  </a:cubicBezTo>
                  <a:cubicBezTo>
                    <a:pt x="861" y="105"/>
                    <a:pt x="861" y="105"/>
                    <a:pt x="861" y="105"/>
                  </a:cubicBezTo>
                  <a:cubicBezTo>
                    <a:pt x="855" y="102"/>
                    <a:pt x="853" y="95"/>
                    <a:pt x="857" y="89"/>
                  </a:cubicBezTo>
                  <a:cubicBezTo>
                    <a:pt x="860" y="83"/>
                    <a:pt x="867" y="81"/>
                    <a:pt x="873" y="85"/>
                  </a:cubicBezTo>
                  <a:cubicBezTo>
                    <a:pt x="877" y="87"/>
                    <a:pt x="877" y="87"/>
                    <a:pt x="877" y="87"/>
                  </a:cubicBezTo>
                  <a:cubicBezTo>
                    <a:pt x="882" y="90"/>
                    <a:pt x="884" y="97"/>
                    <a:pt x="881" y="103"/>
                  </a:cubicBezTo>
                  <a:cubicBezTo>
                    <a:pt x="879" y="107"/>
                    <a:pt x="875" y="109"/>
                    <a:pt x="871" y="109"/>
                  </a:cubicBezTo>
                  <a:moveTo>
                    <a:pt x="237" y="109"/>
                  </a:moveTo>
                  <a:cubicBezTo>
                    <a:pt x="233" y="109"/>
                    <a:pt x="229" y="107"/>
                    <a:pt x="227" y="103"/>
                  </a:cubicBezTo>
                  <a:cubicBezTo>
                    <a:pt x="223" y="97"/>
                    <a:pt x="225" y="90"/>
                    <a:pt x="231" y="8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0" y="81"/>
                    <a:pt x="248" y="83"/>
                    <a:pt x="251" y="89"/>
                  </a:cubicBezTo>
                  <a:cubicBezTo>
                    <a:pt x="254" y="95"/>
                    <a:pt x="252" y="102"/>
                    <a:pt x="247" y="105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8"/>
                    <a:pt x="239" y="109"/>
                    <a:pt x="237" y="109"/>
                  </a:cubicBezTo>
                  <a:moveTo>
                    <a:pt x="817" y="81"/>
                  </a:moveTo>
                  <a:cubicBezTo>
                    <a:pt x="816" y="81"/>
                    <a:pt x="814" y="81"/>
                    <a:pt x="812" y="80"/>
                  </a:cubicBezTo>
                  <a:cubicBezTo>
                    <a:pt x="809" y="79"/>
                    <a:pt x="809" y="79"/>
                    <a:pt x="809" y="79"/>
                  </a:cubicBezTo>
                  <a:cubicBezTo>
                    <a:pt x="803" y="76"/>
                    <a:pt x="800" y="69"/>
                    <a:pt x="803" y="63"/>
                  </a:cubicBezTo>
                  <a:cubicBezTo>
                    <a:pt x="806" y="57"/>
                    <a:pt x="813" y="54"/>
                    <a:pt x="819" y="57"/>
                  </a:cubicBezTo>
                  <a:cubicBezTo>
                    <a:pt x="822" y="58"/>
                    <a:pt x="822" y="58"/>
                    <a:pt x="822" y="58"/>
                  </a:cubicBezTo>
                  <a:cubicBezTo>
                    <a:pt x="828" y="61"/>
                    <a:pt x="831" y="68"/>
                    <a:pt x="828" y="74"/>
                  </a:cubicBezTo>
                  <a:cubicBezTo>
                    <a:pt x="826" y="79"/>
                    <a:pt x="822" y="81"/>
                    <a:pt x="817" y="81"/>
                  </a:cubicBezTo>
                  <a:moveTo>
                    <a:pt x="290" y="81"/>
                  </a:moveTo>
                  <a:cubicBezTo>
                    <a:pt x="286" y="81"/>
                    <a:pt x="282" y="79"/>
                    <a:pt x="280" y="74"/>
                  </a:cubicBezTo>
                  <a:cubicBezTo>
                    <a:pt x="277" y="68"/>
                    <a:pt x="279" y="61"/>
                    <a:pt x="285" y="58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95" y="54"/>
                    <a:pt x="302" y="57"/>
                    <a:pt x="305" y="63"/>
                  </a:cubicBezTo>
                  <a:cubicBezTo>
                    <a:pt x="308" y="69"/>
                    <a:pt x="305" y="76"/>
                    <a:pt x="299" y="78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294" y="81"/>
                    <a:pt x="292" y="81"/>
                    <a:pt x="290" y="81"/>
                  </a:cubicBezTo>
                  <a:moveTo>
                    <a:pt x="762" y="59"/>
                  </a:moveTo>
                  <a:cubicBezTo>
                    <a:pt x="761" y="59"/>
                    <a:pt x="759" y="59"/>
                    <a:pt x="758" y="58"/>
                  </a:cubicBezTo>
                  <a:cubicBezTo>
                    <a:pt x="754" y="57"/>
                    <a:pt x="754" y="57"/>
                    <a:pt x="754" y="57"/>
                  </a:cubicBezTo>
                  <a:cubicBezTo>
                    <a:pt x="748" y="55"/>
                    <a:pt x="745" y="48"/>
                    <a:pt x="747" y="42"/>
                  </a:cubicBezTo>
                  <a:cubicBezTo>
                    <a:pt x="749" y="35"/>
                    <a:pt x="756" y="32"/>
                    <a:pt x="762" y="34"/>
                  </a:cubicBezTo>
                  <a:cubicBezTo>
                    <a:pt x="766" y="36"/>
                    <a:pt x="766" y="36"/>
                    <a:pt x="766" y="36"/>
                  </a:cubicBezTo>
                  <a:cubicBezTo>
                    <a:pt x="772" y="38"/>
                    <a:pt x="775" y="45"/>
                    <a:pt x="773" y="51"/>
                  </a:cubicBezTo>
                  <a:cubicBezTo>
                    <a:pt x="771" y="56"/>
                    <a:pt x="767" y="59"/>
                    <a:pt x="762" y="59"/>
                  </a:cubicBezTo>
                  <a:moveTo>
                    <a:pt x="346" y="59"/>
                  </a:moveTo>
                  <a:cubicBezTo>
                    <a:pt x="341" y="59"/>
                    <a:pt x="336" y="56"/>
                    <a:pt x="335" y="51"/>
                  </a:cubicBezTo>
                  <a:cubicBezTo>
                    <a:pt x="332" y="44"/>
                    <a:pt x="336" y="38"/>
                    <a:pt x="342" y="35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52" y="32"/>
                    <a:pt x="359" y="35"/>
                    <a:pt x="361" y="42"/>
                  </a:cubicBezTo>
                  <a:cubicBezTo>
                    <a:pt x="363" y="48"/>
                    <a:pt x="360" y="55"/>
                    <a:pt x="354" y="57"/>
                  </a:cubicBezTo>
                  <a:cubicBezTo>
                    <a:pt x="350" y="58"/>
                    <a:pt x="350" y="58"/>
                    <a:pt x="350" y="58"/>
                  </a:cubicBezTo>
                  <a:cubicBezTo>
                    <a:pt x="349" y="59"/>
                    <a:pt x="347" y="59"/>
                    <a:pt x="346" y="59"/>
                  </a:cubicBezTo>
                  <a:moveTo>
                    <a:pt x="704" y="42"/>
                  </a:moveTo>
                  <a:cubicBezTo>
                    <a:pt x="703" y="42"/>
                    <a:pt x="703" y="42"/>
                    <a:pt x="702" y="42"/>
                  </a:cubicBezTo>
                  <a:cubicBezTo>
                    <a:pt x="698" y="41"/>
                    <a:pt x="698" y="41"/>
                    <a:pt x="698" y="41"/>
                  </a:cubicBezTo>
                  <a:cubicBezTo>
                    <a:pt x="691" y="39"/>
                    <a:pt x="687" y="33"/>
                    <a:pt x="689" y="26"/>
                  </a:cubicBezTo>
                  <a:cubicBezTo>
                    <a:pt x="690" y="20"/>
                    <a:pt x="697" y="16"/>
                    <a:pt x="703" y="17"/>
                  </a:cubicBezTo>
                  <a:cubicBezTo>
                    <a:pt x="707" y="18"/>
                    <a:pt x="707" y="18"/>
                    <a:pt x="707" y="18"/>
                  </a:cubicBezTo>
                  <a:cubicBezTo>
                    <a:pt x="714" y="20"/>
                    <a:pt x="718" y="26"/>
                    <a:pt x="716" y="33"/>
                  </a:cubicBezTo>
                  <a:cubicBezTo>
                    <a:pt x="715" y="38"/>
                    <a:pt x="710" y="42"/>
                    <a:pt x="704" y="42"/>
                  </a:cubicBezTo>
                  <a:moveTo>
                    <a:pt x="403" y="42"/>
                  </a:moveTo>
                  <a:cubicBezTo>
                    <a:pt x="398" y="42"/>
                    <a:pt x="393" y="38"/>
                    <a:pt x="392" y="33"/>
                  </a:cubicBezTo>
                  <a:cubicBezTo>
                    <a:pt x="390" y="26"/>
                    <a:pt x="394" y="20"/>
                    <a:pt x="401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11" y="16"/>
                    <a:pt x="417" y="20"/>
                    <a:pt x="419" y="26"/>
                  </a:cubicBezTo>
                  <a:cubicBezTo>
                    <a:pt x="421" y="33"/>
                    <a:pt x="417" y="39"/>
                    <a:pt x="410" y="41"/>
                  </a:cubicBezTo>
                  <a:cubicBezTo>
                    <a:pt x="406" y="41"/>
                    <a:pt x="406" y="41"/>
                    <a:pt x="406" y="41"/>
                  </a:cubicBezTo>
                  <a:cubicBezTo>
                    <a:pt x="405" y="42"/>
                    <a:pt x="404" y="42"/>
                    <a:pt x="403" y="42"/>
                  </a:cubicBezTo>
                  <a:moveTo>
                    <a:pt x="646" y="31"/>
                  </a:moveTo>
                  <a:cubicBezTo>
                    <a:pt x="645" y="31"/>
                    <a:pt x="644" y="30"/>
                    <a:pt x="644" y="30"/>
                  </a:cubicBezTo>
                  <a:cubicBezTo>
                    <a:pt x="640" y="30"/>
                    <a:pt x="640" y="30"/>
                    <a:pt x="640" y="30"/>
                  </a:cubicBezTo>
                  <a:cubicBezTo>
                    <a:pt x="633" y="29"/>
                    <a:pt x="629" y="23"/>
                    <a:pt x="630" y="16"/>
                  </a:cubicBezTo>
                  <a:cubicBezTo>
                    <a:pt x="631" y="10"/>
                    <a:pt x="637" y="5"/>
                    <a:pt x="643" y="6"/>
                  </a:cubicBezTo>
                  <a:cubicBezTo>
                    <a:pt x="647" y="7"/>
                    <a:pt x="647" y="7"/>
                    <a:pt x="647" y="7"/>
                  </a:cubicBezTo>
                  <a:cubicBezTo>
                    <a:pt x="654" y="8"/>
                    <a:pt x="658" y="14"/>
                    <a:pt x="657" y="20"/>
                  </a:cubicBezTo>
                  <a:cubicBezTo>
                    <a:pt x="657" y="26"/>
                    <a:pt x="651" y="31"/>
                    <a:pt x="646" y="31"/>
                  </a:cubicBezTo>
                  <a:moveTo>
                    <a:pt x="462" y="30"/>
                  </a:moveTo>
                  <a:cubicBezTo>
                    <a:pt x="456" y="30"/>
                    <a:pt x="451" y="26"/>
                    <a:pt x="450" y="20"/>
                  </a:cubicBezTo>
                  <a:cubicBezTo>
                    <a:pt x="449" y="14"/>
                    <a:pt x="454" y="8"/>
                    <a:pt x="461" y="7"/>
                  </a:cubicBezTo>
                  <a:cubicBezTo>
                    <a:pt x="465" y="6"/>
                    <a:pt x="465" y="6"/>
                    <a:pt x="465" y="6"/>
                  </a:cubicBezTo>
                  <a:cubicBezTo>
                    <a:pt x="471" y="5"/>
                    <a:pt x="477" y="10"/>
                    <a:pt x="478" y="16"/>
                  </a:cubicBezTo>
                  <a:cubicBezTo>
                    <a:pt x="479" y="23"/>
                    <a:pt x="474" y="29"/>
                    <a:pt x="468" y="30"/>
                  </a:cubicBezTo>
                  <a:cubicBezTo>
                    <a:pt x="464" y="30"/>
                    <a:pt x="464" y="30"/>
                    <a:pt x="464" y="30"/>
                  </a:cubicBezTo>
                  <a:cubicBezTo>
                    <a:pt x="463" y="30"/>
                    <a:pt x="463" y="30"/>
                    <a:pt x="462" y="30"/>
                  </a:cubicBezTo>
                  <a:moveTo>
                    <a:pt x="586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1" y="25"/>
                    <a:pt x="581" y="25"/>
                    <a:pt x="581" y="25"/>
                  </a:cubicBezTo>
                  <a:cubicBezTo>
                    <a:pt x="575" y="24"/>
                    <a:pt x="570" y="19"/>
                    <a:pt x="570" y="12"/>
                  </a:cubicBezTo>
                  <a:cubicBezTo>
                    <a:pt x="570" y="5"/>
                    <a:pt x="576" y="0"/>
                    <a:pt x="582" y="1"/>
                  </a:cubicBezTo>
                  <a:cubicBezTo>
                    <a:pt x="586" y="1"/>
                    <a:pt x="586" y="1"/>
                    <a:pt x="586" y="1"/>
                  </a:cubicBezTo>
                  <a:cubicBezTo>
                    <a:pt x="593" y="1"/>
                    <a:pt x="598" y="7"/>
                    <a:pt x="598" y="13"/>
                  </a:cubicBezTo>
                  <a:cubicBezTo>
                    <a:pt x="597" y="20"/>
                    <a:pt x="592" y="25"/>
                    <a:pt x="586" y="25"/>
                  </a:cubicBezTo>
                  <a:moveTo>
                    <a:pt x="522" y="25"/>
                  </a:moveTo>
                  <a:cubicBezTo>
                    <a:pt x="515" y="25"/>
                    <a:pt x="510" y="20"/>
                    <a:pt x="510" y="13"/>
                  </a:cubicBezTo>
                  <a:cubicBezTo>
                    <a:pt x="510" y="7"/>
                    <a:pt x="515" y="1"/>
                    <a:pt x="521" y="1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2" y="0"/>
                    <a:pt x="538" y="5"/>
                    <a:pt x="538" y="12"/>
                  </a:cubicBezTo>
                  <a:cubicBezTo>
                    <a:pt x="538" y="19"/>
                    <a:pt x="533" y="24"/>
                    <a:pt x="526" y="24"/>
                  </a:cubicBezTo>
                  <a:cubicBezTo>
                    <a:pt x="522" y="25"/>
                    <a:pt x="522" y="25"/>
                    <a:pt x="522" y="25"/>
                  </a:cubicBezTo>
                  <a:cubicBezTo>
                    <a:pt x="522" y="25"/>
                    <a:pt x="522" y="25"/>
                    <a:pt x="522" y="25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089900" y="4852988"/>
              <a:ext cx="58737" cy="65088"/>
            </a:xfrm>
            <a:custGeom>
              <a:avLst/>
              <a:gdLst>
                <a:gd name="T0" fmla="*/ 26 w 26"/>
                <a:gd name="T1" fmla="*/ 28 h 28"/>
                <a:gd name="T2" fmla="*/ 12 w 26"/>
                <a:gd name="T3" fmla="*/ 28 h 28"/>
                <a:gd name="T4" fmla="*/ 0 w 26"/>
                <a:gd name="T5" fmla="*/ 15 h 28"/>
                <a:gd name="T6" fmla="*/ 5 w 26"/>
                <a:gd name="T7" fmla="*/ 5 h 28"/>
                <a:gd name="T8" fmla="*/ 14 w 26"/>
                <a:gd name="T9" fmla="*/ 0 h 28"/>
                <a:gd name="T10" fmla="*/ 26 w 26"/>
                <a:gd name="T11" fmla="*/ 13 h 28"/>
                <a:gd name="T12" fmla="*/ 26 w 26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11"/>
                    <a:pt x="2" y="7"/>
                    <a:pt x="5" y="5"/>
                  </a:cubicBezTo>
                  <a:cubicBezTo>
                    <a:pt x="7" y="2"/>
                    <a:pt x="11" y="0"/>
                    <a:pt x="14" y="0"/>
                  </a:cubicBezTo>
                  <a:cubicBezTo>
                    <a:pt x="21" y="0"/>
                    <a:pt x="26" y="7"/>
                    <a:pt x="26" y="13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741988" y="4862513"/>
              <a:ext cx="2279650" cy="55563"/>
            </a:xfrm>
            <a:custGeom>
              <a:avLst/>
              <a:gdLst>
                <a:gd name="T0" fmla="*/ 972 w 988"/>
                <a:gd name="T1" fmla="*/ 24 h 24"/>
                <a:gd name="T2" fmla="*/ 972 w 988"/>
                <a:gd name="T3" fmla="*/ 0 h 24"/>
                <a:gd name="T4" fmla="*/ 988 w 988"/>
                <a:gd name="T5" fmla="*/ 12 h 24"/>
                <a:gd name="T6" fmla="*/ 916 w 988"/>
                <a:gd name="T7" fmla="*/ 24 h 24"/>
                <a:gd name="T8" fmla="*/ 900 w 988"/>
                <a:gd name="T9" fmla="*/ 12 h 24"/>
                <a:gd name="T10" fmla="*/ 916 w 988"/>
                <a:gd name="T11" fmla="*/ 0 h 24"/>
                <a:gd name="T12" fmla="*/ 916 w 988"/>
                <a:gd name="T13" fmla="*/ 24 h 24"/>
                <a:gd name="T14" fmla="*/ 852 w 988"/>
                <a:gd name="T15" fmla="*/ 24 h 24"/>
                <a:gd name="T16" fmla="*/ 852 w 988"/>
                <a:gd name="T17" fmla="*/ 0 h 24"/>
                <a:gd name="T18" fmla="*/ 868 w 988"/>
                <a:gd name="T19" fmla="*/ 12 h 24"/>
                <a:gd name="T20" fmla="*/ 796 w 988"/>
                <a:gd name="T21" fmla="*/ 24 h 24"/>
                <a:gd name="T22" fmla="*/ 780 w 988"/>
                <a:gd name="T23" fmla="*/ 12 h 24"/>
                <a:gd name="T24" fmla="*/ 796 w 988"/>
                <a:gd name="T25" fmla="*/ 0 h 24"/>
                <a:gd name="T26" fmla="*/ 796 w 988"/>
                <a:gd name="T27" fmla="*/ 24 h 24"/>
                <a:gd name="T28" fmla="*/ 732 w 988"/>
                <a:gd name="T29" fmla="*/ 24 h 24"/>
                <a:gd name="T30" fmla="*/ 732 w 988"/>
                <a:gd name="T31" fmla="*/ 0 h 24"/>
                <a:gd name="T32" fmla="*/ 748 w 988"/>
                <a:gd name="T33" fmla="*/ 12 h 24"/>
                <a:gd name="T34" fmla="*/ 676 w 988"/>
                <a:gd name="T35" fmla="*/ 24 h 24"/>
                <a:gd name="T36" fmla="*/ 660 w 988"/>
                <a:gd name="T37" fmla="*/ 12 h 24"/>
                <a:gd name="T38" fmla="*/ 676 w 988"/>
                <a:gd name="T39" fmla="*/ 0 h 24"/>
                <a:gd name="T40" fmla="*/ 676 w 988"/>
                <a:gd name="T41" fmla="*/ 24 h 24"/>
                <a:gd name="T42" fmla="*/ 612 w 988"/>
                <a:gd name="T43" fmla="*/ 24 h 24"/>
                <a:gd name="T44" fmla="*/ 612 w 988"/>
                <a:gd name="T45" fmla="*/ 0 h 24"/>
                <a:gd name="T46" fmla="*/ 628 w 988"/>
                <a:gd name="T47" fmla="*/ 12 h 24"/>
                <a:gd name="T48" fmla="*/ 556 w 988"/>
                <a:gd name="T49" fmla="*/ 24 h 24"/>
                <a:gd name="T50" fmla="*/ 540 w 988"/>
                <a:gd name="T51" fmla="*/ 12 h 24"/>
                <a:gd name="T52" fmla="*/ 556 w 988"/>
                <a:gd name="T53" fmla="*/ 0 h 24"/>
                <a:gd name="T54" fmla="*/ 556 w 988"/>
                <a:gd name="T55" fmla="*/ 24 h 24"/>
                <a:gd name="T56" fmla="*/ 492 w 988"/>
                <a:gd name="T57" fmla="*/ 24 h 24"/>
                <a:gd name="T58" fmla="*/ 492 w 988"/>
                <a:gd name="T59" fmla="*/ 0 h 24"/>
                <a:gd name="T60" fmla="*/ 508 w 988"/>
                <a:gd name="T61" fmla="*/ 12 h 24"/>
                <a:gd name="T62" fmla="*/ 436 w 988"/>
                <a:gd name="T63" fmla="*/ 24 h 24"/>
                <a:gd name="T64" fmla="*/ 420 w 988"/>
                <a:gd name="T65" fmla="*/ 12 h 24"/>
                <a:gd name="T66" fmla="*/ 436 w 988"/>
                <a:gd name="T67" fmla="*/ 0 h 24"/>
                <a:gd name="T68" fmla="*/ 436 w 988"/>
                <a:gd name="T69" fmla="*/ 24 h 24"/>
                <a:gd name="T70" fmla="*/ 372 w 988"/>
                <a:gd name="T71" fmla="*/ 24 h 24"/>
                <a:gd name="T72" fmla="*/ 372 w 988"/>
                <a:gd name="T73" fmla="*/ 0 h 24"/>
                <a:gd name="T74" fmla="*/ 388 w 988"/>
                <a:gd name="T75" fmla="*/ 12 h 24"/>
                <a:gd name="T76" fmla="*/ 316 w 988"/>
                <a:gd name="T77" fmla="*/ 24 h 24"/>
                <a:gd name="T78" fmla="*/ 300 w 988"/>
                <a:gd name="T79" fmla="*/ 12 h 24"/>
                <a:gd name="T80" fmla="*/ 316 w 988"/>
                <a:gd name="T81" fmla="*/ 0 h 24"/>
                <a:gd name="T82" fmla="*/ 316 w 988"/>
                <a:gd name="T83" fmla="*/ 24 h 24"/>
                <a:gd name="T84" fmla="*/ 252 w 988"/>
                <a:gd name="T85" fmla="*/ 24 h 24"/>
                <a:gd name="T86" fmla="*/ 252 w 988"/>
                <a:gd name="T87" fmla="*/ 0 h 24"/>
                <a:gd name="T88" fmla="*/ 268 w 988"/>
                <a:gd name="T89" fmla="*/ 12 h 24"/>
                <a:gd name="T90" fmla="*/ 196 w 988"/>
                <a:gd name="T91" fmla="*/ 24 h 24"/>
                <a:gd name="T92" fmla="*/ 180 w 988"/>
                <a:gd name="T93" fmla="*/ 12 h 24"/>
                <a:gd name="T94" fmla="*/ 196 w 988"/>
                <a:gd name="T95" fmla="*/ 0 h 24"/>
                <a:gd name="T96" fmla="*/ 196 w 988"/>
                <a:gd name="T97" fmla="*/ 24 h 24"/>
                <a:gd name="T98" fmla="*/ 132 w 988"/>
                <a:gd name="T99" fmla="*/ 24 h 24"/>
                <a:gd name="T100" fmla="*/ 132 w 988"/>
                <a:gd name="T101" fmla="*/ 0 h 24"/>
                <a:gd name="T102" fmla="*/ 148 w 988"/>
                <a:gd name="T103" fmla="*/ 12 h 24"/>
                <a:gd name="T104" fmla="*/ 76 w 988"/>
                <a:gd name="T105" fmla="*/ 24 h 24"/>
                <a:gd name="T106" fmla="*/ 60 w 988"/>
                <a:gd name="T107" fmla="*/ 12 h 24"/>
                <a:gd name="T108" fmla="*/ 76 w 988"/>
                <a:gd name="T109" fmla="*/ 0 h 24"/>
                <a:gd name="T110" fmla="*/ 76 w 988"/>
                <a:gd name="T111" fmla="*/ 24 h 24"/>
                <a:gd name="T112" fmla="*/ 12 w 988"/>
                <a:gd name="T113" fmla="*/ 24 h 24"/>
                <a:gd name="T114" fmla="*/ 12 w 988"/>
                <a:gd name="T115" fmla="*/ 0 h 24"/>
                <a:gd name="T116" fmla="*/ 28 w 988"/>
                <a:gd name="T1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8" h="24">
                  <a:moveTo>
                    <a:pt x="976" y="24"/>
                  </a:moveTo>
                  <a:cubicBezTo>
                    <a:pt x="972" y="24"/>
                    <a:pt x="972" y="24"/>
                    <a:pt x="972" y="24"/>
                  </a:cubicBezTo>
                  <a:cubicBezTo>
                    <a:pt x="965" y="24"/>
                    <a:pt x="960" y="19"/>
                    <a:pt x="960" y="12"/>
                  </a:cubicBezTo>
                  <a:cubicBezTo>
                    <a:pt x="960" y="5"/>
                    <a:pt x="965" y="0"/>
                    <a:pt x="972" y="0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83" y="0"/>
                    <a:pt x="988" y="5"/>
                    <a:pt x="988" y="12"/>
                  </a:cubicBezTo>
                  <a:cubicBezTo>
                    <a:pt x="988" y="19"/>
                    <a:pt x="983" y="24"/>
                    <a:pt x="976" y="24"/>
                  </a:cubicBezTo>
                  <a:moveTo>
                    <a:pt x="916" y="24"/>
                  </a:moveTo>
                  <a:cubicBezTo>
                    <a:pt x="912" y="24"/>
                    <a:pt x="912" y="24"/>
                    <a:pt x="912" y="24"/>
                  </a:cubicBezTo>
                  <a:cubicBezTo>
                    <a:pt x="905" y="24"/>
                    <a:pt x="900" y="19"/>
                    <a:pt x="900" y="12"/>
                  </a:cubicBezTo>
                  <a:cubicBezTo>
                    <a:pt x="900" y="5"/>
                    <a:pt x="905" y="0"/>
                    <a:pt x="912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0"/>
                    <a:pt x="928" y="5"/>
                    <a:pt x="928" y="12"/>
                  </a:cubicBezTo>
                  <a:cubicBezTo>
                    <a:pt x="928" y="19"/>
                    <a:pt x="923" y="24"/>
                    <a:pt x="916" y="24"/>
                  </a:cubicBezTo>
                  <a:moveTo>
                    <a:pt x="856" y="24"/>
                  </a:moveTo>
                  <a:cubicBezTo>
                    <a:pt x="852" y="24"/>
                    <a:pt x="852" y="24"/>
                    <a:pt x="852" y="24"/>
                  </a:cubicBezTo>
                  <a:cubicBezTo>
                    <a:pt x="845" y="24"/>
                    <a:pt x="840" y="19"/>
                    <a:pt x="840" y="12"/>
                  </a:cubicBezTo>
                  <a:cubicBezTo>
                    <a:pt x="840" y="5"/>
                    <a:pt x="845" y="0"/>
                    <a:pt x="852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3" y="0"/>
                    <a:pt x="868" y="5"/>
                    <a:pt x="868" y="12"/>
                  </a:cubicBezTo>
                  <a:cubicBezTo>
                    <a:pt x="868" y="19"/>
                    <a:pt x="863" y="24"/>
                    <a:pt x="856" y="24"/>
                  </a:cubicBezTo>
                  <a:moveTo>
                    <a:pt x="796" y="24"/>
                  </a:moveTo>
                  <a:cubicBezTo>
                    <a:pt x="792" y="24"/>
                    <a:pt x="792" y="24"/>
                    <a:pt x="792" y="24"/>
                  </a:cubicBezTo>
                  <a:cubicBezTo>
                    <a:pt x="785" y="24"/>
                    <a:pt x="780" y="19"/>
                    <a:pt x="780" y="12"/>
                  </a:cubicBezTo>
                  <a:cubicBezTo>
                    <a:pt x="780" y="5"/>
                    <a:pt x="785" y="0"/>
                    <a:pt x="792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3" y="0"/>
                    <a:pt x="808" y="5"/>
                    <a:pt x="808" y="12"/>
                  </a:cubicBezTo>
                  <a:cubicBezTo>
                    <a:pt x="808" y="19"/>
                    <a:pt x="803" y="24"/>
                    <a:pt x="796" y="24"/>
                  </a:cubicBezTo>
                  <a:moveTo>
                    <a:pt x="736" y="24"/>
                  </a:moveTo>
                  <a:cubicBezTo>
                    <a:pt x="732" y="24"/>
                    <a:pt x="732" y="24"/>
                    <a:pt x="732" y="24"/>
                  </a:cubicBezTo>
                  <a:cubicBezTo>
                    <a:pt x="725" y="24"/>
                    <a:pt x="720" y="19"/>
                    <a:pt x="720" y="12"/>
                  </a:cubicBezTo>
                  <a:cubicBezTo>
                    <a:pt x="720" y="5"/>
                    <a:pt x="725" y="0"/>
                    <a:pt x="732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3" y="0"/>
                    <a:pt x="748" y="5"/>
                    <a:pt x="748" y="12"/>
                  </a:cubicBezTo>
                  <a:cubicBezTo>
                    <a:pt x="748" y="19"/>
                    <a:pt x="743" y="24"/>
                    <a:pt x="736" y="24"/>
                  </a:cubicBezTo>
                  <a:moveTo>
                    <a:pt x="676" y="24"/>
                  </a:moveTo>
                  <a:cubicBezTo>
                    <a:pt x="672" y="24"/>
                    <a:pt x="672" y="24"/>
                    <a:pt x="672" y="24"/>
                  </a:cubicBezTo>
                  <a:cubicBezTo>
                    <a:pt x="665" y="24"/>
                    <a:pt x="660" y="19"/>
                    <a:pt x="660" y="12"/>
                  </a:cubicBezTo>
                  <a:cubicBezTo>
                    <a:pt x="660" y="5"/>
                    <a:pt x="665" y="0"/>
                    <a:pt x="672" y="0"/>
                  </a:cubicBezTo>
                  <a:cubicBezTo>
                    <a:pt x="676" y="0"/>
                    <a:pt x="676" y="0"/>
                    <a:pt x="676" y="0"/>
                  </a:cubicBezTo>
                  <a:cubicBezTo>
                    <a:pt x="683" y="0"/>
                    <a:pt x="688" y="5"/>
                    <a:pt x="688" y="12"/>
                  </a:cubicBezTo>
                  <a:cubicBezTo>
                    <a:pt x="688" y="19"/>
                    <a:pt x="683" y="24"/>
                    <a:pt x="676" y="24"/>
                  </a:cubicBezTo>
                  <a:moveTo>
                    <a:pt x="616" y="24"/>
                  </a:moveTo>
                  <a:cubicBezTo>
                    <a:pt x="612" y="24"/>
                    <a:pt x="612" y="24"/>
                    <a:pt x="612" y="24"/>
                  </a:cubicBezTo>
                  <a:cubicBezTo>
                    <a:pt x="605" y="24"/>
                    <a:pt x="600" y="19"/>
                    <a:pt x="600" y="12"/>
                  </a:cubicBezTo>
                  <a:cubicBezTo>
                    <a:pt x="600" y="5"/>
                    <a:pt x="605" y="0"/>
                    <a:pt x="612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23" y="0"/>
                    <a:pt x="628" y="5"/>
                    <a:pt x="628" y="12"/>
                  </a:cubicBezTo>
                  <a:cubicBezTo>
                    <a:pt x="628" y="19"/>
                    <a:pt x="623" y="24"/>
                    <a:pt x="616" y="24"/>
                  </a:cubicBezTo>
                  <a:moveTo>
                    <a:pt x="556" y="24"/>
                  </a:moveTo>
                  <a:cubicBezTo>
                    <a:pt x="552" y="24"/>
                    <a:pt x="552" y="24"/>
                    <a:pt x="552" y="24"/>
                  </a:cubicBezTo>
                  <a:cubicBezTo>
                    <a:pt x="545" y="24"/>
                    <a:pt x="540" y="19"/>
                    <a:pt x="540" y="12"/>
                  </a:cubicBezTo>
                  <a:cubicBezTo>
                    <a:pt x="540" y="5"/>
                    <a:pt x="545" y="0"/>
                    <a:pt x="552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moveTo>
                    <a:pt x="496" y="24"/>
                  </a:moveTo>
                  <a:cubicBezTo>
                    <a:pt x="492" y="24"/>
                    <a:pt x="492" y="24"/>
                    <a:pt x="492" y="24"/>
                  </a:cubicBezTo>
                  <a:cubicBezTo>
                    <a:pt x="485" y="24"/>
                    <a:pt x="480" y="19"/>
                    <a:pt x="480" y="12"/>
                  </a:cubicBezTo>
                  <a:cubicBezTo>
                    <a:pt x="480" y="5"/>
                    <a:pt x="485" y="0"/>
                    <a:pt x="492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3" y="0"/>
                    <a:pt x="508" y="5"/>
                    <a:pt x="508" y="12"/>
                  </a:cubicBezTo>
                  <a:cubicBezTo>
                    <a:pt x="508" y="19"/>
                    <a:pt x="503" y="24"/>
                    <a:pt x="496" y="24"/>
                  </a:cubicBezTo>
                  <a:moveTo>
                    <a:pt x="436" y="24"/>
                  </a:moveTo>
                  <a:cubicBezTo>
                    <a:pt x="432" y="24"/>
                    <a:pt x="432" y="24"/>
                    <a:pt x="432" y="24"/>
                  </a:cubicBezTo>
                  <a:cubicBezTo>
                    <a:pt x="425" y="24"/>
                    <a:pt x="420" y="19"/>
                    <a:pt x="420" y="12"/>
                  </a:cubicBezTo>
                  <a:cubicBezTo>
                    <a:pt x="420" y="5"/>
                    <a:pt x="425" y="0"/>
                    <a:pt x="432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43" y="0"/>
                    <a:pt x="448" y="5"/>
                    <a:pt x="448" y="12"/>
                  </a:cubicBezTo>
                  <a:cubicBezTo>
                    <a:pt x="448" y="19"/>
                    <a:pt x="443" y="24"/>
                    <a:pt x="436" y="24"/>
                  </a:cubicBezTo>
                  <a:moveTo>
                    <a:pt x="376" y="24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65" y="24"/>
                    <a:pt x="360" y="19"/>
                    <a:pt x="360" y="12"/>
                  </a:cubicBezTo>
                  <a:cubicBezTo>
                    <a:pt x="360" y="5"/>
                    <a:pt x="365" y="0"/>
                    <a:pt x="37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3" y="0"/>
                    <a:pt x="388" y="5"/>
                    <a:pt x="388" y="12"/>
                  </a:cubicBezTo>
                  <a:cubicBezTo>
                    <a:pt x="388" y="19"/>
                    <a:pt x="383" y="24"/>
                    <a:pt x="376" y="24"/>
                  </a:cubicBezTo>
                  <a:moveTo>
                    <a:pt x="316" y="24"/>
                  </a:moveTo>
                  <a:cubicBezTo>
                    <a:pt x="312" y="24"/>
                    <a:pt x="312" y="24"/>
                    <a:pt x="312" y="24"/>
                  </a:cubicBezTo>
                  <a:cubicBezTo>
                    <a:pt x="305" y="24"/>
                    <a:pt x="300" y="19"/>
                    <a:pt x="300" y="12"/>
                  </a:cubicBezTo>
                  <a:cubicBezTo>
                    <a:pt x="300" y="5"/>
                    <a:pt x="305" y="0"/>
                    <a:pt x="312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23" y="0"/>
                    <a:pt x="328" y="5"/>
                    <a:pt x="328" y="12"/>
                  </a:cubicBezTo>
                  <a:cubicBezTo>
                    <a:pt x="328" y="19"/>
                    <a:pt x="323" y="24"/>
                    <a:pt x="316" y="24"/>
                  </a:cubicBezTo>
                  <a:moveTo>
                    <a:pt x="256" y="24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45" y="24"/>
                    <a:pt x="240" y="19"/>
                    <a:pt x="240" y="12"/>
                  </a:cubicBezTo>
                  <a:cubicBezTo>
                    <a:pt x="240" y="5"/>
                    <a:pt x="245" y="0"/>
                    <a:pt x="252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63" y="0"/>
                    <a:pt x="268" y="5"/>
                    <a:pt x="268" y="12"/>
                  </a:cubicBezTo>
                  <a:cubicBezTo>
                    <a:pt x="268" y="19"/>
                    <a:pt x="263" y="24"/>
                    <a:pt x="256" y="24"/>
                  </a:cubicBezTo>
                  <a:moveTo>
                    <a:pt x="196" y="24"/>
                  </a:moveTo>
                  <a:cubicBezTo>
                    <a:pt x="192" y="24"/>
                    <a:pt x="192" y="24"/>
                    <a:pt x="192" y="24"/>
                  </a:cubicBezTo>
                  <a:cubicBezTo>
                    <a:pt x="185" y="24"/>
                    <a:pt x="180" y="19"/>
                    <a:pt x="180" y="12"/>
                  </a:cubicBezTo>
                  <a:cubicBezTo>
                    <a:pt x="180" y="5"/>
                    <a:pt x="185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8" y="5"/>
                    <a:pt x="208" y="12"/>
                  </a:cubicBezTo>
                  <a:cubicBezTo>
                    <a:pt x="208" y="19"/>
                    <a:pt x="203" y="24"/>
                    <a:pt x="196" y="24"/>
                  </a:cubicBezTo>
                  <a:moveTo>
                    <a:pt x="136" y="24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25" y="24"/>
                    <a:pt x="120" y="19"/>
                    <a:pt x="120" y="12"/>
                  </a:cubicBezTo>
                  <a:cubicBezTo>
                    <a:pt x="120" y="5"/>
                    <a:pt x="125" y="0"/>
                    <a:pt x="13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moveTo>
                    <a:pt x="76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65" y="24"/>
                    <a:pt x="60" y="19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8" y="5"/>
                    <a:pt x="28" y="12"/>
                  </a:cubicBezTo>
                  <a:cubicBezTo>
                    <a:pt x="28" y="19"/>
                    <a:pt x="23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5813425" y="1076326"/>
              <a:ext cx="2171700" cy="3841750"/>
            </a:xfrm>
            <a:custGeom>
              <a:avLst/>
              <a:gdLst>
                <a:gd name="T0" fmla="*/ 29 w 941"/>
                <a:gd name="T1" fmla="*/ 1653 h 1665"/>
                <a:gd name="T2" fmla="*/ 45 w 941"/>
                <a:gd name="T3" fmla="*/ 1641 h 1665"/>
                <a:gd name="T4" fmla="*/ 45 w 941"/>
                <a:gd name="T5" fmla="*/ 1665 h 1665"/>
                <a:gd name="T6" fmla="*/ 101 w 941"/>
                <a:gd name="T7" fmla="*/ 1665 h 1665"/>
                <a:gd name="T8" fmla="*/ 101 w 941"/>
                <a:gd name="T9" fmla="*/ 1641 h 1665"/>
                <a:gd name="T10" fmla="*/ 117 w 941"/>
                <a:gd name="T11" fmla="*/ 1653 h 1665"/>
                <a:gd name="T12" fmla="*/ 101 w 941"/>
                <a:gd name="T13" fmla="*/ 1665 h 1665"/>
                <a:gd name="T14" fmla="*/ 149 w 941"/>
                <a:gd name="T15" fmla="*/ 1653 h 1665"/>
                <a:gd name="T16" fmla="*/ 165 w 941"/>
                <a:gd name="T17" fmla="*/ 1641 h 1665"/>
                <a:gd name="T18" fmla="*/ 165 w 941"/>
                <a:gd name="T19" fmla="*/ 1665 h 1665"/>
                <a:gd name="T20" fmla="*/ 221 w 941"/>
                <a:gd name="T21" fmla="*/ 1665 h 1665"/>
                <a:gd name="T22" fmla="*/ 221 w 941"/>
                <a:gd name="T23" fmla="*/ 1641 h 1665"/>
                <a:gd name="T24" fmla="*/ 237 w 941"/>
                <a:gd name="T25" fmla="*/ 1653 h 1665"/>
                <a:gd name="T26" fmla="*/ 221 w 941"/>
                <a:gd name="T27" fmla="*/ 1665 h 1665"/>
                <a:gd name="T28" fmla="*/ 269 w 941"/>
                <a:gd name="T29" fmla="*/ 1653 h 1665"/>
                <a:gd name="T30" fmla="*/ 285 w 941"/>
                <a:gd name="T31" fmla="*/ 1641 h 1665"/>
                <a:gd name="T32" fmla="*/ 285 w 941"/>
                <a:gd name="T33" fmla="*/ 1665 h 1665"/>
                <a:gd name="T34" fmla="*/ 341 w 941"/>
                <a:gd name="T35" fmla="*/ 1665 h 1665"/>
                <a:gd name="T36" fmla="*/ 341 w 941"/>
                <a:gd name="T37" fmla="*/ 1641 h 1665"/>
                <a:gd name="T38" fmla="*/ 357 w 941"/>
                <a:gd name="T39" fmla="*/ 1653 h 1665"/>
                <a:gd name="T40" fmla="*/ 341 w 941"/>
                <a:gd name="T41" fmla="*/ 1665 h 1665"/>
                <a:gd name="T42" fmla="*/ 389 w 941"/>
                <a:gd name="T43" fmla="*/ 1653 h 1665"/>
                <a:gd name="T44" fmla="*/ 405 w 941"/>
                <a:gd name="T45" fmla="*/ 1641 h 1665"/>
                <a:gd name="T46" fmla="*/ 405 w 941"/>
                <a:gd name="T47" fmla="*/ 1665 h 1665"/>
                <a:gd name="T48" fmla="*/ 461 w 941"/>
                <a:gd name="T49" fmla="*/ 1665 h 1665"/>
                <a:gd name="T50" fmla="*/ 461 w 941"/>
                <a:gd name="T51" fmla="*/ 1641 h 1665"/>
                <a:gd name="T52" fmla="*/ 477 w 941"/>
                <a:gd name="T53" fmla="*/ 1653 h 1665"/>
                <a:gd name="T54" fmla="*/ 461 w 941"/>
                <a:gd name="T55" fmla="*/ 1665 h 1665"/>
                <a:gd name="T56" fmla="*/ 509 w 941"/>
                <a:gd name="T57" fmla="*/ 1653 h 1665"/>
                <a:gd name="T58" fmla="*/ 525 w 941"/>
                <a:gd name="T59" fmla="*/ 1641 h 1665"/>
                <a:gd name="T60" fmla="*/ 525 w 941"/>
                <a:gd name="T61" fmla="*/ 1665 h 1665"/>
                <a:gd name="T62" fmla="*/ 581 w 941"/>
                <a:gd name="T63" fmla="*/ 1665 h 1665"/>
                <a:gd name="T64" fmla="*/ 581 w 941"/>
                <a:gd name="T65" fmla="*/ 1641 h 1665"/>
                <a:gd name="T66" fmla="*/ 597 w 941"/>
                <a:gd name="T67" fmla="*/ 1653 h 1665"/>
                <a:gd name="T68" fmla="*/ 581 w 941"/>
                <a:gd name="T69" fmla="*/ 1665 h 1665"/>
                <a:gd name="T70" fmla="*/ 629 w 941"/>
                <a:gd name="T71" fmla="*/ 1653 h 1665"/>
                <a:gd name="T72" fmla="*/ 645 w 941"/>
                <a:gd name="T73" fmla="*/ 1641 h 1665"/>
                <a:gd name="T74" fmla="*/ 645 w 941"/>
                <a:gd name="T75" fmla="*/ 1665 h 1665"/>
                <a:gd name="T76" fmla="*/ 701 w 941"/>
                <a:gd name="T77" fmla="*/ 1665 h 1665"/>
                <a:gd name="T78" fmla="*/ 701 w 941"/>
                <a:gd name="T79" fmla="*/ 1641 h 1665"/>
                <a:gd name="T80" fmla="*/ 717 w 941"/>
                <a:gd name="T81" fmla="*/ 1653 h 1665"/>
                <a:gd name="T82" fmla="*/ 701 w 941"/>
                <a:gd name="T83" fmla="*/ 1665 h 1665"/>
                <a:gd name="T84" fmla="*/ 749 w 941"/>
                <a:gd name="T85" fmla="*/ 1653 h 1665"/>
                <a:gd name="T86" fmla="*/ 765 w 941"/>
                <a:gd name="T87" fmla="*/ 1641 h 1665"/>
                <a:gd name="T88" fmla="*/ 765 w 941"/>
                <a:gd name="T89" fmla="*/ 1665 h 1665"/>
                <a:gd name="T90" fmla="*/ 821 w 941"/>
                <a:gd name="T91" fmla="*/ 1665 h 1665"/>
                <a:gd name="T92" fmla="*/ 821 w 941"/>
                <a:gd name="T93" fmla="*/ 1641 h 1665"/>
                <a:gd name="T94" fmla="*/ 837 w 941"/>
                <a:gd name="T95" fmla="*/ 1653 h 1665"/>
                <a:gd name="T96" fmla="*/ 821 w 941"/>
                <a:gd name="T97" fmla="*/ 1665 h 1665"/>
                <a:gd name="T98" fmla="*/ 869 w 941"/>
                <a:gd name="T99" fmla="*/ 1653 h 1665"/>
                <a:gd name="T100" fmla="*/ 885 w 941"/>
                <a:gd name="T101" fmla="*/ 1641 h 1665"/>
                <a:gd name="T102" fmla="*/ 885 w 941"/>
                <a:gd name="T103" fmla="*/ 1665 h 1665"/>
                <a:gd name="T104" fmla="*/ 471 w 941"/>
                <a:gd name="T105" fmla="*/ 0 h 1665"/>
                <a:gd name="T106" fmla="*/ 12 w 941"/>
                <a:gd name="T107" fmla="*/ 1665 h 1665"/>
                <a:gd name="T108" fmla="*/ 929 w 941"/>
                <a:gd name="T109" fmla="*/ 1655 h 1665"/>
                <a:gd name="T110" fmla="*/ 929 w 941"/>
                <a:gd name="T111" fmla="*/ 1651 h 1665"/>
                <a:gd name="T112" fmla="*/ 471 w 941"/>
                <a:gd name="T113" fmla="*/ 0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1" h="1665">
                  <a:moveTo>
                    <a:pt x="41" y="1665"/>
                  </a:moveTo>
                  <a:cubicBezTo>
                    <a:pt x="34" y="1665"/>
                    <a:pt x="29" y="1660"/>
                    <a:pt x="29" y="1653"/>
                  </a:cubicBezTo>
                  <a:cubicBezTo>
                    <a:pt x="29" y="1646"/>
                    <a:pt x="34" y="1641"/>
                    <a:pt x="41" y="1641"/>
                  </a:cubicBezTo>
                  <a:cubicBezTo>
                    <a:pt x="45" y="1641"/>
                    <a:pt x="45" y="1641"/>
                    <a:pt x="45" y="1641"/>
                  </a:cubicBezTo>
                  <a:cubicBezTo>
                    <a:pt x="52" y="1641"/>
                    <a:pt x="57" y="1646"/>
                    <a:pt x="57" y="1653"/>
                  </a:cubicBezTo>
                  <a:cubicBezTo>
                    <a:pt x="57" y="1660"/>
                    <a:pt x="52" y="1665"/>
                    <a:pt x="45" y="1665"/>
                  </a:cubicBezTo>
                  <a:cubicBezTo>
                    <a:pt x="41" y="1665"/>
                    <a:pt x="41" y="1665"/>
                    <a:pt x="41" y="1665"/>
                  </a:cubicBezTo>
                  <a:moveTo>
                    <a:pt x="101" y="1665"/>
                  </a:moveTo>
                  <a:cubicBezTo>
                    <a:pt x="94" y="1665"/>
                    <a:pt x="89" y="1660"/>
                    <a:pt x="89" y="1653"/>
                  </a:cubicBezTo>
                  <a:cubicBezTo>
                    <a:pt x="89" y="1646"/>
                    <a:pt x="94" y="1641"/>
                    <a:pt x="101" y="1641"/>
                  </a:cubicBezTo>
                  <a:cubicBezTo>
                    <a:pt x="105" y="1641"/>
                    <a:pt x="105" y="1641"/>
                    <a:pt x="105" y="1641"/>
                  </a:cubicBezTo>
                  <a:cubicBezTo>
                    <a:pt x="112" y="1641"/>
                    <a:pt x="117" y="1646"/>
                    <a:pt x="117" y="1653"/>
                  </a:cubicBezTo>
                  <a:cubicBezTo>
                    <a:pt x="117" y="1660"/>
                    <a:pt x="112" y="1665"/>
                    <a:pt x="105" y="1665"/>
                  </a:cubicBezTo>
                  <a:cubicBezTo>
                    <a:pt x="101" y="1665"/>
                    <a:pt x="101" y="1665"/>
                    <a:pt x="101" y="1665"/>
                  </a:cubicBezTo>
                  <a:moveTo>
                    <a:pt x="161" y="1665"/>
                  </a:moveTo>
                  <a:cubicBezTo>
                    <a:pt x="154" y="1665"/>
                    <a:pt x="149" y="1660"/>
                    <a:pt x="149" y="1653"/>
                  </a:cubicBezTo>
                  <a:cubicBezTo>
                    <a:pt x="149" y="1646"/>
                    <a:pt x="154" y="1641"/>
                    <a:pt x="161" y="1641"/>
                  </a:cubicBezTo>
                  <a:cubicBezTo>
                    <a:pt x="165" y="1641"/>
                    <a:pt x="165" y="1641"/>
                    <a:pt x="165" y="1641"/>
                  </a:cubicBezTo>
                  <a:cubicBezTo>
                    <a:pt x="172" y="1641"/>
                    <a:pt x="177" y="1646"/>
                    <a:pt x="177" y="1653"/>
                  </a:cubicBezTo>
                  <a:cubicBezTo>
                    <a:pt x="177" y="1660"/>
                    <a:pt x="172" y="1665"/>
                    <a:pt x="165" y="1665"/>
                  </a:cubicBezTo>
                  <a:cubicBezTo>
                    <a:pt x="161" y="1665"/>
                    <a:pt x="161" y="1665"/>
                    <a:pt x="161" y="1665"/>
                  </a:cubicBezTo>
                  <a:moveTo>
                    <a:pt x="221" y="1665"/>
                  </a:moveTo>
                  <a:cubicBezTo>
                    <a:pt x="214" y="1665"/>
                    <a:pt x="209" y="1660"/>
                    <a:pt x="209" y="1653"/>
                  </a:cubicBezTo>
                  <a:cubicBezTo>
                    <a:pt x="209" y="1646"/>
                    <a:pt x="214" y="1641"/>
                    <a:pt x="221" y="1641"/>
                  </a:cubicBezTo>
                  <a:cubicBezTo>
                    <a:pt x="225" y="1641"/>
                    <a:pt x="225" y="1641"/>
                    <a:pt x="225" y="1641"/>
                  </a:cubicBezTo>
                  <a:cubicBezTo>
                    <a:pt x="232" y="1641"/>
                    <a:pt x="237" y="1646"/>
                    <a:pt x="237" y="1653"/>
                  </a:cubicBezTo>
                  <a:cubicBezTo>
                    <a:pt x="237" y="1660"/>
                    <a:pt x="232" y="1665"/>
                    <a:pt x="225" y="1665"/>
                  </a:cubicBezTo>
                  <a:cubicBezTo>
                    <a:pt x="221" y="1665"/>
                    <a:pt x="221" y="1665"/>
                    <a:pt x="221" y="1665"/>
                  </a:cubicBezTo>
                  <a:moveTo>
                    <a:pt x="281" y="1665"/>
                  </a:moveTo>
                  <a:cubicBezTo>
                    <a:pt x="274" y="1665"/>
                    <a:pt x="269" y="1660"/>
                    <a:pt x="269" y="1653"/>
                  </a:cubicBezTo>
                  <a:cubicBezTo>
                    <a:pt x="269" y="1646"/>
                    <a:pt x="274" y="1641"/>
                    <a:pt x="281" y="1641"/>
                  </a:cubicBezTo>
                  <a:cubicBezTo>
                    <a:pt x="285" y="1641"/>
                    <a:pt x="285" y="1641"/>
                    <a:pt x="285" y="1641"/>
                  </a:cubicBezTo>
                  <a:cubicBezTo>
                    <a:pt x="292" y="1641"/>
                    <a:pt x="297" y="1646"/>
                    <a:pt x="297" y="1653"/>
                  </a:cubicBezTo>
                  <a:cubicBezTo>
                    <a:pt x="297" y="1660"/>
                    <a:pt x="292" y="1665"/>
                    <a:pt x="285" y="1665"/>
                  </a:cubicBezTo>
                  <a:cubicBezTo>
                    <a:pt x="281" y="1665"/>
                    <a:pt x="281" y="1665"/>
                    <a:pt x="281" y="1665"/>
                  </a:cubicBezTo>
                  <a:moveTo>
                    <a:pt x="341" y="1665"/>
                  </a:moveTo>
                  <a:cubicBezTo>
                    <a:pt x="334" y="1665"/>
                    <a:pt x="329" y="1660"/>
                    <a:pt x="329" y="1653"/>
                  </a:cubicBezTo>
                  <a:cubicBezTo>
                    <a:pt x="329" y="1646"/>
                    <a:pt x="334" y="1641"/>
                    <a:pt x="341" y="1641"/>
                  </a:cubicBezTo>
                  <a:cubicBezTo>
                    <a:pt x="345" y="1641"/>
                    <a:pt x="345" y="1641"/>
                    <a:pt x="345" y="1641"/>
                  </a:cubicBezTo>
                  <a:cubicBezTo>
                    <a:pt x="352" y="1641"/>
                    <a:pt x="357" y="1646"/>
                    <a:pt x="357" y="1653"/>
                  </a:cubicBezTo>
                  <a:cubicBezTo>
                    <a:pt x="357" y="1660"/>
                    <a:pt x="352" y="1665"/>
                    <a:pt x="345" y="1665"/>
                  </a:cubicBezTo>
                  <a:cubicBezTo>
                    <a:pt x="341" y="1665"/>
                    <a:pt x="341" y="1665"/>
                    <a:pt x="341" y="1665"/>
                  </a:cubicBezTo>
                  <a:moveTo>
                    <a:pt x="401" y="1665"/>
                  </a:moveTo>
                  <a:cubicBezTo>
                    <a:pt x="394" y="1665"/>
                    <a:pt x="389" y="1660"/>
                    <a:pt x="389" y="1653"/>
                  </a:cubicBezTo>
                  <a:cubicBezTo>
                    <a:pt x="389" y="1646"/>
                    <a:pt x="394" y="1641"/>
                    <a:pt x="401" y="1641"/>
                  </a:cubicBezTo>
                  <a:cubicBezTo>
                    <a:pt x="405" y="1641"/>
                    <a:pt x="405" y="1641"/>
                    <a:pt x="405" y="1641"/>
                  </a:cubicBezTo>
                  <a:cubicBezTo>
                    <a:pt x="412" y="1641"/>
                    <a:pt x="417" y="1646"/>
                    <a:pt x="417" y="1653"/>
                  </a:cubicBezTo>
                  <a:cubicBezTo>
                    <a:pt x="417" y="1660"/>
                    <a:pt x="412" y="1665"/>
                    <a:pt x="405" y="1665"/>
                  </a:cubicBezTo>
                  <a:cubicBezTo>
                    <a:pt x="401" y="1665"/>
                    <a:pt x="401" y="1665"/>
                    <a:pt x="401" y="1665"/>
                  </a:cubicBezTo>
                  <a:moveTo>
                    <a:pt x="461" y="1665"/>
                  </a:moveTo>
                  <a:cubicBezTo>
                    <a:pt x="454" y="1665"/>
                    <a:pt x="449" y="1660"/>
                    <a:pt x="449" y="1653"/>
                  </a:cubicBezTo>
                  <a:cubicBezTo>
                    <a:pt x="449" y="1646"/>
                    <a:pt x="454" y="1641"/>
                    <a:pt x="461" y="1641"/>
                  </a:cubicBezTo>
                  <a:cubicBezTo>
                    <a:pt x="465" y="1641"/>
                    <a:pt x="465" y="1641"/>
                    <a:pt x="465" y="1641"/>
                  </a:cubicBezTo>
                  <a:cubicBezTo>
                    <a:pt x="472" y="1641"/>
                    <a:pt x="477" y="1646"/>
                    <a:pt x="477" y="1653"/>
                  </a:cubicBezTo>
                  <a:cubicBezTo>
                    <a:pt x="477" y="1660"/>
                    <a:pt x="472" y="1665"/>
                    <a:pt x="465" y="1665"/>
                  </a:cubicBezTo>
                  <a:cubicBezTo>
                    <a:pt x="461" y="1665"/>
                    <a:pt x="461" y="1665"/>
                    <a:pt x="461" y="1665"/>
                  </a:cubicBezTo>
                  <a:moveTo>
                    <a:pt x="521" y="1665"/>
                  </a:moveTo>
                  <a:cubicBezTo>
                    <a:pt x="514" y="1665"/>
                    <a:pt x="509" y="1660"/>
                    <a:pt x="509" y="1653"/>
                  </a:cubicBezTo>
                  <a:cubicBezTo>
                    <a:pt x="509" y="1646"/>
                    <a:pt x="514" y="1641"/>
                    <a:pt x="521" y="1641"/>
                  </a:cubicBezTo>
                  <a:cubicBezTo>
                    <a:pt x="525" y="1641"/>
                    <a:pt x="525" y="1641"/>
                    <a:pt x="525" y="1641"/>
                  </a:cubicBezTo>
                  <a:cubicBezTo>
                    <a:pt x="532" y="1641"/>
                    <a:pt x="537" y="1646"/>
                    <a:pt x="537" y="1653"/>
                  </a:cubicBezTo>
                  <a:cubicBezTo>
                    <a:pt x="537" y="1660"/>
                    <a:pt x="532" y="1665"/>
                    <a:pt x="525" y="1665"/>
                  </a:cubicBezTo>
                  <a:cubicBezTo>
                    <a:pt x="521" y="1665"/>
                    <a:pt x="521" y="1665"/>
                    <a:pt x="521" y="1665"/>
                  </a:cubicBezTo>
                  <a:moveTo>
                    <a:pt x="581" y="1665"/>
                  </a:moveTo>
                  <a:cubicBezTo>
                    <a:pt x="574" y="1665"/>
                    <a:pt x="569" y="1660"/>
                    <a:pt x="569" y="1653"/>
                  </a:cubicBezTo>
                  <a:cubicBezTo>
                    <a:pt x="569" y="1646"/>
                    <a:pt x="574" y="1641"/>
                    <a:pt x="581" y="1641"/>
                  </a:cubicBezTo>
                  <a:cubicBezTo>
                    <a:pt x="585" y="1641"/>
                    <a:pt x="585" y="1641"/>
                    <a:pt x="585" y="1641"/>
                  </a:cubicBezTo>
                  <a:cubicBezTo>
                    <a:pt x="592" y="1641"/>
                    <a:pt x="597" y="1646"/>
                    <a:pt x="597" y="1653"/>
                  </a:cubicBezTo>
                  <a:cubicBezTo>
                    <a:pt x="597" y="1660"/>
                    <a:pt x="592" y="1665"/>
                    <a:pt x="585" y="1665"/>
                  </a:cubicBezTo>
                  <a:cubicBezTo>
                    <a:pt x="581" y="1665"/>
                    <a:pt x="581" y="1665"/>
                    <a:pt x="581" y="1665"/>
                  </a:cubicBezTo>
                  <a:moveTo>
                    <a:pt x="641" y="1665"/>
                  </a:moveTo>
                  <a:cubicBezTo>
                    <a:pt x="634" y="1665"/>
                    <a:pt x="629" y="1660"/>
                    <a:pt x="629" y="1653"/>
                  </a:cubicBezTo>
                  <a:cubicBezTo>
                    <a:pt x="629" y="1646"/>
                    <a:pt x="634" y="1641"/>
                    <a:pt x="641" y="1641"/>
                  </a:cubicBezTo>
                  <a:cubicBezTo>
                    <a:pt x="645" y="1641"/>
                    <a:pt x="645" y="1641"/>
                    <a:pt x="645" y="1641"/>
                  </a:cubicBezTo>
                  <a:cubicBezTo>
                    <a:pt x="652" y="1641"/>
                    <a:pt x="657" y="1646"/>
                    <a:pt x="657" y="1653"/>
                  </a:cubicBezTo>
                  <a:cubicBezTo>
                    <a:pt x="657" y="1660"/>
                    <a:pt x="652" y="1665"/>
                    <a:pt x="645" y="1665"/>
                  </a:cubicBezTo>
                  <a:cubicBezTo>
                    <a:pt x="641" y="1665"/>
                    <a:pt x="641" y="1665"/>
                    <a:pt x="641" y="1665"/>
                  </a:cubicBezTo>
                  <a:moveTo>
                    <a:pt x="701" y="1665"/>
                  </a:moveTo>
                  <a:cubicBezTo>
                    <a:pt x="694" y="1665"/>
                    <a:pt x="689" y="1660"/>
                    <a:pt x="689" y="1653"/>
                  </a:cubicBezTo>
                  <a:cubicBezTo>
                    <a:pt x="689" y="1646"/>
                    <a:pt x="694" y="1641"/>
                    <a:pt x="701" y="1641"/>
                  </a:cubicBezTo>
                  <a:cubicBezTo>
                    <a:pt x="705" y="1641"/>
                    <a:pt x="705" y="1641"/>
                    <a:pt x="705" y="1641"/>
                  </a:cubicBezTo>
                  <a:cubicBezTo>
                    <a:pt x="712" y="1641"/>
                    <a:pt x="717" y="1646"/>
                    <a:pt x="717" y="1653"/>
                  </a:cubicBezTo>
                  <a:cubicBezTo>
                    <a:pt x="717" y="1660"/>
                    <a:pt x="712" y="1665"/>
                    <a:pt x="705" y="1665"/>
                  </a:cubicBezTo>
                  <a:cubicBezTo>
                    <a:pt x="701" y="1665"/>
                    <a:pt x="701" y="1665"/>
                    <a:pt x="701" y="1665"/>
                  </a:cubicBezTo>
                  <a:moveTo>
                    <a:pt x="761" y="1665"/>
                  </a:moveTo>
                  <a:cubicBezTo>
                    <a:pt x="754" y="1665"/>
                    <a:pt x="749" y="1660"/>
                    <a:pt x="749" y="1653"/>
                  </a:cubicBezTo>
                  <a:cubicBezTo>
                    <a:pt x="749" y="1646"/>
                    <a:pt x="754" y="1641"/>
                    <a:pt x="761" y="1641"/>
                  </a:cubicBezTo>
                  <a:cubicBezTo>
                    <a:pt x="765" y="1641"/>
                    <a:pt x="765" y="1641"/>
                    <a:pt x="765" y="1641"/>
                  </a:cubicBezTo>
                  <a:cubicBezTo>
                    <a:pt x="772" y="1641"/>
                    <a:pt x="777" y="1646"/>
                    <a:pt x="777" y="1653"/>
                  </a:cubicBezTo>
                  <a:cubicBezTo>
                    <a:pt x="777" y="1660"/>
                    <a:pt x="772" y="1665"/>
                    <a:pt x="765" y="1665"/>
                  </a:cubicBezTo>
                  <a:cubicBezTo>
                    <a:pt x="761" y="1665"/>
                    <a:pt x="761" y="1665"/>
                    <a:pt x="761" y="1665"/>
                  </a:cubicBezTo>
                  <a:moveTo>
                    <a:pt x="821" y="1665"/>
                  </a:moveTo>
                  <a:cubicBezTo>
                    <a:pt x="814" y="1665"/>
                    <a:pt x="809" y="1660"/>
                    <a:pt x="809" y="1653"/>
                  </a:cubicBezTo>
                  <a:cubicBezTo>
                    <a:pt x="809" y="1646"/>
                    <a:pt x="814" y="1641"/>
                    <a:pt x="821" y="1641"/>
                  </a:cubicBezTo>
                  <a:cubicBezTo>
                    <a:pt x="825" y="1641"/>
                    <a:pt x="825" y="1641"/>
                    <a:pt x="825" y="1641"/>
                  </a:cubicBezTo>
                  <a:cubicBezTo>
                    <a:pt x="832" y="1641"/>
                    <a:pt x="837" y="1646"/>
                    <a:pt x="837" y="1653"/>
                  </a:cubicBezTo>
                  <a:cubicBezTo>
                    <a:pt x="837" y="1660"/>
                    <a:pt x="832" y="1665"/>
                    <a:pt x="825" y="1665"/>
                  </a:cubicBezTo>
                  <a:cubicBezTo>
                    <a:pt x="821" y="1665"/>
                    <a:pt x="821" y="1665"/>
                    <a:pt x="821" y="1665"/>
                  </a:cubicBezTo>
                  <a:moveTo>
                    <a:pt x="881" y="1665"/>
                  </a:moveTo>
                  <a:cubicBezTo>
                    <a:pt x="874" y="1665"/>
                    <a:pt x="869" y="1660"/>
                    <a:pt x="869" y="1653"/>
                  </a:cubicBezTo>
                  <a:cubicBezTo>
                    <a:pt x="869" y="1646"/>
                    <a:pt x="874" y="1641"/>
                    <a:pt x="881" y="1641"/>
                  </a:cubicBezTo>
                  <a:cubicBezTo>
                    <a:pt x="885" y="1641"/>
                    <a:pt x="885" y="1641"/>
                    <a:pt x="885" y="1641"/>
                  </a:cubicBezTo>
                  <a:cubicBezTo>
                    <a:pt x="892" y="1641"/>
                    <a:pt x="897" y="1646"/>
                    <a:pt x="897" y="1653"/>
                  </a:cubicBezTo>
                  <a:cubicBezTo>
                    <a:pt x="897" y="1660"/>
                    <a:pt x="892" y="1665"/>
                    <a:pt x="885" y="1665"/>
                  </a:cubicBezTo>
                  <a:cubicBezTo>
                    <a:pt x="881" y="1665"/>
                    <a:pt x="881" y="1665"/>
                    <a:pt x="881" y="1665"/>
                  </a:cubicBezTo>
                  <a:moveTo>
                    <a:pt x="471" y="0"/>
                  </a:moveTo>
                  <a:cubicBezTo>
                    <a:pt x="294" y="0"/>
                    <a:pt x="117" y="84"/>
                    <a:pt x="0" y="251"/>
                  </a:cubicBezTo>
                  <a:cubicBezTo>
                    <a:pt x="4" y="625"/>
                    <a:pt x="8" y="1292"/>
                    <a:pt x="12" y="1665"/>
                  </a:cubicBezTo>
                  <a:cubicBezTo>
                    <a:pt x="929" y="1665"/>
                    <a:pt x="929" y="1665"/>
                    <a:pt x="929" y="1665"/>
                  </a:cubicBezTo>
                  <a:cubicBezTo>
                    <a:pt x="929" y="1662"/>
                    <a:pt x="929" y="1658"/>
                    <a:pt x="929" y="1655"/>
                  </a:cubicBezTo>
                  <a:cubicBezTo>
                    <a:pt x="929" y="1654"/>
                    <a:pt x="929" y="1654"/>
                    <a:pt x="929" y="1653"/>
                  </a:cubicBezTo>
                  <a:cubicBezTo>
                    <a:pt x="929" y="1652"/>
                    <a:pt x="929" y="1652"/>
                    <a:pt x="929" y="1651"/>
                  </a:cubicBezTo>
                  <a:cubicBezTo>
                    <a:pt x="933" y="1275"/>
                    <a:pt x="937" y="620"/>
                    <a:pt x="941" y="251"/>
                  </a:cubicBezTo>
                  <a:cubicBezTo>
                    <a:pt x="824" y="84"/>
                    <a:pt x="647" y="0"/>
                    <a:pt x="47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5880100" y="4862513"/>
              <a:ext cx="2078037" cy="55563"/>
            </a:xfrm>
            <a:custGeom>
              <a:avLst/>
              <a:gdLst>
                <a:gd name="T0" fmla="*/ 900 w 900"/>
                <a:gd name="T1" fmla="*/ 12 h 24"/>
                <a:gd name="T2" fmla="*/ 900 w 900"/>
                <a:gd name="T3" fmla="*/ 10 h 24"/>
                <a:gd name="T4" fmla="*/ 12 w 900"/>
                <a:gd name="T5" fmla="*/ 0 h 24"/>
                <a:gd name="T6" fmla="*/ 12 w 900"/>
                <a:gd name="T7" fmla="*/ 24 h 24"/>
                <a:gd name="T8" fmla="*/ 28 w 900"/>
                <a:gd name="T9" fmla="*/ 12 h 24"/>
                <a:gd name="T10" fmla="*/ 76 w 900"/>
                <a:gd name="T11" fmla="*/ 0 h 24"/>
                <a:gd name="T12" fmla="*/ 60 w 900"/>
                <a:gd name="T13" fmla="*/ 12 h 24"/>
                <a:gd name="T14" fmla="*/ 76 w 900"/>
                <a:gd name="T15" fmla="*/ 24 h 24"/>
                <a:gd name="T16" fmla="*/ 76 w 900"/>
                <a:gd name="T17" fmla="*/ 0 h 24"/>
                <a:gd name="T18" fmla="*/ 132 w 900"/>
                <a:gd name="T19" fmla="*/ 0 h 24"/>
                <a:gd name="T20" fmla="*/ 132 w 900"/>
                <a:gd name="T21" fmla="*/ 24 h 24"/>
                <a:gd name="T22" fmla="*/ 148 w 900"/>
                <a:gd name="T23" fmla="*/ 12 h 24"/>
                <a:gd name="T24" fmla="*/ 196 w 900"/>
                <a:gd name="T25" fmla="*/ 0 h 24"/>
                <a:gd name="T26" fmla="*/ 180 w 900"/>
                <a:gd name="T27" fmla="*/ 12 h 24"/>
                <a:gd name="T28" fmla="*/ 196 w 900"/>
                <a:gd name="T29" fmla="*/ 24 h 24"/>
                <a:gd name="T30" fmla="*/ 196 w 900"/>
                <a:gd name="T31" fmla="*/ 0 h 24"/>
                <a:gd name="T32" fmla="*/ 252 w 900"/>
                <a:gd name="T33" fmla="*/ 0 h 24"/>
                <a:gd name="T34" fmla="*/ 252 w 900"/>
                <a:gd name="T35" fmla="*/ 24 h 24"/>
                <a:gd name="T36" fmla="*/ 268 w 900"/>
                <a:gd name="T37" fmla="*/ 12 h 24"/>
                <a:gd name="T38" fmla="*/ 316 w 900"/>
                <a:gd name="T39" fmla="*/ 0 h 24"/>
                <a:gd name="T40" fmla="*/ 300 w 900"/>
                <a:gd name="T41" fmla="*/ 12 h 24"/>
                <a:gd name="T42" fmla="*/ 316 w 900"/>
                <a:gd name="T43" fmla="*/ 24 h 24"/>
                <a:gd name="T44" fmla="*/ 316 w 900"/>
                <a:gd name="T45" fmla="*/ 0 h 24"/>
                <a:gd name="T46" fmla="*/ 372 w 900"/>
                <a:gd name="T47" fmla="*/ 0 h 24"/>
                <a:gd name="T48" fmla="*/ 372 w 900"/>
                <a:gd name="T49" fmla="*/ 24 h 24"/>
                <a:gd name="T50" fmla="*/ 388 w 900"/>
                <a:gd name="T51" fmla="*/ 12 h 24"/>
                <a:gd name="T52" fmla="*/ 436 w 900"/>
                <a:gd name="T53" fmla="*/ 0 h 24"/>
                <a:gd name="T54" fmla="*/ 420 w 900"/>
                <a:gd name="T55" fmla="*/ 12 h 24"/>
                <a:gd name="T56" fmla="*/ 436 w 900"/>
                <a:gd name="T57" fmla="*/ 24 h 24"/>
                <a:gd name="T58" fmla="*/ 436 w 900"/>
                <a:gd name="T59" fmla="*/ 0 h 24"/>
                <a:gd name="T60" fmla="*/ 492 w 900"/>
                <a:gd name="T61" fmla="*/ 0 h 24"/>
                <a:gd name="T62" fmla="*/ 492 w 900"/>
                <a:gd name="T63" fmla="*/ 24 h 24"/>
                <a:gd name="T64" fmla="*/ 508 w 900"/>
                <a:gd name="T65" fmla="*/ 12 h 24"/>
                <a:gd name="T66" fmla="*/ 556 w 900"/>
                <a:gd name="T67" fmla="*/ 0 h 24"/>
                <a:gd name="T68" fmla="*/ 540 w 900"/>
                <a:gd name="T69" fmla="*/ 12 h 24"/>
                <a:gd name="T70" fmla="*/ 556 w 900"/>
                <a:gd name="T71" fmla="*/ 24 h 24"/>
                <a:gd name="T72" fmla="*/ 556 w 900"/>
                <a:gd name="T73" fmla="*/ 0 h 24"/>
                <a:gd name="T74" fmla="*/ 612 w 900"/>
                <a:gd name="T75" fmla="*/ 0 h 24"/>
                <a:gd name="T76" fmla="*/ 612 w 900"/>
                <a:gd name="T77" fmla="*/ 24 h 24"/>
                <a:gd name="T78" fmla="*/ 628 w 900"/>
                <a:gd name="T79" fmla="*/ 12 h 24"/>
                <a:gd name="T80" fmla="*/ 676 w 900"/>
                <a:gd name="T81" fmla="*/ 0 h 24"/>
                <a:gd name="T82" fmla="*/ 660 w 900"/>
                <a:gd name="T83" fmla="*/ 12 h 24"/>
                <a:gd name="T84" fmla="*/ 676 w 900"/>
                <a:gd name="T85" fmla="*/ 24 h 24"/>
                <a:gd name="T86" fmla="*/ 676 w 900"/>
                <a:gd name="T87" fmla="*/ 0 h 24"/>
                <a:gd name="T88" fmla="*/ 732 w 900"/>
                <a:gd name="T89" fmla="*/ 0 h 24"/>
                <a:gd name="T90" fmla="*/ 732 w 900"/>
                <a:gd name="T91" fmla="*/ 24 h 24"/>
                <a:gd name="T92" fmla="*/ 748 w 900"/>
                <a:gd name="T93" fmla="*/ 12 h 24"/>
                <a:gd name="T94" fmla="*/ 796 w 900"/>
                <a:gd name="T95" fmla="*/ 0 h 24"/>
                <a:gd name="T96" fmla="*/ 780 w 900"/>
                <a:gd name="T97" fmla="*/ 12 h 24"/>
                <a:gd name="T98" fmla="*/ 796 w 900"/>
                <a:gd name="T99" fmla="*/ 24 h 24"/>
                <a:gd name="T100" fmla="*/ 796 w 900"/>
                <a:gd name="T101" fmla="*/ 0 h 24"/>
                <a:gd name="T102" fmla="*/ 852 w 900"/>
                <a:gd name="T103" fmla="*/ 0 h 24"/>
                <a:gd name="T104" fmla="*/ 852 w 900"/>
                <a:gd name="T105" fmla="*/ 24 h 24"/>
                <a:gd name="T106" fmla="*/ 868 w 900"/>
                <a:gd name="T10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24">
                  <a:moveTo>
                    <a:pt x="900" y="10"/>
                  </a:moveTo>
                  <a:cubicBezTo>
                    <a:pt x="900" y="11"/>
                    <a:pt x="900" y="11"/>
                    <a:pt x="900" y="12"/>
                  </a:cubicBezTo>
                  <a:cubicBezTo>
                    <a:pt x="900" y="13"/>
                    <a:pt x="900" y="13"/>
                    <a:pt x="900" y="14"/>
                  </a:cubicBezTo>
                  <a:cubicBezTo>
                    <a:pt x="900" y="12"/>
                    <a:pt x="900" y="11"/>
                    <a:pt x="900" y="10"/>
                  </a:cubicBezTo>
                  <a:moveTo>
                    <a:pt x="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3" y="24"/>
                    <a:pt x="28" y="19"/>
                    <a:pt x="28" y="12"/>
                  </a:cubicBezTo>
                  <a:cubicBezTo>
                    <a:pt x="28" y="5"/>
                    <a:pt x="23" y="0"/>
                    <a:pt x="16" y="0"/>
                  </a:cubicBezTo>
                  <a:moveTo>
                    <a:pt x="7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0" y="5"/>
                    <a:pt x="60" y="12"/>
                  </a:cubicBezTo>
                  <a:cubicBezTo>
                    <a:pt x="60" y="19"/>
                    <a:pt x="65" y="24"/>
                    <a:pt x="72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83" y="24"/>
                    <a:pt x="88" y="19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moveTo>
                    <a:pt x="136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20" y="5"/>
                    <a:pt x="120" y="12"/>
                  </a:cubicBezTo>
                  <a:cubicBezTo>
                    <a:pt x="120" y="19"/>
                    <a:pt x="125" y="24"/>
                    <a:pt x="132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3" y="24"/>
                    <a:pt x="148" y="19"/>
                    <a:pt x="148" y="12"/>
                  </a:cubicBezTo>
                  <a:cubicBezTo>
                    <a:pt x="148" y="5"/>
                    <a:pt x="143" y="0"/>
                    <a:pt x="136" y="0"/>
                  </a:cubicBezTo>
                  <a:moveTo>
                    <a:pt x="19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0" y="5"/>
                    <a:pt x="180" y="12"/>
                  </a:cubicBezTo>
                  <a:cubicBezTo>
                    <a:pt x="180" y="19"/>
                    <a:pt x="185" y="24"/>
                    <a:pt x="19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203" y="24"/>
                    <a:pt x="208" y="19"/>
                    <a:pt x="208" y="12"/>
                  </a:cubicBezTo>
                  <a:cubicBezTo>
                    <a:pt x="208" y="5"/>
                    <a:pt x="203" y="0"/>
                    <a:pt x="196" y="0"/>
                  </a:cubicBezTo>
                  <a:moveTo>
                    <a:pt x="256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245" y="0"/>
                    <a:pt x="240" y="5"/>
                    <a:pt x="240" y="12"/>
                  </a:cubicBezTo>
                  <a:cubicBezTo>
                    <a:pt x="240" y="19"/>
                    <a:pt x="245" y="24"/>
                    <a:pt x="252" y="24"/>
                  </a:cubicBezTo>
                  <a:cubicBezTo>
                    <a:pt x="256" y="24"/>
                    <a:pt x="256" y="24"/>
                    <a:pt x="256" y="24"/>
                  </a:cubicBezTo>
                  <a:cubicBezTo>
                    <a:pt x="263" y="24"/>
                    <a:pt x="268" y="19"/>
                    <a:pt x="268" y="12"/>
                  </a:cubicBezTo>
                  <a:cubicBezTo>
                    <a:pt x="268" y="5"/>
                    <a:pt x="263" y="0"/>
                    <a:pt x="256" y="0"/>
                  </a:cubicBezTo>
                  <a:moveTo>
                    <a:pt x="316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0"/>
                    <a:pt x="300" y="5"/>
                    <a:pt x="300" y="12"/>
                  </a:cubicBezTo>
                  <a:cubicBezTo>
                    <a:pt x="300" y="19"/>
                    <a:pt x="305" y="24"/>
                    <a:pt x="312" y="24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23" y="24"/>
                    <a:pt x="328" y="19"/>
                    <a:pt x="328" y="12"/>
                  </a:cubicBezTo>
                  <a:cubicBezTo>
                    <a:pt x="328" y="5"/>
                    <a:pt x="323" y="0"/>
                    <a:pt x="316" y="0"/>
                  </a:cubicBezTo>
                  <a:moveTo>
                    <a:pt x="376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65" y="0"/>
                    <a:pt x="360" y="5"/>
                    <a:pt x="360" y="12"/>
                  </a:cubicBezTo>
                  <a:cubicBezTo>
                    <a:pt x="360" y="19"/>
                    <a:pt x="365" y="24"/>
                    <a:pt x="372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83" y="24"/>
                    <a:pt x="388" y="19"/>
                    <a:pt x="388" y="12"/>
                  </a:cubicBezTo>
                  <a:cubicBezTo>
                    <a:pt x="388" y="5"/>
                    <a:pt x="383" y="0"/>
                    <a:pt x="376" y="0"/>
                  </a:cubicBezTo>
                  <a:moveTo>
                    <a:pt x="436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425" y="0"/>
                    <a:pt x="420" y="5"/>
                    <a:pt x="420" y="12"/>
                  </a:cubicBezTo>
                  <a:cubicBezTo>
                    <a:pt x="420" y="19"/>
                    <a:pt x="425" y="24"/>
                    <a:pt x="432" y="24"/>
                  </a:cubicBezTo>
                  <a:cubicBezTo>
                    <a:pt x="436" y="24"/>
                    <a:pt x="436" y="24"/>
                    <a:pt x="436" y="24"/>
                  </a:cubicBezTo>
                  <a:cubicBezTo>
                    <a:pt x="443" y="24"/>
                    <a:pt x="448" y="19"/>
                    <a:pt x="448" y="12"/>
                  </a:cubicBezTo>
                  <a:cubicBezTo>
                    <a:pt x="448" y="5"/>
                    <a:pt x="443" y="0"/>
                    <a:pt x="436" y="0"/>
                  </a:cubicBezTo>
                  <a:moveTo>
                    <a:pt x="496" y="0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485" y="0"/>
                    <a:pt x="480" y="5"/>
                    <a:pt x="480" y="12"/>
                  </a:cubicBezTo>
                  <a:cubicBezTo>
                    <a:pt x="480" y="19"/>
                    <a:pt x="485" y="24"/>
                    <a:pt x="492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503" y="24"/>
                    <a:pt x="508" y="19"/>
                    <a:pt x="508" y="12"/>
                  </a:cubicBezTo>
                  <a:cubicBezTo>
                    <a:pt x="508" y="5"/>
                    <a:pt x="503" y="0"/>
                    <a:pt x="496" y="0"/>
                  </a:cubicBezTo>
                  <a:moveTo>
                    <a:pt x="556" y="0"/>
                  </a:moveTo>
                  <a:cubicBezTo>
                    <a:pt x="552" y="0"/>
                    <a:pt x="552" y="0"/>
                    <a:pt x="552" y="0"/>
                  </a:cubicBezTo>
                  <a:cubicBezTo>
                    <a:pt x="545" y="0"/>
                    <a:pt x="540" y="5"/>
                    <a:pt x="540" y="12"/>
                  </a:cubicBezTo>
                  <a:cubicBezTo>
                    <a:pt x="540" y="19"/>
                    <a:pt x="545" y="24"/>
                    <a:pt x="552" y="24"/>
                  </a:cubicBezTo>
                  <a:cubicBezTo>
                    <a:pt x="556" y="24"/>
                    <a:pt x="556" y="24"/>
                    <a:pt x="556" y="24"/>
                  </a:cubicBezTo>
                  <a:cubicBezTo>
                    <a:pt x="563" y="24"/>
                    <a:pt x="568" y="19"/>
                    <a:pt x="568" y="12"/>
                  </a:cubicBezTo>
                  <a:cubicBezTo>
                    <a:pt x="568" y="5"/>
                    <a:pt x="563" y="0"/>
                    <a:pt x="556" y="0"/>
                  </a:cubicBezTo>
                  <a:moveTo>
                    <a:pt x="616" y="0"/>
                  </a:moveTo>
                  <a:cubicBezTo>
                    <a:pt x="612" y="0"/>
                    <a:pt x="612" y="0"/>
                    <a:pt x="612" y="0"/>
                  </a:cubicBezTo>
                  <a:cubicBezTo>
                    <a:pt x="605" y="0"/>
                    <a:pt x="600" y="5"/>
                    <a:pt x="600" y="12"/>
                  </a:cubicBezTo>
                  <a:cubicBezTo>
                    <a:pt x="600" y="19"/>
                    <a:pt x="605" y="24"/>
                    <a:pt x="612" y="24"/>
                  </a:cubicBezTo>
                  <a:cubicBezTo>
                    <a:pt x="616" y="24"/>
                    <a:pt x="616" y="24"/>
                    <a:pt x="616" y="24"/>
                  </a:cubicBezTo>
                  <a:cubicBezTo>
                    <a:pt x="623" y="24"/>
                    <a:pt x="628" y="19"/>
                    <a:pt x="628" y="12"/>
                  </a:cubicBezTo>
                  <a:cubicBezTo>
                    <a:pt x="628" y="5"/>
                    <a:pt x="623" y="0"/>
                    <a:pt x="616" y="0"/>
                  </a:cubicBezTo>
                  <a:moveTo>
                    <a:pt x="676" y="0"/>
                  </a:moveTo>
                  <a:cubicBezTo>
                    <a:pt x="672" y="0"/>
                    <a:pt x="672" y="0"/>
                    <a:pt x="672" y="0"/>
                  </a:cubicBezTo>
                  <a:cubicBezTo>
                    <a:pt x="665" y="0"/>
                    <a:pt x="660" y="5"/>
                    <a:pt x="660" y="12"/>
                  </a:cubicBezTo>
                  <a:cubicBezTo>
                    <a:pt x="660" y="19"/>
                    <a:pt x="665" y="24"/>
                    <a:pt x="672" y="24"/>
                  </a:cubicBezTo>
                  <a:cubicBezTo>
                    <a:pt x="676" y="24"/>
                    <a:pt x="676" y="24"/>
                    <a:pt x="676" y="24"/>
                  </a:cubicBezTo>
                  <a:cubicBezTo>
                    <a:pt x="683" y="24"/>
                    <a:pt x="688" y="19"/>
                    <a:pt x="688" y="12"/>
                  </a:cubicBezTo>
                  <a:cubicBezTo>
                    <a:pt x="688" y="5"/>
                    <a:pt x="683" y="0"/>
                    <a:pt x="676" y="0"/>
                  </a:cubicBezTo>
                  <a:moveTo>
                    <a:pt x="736" y="0"/>
                  </a:moveTo>
                  <a:cubicBezTo>
                    <a:pt x="732" y="0"/>
                    <a:pt x="732" y="0"/>
                    <a:pt x="732" y="0"/>
                  </a:cubicBezTo>
                  <a:cubicBezTo>
                    <a:pt x="725" y="0"/>
                    <a:pt x="720" y="5"/>
                    <a:pt x="720" y="12"/>
                  </a:cubicBezTo>
                  <a:cubicBezTo>
                    <a:pt x="720" y="19"/>
                    <a:pt x="725" y="24"/>
                    <a:pt x="732" y="24"/>
                  </a:cubicBezTo>
                  <a:cubicBezTo>
                    <a:pt x="736" y="24"/>
                    <a:pt x="736" y="24"/>
                    <a:pt x="736" y="24"/>
                  </a:cubicBezTo>
                  <a:cubicBezTo>
                    <a:pt x="743" y="24"/>
                    <a:pt x="748" y="19"/>
                    <a:pt x="748" y="12"/>
                  </a:cubicBezTo>
                  <a:cubicBezTo>
                    <a:pt x="748" y="5"/>
                    <a:pt x="743" y="0"/>
                    <a:pt x="736" y="0"/>
                  </a:cubicBezTo>
                  <a:moveTo>
                    <a:pt x="796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85" y="0"/>
                    <a:pt x="780" y="5"/>
                    <a:pt x="780" y="12"/>
                  </a:cubicBezTo>
                  <a:cubicBezTo>
                    <a:pt x="780" y="19"/>
                    <a:pt x="785" y="24"/>
                    <a:pt x="792" y="24"/>
                  </a:cubicBezTo>
                  <a:cubicBezTo>
                    <a:pt x="796" y="24"/>
                    <a:pt x="796" y="24"/>
                    <a:pt x="796" y="24"/>
                  </a:cubicBezTo>
                  <a:cubicBezTo>
                    <a:pt x="803" y="24"/>
                    <a:pt x="808" y="19"/>
                    <a:pt x="808" y="12"/>
                  </a:cubicBezTo>
                  <a:cubicBezTo>
                    <a:pt x="808" y="5"/>
                    <a:pt x="803" y="0"/>
                    <a:pt x="796" y="0"/>
                  </a:cubicBezTo>
                  <a:moveTo>
                    <a:pt x="856" y="0"/>
                  </a:moveTo>
                  <a:cubicBezTo>
                    <a:pt x="852" y="0"/>
                    <a:pt x="852" y="0"/>
                    <a:pt x="852" y="0"/>
                  </a:cubicBezTo>
                  <a:cubicBezTo>
                    <a:pt x="845" y="0"/>
                    <a:pt x="840" y="5"/>
                    <a:pt x="840" y="12"/>
                  </a:cubicBezTo>
                  <a:cubicBezTo>
                    <a:pt x="840" y="19"/>
                    <a:pt x="845" y="24"/>
                    <a:pt x="852" y="24"/>
                  </a:cubicBezTo>
                  <a:cubicBezTo>
                    <a:pt x="856" y="24"/>
                    <a:pt x="856" y="24"/>
                    <a:pt x="856" y="24"/>
                  </a:cubicBezTo>
                  <a:cubicBezTo>
                    <a:pt x="863" y="24"/>
                    <a:pt x="868" y="19"/>
                    <a:pt x="868" y="12"/>
                  </a:cubicBezTo>
                  <a:cubicBezTo>
                    <a:pt x="868" y="5"/>
                    <a:pt x="863" y="0"/>
                    <a:pt x="8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5781675" y="1042988"/>
              <a:ext cx="2235200" cy="3906838"/>
            </a:xfrm>
            <a:custGeom>
              <a:avLst/>
              <a:gdLst>
                <a:gd name="T0" fmla="*/ 957 w 969"/>
                <a:gd name="T1" fmla="*/ 1693 h 1693"/>
                <a:gd name="T2" fmla="*/ 12 w 969"/>
                <a:gd name="T3" fmla="*/ 1693 h 1693"/>
                <a:gd name="T4" fmla="*/ 12 w 969"/>
                <a:gd name="T5" fmla="*/ 1679 h 1693"/>
                <a:gd name="T6" fmla="*/ 6 w 969"/>
                <a:gd name="T7" fmla="*/ 970 h 1693"/>
                <a:gd name="T8" fmla="*/ 0 w 969"/>
                <a:gd name="T9" fmla="*/ 266 h 1693"/>
                <a:gd name="T10" fmla="*/ 0 w 969"/>
                <a:gd name="T11" fmla="*/ 261 h 1693"/>
                <a:gd name="T12" fmla="*/ 3 w 969"/>
                <a:gd name="T13" fmla="*/ 257 h 1693"/>
                <a:gd name="T14" fmla="*/ 485 w 969"/>
                <a:gd name="T15" fmla="*/ 0 h 1693"/>
                <a:gd name="T16" fmla="*/ 966 w 969"/>
                <a:gd name="T17" fmla="*/ 257 h 1693"/>
                <a:gd name="T18" fmla="*/ 969 w 969"/>
                <a:gd name="T19" fmla="*/ 261 h 1693"/>
                <a:gd name="T20" fmla="*/ 969 w 969"/>
                <a:gd name="T21" fmla="*/ 266 h 1693"/>
                <a:gd name="T22" fmla="*/ 963 w 969"/>
                <a:gd name="T23" fmla="*/ 968 h 1693"/>
                <a:gd name="T24" fmla="*/ 957 w 969"/>
                <a:gd name="T25" fmla="*/ 1679 h 1693"/>
                <a:gd name="T26" fmla="*/ 957 w 969"/>
                <a:gd name="T27" fmla="*/ 1693 h 1693"/>
                <a:gd name="T28" fmla="*/ 40 w 969"/>
                <a:gd name="T29" fmla="*/ 1665 h 1693"/>
                <a:gd name="T30" fmla="*/ 929 w 969"/>
                <a:gd name="T31" fmla="*/ 1665 h 1693"/>
                <a:gd name="T32" fmla="*/ 935 w 969"/>
                <a:gd name="T33" fmla="*/ 968 h 1693"/>
                <a:gd name="T34" fmla="*/ 941 w 969"/>
                <a:gd name="T35" fmla="*/ 270 h 1693"/>
                <a:gd name="T36" fmla="*/ 485 w 969"/>
                <a:gd name="T37" fmla="*/ 28 h 1693"/>
                <a:gd name="T38" fmla="*/ 29 w 969"/>
                <a:gd name="T39" fmla="*/ 270 h 1693"/>
                <a:gd name="T40" fmla="*/ 34 w 969"/>
                <a:gd name="T41" fmla="*/ 970 h 1693"/>
                <a:gd name="T42" fmla="*/ 40 w 969"/>
                <a:gd name="T43" fmla="*/ 1665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9" h="1693">
                  <a:moveTo>
                    <a:pt x="957" y="1693"/>
                  </a:moveTo>
                  <a:cubicBezTo>
                    <a:pt x="12" y="1693"/>
                    <a:pt x="12" y="1693"/>
                    <a:pt x="12" y="1693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0" y="1492"/>
                    <a:pt x="8" y="1227"/>
                    <a:pt x="6" y="970"/>
                  </a:cubicBezTo>
                  <a:cubicBezTo>
                    <a:pt x="4" y="715"/>
                    <a:pt x="2" y="452"/>
                    <a:pt x="0" y="26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17" y="94"/>
                    <a:pt x="293" y="0"/>
                    <a:pt x="485" y="0"/>
                  </a:cubicBezTo>
                  <a:cubicBezTo>
                    <a:pt x="677" y="0"/>
                    <a:pt x="852" y="94"/>
                    <a:pt x="966" y="257"/>
                  </a:cubicBezTo>
                  <a:cubicBezTo>
                    <a:pt x="969" y="261"/>
                    <a:pt x="969" y="261"/>
                    <a:pt x="969" y="261"/>
                  </a:cubicBezTo>
                  <a:cubicBezTo>
                    <a:pt x="969" y="266"/>
                    <a:pt x="969" y="266"/>
                    <a:pt x="969" y="266"/>
                  </a:cubicBezTo>
                  <a:cubicBezTo>
                    <a:pt x="967" y="451"/>
                    <a:pt x="965" y="714"/>
                    <a:pt x="963" y="968"/>
                  </a:cubicBezTo>
                  <a:cubicBezTo>
                    <a:pt x="961" y="1225"/>
                    <a:pt x="959" y="1492"/>
                    <a:pt x="957" y="1679"/>
                  </a:cubicBezTo>
                  <a:lnTo>
                    <a:pt x="957" y="1693"/>
                  </a:lnTo>
                  <a:close/>
                  <a:moveTo>
                    <a:pt x="40" y="1665"/>
                  </a:moveTo>
                  <a:cubicBezTo>
                    <a:pt x="929" y="1665"/>
                    <a:pt x="929" y="1665"/>
                    <a:pt x="929" y="1665"/>
                  </a:cubicBezTo>
                  <a:cubicBezTo>
                    <a:pt x="931" y="1478"/>
                    <a:pt x="933" y="1219"/>
                    <a:pt x="935" y="968"/>
                  </a:cubicBezTo>
                  <a:cubicBezTo>
                    <a:pt x="937" y="716"/>
                    <a:pt x="939" y="455"/>
                    <a:pt x="941" y="270"/>
                  </a:cubicBezTo>
                  <a:cubicBezTo>
                    <a:pt x="832" y="116"/>
                    <a:pt x="666" y="28"/>
                    <a:pt x="485" y="28"/>
                  </a:cubicBezTo>
                  <a:cubicBezTo>
                    <a:pt x="303" y="28"/>
                    <a:pt x="137" y="116"/>
                    <a:pt x="29" y="270"/>
                  </a:cubicBezTo>
                  <a:cubicBezTo>
                    <a:pt x="30" y="456"/>
                    <a:pt x="32" y="717"/>
                    <a:pt x="34" y="970"/>
                  </a:cubicBezTo>
                  <a:cubicBezTo>
                    <a:pt x="36" y="1220"/>
                    <a:pt x="38" y="1479"/>
                    <a:pt x="40" y="166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6453188" y="1897063"/>
              <a:ext cx="931862" cy="2106613"/>
            </a:xfrm>
            <a:custGeom>
              <a:avLst/>
              <a:gdLst>
                <a:gd name="T0" fmla="*/ 404 w 404"/>
                <a:gd name="T1" fmla="*/ 193 h 913"/>
                <a:gd name="T2" fmla="*/ 202 w 404"/>
                <a:gd name="T3" fmla="*/ 0 h 913"/>
                <a:gd name="T4" fmla="*/ 0 w 404"/>
                <a:gd name="T5" fmla="*/ 193 h 913"/>
                <a:gd name="T6" fmla="*/ 119 w 404"/>
                <a:gd name="T7" fmla="*/ 402 h 913"/>
                <a:gd name="T8" fmla="*/ 45 w 404"/>
                <a:gd name="T9" fmla="*/ 913 h 913"/>
                <a:gd name="T10" fmla="*/ 391 w 404"/>
                <a:gd name="T11" fmla="*/ 913 h 913"/>
                <a:gd name="T12" fmla="*/ 291 w 404"/>
                <a:gd name="T13" fmla="*/ 399 h 913"/>
                <a:gd name="T14" fmla="*/ 404 w 404"/>
                <a:gd name="T15" fmla="*/ 19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913">
                  <a:moveTo>
                    <a:pt x="404" y="193"/>
                  </a:moveTo>
                  <a:cubicBezTo>
                    <a:pt x="404" y="86"/>
                    <a:pt x="309" y="0"/>
                    <a:pt x="202" y="0"/>
                  </a:cubicBezTo>
                  <a:cubicBezTo>
                    <a:pt x="95" y="0"/>
                    <a:pt x="0" y="86"/>
                    <a:pt x="0" y="193"/>
                  </a:cubicBezTo>
                  <a:cubicBezTo>
                    <a:pt x="0" y="309"/>
                    <a:pt x="54" y="371"/>
                    <a:pt x="119" y="402"/>
                  </a:cubicBezTo>
                  <a:cubicBezTo>
                    <a:pt x="45" y="913"/>
                    <a:pt x="45" y="913"/>
                    <a:pt x="45" y="913"/>
                  </a:cubicBezTo>
                  <a:cubicBezTo>
                    <a:pt x="391" y="913"/>
                    <a:pt x="391" y="913"/>
                    <a:pt x="391" y="9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353" y="367"/>
                    <a:pt x="404" y="292"/>
                    <a:pt x="404" y="19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6729413" y="2787651"/>
              <a:ext cx="2981325" cy="1423988"/>
            </a:xfrm>
            <a:custGeom>
              <a:avLst/>
              <a:gdLst>
                <a:gd name="T0" fmla="*/ 1285 w 1292"/>
                <a:gd name="T1" fmla="*/ 487 h 617"/>
                <a:gd name="T2" fmla="*/ 1263 w 1292"/>
                <a:gd name="T3" fmla="*/ 440 h 617"/>
                <a:gd name="T4" fmla="*/ 1228 w 1292"/>
                <a:gd name="T5" fmla="*/ 428 h 617"/>
                <a:gd name="T6" fmla="*/ 1090 w 1292"/>
                <a:gd name="T7" fmla="*/ 174 h 617"/>
                <a:gd name="T8" fmla="*/ 823 w 1292"/>
                <a:gd name="T9" fmla="*/ 282 h 617"/>
                <a:gd name="T10" fmla="*/ 61 w 1292"/>
                <a:gd name="T11" fmla="*/ 7 h 617"/>
                <a:gd name="T12" fmla="*/ 14 w 1292"/>
                <a:gd name="T13" fmla="*/ 29 h 617"/>
                <a:gd name="T14" fmla="*/ 36 w 1292"/>
                <a:gd name="T15" fmla="*/ 76 h 617"/>
                <a:gd name="T16" fmla="*/ 72 w 1292"/>
                <a:gd name="T17" fmla="*/ 89 h 617"/>
                <a:gd name="T18" fmla="*/ 7 w 1292"/>
                <a:gd name="T19" fmla="*/ 269 h 617"/>
                <a:gd name="T20" fmla="*/ 29 w 1292"/>
                <a:gd name="T21" fmla="*/ 316 h 617"/>
                <a:gd name="T22" fmla="*/ 76 w 1292"/>
                <a:gd name="T23" fmla="*/ 294 h 617"/>
                <a:gd name="T24" fmla="*/ 141 w 1292"/>
                <a:gd name="T25" fmla="*/ 113 h 617"/>
                <a:gd name="T26" fmla="*/ 173 w 1292"/>
                <a:gd name="T27" fmla="*/ 125 h 617"/>
                <a:gd name="T28" fmla="*/ 134 w 1292"/>
                <a:gd name="T29" fmla="*/ 233 h 617"/>
                <a:gd name="T30" fmla="*/ 156 w 1292"/>
                <a:gd name="T31" fmla="*/ 280 h 617"/>
                <a:gd name="T32" fmla="*/ 203 w 1292"/>
                <a:gd name="T33" fmla="*/ 258 h 617"/>
                <a:gd name="T34" fmla="*/ 242 w 1292"/>
                <a:gd name="T35" fmla="*/ 150 h 617"/>
                <a:gd name="T36" fmla="*/ 271 w 1292"/>
                <a:gd name="T37" fmla="*/ 160 h 617"/>
                <a:gd name="T38" fmla="*/ 203 w 1292"/>
                <a:gd name="T39" fmla="*/ 348 h 617"/>
                <a:gd name="T40" fmla="*/ 225 w 1292"/>
                <a:gd name="T41" fmla="*/ 395 h 617"/>
                <a:gd name="T42" fmla="*/ 272 w 1292"/>
                <a:gd name="T43" fmla="*/ 373 h 617"/>
                <a:gd name="T44" fmla="*/ 339 w 1292"/>
                <a:gd name="T45" fmla="*/ 185 h 617"/>
                <a:gd name="T46" fmla="*/ 802 w 1292"/>
                <a:gd name="T47" fmla="*/ 351 h 617"/>
                <a:gd name="T48" fmla="*/ 943 w 1292"/>
                <a:gd name="T49" fmla="*/ 582 h 617"/>
                <a:gd name="T50" fmla="*/ 1200 w 1292"/>
                <a:gd name="T51" fmla="*/ 495 h 617"/>
                <a:gd name="T52" fmla="*/ 1238 w 1292"/>
                <a:gd name="T53" fmla="*/ 509 h 617"/>
                <a:gd name="T54" fmla="*/ 1285 w 1292"/>
                <a:gd name="T55" fmla="*/ 487 h 617"/>
                <a:gd name="T56" fmla="*/ 1056 w 1292"/>
                <a:gd name="T57" fmla="*/ 392 h 617"/>
                <a:gd name="T58" fmla="*/ 1059 w 1292"/>
                <a:gd name="T59" fmla="*/ 438 h 617"/>
                <a:gd name="T60" fmla="*/ 982 w 1292"/>
                <a:gd name="T61" fmla="*/ 474 h 617"/>
                <a:gd name="T62" fmla="*/ 946 w 1292"/>
                <a:gd name="T63" fmla="*/ 398 h 617"/>
                <a:gd name="T64" fmla="*/ 978 w 1292"/>
                <a:gd name="T65" fmla="*/ 364 h 617"/>
                <a:gd name="T66" fmla="*/ 975 w 1292"/>
                <a:gd name="T67" fmla="*/ 318 h 617"/>
                <a:gd name="T68" fmla="*/ 1052 w 1292"/>
                <a:gd name="T69" fmla="*/ 282 h 617"/>
                <a:gd name="T70" fmla="*/ 1088 w 1292"/>
                <a:gd name="T71" fmla="*/ 358 h 617"/>
                <a:gd name="T72" fmla="*/ 1056 w 1292"/>
                <a:gd name="T73" fmla="*/ 39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2" h="617">
                  <a:moveTo>
                    <a:pt x="1285" y="487"/>
                  </a:moveTo>
                  <a:cubicBezTo>
                    <a:pt x="1292" y="468"/>
                    <a:pt x="1282" y="447"/>
                    <a:pt x="1263" y="440"/>
                  </a:cubicBezTo>
                  <a:cubicBezTo>
                    <a:pt x="1228" y="428"/>
                    <a:pt x="1228" y="428"/>
                    <a:pt x="1228" y="428"/>
                  </a:cubicBezTo>
                  <a:cubicBezTo>
                    <a:pt x="1253" y="322"/>
                    <a:pt x="1195" y="212"/>
                    <a:pt x="1090" y="174"/>
                  </a:cubicBezTo>
                  <a:cubicBezTo>
                    <a:pt x="986" y="136"/>
                    <a:pt x="871" y="184"/>
                    <a:pt x="823" y="282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42" y="0"/>
                    <a:pt x="21" y="10"/>
                    <a:pt x="14" y="29"/>
                  </a:cubicBezTo>
                  <a:cubicBezTo>
                    <a:pt x="7" y="48"/>
                    <a:pt x="17" y="69"/>
                    <a:pt x="36" y="76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88"/>
                    <a:pt x="10" y="309"/>
                    <a:pt x="29" y="316"/>
                  </a:cubicBezTo>
                  <a:cubicBezTo>
                    <a:pt x="48" y="323"/>
                    <a:pt x="69" y="313"/>
                    <a:pt x="76" y="294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27" y="252"/>
                    <a:pt x="137" y="273"/>
                    <a:pt x="156" y="280"/>
                  </a:cubicBezTo>
                  <a:cubicBezTo>
                    <a:pt x="175" y="287"/>
                    <a:pt x="196" y="277"/>
                    <a:pt x="203" y="258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196" y="367"/>
                    <a:pt x="206" y="388"/>
                    <a:pt x="225" y="395"/>
                  </a:cubicBezTo>
                  <a:cubicBezTo>
                    <a:pt x="244" y="401"/>
                    <a:pt x="265" y="392"/>
                    <a:pt x="272" y="373"/>
                  </a:cubicBezTo>
                  <a:cubicBezTo>
                    <a:pt x="339" y="185"/>
                    <a:pt x="339" y="185"/>
                    <a:pt x="339" y="185"/>
                  </a:cubicBezTo>
                  <a:cubicBezTo>
                    <a:pt x="802" y="351"/>
                    <a:pt x="802" y="351"/>
                    <a:pt x="802" y="351"/>
                  </a:cubicBezTo>
                  <a:cubicBezTo>
                    <a:pt x="790" y="450"/>
                    <a:pt x="846" y="547"/>
                    <a:pt x="943" y="582"/>
                  </a:cubicBezTo>
                  <a:cubicBezTo>
                    <a:pt x="1041" y="617"/>
                    <a:pt x="1146" y="578"/>
                    <a:pt x="1200" y="495"/>
                  </a:cubicBezTo>
                  <a:cubicBezTo>
                    <a:pt x="1238" y="509"/>
                    <a:pt x="1238" y="509"/>
                    <a:pt x="1238" y="509"/>
                  </a:cubicBezTo>
                  <a:cubicBezTo>
                    <a:pt x="1257" y="516"/>
                    <a:pt x="1278" y="506"/>
                    <a:pt x="1285" y="487"/>
                  </a:cubicBezTo>
                  <a:close/>
                  <a:moveTo>
                    <a:pt x="1056" y="392"/>
                  </a:moveTo>
                  <a:cubicBezTo>
                    <a:pt x="1063" y="406"/>
                    <a:pt x="1064" y="423"/>
                    <a:pt x="1059" y="438"/>
                  </a:cubicBezTo>
                  <a:cubicBezTo>
                    <a:pt x="1047" y="469"/>
                    <a:pt x="1013" y="486"/>
                    <a:pt x="982" y="474"/>
                  </a:cubicBezTo>
                  <a:cubicBezTo>
                    <a:pt x="951" y="463"/>
                    <a:pt x="935" y="429"/>
                    <a:pt x="946" y="398"/>
                  </a:cubicBezTo>
                  <a:cubicBezTo>
                    <a:pt x="952" y="382"/>
                    <a:pt x="964" y="370"/>
                    <a:pt x="978" y="364"/>
                  </a:cubicBezTo>
                  <a:cubicBezTo>
                    <a:pt x="971" y="350"/>
                    <a:pt x="969" y="333"/>
                    <a:pt x="975" y="318"/>
                  </a:cubicBezTo>
                  <a:cubicBezTo>
                    <a:pt x="986" y="287"/>
                    <a:pt x="1021" y="270"/>
                    <a:pt x="1052" y="282"/>
                  </a:cubicBezTo>
                  <a:cubicBezTo>
                    <a:pt x="1083" y="293"/>
                    <a:pt x="1099" y="327"/>
                    <a:pt x="1088" y="358"/>
                  </a:cubicBezTo>
                  <a:cubicBezTo>
                    <a:pt x="1082" y="374"/>
                    <a:pt x="1070" y="386"/>
                    <a:pt x="1056" y="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8621713" y="1733551"/>
              <a:ext cx="2859087" cy="3509963"/>
            </a:xfrm>
            <a:custGeom>
              <a:avLst/>
              <a:gdLst>
                <a:gd name="T0" fmla="*/ 1059 w 1239"/>
                <a:gd name="T1" fmla="*/ 1521 h 1521"/>
                <a:gd name="T2" fmla="*/ 665 w 1239"/>
                <a:gd name="T3" fmla="*/ 1413 h 1521"/>
                <a:gd name="T4" fmla="*/ 408 w 1239"/>
                <a:gd name="T5" fmla="*/ 1395 h 1521"/>
                <a:gd name="T6" fmla="*/ 21 w 1239"/>
                <a:gd name="T7" fmla="*/ 1099 h 1521"/>
                <a:gd name="T8" fmla="*/ 271 w 1239"/>
                <a:gd name="T9" fmla="*/ 1110 h 1521"/>
                <a:gd name="T10" fmla="*/ 612 w 1239"/>
                <a:gd name="T11" fmla="*/ 1074 h 1521"/>
                <a:gd name="T12" fmla="*/ 450 w 1239"/>
                <a:gd name="T13" fmla="*/ 691 h 1521"/>
                <a:gd name="T14" fmla="*/ 1 w 1239"/>
                <a:gd name="T15" fmla="*/ 549 h 1521"/>
                <a:gd name="T16" fmla="*/ 648 w 1239"/>
                <a:gd name="T17" fmla="*/ 582 h 1521"/>
                <a:gd name="T18" fmla="*/ 589 w 1239"/>
                <a:gd name="T19" fmla="*/ 445 h 1521"/>
                <a:gd name="T20" fmla="*/ 467 w 1239"/>
                <a:gd name="T21" fmla="*/ 145 h 1521"/>
                <a:gd name="T22" fmla="*/ 796 w 1239"/>
                <a:gd name="T23" fmla="*/ 504 h 1521"/>
                <a:gd name="T24" fmla="*/ 749 w 1239"/>
                <a:gd name="T25" fmla="*/ 70 h 1521"/>
                <a:gd name="T26" fmla="*/ 954 w 1239"/>
                <a:gd name="T27" fmla="*/ 547 h 1521"/>
                <a:gd name="T28" fmla="*/ 1028 w 1239"/>
                <a:gd name="T29" fmla="*/ 140 h 1521"/>
                <a:gd name="T30" fmla="*/ 1085 w 1239"/>
                <a:gd name="T31" fmla="*/ 624 h 1521"/>
                <a:gd name="T32" fmla="*/ 1049 w 1239"/>
                <a:gd name="T33" fmla="*/ 908 h 1521"/>
                <a:gd name="T34" fmla="*/ 1239 w 1239"/>
                <a:gd name="T35" fmla="*/ 1347 h 1521"/>
                <a:gd name="T36" fmla="*/ 1059 w 1239"/>
                <a:gd name="T37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9" h="1521">
                  <a:moveTo>
                    <a:pt x="1059" y="1521"/>
                  </a:moveTo>
                  <a:cubicBezTo>
                    <a:pt x="979" y="1407"/>
                    <a:pt x="821" y="1410"/>
                    <a:pt x="665" y="1413"/>
                  </a:cubicBezTo>
                  <a:cubicBezTo>
                    <a:pt x="574" y="1415"/>
                    <a:pt x="483" y="1416"/>
                    <a:pt x="408" y="1395"/>
                  </a:cubicBezTo>
                  <a:cubicBezTo>
                    <a:pt x="205" y="1338"/>
                    <a:pt x="40" y="1234"/>
                    <a:pt x="21" y="1099"/>
                  </a:cubicBezTo>
                  <a:cubicBezTo>
                    <a:pt x="2" y="964"/>
                    <a:pt x="135" y="987"/>
                    <a:pt x="271" y="1110"/>
                  </a:cubicBezTo>
                  <a:cubicBezTo>
                    <a:pt x="409" y="1235"/>
                    <a:pt x="565" y="1150"/>
                    <a:pt x="612" y="1074"/>
                  </a:cubicBezTo>
                  <a:cubicBezTo>
                    <a:pt x="676" y="972"/>
                    <a:pt x="635" y="757"/>
                    <a:pt x="450" y="691"/>
                  </a:cubicBezTo>
                  <a:cubicBezTo>
                    <a:pt x="302" y="639"/>
                    <a:pt x="3" y="730"/>
                    <a:pt x="1" y="549"/>
                  </a:cubicBezTo>
                  <a:cubicBezTo>
                    <a:pt x="0" y="408"/>
                    <a:pt x="497" y="354"/>
                    <a:pt x="648" y="582"/>
                  </a:cubicBezTo>
                  <a:cubicBezTo>
                    <a:pt x="648" y="582"/>
                    <a:pt x="629" y="522"/>
                    <a:pt x="589" y="445"/>
                  </a:cubicBezTo>
                  <a:cubicBezTo>
                    <a:pt x="528" y="328"/>
                    <a:pt x="351" y="213"/>
                    <a:pt x="467" y="145"/>
                  </a:cubicBezTo>
                  <a:cubicBezTo>
                    <a:pt x="594" y="70"/>
                    <a:pt x="786" y="384"/>
                    <a:pt x="796" y="504"/>
                  </a:cubicBezTo>
                  <a:cubicBezTo>
                    <a:pt x="774" y="297"/>
                    <a:pt x="644" y="120"/>
                    <a:pt x="749" y="70"/>
                  </a:cubicBezTo>
                  <a:cubicBezTo>
                    <a:pt x="899" y="0"/>
                    <a:pt x="959" y="390"/>
                    <a:pt x="954" y="547"/>
                  </a:cubicBezTo>
                  <a:cubicBezTo>
                    <a:pt x="984" y="304"/>
                    <a:pt x="928" y="144"/>
                    <a:pt x="1028" y="140"/>
                  </a:cubicBezTo>
                  <a:cubicBezTo>
                    <a:pt x="1145" y="135"/>
                    <a:pt x="1092" y="548"/>
                    <a:pt x="1085" y="624"/>
                  </a:cubicBezTo>
                  <a:cubicBezTo>
                    <a:pt x="1077" y="703"/>
                    <a:pt x="1059" y="801"/>
                    <a:pt x="1049" y="908"/>
                  </a:cubicBezTo>
                  <a:cubicBezTo>
                    <a:pt x="1029" y="1117"/>
                    <a:pt x="1154" y="1286"/>
                    <a:pt x="1239" y="1347"/>
                  </a:cubicBezTo>
                  <a:cubicBezTo>
                    <a:pt x="1059" y="1521"/>
                    <a:pt x="1059" y="1521"/>
                    <a:pt x="1059" y="152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0931525" y="4729163"/>
              <a:ext cx="549275" cy="514350"/>
            </a:xfrm>
            <a:custGeom>
              <a:avLst/>
              <a:gdLst>
                <a:gd name="T0" fmla="*/ 184 w 238"/>
                <a:gd name="T1" fmla="*/ 0 h 223"/>
                <a:gd name="T2" fmla="*/ 0 w 238"/>
                <a:gd name="T3" fmla="*/ 167 h 223"/>
                <a:gd name="T4" fmla="*/ 58 w 238"/>
                <a:gd name="T5" fmla="*/ 223 h 223"/>
                <a:gd name="T6" fmla="*/ 238 w 238"/>
                <a:gd name="T7" fmla="*/ 49 h 223"/>
                <a:gd name="T8" fmla="*/ 184 w 238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23">
                  <a:moveTo>
                    <a:pt x="184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22" y="182"/>
                    <a:pt x="41" y="200"/>
                    <a:pt x="58" y="223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21" y="37"/>
                    <a:pt x="203" y="20"/>
                    <a:pt x="18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0931525" y="4730751"/>
              <a:ext cx="741362" cy="704850"/>
            </a:xfrm>
            <a:custGeom>
              <a:avLst/>
              <a:gdLst>
                <a:gd name="T0" fmla="*/ 467 w 467"/>
                <a:gd name="T1" fmla="*/ 95 h 444"/>
                <a:gd name="T2" fmla="*/ 362 w 467"/>
                <a:gd name="T3" fmla="*/ 0 h 444"/>
                <a:gd name="T4" fmla="*/ 0 w 467"/>
                <a:gd name="T5" fmla="*/ 336 h 444"/>
                <a:gd name="T6" fmla="*/ 90 w 467"/>
                <a:gd name="T7" fmla="*/ 444 h 444"/>
                <a:gd name="T8" fmla="*/ 467 w 467"/>
                <a:gd name="T9" fmla="*/ 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444">
                  <a:moveTo>
                    <a:pt x="467" y="95"/>
                  </a:moveTo>
                  <a:lnTo>
                    <a:pt x="362" y="0"/>
                  </a:lnTo>
                  <a:lnTo>
                    <a:pt x="0" y="336"/>
                  </a:lnTo>
                  <a:lnTo>
                    <a:pt x="90" y="444"/>
                  </a:lnTo>
                  <a:lnTo>
                    <a:pt x="467" y="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11017250" y="4802188"/>
              <a:ext cx="1176337" cy="1939925"/>
            </a:xfrm>
            <a:custGeom>
              <a:avLst/>
              <a:gdLst>
                <a:gd name="T0" fmla="*/ 741 w 741"/>
                <a:gd name="T1" fmla="*/ 328 h 1222"/>
                <a:gd name="T2" fmla="*/ 436 w 741"/>
                <a:gd name="T3" fmla="*/ 0 h 1222"/>
                <a:gd name="T4" fmla="*/ 0 w 741"/>
                <a:gd name="T5" fmla="*/ 412 h 1222"/>
                <a:gd name="T6" fmla="*/ 741 w 741"/>
                <a:gd name="T7" fmla="*/ 1222 h 1222"/>
                <a:gd name="T8" fmla="*/ 741 w 741"/>
                <a:gd name="T9" fmla="*/ 328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1222">
                  <a:moveTo>
                    <a:pt x="741" y="328"/>
                  </a:moveTo>
                  <a:lnTo>
                    <a:pt x="436" y="0"/>
                  </a:lnTo>
                  <a:lnTo>
                    <a:pt x="0" y="412"/>
                  </a:lnTo>
                  <a:lnTo>
                    <a:pt x="741" y="1222"/>
                  </a:lnTo>
                  <a:lnTo>
                    <a:pt x="741" y="3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1366500" y="5508626"/>
              <a:ext cx="134937" cy="138113"/>
            </a:xfrm>
            <a:custGeom>
              <a:avLst/>
              <a:gdLst>
                <a:gd name="T0" fmla="*/ 29 w 59"/>
                <a:gd name="T1" fmla="*/ 59 h 60"/>
                <a:gd name="T2" fmla="*/ 0 w 59"/>
                <a:gd name="T3" fmla="*/ 30 h 60"/>
                <a:gd name="T4" fmla="*/ 30 w 59"/>
                <a:gd name="T5" fmla="*/ 1 h 60"/>
                <a:gd name="T6" fmla="*/ 59 w 59"/>
                <a:gd name="T7" fmla="*/ 31 h 60"/>
                <a:gd name="T8" fmla="*/ 29 w 59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59"/>
                  </a:moveTo>
                  <a:cubicBezTo>
                    <a:pt x="13" y="59"/>
                    <a:pt x="0" y="46"/>
                    <a:pt x="0" y="30"/>
                  </a:cubicBezTo>
                  <a:cubicBezTo>
                    <a:pt x="0" y="13"/>
                    <a:pt x="14" y="0"/>
                    <a:pt x="30" y="1"/>
                  </a:cubicBezTo>
                  <a:cubicBezTo>
                    <a:pt x="46" y="1"/>
                    <a:pt x="59" y="14"/>
                    <a:pt x="59" y="31"/>
                  </a:cubicBezTo>
                  <a:cubicBezTo>
                    <a:pt x="58" y="47"/>
                    <a:pt x="45" y="60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1564937" y="5741988"/>
              <a:ext cx="138112" cy="136525"/>
            </a:xfrm>
            <a:custGeom>
              <a:avLst/>
              <a:gdLst>
                <a:gd name="T0" fmla="*/ 29 w 60"/>
                <a:gd name="T1" fmla="*/ 59 h 59"/>
                <a:gd name="T2" fmla="*/ 1 w 60"/>
                <a:gd name="T3" fmla="*/ 29 h 59"/>
                <a:gd name="T4" fmla="*/ 31 w 60"/>
                <a:gd name="T5" fmla="*/ 0 h 59"/>
                <a:gd name="T6" fmla="*/ 59 w 60"/>
                <a:gd name="T7" fmla="*/ 30 h 59"/>
                <a:gd name="T8" fmla="*/ 29 w 6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59"/>
                  </a:moveTo>
                  <a:cubicBezTo>
                    <a:pt x="13" y="58"/>
                    <a:pt x="0" y="45"/>
                    <a:pt x="1" y="29"/>
                  </a:cubicBezTo>
                  <a:cubicBezTo>
                    <a:pt x="1" y="12"/>
                    <a:pt x="14" y="0"/>
                    <a:pt x="31" y="0"/>
                  </a:cubicBezTo>
                  <a:cubicBezTo>
                    <a:pt x="47" y="0"/>
                    <a:pt x="60" y="14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2353" y="1337582"/>
            <a:ext cx="4668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5110163" y="3898901"/>
            <a:ext cx="2109787" cy="1074738"/>
          </a:xfrm>
          <a:custGeom>
            <a:avLst/>
            <a:gdLst>
              <a:gd name="T0" fmla="*/ 906 w 914"/>
              <a:gd name="T1" fmla="*/ 466 h 466"/>
              <a:gd name="T2" fmla="*/ 912 w 914"/>
              <a:gd name="T3" fmla="*/ 437 h 466"/>
              <a:gd name="T4" fmla="*/ 882 w 914"/>
              <a:gd name="T5" fmla="*/ 349 h 466"/>
              <a:gd name="T6" fmla="*/ 801 w 914"/>
              <a:gd name="T7" fmla="*/ 308 h 466"/>
              <a:gd name="T8" fmla="*/ 793 w 914"/>
              <a:gd name="T9" fmla="*/ 309 h 466"/>
              <a:gd name="T10" fmla="*/ 758 w 914"/>
              <a:gd name="T11" fmla="*/ 208 h 466"/>
              <a:gd name="T12" fmla="*/ 731 w 914"/>
              <a:gd name="T13" fmla="*/ 184 h 466"/>
              <a:gd name="T14" fmla="*/ 664 w 914"/>
              <a:gd name="T15" fmla="*/ 161 h 466"/>
              <a:gd name="T16" fmla="*/ 628 w 914"/>
              <a:gd name="T17" fmla="*/ 163 h 466"/>
              <a:gd name="T18" fmla="*/ 611 w 914"/>
              <a:gd name="T19" fmla="*/ 167 h 466"/>
              <a:gd name="T20" fmla="*/ 612 w 914"/>
              <a:gd name="T21" fmla="*/ 162 h 466"/>
              <a:gd name="T22" fmla="*/ 597 w 914"/>
              <a:gd name="T23" fmla="*/ 86 h 466"/>
              <a:gd name="T24" fmla="*/ 546 w 914"/>
              <a:gd name="T25" fmla="*/ 27 h 466"/>
              <a:gd name="T26" fmla="*/ 512 w 914"/>
              <a:gd name="T27" fmla="*/ 10 h 466"/>
              <a:gd name="T28" fmla="*/ 436 w 914"/>
              <a:gd name="T29" fmla="*/ 5 h 466"/>
              <a:gd name="T30" fmla="*/ 436 w 914"/>
              <a:gd name="T31" fmla="*/ 5 h 466"/>
              <a:gd name="T32" fmla="*/ 398 w 914"/>
              <a:gd name="T33" fmla="*/ 17 h 466"/>
              <a:gd name="T34" fmla="*/ 340 w 914"/>
              <a:gd name="T35" fmla="*/ 68 h 466"/>
              <a:gd name="T36" fmla="*/ 323 w 914"/>
              <a:gd name="T37" fmla="*/ 102 h 466"/>
              <a:gd name="T38" fmla="*/ 317 w 914"/>
              <a:gd name="T39" fmla="*/ 178 h 466"/>
              <a:gd name="T40" fmla="*/ 317 w 914"/>
              <a:gd name="T41" fmla="*/ 178 h 466"/>
              <a:gd name="T42" fmla="*/ 325 w 914"/>
              <a:gd name="T43" fmla="*/ 206 h 466"/>
              <a:gd name="T44" fmla="*/ 279 w 914"/>
              <a:gd name="T45" fmla="*/ 192 h 466"/>
              <a:gd name="T46" fmla="*/ 248 w 914"/>
              <a:gd name="T47" fmla="*/ 194 h 466"/>
              <a:gd name="T48" fmla="*/ 192 w 914"/>
              <a:gd name="T49" fmla="*/ 221 h 466"/>
              <a:gd name="T50" fmla="*/ 153 w 914"/>
              <a:gd name="T51" fmla="*/ 295 h 466"/>
              <a:gd name="T52" fmla="*/ 136 w 914"/>
              <a:gd name="T53" fmla="*/ 293 h 466"/>
              <a:gd name="T54" fmla="*/ 103 w 914"/>
              <a:gd name="T55" fmla="*/ 294 h 466"/>
              <a:gd name="T56" fmla="*/ 43 w 914"/>
              <a:gd name="T57" fmla="*/ 324 h 466"/>
              <a:gd name="T58" fmla="*/ 1 w 914"/>
              <a:gd name="T59" fmla="*/ 408 h 466"/>
              <a:gd name="T60" fmla="*/ 11 w 914"/>
              <a:gd name="T61" fmla="*/ 466 h 466"/>
              <a:gd name="T62" fmla="*/ 906 w 914"/>
              <a:gd name="T63" fmla="*/ 46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4" h="466">
                <a:moveTo>
                  <a:pt x="906" y="466"/>
                </a:moveTo>
                <a:cubicBezTo>
                  <a:pt x="909" y="457"/>
                  <a:pt x="911" y="447"/>
                  <a:pt x="912" y="437"/>
                </a:cubicBezTo>
                <a:cubicBezTo>
                  <a:pt x="914" y="405"/>
                  <a:pt x="903" y="373"/>
                  <a:pt x="882" y="349"/>
                </a:cubicBezTo>
                <a:cubicBezTo>
                  <a:pt x="863" y="327"/>
                  <a:pt x="831" y="307"/>
                  <a:pt x="801" y="308"/>
                </a:cubicBezTo>
                <a:cubicBezTo>
                  <a:pt x="798" y="308"/>
                  <a:pt x="796" y="309"/>
                  <a:pt x="793" y="309"/>
                </a:cubicBezTo>
                <a:cubicBezTo>
                  <a:pt x="795" y="272"/>
                  <a:pt x="782" y="235"/>
                  <a:pt x="758" y="208"/>
                </a:cubicBezTo>
                <a:cubicBezTo>
                  <a:pt x="749" y="200"/>
                  <a:pt x="740" y="192"/>
                  <a:pt x="731" y="184"/>
                </a:cubicBezTo>
                <a:cubicBezTo>
                  <a:pt x="711" y="171"/>
                  <a:pt x="688" y="163"/>
                  <a:pt x="664" y="161"/>
                </a:cubicBezTo>
                <a:cubicBezTo>
                  <a:pt x="652" y="162"/>
                  <a:pt x="640" y="162"/>
                  <a:pt x="628" y="163"/>
                </a:cubicBezTo>
                <a:cubicBezTo>
                  <a:pt x="622" y="164"/>
                  <a:pt x="617" y="166"/>
                  <a:pt x="611" y="167"/>
                </a:cubicBezTo>
                <a:cubicBezTo>
                  <a:pt x="611" y="166"/>
                  <a:pt x="611" y="164"/>
                  <a:pt x="612" y="162"/>
                </a:cubicBezTo>
                <a:cubicBezTo>
                  <a:pt x="614" y="135"/>
                  <a:pt x="609" y="110"/>
                  <a:pt x="597" y="86"/>
                </a:cubicBezTo>
                <a:cubicBezTo>
                  <a:pt x="585" y="62"/>
                  <a:pt x="568" y="42"/>
                  <a:pt x="546" y="27"/>
                </a:cubicBezTo>
                <a:cubicBezTo>
                  <a:pt x="534" y="22"/>
                  <a:pt x="523" y="16"/>
                  <a:pt x="512" y="10"/>
                </a:cubicBezTo>
                <a:cubicBezTo>
                  <a:pt x="487" y="2"/>
                  <a:pt x="462" y="0"/>
                  <a:pt x="436" y="5"/>
                </a:cubicBezTo>
                <a:cubicBezTo>
                  <a:pt x="436" y="5"/>
                  <a:pt x="436" y="5"/>
                  <a:pt x="436" y="5"/>
                </a:cubicBezTo>
                <a:cubicBezTo>
                  <a:pt x="423" y="9"/>
                  <a:pt x="411" y="13"/>
                  <a:pt x="398" y="17"/>
                </a:cubicBezTo>
                <a:cubicBezTo>
                  <a:pt x="374" y="29"/>
                  <a:pt x="354" y="46"/>
                  <a:pt x="340" y="68"/>
                </a:cubicBezTo>
                <a:cubicBezTo>
                  <a:pt x="334" y="80"/>
                  <a:pt x="328" y="91"/>
                  <a:pt x="323" y="102"/>
                </a:cubicBezTo>
                <a:cubicBezTo>
                  <a:pt x="314" y="127"/>
                  <a:pt x="312" y="152"/>
                  <a:pt x="317" y="178"/>
                </a:cubicBezTo>
                <a:cubicBezTo>
                  <a:pt x="317" y="178"/>
                  <a:pt x="317" y="178"/>
                  <a:pt x="317" y="178"/>
                </a:cubicBezTo>
                <a:cubicBezTo>
                  <a:pt x="319" y="188"/>
                  <a:pt x="322" y="197"/>
                  <a:pt x="325" y="206"/>
                </a:cubicBezTo>
                <a:cubicBezTo>
                  <a:pt x="311" y="198"/>
                  <a:pt x="295" y="194"/>
                  <a:pt x="279" y="192"/>
                </a:cubicBezTo>
                <a:cubicBezTo>
                  <a:pt x="269" y="193"/>
                  <a:pt x="259" y="193"/>
                  <a:pt x="248" y="194"/>
                </a:cubicBezTo>
                <a:cubicBezTo>
                  <a:pt x="227" y="198"/>
                  <a:pt x="208" y="207"/>
                  <a:pt x="192" y="221"/>
                </a:cubicBezTo>
                <a:cubicBezTo>
                  <a:pt x="171" y="240"/>
                  <a:pt x="157" y="267"/>
                  <a:pt x="153" y="295"/>
                </a:cubicBezTo>
                <a:cubicBezTo>
                  <a:pt x="147" y="294"/>
                  <a:pt x="142" y="293"/>
                  <a:pt x="136" y="293"/>
                </a:cubicBezTo>
                <a:cubicBezTo>
                  <a:pt x="125" y="293"/>
                  <a:pt x="114" y="294"/>
                  <a:pt x="103" y="294"/>
                </a:cubicBezTo>
                <a:cubicBezTo>
                  <a:pt x="81" y="299"/>
                  <a:pt x="61" y="308"/>
                  <a:pt x="43" y="324"/>
                </a:cubicBezTo>
                <a:cubicBezTo>
                  <a:pt x="19" y="345"/>
                  <a:pt x="4" y="376"/>
                  <a:pt x="1" y="408"/>
                </a:cubicBezTo>
                <a:cubicBezTo>
                  <a:pt x="0" y="428"/>
                  <a:pt x="3" y="448"/>
                  <a:pt x="11" y="466"/>
                </a:cubicBezTo>
                <a:lnTo>
                  <a:pt x="906" y="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6831013" y="4211638"/>
            <a:ext cx="1803400" cy="928688"/>
          </a:xfrm>
          <a:custGeom>
            <a:avLst/>
            <a:gdLst>
              <a:gd name="T0" fmla="*/ 775 w 781"/>
              <a:gd name="T1" fmla="*/ 370 h 402"/>
              <a:gd name="T2" fmla="*/ 703 w 781"/>
              <a:gd name="T3" fmla="*/ 288 h 402"/>
              <a:gd name="T4" fmla="*/ 645 w 781"/>
              <a:gd name="T5" fmla="*/ 196 h 402"/>
              <a:gd name="T6" fmla="*/ 619 w 781"/>
              <a:gd name="T7" fmla="*/ 182 h 402"/>
              <a:gd name="T8" fmla="*/ 591 w 781"/>
              <a:gd name="T9" fmla="*/ 127 h 402"/>
              <a:gd name="T10" fmla="*/ 568 w 781"/>
              <a:gd name="T11" fmla="*/ 106 h 402"/>
              <a:gd name="T12" fmla="*/ 509 w 781"/>
              <a:gd name="T13" fmla="*/ 86 h 402"/>
              <a:gd name="T14" fmla="*/ 477 w 781"/>
              <a:gd name="T15" fmla="*/ 88 h 402"/>
              <a:gd name="T16" fmla="*/ 473 w 781"/>
              <a:gd name="T17" fmla="*/ 89 h 402"/>
              <a:gd name="T18" fmla="*/ 447 w 781"/>
              <a:gd name="T19" fmla="*/ 37 h 402"/>
              <a:gd name="T20" fmla="*/ 425 w 781"/>
              <a:gd name="T21" fmla="*/ 18 h 402"/>
              <a:gd name="T22" fmla="*/ 372 w 781"/>
              <a:gd name="T23" fmla="*/ 0 h 402"/>
              <a:gd name="T24" fmla="*/ 343 w 781"/>
              <a:gd name="T25" fmla="*/ 2 h 402"/>
              <a:gd name="T26" fmla="*/ 290 w 781"/>
              <a:gd name="T27" fmla="*/ 27 h 402"/>
              <a:gd name="T28" fmla="*/ 253 w 781"/>
              <a:gd name="T29" fmla="*/ 102 h 402"/>
              <a:gd name="T30" fmla="*/ 255 w 781"/>
              <a:gd name="T31" fmla="*/ 130 h 402"/>
              <a:gd name="T32" fmla="*/ 236 w 781"/>
              <a:gd name="T33" fmla="*/ 131 h 402"/>
              <a:gd name="T34" fmla="*/ 182 w 781"/>
              <a:gd name="T35" fmla="*/ 157 h 402"/>
              <a:gd name="T36" fmla="*/ 145 w 781"/>
              <a:gd name="T37" fmla="*/ 233 h 402"/>
              <a:gd name="T38" fmla="*/ 149 w 781"/>
              <a:gd name="T39" fmla="*/ 274 h 402"/>
              <a:gd name="T40" fmla="*/ 65 w 781"/>
              <a:gd name="T41" fmla="*/ 297 h 402"/>
              <a:gd name="T42" fmla="*/ 1 w 781"/>
              <a:gd name="T43" fmla="*/ 402 h 402"/>
              <a:gd name="T44" fmla="*/ 781 w 781"/>
              <a:gd name="T45" fmla="*/ 402 h 402"/>
              <a:gd name="T46" fmla="*/ 775 w 781"/>
              <a:gd name="T47" fmla="*/ 37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1" h="402">
                <a:moveTo>
                  <a:pt x="775" y="370"/>
                </a:moveTo>
                <a:cubicBezTo>
                  <a:pt x="766" y="333"/>
                  <a:pt x="737" y="305"/>
                  <a:pt x="703" y="288"/>
                </a:cubicBezTo>
                <a:cubicBezTo>
                  <a:pt x="698" y="251"/>
                  <a:pt x="677" y="217"/>
                  <a:pt x="645" y="196"/>
                </a:cubicBezTo>
                <a:cubicBezTo>
                  <a:pt x="637" y="190"/>
                  <a:pt x="628" y="186"/>
                  <a:pt x="619" y="182"/>
                </a:cubicBezTo>
                <a:cubicBezTo>
                  <a:pt x="614" y="161"/>
                  <a:pt x="605" y="143"/>
                  <a:pt x="591" y="127"/>
                </a:cubicBezTo>
                <a:cubicBezTo>
                  <a:pt x="583" y="120"/>
                  <a:pt x="575" y="113"/>
                  <a:pt x="568" y="106"/>
                </a:cubicBezTo>
                <a:cubicBezTo>
                  <a:pt x="550" y="94"/>
                  <a:pt x="531" y="88"/>
                  <a:pt x="509" y="86"/>
                </a:cubicBezTo>
                <a:cubicBezTo>
                  <a:pt x="499" y="86"/>
                  <a:pt x="488" y="87"/>
                  <a:pt x="477" y="88"/>
                </a:cubicBezTo>
                <a:cubicBezTo>
                  <a:pt x="475" y="88"/>
                  <a:pt x="474" y="89"/>
                  <a:pt x="473" y="89"/>
                </a:cubicBezTo>
                <a:cubicBezTo>
                  <a:pt x="469" y="70"/>
                  <a:pt x="460" y="52"/>
                  <a:pt x="447" y="37"/>
                </a:cubicBezTo>
                <a:cubicBezTo>
                  <a:pt x="440" y="31"/>
                  <a:pt x="433" y="25"/>
                  <a:pt x="425" y="18"/>
                </a:cubicBezTo>
                <a:cubicBezTo>
                  <a:pt x="409" y="8"/>
                  <a:pt x="391" y="2"/>
                  <a:pt x="372" y="0"/>
                </a:cubicBezTo>
                <a:cubicBezTo>
                  <a:pt x="363" y="1"/>
                  <a:pt x="353" y="1"/>
                  <a:pt x="343" y="2"/>
                </a:cubicBezTo>
                <a:cubicBezTo>
                  <a:pt x="323" y="5"/>
                  <a:pt x="306" y="14"/>
                  <a:pt x="290" y="27"/>
                </a:cubicBezTo>
                <a:cubicBezTo>
                  <a:pt x="269" y="46"/>
                  <a:pt x="255" y="74"/>
                  <a:pt x="253" y="102"/>
                </a:cubicBezTo>
                <a:cubicBezTo>
                  <a:pt x="252" y="112"/>
                  <a:pt x="253" y="121"/>
                  <a:pt x="255" y="130"/>
                </a:cubicBezTo>
                <a:cubicBezTo>
                  <a:pt x="248" y="131"/>
                  <a:pt x="242" y="131"/>
                  <a:pt x="236" y="131"/>
                </a:cubicBezTo>
                <a:cubicBezTo>
                  <a:pt x="216" y="135"/>
                  <a:pt x="198" y="144"/>
                  <a:pt x="182" y="157"/>
                </a:cubicBezTo>
                <a:cubicBezTo>
                  <a:pt x="161" y="177"/>
                  <a:pt x="147" y="204"/>
                  <a:pt x="145" y="233"/>
                </a:cubicBezTo>
                <a:cubicBezTo>
                  <a:pt x="144" y="247"/>
                  <a:pt x="145" y="261"/>
                  <a:pt x="149" y="274"/>
                </a:cubicBezTo>
                <a:cubicBezTo>
                  <a:pt x="120" y="278"/>
                  <a:pt x="92" y="284"/>
                  <a:pt x="65" y="297"/>
                </a:cubicBezTo>
                <a:cubicBezTo>
                  <a:pt x="24" y="315"/>
                  <a:pt x="0" y="359"/>
                  <a:pt x="1" y="402"/>
                </a:cubicBezTo>
                <a:cubicBezTo>
                  <a:pt x="781" y="402"/>
                  <a:pt x="781" y="402"/>
                  <a:pt x="781" y="402"/>
                </a:cubicBezTo>
                <a:cubicBezTo>
                  <a:pt x="780" y="391"/>
                  <a:pt x="779" y="380"/>
                  <a:pt x="775" y="3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9771062" y="1160463"/>
            <a:ext cx="1168400" cy="531813"/>
          </a:xfrm>
          <a:custGeom>
            <a:avLst/>
            <a:gdLst>
              <a:gd name="T0" fmla="*/ 200 w 506"/>
              <a:gd name="T1" fmla="*/ 0 h 230"/>
              <a:gd name="T2" fmla="*/ 105 w 506"/>
              <a:gd name="T3" fmla="*/ 82 h 230"/>
              <a:gd name="T4" fmla="*/ 105 w 506"/>
              <a:gd name="T5" fmla="*/ 93 h 230"/>
              <a:gd name="T6" fmla="*/ 54 w 506"/>
              <a:gd name="T7" fmla="*/ 152 h 230"/>
              <a:gd name="T8" fmla="*/ 55 w 506"/>
              <a:gd name="T9" fmla="*/ 171 h 230"/>
              <a:gd name="T10" fmla="*/ 20 w 506"/>
              <a:gd name="T11" fmla="*/ 190 h 230"/>
              <a:gd name="T12" fmla="*/ 0 w 506"/>
              <a:gd name="T13" fmla="*/ 230 h 230"/>
              <a:gd name="T14" fmla="*/ 502 w 506"/>
              <a:gd name="T15" fmla="*/ 230 h 230"/>
              <a:gd name="T16" fmla="*/ 502 w 506"/>
              <a:gd name="T17" fmla="*/ 223 h 230"/>
              <a:gd name="T18" fmla="*/ 425 w 506"/>
              <a:gd name="T19" fmla="*/ 133 h 230"/>
              <a:gd name="T20" fmla="*/ 425 w 506"/>
              <a:gd name="T21" fmla="*/ 133 h 230"/>
              <a:gd name="T22" fmla="*/ 382 w 506"/>
              <a:gd name="T23" fmla="*/ 133 h 230"/>
              <a:gd name="T24" fmla="*/ 366 w 506"/>
              <a:gd name="T25" fmla="*/ 108 h 230"/>
              <a:gd name="T26" fmla="*/ 347 w 506"/>
              <a:gd name="T27" fmla="*/ 92 h 230"/>
              <a:gd name="T28" fmla="*/ 301 w 506"/>
              <a:gd name="T29" fmla="*/ 76 h 230"/>
              <a:gd name="T30" fmla="*/ 281 w 506"/>
              <a:gd name="T31" fmla="*/ 77 h 230"/>
              <a:gd name="T32" fmla="*/ 200 w 506"/>
              <a:gd name="T3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6" h="230">
                <a:moveTo>
                  <a:pt x="200" y="0"/>
                </a:moveTo>
                <a:cubicBezTo>
                  <a:pt x="152" y="0"/>
                  <a:pt x="109" y="31"/>
                  <a:pt x="105" y="82"/>
                </a:cubicBezTo>
                <a:cubicBezTo>
                  <a:pt x="105" y="86"/>
                  <a:pt x="105" y="90"/>
                  <a:pt x="105" y="93"/>
                </a:cubicBezTo>
                <a:cubicBezTo>
                  <a:pt x="78" y="100"/>
                  <a:pt x="56" y="121"/>
                  <a:pt x="54" y="152"/>
                </a:cubicBezTo>
                <a:cubicBezTo>
                  <a:pt x="53" y="158"/>
                  <a:pt x="54" y="164"/>
                  <a:pt x="55" y="171"/>
                </a:cubicBezTo>
                <a:cubicBezTo>
                  <a:pt x="42" y="175"/>
                  <a:pt x="30" y="182"/>
                  <a:pt x="20" y="190"/>
                </a:cubicBezTo>
                <a:cubicBezTo>
                  <a:pt x="8" y="200"/>
                  <a:pt x="1" y="215"/>
                  <a:pt x="0" y="230"/>
                </a:cubicBezTo>
                <a:cubicBezTo>
                  <a:pt x="502" y="230"/>
                  <a:pt x="502" y="230"/>
                  <a:pt x="502" y="230"/>
                </a:cubicBezTo>
                <a:cubicBezTo>
                  <a:pt x="502" y="228"/>
                  <a:pt x="502" y="226"/>
                  <a:pt x="502" y="223"/>
                </a:cubicBezTo>
                <a:cubicBezTo>
                  <a:pt x="506" y="180"/>
                  <a:pt x="471" y="133"/>
                  <a:pt x="425" y="133"/>
                </a:cubicBezTo>
                <a:cubicBezTo>
                  <a:pt x="425" y="133"/>
                  <a:pt x="425" y="133"/>
                  <a:pt x="425" y="133"/>
                </a:cubicBezTo>
                <a:cubicBezTo>
                  <a:pt x="410" y="133"/>
                  <a:pt x="396" y="133"/>
                  <a:pt x="382" y="133"/>
                </a:cubicBezTo>
                <a:cubicBezTo>
                  <a:pt x="378" y="124"/>
                  <a:pt x="372" y="115"/>
                  <a:pt x="366" y="108"/>
                </a:cubicBezTo>
                <a:cubicBezTo>
                  <a:pt x="359" y="102"/>
                  <a:pt x="353" y="97"/>
                  <a:pt x="347" y="92"/>
                </a:cubicBezTo>
                <a:cubicBezTo>
                  <a:pt x="333" y="82"/>
                  <a:pt x="318" y="77"/>
                  <a:pt x="301" y="76"/>
                </a:cubicBezTo>
                <a:cubicBezTo>
                  <a:pt x="294" y="76"/>
                  <a:pt x="288" y="77"/>
                  <a:pt x="281" y="77"/>
                </a:cubicBezTo>
                <a:cubicBezTo>
                  <a:pt x="275" y="38"/>
                  <a:pt x="242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5576888" y="6002338"/>
            <a:ext cx="982662" cy="447675"/>
          </a:xfrm>
          <a:custGeom>
            <a:avLst/>
            <a:gdLst>
              <a:gd name="T0" fmla="*/ 258 w 426"/>
              <a:gd name="T1" fmla="*/ 0 h 194"/>
              <a:gd name="T2" fmla="*/ 189 w 426"/>
              <a:gd name="T3" fmla="*/ 65 h 194"/>
              <a:gd name="T4" fmla="*/ 172 w 426"/>
              <a:gd name="T5" fmla="*/ 64 h 194"/>
              <a:gd name="T6" fmla="*/ 134 w 426"/>
              <a:gd name="T7" fmla="*/ 77 h 194"/>
              <a:gd name="T8" fmla="*/ 118 w 426"/>
              <a:gd name="T9" fmla="*/ 91 h 194"/>
              <a:gd name="T10" fmla="*/ 104 w 426"/>
              <a:gd name="T11" fmla="*/ 112 h 194"/>
              <a:gd name="T12" fmla="*/ 68 w 426"/>
              <a:gd name="T13" fmla="*/ 112 h 194"/>
              <a:gd name="T14" fmla="*/ 68 w 426"/>
              <a:gd name="T15" fmla="*/ 112 h 194"/>
              <a:gd name="T16" fmla="*/ 2 w 426"/>
              <a:gd name="T17" fmla="*/ 188 h 194"/>
              <a:gd name="T18" fmla="*/ 3 w 426"/>
              <a:gd name="T19" fmla="*/ 194 h 194"/>
              <a:gd name="T20" fmla="*/ 426 w 426"/>
              <a:gd name="T21" fmla="*/ 194 h 194"/>
              <a:gd name="T22" fmla="*/ 410 w 426"/>
              <a:gd name="T23" fmla="*/ 161 h 194"/>
              <a:gd name="T24" fmla="*/ 380 w 426"/>
              <a:gd name="T25" fmla="*/ 144 h 194"/>
              <a:gd name="T26" fmla="*/ 381 w 426"/>
              <a:gd name="T27" fmla="*/ 128 h 194"/>
              <a:gd name="T28" fmla="*/ 338 w 426"/>
              <a:gd name="T29" fmla="*/ 79 h 194"/>
              <a:gd name="T30" fmla="*/ 338 w 426"/>
              <a:gd name="T31" fmla="*/ 69 h 194"/>
              <a:gd name="T32" fmla="*/ 258 w 426"/>
              <a:gd name="T3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6" h="194">
                <a:moveTo>
                  <a:pt x="258" y="0"/>
                </a:moveTo>
                <a:cubicBezTo>
                  <a:pt x="222" y="0"/>
                  <a:pt x="194" y="32"/>
                  <a:pt x="189" y="65"/>
                </a:cubicBezTo>
                <a:cubicBezTo>
                  <a:pt x="184" y="65"/>
                  <a:pt x="178" y="64"/>
                  <a:pt x="172" y="64"/>
                </a:cubicBezTo>
                <a:cubicBezTo>
                  <a:pt x="158" y="65"/>
                  <a:pt x="145" y="69"/>
                  <a:pt x="134" y="77"/>
                </a:cubicBezTo>
                <a:cubicBezTo>
                  <a:pt x="128" y="82"/>
                  <a:pt x="123" y="86"/>
                  <a:pt x="118" y="91"/>
                </a:cubicBezTo>
                <a:cubicBezTo>
                  <a:pt x="112" y="97"/>
                  <a:pt x="108" y="105"/>
                  <a:pt x="104" y="112"/>
                </a:cubicBezTo>
                <a:cubicBezTo>
                  <a:pt x="92" y="112"/>
                  <a:pt x="80" y="112"/>
                  <a:pt x="68" y="112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29" y="112"/>
                  <a:pt x="0" y="152"/>
                  <a:pt x="2" y="188"/>
                </a:cubicBezTo>
                <a:cubicBezTo>
                  <a:pt x="3" y="190"/>
                  <a:pt x="3" y="192"/>
                  <a:pt x="3" y="194"/>
                </a:cubicBezTo>
                <a:cubicBezTo>
                  <a:pt x="426" y="194"/>
                  <a:pt x="426" y="194"/>
                  <a:pt x="426" y="194"/>
                </a:cubicBezTo>
                <a:cubicBezTo>
                  <a:pt x="425" y="181"/>
                  <a:pt x="420" y="169"/>
                  <a:pt x="410" y="161"/>
                </a:cubicBezTo>
                <a:cubicBezTo>
                  <a:pt x="401" y="153"/>
                  <a:pt x="391" y="148"/>
                  <a:pt x="380" y="144"/>
                </a:cubicBezTo>
                <a:cubicBezTo>
                  <a:pt x="381" y="139"/>
                  <a:pt x="381" y="133"/>
                  <a:pt x="381" y="128"/>
                </a:cubicBezTo>
                <a:cubicBezTo>
                  <a:pt x="379" y="102"/>
                  <a:pt x="361" y="85"/>
                  <a:pt x="338" y="79"/>
                </a:cubicBezTo>
                <a:cubicBezTo>
                  <a:pt x="338" y="75"/>
                  <a:pt x="338" y="72"/>
                  <a:pt x="338" y="69"/>
                </a:cubicBezTo>
                <a:cubicBezTo>
                  <a:pt x="334" y="26"/>
                  <a:pt x="298" y="0"/>
                  <a:pt x="258" y="0"/>
                </a:cubicBezTo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8828087" y="5691188"/>
            <a:ext cx="1033462" cy="549275"/>
          </a:xfrm>
          <a:custGeom>
            <a:avLst/>
            <a:gdLst>
              <a:gd name="T0" fmla="*/ 236 w 448"/>
              <a:gd name="T1" fmla="*/ 0 h 238"/>
              <a:gd name="T2" fmla="*/ 214 w 448"/>
              <a:gd name="T3" fmla="*/ 1 h 238"/>
              <a:gd name="T4" fmla="*/ 174 w 448"/>
              <a:gd name="T5" fmla="*/ 21 h 238"/>
              <a:gd name="T6" fmla="*/ 146 w 448"/>
              <a:gd name="T7" fmla="*/ 76 h 238"/>
              <a:gd name="T8" fmla="*/ 69 w 448"/>
              <a:gd name="T9" fmla="*/ 148 h 238"/>
              <a:gd name="T10" fmla="*/ 74 w 448"/>
              <a:gd name="T11" fmla="*/ 180 h 238"/>
              <a:gd name="T12" fmla="*/ 58 w 448"/>
              <a:gd name="T13" fmla="*/ 181 h 238"/>
              <a:gd name="T14" fmla="*/ 39 w 448"/>
              <a:gd name="T15" fmla="*/ 187 h 238"/>
              <a:gd name="T16" fmla="*/ 11 w 448"/>
              <a:gd name="T17" fmla="*/ 213 h 238"/>
              <a:gd name="T18" fmla="*/ 2 w 448"/>
              <a:gd name="T19" fmla="*/ 229 h 238"/>
              <a:gd name="T20" fmla="*/ 0 w 448"/>
              <a:gd name="T21" fmla="*/ 238 h 238"/>
              <a:gd name="T22" fmla="*/ 439 w 448"/>
              <a:gd name="T23" fmla="*/ 238 h 238"/>
              <a:gd name="T24" fmla="*/ 442 w 448"/>
              <a:gd name="T25" fmla="*/ 231 h 238"/>
              <a:gd name="T26" fmla="*/ 445 w 448"/>
              <a:gd name="T27" fmla="*/ 183 h 238"/>
              <a:gd name="T28" fmla="*/ 436 w 448"/>
              <a:gd name="T29" fmla="*/ 156 h 238"/>
              <a:gd name="T30" fmla="*/ 422 w 448"/>
              <a:gd name="T31" fmla="*/ 134 h 238"/>
              <a:gd name="T32" fmla="*/ 382 w 448"/>
              <a:gd name="T33" fmla="*/ 107 h 238"/>
              <a:gd name="T34" fmla="*/ 351 w 448"/>
              <a:gd name="T35" fmla="*/ 102 h 238"/>
              <a:gd name="T36" fmla="*/ 334 w 448"/>
              <a:gd name="T37" fmla="*/ 104 h 238"/>
              <a:gd name="T38" fmla="*/ 309 w 448"/>
              <a:gd name="T39" fmla="*/ 112 h 238"/>
              <a:gd name="T40" fmla="*/ 314 w 448"/>
              <a:gd name="T41" fmla="*/ 90 h 238"/>
              <a:gd name="T42" fmla="*/ 293 w 448"/>
              <a:gd name="T43" fmla="*/ 28 h 238"/>
              <a:gd name="T44" fmla="*/ 276 w 448"/>
              <a:gd name="T45" fmla="*/ 14 h 238"/>
              <a:gd name="T46" fmla="*/ 236 w 448"/>
              <a:gd name="T4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8" h="238">
                <a:moveTo>
                  <a:pt x="236" y="0"/>
                </a:moveTo>
                <a:cubicBezTo>
                  <a:pt x="229" y="0"/>
                  <a:pt x="221" y="0"/>
                  <a:pt x="214" y="1"/>
                </a:cubicBezTo>
                <a:cubicBezTo>
                  <a:pt x="199" y="4"/>
                  <a:pt x="186" y="10"/>
                  <a:pt x="174" y="21"/>
                </a:cubicBezTo>
                <a:cubicBezTo>
                  <a:pt x="158" y="35"/>
                  <a:pt x="148" y="55"/>
                  <a:pt x="146" y="76"/>
                </a:cubicBezTo>
                <a:cubicBezTo>
                  <a:pt x="106" y="79"/>
                  <a:pt x="72" y="106"/>
                  <a:pt x="69" y="148"/>
                </a:cubicBezTo>
                <a:cubicBezTo>
                  <a:pt x="68" y="159"/>
                  <a:pt x="70" y="170"/>
                  <a:pt x="74" y="180"/>
                </a:cubicBezTo>
                <a:cubicBezTo>
                  <a:pt x="68" y="180"/>
                  <a:pt x="63" y="181"/>
                  <a:pt x="58" y="181"/>
                </a:cubicBezTo>
                <a:cubicBezTo>
                  <a:pt x="52" y="183"/>
                  <a:pt x="46" y="185"/>
                  <a:pt x="39" y="187"/>
                </a:cubicBezTo>
                <a:cubicBezTo>
                  <a:pt x="28" y="193"/>
                  <a:pt x="18" y="202"/>
                  <a:pt x="11" y="213"/>
                </a:cubicBezTo>
                <a:cubicBezTo>
                  <a:pt x="8" y="218"/>
                  <a:pt x="5" y="224"/>
                  <a:pt x="2" y="229"/>
                </a:cubicBezTo>
                <a:cubicBezTo>
                  <a:pt x="1" y="232"/>
                  <a:pt x="1" y="235"/>
                  <a:pt x="0" y="238"/>
                </a:cubicBezTo>
                <a:cubicBezTo>
                  <a:pt x="439" y="238"/>
                  <a:pt x="439" y="238"/>
                  <a:pt x="439" y="238"/>
                </a:cubicBezTo>
                <a:cubicBezTo>
                  <a:pt x="440" y="235"/>
                  <a:pt x="441" y="233"/>
                  <a:pt x="442" y="231"/>
                </a:cubicBezTo>
                <a:cubicBezTo>
                  <a:pt x="447" y="215"/>
                  <a:pt x="448" y="199"/>
                  <a:pt x="445" y="183"/>
                </a:cubicBezTo>
                <a:cubicBezTo>
                  <a:pt x="443" y="173"/>
                  <a:pt x="440" y="164"/>
                  <a:pt x="436" y="156"/>
                </a:cubicBezTo>
                <a:cubicBezTo>
                  <a:pt x="433" y="148"/>
                  <a:pt x="428" y="141"/>
                  <a:pt x="422" y="134"/>
                </a:cubicBezTo>
                <a:cubicBezTo>
                  <a:pt x="410" y="121"/>
                  <a:pt x="398" y="114"/>
                  <a:pt x="382" y="107"/>
                </a:cubicBezTo>
                <a:cubicBezTo>
                  <a:pt x="372" y="104"/>
                  <a:pt x="361" y="102"/>
                  <a:pt x="351" y="102"/>
                </a:cubicBezTo>
                <a:cubicBezTo>
                  <a:pt x="345" y="102"/>
                  <a:pt x="340" y="103"/>
                  <a:pt x="334" y="104"/>
                </a:cubicBezTo>
                <a:cubicBezTo>
                  <a:pt x="325" y="105"/>
                  <a:pt x="317" y="108"/>
                  <a:pt x="309" y="112"/>
                </a:cubicBezTo>
                <a:cubicBezTo>
                  <a:pt x="312" y="105"/>
                  <a:pt x="313" y="98"/>
                  <a:pt x="314" y="90"/>
                </a:cubicBezTo>
                <a:cubicBezTo>
                  <a:pt x="316" y="68"/>
                  <a:pt x="308" y="45"/>
                  <a:pt x="293" y="28"/>
                </a:cubicBezTo>
                <a:cubicBezTo>
                  <a:pt x="287" y="23"/>
                  <a:pt x="282" y="18"/>
                  <a:pt x="276" y="14"/>
                </a:cubicBezTo>
                <a:cubicBezTo>
                  <a:pt x="264" y="6"/>
                  <a:pt x="251" y="1"/>
                  <a:pt x="236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2353" y="2452149"/>
            <a:ext cx="45330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324 L -0.25 0.00324 " pathEditMode="relative" rAng="0" ptsTypes="AA">
                                      <p:cBhvr>
                                        <p:cTn id="10" dur="3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3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34" grpId="0" animBg="1"/>
      <p:bldP spid="35" grpId="0" animBg="1"/>
      <p:bldP spid="36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AvantGarde Bk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PRATAP PADHY</cp:lastModifiedBy>
  <cp:revision>48</cp:revision>
  <dcterms:created xsi:type="dcterms:W3CDTF">2015-03-02T17:35:10Z</dcterms:created>
  <dcterms:modified xsi:type="dcterms:W3CDTF">2023-08-02T15:56:49Z</dcterms:modified>
</cp:coreProperties>
</file>