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74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Diagram For PowerPoint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45709" y="1175411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37121" y="1175411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7301494" y="3436420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5400000">
            <a:off x="7301494" y="272783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5042206" y="4979313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 rot="10800000">
            <a:off x="5750794" y="4979313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16200000">
            <a:off x="3486421" y="2718304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 rot="16200000">
            <a:off x="3486421" y="342689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712675" y="1849314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400000">
            <a:off x="6766336" y="2902915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 rot="10800000">
            <a:off x="5714456" y="3943683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 rot="16200000">
            <a:off x="4660796" y="2890082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06898" y="2895889"/>
            <a:ext cx="1785359" cy="17853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109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4109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46241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6241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29662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9662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687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687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29662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9662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87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687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84109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4109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46241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41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8" name="Rectangle 137"/>
          <p:cNvSpPr/>
          <p:nvPr/>
        </p:nvSpPr>
        <p:spPr>
          <a:xfrm rot="2360821">
            <a:off x="5261224" y="151235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 rot="2360821">
            <a:off x="6682306" y="1520060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 rot="2360821">
            <a:off x="5976194" y="2223123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2360821">
            <a:off x="8230125" y="306304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 rot="2360821">
            <a:off x="7546840" y="3790715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 rot="2360821">
            <a:off x="8239767" y="448321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 rot="2360821">
            <a:off x="5976194" y="5313001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 rot="2360821">
            <a:off x="6682307" y="6017030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 rot="2360821">
            <a:off x="5261225" y="601111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2360821">
            <a:off x="4462357" y="3790715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2360821">
            <a:off x="3723709" y="3063049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 rot="2360821">
            <a:off x="3733351" y="4483218"/>
            <a:ext cx="957858" cy="61267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10800000">
            <a:off x="6505689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6689482" y="5864225"/>
            <a:ext cx="245087" cy="347836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96275" y="5023763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Oval 39"/>
          <p:cNvSpPr/>
          <p:nvPr/>
        </p:nvSpPr>
        <p:spPr>
          <a:xfrm rot="10800000">
            <a:off x="5092545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231546" y="5877469"/>
            <a:ext cx="334670" cy="321349"/>
            <a:chOff x="4616450" y="4732338"/>
            <a:chExt cx="638175" cy="612774"/>
          </a:xfrm>
          <a:solidFill>
            <a:schemeClr val="accent2">
              <a:lumMod val="75000"/>
            </a:schemeClr>
          </a:solidFill>
        </p:grpSpPr>
        <p:sp>
          <p:nvSpPr>
            <p:cNvPr id="119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rot="16200000">
            <a:off x="3536782" y="4181788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69287" y="4313499"/>
            <a:ext cx="347663" cy="349250"/>
            <a:chOff x="4276725" y="4691063"/>
            <a:chExt cx="347663" cy="349250"/>
          </a:xfrm>
          <a:solidFill>
            <a:schemeClr val="accent3"/>
          </a:solidFill>
        </p:grpSpPr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244825" y="347237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3" name="Oval 32"/>
          <p:cNvSpPr/>
          <p:nvPr/>
        </p:nvSpPr>
        <p:spPr>
          <a:xfrm rot="16200000">
            <a:off x="3536782" y="276864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654926" y="2888030"/>
            <a:ext cx="376386" cy="373901"/>
            <a:chOff x="5509038" y="2829908"/>
            <a:chExt cx="376386" cy="373901"/>
          </a:xfrm>
          <a:solidFill>
            <a:schemeClr val="accent6"/>
          </a:solidFill>
        </p:grpSpPr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 rot="5400000">
            <a:off x="8053987" y="418893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163156" y="4333243"/>
            <a:ext cx="394334" cy="324057"/>
            <a:chOff x="7000875" y="2609851"/>
            <a:chExt cx="481013" cy="395288"/>
          </a:xfrm>
          <a:solidFill>
            <a:schemeClr val="bg2">
              <a:lumMod val="75000"/>
            </a:schemeClr>
          </a:solidFill>
        </p:grpSpPr>
        <p:sp>
          <p:nvSpPr>
            <p:cNvPr id="10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8053987" y="2775791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189531" y="2910174"/>
            <a:ext cx="341584" cy="343907"/>
            <a:chOff x="7156450" y="2708275"/>
            <a:chExt cx="233363" cy="234950"/>
          </a:xfrm>
          <a:solidFill>
            <a:schemeClr val="accent1">
              <a:lumMod val="75000"/>
            </a:schemeClr>
          </a:solidFill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794493" y="193381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Oval 15"/>
          <p:cNvSpPr/>
          <p:nvPr/>
        </p:nvSpPr>
        <p:spPr>
          <a:xfrm>
            <a:off x="6498223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12"/>
          <p:cNvSpPr>
            <a:spLocks noEditPoints="1"/>
          </p:cNvSpPr>
          <p:nvPr/>
        </p:nvSpPr>
        <p:spPr bwMode="auto">
          <a:xfrm>
            <a:off x="6635074" y="1397596"/>
            <a:ext cx="338970" cy="269024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5079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226141" y="1350548"/>
            <a:ext cx="330548" cy="363120"/>
            <a:chOff x="4776788" y="2243138"/>
            <a:chExt cx="434976" cy="477838"/>
          </a:xfrm>
          <a:solidFill>
            <a:schemeClr val="bg1">
              <a:lumMod val="50000"/>
            </a:schemeClr>
          </a:solidFill>
        </p:grpSpPr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 rot="2360821">
            <a:off x="5994226" y="3570815"/>
            <a:ext cx="1578937" cy="15384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71000">
                <a:schemeClr val="tx1">
                  <a:alpha val="1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35361" y="3024353"/>
            <a:ext cx="1528432" cy="1528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0"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7" name="Freeform 63"/>
          <p:cNvSpPr>
            <a:spLocks noEditPoints="1"/>
          </p:cNvSpPr>
          <p:nvPr/>
        </p:nvSpPr>
        <p:spPr bwMode="auto">
          <a:xfrm>
            <a:off x="5712174" y="3191701"/>
            <a:ext cx="774808" cy="782256"/>
          </a:xfrm>
          <a:custGeom>
            <a:avLst/>
            <a:gdLst>
              <a:gd name="T0" fmla="*/ 3028 w 3428"/>
              <a:gd name="T1" fmla="*/ 2848 h 3463"/>
              <a:gd name="T2" fmla="*/ 2671 w 3428"/>
              <a:gd name="T3" fmla="*/ 3174 h 3463"/>
              <a:gd name="T4" fmla="*/ 2232 w 3428"/>
              <a:gd name="T5" fmla="*/ 3388 h 3463"/>
              <a:gd name="T6" fmla="*/ 2328 w 3428"/>
              <a:gd name="T7" fmla="*/ 3157 h 3463"/>
              <a:gd name="T8" fmla="*/ 2508 w 3428"/>
              <a:gd name="T9" fmla="*/ 2712 h 3463"/>
              <a:gd name="T10" fmla="*/ 2333 w 3428"/>
              <a:gd name="T11" fmla="*/ 2790 h 3463"/>
              <a:gd name="T12" fmla="*/ 2157 w 3428"/>
              <a:gd name="T13" fmla="*/ 3164 h 3463"/>
              <a:gd name="T14" fmla="*/ 1934 w 3428"/>
              <a:gd name="T15" fmla="*/ 3399 h 3463"/>
              <a:gd name="T16" fmla="*/ 1041 w 3428"/>
              <a:gd name="T17" fmla="*/ 2608 h 3463"/>
              <a:gd name="T18" fmla="*/ 1494 w 3428"/>
              <a:gd name="T19" fmla="*/ 3399 h 3463"/>
              <a:gd name="T20" fmla="*/ 1272 w 3428"/>
              <a:gd name="T21" fmla="*/ 3163 h 3463"/>
              <a:gd name="T22" fmla="*/ 1095 w 3428"/>
              <a:gd name="T23" fmla="*/ 2790 h 3463"/>
              <a:gd name="T24" fmla="*/ 920 w 3428"/>
              <a:gd name="T25" fmla="*/ 2712 h 3463"/>
              <a:gd name="T26" fmla="*/ 1102 w 3428"/>
              <a:gd name="T27" fmla="*/ 3157 h 3463"/>
              <a:gd name="T28" fmla="*/ 1196 w 3428"/>
              <a:gd name="T29" fmla="*/ 3388 h 3463"/>
              <a:gd name="T30" fmla="*/ 758 w 3428"/>
              <a:gd name="T31" fmla="*/ 3174 h 3463"/>
              <a:gd name="T32" fmla="*/ 401 w 3428"/>
              <a:gd name="T33" fmla="*/ 2848 h 3463"/>
              <a:gd name="T34" fmla="*/ 3428 w 3428"/>
              <a:gd name="T35" fmla="*/ 1802 h 3463"/>
              <a:gd name="T36" fmla="*/ 3340 w 3428"/>
              <a:gd name="T37" fmla="*/ 2287 h 3463"/>
              <a:gd name="T38" fmla="*/ 2601 w 3428"/>
              <a:gd name="T39" fmla="*/ 2256 h 3463"/>
              <a:gd name="T40" fmla="*/ 1784 w 3428"/>
              <a:gd name="T41" fmla="*/ 1802 h 3463"/>
              <a:gd name="T42" fmla="*/ 2458 w 3428"/>
              <a:gd name="T43" fmla="*/ 2256 h 3463"/>
              <a:gd name="T44" fmla="*/ 936 w 3428"/>
              <a:gd name="T45" fmla="*/ 1802 h 3463"/>
              <a:gd name="T46" fmla="*/ 971 w 3428"/>
              <a:gd name="T47" fmla="*/ 2256 h 3463"/>
              <a:gd name="T48" fmla="*/ 0 w 3428"/>
              <a:gd name="T49" fmla="*/ 1802 h 3463"/>
              <a:gd name="T50" fmla="*/ 827 w 3428"/>
              <a:gd name="T51" fmla="*/ 2256 h 3463"/>
              <a:gd name="T52" fmla="*/ 88 w 3428"/>
              <a:gd name="T53" fmla="*/ 2287 h 3463"/>
              <a:gd name="T54" fmla="*/ 0 w 3428"/>
              <a:gd name="T55" fmla="*/ 1802 h 3463"/>
              <a:gd name="T56" fmla="*/ 3369 w 3428"/>
              <a:gd name="T57" fmla="*/ 1269 h 3463"/>
              <a:gd name="T58" fmla="*/ 2634 w 3428"/>
              <a:gd name="T59" fmla="*/ 1660 h 3463"/>
              <a:gd name="T60" fmla="*/ 2586 w 3428"/>
              <a:gd name="T61" fmla="*/ 1100 h 3463"/>
              <a:gd name="T62" fmla="*/ 2458 w 3428"/>
              <a:gd name="T63" fmla="*/ 1206 h 3463"/>
              <a:gd name="T64" fmla="*/ 1784 w 3428"/>
              <a:gd name="T65" fmla="*/ 1660 h 3463"/>
              <a:gd name="T66" fmla="*/ 936 w 3428"/>
              <a:gd name="T67" fmla="*/ 1660 h 3463"/>
              <a:gd name="T68" fmla="*/ 988 w 3428"/>
              <a:gd name="T69" fmla="*/ 1099 h 3463"/>
              <a:gd name="T70" fmla="*/ 827 w 3428"/>
              <a:gd name="T71" fmla="*/ 1206 h 3463"/>
              <a:gd name="T72" fmla="*/ 0 w 3428"/>
              <a:gd name="T73" fmla="*/ 1660 h 3463"/>
              <a:gd name="T74" fmla="*/ 88 w 3428"/>
              <a:gd name="T75" fmla="*/ 1175 h 3463"/>
              <a:gd name="T76" fmla="*/ 2325 w 3428"/>
              <a:gd name="T77" fmla="*/ 108 h 3463"/>
              <a:gd name="T78" fmla="*/ 2749 w 3428"/>
              <a:gd name="T79" fmla="*/ 346 h 3463"/>
              <a:gd name="T80" fmla="*/ 3089 w 3428"/>
              <a:gd name="T81" fmla="*/ 691 h 3463"/>
              <a:gd name="T82" fmla="*/ 2478 w 3428"/>
              <a:gd name="T83" fmla="*/ 651 h 3463"/>
              <a:gd name="T84" fmla="*/ 2283 w 3428"/>
              <a:gd name="T85" fmla="*/ 232 h 3463"/>
              <a:gd name="T86" fmla="*/ 1241 w 3428"/>
              <a:gd name="T87" fmla="*/ 103 h 3463"/>
              <a:gd name="T88" fmla="*/ 1021 w 3428"/>
              <a:gd name="T89" fmla="*/ 468 h 3463"/>
              <a:gd name="T90" fmla="*/ 234 w 3428"/>
              <a:gd name="T91" fmla="*/ 854 h 3463"/>
              <a:gd name="T92" fmla="*/ 532 w 3428"/>
              <a:gd name="T93" fmla="*/ 472 h 3463"/>
              <a:gd name="T94" fmla="*/ 925 w 3428"/>
              <a:gd name="T95" fmla="*/ 188 h 3463"/>
              <a:gd name="T96" fmla="*/ 1784 w 3428"/>
              <a:gd name="T97" fmla="*/ 0 h 3463"/>
              <a:gd name="T98" fmla="*/ 2028 w 3428"/>
              <a:gd name="T99" fmla="*/ 140 h 3463"/>
              <a:gd name="T100" fmla="*/ 2234 w 3428"/>
              <a:gd name="T101" fmla="*/ 435 h 3463"/>
              <a:gd name="T102" fmla="*/ 2388 w 3428"/>
              <a:gd name="T103" fmla="*/ 854 h 3463"/>
              <a:gd name="T104" fmla="*/ 1041 w 3428"/>
              <a:gd name="T105" fmla="*/ 854 h 3463"/>
              <a:gd name="T106" fmla="*/ 1195 w 3428"/>
              <a:gd name="T107" fmla="*/ 434 h 3463"/>
              <a:gd name="T108" fmla="*/ 1401 w 3428"/>
              <a:gd name="T109" fmla="*/ 140 h 3463"/>
              <a:gd name="T110" fmla="*/ 1644 w 3428"/>
              <a:gd name="T111" fmla="*/ 0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8" h="3463">
                <a:moveTo>
                  <a:pt x="2536" y="2608"/>
                </a:moveTo>
                <a:lnTo>
                  <a:pt x="3196" y="2608"/>
                </a:lnTo>
                <a:lnTo>
                  <a:pt x="3145" y="2692"/>
                </a:lnTo>
                <a:lnTo>
                  <a:pt x="3088" y="2772"/>
                </a:lnTo>
                <a:lnTo>
                  <a:pt x="3028" y="2848"/>
                </a:lnTo>
                <a:lnTo>
                  <a:pt x="2964" y="2922"/>
                </a:lnTo>
                <a:lnTo>
                  <a:pt x="2896" y="2991"/>
                </a:lnTo>
                <a:lnTo>
                  <a:pt x="2824" y="3056"/>
                </a:lnTo>
                <a:lnTo>
                  <a:pt x="2749" y="3118"/>
                </a:lnTo>
                <a:lnTo>
                  <a:pt x="2671" y="3174"/>
                </a:lnTo>
                <a:lnTo>
                  <a:pt x="2588" y="3227"/>
                </a:lnTo>
                <a:lnTo>
                  <a:pt x="2504" y="3274"/>
                </a:lnTo>
                <a:lnTo>
                  <a:pt x="2416" y="3317"/>
                </a:lnTo>
                <a:lnTo>
                  <a:pt x="2325" y="3355"/>
                </a:lnTo>
                <a:lnTo>
                  <a:pt x="2232" y="3388"/>
                </a:lnTo>
                <a:lnTo>
                  <a:pt x="2137" y="3416"/>
                </a:lnTo>
                <a:lnTo>
                  <a:pt x="2187" y="3360"/>
                </a:lnTo>
                <a:lnTo>
                  <a:pt x="2236" y="3298"/>
                </a:lnTo>
                <a:lnTo>
                  <a:pt x="2283" y="3231"/>
                </a:lnTo>
                <a:lnTo>
                  <a:pt x="2328" y="3157"/>
                </a:lnTo>
                <a:lnTo>
                  <a:pt x="2369" y="3079"/>
                </a:lnTo>
                <a:lnTo>
                  <a:pt x="2408" y="2994"/>
                </a:lnTo>
                <a:lnTo>
                  <a:pt x="2444" y="2905"/>
                </a:lnTo>
                <a:lnTo>
                  <a:pt x="2478" y="2811"/>
                </a:lnTo>
                <a:lnTo>
                  <a:pt x="2508" y="2712"/>
                </a:lnTo>
                <a:lnTo>
                  <a:pt x="2536" y="2608"/>
                </a:lnTo>
                <a:close/>
                <a:moveTo>
                  <a:pt x="1784" y="2608"/>
                </a:moveTo>
                <a:lnTo>
                  <a:pt x="2388" y="2608"/>
                </a:lnTo>
                <a:lnTo>
                  <a:pt x="2362" y="2702"/>
                </a:lnTo>
                <a:lnTo>
                  <a:pt x="2333" y="2790"/>
                </a:lnTo>
                <a:lnTo>
                  <a:pt x="2303" y="2875"/>
                </a:lnTo>
                <a:lnTo>
                  <a:pt x="2269" y="2954"/>
                </a:lnTo>
                <a:lnTo>
                  <a:pt x="2234" y="3029"/>
                </a:lnTo>
                <a:lnTo>
                  <a:pt x="2196" y="3099"/>
                </a:lnTo>
                <a:lnTo>
                  <a:pt x="2157" y="3164"/>
                </a:lnTo>
                <a:lnTo>
                  <a:pt x="2116" y="3222"/>
                </a:lnTo>
                <a:lnTo>
                  <a:pt x="2072" y="3276"/>
                </a:lnTo>
                <a:lnTo>
                  <a:pt x="2028" y="3323"/>
                </a:lnTo>
                <a:lnTo>
                  <a:pt x="1982" y="3365"/>
                </a:lnTo>
                <a:lnTo>
                  <a:pt x="1934" y="3399"/>
                </a:lnTo>
                <a:lnTo>
                  <a:pt x="1885" y="3428"/>
                </a:lnTo>
                <a:lnTo>
                  <a:pt x="1835" y="3449"/>
                </a:lnTo>
                <a:lnTo>
                  <a:pt x="1784" y="3463"/>
                </a:lnTo>
                <a:lnTo>
                  <a:pt x="1784" y="2608"/>
                </a:lnTo>
                <a:close/>
                <a:moveTo>
                  <a:pt x="1041" y="2608"/>
                </a:moveTo>
                <a:lnTo>
                  <a:pt x="1644" y="2608"/>
                </a:lnTo>
                <a:lnTo>
                  <a:pt x="1644" y="3462"/>
                </a:lnTo>
                <a:lnTo>
                  <a:pt x="1593" y="3449"/>
                </a:lnTo>
                <a:lnTo>
                  <a:pt x="1543" y="3427"/>
                </a:lnTo>
                <a:lnTo>
                  <a:pt x="1494" y="3399"/>
                </a:lnTo>
                <a:lnTo>
                  <a:pt x="1447" y="3364"/>
                </a:lnTo>
                <a:lnTo>
                  <a:pt x="1401" y="3323"/>
                </a:lnTo>
                <a:lnTo>
                  <a:pt x="1356" y="3276"/>
                </a:lnTo>
                <a:lnTo>
                  <a:pt x="1314" y="3222"/>
                </a:lnTo>
                <a:lnTo>
                  <a:pt x="1272" y="3163"/>
                </a:lnTo>
                <a:lnTo>
                  <a:pt x="1233" y="3099"/>
                </a:lnTo>
                <a:lnTo>
                  <a:pt x="1195" y="3029"/>
                </a:lnTo>
                <a:lnTo>
                  <a:pt x="1160" y="2954"/>
                </a:lnTo>
                <a:lnTo>
                  <a:pt x="1127" y="2875"/>
                </a:lnTo>
                <a:lnTo>
                  <a:pt x="1095" y="2790"/>
                </a:lnTo>
                <a:lnTo>
                  <a:pt x="1067" y="2702"/>
                </a:lnTo>
                <a:lnTo>
                  <a:pt x="1041" y="2608"/>
                </a:lnTo>
                <a:close/>
                <a:moveTo>
                  <a:pt x="234" y="2608"/>
                </a:moveTo>
                <a:lnTo>
                  <a:pt x="893" y="2608"/>
                </a:lnTo>
                <a:lnTo>
                  <a:pt x="920" y="2712"/>
                </a:lnTo>
                <a:lnTo>
                  <a:pt x="952" y="2811"/>
                </a:lnTo>
                <a:lnTo>
                  <a:pt x="986" y="2905"/>
                </a:lnTo>
                <a:lnTo>
                  <a:pt x="1021" y="2994"/>
                </a:lnTo>
                <a:lnTo>
                  <a:pt x="1061" y="3079"/>
                </a:lnTo>
                <a:lnTo>
                  <a:pt x="1102" y="3157"/>
                </a:lnTo>
                <a:lnTo>
                  <a:pt x="1146" y="3231"/>
                </a:lnTo>
                <a:lnTo>
                  <a:pt x="1193" y="3298"/>
                </a:lnTo>
                <a:lnTo>
                  <a:pt x="1241" y="3360"/>
                </a:lnTo>
                <a:lnTo>
                  <a:pt x="1292" y="3416"/>
                </a:lnTo>
                <a:lnTo>
                  <a:pt x="1196" y="3388"/>
                </a:lnTo>
                <a:lnTo>
                  <a:pt x="1104" y="3355"/>
                </a:lnTo>
                <a:lnTo>
                  <a:pt x="1013" y="3317"/>
                </a:lnTo>
                <a:lnTo>
                  <a:pt x="925" y="3274"/>
                </a:lnTo>
                <a:lnTo>
                  <a:pt x="840" y="3227"/>
                </a:lnTo>
                <a:lnTo>
                  <a:pt x="758" y="3174"/>
                </a:lnTo>
                <a:lnTo>
                  <a:pt x="679" y="3118"/>
                </a:lnTo>
                <a:lnTo>
                  <a:pt x="604" y="3056"/>
                </a:lnTo>
                <a:lnTo>
                  <a:pt x="532" y="2991"/>
                </a:lnTo>
                <a:lnTo>
                  <a:pt x="465" y="2922"/>
                </a:lnTo>
                <a:lnTo>
                  <a:pt x="401" y="2848"/>
                </a:lnTo>
                <a:lnTo>
                  <a:pt x="340" y="2772"/>
                </a:lnTo>
                <a:lnTo>
                  <a:pt x="285" y="2692"/>
                </a:lnTo>
                <a:lnTo>
                  <a:pt x="234" y="2608"/>
                </a:lnTo>
                <a:close/>
                <a:moveTo>
                  <a:pt x="2634" y="1802"/>
                </a:moveTo>
                <a:lnTo>
                  <a:pt x="3428" y="1802"/>
                </a:lnTo>
                <a:lnTo>
                  <a:pt x="3422" y="1903"/>
                </a:lnTo>
                <a:lnTo>
                  <a:pt x="3410" y="2002"/>
                </a:lnTo>
                <a:lnTo>
                  <a:pt x="3391" y="2099"/>
                </a:lnTo>
                <a:lnTo>
                  <a:pt x="3369" y="2195"/>
                </a:lnTo>
                <a:lnTo>
                  <a:pt x="3340" y="2287"/>
                </a:lnTo>
                <a:lnTo>
                  <a:pt x="3308" y="2378"/>
                </a:lnTo>
                <a:lnTo>
                  <a:pt x="3270" y="2466"/>
                </a:lnTo>
                <a:lnTo>
                  <a:pt x="2568" y="2466"/>
                </a:lnTo>
                <a:lnTo>
                  <a:pt x="2586" y="2363"/>
                </a:lnTo>
                <a:lnTo>
                  <a:pt x="2601" y="2256"/>
                </a:lnTo>
                <a:lnTo>
                  <a:pt x="2614" y="2147"/>
                </a:lnTo>
                <a:lnTo>
                  <a:pt x="2624" y="2035"/>
                </a:lnTo>
                <a:lnTo>
                  <a:pt x="2631" y="1920"/>
                </a:lnTo>
                <a:lnTo>
                  <a:pt x="2634" y="1802"/>
                </a:lnTo>
                <a:close/>
                <a:moveTo>
                  <a:pt x="1784" y="1802"/>
                </a:moveTo>
                <a:lnTo>
                  <a:pt x="2494" y="1802"/>
                </a:lnTo>
                <a:lnTo>
                  <a:pt x="2489" y="1920"/>
                </a:lnTo>
                <a:lnTo>
                  <a:pt x="2483" y="2035"/>
                </a:lnTo>
                <a:lnTo>
                  <a:pt x="2472" y="2147"/>
                </a:lnTo>
                <a:lnTo>
                  <a:pt x="2458" y="2256"/>
                </a:lnTo>
                <a:lnTo>
                  <a:pt x="2442" y="2363"/>
                </a:lnTo>
                <a:lnTo>
                  <a:pt x="2421" y="2466"/>
                </a:lnTo>
                <a:lnTo>
                  <a:pt x="1784" y="2466"/>
                </a:lnTo>
                <a:lnTo>
                  <a:pt x="1784" y="1802"/>
                </a:lnTo>
                <a:close/>
                <a:moveTo>
                  <a:pt x="936" y="1802"/>
                </a:moveTo>
                <a:lnTo>
                  <a:pt x="1644" y="1802"/>
                </a:lnTo>
                <a:lnTo>
                  <a:pt x="1644" y="2466"/>
                </a:lnTo>
                <a:lnTo>
                  <a:pt x="1007" y="2466"/>
                </a:lnTo>
                <a:lnTo>
                  <a:pt x="988" y="2363"/>
                </a:lnTo>
                <a:lnTo>
                  <a:pt x="971" y="2256"/>
                </a:lnTo>
                <a:lnTo>
                  <a:pt x="957" y="2147"/>
                </a:lnTo>
                <a:lnTo>
                  <a:pt x="946" y="2035"/>
                </a:lnTo>
                <a:lnTo>
                  <a:pt x="939" y="1920"/>
                </a:lnTo>
                <a:lnTo>
                  <a:pt x="936" y="1802"/>
                </a:lnTo>
                <a:close/>
                <a:moveTo>
                  <a:pt x="0" y="1802"/>
                </a:moveTo>
                <a:lnTo>
                  <a:pt x="795" y="1802"/>
                </a:lnTo>
                <a:lnTo>
                  <a:pt x="799" y="1920"/>
                </a:lnTo>
                <a:lnTo>
                  <a:pt x="805" y="2035"/>
                </a:lnTo>
                <a:lnTo>
                  <a:pt x="815" y="2147"/>
                </a:lnTo>
                <a:lnTo>
                  <a:pt x="827" y="2256"/>
                </a:lnTo>
                <a:lnTo>
                  <a:pt x="843" y="2363"/>
                </a:lnTo>
                <a:lnTo>
                  <a:pt x="862" y="2466"/>
                </a:lnTo>
                <a:lnTo>
                  <a:pt x="160" y="2466"/>
                </a:lnTo>
                <a:lnTo>
                  <a:pt x="122" y="2378"/>
                </a:lnTo>
                <a:lnTo>
                  <a:pt x="88" y="2287"/>
                </a:lnTo>
                <a:lnTo>
                  <a:pt x="61" y="2195"/>
                </a:lnTo>
                <a:lnTo>
                  <a:pt x="37" y="2099"/>
                </a:lnTo>
                <a:lnTo>
                  <a:pt x="19" y="2002"/>
                </a:lnTo>
                <a:lnTo>
                  <a:pt x="8" y="1903"/>
                </a:lnTo>
                <a:lnTo>
                  <a:pt x="0" y="1802"/>
                </a:lnTo>
                <a:close/>
                <a:moveTo>
                  <a:pt x="2568" y="997"/>
                </a:moveTo>
                <a:lnTo>
                  <a:pt x="3270" y="997"/>
                </a:lnTo>
                <a:lnTo>
                  <a:pt x="3308" y="1085"/>
                </a:lnTo>
                <a:lnTo>
                  <a:pt x="3340" y="1175"/>
                </a:lnTo>
                <a:lnTo>
                  <a:pt x="3369" y="1269"/>
                </a:lnTo>
                <a:lnTo>
                  <a:pt x="3391" y="1363"/>
                </a:lnTo>
                <a:lnTo>
                  <a:pt x="3410" y="1461"/>
                </a:lnTo>
                <a:lnTo>
                  <a:pt x="3422" y="1560"/>
                </a:lnTo>
                <a:lnTo>
                  <a:pt x="3428" y="1660"/>
                </a:lnTo>
                <a:lnTo>
                  <a:pt x="2634" y="1660"/>
                </a:lnTo>
                <a:lnTo>
                  <a:pt x="2631" y="1542"/>
                </a:lnTo>
                <a:lnTo>
                  <a:pt x="2624" y="1428"/>
                </a:lnTo>
                <a:lnTo>
                  <a:pt x="2614" y="1316"/>
                </a:lnTo>
                <a:lnTo>
                  <a:pt x="2601" y="1206"/>
                </a:lnTo>
                <a:lnTo>
                  <a:pt x="2586" y="1100"/>
                </a:lnTo>
                <a:lnTo>
                  <a:pt x="2568" y="997"/>
                </a:lnTo>
                <a:close/>
                <a:moveTo>
                  <a:pt x="1784" y="997"/>
                </a:moveTo>
                <a:lnTo>
                  <a:pt x="2421" y="997"/>
                </a:lnTo>
                <a:lnTo>
                  <a:pt x="2442" y="1099"/>
                </a:lnTo>
                <a:lnTo>
                  <a:pt x="2458" y="1206"/>
                </a:lnTo>
                <a:lnTo>
                  <a:pt x="2472" y="1316"/>
                </a:lnTo>
                <a:lnTo>
                  <a:pt x="2483" y="1428"/>
                </a:lnTo>
                <a:lnTo>
                  <a:pt x="2489" y="1544"/>
                </a:lnTo>
                <a:lnTo>
                  <a:pt x="2494" y="1660"/>
                </a:lnTo>
                <a:lnTo>
                  <a:pt x="1784" y="1660"/>
                </a:lnTo>
                <a:lnTo>
                  <a:pt x="1784" y="997"/>
                </a:lnTo>
                <a:close/>
                <a:moveTo>
                  <a:pt x="1007" y="997"/>
                </a:moveTo>
                <a:lnTo>
                  <a:pt x="1644" y="997"/>
                </a:lnTo>
                <a:lnTo>
                  <a:pt x="1644" y="1660"/>
                </a:lnTo>
                <a:lnTo>
                  <a:pt x="936" y="1660"/>
                </a:lnTo>
                <a:lnTo>
                  <a:pt x="939" y="1544"/>
                </a:lnTo>
                <a:lnTo>
                  <a:pt x="946" y="1428"/>
                </a:lnTo>
                <a:lnTo>
                  <a:pt x="957" y="1316"/>
                </a:lnTo>
                <a:lnTo>
                  <a:pt x="971" y="1206"/>
                </a:lnTo>
                <a:lnTo>
                  <a:pt x="988" y="1099"/>
                </a:lnTo>
                <a:lnTo>
                  <a:pt x="1007" y="997"/>
                </a:lnTo>
                <a:close/>
                <a:moveTo>
                  <a:pt x="160" y="997"/>
                </a:moveTo>
                <a:lnTo>
                  <a:pt x="862" y="997"/>
                </a:lnTo>
                <a:lnTo>
                  <a:pt x="843" y="1100"/>
                </a:lnTo>
                <a:lnTo>
                  <a:pt x="827" y="1206"/>
                </a:lnTo>
                <a:lnTo>
                  <a:pt x="815" y="1316"/>
                </a:lnTo>
                <a:lnTo>
                  <a:pt x="805" y="1428"/>
                </a:lnTo>
                <a:lnTo>
                  <a:pt x="799" y="1542"/>
                </a:lnTo>
                <a:lnTo>
                  <a:pt x="795" y="1660"/>
                </a:lnTo>
                <a:lnTo>
                  <a:pt x="0" y="1660"/>
                </a:lnTo>
                <a:lnTo>
                  <a:pt x="6" y="1560"/>
                </a:lnTo>
                <a:lnTo>
                  <a:pt x="19" y="1461"/>
                </a:lnTo>
                <a:lnTo>
                  <a:pt x="37" y="1363"/>
                </a:lnTo>
                <a:lnTo>
                  <a:pt x="60" y="1269"/>
                </a:lnTo>
                <a:lnTo>
                  <a:pt x="88" y="1175"/>
                </a:lnTo>
                <a:lnTo>
                  <a:pt x="122" y="1085"/>
                </a:lnTo>
                <a:lnTo>
                  <a:pt x="160" y="997"/>
                </a:lnTo>
                <a:close/>
                <a:moveTo>
                  <a:pt x="2137" y="48"/>
                </a:moveTo>
                <a:lnTo>
                  <a:pt x="2232" y="75"/>
                </a:lnTo>
                <a:lnTo>
                  <a:pt x="2325" y="108"/>
                </a:lnTo>
                <a:lnTo>
                  <a:pt x="2416" y="145"/>
                </a:lnTo>
                <a:lnTo>
                  <a:pt x="2504" y="188"/>
                </a:lnTo>
                <a:lnTo>
                  <a:pt x="2588" y="237"/>
                </a:lnTo>
                <a:lnTo>
                  <a:pt x="2671" y="288"/>
                </a:lnTo>
                <a:lnTo>
                  <a:pt x="2749" y="346"/>
                </a:lnTo>
                <a:lnTo>
                  <a:pt x="2825" y="407"/>
                </a:lnTo>
                <a:lnTo>
                  <a:pt x="2897" y="472"/>
                </a:lnTo>
                <a:lnTo>
                  <a:pt x="2964" y="541"/>
                </a:lnTo>
                <a:lnTo>
                  <a:pt x="3028" y="614"/>
                </a:lnTo>
                <a:lnTo>
                  <a:pt x="3089" y="691"/>
                </a:lnTo>
                <a:lnTo>
                  <a:pt x="3145" y="770"/>
                </a:lnTo>
                <a:lnTo>
                  <a:pt x="3196" y="854"/>
                </a:lnTo>
                <a:lnTo>
                  <a:pt x="2536" y="854"/>
                </a:lnTo>
                <a:lnTo>
                  <a:pt x="2508" y="750"/>
                </a:lnTo>
                <a:lnTo>
                  <a:pt x="2478" y="651"/>
                </a:lnTo>
                <a:lnTo>
                  <a:pt x="2444" y="558"/>
                </a:lnTo>
                <a:lnTo>
                  <a:pt x="2408" y="468"/>
                </a:lnTo>
                <a:lnTo>
                  <a:pt x="2369" y="384"/>
                </a:lnTo>
                <a:lnTo>
                  <a:pt x="2328" y="305"/>
                </a:lnTo>
                <a:lnTo>
                  <a:pt x="2283" y="232"/>
                </a:lnTo>
                <a:lnTo>
                  <a:pt x="2236" y="164"/>
                </a:lnTo>
                <a:lnTo>
                  <a:pt x="2187" y="103"/>
                </a:lnTo>
                <a:lnTo>
                  <a:pt x="2137" y="48"/>
                </a:lnTo>
                <a:close/>
                <a:moveTo>
                  <a:pt x="1292" y="48"/>
                </a:moveTo>
                <a:lnTo>
                  <a:pt x="1241" y="103"/>
                </a:lnTo>
                <a:lnTo>
                  <a:pt x="1192" y="164"/>
                </a:lnTo>
                <a:lnTo>
                  <a:pt x="1146" y="232"/>
                </a:lnTo>
                <a:lnTo>
                  <a:pt x="1102" y="305"/>
                </a:lnTo>
                <a:lnTo>
                  <a:pt x="1061" y="384"/>
                </a:lnTo>
                <a:lnTo>
                  <a:pt x="1021" y="468"/>
                </a:lnTo>
                <a:lnTo>
                  <a:pt x="984" y="558"/>
                </a:lnTo>
                <a:lnTo>
                  <a:pt x="952" y="651"/>
                </a:lnTo>
                <a:lnTo>
                  <a:pt x="920" y="750"/>
                </a:lnTo>
                <a:lnTo>
                  <a:pt x="893" y="854"/>
                </a:lnTo>
                <a:lnTo>
                  <a:pt x="234" y="854"/>
                </a:lnTo>
                <a:lnTo>
                  <a:pt x="285" y="770"/>
                </a:lnTo>
                <a:lnTo>
                  <a:pt x="340" y="691"/>
                </a:lnTo>
                <a:lnTo>
                  <a:pt x="401" y="614"/>
                </a:lnTo>
                <a:lnTo>
                  <a:pt x="465" y="541"/>
                </a:lnTo>
                <a:lnTo>
                  <a:pt x="532" y="472"/>
                </a:lnTo>
                <a:lnTo>
                  <a:pt x="604" y="407"/>
                </a:lnTo>
                <a:lnTo>
                  <a:pt x="679" y="346"/>
                </a:lnTo>
                <a:lnTo>
                  <a:pt x="758" y="288"/>
                </a:lnTo>
                <a:lnTo>
                  <a:pt x="840" y="237"/>
                </a:lnTo>
                <a:lnTo>
                  <a:pt x="925" y="188"/>
                </a:lnTo>
                <a:lnTo>
                  <a:pt x="1013" y="145"/>
                </a:lnTo>
                <a:lnTo>
                  <a:pt x="1104" y="108"/>
                </a:lnTo>
                <a:lnTo>
                  <a:pt x="1196" y="75"/>
                </a:lnTo>
                <a:lnTo>
                  <a:pt x="1292" y="48"/>
                </a:lnTo>
                <a:close/>
                <a:moveTo>
                  <a:pt x="1784" y="0"/>
                </a:moveTo>
                <a:lnTo>
                  <a:pt x="1835" y="15"/>
                </a:lnTo>
                <a:lnTo>
                  <a:pt x="1885" y="35"/>
                </a:lnTo>
                <a:lnTo>
                  <a:pt x="1934" y="63"/>
                </a:lnTo>
                <a:lnTo>
                  <a:pt x="1982" y="98"/>
                </a:lnTo>
                <a:lnTo>
                  <a:pt x="2028" y="140"/>
                </a:lnTo>
                <a:lnTo>
                  <a:pt x="2072" y="187"/>
                </a:lnTo>
                <a:lnTo>
                  <a:pt x="2116" y="240"/>
                </a:lnTo>
                <a:lnTo>
                  <a:pt x="2157" y="299"/>
                </a:lnTo>
                <a:lnTo>
                  <a:pt x="2196" y="364"/>
                </a:lnTo>
                <a:lnTo>
                  <a:pt x="2234" y="435"/>
                </a:lnTo>
                <a:lnTo>
                  <a:pt x="2269" y="510"/>
                </a:lnTo>
                <a:lnTo>
                  <a:pt x="2303" y="589"/>
                </a:lnTo>
                <a:lnTo>
                  <a:pt x="2333" y="673"/>
                </a:lnTo>
                <a:lnTo>
                  <a:pt x="2362" y="761"/>
                </a:lnTo>
                <a:lnTo>
                  <a:pt x="2388" y="854"/>
                </a:lnTo>
                <a:lnTo>
                  <a:pt x="1784" y="854"/>
                </a:lnTo>
                <a:lnTo>
                  <a:pt x="1784" y="0"/>
                </a:lnTo>
                <a:close/>
                <a:moveTo>
                  <a:pt x="1644" y="0"/>
                </a:moveTo>
                <a:lnTo>
                  <a:pt x="1644" y="854"/>
                </a:lnTo>
                <a:lnTo>
                  <a:pt x="1041" y="854"/>
                </a:lnTo>
                <a:lnTo>
                  <a:pt x="1067" y="761"/>
                </a:lnTo>
                <a:lnTo>
                  <a:pt x="1095" y="673"/>
                </a:lnTo>
                <a:lnTo>
                  <a:pt x="1127" y="589"/>
                </a:lnTo>
                <a:lnTo>
                  <a:pt x="1160" y="508"/>
                </a:lnTo>
                <a:lnTo>
                  <a:pt x="1195" y="434"/>
                </a:lnTo>
                <a:lnTo>
                  <a:pt x="1233" y="364"/>
                </a:lnTo>
                <a:lnTo>
                  <a:pt x="1272" y="299"/>
                </a:lnTo>
                <a:lnTo>
                  <a:pt x="1314" y="240"/>
                </a:lnTo>
                <a:lnTo>
                  <a:pt x="1356" y="187"/>
                </a:lnTo>
                <a:lnTo>
                  <a:pt x="1401" y="140"/>
                </a:lnTo>
                <a:lnTo>
                  <a:pt x="1447" y="98"/>
                </a:lnTo>
                <a:lnTo>
                  <a:pt x="1494" y="63"/>
                </a:lnTo>
                <a:lnTo>
                  <a:pt x="1543" y="35"/>
                </a:lnTo>
                <a:lnTo>
                  <a:pt x="1593" y="15"/>
                </a:lnTo>
                <a:lnTo>
                  <a:pt x="16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5944" y="348520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Tree Diagram For PowerPoint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45709" y="1175411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37121" y="1175411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5400000">
            <a:off x="7301494" y="3436420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5400000">
            <a:off x="7301494" y="272783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5042206" y="4979313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 rot="10800000">
            <a:off x="5750794" y="4979313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16200000">
            <a:off x="3486421" y="2718304"/>
            <a:ext cx="1415526" cy="1415527"/>
          </a:xfrm>
          <a:custGeom>
            <a:avLst/>
            <a:gdLst>
              <a:gd name="T0" fmla="*/ 222 w 890"/>
              <a:gd name="T1" fmla="*/ 446 h 890"/>
              <a:gd name="T2" fmla="*/ 232 w 890"/>
              <a:gd name="T3" fmla="*/ 447 h 890"/>
              <a:gd name="T4" fmla="*/ 232 w 890"/>
              <a:gd name="T5" fmla="*/ 446 h 890"/>
              <a:gd name="T6" fmla="*/ 447 w 890"/>
              <a:gd name="T7" fmla="*/ 238 h 890"/>
              <a:gd name="T8" fmla="*/ 446 w 890"/>
              <a:gd name="T9" fmla="*/ 222 h 890"/>
              <a:gd name="T10" fmla="*/ 668 w 890"/>
              <a:gd name="T11" fmla="*/ 0 h 890"/>
              <a:gd name="T12" fmla="*/ 890 w 890"/>
              <a:gd name="T13" fmla="*/ 222 h 890"/>
              <a:gd name="T14" fmla="*/ 668 w 890"/>
              <a:gd name="T15" fmla="*/ 444 h 890"/>
              <a:gd name="T16" fmla="*/ 659 w 890"/>
              <a:gd name="T17" fmla="*/ 444 h 890"/>
              <a:gd name="T18" fmla="*/ 444 w 890"/>
              <a:gd name="T19" fmla="*/ 659 h 890"/>
              <a:gd name="T20" fmla="*/ 444 w 890"/>
              <a:gd name="T21" fmla="*/ 659 h 890"/>
              <a:gd name="T22" fmla="*/ 444 w 890"/>
              <a:gd name="T23" fmla="*/ 668 h 890"/>
              <a:gd name="T24" fmla="*/ 222 w 890"/>
              <a:gd name="T25" fmla="*/ 890 h 890"/>
              <a:gd name="T26" fmla="*/ 0 w 890"/>
              <a:gd name="T27" fmla="*/ 668 h 890"/>
              <a:gd name="T28" fmla="*/ 222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222" y="446"/>
                </a:moveTo>
                <a:cubicBezTo>
                  <a:pt x="225" y="446"/>
                  <a:pt x="229" y="446"/>
                  <a:pt x="232" y="447"/>
                </a:cubicBezTo>
                <a:cubicBezTo>
                  <a:pt x="232" y="446"/>
                  <a:pt x="232" y="446"/>
                  <a:pt x="232" y="446"/>
                </a:cubicBezTo>
                <a:cubicBezTo>
                  <a:pt x="388" y="428"/>
                  <a:pt x="433" y="311"/>
                  <a:pt x="447" y="238"/>
                </a:cubicBezTo>
                <a:cubicBezTo>
                  <a:pt x="446" y="233"/>
                  <a:pt x="446" y="228"/>
                  <a:pt x="446" y="222"/>
                </a:cubicBezTo>
                <a:cubicBezTo>
                  <a:pt x="446" y="100"/>
                  <a:pt x="545" y="0"/>
                  <a:pt x="668" y="0"/>
                </a:cubicBezTo>
                <a:cubicBezTo>
                  <a:pt x="791" y="0"/>
                  <a:pt x="890" y="100"/>
                  <a:pt x="890" y="222"/>
                </a:cubicBezTo>
                <a:cubicBezTo>
                  <a:pt x="890" y="345"/>
                  <a:pt x="791" y="444"/>
                  <a:pt x="668" y="444"/>
                </a:cubicBezTo>
                <a:cubicBezTo>
                  <a:pt x="665" y="444"/>
                  <a:pt x="662" y="444"/>
                  <a:pt x="659" y="444"/>
                </a:cubicBezTo>
                <a:cubicBezTo>
                  <a:pt x="445" y="472"/>
                  <a:pt x="444" y="659"/>
                  <a:pt x="444" y="659"/>
                </a:cubicBezTo>
                <a:cubicBezTo>
                  <a:pt x="444" y="659"/>
                  <a:pt x="444" y="659"/>
                  <a:pt x="444" y="659"/>
                </a:cubicBezTo>
                <a:cubicBezTo>
                  <a:pt x="444" y="662"/>
                  <a:pt x="444" y="665"/>
                  <a:pt x="444" y="668"/>
                </a:cubicBezTo>
                <a:cubicBezTo>
                  <a:pt x="444" y="791"/>
                  <a:pt x="345" y="890"/>
                  <a:pt x="222" y="890"/>
                </a:cubicBezTo>
                <a:cubicBezTo>
                  <a:pt x="99" y="890"/>
                  <a:pt x="0" y="791"/>
                  <a:pt x="0" y="668"/>
                </a:cubicBezTo>
                <a:cubicBezTo>
                  <a:pt x="0" y="546"/>
                  <a:pt x="99" y="446"/>
                  <a:pt x="222" y="44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 rot="16200000">
            <a:off x="3486421" y="3426892"/>
            <a:ext cx="1415526" cy="1415527"/>
          </a:xfrm>
          <a:custGeom>
            <a:avLst/>
            <a:gdLst>
              <a:gd name="T0" fmla="*/ 668 w 890"/>
              <a:gd name="T1" fmla="*/ 446 h 890"/>
              <a:gd name="T2" fmla="*/ 658 w 890"/>
              <a:gd name="T3" fmla="*/ 447 h 890"/>
              <a:gd name="T4" fmla="*/ 658 w 890"/>
              <a:gd name="T5" fmla="*/ 446 h 890"/>
              <a:gd name="T6" fmla="*/ 443 w 890"/>
              <a:gd name="T7" fmla="*/ 238 h 890"/>
              <a:gd name="T8" fmla="*/ 444 w 890"/>
              <a:gd name="T9" fmla="*/ 222 h 890"/>
              <a:gd name="T10" fmla="*/ 222 w 890"/>
              <a:gd name="T11" fmla="*/ 0 h 890"/>
              <a:gd name="T12" fmla="*/ 0 w 890"/>
              <a:gd name="T13" fmla="*/ 222 h 890"/>
              <a:gd name="T14" fmla="*/ 222 w 890"/>
              <a:gd name="T15" fmla="*/ 444 h 890"/>
              <a:gd name="T16" fmla="*/ 231 w 890"/>
              <a:gd name="T17" fmla="*/ 444 h 890"/>
              <a:gd name="T18" fmla="*/ 446 w 890"/>
              <a:gd name="T19" fmla="*/ 659 h 890"/>
              <a:gd name="T20" fmla="*/ 446 w 890"/>
              <a:gd name="T21" fmla="*/ 659 h 890"/>
              <a:gd name="T22" fmla="*/ 446 w 890"/>
              <a:gd name="T23" fmla="*/ 668 h 890"/>
              <a:gd name="T24" fmla="*/ 668 w 890"/>
              <a:gd name="T25" fmla="*/ 890 h 890"/>
              <a:gd name="T26" fmla="*/ 890 w 890"/>
              <a:gd name="T27" fmla="*/ 668 h 890"/>
              <a:gd name="T28" fmla="*/ 668 w 890"/>
              <a:gd name="T29" fmla="*/ 4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0" h="890">
                <a:moveTo>
                  <a:pt x="668" y="446"/>
                </a:moveTo>
                <a:cubicBezTo>
                  <a:pt x="665" y="446"/>
                  <a:pt x="661" y="446"/>
                  <a:pt x="658" y="447"/>
                </a:cubicBezTo>
                <a:cubicBezTo>
                  <a:pt x="658" y="446"/>
                  <a:pt x="658" y="446"/>
                  <a:pt x="658" y="446"/>
                </a:cubicBezTo>
                <a:cubicBezTo>
                  <a:pt x="502" y="428"/>
                  <a:pt x="457" y="311"/>
                  <a:pt x="443" y="238"/>
                </a:cubicBezTo>
                <a:cubicBezTo>
                  <a:pt x="444" y="233"/>
                  <a:pt x="444" y="228"/>
                  <a:pt x="444" y="222"/>
                </a:cubicBezTo>
                <a:cubicBezTo>
                  <a:pt x="444" y="100"/>
                  <a:pt x="345" y="0"/>
                  <a:pt x="222" y="0"/>
                </a:cubicBezTo>
                <a:cubicBezTo>
                  <a:pt x="99" y="0"/>
                  <a:pt x="0" y="100"/>
                  <a:pt x="0" y="222"/>
                </a:cubicBezTo>
                <a:cubicBezTo>
                  <a:pt x="0" y="345"/>
                  <a:pt x="99" y="444"/>
                  <a:pt x="222" y="444"/>
                </a:cubicBezTo>
                <a:cubicBezTo>
                  <a:pt x="225" y="444"/>
                  <a:pt x="228" y="444"/>
                  <a:pt x="231" y="444"/>
                </a:cubicBezTo>
                <a:cubicBezTo>
                  <a:pt x="445" y="472"/>
                  <a:pt x="446" y="659"/>
                  <a:pt x="446" y="659"/>
                </a:cubicBezTo>
                <a:cubicBezTo>
                  <a:pt x="446" y="659"/>
                  <a:pt x="446" y="659"/>
                  <a:pt x="446" y="659"/>
                </a:cubicBezTo>
                <a:cubicBezTo>
                  <a:pt x="446" y="662"/>
                  <a:pt x="446" y="665"/>
                  <a:pt x="446" y="668"/>
                </a:cubicBezTo>
                <a:cubicBezTo>
                  <a:pt x="446" y="791"/>
                  <a:pt x="545" y="890"/>
                  <a:pt x="668" y="890"/>
                </a:cubicBezTo>
                <a:cubicBezTo>
                  <a:pt x="791" y="890"/>
                  <a:pt x="890" y="791"/>
                  <a:pt x="890" y="668"/>
                </a:cubicBezTo>
                <a:cubicBezTo>
                  <a:pt x="890" y="546"/>
                  <a:pt x="791" y="446"/>
                  <a:pt x="668" y="44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712675" y="1849314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400000">
            <a:off x="6766336" y="2902915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 rot="10800000">
            <a:off x="5714456" y="3943683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 rot="16200000">
            <a:off x="4660796" y="2890082"/>
            <a:ext cx="776310" cy="1777254"/>
          </a:xfrm>
          <a:custGeom>
            <a:avLst/>
            <a:gdLst>
              <a:gd name="T0" fmla="*/ 394 w 488"/>
              <a:gd name="T1" fmla="*/ 711 h 1118"/>
              <a:gd name="T2" fmla="*/ 394 w 488"/>
              <a:gd name="T3" fmla="*/ 710 h 1118"/>
              <a:gd name="T4" fmla="*/ 389 w 488"/>
              <a:gd name="T5" fmla="*/ 412 h 1118"/>
              <a:gd name="T6" fmla="*/ 401 w 488"/>
              <a:gd name="T7" fmla="*/ 401 h 1118"/>
              <a:gd name="T8" fmla="*/ 401 w 488"/>
              <a:gd name="T9" fmla="*/ 87 h 1118"/>
              <a:gd name="T10" fmla="*/ 87 w 488"/>
              <a:gd name="T11" fmla="*/ 87 h 1118"/>
              <a:gd name="T12" fmla="*/ 87 w 488"/>
              <a:gd name="T13" fmla="*/ 401 h 1118"/>
              <a:gd name="T14" fmla="*/ 93 w 488"/>
              <a:gd name="T15" fmla="*/ 407 h 1118"/>
              <a:gd name="T16" fmla="*/ 94 w 488"/>
              <a:gd name="T17" fmla="*/ 711 h 1118"/>
              <a:gd name="T18" fmla="*/ 94 w 488"/>
              <a:gd name="T19" fmla="*/ 711 h 1118"/>
              <a:gd name="T20" fmla="*/ 87 w 488"/>
              <a:gd name="T21" fmla="*/ 718 h 1118"/>
              <a:gd name="T22" fmla="*/ 87 w 488"/>
              <a:gd name="T23" fmla="*/ 1032 h 1118"/>
              <a:gd name="T24" fmla="*/ 401 w 488"/>
              <a:gd name="T25" fmla="*/ 1032 h 1118"/>
              <a:gd name="T26" fmla="*/ 401 w 488"/>
              <a:gd name="T27" fmla="*/ 718 h 1118"/>
              <a:gd name="T28" fmla="*/ 394 w 488"/>
              <a:gd name="T29" fmla="*/ 711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1118">
                <a:moveTo>
                  <a:pt x="394" y="711"/>
                </a:moveTo>
                <a:cubicBezTo>
                  <a:pt x="394" y="710"/>
                  <a:pt x="394" y="710"/>
                  <a:pt x="394" y="710"/>
                </a:cubicBezTo>
                <a:cubicBezTo>
                  <a:pt x="297" y="587"/>
                  <a:pt x="347" y="473"/>
                  <a:pt x="389" y="412"/>
                </a:cubicBezTo>
                <a:cubicBezTo>
                  <a:pt x="393" y="408"/>
                  <a:pt x="397" y="405"/>
                  <a:pt x="401" y="401"/>
                </a:cubicBezTo>
                <a:cubicBezTo>
                  <a:pt x="488" y="314"/>
                  <a:pt x="488" y="174"/>
                  <a:pt x="401" y="87"/>
                </a:cubicBezTo>
                <a:cubicBezTo>
                  <a:pt x="314" y="0"/>
                  <a:pt x="174" y="0"/>
                  <a:pt x="87" y="87"/>
                </a:cubicBezTo>
                <a:cubicBezTo>
                  <a:pt x="0" y="174"/>
                  <a:pt x="0" y="314"/>
                  <a:pt x="87" y="401"/>
                </a:cubicBezTo>
                <a:cubicBezTo>
                  <a:pt x="89" y="403"/>
                  <a:pt x="91" y="405"/>
                  <a:pt x="93" y="407"/>
                </a:cubicBezTo>
                <a:cubicBezTo>
                  <a:pt x="225" y="578"/>
                  <a:pt x="94" y="711"/>
                  <a:pt x="94" y="711"/>
                </a:cubicBezTo>
                <a:cubicBezTo>
                  <a:pt x="94" y="711"/>
                  <a:pt x="94" y="711"/>
                  <a:pt x="94" y="711"/>
                </a:cubicBezTo>
                <a:cubicBezTo>
                  <a:pt x="92" y="713"/>
                  <a:pt x="89" y="715"/>
                  <a:pt x="87" y="718"/>
                </a:cubicBezTo>
                <a:cubicBezTo>
                  <a:pt x="0" y="804"/>
                  <a:pt x="0" y="945"/>
                  <a:pt x="87" y="1032"/>
                </a:cubicBezTo>
                <a:cubicBezTo>
                  <a:pt x="174" y="1118"/>
                  <a:pt x="314" y="1118"/>
                  <a:pt x="401" y="1032"/>
                </a:cubicBezTo>
                <a:cubicBezTo>
                  <a:pt x="488" y="945"/>
                  <a:pt x="488" y="804"/>
                  <a:pt x="401" y="718"/>
                </a:cubicBezTo>
                <a:cubicBezTo>
                  <a:pt x="399" y="715"/>
                  <a:pt x="396" y="713"/>
                  <a:pt x="394" y="71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06898" y="2895889"/>
            <a:ext cx="1785359" cy="17853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109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4109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46241" y="13809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6241" y="10472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29662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9662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687" y="289112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687" y="255742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29662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29662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87" y="440128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687" y="406758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84109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4109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46241" y="591145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41" y="55777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9" name="Oval 38"/>
          <p:cNvSpPr/>
          <p:nvPr/>
        </p:nvSpPr>
        <p:spPr>
          <a:xfrm rot="10800000">
            <a:off x="6505689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6689482" y="5864225"/>
            <a:ext cx="245087" cy="347836"/>
          </a:xfrm>
          <a:custGeom>
            <a:avLst/>
            <a:gdLst>
              <a:gd name="T0" fmla="*/ 1760 w 2342"/>
              <a:gd name="T1" fmla="*/ 892 h 3323"/>
              <a:gd name="T2" fmla="*/ 1635 w 2342"/>
              <a:gd name="T3" fmla="*/ 1232 h 3323"/>
              <a:gd name="T4" fmla="*/ 1433 w 2342"/>
              <a:gd name="T5" fmla="*/ 1474 h 3323"/>
              <a:gd name="T6" fmla="*/ 1388 w 2342"/>
              <a:gd name="T7" fmla="*/ 1504 h 3323"/>
              <a:gd name="T8" fmla="*/ 1311 w 2342"/>
              <a:gd name="T9" fmla="*/ 1626 h 3323"/>
              <a:gd name="T10" fmla="*/ 1272 w 2342"/>
              <a:gd name="T11" fmla="*/ 1843 h 3323"/>
              <a:gd name="T12" fmla="*/ 1254 w 2342"/>
              <a:gd name="T13" fmla="*/ 2063 h 3323"/>
              <a:gd name="T14" fmla="*/ 1249 w 2342"/>
              <a:gd name="T15" fmla="*/ 2195 h 3323"/>
              <a:gd name="T16" fmla="*/ 1393 w 2342"/>
              <a:gd name="T17" fmla="*/ 2251 h 3323"/>
              <a:gd name="T18" fmla="*/ 1583 w 2342"/>
              <a:gd name="T19" fmla="*/ 2410 h 3323"/>
              <a:gd name="T20" fmla="*/ 1716 w 2342"/>
              <a:gd name="T21" fmla="*/ 2532 h 3323"/>
              <a:gd name="T22" fmla="*/ 1788 w 2342"/>
              <a:gd name="T23" fmla="*/ 2630 h 3323"/>
              <a:gd name="T24" fmla="*/ 1814 w 2342"/>
              <a:gd name="T25" fmla="*/ 2748 h 3323"/>
              <a:gd name="T26" fmla="*/ 640 w 2342"/>
              <a:gd name="T27" fmla="*/ 2589 h 3323"/>
              <a:gd name="T28" fmla="*/ 802 w 2342"/>
              <a:gd name="T29" fmla="*/ 2411 h 3323"/>
              <a:gd name="T30" fmla="*/ 942 w 2342"/>
              <a:gd name="T31" fmla="*/ 2300 h 3323"/>
              <a:gd name="T32" fmla="*/ 1015 w 2342"/>
              <a:gd name="T33" fmla="*/ 2253 h 3323"/>
              <a:gd name="T34" fmla="*/ 1150 w 2342"/>
              <a:gd name="T35" fmla="*/ 2205 h 3323"/>
              <a:gd name="T36" fmla="*/ 1145 w 2342"/>
              <a:gd name="T37" fmla="*/ 2122 h 3323"/>
              <a:gd name="T38" fmla="*/ 1106 w 2342"/>
              <a:gd name="T39" fmla="*/ 1811 h 3323"/>
              <a:gd name="T40" fmla="*/ 1043 w 2342"/>
              <a:gd name="T41" fmla="*/ 1615 h 3323"/>
              <a:gd name="T42" fmla="*/ 997 w 2342"/>
              <a:gd name="T43" fmla="*/ 1527 h 3323"/>
              <a:gd name="T44" fmla="*/ 800 w 2342"/>
              <a:gd name="T45" fmla="*/ 1383 h 3323"/>
              <a:gd name="T46" fmla="*/ 646 w 2342"/>
              <a:gd name="T47" fmla="*/ 1130 h 3323"/>
              <a:gd name="T48" fmla="*/ 565 w 2342"/>
              <a:gd name="T49" fmla="*/ 805 h 3323"/>
              <a:gd name="T50" fmla="*/ 354 w 2342"/>
              <a:gd name="T51" fmla="*/ 676 h 3323"/>
              <a:gd name="T52" fmla="*/ 465 w 2342"/>
              <a:gd name="T53" fmla="*/ 1089 h 3323"/>
              <a:gd name="T54" fmla="*/ 659 w 2342"/>
              <a:gd name="T55" fmla="*/ 1423 h 3323"/>
              <a:gd name="T56" fmla="*/ 808 w 2342"/>
              <a:gd name="T57" fmla="*/ 1732 h 3323"/>
              <a:gd name="T58" fmla="*/ 572 w 2342"/>
              <a:gd name="T59" fmla="*/ 2000 h 3323"/>
              <a:gd name="T60" fmla="*/ 410 w 2342"/>
              <a:gd name="T61" fmla="*/ 2370 h 3323"/>
              <a:gd name="T62" fmla="*/ 336 w 2342"/>
              <a:gd name="T63" fmla="*/ 2805 h 3323"/>
              <a:gd name="T64" fmla="*/ 1955 w 2342"/>
              <a:gd name="T65" fmla="*/ 2453 h 3323"/>
              <a:gd name="T66" fmla="*/ 1809 w 2342"/>
              <a:gd name="T67" fmla="*/ 2068 h 3323"/>
              <a:gd name="T68" fmla="*/ 1586 w 2342"/>
              <a:gd name="T69" fmla="*/ 1776 h 3323"/>
              <a:gd name="T70" fmla="*/ 1636 w 2342"/>
              <a:gd name="T71" fmla="*/ 1477 h 3323"/>
              <a:gd name="T72" fmla="*/ 1844 w 2342"/>
              <a:gd name="T73" fmla="*/ 1164 h 3323"/>
              <a:gd name="T74" fmla="*/ 1973 w 2342"/>
              <a:gd name="T75" fmla="*/ 764 h 3323"/>
              <a:gd name="T76" fmla="*/ 0 w 2342"/>
              <a:gd name="T77" fmla="*/ 0 h 3323"/>
              <a:gd name="T78" fmla="*/ 2210 w 2342"/>
              <a:gd name="T79" fmla="*/ 497 h 3323"/>
              <a:gd name="T80" fmla="*/ 2134 w 2342"/>
              <a:gd name="T81" fmla="*/ 978 h 3323"/>
              <a:gd name="T82" fmla="*/ 1957 w 2342"/>
              <a:gd name="T83" fmla="*/ 1391 h 3323"/>
              <a:gd name="T84" fmla="*/ 1808 w 2342"/>
              <a:gd name="T85" fmla="*/ 1709 h 3323"/>
              <a:gd name="T86" fmla="*/ 2039 w 2342"/>
              <a:gd name="T87" fmla="*/ 2066 h 3323"/>
              <a:gd name="T88" fmla="*/ 2176 w 2342"/>
              <a:gd name="T89" fmla="*/ 2511 h 3323"/>
              <a:gd name="T90" fmla="*/ 2213 w 2342"/>
              <a:gd name="T91" fmla="*/ 3010 h 3323"/>
              <a:gd name="T92" fmla="*/ 130 w 2342"/>
              <a:gd name="T93" fmla="*/ 3010 h 3323"/>
              <a:gd name="T94" fmla="*/ 165 w 2342"/>
              <a:gd name="T95" fmla="*/ 2511 h 3323"/>
              <a:gd name="T96" fmla="*/ 304 w 2342"/>
              <a:gd name="T97" fmla="*/ 2066 h 3323"/>
              <a:gd name="T98" fmla="*/ 534 w 2342"/>
              <a:gd name="T99" fmla="*/ 1709 h 3323"/>
              <a:gd name="T100" fmla="*/ 386 w 2342"/>
              <a:gd name="T101" fmla="*/ 1391 h 3323"/>
              <a:gd name="T102" fmla="*/ 209 w 2342"/>
              <a:gd name="T103" fmla="*/ 978 h 3323"/>
              <a:gd name="T104" fmla="*/ 132 w 2342"/>
              <a:gd name="T105" fmla="*/ 497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42" h="3323">
                <a:moveTo>
                  <a:pt x="552" y="661"/>
                </a:moveTo>
                <a:lnTo>
                  <a:pt x="1790" y="661"/>
                </a:lnTo>
                <a:lnTo>
                  <a:pt x="1784" y="740"/>
                </a:lnTo>
                <a:lnTo>
                  <a:pt x="1774" y="817"/>
                </a:lnTo>
                <a:lnTo>
                  <a:pt x="1760" y="892"/>
                </a:lnTo>
                <a:lnTo>
                  <a:pt x="1742" y="966"/>
                </a:lnTo>
                <a:lnTo>
                  <a:pt x="1720" y="1037"/>
                </a:lnTo>
                <a:lnTo>
                  <a:pt x="1695" y="1106"/>
                </a:lnTo>
                <a:lnTo>
                  <a:pt x="1667" y="1170"/>
                </a:lnTo>
                <a:lnTo>
                  <a:pt x="1635" y="1232"/>
                </a:lnTo>
                <a:lnTo>
                  <a:pt x="1600" y="1289"/>
                </a:lnTo>
                <a:lnTo>
                  <a:pt x="1562" y="1343"/>
                </a:lnTo>
                <a:lnTo>
                  <a:pt x="1522" y="1392"/>
                </a:lnTo>
                <a:lnTo>
                  <a:pt x="1478" y="1436"/>
                </a:lnTo>
                <a:lnTo>
                  <a:pt x="1433" y="1474"/>
                </a:lnTo>
                <a:lnTo>
                  <a:pt x="1431" y="1475"/>
                </a:lnTo>
                <a:lnTo>
                  <a:pt x="1425" y="1478"/>
                </a:lnTo>
                <a:lnTo>
                  <a:pt x="1416" y="1484"/>
                </a:lnTo>
                <a:lnTo>
                  <a:pt x="1402" y="1492"/>
                </a:lnTo>
                <a:lnTo>
                  <a:pt x="1388" y="1504"/>
                </a:lnTo>
                <a:lnTo>
                  <a:pt x="1371" y="1518"/>
                </a:lnTo>
                <a:lnTo>
                  <a:pt x="1351" y="1536"/>
                </a:lnTo>
                <a:lnTo>
                  <a:pt x="1337" y="1561"/>
                </a:lnTo>
                <a:lnTo>
                  <a:pt x="1324" y="1591"/>
                </a:lnTo>
                <a:lnTo>
                  <a:pt x="1311" y="1626"/>
                </a:lnTo>
                <a:lnTo>
                  <a:pt x="1301" y="1665"/>
                </a:lnTo>
                <a:lnTo>
                  <a:pt x="1292" y="1706"/>
                </a:lnTo>
                <a:lnTo>
                  <a:pt x="1284" y="1750"/>
                </a:lnTo>
                <a:lnTo>
                  <a:pt x="1278" y="1796"/>
                </a:lnTo>
                <a:lnTo>
                  <a:pt x="1272" y="1843"/>
                </a:lnTo>
                <a:lnTo>
                  <a:pt x="1266" y="1889"/>
                </a:lnTo>
                <a:lnTo>
                  <a:pt x="1262" y="1935"/>
                </a:lnTo>
                <a:lnTo>
                  <a:pt x="1258" y="1980"/>
                </a:lnTo>
                <a:lnTo>
                  <a:pt x="1256" y="2023"/>
                </a:lnTo>
                <a:lnTo>
                  <a:pt x="1254" y="2063"/>
                </a:lnTo>
                <a:lnTo>
                  <a:pt x="1252" y="2099"/>
                </a:lnTo>
                <a:lnTo>
                  <a:pt x="1251" y="2131"/>
                </a:lnTo>
                <a:lnTo>
                  <a:pt x="1250" y="2159"/>
                </a:lnTo>
                <a:lnTo>
                  <a:pt x="1250" y="2179"/>
                </a:lnTo>
                <a:lnTo>
                  <a:pt x="1249" y="2195"/>
                </a:lnTo>
                <a:lnTo>
                  <a:pt x="1249" y="2202"/>
                </a:lnTo>
                <a:lnTo>
                  <a:pt x="1285" y="2207"/>
                </a:lnTo>
                <a:lnTo>
                  <a:pt x="1321" y="2217"/>
                </a:lnTo>
                <a:lnTo>
                  <a:pt x="1356" y="2232"/>
                </a:lnTo>
                <a:lnTo>
                  <a:pt x="1393" y="2251"/>
                </a:lnTo>
                <a:lnTo>
                  <a:pt x="1430" y="2276"/>
                </a:lnTo>
                <a:lnTo>
                  <a:pt x="1468" y="2307"/>
                </a:lnTo>
                <a:lnTo>
                  <a:pt x="1509" y="2344"/>
                </a:lnTo>
                <a:lnTo>
                  <a:pt x="1547" y="2379"/>
                </a:lnTo>
                <a:lnTo>
                  <a:pt x="1583" y="2410"/>
                </a:lnTo>
                <a:lnTo>
                  <a:pt x="1616" y="2439"/>
                </a:lnTo>
                <a:lnTo>
                  <a:pt x="1644" y="2465"/>
                </a:lnTo>
                <a:lnTo>
                  <a:pt x="1671" y="2489"/>
                </a:lnTo>
                <a:lnTo>
                  <a:pt x="1695" y="2512"/>
                </a:lnTo>
                <a:lnTo>
                  <a:pt x="1716" y="2532"/>
                </a:lnTo>
                <a:lnTo>
                  <a:pt x="1735" y="2553"/>
                </a:lnTo>
                <a:lnTo>
                  <a:pt x="1752" y="2571"/>
                </a:lnTo>
                <a:lnTo>
                  <a:pt x="1766" y="2591"/>
                </a:lnTo>
                <a:lnTo>
                  <a:pt x="1778" y="2610"/>
                </a:lnTo>
                <a:lnTo>
                  <a:pt x="1788" y="2630"/>
                </a:lnTo>
                <a:lnTo>
                  <a:pt x="1796" y="2650"/>
                </a:lnTo>
                <a:lnTo>
                  <a:pt x="1803" y="2672"/>
                </a:lnTo>
                <a:lnTo>
                  <a:pt x="1808" y="2695"/>
                </a:lnTo>
                <a:lnTo>
                  <a:pt x="1812" y="2721"/>
                </a:lnTo>
                <a:lnTo>
                  <a:pt x="1814" y="2748"/>
                </a:lnTo>
                <a:lnTo>
                  <a:pt x="588" y="2748"/>
                </a:lnTo>
                <a:lnTo>
                  <a:pt x="593" y="2706"/>
                </a:lnTo>
                <a:lnTo>
                  <a:pt x="604" y="2665"/>
                </a:lnTo>
                <a:lnTo>
                  <a:pt x="620" y="2626"/>
                </a:lnTo>
                <a:lnTo>
                  <a:pt x="640" y="2589"/>
                </a:lnTo>
                <a:lnTo>
                  <a:pt x="665" y="2552"/>
                </a:lnTo>
                <a:lnTo>
                  <a:pt x="693" y="2516"/>
                </a:lnTo>
                <a:lnTo>
                  <a:pt x="727" y="2481"/>
                </a:lnTo>
                <a:lnTo>
                  <a:pt x="763" y="2446"/>
                </a:lnTo>
                <a:lnTo>
                  <a:pt x="802" y="2411"/>
                </a:lnTo>
                <a:lnTo>
                  <a:pt x="844" y="2377"/>
                </a:lnTo>
                <a:lnTo>
                  <a:pt x="889" y="2342"/>
                </a:lnTo>
                <a:lnTo>
                  <a:pt x="934" y="2307"/>
                </a:lnTo>
                <a:lnTo>
                  <a:pt x="937" y="2304"/>
                </a:lnTo>
                <a:lnTo>
                  <a:pt x="942" y="2300"/>
                </a:lnTo>
                <a:lnTo>
                  <a:pt x="951" y="2293"/>
                </a:lnTo>
                <a:lnTo>
                  <a:pt x="962" y="2285"/>
                </a:lnTo>
                <a:lnTo>
                  <a:pt x="977" y="2275"/>
                </a:lnTo>
                <a:lnTo>
                  <a:pt x="995" y="2264"/>
                </a:lnTo>
                <a:lnTo>
                  <a:pt x="1015" y="2253"/>
                </a:lnTo>
                <a:lnTo>
                  <a:pt x="1038" y="2241"/>
                </a:lnTo>
                <a:lnTo>
                  <a:pt x="1063" y="2231"/>
                </a:lnTo>
                <a:lnTo>
                  <a:pt x="1090" y="2220"/>
                </a:lnTo>
                <a:lnTo>
                  <a:pt x="1119" y="2212"/>
                </a:lnTo>
                <a:lnTo>
                  <a:pt x="1150" y="2205"/>
                </a:lnTo>
                <a:lnTo>
                  <a:pt x="1148" y="2203"/>
                </a:lnTo>
                <a:lnTo>
                  <a:pt x="1147" y="2201"/>
                </a:lnTo>
                <a:lnTo>
                  <a:pt x="1147" y="2199"/>
                </a:lnTo>
                <a:lnTo>
                  <a:pt x="1146" y="2199"/>
                </a:lnTo>
                <a:lnTo>
                  <a:pt x="1145" y="2122"/>
                </a:lnTo>
                <a:lnTo>
                  <a:pt x="1141" y="2050"/>
                </a:lnTo>
                <a:lnTo>
                  <a:pt x="1135" y="1983"/>
                </a:lnTo>
                <a:lnTo>
                  <a:pt x="1126" y="1921"/>
                </a:lnTo>
                <a:lnTo>
                  <a:pt x="1117" y="1864"/>
                </a:lnTo>
                <a:lnTo>
                  <a:pt x="1106" y="1811"/>
                </a:lnTo>
                <a:lnTo>
                  <a:pt x="1094" y="1763"/>
                </a:lnTo>
                <a:lnTo>
                  <a:pt x="1082" y="1720"/>
                </a:lnTo>
                <a:lnTo>
                  <a:pt x="1068" y="1681"/>
                </a:lnTo>
                <a:lnTo>
                  <a:pt x="1056" y="1646"/>
                </a:lnTo>
                <a:lnTo>
                  <a:pt x="1043" y="1615"/>
                </a:lnTo>
                <a:lnTo>
                  <a:pt x="1032" y="1590"/>
                </a:lnTo>
                <a:lnTo>
                  <a:pt x="1020" y="1568"/>
                </a:lnTo>
                <a:lnTo>
                  <a:pt x="1011" y="1550"/>
                </a:lnTo>
                <a:lnTo>
                  <a:pt x="1003" y="1536"/>
                </a:lnTo>
                <a:lnTo>
                  <a:pt x="997" y="1527"/>
                </a:lnTo>
                <a:lnTo>
                  <a:pt x="993" y="1521"/>
                </a:lnTo>
                <a:lnTo>
                  <a:pt x="992" y="1519"/>
                </a:lnTo>
                <a:lnTo>
                  <a:pt x="881" y="1457"/>
                </a:lnTo>
                <a:lnTo>
                  <a:pt x="840" y="1422"/>
                </a:lnTo>
                <a:lnTo>
                  <a:pt x="800" y="1383"/>
                </a:lnTo>
                <a:lnTo>
                  <a:pt x="764" y="1338"/>
                </a:lnTo>
                <a:lnTo>
                  <a:pt x="730" y="1291"/>
                </a:lnTo>
                <a:lnTo>
                  <a:pt x="700" y="1241"/>
                </a:lnTo>
                <a:lnTo>
                  <a:pt x="672" y="1187"/>
                </a:lnTo>
                <a:lnTo>
                  <a:pt x="646" y="1130"/>
                </a:lnTo>
                <a:lnTo>
                  <a:pt x="625" y="1070"/>
                </a:lnTo>
                <a:lnTo>
                  <a:pt x="606" y="1007"/>
                </a:lnTo>
                <a:lnTo>
                  <a:pt x="589" y="942"/>
                </a:lnTo>
                <a:lnTo>
                  <a:pt x="576" y="875"/>
                </a:lnTo>
                <a:lnTo>
                  <a:pt x="565" y="805"/>
                </a:lnTo>
                <a:lnTo>
                  <a:pt x="557" y="733"/>
                </a:lnTo>
                <a:lnTo>
                  <a:pt x="552" y="661"/>
                </a:lnTo>
                <a:close/>
                <a:moveTo>
                  <a:pt x="336" y="498"/>
                </a:moveTo>
                <a:lnTo>
                  <a:pt x="343" y="588"/>
                </a:lnTo>
                <a:lnTo>
                  <a:pt x="354" y="676"/>
                </a:lnTo>
                <a:lnTo>
                  <a:pt x="369" y="764"/>
                </a:lnTo>
                <a:lnTo>
                  <a:pt x="387" y="849"/>
                </a:lnTo>
                <a:lnTo>
                  <a:pt x="410" y="931"/>
                </a:lnTo>
                <a:lnTo>
                  <a:pt x="435" y="1012"/>
                </a:lnTo>
                <a:lnTo>
                  <a:pt x="465" y="1089"/>
                </a:lnTo>
                <a:lnTo>
                  <a:pt x="497" y="1164"/>
                </a:lnTo>
                <a:lnTo>
                  <a:pt x="533" y="1235"/>
                </a:lnTo>
                <a:lnTo>
                  <a:pt x="572" y="1302"/>
                </a:lnTo>
                <a:lnTo>
                  <a:pt x="614" y="1364"/>
                </a:lnTo>
                <a:lnTo>
                  <a:pt x="659" y="1423"/>
                </a:lnTo>
                <a:lnTo>
                  <a:pt x="706" y="1477"/>
                </a:lnTo>
                <a:lnTo>
                  <a:pt x="756" y="1526"/>
                </a:lnTo>
                <a:lnTo>
                  <a:pt x="808" y="1569"/>
                </a:lnTo>
                <a:lnTo>
                  <a:pt x="915" y="1651"/>
                </a:lnTo>
                <a:lnTo>
                  <a:pt x="808" y="1732"/>
                </a:lnTo>
                <a:lnTo>
                  <a:pt x="756" y="1776"/>
                </a:lnTo>
                <a:lnTo>
                  <a:pt x="706" y="1826"/>
                </a:lnTo>
                <a:lnTo>
                  <a:pt x="659" y="1879"/>
                </a:lnTo>
                <a:lnTo>
                  <a:pt x="614" y="1937"/>
                </a:lnTo>
                <a:lnTo>
                  <a:pt x="572" y="2000"/>
                </a:lnTo>
                <a:lnTo>
                  <a:pt x="533" y="2068"/>
                </a:lnTo>
                <a:lnTo>
                  <a:pt x="497" y="2138"/>
                </a:lnTo>
                <a:lnTo>
                  <a:pt x="465" y="2212"/>
                </a:lnTo>
                <a:lnTo>
                  <a:pt x="435" y="2290"/>
                </a:lnTo>
                <a:lnTo>
                  <a:pt x="410" y="2370"/>
                </a:lnTo>
                <a:lnTo>
                  <a:pt x="387" y="2453"/>
                </a:lnTo>
                <a:lnTo>
                  <a:pt x="369" y="2538"/>
                </a:lnTo>
                <a:lnTo>
                  <a:pt x="354" y="2625"/>
                </a:lnTo>
                <a:lnTo>
                  <a:pt x="343" y="2715"/>
                </a:lnTo>
                <a:lnTo>
                  <a:pt x="336" y="2805"/>
                </a:lnTo>
                <a:lnTo>
                  <a:pt x="2006" y="2805"/>
                </a:lnTo>
                <a:lnTo>
                  <a:pt x="1999" y="2715"/>
                </a:lnTo>
                <a:lnTo>
                  <a:pt x="1988" y="2625"/>
                </a:lnTo>
                <a:lnTo>
                  <a:pt x="1973" y="2538"/>
                </a:lnTo>
                <a:lnTo>
                  <a:pt x="1955" y="2453"/>
                </a:lnTo>
                <a:lnTo>
                  <a:pt x="1932" y="2370"/>
                </a:lnTo>
                <a:lnTo>
                  <a:pt x="1907" y="2290"/>
                </a:lnTo>
                <a:lnTo>
                  <a:pt x="1877" y="2212"/>
                </a:lnTo>
                <a:lnTo>
                  <a:pt x="1844" y="2138"/>
                </a:lnTo>
                <a:lnTo>
                  <a:pt x="1809" y="2068"/>
                </a:lnTo>
                <a:lnTo>
                  <a:pt x="1770" y="2000"/>
                </a:lnTo>
                <a:lnTo>
                  <a:pt x="1728" y="1937"/>
                </a:lnTo>
                <a:lnTo>
                  <a:pt x="1684" y="1879"/>
                </a:lnTo>
                <a:lnTo>
                  <a:pt x="1636" y="1826"/>
                </a:lnTo>
                <a:lnTo>
                  <a:pt x="1586" y="1776"/>
                </a:lnTo>
                <a:lnTo>
                  <a:pt x="1534" y="1732"/>
                </a:lnTo>
                <a:lnTo>
                  <a:pt x="1427" y="1651"/>
                </a:lnTo>
                <a:lnTo>
                  <a:pt x="1534" y="1569"/>
                </a:lnTo>
                <a:lnTo>
                  <a:pt x="1586" y="1526"/>
                </a:lnTo>
                <a:lnTo>
                  <a:pt x="1636" y="1477"/>
                </a:lnTo>
                <a:lnTo>
                  <a:pt x="1684" y="1423"/>
                </a:lnTo>
                <a:lnTo>
                  <a:pt x="1728" y="1364"/>
                </a:lnTo>
                <a:lnTo>
                  <a:pt x="1770" y="1302"/>
                </a:lnTo>
                <a:lnTo>
                  <a:pt x="1809" y="1235"/>
                </a:lnTo>
                <a:lnTo>
                  <a:pt x="1844" y="1164"/>
                </a:lnTo>
                <a:lnTo>
                  <a:pt x="1877" y="1089"/>
                </a:lnTo>
                <a:lnTo>
                  <a:pt x="1907" y="1012"/>
                </a:lnTo>
                <a:lnTo>
                  <a:pt x="1932" y="931"/>
                </a:lnTo>
                <a:lnTo>
                  <a:pt x="1955" y="849"/>
                </a:lnTo>
                <a:lnTo>
                  <a:pt x="1973" y="764"/>
                </a:lnTo>
                <a:lnTo>
                  <a:pt x="1988" y="676"/>
                </a:lnTo>
                <a:lnTo>
                  <a:pt x="1999" y="588"/>
                </a:lnTo>
                <a:lnTo>
                  <a:pt x="2006" y="498"/>
                </a:lnTo>
                <a:lnTo>
                  <a:pt x="336" y="498"/>
                </a:lnTo>
                <a:close/>
                <a:moveTo>
                  <a:pt x="0" y="0"/>
                </a:moveTo>
                <a:lnTo>
                  <a:pt x="2342" y="0"/>
                </a:lnTo>
                <a:lnTo>
                  <a:pt x="2342" y="313"/>
                </a:lnTo>
                <a:lnTo>
                  <a:pt x="2213" y="313"/>
                </a:lnTo>
                <a:lnTo>
                  <a:pt x="2213" y="395"/>
                </a:lnTo>
                <a:lnTo>
                  <a:pt x="2210" y="497"/>
                </a:lnTo>
                <a:lnTo>
                  <a:pt x="2204" y="596"/>
                </a:lnTo>
                <a:lnTo>
                  <a:pt x="2193" y="694"/>
                </a:lnTo>
                <a:lnTo>
                  <a:pt x="2176" y="791"/>
                </a:lnTo>
                <a:lnTo>
                  <a:pt x="2157" y="885"/>
                </a:lnTo>
                <a:lnTo>
                  <a:pt x="2134" y="978"/>
                </a:lnTo>
                <a:lnTo>
                  <a:pt x="2105" y="1067"/>
                </a:lnTo>
                <a:lnTo>
                  <a:pt x="2073" y="1153"/>
                </a:lnTo>
                <a:lnTo>
                  <a:pt x="2039" y="1236"/>
                </a:lnTo>
                <a:lnTo>
                  <a:pt x="1999" y="1315"/>
                </a:lnTo>
                <a:lnTo>
                  <a:pt x="1957" y="1391"/>
                </a:lnTo>
                <a:lnTo>
                  <a:pt x="1910" y="1463"/>
                </a:lnTo>
                <a:lnTo>
                  <a:pt x="1861" y="1530"/>
                </a:lnTo>
                <a:lnTo>
                  <a:pt x="1808" y="1593"/>
                </a:lnTo>
                <a:lnTo>
                  <a:pt x="1753" y="1651"/>
                </a:lnTo>
                <a:lnTo>
                  <a:pt x="1808" y="1709"/>
                </a:lnTo>
                <a:lnTo>
                  <a:pt x="1861" y="1772"/>
                </a:lnTo>
                <a:lnTo>
                  <a:pt x="1910" y="1839"/>
                </a:lnTo>
                <a:lnTo>
                  <a:pt x="1957" y="1911"/>
                </a:lnTo>
                <a:lnTo>
                  <a:pt x="1999" y="1987"/>
                </a:lnTo>
                <a:lnTo>
                  <a:pt x="2039" y="2066"/>
                </a:lnTo>
                <a:lnTo>
                  <a:pt x="2073" y="2149"/>
                </a:lnTo>
                <a:lnTo>
                  <a:pt x="2105" y="2235"/>
                </a:lnTo>
                <a:lnTo>
                  <a:pt x="2134" y="2324"/>
                </a:lnTo>
                <a:lnTo>
                  <a:pt x="2157" y="2416"/>
                </a:lnTo>
                <a:lnTo>
                  <a:pt x="2176" y="2511"/>
                </a:lnTo>
                <a:lnTo>
                  <a:pt x="2193" y="2607"/>
                </a:lnTo>
                <a:lnTo>
                  <a:pt x="2204" y="2705"/>
                </a:lnTo>
                <a:lnTo>
                  <a:pt x="2210" y="2806"/>
                </a:lnTo>
                <a:lnTo>
                  <a:pt x="2213" y="2907"/>
                </a:lnTo>
                <a:lnTo>
                  <a:pt x="2213" y="3010"/>
                </a:lnTo>
                <a:lnTo>
                  <a:pt x="2342" y="3010"/>
                </a:lnTo>
                <a:lnTo>
                  <a:pt x="2342" y="3323"/>
                </a:lnTo>
                <a:lnTo>
                  <a:pt x="0" y="3323"/>
                </a:lnTo>
                <a:lnTo>
                  <a:pt x="0" y="3010"/>
                </a:lnTo>
                <a:lnTo>
                  <a:pt x="130" y="3010"/>
                </a:lnTo>
                <a:lnTo>
                  <a:pt x="130" y="2907"/>
                </a:lnTo>
                <a:lnTo>
                  <a:pt x="132" y="2806"/>
                </a:lnTo>
                <a:lnTo>
                  <a:pt x="139" y="2705"/>
                </a:lnTo>
                <a:lnTo>
                  <a:pt x="150" y="2607"/>
                </a:lnTo>
                <a:lnTo>
                  <a:pt x="165" y="2511"/>
                </a:lnTo>
                <a:lnTo>
                  <a:pt x="185" y="2416"/>
                </a:lnTo>
                <a:lnTo>
                  <a:pt x="209" y="2324"/>
                </a:lnTo>
                <a:lnTo>
                  <a:pt x="237" y="2235"/>
                </a:lnTo>
                <a:lnTo>
                  <a:pt x="269" y="2149"/>
                </a:lnTo>
                <a:lnTo>
                  <a:pt x="304" y="2066"/>
                </a:lnTo>
                <a:lnTo>
                  <a:pt x="343" y="1987"/>
                </a:lnTo>
                <a:lnTo>
                  <a:pt x="386" y="1911"/>
                </a:lnTo>
                <a:lnTo>
                  <a:pt x="432" y="1839"/>
                </a:lnTo>
                <a:lnTo>
                  <a:pt x="481" y="1772"/>
                </a:lnTo>
                <a:lnTo>
                  <a:pt x="534" y="1709"/>
                </a:lnTo>
                <a:lnTo>
                  <a:pt x="590" y="1651"/>
                </a:lnTo>
                <a:lnTo>
                  <a:pt x="534" y="1593"/>
                </a:lnTo>
                <a:lnTo>
                  <a:pt x="481" y="1530"/>
                </a:lnTo>
                <a:lnTo>
                  <a:pt x="432" y="1463"/>
                </a:lnTo>
                <a:lnTo>
                  <a:pt x="386" y="1391"/>
                </a:lnTo>
                <a:lnTo>
                  <a:pt x="343" y="1315"/>
                </a:lnTo>
                <a:lnTo>
                  <a:pt x="304" y="1236"/>
                </a:lnTo>
                <a:lnTo>
                  <a:pt x="269" y="1153"/>
                </a:lnTo>
                <a:lnTo>
                  <a:pt x="237" y="1067"/>
                </a:lnTo>
                <a:lnTo>
                  <a:pt x="209" y="978"/>
                </a:lnTo>
                <a:lnTo>
                  <a:pt x="185" y="885"/>
                </a:lnTo>
                <a:lnTo>
                  <a:pt x="165" y="791"/>
                </a:lnTo>
                <a:lnTo>
                  <a:pt x="150" y="694"/>
                </a:lnTo>
                <a:lnTo>
                  <a:pt x="139" y="596"/>
                </a:lnTo>
                <a:lnTo>
                  <a:pt x="132" y="497"/>
                </a:lnTo>
                <a:lnTo>
                  <a:pt x="130" y="395"/>
                </a:lnTo>
                <a:lnTo>
                  <a:pt x="130" y="313"/>
                </a:lnTo>
                <a:lnTo>
                  <a:pt x="0" y="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96275" y="5023763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Oval 39"/>
          <p:cNvSpPr/>
          <p:nvPr/>
        </p:nvSpPr>
        <p:spPr>
          <a:xfrm rot="10800000">
            <a:off x="5092545" y="5731806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231546" y="5877469"/>
            <a:ext cx="334670" cy="321349"/>
            <a:chOff x="4616450" y="4732338"/>
            <a:chExt cx="638175" cy="612774"/>
          </a:xfrm>
          <a:solidFill>
            <a:schemeClr val="accent2">
              <a:lumMod val="75000"/>
            </a:schemeClr>
          </a:solidFill>
        </p:grpSpPr>
        <p:sp>
          <p:nvSpPr>
            <p:cNvPr id="119" name="Freeform 50"/>
            <p:cNvSpPr>
              <a:spLocks noEditPoints="1"/>
            </p:cNvSpPr>
            <p:nvPr/>
          </p:nvSpPr>
          <p:spPr bwMode="auto">
            <a:xfrm>
              <a:off x="4616450" y="4883150"/>
              <a:ext cx="638175" cy="461962"/>
            </a:xfrm>
            <a:custGeom>
              <a:avLst/>
              <a:gdLst>
                <a:gd name="T0" fmla="*/ 1731 w 3614"/>
                <a:gd name="T1" fmla="*/ 469 h 2623"/>
                <a:gd name="T2" fmla="*/ 1630 w 3614"/>
                <a:gd name="T3" fmla="*/ 601 h 2623"/>
                <a:gd name="T4" fmla="*/ 1456 w 3614"/>
                <a:gd name="T5" fmla="*/ 738 h 2623"/>
                <a:gd name="T6" fmla="*/ 1390 w 3614"/>
                <a:gd name="T7" fmla="*/ 965 h 2623"/>
                <a:gd name="T8" fmla="*/ 1454 w 3614"/>
                <a:gd name="T9" fmla="*/ 1181 h 2623"/>
                <a:gd name="T10" fmla="*/ 1614 w 3614"/>
                <a:gd name="T11" fmla="*/ 1306 h 2623"/>
                <a:gd name="T12" fmla="*/ 1862 w 3614"/>
                <a:gd name="T13" fmla="*/ 1379 h 2623"/>
                <a:gd name="T14" fmla="*/ 2016 w 3614"/>
                <a:gd name="T15" fmla="*/ 1451 h 2623"/>
                <a:gd name="T16" fmla="*/ 2079 w 3614"/>
                <a:gd name="T17" fmla="*/ 1577 h 2623"/>
                <a:gd name="T18" fmla="*/ 2044 w 3614"/>
                <a:gd name="T19" fmla="*/ 1747 h 2623"/>
                <a:gd name="T20" fmla="*/ 1909 w 3614"/>
                <a:gd name="T21" fmla="*/ 1846 h 2623"/>
                <a:gd name="T22" fmla="*/ 1763 w 3614"/>
                <a:gd name="T23" fmla="*/ 1848 h 2623"/>
                <a:gd name="T24" fmla="*/ 1626 w 3614"/>
                <a:gd name="T25" fmla="*/ 1760 h 2623"/>
                <a:gd name="T26" fmla="*/ 1568 w 3614"/>
                <a:gd name="T27" fmla="*/ 1627 h 2623"/>
                <a:gd name="T28" fmla="*/ 1483 w 3614"/>
                <a:gd name="T29" fmla="*/ 1587 h 2623"/>
                <a:gd name="T30" fmla="*/ 1376 w 3614"/>
                <a:gd name="T31" fmla="*/ 1648 h 2623"/>
                <a:gd name="T32" fmla="*/ 1411 w 3614"/>
                <a:gd name="T33" fmla="*/ 1802 h 2623"/>
                <a:gd name="T34" fmla="*/ 1538 w 3614"/>
                <a:gd name="T35" fmla="*/ 1950 h 2623"/>
                <a:gd name="T36" fmla="*/ 1720 w 3614"/>
                <a:gd name="T37" fmla="*/ 2071 h 2623"/>
                <a:gd name="T38" fmla="*/ 1780 w 3614"/>
                <a:gd name="T39" fmla="*/ 2149 h 2623"/>
                <a:gd name="T40" fmla="*/ 1903 w 3614"/>
                <a:gd name="T41" fmla="*/ 2128 h 2623"/>
                <a:gd name="T42" fmla="*/ 1975 w 3614"/>
                <a:gd name="T43" fmla="*/ 2011 h 2623"/>
                <a:gd name="T44" fmla="*/ 2170 w 3614"/>
                <a:gd name="T45" fmla="*/ 1896 h 2623"/>
                <a:gd name="T46" fmla="*/ 2275 w 3614"/>
                <a:gd name="T47" fmla="*/ 1695 h 2623"/>
                <a:gd name="T48" fmla="*/ 2256 w 3614"/>
                <a:gd name="T49" fmla="*/ 1446 h 2623"/>
                <a:gd name="T50" fmla="*/ 2150 w 3614"/>
                <a:gd name="T51" fmla="*/ 1301 h 2623"/>
                <a:gd name="T52" fmla="*/ 1968 w 3614"/>
                <a:gd name="T53" fmla="*/ 1212 h 2623"/>
                <a:gd name="T54" fmla="*/ 1778 w 3614"/>
                <a:gd name="T55" fmla="*/ 1169 h 2623"/>
                <a:gd name="T56" fmla="*/ 1631 w 3614"/>
                <a:gd name="T57" fmla="*/ 1083 h 2623"/>
                <a:gd name="T58" fmla="*/ 1588 w 3614"/>
                <a:gd name="T59" fmla="*/ 953 h 2623"/>
                <a:gd name="T60" fmla="*/ 1639 w 3614"/>
                <a:gd name="T61" fmla="*/ 816 h 2623"/>
                <a:gd name="T62" fmla="*/ 1786 w 3614"/>
                <a:gd name="T63" fmla="*/ 743 h 2623"/>
                <a:gd name="T64" fmla="*/ 1944 w 3614"/>
                <a:gd name="T65" fmla="*/ 772 h 2623"/>
                <a:gd name="T66" fmla="*/ 2030 w 3614"/>
                <a:gd name="T67" fmla="*/ 884 h 2623"/>
                <a:gd name="T68" fmla="*/ 2101 w 3614"/>
                <a:gd name="T69" fmla="*/ 939 h 2623"/>
                <a:gd name="T70" fmla="*/ 2215 w 3614"/>
                <a:gd name="T71" fmla="*/ 901 h 2623"/>
                <a:gd name="T72" fmla="*/ 2212 w 3614"/>
                <a:gd name="T73" fmla="*/ 786 h 2623"/>
                <a:gd name="T74" fmla="*/ 2083 w 3614"/>
                <a:gd name="T75" fmla="*/ 638 h 2623"/>
                <a:gd name="T76" fmla="*/ 1927 w 3614"/>
                <a:gd name="T77" fmla="*/ 509 h 2623"/>
                <a:gd name="T78" fmla="*/ 1867 w 3614"/>
                <a:gd name="T79" fmla="*/ 431 h 2623"/>
                <a:gd name="T80" fmla="*/ 2380 w 3614"/>
                <a:gd name="T81" fmla="*/ 59 h 2623"/>
                <a:gd name="T82" fmla="*/ 2801 w 3614"/>
                <a:gd name="T83" fmla="*/ 452 h 2623"/>
                <a:gd name="T84" fmla="*/ 3171 w 3614"/>
                <a:gd name="T85" fmla="*/ 952 h 2623"/>
                <a:gd name="T86" fmla="*/ 3455 w 3614"/>
                <a:gd name="T87" fmla="*/ 1490 h 2623"/>
                <a:gd name="T88" fmla="*/ 3589 w 3614"/>
                <a:gd name="T89" fmla="*/ 1965 h 2623"/>
                <a:gd name="T90" fmla="*/ 3611 w 3614"/>
                <a:gd name="T91" fmla="*/ 2335 h 2623"/>
                <a:gd name="T92" fmla="*/ 3517 w 3614"/>
                <a:gd name="T93" fmla="*/ 2525 h 2623"/>
                <a:gd name="T94" fmla="*/ 3326 w 3614"/>
                <a:gd name="T95" fmla="*/ 2619 h 2623"/>
                <a:gd name="T96" fmla="*/ 204 w 3614"/>
                <a:gd name="T97" fmla="*/ 2596 h 2623"/>
                <a:gd name="T98" fmla="*/ 45 w 3614"/>
                <a:gd name="T99" fmla="*/ 2458 h 2623"/>
                <a:gd name="T100" fmla="*/ 1 w 3614"/>
                <a:gd name="T101" fmla="*/ 2215 h 2623"/>
                <a:gd name="T102" fmla="*/ 61 w 3614"/>
                <a:gd name="T103" fmla="*/ 1780 h 2623"/>
                <a:gd name="T104" fmla="*/ 261 w 3614"/>
                <a:gd name="T105" fmla="*/ 1275 h 2623"/>
                <a:gd name="T106" fmla="*/ 583 w 3614"/>
                <a:gd name="T107" fmla="*/ 744 h 2623"/>
                <a:gd name="T108" fmla="*/ 977 w 3614"/>
                <a:gd name="T109" fmla="*/ 279 h 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4" h="2623">
                  <a:moveTo>
                    <a:pt x="1801" y="428"/>
                  </a:moveTo>
                  <a:lnTo>
                    <a:pt x="1780" y="431"/>
                  </a:lnTo>
                  <a:lnTo>
                    <a:pt x="1761" y="439"/>
                  </a:lnTo>
                  <a:lnTo>
                    <a:pt x="1744" y="452"/>
                  </a:lnTo>
                  <a:lnTo>
                    <a:pt x="1731" y="469"/>
                  </a:lnTo>
                  <a:lnTo>
                    <a:pt x="1723" y="487"/>
                  </a:lnTo>
                  <a:lnTo>
                    <a:pt x="1720" y="509"/>
                  </a:lnTo>
                  <a:lnTo>
                    <a:pt x="1720" y="576"/>
                  </a:lnTo>
                  <a:lnTo>
                    <a:pt x="1674" y="587"/>
                  </a:lnTo>
                  <a:lnTo>
                    <a:pt x="1630" y="601"/>
                  </a:lnTo>
                  <a:lnTo>
                    <a:pt x="1590" y="619"/>
                  </a:lnTo>
                  <a:lnTo>
                    <a:pt x="1552" y="641"/>
                  </a:lnTo>
                  <a:lnTo>
                    <a:pt x="1520" y="666"/>
                  </a:lnTo>
                  <a:lnTo>
                    <a:pt x="1486" y="700"/>
                  </a:lnTo>
                  <a:lnTo>
                    <a:pt x="1456" y="738"/>
                  </a:lnTo>
                  <a:lnTo>
                    <a:pt x="1433" y="777"/>
                  </a:lnTo>
                  <a:lnTo>
                    <a:pt x="1413" y="820"/>
                  </a:lnTo>
                  <a:lnTo>
                    <a:pt x="1400" y="866"/>
                  </a:lnTo>
                  <a:lnTo>
                    <a:pt x="1392" y="915"/>
                  </a:lnTo>
                  <a:lnTo>
                    <a:pt x="1390" y="965"/>
                  </a:lnTo>
                  <a:lnTo>
                    <a:pt x="1392" y="1016"/>
                  </a:lnTo>
                  <a:lnTo>
                    <a:pt x="1401" y="1063"/>
                  </a:lnTo>
                  <a:lnTo>
                    <a:pt x="1414" y="1108"/>
                  </a:lnTo>
                  <a:lnTo>
                    <a:pt x="1434" y="1151"/>
                  </a:lnTo>
                  <a:lnTo>
                    <a:pt x="1454" y="1181"/>
                  </a:lnTo>
                  <a:lnTo>
                    <a:pt x="1477" y="1210"/>
                  </a:lnTo>
                  <a:lnTo>
                    <a:pt x="1502" y="1236"/>
                  </a:lnTo>
                  <a:lnTo>
                    <a:pt x="1531" y="1259"/>
                  </a:lnTo>
                  <a:lnTo>
                    <a:pt x="1562" y="1279"/>
                  </a:lnTo>
                  <a:lnTo>
                    <a:pt x="1614" y="1306"/>
                  </a:lnTo>
                  <a:lnTo>
                    <a:pt x="1666" y="1325"/>
                  </a:lnTo>
                  <a:lnTo>
                    <a:pt x="1719" y="1343"/>
                  </a:lnTo>
                  <a:lnTo>
                    <a:pt x="1773" y="1357"/>
                  </a:lnTo>
                  <a:lnTo>
                    <a:pt x="1829" y="1370"/>
                  </a:lnTo>
                  <a:lnTo>
                    <a:pt x="1862" y="1379"/>
                  </a:lnTo>
                  <a:lnTo>
                    <a:pt x="1896" y="1388"/>
                  </a:lnTo>
                  <a:lnTo>
                    <a:pt x="1929" y="1400"/>
                  </a:lnTo>
                  <a:lnTo>
                    <a:pt x="1960" y="1414"/>
                  </a:lnTo>
                  <a:lnTo>
                    <a:pt x="1990" y="1431"/>
                  </a:lnTo>
                  <a:lnTo>
                    <a:pt x="2016" y="1451"/>
                  </a:lnTo>
                  <a:lnTo>
                    <a:pt x="2040" y="1475"/>
                  </a:lnTo>
                  <a:lnTo>
                    <a:pt x="2055" y="1496"/>
                  </a:lnTo>
                  <a:lnTo>
                    <a:pt x="2066" y="1520"/>
                  </a:lnTo>
                  <a:lnTo>
                    <a:pt x="2074" y="1547"/>
                  </a:lnTo>
                  <a:lnTo>
                    <a:pt x="2079" y="1577"/>
                  </a:lnTo>
                  <a:lnTo>
                    <a:pt x="2081" y="1609"/>
                  </a:lnTo>
                  <a:lnTo>
                    <a:pt x="2079" y="1647"/>
                  </a:lnTo>
                  <a:lnTo>
                    <a:pt x="2071" y="1683"/>
                  </a:lnTo>
                  <a:lnTo>
                    <a:pt x="2060" y="1716"/>
                  </a:lnTo>
                  <a:lnTo>
                    <a:pt x="2044" y="1747"/>
                  </a:lnTo>
                  <a:lnTo>
                    <a:pt x="2023" y="1775"/>
                  </a:lnTo>
                  <a:lnTo>
                    <a:pt x="1999" y="1799"/>
                  </a:lnTo>
                  <a:lnTo>
                    <a:pt x="1971" y="1818"/>
                  </a:lnTo>
                  <a:lnTo>
                    <a:pt x="1941" y="1834"/>
                  </a:lnTo>
                  <a:lnTo>
                    <a:pt x="1909" y="1846"/>
                  </a:lnTo>
                  <a:lnTo>
                    <a:pt x="1874" y="1854"/>
                  </a:lnTo>
                  <a:lnTo>
                    <a:pt x="1853" y="1856"/>
                  </a:lnTo>
                  <a:lnTo>
                    <a:pt x="1832" y="1857"/>
                  </a:lnTo>
                  <a:lnTo>
                    <a:pt x="1797" y="1855"/>
                  </a:lnTo>
                  <a:lnTo>
                    <a:pt x="1763" y="1848"/>
                  </a:lnTo>
                  <a:lnTo>
                    <a:pt x="1731" y="1838"/>
                  </a:lnTo>
                  <a:lnTo>
                    <a:pt x="1700" y="1824"/>
                  </a:lnTo>
                  <a:lnTo>
                    <a:pt x="1673" y="1806"/>
                  </a:lnTo>
                  <a:lnTo>
                    <a:pt x="1648" y="1784"/>
                  </a:lnTo>
                  <a:lnTo>
                    <a:pt x="1626" y="1760"/>
                  </a:lnTo>
                  <a:lnTo>
                    <a:pt x="1611" y="1738"/>
                  </a:lnTo>
                  <a:lnTo>
                    <a:pt x="1597" y="1712"/>
                  </a:lnTo>
                  <a:lnTo>
                    <a:pt x="1586" y="1682"/>
                  </a:lnTo>
                  <a:lnTo>
                    <a:pt x="1575" y="1647"/>
                  </a:lnTo>
                  <a:lnTo>
                    <a:pt x="1568" y="1627"/>
                  </a:lnTo>
                  <a:lnTo>
                    <a:pt x="1557" y="1612"/>
                  </a:lnTo>
                  <a:lnTo>
                    <a:pt x="1541" y="1599"/>
                  </a:lnTo>
                  <a:lnTo>
                    <a:pt x="1524" y="1590"/>
                  </a:lnTo>
                  <a:lnTo>
                    <a:pt x="1504" y="1586"/>
                  </a:lnTo>
                  <a:lnTo>
                    <a:pt x="1483" y="1587"/>
                  </a:lnTo>
                  <a:lnTo>
                    <a:pt x="1438" y="1594"/>
                  </a:lnTo>
                  <a:lnTo>
                    <a:pt x="1418" y="1601"/>
                  </a:lnTo>
                  <a:lnTo>
                    <a:pt x="1399" y="1613"/>
                  </a:lnTo>
                  <a:lnTo>
                    <a:pt x="1386" y="1630"/>
                  </a:lnTo>
                  <a:lnTo>
                    <a:pt x="1376" y="1648"/>
                  </a:lnTo>
                  <a:lnTo>
                    <a:pt x="1372" y="1669"/>
                  </a:lnTo>
                  <a:lnTo>
                    <a:pt x="1373" y="1691"/>
                  </a:lnTo>
                  <a:lnTo>
                    <a:pt x="1384" y="1731"/>
                  </a:lnTo>
                  <a:lnTo>
                    <a:pt x="1396" y="1767"/>
                  </a:lnTo>
                  <a:lnTo>
                    <a:pt x="1411" y="1802"/>
                  </a:lnTo>
                  <a:lnTo>
                    <a:pt x="1430" y="1834"/>
                  </a:lnTo>
                  <a:lnTo>
                    <a:pt x="1454" y="1869"/>
                  </a:lnTo>
                  <a:lnTo>
                    <a:pt x="1480" y="1900"/>
                  </a:lnTo>
                  <a:lnTo>
                    <a:pt x="1509" y="1927"/>
                  </a:lnTo>
                  <a:lnTo>
                    <a:pt x="1538" y="1950"/>
                  </a:lnTo>
                  <a:lnTo>
                    <a:pt x="1570" y="1969"/>
                  </a:lnTo>
                  <a:lnTo>
                    <a:pt x="1617" y="1990"/>
                  </a:lnTo>
                  <a:lnTo>
                    <a:pt x="1668" y="2007"/>
                  </a:lnTo>
                  <a:lnTo>
                    <a:pt x="1720" y="2019"/>
                  </a:lnTo>
                  <a:lnTo>
                    <a:pt x="1720" y="2071"/>
                  </a:lnTo>
                  <a:lnTo>
                    <a:pt x="1723" y="2093"/>
                  </a:lnTo>
                  <a:lnTo>
                    <a:pt x="1731" y="2112"/>
                  </a:lnTo>
                  <a:lnTo>
                    <a:pt x="1744" y="2128"/>
                  </a:lnTo>
                  <a:lnTo>
                    <a:pt x="1761" y="2141"/>
                  </a:lnTo>
                  <a:lnTo>
                    <a:pt x="1780" y="2149"/>
                  </a:lnTo>
                  <a:lnTo>
                    <a:pt x="1801" y="2152"/>
                  </a:lnTo>
                  <a:lnTo>
                    <a:pt x="1846" y="2152"/>
                  </a:lnTo>
                  <a:lnTo>
                    <a:pt x="1867" y="2149"/>
                  </a:lnTo>
                  <a:lnTo>
                    <a:pt x="1887" y="2141"/>
                  </a:lnTo>
                  <a:lnTo>
                    <a:pt x="1903" y="2128"/>
                  </a:lnTo>
                  <a:lnTo>
                    <a:pt x="1915" y="2112"/>
                  </a:lnTo>
                  <a:lnTo>
                    <a:pt x="1924" y="2093"/>
                  </a:lnTo>
                  <a:lnTo>
                    <a:pt x="1927" y="2071"/>
                  </a:lnTo>
                  <a:lnTo>
                    <a:pt x="1927" y="2022"/>
                  </a:lnTo>
                  <a:lnTo>
                    <a:pt x="1975" y="2011"/>
                  </a:lnTo>
                  <a:lnTo>
                    <a:pt x="2020" y="1996"/>
                  </a:lnTo>
                  <a:lnTo>
                    <a:pt x="2061" y="1977"/>
                  </a:lnTo>
                  <a:lnTo>
                    <a:pt x="2101" y="1954"/>
                  </a:lnTo>
                  <a:lnTo>
                    <a:pt x="2137" y="1927"/>
                  </a:lnTo>
                  <a:lnTo>
                    <a:pt x="2170" y="1896"/>
                  </a:lnTo>
                  <a:lnTo>
                    <a:pt x="2200" y="1861"/>
                  </a:lnTo>
                  <a:lnTo>
                    <a:pt x="2226" y="1823"/>
                  </a:lnTo>
                  <a:lnTo>
                    <a:pt x="2246" y="1782"/>
                  </a:lnTo>
                  <a:lnTo>
                    <a:pt x="2263" y="1740"/>
                  </a:lnTo>
                  <a:lnTo>
                    <a:pt x="2275" y="1695"/>
                  </a:lnTo>
                  <a:lnTo>
                    <a:pt x="2282" y="1647"/>
                  </a:lnTo>
                  <a:lnTo>
                    <a:pt x="2284" y="1598"/>
                  </a:lnTo>
                  <a:lnTo>
                    <a:pt x="2280" y="1545"/>
                  </a:lnTo>
                  <a:lnTo>
                    <a:pt x="2272" y="1494"/>
                  </a:lnTo>
                  <a:lnTo>
                    <a:pt x="2256" y="1446"/>
                  </a:lnTo>
                  <a:lnTo>
                    <a:pt x="2241" y="1412"/>
                  </a:lnTo>
                  <a:lnTo>
                    <a:pt x="2222" y="1381"/>
                  </a:lnTo>
                  <a:lnTo>
                    <a:pt x="2201" y="1352"/>
                  </a:lnTo>
                  <a:lnTo>
                    <a:pt x="2177" y="1325"/>
                  </a:lnTo>
                  <a:lnTo>
                    <a:pt x="2150" y="1301"/>
                  </a:lnTo>
                  <a:lnTo>
                    <a:pt x="2119" y="1278"/>
                  </a:lnTo>
                  <a:lnTo>
                    <a:pt x="2085" y="1257"/>
                  </a:lnTo>
                  <a:lnTo>
                    <a:pt x="2047" y="1239"/>
                  </a:lnTo>
                  <a:lnTo>
                    <a:pt x="2009" y="1224"/>
                  </a:lnTo>
                  <a:lnTo>
                    <a:pt x="1968" y="1212"/>
                  </a:lnTo>
                  <a:lnTo>
                    <a:pt x="1926" y="1202"/>
                  </a:lnTo>
                  <a:lnTo>
                    <a:pt x="1885" y="1195"/>
                  </a:lnTo>
                  <a:lnTo>
                    <a:pt x="1848" y="1187"/>
                  </a:lnTo>
                  <a:lnTo>
                    <a:pt x="1813" y="1179"/>
                  </a:lnTo>
                  <a:lnTo>
                    <a:pt x="1778" y="1169"/>
                  </a:lnTo>
                  <a:lnTo>
                    <a:pt x="1744" y="1158"/>
                  </a:lnTo>
                  <a:lnTo>
                    <a:pt x="1713" y="1144"/>
                  </a:lnTo>
                  <a:lnTo>
                    <a:pt x="1683" y="1128"/>
                  </a:lnTo>
                  <a:lnTo>
                    <a:pt x="1656" y="1108"/>
                  </a:lnTo>
                  <a:lnTo>
                    <a:pt x="1631" y="1083"/>
                  </a:lnTo>
                  <a:lnTo>
                    <a:pt x="1616" y="1061"/>
                  </a:lnTo>
                  <a:lnTo>
                    <a:pt x="1604" y="1036"/>
                  </a:lnTo>
                  <a:lnTo>
                    <a:pt x="1595" y="1011"/>
                  </a:lnTo>
                  <a:lnTo>
                    <a:pt x="1590" y="983"/>
                  </a:lnTo>
                  <a:lnTo>
                    <a:pt x="1588" y="953"/>
                  </a:lnTo>
                  <a:lnTo>
                    <a:pt x="1590" y="922"/>
                  </a:lnTo>
                  <a:lnTo>
                    <a:pt x="1596" y="893"/>
                  </a:lnTo>
                  <a:lnTo>
                    <a:pt x="1606" y="865"/>
                  </a:lnTo>
                  <a:lnTo>
                    <a:pt x="1620" y="840"/>
                  </a:lnTo>
                  <a:lnTo>
                    <a:pt x="1639" y="816"/>
                  </a:lnTo>
                  <a:lnTo>
                    <a:pt x="1662" y="794"/>
                  </a:lnTo>
                  <a:lnTo>
                    <a:pt x="1689" y="775"/>
                  </a:lnTo>
                  <a:lnTo>
                    <a:pt x="1719" y="761"/>
                  </a:lnTo>
                  <a:lnTo>
                    <a:pt x="1752" y="750"/>
                  </a:lnTo>
                  <a:lnTo>
                    <a:pt x="1786" y="743"/>
                  </a:lnTo>
                  <a:lnTo>
                    <a:pt x="1822" y="741"/>
                  </a:lnTo>
                  <a:lnTo>
                    <a:pt x="1855" y="742"/>
                  </a:lnTo>
                  <a:lnTo>
                    <a:pt x="1887" y="749"/>
                  </a:lnTo>
                  <a:lnTo>
                    <a:pt x="1916" y="759"/>
                  </a:lnTo>
                  <a:lnTo>
                    <a:pt x="1944" y="772"/>
                  </a:lnTo>
                  <a:lnTo>
                    <a:pt x="1968" y="788"/>
                  </a:lnTo>
                  <a:lnTo>
                    <a:pt x="1990" y="809"/>
                  </a:lnTo>
                  <a:lnTo>
                    <a:pt x="2005" y="830"/>
                  </a:lnTo>
                  <a:lnTo>
                    <a:pt x="2020" y="855"/>
                  </a:lnTo>
                  <a:lnTo>
                    <a:pt x="2030" y="884"/>
                  </a:lnTo>
                  <a:lnTo>
                    <a:pt x="2039" y="901"/>
                  </a:lnTo>
                  <a:lnTo>
                    <a:pt x="2050" y="916"/>
                  </a:lnTo>
                  <a:lnTo>
                    <a:pt x="2066" y="927"/>
                  </a:lnTo>
                  <a:lnTo>
                    <a:pt x="2082" y="934"/>
                  </a:lnTo>
                  <a:lnTo>
                    <a:pt x="2101" y="939"/>
                  </a:lnTo>
                  <a:lnTo>
                    <a:pt x="2119" y="938"/>
                  </a:lnTo>
                  <a:lnTo>
                    <a:pt x="2163" y="932"/>
                  </a:lnTo>
                  <a:lnTo>
                    <a:pt x="2183" y="925"/>
                  </a:lnTo>
                  <a:lnTo>
                    <a:pt x="2200" y="916"/>
                  </a:lnTo>
                  <a:lnTo>
                    <a:pt x="2215" y="901"/>
                  </a:lnTo>
                  <a:lnTo>
                    <a:pt x="2226" y="884"/>
                  </a:lnTo>
                  <a:lnTo>
                    <a:pt x="2231" y="865"/>
                  </a:lnTo>
                  <a:lnTo>
                    <a:pt x="2232" y="844"/>
                  </a:lnTo>
                  <a:lnTo>
                    <a:pt x="2228" y="824"/>
                  </a:lnTo>
                  <a:lnTo>
                    <a:pt x="2212" y="786"/>
                  </a:lnTo>
                  <a:lnTo>
                    <a:pt x="2193" y="751"/>
                  </a:lnTo>
                  <a:lnTo>
                    <a:pt x="2170" y="718"/>
                  </a:lnTo>
                  <a:lnTo>
                    <a:pt x="2143" y="688"/>
                  </a:lnTo>
                  <a:lnTo>
                    <a:pt x="2115" y="661"/>
                  </a:lnTo>
                  <a:lnTo>
                    <a:pt x="2083" y="638"/>
                  </a:lnTo>
                  <a:lnTo>
                    <a:pt x="2048" y="618"/>
                  </a:lnTo>
                  <a:lnTo>
                    <a:pt x="2011" y="600"/>
                  </a:lnTo>
                  <a:lnTo>
                    <a:pt x="1970" y="587"/>
                  </a:lnTo>
                  <a:lnTo>
                    <a:pt x="1927" y="577"/>
                  </a:lnTo>
                  <a:lnTo>
                    <a:pt x="1927" y="509"/>
                  </a:lnTo>
                  <a:lnTo>
                    <a:pt x="1924" y="488"/>
                  </a:lnTo>
                  <a:lnTo>
                    <a:pt x="1916" y="469"/>
                  </a:lnTo>
                  <a:lnTo>
                    <a:pt x="1903" y="452"/>
                  </a:lnTo>
                  <a:lnTo>
                    <a:pt x="1887" y="439"/>
                  </a:lnTo>
                  <a:lnTo>
                    <a:pt x="1867" y="431"/>
                  </a:lnTo>
                  <a:lnTo>
                    <a:pt x="1846" y="428"/>
                  </a:lnTo>
                  <a:lnTo>
                    <a:pt x="1801" y="428"/>
                  </a:lnTo>
                  <a:close/>
                  <a:moveTo>
                    <a:pt x="1321" y="0"/>
                  </a:moveTo>
                  <a:lnTo>
                    <a:pt x="2292" y="0"/>
                  </a:lnTo>
                  <a:lnTo>
                    <a:pt x="2380" y="59"/>
                  </a:lnTo>
                  <a:lnTo>
                    <a:pt x="2467" y="126"/>
                  </a:lnTo>
                  <a:lnTo>
                    <a:pt x="2553" y="199"/>
                  </a:lnTo>
                  <a:lnTo>
                    <a:pt x="2638" y="279"/>
                  </a:lnTo>
                  <a:lnTo>
                    <a:pt x="2720" y="363"/>
                  </a:lnTo>
                  <a:lnTo>
                    <a:pt x="2801" y="452"/>
                  </a:lnTo>
                  <a:lnTo>
                    <a:pt x="2880" y="547"/>
                  </a:lnTo>
                  <a:lnTo>
                    <a:pt x="2957" y="643"/>
                  </a:lnTo>
                  <a:lnTo>
                    <a:pt x="3031" y="744"/>
                  </a:lnTo>
                  <a:lnTo>
                    <a:pt x="3103" y="848"/>
                  </a:lnTo>
                  <a:lnTo>
                    <a:pt x="3171" y="952"/>
                  </a:lnTo>
                  <a:lnTo>
                    <a:pt x="3235" y="1059"/>
                  </a:lnTo>
                  <a:lnTo>
                    <a:pt x="3296" y="1167"/>
                  </a:lnTo>
                  <a:lnTo>
                    <a:pt x="3354" y="1275"/>
                  </a:lnTo>
                  <a:lnTo>
                    <a:pt x="3406" y="1382"/>
                  </a:lnTo>
                  <a:lnTo>
                    <a:pt x="3455" y="1490"/>
                  </a:lnTo>
                  <a:lnTo>
                    <a:pt x="3494" y="1588"/>
                  </a:lnTo>
                  <a:lnTo>
                    <a:pt x="3526" y="1684"/>
                  </a:lnTo>
                  <a:lnTo>
                    <a:pt x="3552" y="1780"/>
                  </a:lnTo>
                  <a:lnTo>
                    <a:pt x="3573" y="1873"/>
                  </a:lnTo>
                  <a:lnTo>
                    <a:pt x="3589" y="1965"/>
                  </a:lnTo>
                  <a:lnTo>
                    <a:pt x="3600" y="2052"/>
                  </a:lnTo>
                  <a:lnTo>
                    <a:pt x="3608" y="2136"/>
                  </a:lnTo>
                  <a:lnTo>
                    <a:pt x="3613" y="2215"/>
                  </a:lnTo>
                  <a:lnTo>
                    <a:pt x="3614" y="2289"/>
                  </a:lnTo>
                  <a:lnTo>
                    <a:pt x="3611" y="2335"/>
                  </a:lnTo>
                  <a:lnTo>
                    <a:pt x="3603" y="2378"/>
                  </a:lnTo>
                  <a:lnTo>
                    <a:pt x="3588" y="2419"/>
                  </a:lnTo>
                  <a:lnTo>
                    <a:pt x="3569" y="2458"/>
                  </a:lnTo>
                  <a:lnTo>
                    <a:pt x="3545" y="2493"/>
                  </a:lnTo>
                  <a:lnTo>
                    <a:pt x="3517" y="2525"/>
                  </a:lnTo>
                  <a:lnTo>
                    <a:pt x="3484" y="2553"/>
                  </a:lnTo>
                  <a:lnTo>
                    <a:pt x="3449" y="2577"/>
                  </a:lnTo>
                  <a:lnTo>
                    <a:pt x="3411" y="2596"/>
                  </a:lnTo>
                  <a:lnTo>
                    <a:pt x="3369" y="2610"/>
                  </a:lnTo>
                  <a:lnTo>
                    <a:pt x="3326" y="2619"/>
                  </a:lnTo>
                  <a:lnTo>
                    <a:pt x="3280" y="2623"/>
                  </a:lnTo>
                  <a:lnTo>
                    <a:pt x="333" y="2623"/>
                  </a:lnTo>
                  <a:lnTo>
                    <a:pt x="288" y="2619"/>
                  </a:lnTo>
                  <a:lnTo>
                    <a:pt x="244" y="2610"/>
                  </a:lnTo>
                  <a:lnTo>
                    <a:pt x="204" y="2596"/>
                  </a:lnTo>
                  <a:lnTo>
                    <a:pt x="164" y="2577"/>
                  </a:lnTo>
                  <a:lnTo>
                    <a:pt x="129" y="2553"/>
                  </a:lnTo>
                  <a:lnTo>
                    <a:pt x="98" y="2525"/>
                  </a:lnTo>
                  <a:lnTo>
                    <a:pt x="69" y="2493"/>
                  </a:lnTo>
                  <a:lnTo>
                    <a:pt x="45" y="2458"/>
                  </a:lnTo>
                  <a:lnTo>
                    <a:pt x="26" y="2419"/>
                  </a:lnTo>
                  <a:lnTo>
                    <a:pt x="12" y="2378"/>
                  </a:lnTo>
                  <a:lnTo>
                    <a:pt x="3" y="2335"/>
                  </a:lnTo>
                  <a:lnTo>
                    <a:pt x="0" y="2289"/>
                  </a:lnTo>
                  <a:lnTo>
                    <a:pt x="1" y="2215"/>
                  </a:lnTo>
                  <a:lnTo>
                    <a:pt x="5" y="2136"/>
                  </a:lnTo>
                  <a:lnTo>
                    <a:pt x="13" y="2052"/>
                  </a:lnTo>
                  <a:lnTo>
                    <a:pt x="25" y="1965"/>
                  </a:lnTo>
                  <a:lnTo>
                    <a:pt x="41" y="1873"/>
                  </a:lnTo>
                  <a:lnTo>
                    <a:pt x="61" y="1780"/>
                  </a:lnTo>
                  <a:lnTo>
                    <a:pt x="88" y="1684"/>
                  </a:lnTo>
                  <a:lnTo>
                    <a:pt x="121" y="1588"/>
                  </a:lnTo>
                  <a:lnTo>
                    <a:pt x="159" y="1490"/>
                  </a:lnTo>
                  <a:lnTo>
                    <a:pt x="208" y="1382"/>
                  </a:lnTo>
                  <a:lnTo>
                    <a:pt x="261" y="1275"/>
                  </a:lnTo>
                  <a:lnTo>
                    <a:pt x="318" y="1167"/>
                  </a:lnTo>
                  <a:lnTo>
                    <a:pt x="379" y="1059"/>
                  </a:lnTo>
                  <a:lnTo>
                    <a:pt x="444" y="952"/>
                  </a:lnTo>
                  <a:lnTo>
                    <a:pt x="512" y="848"/>
                  </a:lnTo>
                  <a:lnTo>
                    <a:pt x="583" y="744"/>
                  </a:lnTo>
                  <a:lnTo>
                    <a:pt x="657" y="643"/>
                  </a:lnTo>
                  <a:lnTo>
                    <a:pt x="733" y="547"/>
                  </a:lnTo>
                  <a:lnTo>
                    <a:pt x="812" y="452"/>
                  </a:lnTo>
                  <a:lnTo>
                    <a:pt x="894" y="363"/>
                  </a:lnTo>
                  <a:lnTo>
                    <a:pt x="977" y="279"/>
                  </a:lnTo>
                  <a:lnTo>
                    <a:pt x="1061" y="199"/>
                  </a:lnTo>
                  <a:lnTo>
                    <a:pt x="1147" y="126"/>
                  </a:lnTo>
                  <a:lnTo>
                    <a:pt x="1233" y="59"/>
                  </a:lnTo>
                  <a:lnTo>
                    <a:pt x="1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51"/>
            <p:cNvSpPr>
              <a:spLocks/>
            </p:cNvSpPr>
            <p:nvPr/>
          </p:nvSpPr>
          <p:spPr bwMode="auto">
            <a:xfrm>
              <a:off x="4800600" y="4732338"/>
              <a:ext cx="276225" cy="115887"/>
            </a:xfrm>
            <a:custGeom>
              <a:avLst/>
              <a:gdLst>
                <a:gd name="T0" fmla="*/ 780 w 1563"/>
                <a:gd name="T1" fmla="*/ 0 h 657"/>
                <a:gd name="T2" fmla="*/ 782 w 1563"/>
                <a:gd name="T3" fmla="*/ 0 h 657"/>
                <a:gd name="T4" fmla="*/ 1417 w 1563"/>
                <a:gd name="T5" fmla="*/ 2 h 657"/>
                <a:gd name="T6" fmla="*/ 1448 w 1563"/>
                <a:gd name="T7" fmla="*/ 6 h 657"/>
                <a:gd name="T8" fmla="*/ 1475 w 1563"/>
                <a:gd name="T9" fmla="*/ 15 h 657"/>
                <a:gd name="T10" fmla="*/ 1501 w 1563"/>
                <a:gd name="T11" fmla="*/ 28 h 657"/>
                <a:gd name="T12" fmla="*/ 1521 w 1563"/>
                <a:gd name="T13" fmla="*/ 46 h 657"/>
                <a:gd name="T14" fmla="*/ 1539 w 1563"/>
                <a:gd name="T15" fmla="*/ 67 h 657"/>
                <a:gd name="T16" fmla="*/ 1551 w 1563"/>
                <a:gd name="T17" fmla="*/ 91 h 657"/>
                <a:gd name="T18" fmla="*/ 1560 w 1563"/>
                <a:gd name="T19" fmla="*/ 118 h 657"/>
                <a:gd name="T20" fmla="*/ 1563 w 1563"/>
                <a:gd name="T21" fmla="*/ 145 h 657"/>
                <a:gd name="T22" fmla="*/ 1561 w 1563"/>
                <a:gd name="T23" fmla="*/ 174 h 657"/>
                <a:gd name="T24" fmla="*/ 1552 w 1563"/>
                <a:gd name="T25" fmla="*/ 202 h 657"/>
                <a:gd name="T26" fmla="*/ 1538 w 1563"/>
                <a:gd name="T27" fmla="*/ 229 h 657"/>
                <a:gd name="T28" fmla="*/ 1254 w 1563"/>
                <a:gd name="T29" fmla="*/ 657 h 657"/>
                <a:gd name="T30" fmla="*/ 310 w 1563"/>
                <a:gd name="T31" fmla="*/ 657 h 657"/>
                <a:gd name="T32" fmla="*/ 25 w 1563"/>
                <a:gd name="T33" fmla="*/ 229 h 657"/>
                <a:gd name="T34" fmla="*/ 11 w 1563"/>
                <a:gd name="T35" fmla="*/ 202 h 657"/>
                <a:gd name="T36" fmla="*/ 2 w 1563"/>
                <a:gd name="T37" fmla="*/ 174 h 657"/>
                <a:gd name="T38" fmla="*/ 0 w 1563"/>
                <a:gd name="T39" fmla="*/ 145 h 657"/>
                <a:gd name="T40" fmla="*/ 3 w 1563"/>
                <a:gd name="T41" fmla="*/ 118 h 657"/>
                <a:gd name="T42" fmla="*/ 12 w 1563"/>
                <a:gd name="T43" fmla="*/ 91 h 657"/>
                <a:gd name="T44" fmla="*/ 25 w 1563"/>
                <a:gd name="T45" fmla="*/ 67 h 657"/>
                <a:gd name="T46" fmla="*/ 41 w 1563"/>
                <a:gd name="T47" fmla="*/ 46 h 657"/>
                <a:gd name="T48" fmla="*/ 63 w 1563"/>
                <a:gd name="T49" fmla="*/ 28 h 657"/>
                <a:gd name="T50" fmla="*/ 87 w 1563"/>
                <a:gd name="T51" fmla="*/ 15 h 657"/>
                <a:gd name="T52" fmla="*/ 115 w 1563"/>
                <a:gd name="T53" fmla="*/ 6 h 657"/>
                <a:gd name="T54" fmla="*/ 145 w 1563"/>
                <a:gd name="T55" fmla="*/ 2 h 657"/>
                <a:gd name="T56" fmla="*/ 780 w 1563"/>
                <a:gd name="T57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3" h="657">
                  <a:moveTo>
                    <a:pt x="780" y="0"/>
                  </a:moveTo>
                  <a:lnTo>
                    <a:pt x="782" y="0"/>
                  </a:lnTo>
                  <a:lnTo>
                    <a:pt x="1417" y="2"/>
                  </a:lnTo>
                  <a:lnTo>
                    <a:pt x="1448" y="6"/>
                  </a:lnTo>
                  <a:lnTo>
                    <a:pt x="1475" y="15"/>
                  </a:lnTo>
                  <a:lnTo>
                    <a:pt x="1501" y="28"/>
                  </a:lnTo>
                  <a:lnTo>
                    <a:pt x="1521" y="46"/>
                  </a:lnTo>
                  <a:lnTo>
                    <a:pt x="1539" y="67"/>
                  </a:lnTo>
                  <a:lnTo>
                    <a:pt x="1551" y="91"/>
                  </a:lnTo>
                  <a:lnTo>
                    <a:pt x="1560" y="118"/>
                  </a:lnTo>
                  <a:lnTo>
                    <a:pt x="1563" y="145"/>
                  </a:lnTo>
                  <a:lnTo>
                    <a:pt x="1561" y="174"/>
                  </a:lnTo>
                  <a:lnTo>
                    <a:pt x="1552" y="202"/>
                  </a:lnTo>
                  <a:lnTo>
                    <a:pt x="1538" y="229"/>
                  </a:lnTo>
                  <a:lnTo>
                    <a:pt x="1254" y="657"/>
                  </a:lnTo>
                  <a:lnTo>
                    <a:pt x="310" y="657"/>
                  </a:lnTo>
                  <a:lnTo>
                    <a:pt x="25" y="229"/>
                  </a:lnTo>
                  <a:lnTo>
                    <a:pt x="11" y="202"/>
                  </a:lnTo>
                  <a:lnTo>
                    <a:pt x="2" y="174"/>
                  </a:lnTo>
                  <a:lnTo>
                    <a:pt x="0" y="145"/>
                  </a:lnTo>
                  <a:lnTo>
                    <a:pt x="3" y="118"/>
                  </a:lnTo>
                  <a:lnTo>
                    <a:pt x="12" y="91"/>
                  </a:lnTo>
                  <a:lnTo>
                    <a:pt x="25" y="67"/>
                  </a:lnTo>
                  <a:lnTo>
                    <a:pt x="41" y="46"/>
                  </a:lnTo>
                  <a:lnTo>
                    <a:pt x="63" y="28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5" y="2"/>
                  </a:lnTo>
                  <a:lnTo>
                    <a:pt x="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rot="16200000">
            <a:off x="3536782" y="4181788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669287" y="4313499"/>
            <a:ext cx="347663" cy="349250"/>
            <a:chOff x="4276725" y="4691063"/>
            <a:chExt cx="347663" cy="349250"/>
          </a:xfrm>
          <a:solidFill>
            <a:schemeClr val="accent3"/>
          </a:solidFill>
        </p:grpSpPr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4340225" y="4691063"/>
              <a:ext cx="284163" cy="161925"/>
            </a:xfrm>
            <a:custGeom>
              <a:avLst/>
              <a:gdLst>
                <a:gd name="T0" fmla="*/ 2252 w 2690"/>
                <a:gd name="T1" fmla="*/ 1266 h 1529"/>
                <a:gd name="T2" fmla="*/ 2362 w 2690"/>
                <a:gd name="T3" fmla="*/ 1202 h 1529"/>
                <a:gd name="T4" fmla="*/ 2182 w 2690"/>
                <a:gd name="T5" fmla="*/ 848 h 1529"/>
                <a:gd name="T6" fmla="*/ 2007 w 2690"/>
                <a:gd name="T7" fmla="*/ 1266 h 1529"/>
                <a:gd name="T8" fmla="*/ 2210 w 2690"/>
                <a:gd name="T9" fmla="*/ 889 h 1529"/>
                <a:gd name="T10" fmla="*/ 1945 w 2690"/>
                <a:gd name="T11" fmla="*/ 591 h 1529"/>
                <a:gd name="T12" fmla="*/ 1661 w 2690"/>
                <a:gd name="T13" fmla="*/ 1266 h 1529"/>
                <a:gd name="T14" fmla="*/ 1986 w 2690"/>
                <a:gd name="T15" fmla="*/ 628 h 1529"/>
                <a:gd name="T16" fmla="*/ 1657 w 2690"/>
                <a:gd name="T17" fmla="*/ 403 h 1529"/>
                <a:gd name="T18" fmla="*/ 1210 w 2690"/>
                <a:gd name="T19" fmla="*/ 1266 h 1529"/>
                <a:gd name="T20" fmla="*/ 1782 w 2690"/>
                <a:gd name="T21" fmla="*/ 471 h 1529"/>
                <a:gd name="T22" fmla="*/ 1657 w 2690"/>
                <a:gd name="T23" fmla="*/ 403 h 1529"/>
                <a:gd name="T24" fmla="*/ 574 w 2690"/>
                <a:gd name="T25" fmla="*/ 348 h 1529"/>
                <a:gd name="T26" fmla="*/ 445 w 2690"/>
                <a:gd name="T27" fmla="*/ 403 h 1529"/>
                <a:gd name="T28" fmla="*/ 478 w 2690"/>
                <a:gd name="T29" fmla="*/ 530 h 1529"/>
                <a:gd name="T30" fmla="*/ 1318 w 2690"/>
                <a:gd name="T31" fmla="*/ 289 h 1529"/>
                <a:gd name="T32" fmla="*/ 990 w 2690"/>
                <a:gd name="T33" fmla="*/ 1045 h 1529"/>
                <a:gd name="T34" fmla="*/ 1392 w 2690"/>
                <a:gd name="T35" fmla="*/ 305 h 1529"/>
                <a:gd name="T36" fmla="*/ 1052 w 2690"/>
                <a:gd name="T37" fmla="*/ 263 h 1529"/>
                <a:gd name="T38" fmla="*/ 906 w 2690"/>
                <a:gd name="T39" fmla="*/ 271 h 1529"/>
                <a:gd name="T40" fmla="*/ 737 w 2690"/>
                <a:gd name="T41" fmla="*/ 792 h 1529"/>
                <a:gd name="T42" fmla="*/ 1052 w 2690"/>
                <a:gd name="T43" fmla="*/ 263 h 1529"/>
                <a:gd name="T44" fmla="*/ 1146 w 2690"/>
                <a:gd name="T45" fmla="*/ 2 h 1529"/>
                <a:gd name="T46" fmla="*/ 1332 w 2690"/>
                <a:gd name="T47" fmla="*/ 23 h 1529"/>
                <a:gd name="T48" fmla="*/ 1512 w 2690"/>
                <a:gd name="T49" fmla="*/ 64 h 1529"/>
                <a:gd name="T50" fmla="*/ 1687 w 2690"/>
                <a:gd name="T51" fmla="*/ 126 h 1529"/>
                <a:gd name="T52" fmla="*/ 1853 w 2690"/>
                <a:gd name="T53" fmla="*/ 206 h 1529"/>
                <a:gd name="T54" fmla="*/ 2009 w 2690"/>
                <a:gd name="T55" fmla="*/ 304 h 1529"/>
                <a:gd name="T56" fmla="*/ 2155 w 2690"/>
                <a:gd name="T57" fmla="*/ 421 h 1529"/>
                <a:gd name="T58" fmla="*/ 2286 w 2690"/>
                <a:gd name="T59" fmla="*/ 554 h 1529"/>
                <a:gd name="T60" fmla="*/ 2400 w 2690"/>
                <a:gd name="T61" fmla="*/ 698 h 1529"/>
                <a:gd name="T62" fmla="*/ 2498 w 2690"/>
                <a:gd name="T63" fmla="*/ 855 h 1529"/>
                <a:gd name="T64" fmla="*/ 2577 w 2690"/>
                <a:gd name="T65" fmla="*/ 1023 h 1529"/>
                <a:gd name="T66" fmla="*/ 2637 w 2690"/>
                <a:gd name="T67" fmla="*/ 1197 h 1529"/>
                <a:gd name="T68" fmla="*/ 2677 w 2690"/>
                <a:gd name="T69" fmla="*/ 1380 h 1529"/>
                <a:gd name="T70" fmla="*/ 2689 w 2690"/>
                <a:gd name="T71" fmla="*/ 1488 h 1529"/>
                <a:gd name="T72" fmla="*/ 2677 w 2690"/>
                <a:gd name="T73" fmla="*/ 1513 h 1529"/>
                <a:gd name="T74" fmla="*/ 2653 w 2690"/>
                <a:gd name="T75" fmla="*/ 1527 h 1529"/>
                <a:gd name="T76" fmla="*/ 1123 w 2690"/>
                <a:gd name="T77" fmla="*/ 1529 h 1529"/>
                <a:gd name="T78" fmla="*/ 1097 w 2690"/>
                <a:gd name="T79" fmla="*/ 1523 h 1529"/>
                <a:gd name="T80" fmla="*/ 14 w 2690"/>
                <a:gd name="T81" fmla="*/ 440 h 1529"/>
                <a:gd name="T82" fmla="*/ 1 w 2690"/>
                <a:gd name="T83" fmla="*/ 416 h 1529"/>
                <a:gd name="T84" fmla="*/ 2 w 2690"/>
                <a:gd name="T85" fmla="*/ 388 h 1529"/>
                <a:gd name="T86" fmla="*/ 18 w 2690"/>
                <a:gd name="T87" fmla="*/ 365 h 1529"/>
                <a:gd name="T88" fmla="*/ 171 w 2690"/>
                <a:gd name="T89" fmla="*/ 256 h 1529"/>
                <a:gd name="T90" fmla="*/ 333 w 2690"/>
                <a:gd name="T91" fmla="*/ 166 h 1529"/>
                <a:gd name="T92" fmla="*/ 504 w 2690"/>
                <a:gd name="T93" fmla="*/ 94 h 1529"/>
                <a:gd name="T94" fmla="*/ 682 w 2690"/>
                <a:gd name="T95" fmla="*/ 42 h 1529"/>
                <a:gd name="T96" fmla="*/ 866 w 2690"/>
                <a:gd name="T97" fmla="*/ 10 h 1529"/>
                <a:gd name="T98" fmla="*/ 1052 w 2690"/>
                <a:gd name="T99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0" h="1529">
                  <a:moveTo>
                    <a:pt x="2339" y="1139"/>
                  </a:moveTo>
                  <a:lnTo>
                    <a:pt x="2252" y="1266"/>
                  </a:lnTo>
                  <a:lnTo>
                    <a:pt x="2382" y="1266"/>
                  </a:lnTo>
                  <a:lnTo>
                    <a:pt x="2362" y="1202"/>
                  </a:lnTo>
                  <a:lnTo>
                    <a:pt x="2339" y="1139"/>
                  </a:lnTo>
                  <a:close/>
                  <a:moveTo>
                    <a:pt x="2182" y="848"/>
                  </a:moveTo>
                  <a:lnTo>
                    <a:pt x="1904" y="1266"/>
                  </a:lnTo>
                  <a:lnTo>
                    <a:pt x="2007" y="1266"/>
                  </a:lnTo>
                  <a:lnTo>
                    <a:pt x="2236" y="931"/>
                  </a:lnTo>
                  <a:lnTo>
                    <a:pt x="2210" y="889"/>
                  </a:lnTo>
                  <a:lnTo>
                    <a:pt x="2182" y="848"/>
                  </a:lnTo>
                  <a:close/>
                  <a:moveTo>
                    <a:pt x="1945" y="591"/>
                  </a:moveTo>
                  <a:lnTo>
                    <a:pt x="1497" y="1266"/>
                  </a:lnTo>
                  <a:lnTo>
                    <a:pt x="1661" y="1266"/>
                  </a:lnTo>
                  <a:lnTo>
                    <a:pt x="2046" y="686"/>
                  </a:lnTo>
                  <a:lnTo>
                    <a:pt x="1986" y="628"/>
                  </a:lnTo>
                  <a:lnTo>
                    <a:pt x="1945" y="591"/>
                  </a:lnTo>
                  <a:close/>
                  <a:moveTo>
                    <a:pt x="1657" y="403"/>
                  </a:moveTo>
                  <a:lnTo>
                    <a:pt x="1135" y="1190"/>
                  </a:lnTo>
                  <a:lnTo>
                    <a:pt x="1210" y="1266"/>
                  </a:lnTo>
                  <a:lnTo>
                    <a:pt x="1255" y="1266"/>
                  </a:lnTo>
                  <a:lnTo>
                    <a:pt x="1782" y="471"/>
                  </a:lnTo>
                  <a:lnTo>
                    <a:pt x="1721" y="436"/>
                  </a:lnTo>
                  <a:lnTo>
                    <a:pt x="1657" y="403"/>
                  </a:lnTo>
                  <a:close/>
                  <a:moveTo>
                    <a:pt x="615" y="334"/>
                  </a:moveTo>
                  <a:lnTo>
                    <a:pt x="574" y="348"/>
                  </a:lnTo>
                  <a:lnTo>
                    <a:pt x="509" y="374"/>
                  </a:lnTo>
                  <a:lnTo>
                    <a:pt x="445" y="403"/>
                  </a:lnTo>
                  <a:lnTo>
                    <a:pt x="382" y="436"/>
                  </a:lnTo>
                  <a:lnTo>
                    <a:pt x="478" y="530"/>
                  </a:lnTo>
                  <a:lnTo>
                    <a:pt x="615" y="334"/>
                  </a:lnTo>
                  <a:close/>
                  <a:moveTo>
                    <a:pt x="1318" y="289"/>
                  </a:moveTo>
                  <a:lnTo>
                    <a:pt x="883" y="937"/>
                  </a:lnTo>
                  <a:lnTo>
                    <a:pt x="990" y="1045"/>
                  </a:lnTo>
                  <a:lnTo>
                    <a:pt x="1466" y="326"/>
                  </a:lnTo>
                  <a:lnTo>
                    <a:pt x="1392" y="305"/>
                  </a:lnTo>
                  <a:lnTo>
                    <a:pt x="1318" y="289"/>
                  </a:lnTo>
                  <a:close/>
                  <a:moveTo>
                    <a:pt x="1052" y="263"/>
                  </a:moveTo>
                  <a:lnTo>
                    <a:pt x="979" y="265"/>
                  </a:lnTo>
                  <a:lnTo>
                    <a:pt x="906" y="271"/>
                  </a:lnTo>
                  <a:lnTo>
                    <a:pt x="622" y="676"/>
                  </a:lnTo>
                  <a:lnTo>
                    <a:pt x="737" y="792"/>
                  </a:lnTo>
                  <a:lnTo>
                    <a:pt x="1091" y="264"/>
                  </a:lnTo>
                  <a:lnTo>
                    <a:pt x="1052" y="263"/>
                  </a:lnTo>
                  <a:close/>
                  <a:moveTo>
                    <a:pt x="1052" y="0"/>
                  </a:moveTo>
                  <a:lnTo>
                    <a:pt x="1146" y="2"/>
                  </a:lnTo>
                  <a:lnTo>
                    <a:pt x="1239" y="10"/>
                  </a:lnTo>
                  <a:lnTo>
                    <a:pt x="1332" y="23"/>
                  </a:lnTo>
                  <a:lnTo>
                    <a:pt x="1423" y="41"/>
                  </a:lnTo>
                  <a:lnTo>
                    <a:pt x="1512" y="64"/>
                  </a:lnTo>
                  <a:lnTo>
                    <a:pt x="1600" y="92"/>
                  </a:lnTo>
                  <a:lnTo>
                    <a:pt x="1687" y="126"/>
                  </a:lnTo>
                  <a:lnTo>
                    <a:pt x="1771" y="164"/>
                  </a:lnTo>
                  <a:lnTo>
                    <a:pt x="1853" y="206"/>
                  </a:lnTo>
                  <a:lnTo>
                    <a:pt x="1933" y="253"/>
                  </a:lnTo>
                  <a:lnTo>
                    <a:pt x="2009" y="304"/>
                  </a:lnTo>
                  <a:lnTo>
                    <a:pt x="2084" y="361"/>
                  </a:lnTo>
                  <a:lnTo>
                    <a:pt x="2155" y="421"/>
                  </a:lnTo>
                  <a:lnTo>
                    <a:pt x="2223" y="485"/>
                  </a:lnTo>
                  <a:lnTo>
                    <a:pt x="2286" y="554"/>
                  </a:lnTo>
                  <a:lnTo>
                    <a:pt x="2345" y="625"/>
                  </a:lnTo>
                  <a:lnTo>
                    <a:pt x="2400" y="698"/>
                  </a:lnTo>
                  <a:lnTo>
                    <a:pt x="2451" y="776"/>
                  </a:lnTo>
                  <a:lnTo>
                    <a:pt x="2498" y="855"/>
                  </a:lnTo>
                  <a:lnTo>
                    <a:pt x="2540" y="937"/>
                  </a:lnTo>
                  <a:lnTo>
                    <a:pt x="2577" y="1023"/>
                  </a:lnTo>
                  <a:lnTo>
                    <a:pt x="2609" y="1109"/>
                  </a:lnTo>
                  <a:lnTo>
                    <a:pt x="2637" y="1197"/>
                  </a:lnTo>
                  <a:lnTo>
                    <a:pt x="2659" y="1288"/>
                  </a:lnTo>
                  <a:lnTo>
                    <a:pt x="2677" y="1380"/>
                  </a:lnTo>
                  <a:lnTo>
                    <a:pt x="2690" y="1474"/>
                  </a:lnTo>
                  <a:lnTo>
                    <a:pt x="2689" y="1488"/>
                  </a:lnTo>
                  <a:lnTo>
                    <a:pt x="2685" y="1501"/>
                  </a:lnTo>
                  <a:lnTo>
                    <a:pt x="2677" y="1513"/>
                  </a:lnTo>
                  <a:lnTo>
                    <a:pt x="2666" y="1522"/>
                  </a:lnTo>
                  <a:lnTo>
                    <a:pt x="2653" y="1527"/>
                  </a:lnTo>
                  <a:lnTo>
                    <a:pt x="2640" y="1529"/>
                  </a:lnTo>
                  <a:lnTo>
                    <a:pt x="1123" y="1529"/>
                  </a:lnTo>
                  <a:lnTo>
                    <a:pt x="1110" y="1528"/>
                  </a:lnTo>
                  <a:lnTo>
                    <a:pt x="1097" y="1523"/>
                  </a:lnTo>
                  <a:lnTo>
                    <a:pt x="1087" y="1515"/>
                  </a:lnTo>
                  <a:lnTo>
                    <a:pt x="14" y="440"/>
                  </a:lnTo>
                  <a:lnTo>
                    <a:pt x="6" y="429"/>
                  </a:lnTo>
                  <a:lnTo>
                    <a:pt x="1" y="416"/>
                  </a:lnTo>
                  <a:lnTo>
                    <a:pt x="0" y="402"/>
                  </a:lnTo>
                  <a:lnTo>
                    <a:pt x="2" y="388"/>
                  </a:lnTo>
                  <a:lnTo>
                    <a:pt x="9" y="375"/>
                  </a:lnTo>
                  <a:lnTo>
                    <a:pt x="18" y="365"/>
                  </a:lnTo>
                  <a:lnTo>
                    <a:pt x="93" y="308"/>
                  </a:lnTo>
                  <a:lnTo>
                    <a:pt x="171" y="256"/>
                  </a:lnTo>
                  <a:lnTo>
                    <a:pt x="250" y="208"/>
                  </a:lnTo>
                  <a:lnTo>
                    <a:pt x="333" y="166"/>
                  </a:lnTo>
                  <a:lnTo>
                    <a:pt x="417" y="128"/>
                  </a:lnTo>
                  <a:lnTo>
                    <a:pt x="504" y="94"/>
                  </a:lnTo>
                  <a:lnTo>
                    <a:pt x="592" y="65"/>
                  </a:lnTo>
                  <a:lnTo>
                    <a:pt x="682" y="42"/>
                  </a:lnTo>
                  <a:lnTo>
                    <a:pt x="773" y="24"/>
                  </a:lnTo>
                  <a:lnTo>
                    <a:pt x="866" y="10"/>
                  </a:lnTo>
                  <a:lnTo>
                    <a:pt x="958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276725" y="4754563"/>
              <a:ext cx="157163" cy="250825"/>
            </a:xfrm>
            <a:custGeom>
              <a:avLst/>
              <a:gdLst>
                <a:gd name="T0" fmla="*/ 403 w 1481"/>
                <a:gd name="T1" fmla="*/ 446 h 2369"/>
                <a:gd name="T2" fmla="*/ 348 w 1481"/>
                <a:gd name="T3" fmla="*/ 575 h 2369"/>
                <a:gd name="T4" fmla="*/ 301 w 1481"/>
                <a:gd name="T5" fmla="*/ 731 h 2369"/>
                <a:gd name="T6" fmla="*/ 273 w 1481"/>
                <a:gd name="T7" fmla="*/ 891 h 2369"/>
                <a:gd name="T8" fmla="*/ 263 w 1481"/>
                <a:gd name="T9" fmla="*/ 1053 h 2369"/>
                <a:gd name="T10" fmla="*/ 276 w 1481"/>
                <a:gd name="T11" fmla="*/ 1241 h 2369"/>
                <a:gd name="T12" fmla="*/ 312 w 1481"/>
                <a:gd name="T13" fmla="*/ 1423 h 2369"/>
                <a:gd name="T14" fmla="*/ 373 w 1481"/>
                <a:gd name="T15" fmla="*/ 1598 h 2369"/>
                <a:gd name="T16" fmla="*/ 448 w 1481"/>
                <a:gd name="T17" fmla="*/ 1748 h 2369"/>
                <a:gd name="T18" fmla="*/ 529 w 1481"/>
                <a:gd name="T19" fmla="*/ 1872 h 2369"/>
                <a:gd name="T20" fmla="*/ 624 w 1481"/>
                <a:gd name="T21" fmla="*/ 1988 h 2369"/>
                <a:gd name="T22" fmla="*/ 435 w 1481"/>
                <a:gd name="T23" fmla="*/ 383 h 2369"/>
                <a:gd name="T24" fmla="*/ 415 w 1481"/>
                <a:gd name="T25" fmla="*/ 1 h 2369"/>
                <a:gd name="T26" fmla="*/ 439 w 1481"/>
                <a:gd name="T27" fmla="*/ 15 h 2369"/>
                <a:gd name="T28" fmla="*/ 1475 w 1481"/>
                <a:gd name="T29" fmla="*/ 1054 h 2369"/>
                <a:gd name="T30" fmla="*/ 1481 w 1481"/>
                <a:gd name="T31" fmla="*/ 1081 h 2369"/>
                <a:gd name="T32" fmla="*/ 1474 w 1481"/>
                <a:gd name="T33" fmla="*/ 1106 h 2369"/>
                <a:gd name="T34" fmla="*/ 704 w 1481"/>
                <a:gd name="T35" fmla="*/ 2356 h 2369"/>
                <a:gd name="T36" fmla="*/ 679 w 1481"/>
                <a:gd name="T37" fmla="*/ 2368 h 2369"/>
                <a:gd name="T38" fmla="*/ 654 w 1481"/>
                <a:gd name="T39" fmla="*/ 2366 h 2369"/>
                <a:gd name="T40" fmla="*/ 564 w 1481"/>
                <a:gd name="T41" fmla="*/ 2298 h 2369"/>
                <a:gd name="T42" fmla="*/ 429 w 1481"/>
                <a:gd name="T43" fmla="*/ 2166 h 2369"/>
                <a:gd name="T44" fmla="*/ 311 w 1481"/>
                <a:gd name="T45" fmla="*/ 2020 h 2369"/>
                <a:gd name="T46" fmla="*/ 211 w 1481"/>
                <a:gd name="T47" fmla="*/ 1863 h 2369"/>
                <a:gd name="T48" fmla="*/ 128 w 1481"/>
                <a:gd name="T49" fmla="*/ 1696 h 2369"/>
                <a:gd name="T50" fmla="*/ 66 w 1481"/>
                <a:gd name="T51" fmla="*/ 1521 h 2369"/>
                <a:gd name="T52" fmla="*/ 24 w 1481"/>
                <a:gd name="T53" fmla="*/ 1338 h 2369"/>
                <a:gd name="T54" fmla="*/ 3 w 1481"/>
                <a:gd name="T55" fmla="*/ 1150 h 2369"/>
                <a:gd name="T56" fmla="*/ 3 w 1481"/>
                <a:gd name="T57" fmla="*/ 960 h 2369"/>
                <a:gd name="T58" fmla="*/ 24 w 1481"/>
                <a:gd name="T59" fmla="*/ 775 h 2369"/>
                <a:gd name="T60" fmla="*/ 66 w 1481"/>
                <a:gd name="T61" fmla="*/ 593 h 2369"/>
                <a:gd name="T62" fmla="*/ 127 w 1481"/>
                <a:gd name="T63" fmla="*/ 419 h 2369"/>
                <a:gd name="T64" fmla="*/ 209 w 1481"/>
                <a:gd name="T65" fmla="*/ 251 h 2369"/>
                <a:gd name="T66" fmla="*/ 308 w 1481"/>
                <a:gd name="T67" fmla="*/ 93 h 2369"/>
                <a:gd name="T68" fmla="*/ 374 w 1481"/>
                <a:gd name="T69" fmla="*/ 9 h 2369"/>
                <a:gd name="T70" fmla="*/ 401 w 1481"/>
                <a:gd name="T71" fmla="*/ 0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81" h="2369">
                  <a:moveTo>
                    <a:pt x="435" y="383"/>
                  </a:moveTo>
                  <a:lnTo>
                    <a:pt x="403" y="446"/>
                  </a:lnTo>
                  <a:lnTo>
                    <a:pt x="373" y="510"/>
                  </a:lnTo>
                  <a:lnTo>
                    <a:pt x="348" y="575"/>
                  </a:lnTo>
                  <a:lnTo>
                    <a:pt x="322" y="653"/>
                  </a:lnTo>
                  <a:lnTo>
                    <a:pt x="301" y="731"/>
                  </a:lnTo>
                  <a:lnTo>
                    <a:pt x="284" y="810"/>
                  </a:lnTo>
                  <a:lnTo>
                    <a:pt x="273" y="891"/>
                  </a:lnTo>
                  <a:lnTo>
                    <a:pt x="266" y="972"/>
                  </a:lnTo>
                  <a:lnTo>
                    <a:pt x="263" y="1053"/>
                  </a:lnTo>
                  <a:lnTo>
                    <a:pt x="266" y="1148"/>
                  </a:lnTo>
                  <a:lnTo>
                    <a:pt x="276" y="1241"/>
                  </a:lnTo>
                  <a:lnTo>
                    <a:pt x="291" y="1333"/>
                  </a:lnTo>
                  <a:lnTo>
                    <a:pt x="312" y="1423"/>
                  </a:lnTo>
                  <a:lnTo>
                    <a:pt x="340" y="1512"/>
                  </a:lnTo>
                  <a:lnTo>
                    <a:pt x="373" y="1598"/>
                  </a:lnTo>
                  <a:lnTo>
                    <a:pt x="413" y="1683"/>
                  </a:lnTo>
                  <a:lnTo>
                    <a:pt x="448" y="1748"/>
                  </a:lnTo>
                  <a:lnTo>
                    <a:pt x="487" y="1811"/>
                  </a:lnTo>
                  <a:lnTo>
                    <a:pt x="529" y="1872"/>
                  </a:lnTo>
                  <a:lnTo>
                    <a:pt x="574" y="1931"/>
                  </a:lnTo>
                  <a:lnTo>
                    <a:pt x="624" y="1988"/>
                  </a:lnTo>
                  <a:lnTo>
                    <a:pt x="1162" y="1111"/>
                  </a:lnTo>
                  <a:lnTo>
                    <a:pt x="435" y="383"/>
                  </a:lnTo>
                  <a:close/>
                  <a:moveTo>
                    <a:pt x="401" y="0"/>
                  </a:moveTo>
                  <a:lnTo>
                    <a:pt x="415" y="1"/>
                  </a:lnTo>
                  <a:lnTo>
                    <a:pt x="428" y="6"/>
                  </a:lnTo>
                  <a:lnTo>
                    <a:pt x="439" y="15"/>
                  </a:lnTo>
                  <a:lnTo>
                    <a:pt x="1466" y="1043"/>
                  </a:lnTo>
                  <a:lnTo>
                    <a:pt x="1475" y="1054"/>
                  </a:lnTo>
                  <a:lnTo>
                    <a:pt x="1480" y="1067"/>
                  </a:lnTo>
                  <a:lnTo>
                    <a:pt x="1481" y="1081"/>
                  </a:lnTo>
                  <a:lnTo>
                    <a:pt x="1479" y="1094"/>
                  </a:lnTo>
                  <a:lnTo>
                    <a:pt x="1474" y="1106"/>
                  </a:lnTo>
                  <a:lnTo>
                    <a:pt x="713" y="2345"/>
                  </a:lnTo>
                  <a:lnTo>
                    <a:pt x="704" y="2356"/>
                  </a:lnTo>
                  <a:lnTo>
                    <a:pt x="692" y="2364"/>
                  </a:lnTo>
                  <a:lnTo>
                    <a:pt x="679" y="2368"/>
                  </a:lnTo>
                  <a:lnTo>
                    <a:pt x="670" y="2369"/>
                  </a:lnTo>
                  <a:lnTo>
                    <a:pt x="654" y="2366"/>
                  </a:lnTo>
                  <a:lnTo>
                    <a:pt x="639" y="2359"/>
                  </a:lnTo>
                  <a:lnTo>
                    <a:pt x="564" y="2298"/>
                  </a:lnTo>
                  <a:lnTo>
                    <a:pt x="494" y="2234"/>
                  </a:lnTo>
                  <a:lnTo>
                    <a:pt x="429" y="2166"/>
                  </a:lnTo>
                  <a:lnTo>
                    <a:pt x="368" y="2094"/>
                  </a:lnTo>
                  <a:lnTo>
                    <a:pt x="311" y="2020"/>
                  </a:lnTo>
                  <a:lnTo>
                    <a:pt x="259" y="1944"/>
                  </a:lnTo>
                  <a:lnTo>
                    <a:pt x="211" y="1863"/>
                  </a:lnTo>
                  <a:lnTo>
                    <a:pt x="167" y="1781"/>
                  </a:lnTo>
                  <a:lnTo>
                    <a:pt x="128" y="1696"/>
                  </a:lnTo>
                  <a:lnTo>
                    <a:pt x="95" y="1610"/>
                  </a:lnTo>
                  <a:lnTo>
                    <a:pt x="66" y="1521"/>
                  </a:lnTo>
                  <a:lnTo>
                    <a:pt x="43" y="1430"/>
                  </a:lnTo>
                  <a:lnTo>
                    <a:pt x="24" y="1338"/>
                  </a:lnTo>
                  <a:lnTo>
                    <a:pt x="11" y="1244"/>
                  </a:lnTo>
                  <a:lnTo>
                    <a:pt x="3" y="1150"/>
                  </a:lnTo>
                  <a:lnTo>
                    <a:pt x="0" y="1053"/>
                  </a:lnTo>
                  <a:lnTo>
                    <a:pt x="3" y="960"/>
                  </a:lnTo>
                  <a:lnTo>
                    <a:pt x="11" y="867"/>
                  </a:lnTo>
                  <a:lnTo>
                    <a:pt x="24" y="775"/>
                  </a:lnTo>
                  <a:lnTo>
                    <a:pt x="42" y="684"/>
                  </a:lnTo>
                  <a:lnTo>
                    <a:pt x="66" y="593"/>
                  </a:lnTo>
                  <a:lnTo>
                    <a:pt x="94" y="505"/>
                  </a:lnTo>
                  <a:lnTo>
                    <a:pt x="127" y="419"/>
                  </a:lnTo>
                  <a:lnTo>
                    <a:pt x="165" y="333"/>
                  </a:lnTo>
                  <a:lnTo>
                    <a:pt x="209" y="251"/>
                  </a:lnTo>
                  <a:lnTo>
                    <a:pt x="256" y="170"/>
                  </a:lnTo>
                  <a:lnTo>
                    <a:pt x="308" y="93"/>
                  </a:lnTo>
                  <a:lnTo>
                    <a:pt x="364" y="19"/>
                  </a:lnTo>
                  <a:lnTo>
                    <a:pt x="374" y="9"/>
                  </a:lnTo>
                  <a:lnTo>
                    <a:pt x="387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4373563" y="4878388"/>
              <a:ext cx="250825" cy="161925"/>
            </a:xfrm>
            <a:custGeom>
              <a:avLst/>
              <a:gdLst>
                <a:gd name="T0" fmla="*/ 832 w 2375"/>
                <a:gd name="T1" fmla="*/ 0 h 1530"/>
                <a:gd name="T2" fmla="*/ 2325 w 2375"/>
                <a:gd name="T3" fmla="*/ 0 h 1530"/>
                <a:gd name="T4" fmla="*/ 2338 w 2375"/>
                <a:gd name="T5" fmla="*/ 2 h 1530"/>
                <a:gd name="T6" fmla="*/ 2351 w 2375"/>
                <a:gd name="T7" fmla="*/ 8 h 1530"/>
                <a:gd name="T8" fmla="*/ 2362 w 2375"/>
                <a:gd name="T9" fmla="*/ 17 h 1530"/>
                <a:gd name="T10" fmla="*/ 2370 w 2375"/>
                <a:gd name="T11" fmla="*/ 29 h 1530"/>
                <a:gd name="T12" fmla="*/ 2374 w 2375"/>
                <a:gd name="T13" fmla="*/ 42 h 1530"/>
                <a:gd name="T14" fmla="*/ 2375 w 2375"/>
                <a:gd name="T15" fmla="*/ 56 h 1530"/>
                <a:gd name="T16" fmla="*/ 2362 w 2375"/>
                <a:gd name="T17" fmla="*/ 150 h 1530"/>
                <a:gd name="T18" fmla="*/ 2344 w 2375"/>
                <a:gd name="T19" fmla="*/ 242 h 1530"/>
                <a:gd name="T20" fmla="*/ 2322 w 2375"/>
                <a:gd name="T21" fmla="*/ 333 h 1530"/>
                <a:gd name="T22" fmla="*/ 2294 w 2375"/>
                <a:gd name="T23" fmla="*/ 421 h 1530"/>
                <a:gd name="T24" fmla="*/ 2262 w 2375"/>
                <a:gd name="T25" fmla="*/ 507 h 1530"/>
                <a:gd name="T26" fmla="*/ 2225 w 2375"/>
                <a:gd name="T27" fmla="*/ 592 h 1530"/>
                <a:gd name="T28" fmla="*/ 2183 w 2375"/>
                <a:gd name="T29" fmla="*/ 674 h 1530"/>
                <a:gd name="T30" fmla="*/ 2136 w 2375"/>
                <a:gd name="T31" fmla="*/ 754 h 1530"/>
                <a:gd name="T32" fmla="*/ 2085 w 2375"/>
                <a:gd name="T33" fmla="*/ 831 h 1530"/>
                <a:gd name="T34" fmla="*/ 2030 w 2375"/>
                <a:gd name="T35" fmla="*/ 905 h 1530"/>
                <a:gd name="T36" fmla="*/ 1971 w 2375"/>
                <a:gd name="T37" fmla="*/ 976 h 1530"/>
                <a:gd name="T38" fmla="*/ 1908 w 2375"/>
                <a:gd name="T39" fmla="*/ 1045 h 1530"/>
                <a:gd name="T40" fmla="*/ 1840 w 2375"/>
                <a:gd name="T41" fmla="*/ 1109 h 1530"/>
                <a:gd name="T42" fmla="*/ 1769 w 2375"/>
                <a:gd name="T43" fmla="*/ 1169 h 1530"/>
                <a:gd name="T44" fmla="*/ 1694 w 2375"/>
                <a:gd name="T45" fmla="*/ 1226 h 1530"/>
                <a:gd name="T46" fmla="*/ 1618 w 2375"/>
                <a:gd name="T47" fmla="*/ 1277 h 1530"/>
                <a:gd name="T48" fmla="*/ 1538 w 2375"/>
                <a:gd name="T49" fmla="*/ 1324 h 1530"/>
                <a:gd name="T50" fmla="*/ 1456 w 2375"/>
                <a:gd name="T51" fmla="*/ 1366 h 1530"/>
                <a:gd name="T52" fmla="*/ 1372 w 2375"/>
                <a:gd name="T53" fmla="*/ 1404 h 1530"/>
                <a:gd name="T54" fmla="*/ 1285 w 2375"/>
                <a:gd name="T55" fmla="*/ 1437 h 1530"/>
                <a:gd name="T56" fmla="*/ 1197 w 2375"/>
                <a:gd name="T57" fmla="*/ 1465 h 1530"/>
                <a:gd name="T58" fmla="*/ 1108 w 2375"/>
                <a:gd name="T59" fmla="*/ 1488 h 1530"/>
                <a:gd name="T60" fmla="*/ 1017 w 2375"/>
                <a:gd name="T61" fmla="*/ 1506 h 1530"/>
                <a:gd name="T62" fmla="*/ 924 w 2375"/>
                <a:gd name="T63" fmla="*/ 1519 h 1530"/>
                <a:gd name="T64" fmla="*/ 831 w 2375"/>
                <a:gd name="T65" fmla="*/ 1527 h 1530"/>
                <a:gd name="T66" fmla="*/ 737 w 2375"/>
                <a:gd name="T67" fmla="*/ 1530 h 1530"/>
                <a:gd name="T68" fmla="*/ 644 w 2375"/>
                <a:gd name="T69" fmla="*/ 1527 h 1530"/>
                <a:gd name="T70" fmla="*/ 553 w 2375"/>
                <a:gd name="T71" fmla="*/ 1520 h 1530"/>
                <a:gd name="T72" fmla="*/ 462 w 2375"/>
                <a:gd name="T73" fmla="*/ 1507 h 1530"/>
                <a:gd name="T74" fmla="*/ 373 w 2375"/>
                <a:gd name="T75" fmla="*/ 1490 h 1530"/>
                <a:gd name="T76" fmla="*/ 285 w 2375"/>
                <a:gd name="T77" fmla="*/ 1468 h 1530"/>
                <a:gd name="T78" fmla="*/ 199 w 2375"/>
                <a:gd name="T79" fmla="*/ 1440 h 1530"/>
                <a:gd name="T80" fmla="*/ 113 w 2375"/>
                <a:gd name="T81" fmla="*/ 1407 h 1530"/>
                <a:gd name="T82" fmla="*/ 29 w 2375"/>
                <a:gd name="T83" fmla="*/ 1370 h 1530"/>
                <a:gd name="T84" fmla="*/ 17 w 2375"/>
                <a:gd name="T85" fmla="*/ 1362 h 1530"/>
                <a:gd name="T86" fmla="*/ 8 w 2375"/>
                <a:gd name="T87" fmla="*/ 1352 h 1530"/>
                <a:gd name="T88" fmla="*/ 2 w 2375"/>
                <a:gd name="T89" fmla="*/ 1339 h 1530"/>
                <a:gd name="T90" fmla="*/ 0 w 2375"/>
                <a:gd name="T91" fmla="*/ 1325 h 1530"/>
                <a:gd name="T92" fmla="*/ 2 w 2375"/>
                <a:gd name="T93" fmla="*/ 1311 h 1530"/>
                <a:gd name="T94" fmla="*/ 8 w 2375"/>
                <a:gd name="T95" fmla="*/ 1298 h 1530"/>
                <a:gd name="T96" fmla="*/ 789 w 2375"/>
                <a:gd name="T97" fmla="*/ 24 h 1530"/>
                <a:gd name="T98" fmla="*/ 798 w 2375"/>
                <a:gd name="T99" fmla="*/ 14 h 1530"/>
                <a:gd name="T100" fmla="*/ 808 w 2375"/>
                <a:gd name="T101" fmla="*/ 7 h 1530"/>
                <a:gd name="T102" fmla="*/ 820 w 2375"/>
                <a:gd name="T103" fmla="*/ 2 h 1530"/>
                <a:gd name="T104" fmla="*/ 832 w 2375"/>
                <a:gd name="T105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5" h="1530">
                  <a:moveTo>
                    <a:pt x="832" y="0"/>
                  </a:moveTo>
                  <a:lnTo>
                    <a:pt x="2325" y="0"/>
                  </a:lnTo>
                  <a:lnTo>
                    <a:pt x="2338" y="2"/>
                  </a:lnTo>
                  <a:lnTo>
                    <a:pt x="2351" y="8"/>
                  </a:lnTo>
                  <a:lnTo>
                    <a:pt x="2362" y="17"/>
                  </a:lnTo>
                  <a:lnTo>
                    <a:pt x="2370" y="29"/>
                  </a:lnTo>
                  <a:lnTo>
                    <a:pt x="2374" y="42"/>
                  </a:lnTo>
                  <a:lnTo>
                    <a:pt x="2375" y="56"/>
                  </a:lnTo>
                  <a:lnTo>
                    <a:pt x="2362" y="150"/>
                  </a:lnTo>
                  <a:lnTo>
                    <a:pt x="2344" y="242"/>
                  </a:lnTo>
                  <a:lnTo>
                    <a:pt x="2322" y="333"/>
                  </a:lnTo>
                  <a:lnTo>
                    <a:pt x="2294" y="421"/>
                  </a:lnTo>
                  <a:lnTo>
                    <a:pt x="2262" y="507"/>
                  </a:lnTo>
                  <a:lnTo>
                    <a:pt x="2225" y="592"/>
                  </a:lnTo>
                  <a:lnTo>
                    <a:pt x="2183" y="674"/>
                  </a:lnTo>
                  <a:lnTo>
                    <a:pt x="2136" y="754"/>
                  </a:lnTo>
                  <a:lnTo>
                    <a:pt x="2085" y="831"/>
                  </a:lnTo>
                  <a:lnTo>
                    <a:pt x="2030" y="905"/>
                  </a:lnTo>
                  <a:lnTo>
                    <a:pt x="1971" y="976"/>
                  </a:lnTo>
                  <a:lnTo>
                    <a:pt x="1908" y="1045"/>
                  </a:lnTo>
                  <a:lnTo>
                    <a:pt x="1840" y="1109"/>
                  </a:lnTo>
                  <a:lnTo>
                    <a:pt x="1769" y="1169"/>
                  </a:lnTo>
                  <a:lnTo>
                    <a:pt x="1694" y="1226"/>
                  </a:lnTo>
                  <a:lnTo>
                    <a:pt x="1618" y="1277"/>
                  </a:lnTo>
                  <a:lnTo>
                    <a:pt x="1538" y="1324"/>
                  </a:lnTo>
                  <a:lnTo>
                    <a:pt x="1456" y="1366"/>
                  </a:lnTo>
                  <a:lnTo>
                    <a:pt x="1372" y="1404"/>
                  </a:lnTo>
                  <a:lnTo>
                    <a:pt x="1285" y="1437"/>
                  </a:lnTo>
                  <a:lnTo>
                    <a:pt x="1197" y="1465"/>
                  </a:lnTo>
                  <a:lnTo>
                    <a:pt x="1108" y="1488"/>
                  </a:lnTo>
                  <a:lnTo>
                    <a:pt x="1017" y="1506"/>
                  </a:lnTo>
                  <a:lnTo>
                    <a:pt x="924" y="1519"/>
                  </a:lnTo>
                  <a:lnTo>
                    <a:pt x="831" y="1527"/>
                  </a:lnTo>
                  <a:lnTo>
                    <a:pt x="737" y="1530"/>
                  </a:lnTo>
                  <a:lnTo>
                    <a:pt x="644" y="1527"/>
                  </a:lnTo>
                  <a:lnTo>
                    <a:pt x="553" y="1520"/>
                  </a:lnTo>
                  <a:lnTo>
                    <a:pt x="462" y="1507"/>
                  </a:lnTo>
                  <a:lnTo>
                    <a:pt x="373" y="1490"/>
                  </a:lnTo>
                  <a:lnTo>
                    <a:pt x="285" y="1468"/>
                  </a:lnTo>
                  <a:lnTo>
                    <a:pt x="199" y="1440"/>
                  </a:lnTo>
                  <a:lnTo>
                    <a:pt x="113" y="1407"/>
                  </a:lnTo>
                  <a:lnTo>
                    <a:pt x="29" y="1370"/>
                  </a:lnTo>
                  <a:lnTo>
                    <a:pt x="17" y="1362"/>
                  </a:lnTo>
                  <a:lnTo>
                    <a:pt x="8" y="1352"/>
                  </a:lnTo>
                  <a:lnTo>
                    <a:pt x="2" y="1339"/>
                  </a:lnTo>
                  <a:lnTo>
                    <a:pt x="0" y="1325"/>
                  </a:lnTo>
                  <a:lnTo>
                    <a:pt x="2" y="1311"/>
                  </a:lnTo>
                  <a:lnTo>
                    <a:pt x="8" y="1298"/>
                  </a:lnTo>
                  <a:lnTo>
                    <a:pt x="789" y="24"/>
                  </a:lnTo>
                  <a:lnTo>
                    <a:pt x="798" y="14"/>
                  </a:lnTo>
                  <a:lnTo>
                    <a:pt x="808" y="7"/>
                  </a:lnTo>
                  <a:lnTo>
                    <a:pt x="820" y="2"/>
                  </a:lnTo>
                  <a:lnTo>
                    <a:pt x="8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4244825" y="347237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3" name="Oval 32"/>
          <p:cNvSpPr/>
          <p:nvPr/>
        </p:nvSpPr>
        <p:spPr>
          <a:xfrm rot="16200000">
            <a:off x="3536782" y="2768644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654926" y="2888030"/>
            <a:ext cx="376386" cy="373901"/>
            <a:chOff x="5509038" y="2829908"/>
            <a:chExt cx="376386" cy="373901"/>
          </a:xfrm>
          <a:solidFill>
            <a:schemeClr val="accent6"/>
          </a:solidFill>
        </p:grpSpPr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5509038" y="2887049"/>
              <a:ext cx="318002" cy="316760"/>
            </a:xfrm>
            <a:custGeom>
              <a:avLst/>
              <a:gdLst>
                <a:gd name="T0" fmla="*/ 910 w 2818"/>
                <a:gd name="T1" fmla="*/ 10 h 2801"/>
                <a:gd name="T2" fmla="*/ 1156 w 2818"/>
                <a:gd name="T3" fmla="*/ 65 h 2801"/>
                <a:gd name="T4" fmla="*/ 1408 w 2818"/>
                <a:gd name="T5" fmla="*/ 164 h 2801"/>
                <a:gd name="T6" fmla="*/ 1660 w 2818"/>
                <a:gd name="T7" fmla="*/ 305 h 2801"/>
                <a:gd name="T8" fmla="*/ 1667 w 2818"/>
                <a:gd name="T9" fmla="*/ 440 h 2801"/>
                <a:gd name="T10" fmla="*/ 1530 w 2818"/>
                <a:gd name="T11" fmla="*/ 624 h 2801"/>
                <a:gd name="T12" fmla="*/ 1309 w 2818"/>
                <a:gd name="T13" fmla="*/ 493 h 2801"/>
                <a:gd name="T14" fmla="*/ 1092 w 2818"/>
                <a:gd name="T15" fmla="*/ 400 h 2801"/>
                <a:gd name="T16" fmla="*/ 884 w 2818"/>
                <a:gd name="T17" fmla="*/ 348 h 2801"/>
                <a:gd name="T18" fmla="*/ 697 w 2818"/>
                <a:gd name="T19" fmla="*/ 340 h 2801"/>
                <a:gd name="T20" fmla="*/ 554 w 2818"/>
                <a:gd name="T21" fmla="*/ 372 h 2801"/>
                <a:gd name="T22" fmla="*/ 445 w 2818"/>
                <a:gd name="T23" fmla="*/ 444 h 2801"/>
                <a:gd name="T24" fmla="*/ 377 w 2818"/>
                <a:gd name="T25" fmla="*/ 547 h 2801"/>
                <a:gd name="T26" fmla="*/ 344 w 2818"/>
                <a:gd name="T27" fmla="*/ 684 h 2801"/>
                <a:gd name="T28" fmla="*/ 348 w 2818"/>
                <a:gd name="T29" fmla="*/ 849 h 2801"/>
                <a:gd name="T30" fmla="*/ 388 w 2818"/>
                <a:gd name="T31" fmla="*/ 1035 h 2801"/>
                <a:gd name="T32" fmla="*/ 465 w 2818"/>
                <a:gd name="T33" fmla="*/ 1236 h 2801"/>
                <a:gd name="T34" fmla="*/ 580 w 2818"/>
                <a:gd name="T35" fmla="*/ 1449 h 2801"/>
                <a:gd name="T36" fmla="*/ 734 w 2818"/>
                <a:gd name="T37" fmla="*/ 1665 h 2801"/>
                <a:gd name="T38" fmla="*/ 927 w 2818"/>
                <a:gd name="T39" fmla="*/ 1879 h 2801"/>
                <a:gd name="T40" fmla="*/ 1138 w 2818"/>
                <a:gd name="T41" fmla="*/ 2066 h 2801"/>
                <a:gd name="T42" fmla="*/ 1357 w 2818"/>
                <a:gd name="T43" fmla="*/ 2222 h 2801"/>
                <a:gd name="T44" fmla="*/ 1578 w 2818"/>
                <a:gd name="T45" fmla="*/ 2342 h 2801"/>
                <a:gd name="T46" fmla="*/ 1795 w 2818"/>
                <a:gd name="T47" fmla="*/ 2422 h 2801"/>
                <a:gd name="T48" fmla="*/ 2000 w 2818"/>
                <a:gd name="T49" fmla="*/ 2461 h 2801"/>
                <a:gd name="T50" fmla="*/ 2171 w 2818"/>
                <a:gd name="T51" fmla="*/ 2454 h 2801"/>
                <a:gd name="T52" fmla="*/ 2303 w 2818"/>
                <a:gd name="T53" fmla="*/ 2409 h 2801"/>
                <a:gd name="T54" fmla="*/ 2399 w 2818"/>
                <a:gd name="T55" fmla="*/ 2326 h 2801"/>
                <a:gd name="T56" fmla="*/ 2455 w 2818"/>
                <a:gd name="T57" fmla="*/ 2214 h 2801"/>
                <a:gd name="T58" fmla="*/ 2477 w 2818"/>
                <a:gd name="T59" fmla="*/ 2073 h 2801"/>
                <a:gd name="T60" fmla="*/ 2465 w 2818"/>
                <a:gd name="T61" fmla="*/ 1906 h 2801"/>
                <a:gd name="T62" fmla="*/ 2410 w 2818"/>
                <a:gd name="T63" fmla="*/ 1701 h 2801"/>
                <a:gd name="T64" fmla="*/ 2294 w 2818"/>
                <a:gd name="T65" fmla="*/ 1449 h 2801"/>
                <a:gd name="T66" fmla="*/ 2252 w 2818"/>
                <a:gd name="T67" fmla="*/ 1241 h 2801"/>
                <a:gd name="T68" fmla="*/ 2436 w 2818"/>
                <a:gd name="T69" fmla="*/ 1087 h 2801"/>
                <a:gd name="T70" fmla="*/ 2568 w 2818"/>
                <a:gd name="T71" fmla="*/ 1244 h 2801"/>
                <a:gd name="T72" fmla="*/ 2701 w 2818"/>
                <a:gd name="T73" fmla="*/ 1513 h 2801"/>
                <a:gd name="T74" fmla="*/ 2785 w 2818"/>
                <a:gd name="T75" fmla="*/ 1772 h 2801"/>
                <a:gd name="T76" fmla="*/ 2817 w 2818"/>
                <a:gd name="T77" fmla="*/ 2001 h 2801"/>
                <a:gd name="T78" fmla="*/ 2807 w 2818"/>
                <a:gd name="T79" fmla="*/ 2209 h 2801"/>
                <a:gd name="T80" fmla="*/ 2751 w 2818"/>
                <a:gd name="T81" fmla="*/ 2393 h 2801"/>
                <a:gd name="T82" fmla="*/ 2654 w 2818"/>
                <a:gd name="T83" fmla="*/ 2550 h 2801"/>
                <a:gd name="T84" fmla="*/ 2525 w 2818"/>
                <a:gd name="T85" fmla="*/ 2669 h 2801"/>
                <a:gd name="T86" fmla="*/ 2371 w 2818"/>
                <a:gd name="T87" fmla="*/ 2749 h 2801"/>
                <a:gd name="T88" fmla="*/ 2194 w 2818"/>
                <a:gd name="T89" fmla="*/ 2792 h 2801"/>
                <a:gd name="T90" fmla="*/ 1982 w 2818"/>
                <a:gd name="T91" fmla="*/ 2799 h 2801"/>
                <a:gd name="T92" fmla="*/ 1727 w 2818"/>
                <a:gd name="T93" fmla="*/ 2755 h 2801"/>
                <a:gd name="T94" fmla="*/ 1464 w 2818"/>
                <a:gd name="T95" fmla="*/ 2661 h 2801"/>
                <a:gd name="T96" fmla="*/ 1198 w 2818"/>
                <a:gd name="T97" fmla="*/ 2522 h 2801"/>
                <a:gd name="T98" fmla="*/ 936 w 2818"/>
                <a:gd name="T99" fmla="*/ 2340 h 2801"/>
                <a:gd name="T100" fmla="*/ 686 w 2818"/>
                <a:gd name="T101" fmla="*/ 2118 h 2801"/>
                <a:gd name="T102" fmla="*/ 486 w 2818"/>
                <a:gd name="T103" fmla="*/ 1897 h 2801"/>
                <a:gd name="T104" fmla="*/ 317 w 2818"/>
                <a:gd name="T105" fmla="*/ 1669 h 2801"/>
                <a:gd name="T106" fmla="*/ 184 w 2818"/>
                <a:gd name="T107" fmla="*/ 1438 h 2801"/>
                <a:gd name="T108" fmla="*/ 86 w 2818"/>
                <a:gd name="T109" fmla="*/ 1209 h 2801"/>
                <a:gd name="T110" fmla="*/ 24 w 2818"/>
                <a:gd name="T111" fmla="*/ 987 h 2801"/>
                <a:gd name="T112" fmla="*/ 0 w 2818"/>
                <a:gd name="T113" fmla="*/ 776 h 2801"/>
                <a:gd name="T114" fmla="*/ 14 w 2818"/>
                <a:gd name="T115" fmla="*/ 579 h 2801"/>
                <a:gd name="T116" fmla="*/ 68 w 2818"/>
                <a:gd name="T117" fmla="*/ 401 h 2801"/>
                <a:gd name="T118" fmla="*/ 163 w 2818"/>
                <a:gd name="T119" fmla="*/ 249 h 2801"/>
                <a:gd name="T120" fmla="*/ 292 w 2818"/>
                <a:gd name="T121" fmla="*/ 132 h 2801"/>
                <a:gd name="T122" fmla="*/ 445 w 2818"/>
                <a:gd name="T123" fmla="*/ 52 h 2801"/>
                <a:gd name="T124" fmla="*/ 623 w 2818"/>
                <a:gd name="T125" fmla="*/ 8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8" h="2801">
                  <a:moveTo>
                    <a:pt x="753" y="0"/>
                  </a:moveTo>
                  <a:lnTo>
                    <a:pt x="830" y="2"/>
                  </a:lnTo>
                  <a:lnTo>
                    <a:pt x="910" y="10"/>
                  </a:lnTo>
                  <a:lnTo>
                    <a:pt x="991" y="24"/>
                  </a:lnTo>
                  <a:lnTo>
                    <a:pt x="1073" y="41"/>
                  </a:lnTo>
                  <a:lnTo>
                    <a:pt x="1156" y="65"/>
                  </a:lnTo>
                  <a:lnTo>
                    <a:pt x="1240" y="93"/>
                  </a:lnTo>
                  <a:lnTo>
                    <a:pt x="1323" y="127"/>
                  </a:lnTo>
                  <a:lnTo>
                    <a:pt x="1408" y="164"/>
                  </a:lnTo>
                  <a:lnTo>
                    <a:pt x="1492" y="207"/>
                  </a:lnTo>
                  <a:lnTo>
                    <a:pt x="1577" y="254"/>
                  </a:lnTo>
                  <a:lnTo>
                    <a:pt x="1660" y="305"/>
                  </a:lnTo>
                  <a:lnTo>
                    <a:pt x="1744" y="360"/>
                  </a:lnTo>
                  <a:lnTo>
                    <a:pt x="1724" y="379"/>
                  </a:lnTo>
                  <a:lnTo>
                    <a:pt x="1667" y="440"/>
                  </a:lnTo>
                  <a:lnTo>
                    <a:pt x="1615" y="500"/>
                  </a:lnTo>
                  <a:lnTo>
                    <a:pt x="1570" y="563"/>
                  </a:lnTo>
                  <a:lnTo>
                    <a:pt x="1530" y="624"/>
                  </a:lnTo>
                  <a:lnTo>
                    <a:pt x="1456" y="576"/>
                  </a:lnTo>
                  <a:lnTo>
                    <a:pt x="1383" y="532"/>
                  </a:lnTo>
                  <a:lnTo>
                    <a:pt x="1309" y="493"/>
                  </a:lnTo>
                  <a:lnTo>
                    <a:pt x="1236" y="457"/>
                  </a:lnTo>
                  <a:lnTo>
                    <a:pt x="1163" y="426"/>
                  </a:lnTo>
                  <a:lnTo>
                    <a:pt x="1092" y="400"/>
                  </a:lnTo>
                  <a:lnTo>
                    <a:pt x="1021" y="378"/>
                  </a:lnTo>
                  <a:lnTo>
                    <a:pt x="952" y="361"/>
                  </a:lnTo>
                  <a:lnTo>
                    <a:pt x="884" y="348"/>
                  </a:lnTo>
                  <a:lnTo>
                    <a:pt x="817" y="340"/>
                  </a:lnTo>
                  <a:lnTo>
                    <a:pt x="753" y="338"/>
                  </a:lnTo>
                  <a:lnTo>
                    <a:pt x="697" y="340"/>
                  </a:lnTo>
                  <a:lnTo>
                    <a:pt x="646" y="346"/>
                  </a:lnTo>
                  <a:lnTo>
                    <a:pt x="598" y="358"/>
                  </a:lnTo>
                  <a:lnTo>
                    <a:pt x="554" y="372"/>
                  </a:lnTo>
                  <a:lnTo>
                    <a:pt x="514" y="392"/>
                  </a:lnTo>
                  <a:lnTo>
                    <a:pt x="477" y="416"/>
                  </a:lnTo>
                  <a:lnTo>
                    <a:pt x="445" y="444"/>
                  </a:lnTo>
                  <a:lnTo>
                    <a:pt x="419" y="474"/>
                  </a:lnTo>
                  <a:lnTo>
                    <a:pt x="396" y="508"/>
                  </a:lnTo>
                  <a:lnTo>
                    <a:pt x="377" y="547"/>
                  </a:lnTo>
                  <a:lnTo>
                    <a:pt x="362" y="590"/>
                  </a:lnTo>
                  <a:lnTo>
                    <a:pt x="352" y="635"/>
                  </a:lnTo>
                  <a:lnTo>
                    <a:pt x="344" y="684"/>
                  </a:lnTo>
                  <a:lnTo>
                    <a:pt x="341" y="736"/>
                  </a:lnTo>
                  <a:lnTo>
                    <a:pt x="343" y="791"/>
                  </a:lnTo>
                  <a:lnTo>
                    <a:pt x="348" y="849"/>
                  </a:lnTo>
                  <a:lnTo>
                    <a:pt x="357" y="908"/>
                  </a:lnTo>
                  <a:lnTo>
                    <a:pt x="371" y="970"/>
                  </a:lnTo>
                  <a:lnTo>
                    <a:pt x="388" y="1035"/>
                  </a:lnTo>
                  <a:lnTo>
                    <a:pt x="409" y="1100"/>
                  </a:lnTo>
                  <a:lnTo>
                    <a:pt x="436" y="1168"/>
                  </a:lnTo>
                  <a:lnTo>
                    <a:pt x="465" y="1236"/>
                  </a:lnTo>
                  <a:lnTo>
                    <a:pt x="499" y="1306"/>
                  </a:lnTo>
                  <a:lnTo>
                    <a:pt x="538" y="1377"/>
                  </a:lnTo>
                  <a:lnTo>
                    <a:pt x="580" y="1449"/>
                  </a:lnTo>
                  <a:lnTo>
                    <a:pt x="627" y="1520"/>
                  </a:lnTo>
                  <a:lnTo>
                    <a:pt x="678" y="1592"/>
                  </a:lnTo>
                  <a:lnTo>
                    <a:pt x="734" y="1665"/>
                  </a:lnTo>
                  <a:lnTo>
                    <a:pt x="794" y="1737"/>
                  </a:lnTo>
                  <a:lnTo>
                    <a:pt x="859" y="1807"/>
                  </a:lnTo>
                  <a:lnTo>
                    <a:pt x="927" y="1879"/>
                  </a:lnTo>
                  <a:lnTo>
                    <a:pt x="996" y="1945"/>
                  </a:lnTo>
                  <a:lnTo>
                    <a:pt x="1066" y="2007"/>
                  </a:lnTo>
                  <a:lnTo>
                    <a:pt x="1138" y="2066"/>
                  </a:lnTo>
                  <a:lnTo>
                    <a:pt x="1210" y="2123"/>
                  </a:lnTo>
                  <a:lnTo>
                    <a:pt x="1284" y="2173"/>
                  </a:lnTo>
                  <a:lnTo>
                    <a:pt x="1357" y="2222"/>
                  </a:lnTo>
                  <a:lnTo>
                    <a:pt x="1431" y="2266"/>
                  </a:lnTo>
                  <a:lnTo>
                    <a:pt x="1504" y="2306"/>
                  </a:lnTo>
                  <a:lnTo>
                    <a:pt x="1578" y="2342"/>
                  </a:lnTo>
                  <a:lnTo>
                    <a:pt x="1651" y="2373"/>
                  </a:lnTo>
                  <a:lnTo>
                    <a:pt x="1723" y="2400"/>
                  </a:lnTo>
                  <a:lnTo>
                    <a:pt x="1795" y="2422"/>
                  </a:lnTo>
                  <a:lnTo>
                    <a:pt x="1865" y="2440"/>
                  </a:lnTo>
                  <a:lnTo>
                    <a:pt x="1933" y="2452"/>
                  </a:lnTo>
                  <a:lnTo>
                    <a:pt x="2000" y="2461"/>
                  </a:lnTo>
                  <a:lnTo>
                    <a:pt x="2065" y="2463"/>
                  </a:lnTo>
                  <a:lnTo>
                    <a:pt x="2119" y="2461"/>
                  </a:lnTo>
                  <a:lnTo>
                    <a:pt x="2171" y="2454"/>
                  </a:lnTo>
                  <a:lnTo>
                    <a:pt x="2220" y="2443"/>
                  </a:lnTo>
                  <a:lnTo>
                    <a:pt x="2264" y="2428"/>
                  </a:lnTo>
                  <a:lnTo>
                    <a:pt x="2303" y="2409"/>
                  </a:lnTo>
                  <a:lnTo>
                    <a:pt x="2340" y="2385"/>
                  </a:lnTo>
                  <a:lnTo>
                    <a:pt x="2371" y="2357"/>
                  </a:lnTo>
                  <a:lnTo>
                    <a:pt x="2399" y="2326"/>
                  </a:lnTo>
                  <a:lnTo>
                    <a:pt x="2421" y="2293"/>
                  </a:lnTo>
                  <a:lnTo>
                    <a:pt x="2439" y="2256"/>
                  </a:lnTo>
                  <a:lnTo>
                    <a:pt x="2455" y="2214"/>
                  </a:lnTo>
                  <a:lnTo>
                    <a:pt x="2467" y="2170"/>
                  </a:lnTo>
                  <a:lnTo>
                    <a:pt x="2474" y="2123"/>
                  </a:lnTo>
                  <a:lnTo>
                    <a:pt x="2477" y="2073"/>
                  </a:lnTo>
                  <a:lnTo>
                    <a:pt x="2477" y="2020"/>
                  </a:lnTo>
                  <a:lnTo>
                    <a:pt x="2473" y="1964"/>
                  </a:lnTo>
                  <a:lnTo>
                    <a:pt x="2465" y="1906"/>
                  </a:lnTo>
                  <a:lnTo>
                    <a:pt x="2453" y="1847"/>
                  </a:lnTo>
                  <a:lnTo>
                    <a:pt x="2436" y="1785"/>
                  </a:lnTo>
                  <a:lnTo>
                    <a:pt x="2410" y="1701"/>
                  </a:lnTo>
                  <a:lnTo>
                    <a:pt x="2377" y="1618"/>
                  </a:lnTo>
                  <a:lnTo>
                    <a:pt x="2338" y="1533"/>
                  </a:lnTo>
                  <a:lnTo>
                    <a:pt x="2294" y="1449"/>
                  </a:lnTo>
                  <a:lnTo>
                    <a:pt x="2245" y="1364"/>
                  </a:lnTo>
                  <a:lnTo>
                    <a:pt x="2190" y="1280"/>
                  </a:lnTo>
                  <a:lnTo>
                    <a:pt x="2252" y="1241"/>
                  </a:lnTo>
                  <a:lnTo>
                    <a:pt x="2314" y="1195"/>
                  </a:lnTo>
                  <a:lnTo>
                    <a:pt x="2376" y="1144"/>
                  </a:lnTo>
                  <a:lnTo>
                    <a:pt x="2436" y="1087"/>
                  </a:lnTo>
                  <a:lnTo>
                    <a:pt x="2455" y="1068"/>
                  </a:lnTo>
                  <a:lnTo>
                    <a:pt x="2514" y="1155"/>
                  </a:lnTo>
                  <a:lnTo>
                    <a:pt x="2568" y="1244"/>
                  </a:lnTo>
                  <a:lnTo>
                    <a:pt x="2617" y="1333"/>
                  </a:lnTo>
                  <a:lnTo>
                    <a:pt x="2662" y="1424"/>
                  </a:lnTo>
                  <a:lnTo>
                    <a:pt x="2701" y="1513"/>
                  </a:lnTo>
                  <a:lnTo>
                    <a:pt x="2736" y="1603"/>
                  </a:lnTo>
                  <a:lnTo>
                    <a:pt x="2764" y="1692"/>
                  </a:lnTo>
                  <a:lnTo>
                    <a:pt x="2785" y="1772"/>
                  </a:lnTo>
                  <a:lnTo>
                    <a:pt x="2801" y="1850"/>
                  </a:lnTo>
                  <a:lnTo>
                    <a:pt x="2812" y="1927"/>
                  </a:lnTo>
                  <a:lnTo>
                    <a:pt x="2817" y="2001"/>
                  </a:lnTo>
                  <a:lnTo>
                    <a:pt x="2818" y="2073"/>
                  </a:lnTo>
                  <a:lnTo>
                    <a:pt x="2815" y="2142"/>
                  </a:lnTo>
                  <a:lnTo>
                    <a:pt x="2807" y="2209"/>
                  </a:lnTo>
                  <a:lnTo>
                    <a:pt x="2793" y="2273"/>
                  </a:lnTo>
                  <a:lnTo>
                    <a:pt x="2774" y="2335"/>
                  </a:lnTo>
                  <a:lnTo>
                    <a:pt x="2751" y="2393"/>
                  </a:lnTo>
                  <a:lnTo>
                    <a:pt x="2724" y="2449"/>
                  </a:lnTo>
                  <a:lnTo>
                    <a:pt x="2692" y="2501"/>
                  </a:lnTo>
                  <a:lnTo>
                    <a:pt x="2654" y="2550"/>
                  </a:lnTo>
                  <a:lnTo>
                    <a:pt x="2612" y="2596"/>
                  </a:lnTo>
                  <a:lnTo>
                    <a:pt x="2570" y="2634"/>
                  </a:lnTo>
                  <a:lnTo>
                    <a:pt x="2525" y="2669"/>
                  </a:lnTo>
                  <a:lnTo>
                    <a:pt x="2477" y="2700"/>
                  </a:lnTo>
                  <a:lnTo>
                    <a:pt x="2426" y="2726"/>
                  </a:lnTo>
                  <a:lnTo>
                    <a:pt x="2371" y="2749"/>
                  </a:lnTo>
                  <a:lnTo>
                    <a:pt x="2315" y="2767"/>
                  </a:lnTo>
                  <a:lnTo>
                    <a:pt x="2256" y="2782"/>
                  </a:lnTo>
                  <a:lnTo>
                    <a:pt x="2194" y="2792"/>
                  </a:lnTo>
                  <a:lnTo>
                    <a:pt x="2131" y="2799"/>
                  </a:lnTo>
                  <a:lnTo>
                    <a:pt x="2065" y="2801"/>
                  </a:lnTo>
                  <a:lnTo>
                    <a:pt x="1982" y="2799"/>
                  </a:lnTo>
                  <a:lnTo>
                    <a:pt x="1898" y="2789"/>
                  </a:lnTo>
                  <a:lnTo>
                    <a:pt x="1813" y="2775"/>
                  </a:lnTo>
                  <a:lnTo>
                    <a:pt x="1727" y="2755"/>
                  </a:lnTo>
                  <a:lnTo>
                    <a:pt x="1640" y="2729"/>
                  </a:lnTo>
                  <a:lnTo>
                    <a:pt x="1552" y="2698"/>
                  </a:lnTo>
                  <a:lnTo>
                    <a:pt x="1464" y="2661"/>
                  </a:lnTo>
                  <a:lnTo>
                    <a:pt x="1375" y="2620"/>
                  </a:lnTo>
                  <a:lnTo>
                    <a:pt x="1286" y="2574"/>
                  </a:lnTo>
                  <a:lnTo>
                    <a:pt x="1198" y="2522"/>
                  </a:lnTo>
                  <a:lnTo>
                    <a:pt x="1110" y="2466"/>
                  </a:lnTo>
                  <a:lnTo>
                    <a:pt x="1022" y="2405"/>
                  </a:lnTo>
                  <a:lnTo>
                    <a:pt x="936" y="2340"/>
                  </a:lnTo>
                  <a:lnTo>
                    <a:pt x="851" y="2270"/>
                  </a:lnTo>
                  <a:lnTo>
                    <a:pt x="767" y="2196"/>
                  </a:lnTo>
                  <a:lnTo>
                    <a:pt x="686" y="2118"/>
                  </a:lnTo>
                  <a:lnTo>
                    <a:pt x="616" y="2046"/>
                  </a:lnTo>
                  <a:lnTo>
                    <a:pt x="549" y="1972"/>
                  </a:lnTo>
                  <a:lnTo>
                    <a:pt x="486" y="1897"/>
                  </a:lnTo>
                  <a:lnTo>
                    <a:pt x="426" y="1822"/>
                  </a:lnTo>
                  <a:lnTo>
                    <a:pt x="370" y="1746"/>
                  </a:lnTo>
                  <a:lnTo>
                    <a:pt x="317" y="1669"/>
                  </a:lnTo>
                  <a:lnTo>
                    <a:pt x="269" y="1592"/>
                  </a:lnTo>
                  <a:lnTo>
                    <a:pt x="225" y="1515"/>
                  </a:lnTo>
                  <a:lnTo>
                    <a:pt x="184" y="1438"/>
                  </a:lnTo>
                  <a:lnTo>
                    <a:pt x="148" y="1362"/>
                  </a:lnTo>
                  <a:lnTo>
                    <a:pt x="114" y="1285"/>
                  </a:lnTo>
                  <a:lnTo>
                    <a:pt x="86" y="1209"/>
                  </a:lnTo>
                  <a:lnTo>
                    <a:pt x="61" y="1135"/>
                  </a:lnTo>
                  <a:lnTo>
                    <a:pt x="41" y="1061"/>
                  </a:lnTo>
                  <a:lnTo>
                    <a:pt x="24" y="987"/>
                  </a:lnTo>
                  <a:lnTo>
                    <a:pt x="12" y="915"/>
                  </a:lnTo>
                  <a:lnTo>
                    <a:pt x="3" y="844"/>
                  </a:lnTo>
                  <a:lnTo>
                    <a:pt x="0" y="776"/>
                  </a:lnTo>
                  <a:lnTo>
                    <a:pt x="0" y="708"/>
                  </a:lnTo>
                  <a:lnTo>
                    <a:pt x="5" y="643"/>
                  </a:lnTo>
                  <a:lnTo>
                    <a:pt x="14" y="579"/>
                  </a:lnTo>
                  <a:lnTo>
                    <a:pt x="27" y="518"/>
                  </a:lnTo>
                  <a:lnTo>
                    <a:pt x="46" y="459"/>
                  </a:lnTo>
                  <a:lnTo>
                    <a:pt x="68" y="401"/>
                  </a:lnTo>
                  <a:lnTo>
                    <a:pt x="95" y="348"/>
                  </a:lnTo>
                  <a:lnTo>
                    <a:pt x="127" y="297"/>
                  </a:lnTo>
                  <a:lnTo>
                    <a:pt x="163" y="249"/>
                  </a:lnTo>
                  <a:lnTo>
                    <a:pt x="204" y="205"/>
                  </a:lnTo>
                  <a:lnTo>
                    <a:pt x="247" y="166"/>
                  </a:lnTo>
                  <a:lnTo>
                    <a:pt x="292" y="132"/>
                  </a:lnTo>
                  <a:lnTo>
                    <a:pt x="340" y="101"/>
                  </a:lnTo>
                  <a:lnTo>
                    <a:pt x="392" y="75"/>
                  </a:lnTo>
                  <a:lnTo>
                    <a:pt x="445" y="52"/>
                  </a:lnTo>
                  <a:lnTo>
                    <a:pt x="501" y="33"/>
                  </a:lnTo>
                  <a:lnTo>
                    <a:pt x="561" y="19"/>
                  </a:lnTo>
                  <a:lnTo>
                    <a:pt x="623" y="8"/>
                  </a:lnTo>
                  <a:lnTo>
                    <a:pt x="687" y="2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5589781" y="2954127"/>
              <a:ext cx="170181" cy="168938"/>
            </a:xfrm>
            <a:custGeom>
              <a:avLst/>
              <a:gdLst>
                <a:gd name="T0" fmla="*/ 370 w 1504"/>
                <a:gd name="T1" fmla="*/ 2 h 1493"/>
                <a:gd name="T2" fmla="*/ 469 w 1504"/>
                <a:gd name="T3" fmla="*/ 22 h 1493"/>
                <a:gd name="T4" fmla="*/ 576 w 1504"/>
                <a:gd name="T5" fmla="*/ 60 h 1493"/>
                <a:gd name="T6" fmla="*/ 688 w 1504"/>
                <a:gd name="T7" fmla="*/ 115 h 1493"/>
                <a:gd name="T8" fmla="*/ 717 w 1504"/>
                <a:gd name="T9" fmla="*/ 206 h 1493"/>
                <a:gd name="T10" fmla="*/ 674 w 1504"/>
                <a:gd name="T11" fmla="*/ 315 h 1493"/>
                <a:gd name="T12" fmla="*/ 644 w 1504"/>
                <a:gd name="T13" fmla="*/ 413 h 1493"/>
                <a:gd name="T14" fmla="*/ 624 w 1504"/>
                <a:gd name="T15" fmla="*/ 497 h 1493"/>
                <a:gd name="T16" fmla="*/ 614 w 1504"/>
                <a:gd name="T17" fmla="*/ 562 h 1493"/>
                <a:gd name="T18" fmla="*/ 608 w 1504"/>
                <a:gd name="T19" fmla="*/ 606 h 1493"/>
                <a:gd name="T20" fmla="*/ 606 w 1504"/>
                <a:gd name="T21" fmla="*/ 626 h 1493"/>
                <a:gd name="T22" fmla="*/ 614 w 1504"/>
                <a:gd name="T23" fmla="*/ 695 h 1493"/>
                <a:gd name="T24" fmla="*/ 639 w 1504"/>
                <a:gd name="T25" fmla="*/ 761 h 1493"/>
                <a:gd name="T26" fmla="*/ 682 w 1504"/>
                <a:gd name="T27" fmla="*/ 816 h 1493"/>
                <a:gd name="T28" fmla="*/ 737 w 1504"/>
                <a:gd name="T29" fmla="*/ 859 h 1493"/>
                <a:gd name="T30" fmla="*/ 802 w 1504"/>
                <a:gd name="T31" fmla="*/ 884 h 1493"/>
                <a:gd name="T32" fmla="*/ 872 w 1504"/>
                <a:gd name="T33" fmla="*/ 890 h 1493"/>
                <a:gd name="T34" fmla="*/ 892 w 1504"/>
                <a:gd name="T35" fmla="*/ 889 h 1493"/>
                <a:gd name="T36" fmla="*/ 937 w 1504"/>
                <a:gd name="T37" fmla="*/ 884 h 1493"/>
                <a:gd name="T38" fmla="*/ 1003 w 1504"/>
                <a:gd name="T39" fmla="*/ 872 h 1493"/>
                <a:gd name="T40" fmla="*/ 1088 w 1504"/>
                <a:gd name="T41" fmla="*/ 853 h 1493"/>
                <a:gd name="T42" fmla="*/ 1186 w 1504"/>
                <a:gd name="T43" fmla="*/ 823 h 1493"/>
                <a:gd name="T44" fmla="*/ 1296 w 1504"/>
                <a:gd name="T45" fmla="*/ 780 h 1493"/>
                <a:gd name="T46" fmla="*/ 1386 w 1504"/>
                <a:gd name="T47" fmla="*/ 807 h 1493"/>
                <a:gd name="T48" fmla="*/ 1440 w 1504"/>
                <a:gd name="T49" fmla="*/ 911 h 1493"/>
                <a:gd name="T50" fmla="*/ 1477 w 1504"/>
                <a:gd name="T51" fmla="*/ 1011 h 1493"/>
                <a:gd name="T52" fmla="*/ 1497 w 1504"/>
                <a:gd name="T53" fmla="*/ 1098 h 1493"/>
                <a:gd name="T54" fmla="*/ 1504 w 1504"/>
                <a:gd name="T55" fmla="*/ 1175 h 1493"/>
                <a:gd name="T56" fmla="*/ 1497 w 1504"/>
                <a:gd name="T57" fmla="*/ 1240 h 1493"/>
                <a:gd name="T58" fmla="*/ 1483 w 1504"/>
                <a:gd name="T59" fmla="*/ 1295 h 1493"/>
                <a:gd name="T60" fmla="*/ 1463 w 1504"/>
                <a:gd name="T61" fmla="*/ 1340 h 1493"/>
                <a:gd name="T62" fmla="*/ 1439 w 1504"/>
                <a:gd name="T63" fmla="*/ 1377 h 1493"/>
                <a:gd name="T64" fmla="*/ 1414 w 1504"/>
                <a:gd name="T65" fmla="*/ 1405 h 1493"/>
                <a:gd name="T66" fmla="*/ 1382 w 1504"/>
                <a:gd name="T67" fmla="*/ 1432 h 1493"/>
                <a:gd name="T68" fmla="*/ 1339 w 1504"/>
                <a:gd name="T69" fmla="*/ 1458 h 1493"/>
                <a:gd name="T70" fmla="*/ 1285 w 1504"/>
                <a:gd name="T71" fmla="*/ 1479 h 1493"/>
                <a:gd name="T72" fmla="*/ 1219 w 1504"/>
                <a:gd name="T73" fmla="*/ 1491 h 1493"/>
                <a:gd name="T74" fmla="*/ 1134 w 1504"/>
                <a:gd name="T75" fmla="*/ 1491 h 1493"/>
                <a:gd name="T76" fmla="*/ 1036 w 1504"/>
                <a:gd name="T77" fmla="*/ 1471 h 1493"/>
                <a:gd name="T78" fmla="*/ 930 w 1504"/>
                <a:gd name="T79" fmla="*/ 1435 h 1493"/>
                <a:gd name="T80" fmla="*/ 819 w 1504"/>
                <a:gd name="T81" fmla="*/ 1381 h 1493"/>
                <a:gd name="T82" fmla="*/ 706 w 1504"/>
                <a:gd name="T83" fmla="*/ 1311 h 1493"/>
                <a:gd name="T84" fmla="*/ 591 w 1504"/>
                <a:gd name="T85" fmla="*/ 1227 h 1493"/>
                <a:gd name="T86" fmla="*/ 477 w 1504"/>
                <a:gd name="T87" fmla="*/ 1129 h 1493"/>
                <a:gd name="T88" fmla="*/ 362 w 1504"/>
                <a:gd name="T89" fmla="*/ 1015 h 1493"/>
                <a:gd name="T90" fmla="*/ 257 w 1504"/>
                <a:gd name="T91" fmla="*/ 892 h 1493"/>
                <a:gd name="T92" fmla="*/ 166 w 1504"/>
                <a:gd name="T93" fmla="*/ 766 h 1493"/>
                <a:gd name="T94" fmla="*/ 93 w 1504"/>
                <a:gd name="T95" fmla="*/ 642 h 1493"/>
                <a:gd name="T96" fmla="*/ 43 w 1504"/>
                <a:gd name="T97" fmla="*/ 531 h 1493"/>
                <a:gd name="T98" fmla="*/ 15 w 1504"/>
                <a:gd name="T99" fmla="*/ 437 h 1493"/>
                <a:gd name="T100" fmla="*/ 1 w 1504"/>
                <a:gd name="T101" fmla="*/ 355 h 1493"/>
                <a:gd name="T102" fmla="*/ 2 w 1504"/>
                <a:gd name="T103" fmla="*/ 285 h 1493"/>
                <a:gd name="T104" fmla="*/ 13 w 1504"/>
                <a:gd name="T105" fmla="*/ 224 h 1493"/>
                <a:gd name="T106" fmla="*/ 31 w 1504"/>
                <a:gd name="T107" fmla="*/ 173 h 1493"/>
                <a:gd name="T108" fmla="*/ 53 w 1504"/>
                <a:gd name="T109" fmla="*/ 133 h 1493"/>
                <a:gd name="T110" fmla="*/ 78 w 1504"/>
                <a:gd name="T111" fmla="*/ 102 h 1493"/>
                <a:gd name="T112" fmla="*/ 105 w 1504"/>
                <a:gd name="T113" fmla="*/ 75 h 1493"/>
                <a:gd name="T114" fmla="*/ 142 w 1504"/>
                <a:gd name="T115" fmla="*/ 48 h 1493"/>
                <a:gd name="T116" fmla="*/ 190 w 1504"/>
                <a:gd name="T117" fmla="*/ 24 h 1493"/>
                <a:gd name="T118" fmla="*/ 250 w 1504"/>
                <a:gd name="T119" fmla="*/ 6 h 1493"/>
                <a:gd name="T120" fmla="*/ 323 w 1504"/>
                <a:gd name="T12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4" h="1493">
                  <a:moveTo>
                    <a:pt x="323" y="0"/>
                  </a:moveTo>
                  <a:lnTo>
                    <a:pt x="370" y="2"/>
                  </a:lnTo>
                  <a:lnTo>
                    <a:pt x="418" y="10"/>
                  </a:lnTo>
                  <a:lnTo>
                    <a:pt x="469" y="22"/>
                  </a:lnTo>
                  <a:lnTo>
                    <a:pt x="522" y="39"/>
                  </a:lnTo>
                  <a:lnTo>
                    <a:pt x="576" y="60"/>
                  </a:lnTo>
                  <a:lnTo>
                    <a:pt x="631" y="86"/>
                  </a:lnTo>
                  <a:lnTo>
                    <a:pt x="688" y="115"/>
                  </a:lnTo>
                  <a:lnTo>
                    <a:pt x="745" y="148"/>
                  </a:lnTo>
                  <a:lnTo>
                    <a:pt x="717" y="206"/>
                  </a:lnTo>
                  <a:lnTo>
                    <a:pt x="694" y="262"/>
                  </a:lnTo>
                  <a:lnTo>
                    <a:pt x="674" y="315"/>
                  </a:lnTo>
                  <a:lnTo>
                    <a:pt x="658" y="366"/>
                  </a:lnTo>
                  <a:lnTo>
                    <a:pt x="644" y="413"/>
                  </a:lnTo>
                  <a:lnTo>
                    <a:pt x="634" y="456"/>
                  </a:lnTo>
                  <a:lnTo>
                    <a:pt x="624" y="497"/>
                  </a:lnTo>
                  <a:lnTo>
                    <a:pt x="618" y="531"/>
                  </a:lnTo>
                  <a:lnTo>
                    <a:pt x="614" y="562"/>
                  </a:lnTo>
                  <a:lnTo>
                    <a:pt x="611" y="587"/>
                  </a:lnTo>
                  <a:lnTo>
                    <a:pt x="608" y="606"/>
                  </a:lnTo>
                  <a:lnTo>
                    <a:pt x="607" y="620"/>
                  </a:lnTo>
                  <a:lnTo>
                    <a:pt x="606" y="626"/>
                  </a:lnTo>
                  <a:lnTo>
                    <a:pt x="607" y="661"/>
                  </a:lnTo>
                  <a:lnTo>
                    <a:pt x="614" y="695"/>
                  </a:lnTo>
                  <a:lnTo>
                    <a:pt x="624" y="729"/>
                  </a:lnTo>
                  <a:lnTo>
                    <a:pt x="639" y="761"/>
                  </a:lnTo>
                  <a:lnTo>
                    <a:pt x="658" y="790"/>
                  </a:lnTo>
                  <a:lnTo>
                    <a:pt x="682" y="816"/>
                  </a:lnTo>
                  <a:lnTo>
                    <a:pt x="708" y="839"/>
                  </a:lnTo>
                  <a:lnTo>
                    <a:pt x="737" y="859"/>
                  </a:lnTo>
                  <a:lnTo>
                    <a:pt x="769" y="873"/>
                  </a:lnTo>
                  <a:lnTo>
                    <a:pt x="802" y="884"/>
                  </a:lnTo>
                  <a:lnTo>
                    <a:pt x="838" y="890"/>
                  </a:lnTo>
                  <a:lnTo>
                    <a:pt x="872" y="890"/>
                  </a:lnTo>
                  <a:lnTo>
                    <a:pt x="880" y="890"/>
                  </a:lnTo>
                  <a:lnTo>
                    <a:pt x="892" y="889"/>
                  </a:lnTo>
                  <a:lnTo>
                    <a:pt x="912" y="887"/>
                  </a:lnTo>
                  <a:lnTo>
                    <a:pt x="937" y="884"/>
                  </a:lnTo>
                  <a:lnTo>
                    <a:pt x="968" y="880"/>
                  </a:lnTo>
                  <a:lnTo>
                    <a:pt x="1003" y="872"/>
                  </a:lnTo>
                  <a:lnTo>
                    <a:pt x="1044" y="864"/>
                  </a:lnTo>
                  <a:lnTo>
                    <a:pt x="1088" y="853"/>
                  </a:lnTo>
                  <a:lnTo>
                    <a:pt x="1136" y="839"/>
                  </a:lnTo>
                  <a:lnTo>
                    <a:pt x="1186" y="823"/>
                  </a:lnTo>
                  <a:lnTo>
                    <a:pt x="1241" y="804"/>
                  </a:lnTo>
                  <a:lnTo>
                    <a:pt x="1296" y="780"/>
                  </a:lnTo>
                  <a:lnTo>
                    <a:pt x="1355" y="753"/>
                  </a:lnTo>
                  <a:lnTo>
                    <a:pt x="1386" y="807"/>
                  </a:lnTo>
                  <a:lnTo>
                    <a:pt x="1415" y="859"/>
                  </a:lnTo>
                  <a:lnTo>
                    <a:pt x="1440" y="911"/>
                  </a:lnTo>
                  <a:lnTo>
                    <a:pt x="1461" y="962"/>
                  </a:lnTo>
                  <a:lnTo>
                    <a:pt x="1477" y="1011"/>
                  </a:lnTo>
                  <a:lnTo>
                    <a:pt x="1489" y="1056"/>
                  </a:lnTo>
                  <a:lnTo>
                    <a:pt x="1497" y="1098"/>
                  </a:lnTo>
                  <a:lnTo>
                    <a:pt x="1502" y="1137"/>
                  </a:lnTo>
                  <a:lnTo>
                    <a:pt x="1504" y="1175"/>
                  </a:lnTo>
                  <a:lnTo>
                    <a:pt x="1502" y="1208"/>
                  </a:lnTo>
                  <a:lnTo>
                    <a:pt x="1497" y="1240"/>
                  </a:lnTo>
                  <a:lnTo>
                    <a:pt x="1491" y="1269"/>
                  </a:lnTo>
                  <a:lnTo>
                    <a:pt x="1483" y="1295"/>
                  </a:lnTo>
                  <a:lnTo>
                    <a:pt x="1473" y="1318"/>
                  </a:lnTo>
                  <a:lnTo>
                    <a:pt x="1463" y="1340"/>
                  </a:lnTo>
                  <a:lnTo>
                    <a:pt x="1450" y="1360"/>
                  </a:lnTo>
                  <a:lnTo>
                    <a:pt x="1439" y="1377"/>
                  </a:lnTo>
                  <a:lnTo>
                    <a:pt x="1426" y="1391"/>
                  </a:lnTo>
                  <a:lnTo>
                    <a:pt x="1414" y="1405"/>
                  </a:lnTo>
                  <a:lnTo>
                    <a:pt x="1399" y="1418"/>
                  </a:lnTo>
                  <a:lnTo>
                    <a:pt x="1382" y="1432"/>
                  </a:lnTo>
                  <a:lnTo>
                    <a:pt x="1361" y="1445"/>
                  </a:lnTo>
                  <a:lnTo>
                    <a:pt x="1339" y="1458"/>
                  </a:lnTo>
                  <a:lnTo>
                    <a:pt x="1313" y="1469"/>
                  </a:lnTo>
                  <a:lnTo>
                    <a:pt x="1285" y="1479"/>
                  </a:lnTo>
                  <a:lnTo>
                    <a:pt x="1253" y="1487"/>
                  </a:lnTo>
                  <a:lnTo>
                    <a:pt x="1219" y="1491"/>
                  </a:lnTo>
                  <a:lnTo>
                    <a:pt x="1180" y="1493"/>
                  </a:lnTo>
                  <a:lnTo>
                    <a:pt x="1134" y="1491"/>
                  </a:lnTo>
                  <a:lnTo>
                    <a:pt x="1086" y="1484"/>
                  </a:lnTo>
                  <a:lnTo>
                    <a:pt x="1036" y="1471"/>
                  </a:lnTo>
                  <a:lnTo>
                    <a:pt x="983" y="1456"/>
                  </a:lnTo>
                  <a:lnTo>
                    <a:pt x="930" y="1435"/>
                  </a:lnTo>
                  <a:lnTo>
                    <a:pt x="875" y="1410"/>
                  </a:lnTo>
                  <a:lnTo>
                    <a:pt x="819" y="1381"/>
                  </a:lnTo>
                  <a:lnTo>
                    <a:pt x="762" y="1348"/>
                  </a:lnTo>
                  <a:lnTo>
                    <a:pt x="706" y="1311"/>
                  </a:lnTo>
                  <a:lnTo>
                    <a:pt x="648" y="1271"/>
                  </a:lnTo>
                  <a:lnTo>
                    <a:pt x="591" y="1227"/>
                  </a:lnTo>
                  <a:lnTo>
                    <a:pt x="533" y="1180"/>
                  </a:lnTo>
                  <a:lnTo>
                    <a:pt x="477" y="1129"/>
                  </a:lnTo>
                  <a:lnTo>
                    <a:pt x="421" y="1075"/>
                  </a:lnTo>
                  <a:lnTo>
                    <a:pt x="362" y="1015"/>
                  </a:lnTo>
                  <a:lnTo>
                    <a:pt x="308" y="954"/>
                  </a:lnTo>
                  <a:lnTo>
                    <a:pt x="257" y="892"/>
                  </a:lnTo>
                  <a:lnTo>
                    <a:pt x="210" y="830"/>
                  </a:lnTo>
                  <a:lnTo>
                    <a:pt x="166" y="766"/>
                  </a:lnTo>
                  <a:lnTo>
                    <a:pt x="127" y="705"/>
                  </a:lnTo>
                  <a:lnTo>
                    <a:pt x="93" y="642"/>
                  </a:lnTo>
                  <a:lnTo>
                    <a:pt x="64" y="582"/>
                  </a:lnTo>
                  <a:lnTo>
                    <a:pt x="43" y="531"/>
                  </a:lnTo>
                  <a:lnTo>
                    <a:pt x="26" y="482"/>
                  </a:lnTo>
                  <a:lnTo>
                    <a:pt x="15" y="437"/>
                  </a:lnTo>
                  <a:lnTo>
                    <a:pt x="6" y="395"/>
                  </a:lnTo>
                  <a:lnTo>
                    <a:pt x="1" y="355"/>
                  </a:lnTo>
                  <a:lnTo>
                    <a:pt x="0" y="318"/>
                  </a:lnTo>
                  <a:lnTo>
                    <a:pt x="2" y="285"/>
                  </a:lnTo>
                  <a:lnTo>
                    <a:pt x="6" y="252"/>
                  </a:lnTo>
                  <a:lnTo>
                    <a:pt x="13" y="224"/>
                  </a:lnTo>
                  <a:lnTo>
                    <a:pt x="21" y="197"/>
                  </a:lnTo>
                  <a:lnTo>
                    <a:pt x="31" y="173"/>
                  </a:lnTo>
                  <a:lnTo>
                    <a:pt x="41" y="153"/>
                  </a:lnTo>
                  <a:lnTo>
                    <a:pt x="53" y="133"/>
                  </a:lnTo>
                  <a:lnTo>
                    <a:pt x="65" y="116"/>
                  </a:lnTo>
                  <a:lnTo>
                    <a:pt x="78" y="102"/>
                  </a:lnTo>
                  <a:lnTo>
                    <a:pt x="89" y="88"/>
                  </a:lnTo>
                  <a:lnTo>
                    <a:pt x="105" y="75"/>
                  </a:lnTo>
                  <a:lnTo>
                    <a:pt x="122" y="61"/>
                  </a:lnTo>
                  <a:lnTo>
                    <a:pt x="142" y="48"/>
                  </a:lnTo>
                  <a:lnTo>
                    <a:pt x="165" y="35"/>
                  </a:lnTo>
                  <a:lnTo>
                    <a:pt x="190" y="24"/>
                  </a:lnTo>
                  <a:lnTo>
                    <a:pt x="219" y="14"/>
                  </a:lnTo>
                  <a:lnTo>
                    <a:pt x="250" y="6"/>
                  </a:lnTo>
                  <a:lnTo>
                    <a:pt x="285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5677977" y="2829908"/>
              <a:ext cx="207447" cy="206204"/>
            </a:xfrm>
            <a:custGeom>
              <a:avLst/>
              <a:gdLst>
                <a:gd name="T0" fmla="*/ 1289 w 1835"/>
                <a:gd name="T1" fmla="*/ 2 h 1823"/>
                <a:gd name="T2" fmla="*/ 1327 w 1835"/>
                <a:gd name="T3" fmla="*/ 23 h 1823"/>
                <a:gd name="T4" fmla="*/ 1350 w 1835"/>
                <a:gd name="T5" fmla="*/ 60 h 1823"/>
                <a:gd name="T6" fmla="*/ 1776 w 1835"/>
                <a:gd name="T7" fmla="*/ 482 h 1823"/>
                <a:gd name="T8" fmla="*/ 1812 w 1835"/>
                <a:gd name="T9" fmla="*/ 505 h 1823"/>
                <a:gd name="T10" fmla="*/ 1833 w 1835"/>
                <a:gd name="T11" fmla="*/ 543 h 1823"/>
                <a:gd name="T12" fmla="*/ 1832 w 1835"/>
                <a:gd name="T13" fmla="*/ 586 h 1823"/>
                <a:gd name="T14" fmla="*/ 1810 w 1835"/>
                <a:gd name="T15" fmla="*/ 622 h 1823"/>
                <a:gd name="T16" fmla="*/ 1498 w 1835"/>
                <a:gd name="T17" fmla="*/ 929 h 1823"/>
                <a:gd name="T18" fmla="*/ 1459 w 1835"/>
                <a:gd name="T19" fmla="*/ 942 h 1823"/>
                <a:gd name="T20" fmla="*/ 1253 w 1835"/>
                <a:gd name="T21" fmla="*/ 903 h 1823"/>
                <a:gd name="T22" fmla="*/ 1194 w 1835"/>
                <a:gd name="T23" fmla="*/ 1011 h 1823"/>
                <a:gd name="T24" fmla="*/ 1118 w 1835"/>
                <a:gd name="T25" fmla="*/ 1126 h 1823"/>
                <a:gd name="T26" fmla="*/ 1030 w 1835"/>
                <a:gd name="T27" fmla="*/ 1243 h 1823"/>
                <a:gd name="T28" fmla="*/ 930 w 1835"/>
                <a:gd name="T29" fmla="*/ 1362 h 1823"/>
                <a:gd name="T30" fmla="*/ 823 w 1835"/>
                <a:gd name="T31" fmla="*/ 1475 h 1823"/>
                <a:gd name="T32" fmla="*/ 705 w 1835"/>
                <a:gd name="T33" fmla="*/ 1578 h 1823"/>
                <a:gd name="T34" fmla="*/ 585 w 1835"/>
                <a:gd name="T35" fmla="*/ 1659 h 1823"/>
                <a:gd name="T36" fmla="*/ 470 w 1835"/>
                <a:gd name="T37" fmla="*/ 1719 h 1823"/>
                <a:gd name="T38" fmla="*/ 363 w 1835"/>
                <a:gd name="T39" fmla="*/ 1763 h 1823"/>
                <a:gd name="T40" fmla="*/ 268 w 1835"/>
                <a:gd name="T41" fmla="*/ 1792 h 1823"/>
                <a:gd name="T42" fmla="*/ 187 w 1835"/>
                <a:gd name="T43" fmla="*/ 1810 h 1823"/>
                <a:gd name="T44" fmla="*/ 130 w 1835"/>
                <a:gd name="T45" fmla="*/ 1819 h 1823"/>
                <a:gd name="T46" fmla="*/ 95 w 1835"/>
                <a:gd name="T47" fmla="*/ 1823 h 1823"/>
                <a:gd name="T48" fmla="*/ 71 w 1835"/>
                <a:gd name="T49" fmla="*/ 1822 h 1823"/>
                <a:gd name="T50" fmla="*/ 39 w 1835"/>
                <a:gd name="T51" fmla="*/ 1810 h 1823"/>
                <a:gd name="T52" fmla="*/ 14 w 1835"/>
                <a:gd name="T53" fmla="*/ 1785 h 1823"/>
                <a:gd name="T54" fmla="*/ 1 w 1835"/>
                <a:gd name="T55" fmla="*/ 1753 h 1823"/>
                <a:gd name="T56" fmla="*/ 0 w 1835"/>
                <a:gd name="T57" fmla="*/ 1729 h 1823"/>
                <a:gd name="T58" fmla="*/ 3 w 1835"/>
                <a:gd name="T59" fmla="*/ 1695 h 1823"/>
                <a:gd name="T60" fmla="*/ 13 w 1835"/>
                <a:gd name="T61" fmla="*/ 1636 h 1823"/>
                <a:gd name="T62" fmla="*/ 30 w 1835"/>
                <a:gd name="T63" fmla="*/ 1557 h 1823"/>
                <a:gd name="T64" fmla="*/ 61 w 1835"/>
                <a:gd name="T65" fmla="*/ 1463 h 1823"/>
                <a:gd name="T66" fmla="*/ 105 w 1835"/>
                <a:gd name="T67" fmla="*/ 1357 h 1823"/>
                <a:gd name="T68" fmla="*/ 165 w 1835"/>
                <a:gd name="T69" fmla="*/ 1242 h 1823"/>
                <a:gd name="T70" fmla="*/ 247 w 1835"/>
                <a:gd name="T71" fmla="*/ 1124 h 1823"/>
                <a:gd name="T72" fmla="*/ 351 w 1835"/>
                <a:gd name="T73" fmla="*/ 1007 h 1823"/>
                <a:gd name="T74" fmla="*/ 465 w 1835"/>
                <a:gd name="T75" fmla="*/ 899 h 1823"/>
                <a:gd name="T76" fmla="*/ 583 w 1835"/>
                <a:gd name="T77" fmla="*/ 800 h 1823"/>
                <a:gd name="T78" fmla="*/ 703 w 1835"/>
                <a:gd name="T79" fmla="*/ 712 h 1823"/>
                <a:gd name="T80" fmla="*/ 818 w 1835"/>
                <a:gd name="T81" fmla="*/ 637 h 1823"/>
                <a:gd name="T82" fmla="*/ 927 w 1835"/>
                <a:gd name="T83" fmla="*/ 579 h 1823"/>
                <a:gd name="T84" fmla="*/ 888 w 1835"/>
                <a:gd name="T85" fmla="*/ 374 h 1823"/>
                <a:gd name="T86" fmla="*/ 900 w 1835"/>
                <a:gd name="T87" fmla="*/ 335 h 1823"/>
                <a:gd name="T88" fmla="*/ 1208 w 1835"/>
                <a:gd name="T89" fmla="*/ 25 h 1823"/>
                <a:gd name="T90" fmla="*/ 1246 w 1835"/>
                <a:gd name="T91" fmla="*/ 3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35" h="1823">
                  <a:moveTo>
                    <a:pt x="1267" y="0"/>
                  </a:moveTo>
                  <a:lnTo>
                    <a:pt x="1289" y="2"/>
                  </a:lnTo>
                  <a:lnTo>
                    <a:pt x="1310" y="11"/>
                  </a:lnTo>
                  <a:lnTo>
                    <a:pt x="1327" y="23"/>
                  </a:lnTo>
                  <a:lnTo>
                    <a:pt x="1341" y="40"/>
                  </a:lnTo>
                  <a:lnTo>
                    <a:pt x="1350" y="60"/>
                  </a:lnTo>
                  <a:lnTo>
                    <a:pt x="1451" y="381"/>
                  </a:lnTo>
                  <a:lnTo>
                    <a:pt x="1776" y="482"/>
                  </a:lnTo>
                  <a:lnTo>
                    <a:pt x="1796" y="491"/>
                  </a:lnTo>
                  <a:lnTo>
                    <a:pt x="1812" y="505"/>
                  </a:lnTo>
                  <a:lnTo>
                    <a:pt x="1825" y="522"/>
                  </a:lnTo>
                  <a:lnTo>
                    <a:pt x="1833" y="543"/>
                  </a:lnTo>
                  <a:lnTo>
                    <a:pt x="1835" y="565"/>
                  </a:lnTo>
                  <a:lnTo>
                    <a:pt x="1832" y="586"/>
                  </a:lnTo>
                  <a:lnTo>
                    <a:pt x="1824" y="606"/>
                  </a:lnTo>
                  <a:lnTo>
                    <a:pt x="1810" y="622"/>
                  </a:lnTo>
                  <a:lnTo>
                    <a:pt x="1515" y="917"/>
                  </a:lnTo>
                  <a:lnTo>
                    <a:pt x="1498" y="929"/>
                  </a:lnTo>
                  <a:lnTo>
                    <a:pt x="1479" y="937"/>
                  </a:lnTo>
                  <a:lnTo>
                    <a:pt x="1459" y="942"/>
                  </a:lnTo>
                  <a:lnTo>
                    <a:pt x="1439" y="939"/>
                  </a:lnTo>
                  <a:lnTo>
                    <a:pt x="1253" y="903"/>
                  </a:lnTo>
                  <a:lnTo>
                    <a:pt x="1226" y="956"/>
                  </a:lnTo>
                  <a:lnTo>
                    <a:pt x="1194" y="1011"/>
                  </a:lnTo>
                  <a:lnTo>
                    <a:pt x="1158" y="1067"/>
                  </a:lnTo>
                  <a:lnTo>
                    <a:pt x="1118" y="1126"/>
                  </a:lnTo>
                  <a:lnTo>
                    <a:pt x="1075" y="1184"/>
                  </a:lnTo>
                  <a:lnTo>
                    <a:pt x="1030" y="1243"/>
                  </a:lnTo>
                  <a:lnTo>
                    <a:pt x="981" y="1302"/>
                  </a:lnTo>
                  <a:lnTo>
                    <a:pt x="930" y="1362"/>
                  </a:lnTo>
                  <a:lnTo>
                    <a:pt x="877" y="1419"/>
                  </a:lnTo>
                  <a:lnTo>
                    <a:pt x="823" y="1475"/>
                  </a:lnTo>
                  <a:lnTo>
                    <a:pt x="763" y="1529"/>
                  </a:lnTo>
                  <a:lnTo>
                    <a:pt x="705" y="1578"/>
                  </a:lnTo>
                  <a:lnTo>
                    <a:pt x="645" y="1622"/>
                  </a:lnTo>
                  <a:lnTo>
                    <a:pt x="585" y="1659"/>
                  </a:lnTo>
                  <a:lnTo>
                    <a:pt x="528" y="1691"/>
                  </a:lnTo>
                  <a:lnTo>
                    <a:pt x="470" y="1719"/>
                  </a:lnTo>
                  <a:lnTo>
                    <a:pt x="416" y="1743"/>
                  </a:lnTo>
                  <a:lnTo>
                    <a:pt x="363" y="1763"/>
                  </a:lnTo>
                  <a:lnTo>
                    <a:pt x="314" y="1780"/>
                  </a:lnTo>
                  <a:lnTo>
                    <a:pt x="268" y="1792"/>
                  </a:lnTo>
                  <a:lnTo>
                    <a:pt x="226" y="1803"/>
                  </a:lnTo>
                  <a:lnTo>
                    <a:pt x="187" y="1810"/>
                  </a:lnTo>
                  <a:lnTo>
                    <a:pt x="156" y="1816"/>
                  </a:lnTo>
                  <a:lnTo>
                    <a:pt x="130" y="1819"/>
                  </a:lnTo>
                  <a:lnTo>
                    <a:pt x="109" y="1821"/>
                  </a:lnTo>
                  <a:lnTo>
                    <a:pt x="95" y="1823"/>
                  </a:lnTo>
                  <a:lnTo>
                    <a:pt x="88" y="1823"/>
                  </a:lnTo>
                  <a:lnTo>
                    <a:pt x="71" y="1822"/>
                  </a:lnTo>
                  <a:lnTo>
                    <a:pt x="54" y="1817"/>
                  </a:lnTo>
                  <a:lnTo>
                    <a:pt x="39" y="1810"/>
                  </a:lnTo>
                  <a:lnTo>
                    <a:pt x="25" y="1799"/>
                  </a:lnTo>
                  <a:lnTo>
                    <a:pt x="14" y="1785"/>
                  </a:lnTo>
                  <a:lnTo>
                    <a:pt x="5" y="1769"/>
                  </a:lnTo>
                  <a:lnTo>
                    <a:pt x="1" y="1753"/>
                  </a:lnTo>
                  <a:lnTo>
                    <a:pt x="0" y="1735"/>
                  </a:lnTo>
                  <a:lnTo>
                    <a:pt x="0" y="1729"/>
                  </a:lnTo>
                  <a:lnTo>
                    <a:pt x="1" y="1715"/>
                  </a:lnTo>
                  <a:lnTo>
                    <a:pt x="3" y="1695"/>
                  </a:lnTo>
                  <a:lnTo>
                    <a:pt x="7" y="1669"/>
                  </a:lnTo>
                  <a:lnTo>
                    <a:pt x="13" y="1636"/>
                  </a:lnTo>
                  <a:lnTo>
                    <a:pt x="21" y="1599"/>
                  </a:lnTo>
                  <a:lnTo>
                    <a:pt x="30" y="1557"/>
                  </a:lnTo>
                  <a:lnTo>
                    <a:pt x="44" y="1511"/>
                  </a:lnTo>
                  <a:lnTo>
                    <a:pt x="61" y="1463"/>
                  </a:lnTo>
                  <a:lnTo>
                    <a:pt x="81" y="1411"/>
                  </a:lnTo>
                  <a:lnTo>
                    <a:pt x="105" y="1357"/>
                  </a:lnTo>
                  <a:lnTo>
                    <a:pt x="133" y="1299"/>
                  </a:lnTo>
                  <a:lnTo>
                    <a:pt x="165" y="1242"/>
                  </a:lnTo>
                  <a:lnTo>
                    <a:pt x="203" y="1183"/>
                  </a:lnTo>
                  <a:lnTo>
                    <a:pt x="247" y="1124"/>
                  </a:lnTo>
                  <a:lnTo>
                    <a:pt x="295" y="1065"/>
                  </a:lnTo>
                  <a:lnTo>
                    <a:pt x="351" y="1007"/>
                  </a:lnTo>
                  <a:lnTo>
                    <a:pt x="407" y="952"/>
                  </a:lnTo>
                  <a:lnTo>
                    <a:pt x="465" y="899"/>
                  </a:lnTo>
                  <a:lnTo>
                    <a:pt x="525" y="849"/>
                  </a:lnTo>
                  <a:lnTo>
                    <a:pt x="583" y="800"/>
                  </a:lnTo>
                  <a:lnTo>
                    <a:pt x="643" y="754"/>
                  </a:lnTo>
                  <a:lnTo>
                    <a:pt x="703" y="712"/>
                  </a:lnTo>
                  <a:lnTo>
                    <a:pt x="761" y="673"/>
                  </a:lnTo>
                  <a:lnTo>
                    <a:pt x="818" y="637"/>
                  </a:lnTo>
                  <a:lnTo>
                    <a:pt x="873" y="606"/>
                  </a:lnTo>
                  <a:lnTo>
                    <a:pt x="927" y="579"/>
                  </a:lnTo>
                  <a:lnTo>
                    <a:pt x="890" y="395"/>
                  </a:lnTo>
                  <a:lnTo>
                    <a:pt x="888" y="374"/>
                  </a:lnTo>
                  <a:lnTo>
                    <a:pt x="892" y="354"/>
                  </a:lnTo>
                  <a:lnTo>
                    <a:pt x="900" y="335"/>
                  </a:lnTo>
                  <a:lnTo>
                    <a:pt x="913" y="319"/>
                  </a:lnTo>
                  <a:lnTo>
                    <a:pt x="1208" y="25"/>
                  </a:lnTo>
                  <a:lnTo>
                    <a:pt x="1226" y="12"/>
                  </a:lnTo>
                  <a:lnTo>
                    <a:pt x="1246" y="3"/>
                  </a:lnTo>
                  <a:lnTo>
                    <a:pt x="1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 rot="5400000">
            <a:off x="8053987" y="418893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163156" y="4333243"/>
            <a:ext cx="394334" cy="324057"/>
            <a:chOff x="7000875" y="2609851"/>
            <a:chExt cx="481013" cy="395288"/>
          </a:xfrm>
          <a:solidFill>
            <a:schemeClr val="bg2">
              <a:lumMod val="75000"/>
            </a:schemeClr>
          </a:solidFill>
        </p:grpSpPr>
        <p:sp>
          <p:nvSpPr>
            <p:cNvPr id="107" name="Freeform 39"/>
            <p:cNvSpPr>
              <a:spLocks/>
            </p:cNvSpPr>
            <p:nvPr/>
          </p:nvSpPr>
          <p:spPr bwMode="auto">
            <a:xfrm>
              <a:off x="7000875" y="26384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40"/>
            <p:cNvSpPr>
              <a:spLocks noEditPoints="1"/>
            </p:cNvSpPr>
            <p:nvPr/>
          </p:nvSpPr>
          <p:spPr bwMode="auto">
            <a:xfrm>
              <a:off x="7332663" y="26098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 rot="5400000">
            <a:off x="8053987" y="2775791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189531" y="2910174"/>
            <a:ext cx="341584" cy="343907"/>
            <a:chOff x="7156450" y="2708275"/>
            <a:chExt cx="233363" cy="234950"/>
          </a:xfrm>
          <a:solidFill>
            <a:schemeClr val="accent1">
              <a:lumMod val="75000"/>
            </a:schemeClr>
          </a:solidFill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156450" y="2803525"/>
              <a:ext cx="41275" cy="1238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4"/>
            <p:cNvSpPr>
              <a:spLocks noEditPoints="1"/>
            </p:cNvSpPr>
            <p:nvPr/>
          </p:nvSpPr>
          <p:spPr bwMode="auto">
            <a:xfrm>
              <a:off x="7215188" y="2708275"/>
              <a:ext cx="174625" cy="234950"/>
            </a:xfrm>
            <a:custGeom>
              <a:avLst/>
              <a:gdLst>
                <a:gd name="T0" fmla="*/ 790 w 2315"/>
                <a:gd name="T1" fmla="*/ 1051 h 3103"/>
                <a:gd name="T2" fmla="*/ 645 w 2315"/>
                <a:gd name="T3" fmla="*/ 1093 h 3103"/>
                <a:gd name="T4" fmla="*/ 513 w 2315"/>
                <a:gd name="T5" fmla="*/ 1176 h 3103"/>
                <a:gd name="T6" fmla="*/ 407 w 2315"/>
                <a:gd name="T7" fmla="*/ 1297 h 3103"/>
                <a:gd name="T8" fmla="*/ 338 w 2315"/>
                <a:gd name="T9" fmla="*/ 1438 h 3103"/>
                <a:gd name="T10" fmla="*/ 311 w 2315"/>
                <a:gd name="T11" fmla="*/ 1590 h 3103"/>
                <a:gd name="T12" fmla="*/ 324 w 2315"/>
                <a:gd name="T13" fmla="*/ 1743 h 3103"/>
                <a:gd name="T14" fmla="*/ 378 w 2315"/>
                <a:gd name="T15" fmla="*/ 1890 h 3103"/>
                <a:gd name="T16" fmla="*/ 473 w 2315"/>
                <a:gd name="T17" fmla="*/ 2018 h 3103"/>
                <a:gd name="T18" fmla="*/ 600 w 2315"/>
                <a:gd name="T19" fmla="*/ 2115 h 3103"/>
                <a:gd name="T20" fmla="*/ 741 w 2315"/>
                <a:gd name="T21" fmla="*/ 2170 h 3103"/>
                <a:gd name="T22" fmla="*/ 891 w 2315"/>
                <a:gd name="T23" fmla="*/ 2184 h 3103"/>
                <a:gd name="T24" fmla="*/ 1039 w 2315"/>
                <a:gd name="T25" fmla="*/ 2157 h 3103"/>
                <a:gd name="T26" fmla="*/ 1176 w 2315"/>
                <a:gd name="T27" fmla="*/ 2087 h 3103"/>
                <a:gd name="T28" fmla="*/ 1294 w 2315"/>
                <a:gd name="T29" fmla="*/ 1977 h 3103"/>
                <a:gd name="T30" fmla="*/ 1375 w 2315"/>
                <a:gd name="T31" fmla="*/ 1842 h 3103"/>
                <a:gd name="T32" fmla="*/ 1415 w 2315"/>
                <a:gd name="T33" fmla="*/ 1693 h 3103"/>
                <a:gd name="T34" fmla="*/ 1415 w 2315"/>
                <a:gd name="T35" fmla="*/ 1539 h 3103"/>
                <a:gd name="T36" fmla="*/ 1375 w 2315"/>
                <a:gd name="T37" fmla="*/ 1390 h 3103"/>
                <a:gd name="T38" fmla="*/ 1294 w 2315"/>
                <a:gd name="T39" fmla="*/ 1253 h 3103"/>
                <a:gd name="T40" fmla="*/ 1176 w 2315"/>
                <a:gd name="T41" fmla="*/ 1143 h 3103"/>
                <a:gd name="T42" fmla="*/ 1039 w 2315"/>
                <a:gd name="T43" fmla="*/ 1074 h 3103"/>
                <a:gd name="T44" fmla="*/ 891 w 2315"/>
                <a:gd name="T45" fmla="*/ 1046 h 3103"/>
                <a:gd name="T46" fmla="*/ 1320 w 2315"/>
                <a:gd name="T47" fmla="*/ 1046 h 3103"/>
                <a:gd name="T48" fmla="*/ 1417 w 2315"/>
                <a:gd name="T49" fmla="*/ 1140 h 3103"/>
                <a:gd name="T50" fmla="*/ 1515 w 2315"/>
                <a:gd name="T51" fmla="*/ 1297 h 3103"/>
                <a:gd name="T52" fmla="*/ 1571 w 2315"/>
                <a:gd name="T53" fmla="*/ 1468 h 3103"/>
                <a:gd name="T54" fmla="*/ 1584 w 2315"/>
                <a:gd name="T55" fmla="*/ 1647 h 3103"/>
                <a:gd name="T56" fmla="*/ 1555 w 2315"/>
                <a:gd name="T57" fmla="*/ 1825 h 3103"/>
                <a:gd name="T58" fmla="*/ 1484 w 2315"/>
                <a:gd name="T59" fmla="*/ 1992 h 3103"/>
                <a:gd name="T60" fmla="*/ 1664 w 2315"/>
                <a:gd name="T61" fmla="*/ 2118 h 3103"/>
                <a:gd name="T62" fmla="*/ 2315 w 2315"/>
                <a:gd name="T63" fmla="*/ 2800 h 3103"/>
                <a:gd name="T64" fmla="*/ 2307 w 2315"/>
                <a:gd name="T65" fmla="*/ 2859 h 3103"/>
                <a:gd name="T66" fmla="*/ 2276 w 2315"/>
                <a:gd name="T67" fmla="*/ 2943 h 3103"/>
                <a:gd name="T68" fmla="*/ 2209 w 2315"/>
                <a:gd name="T69" fmla="*/ 3030 h 3103"/>
                <a:gd name="T70" fmla="*/ 2128 w 2315"/>
                <a:gd name="T71" fmla="*/ 3078 h 3103"/>
                <a:gd name="T72" fmla="*/ 2053 w 2315"/>
                <a:gd name="T73" fmla="*/ 3099 h 3103"/>
                <a:gd name="T74" fmla="*/ 2010 w 2315"/>
                <a:gd name="T75" fmla="*/ 3103 h 3103"/>
                <a:gd name="T76" fmla="*/ 1403 w 2315"/>
                <a:gd name="T77" fmla="*/ 2335 h 3103"/>
                <a:gd name="T78" fmla="*/ 774 w 2315"/>
                <a:gd name="T79" fmla="*/ 2903 h 3103"/>
                <a:gd name="T80" fmla="*/ 657 w 2315"/>
                <a:gd name="T81" fmla="*/ 2320 h 3103"/>
                <a:gd name="T82" fmla="*/ 544 w 2315"/>
                <a:gd name="T83" fmla="*/ 2903 h 3103"/>
                <a:gd name="T84" fmla="*/ 545 w 2315"/>
                <a:gd name="T85" fmla="*/ 687 h 3103"/>
                <a:gd name="T86" fmla="*/ 657 w 2315"/>
                <a:gd name="T87" fmla="*/ 911 h 3103"/>
                <a:gd name="T88" fmla="*/ 774 w 2315"/>
                <a:gd name="T89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5" h="3103">
                  <a:moveTo>
                    <a:pt x="891" y="1046"/>
                  </a:moveTo>
                  <a:lnTo>
                    <a:pt x="841" y="1046"/>
                  </a:lnTo>
                  <a:lnTo>
                    <a:pt x="790" y="1051"/>
                  </a:lnTo>
                  <a:lnTo>
                    <a:pt x="741" y="1061"/>
                  </a:lnTo>
                  <a:lnTo>
                    <a:pt x="693" y="1074"/>
                  </a:lnTo>
                  <a:lnTo>
                    <a:pt x="645" y="1093"/>
                  </a:lnTo>
                  <a:lnTo>
                    <a:pt x="600" y="1116"/>
                  </a:lnTo>
                  <a:lnTo>
                    <a:pt x="555" y="1143"/>
                  </a:lnTo>
                  <a:lnTo>
                    <a:pt x="513" y="1176"/>
                  </a:lnTo>
                  <a:lnTo>
                    <a:pt x="474" y="1213"/>
                  </a:lnTo>
                  <a:lnTo>
                    <a:pt x="438" y="1253"/>
                  </a:lnTo>
                  <a:lnTo>
                    <a:pt x="407" y="1297"/>
                  </a:lnTo>
                  <a:lnTo>
                    <a:pt x="379" y="1342"/>
                  </a:lnTo>
                  <a:lnTo>
                    <a:pt x="356" y="1390"/>
                  </a:lnTo>
                  <a:lnTo>
                    <a:pt x="338" y="1438"/>
                  </a:lnTo>
                  <a:lnTo>
                    <a:pt x="325" y="1487"/>
                  </a:lnTo>
                  <a:lnTo>
                    <a:pt x="316" y="1539"/>
                  </a:lnTo>
                  <a:lnTo>
                    <a:pt x="311" y="1590"/>
                  </a:lnTo>
                  <a:lnTo>
                    <a:pt x="311" y="1641"/>
                  </a:lnTo>
                  <a:lnTo>
                    <a:pt x="316" y="1693"/>
                  </a:lnTo>
                  <a:lnTo>
                    <a:pt x="324" y="1743"/>
                  </a:lnTo>
                  <a:lnTo>
                    <a:pt x="338" y="1794"/>
                  </a:lnTo>
                  <a:lnTo>
                    <a:pt x="356" y="1842"/>
                  </a:lnTo>
                  <a:lnTo>
                    <a:pt x="378" y="1890"/>
                  </a:lnTo>
                  <a:lnTo>
                    <a:pt x="406" y="1935"/>
                  </a:lnTo>
                  <a:lnTo>
                    <a:pt x="437" y="1977"/>
                  </a:lnTo>
                  <a:lnTo>
                    <a:pt x="473" y="2018"/>
                  </a:lnTo>
                  <a:lnTo>
                    <a:pt x="513" y="2054"/>
                  </a:lnTo>
                  <a:lnTo>
                    <a:pt x="554" y="2087"/>
                  </a:lnTo>
                  <a:lnTo>
                    <a:pt x="600" y="2115"/>
                  </a:lnTo>
                  <a:lnTo>
                    <a:pt x="645" y="2138"/>
                  </a:lnTo>
                  <a:lnTo>
                    <a:pt x="693" y="2157"/>
                  </a:lnTo>
                  <a:lnTo>
                    <a:pt x="741" y="2170"/>
                  </a:lnTo>
                  <a:lnTo>
                    <a:pt x="790" y="2179"/>
                  </a:lnTo>
                  <a:lnTo>
                    <a:pt x="841" y="2184"/>
                  </a:lnTo>
                  <a:lnTo>
                    <a:pt x="891" y="2184"/>
                  </a:lnTo>
                  <a:lnTo>
                    <a:pt x="941" y="2179"/>
                  </a:lnTo>
                  <a:lnTo>
                    <a:pt x="990" y="2170"/>
                  </a:lnTo>
                  <a:lnTo>
                    <a:pt x="1039" y="2157"/>
                  </a:lnTo>
                  <a:lnTo>
                    <a:pt x="1087" y="2138"/>
                  </a:lnTo>
                  <a:lnTo>
                    <a:pt x="1132" y="2115"/>
                  </a:lnTo>
                  <a:lnTo>
                    <a:pt x="1176" y="2087"/>
                  </a:lnTo>
                  <a:lnTo>
                    <a:pt x="1218" y="2054"/>
                  </a:lnTo>
                  <a:lnTo>
                    <a:pt x="1258" y="2018"/>
                  </a:lnTo>
                  <a:lnTo>
                    <a:pt x="1294" y="1977"/>
                  </a:lnTo>
                  <a:lnTo>
                    <a:pt x="1326" y="1934"/>
                  </a:lnTo>
                  <a:lnTo>
                    <a:pt x="1352" y="1888"/>
                  </a:lnTo>
                  <a:lnTo>
                    <a:pt x="1375" y="1842"/>
                  </a:lnTo>
                  <a:lnTo>
                    <a:pt x="1393" y="1793"/>
                  </a:lnTo>
                  <a:lnTo>
                    <a:pt x="1406" y="1743"/>
                  </a:lnTo>
                  <a:lnTo>
                    <a:pt x="1415" y="1693"/>
                  </a:lnTo>
                  <a:lnTo>
                    <a:pt x="1419" y="1641"/>
                  </a:lnTo>
                  <a:lnTo>
                    <a:pt x="1419" y="1590"/>
                  </a:lnTo>
                  <a:lnTo>
                    <a:pt x="1415" y="1539"/>
                  </a:lnTo>
                  <a:lnTo>
                    <a:pt x="1406" y="1487"/>
                  </a:lnTo>
                  <a:lnTo>
                    <a:pt x="1393" y="1438"/>
                  </a:lnTo>
                  <a:lnTo>
                    <a:pt x="1375" y="1390"/>
                  </a:lnTo>
                  <a:lnTo>
                    <a:pt x="1352" y="1342"/>
                  </a:lnTo>
                  <a:lnTo>
                    <a:pt x="1325" y="1297"/>
                  </a:lnTo>
                  <a:lnTo>
                    <a:pt x="1294" y="1253"/>
                  </a:lnTo>
                  <a:lnTo>
                    <a:pt x="1258" y="1213"/>
                  </a:lnTo>
                  <a:lnTo>
                    <a:pt x="1218" y="1176"/>
                  </a:lnTo>
                  <a:lnTo>
                    <a:pt x="1176" y="1143"/>
                  </a:lnTo>
                  <a:lnTo>
                    <a:pt x="1132" y="1115"/>
                  </a:lnTo>
                  <a:lnTo>
                    <a:pt x="1086" y="1093"/>
                  </a:lnTo>
                  <a:lnTo>
                    <a:pt x="1039" y="1074"/>
                  </a:lnTo>
                  <a:lnTo>
                    <a:pt x="990" y="1061"/>
                  </a:lnTo>
                  <a:lnTo>
                    <a:pt x="941" y="1051"/>
                  </a:lnTo>
                  <a:lnTo>
                    <a:pt x="891" y="1046"/>
                  </a:lnTo>
                  <a:close/>
                  <a:moveTo>
                    <a:pt x="774" y="0"/>
                  </a:moveTo>
                  <a:lnTo>
                    <a:pt x="1320" y="0"/>
                  </a:lnTo>
                  <a:lnTo>
                    <a:pt x="1320" y="1046"/>
                  </a:lnTo>
                  <a:lnTo>
                    <a:pt x="1348" y="1069"/>
                  </a:lnTo>
                  <a:lnTo>
                    <a:pt x="1375" y="1094"/>
                  </a:lnTo>
                  <a:lnTo>
                    <a:pt x="1417" y="1140"/>
                  </a:lnTo>
                  <a:lnTo>
                    <a:pt x="1455" y="1191"/>
                  </a:lnTo>
                  <a:lnTo>
                    <a:pt x="1488" y="1242"/>
                  </a:lnTo>
                  <a:lnTo>
                    <a:pt x="1515" y="1297"/>
                  </a:lnTo>
                  <a:lnTo>
                    <a:pt x="1538" y="1352"/>
                  </a:lnTo>
                  <a:lnTo>
                    <a:pt x="1557" y="1410"/>
                  </a:lnTo>
                  <a:lnTo>
                    <a:pt x="1571" y="1468"/>
                  </a:lnTo>
                  <a:lnTo>
                    <a:pt x="1580" y="1528"/>
                  </a:lnTo>
                  <a:lnTo>
                    <a:pt x="1584" y="1587"/>
                  </a:lnTo>
                  <a:lnTo>
                    <a:pt x="1584" y="1647"/>
                  </a:lnTo>
                  <a:lnTo>
                    <a:pt x="1579" y="1707"/>
                  </a:lnTo>
                  <a:lnTo>
                    <a:pt x="1569" y="1766"/>
                  </a:lnTo>
                  <a:lnTo>
                    <a:pt x="1555" y="1825"/>
                  </a:lnTo>
                  <a:lnTo>
                    <a:pt x="1536" y="1881"/>
                  </a:lnTo>
                  <a:lnTo>
                    <a:pt x="1512" y="1937"/>
                  </a:lnTo>
                  <a:lnTo>
                    <a:pt x="1484" y="1992"/>
                  </a:lnTo>
                  <a:lnTo>
                    <a:pt x="1451" y="2043"/>
                  </a:lnTo>
                  <a:lnTo>
                    <a:pt x="1579" y="2171"/>
                  </a:lnTo>
                  <a:lnTo>
                    <a:pt x="1664" y="2118"/>
                  </a:lnTo>
                  <a:lnTo>
                    <a:pt x="2315" y="2786"/>
                  </a:lnTo>
                  <a:lnTo>
                    <a:pt x="2315" y="2791"/>
                  </a:lnTo>
                  <a:lnTo>
                    <a:pt x="2315" y="2800"/>
                  </a:lnTo>
                  <a:lnTo>
                    <a:pt x="2314" y="2815"/>
                  </a:lnTo>
                  <a:lnTo>
                    <a:pt x="2311" y="2835"/>
                  </a:lnTo>
                  <a:lnTo>
                    <a:pt x="2307" y="2859"/>
                  </a:lnTo>
                  <a:lnTo>
                    <a:pt x="2300" y="2884"/>
                  </a:lnTo>
                  <a:lnTo>
                    <a:pt x="2290" y="2913"/>
                  </a:lnTo>
                  <a:lnTo>
                    <a:pt x="2276" y="2943"/>
                  </a:lnTo>
                  <a:lnTo>
                    <a:pt x="2257" y="2974"/>
                  </a:lnTo>
                  <a:lnTo>
                    <a:pt x="2234" y="3005"/>
                  </a:lnTo>
                  <a:lnTo>
                    <a:pt x="2209" y="3030"/>
                  </a:lnTo>
                  <a:lnTo>
                    <a:pt x="2183" y="3050"/>
                  </a:lnTo>
                  <a:lnTo>
                    <a:pt x="2156" y="3066"/>
                  </a:lnTo>
                  <a:lnTo>
                    <a:pt x="2128" y="3078"/>
                  </a:lnTo>
                  <a:lnTo>
                    <a:pt x="2101" y="3087"/>
                  </a:lnTo>
                  <a:lnTo>
                    <a:pt x="2076" y="3095"/>
                  </a:lnTo>
                  <a:lnTo>
                    <a:pt x="2053" y="3099"/>
                  </a:lnTo>
                  <a:lnTo>
                    <a:pt x="2034" y="3102"/>
                  </a:lnTo>
                  <a:lnTo>
                    <a:pt x="2019" y="3103"/>
                  </a:lnTo>
                  <a:lnTo>
                    <a:pt x="2010" y="3103"/>
                  </a:lnTo>
                  <a:lnTo>
                    <a:pt x="2006" y="3103"/>
                  </a:lnTo>
                  <a:lnTo>
                    <a:pt x="1355" y="2435"/>
                  </a:lnTo>
                  <a:lnTo>
                    <a:pt x="1403" y="2335"/>
                  </a:lnTo>
                  <a:lnTo>
                    <a:pt x="1320" y="2252"/>
                  </a:lnTo>
                  <a:lnTo>
                    <a:pt x="1320" y="2903"/>
                  </a:lnTo>
                  <a:lnTo>
                    <a:pt x="774" y="2903"/>
                  </a:lnTo>
                  <a:lnTo>
                    <a:pt x="774" y="2345"/>
                  </a:lnTo>
                  <a:lnTo>
                    <a:pt x="715" y="2336"/>
                  </a:lnTo>
                  <a:lnTo>
                    <a:pt x="657" y="2320"/>
                  </a:lnTo>
                  <a:lnTo>
                    <a:pt x="600" y="2300"/>
                  </a:lnTo>
                  <a:lnTo>
                    <a:pt x="544" y="2274"/>
                  </a:lnTo>
                  <a:lnTo>
                    <a:pt x="544" y="2903"/>
                  </a:lnTo>
                  <a:lnTo>
                    <a:pt x="0" y="2903"/>
                  </a:lnTo>
                  <a:lnTo>
                    <a:pt x="0" y="687"/>
                  </a:lnTo>
                  <a:lnTo>
                    <a:pt x="545" y="687"/>
                  </a:lnTo>
                  <a:lnTo>
                    <a:pt x="545" y="957"/>
                  </a:lnTo>
                  <a:lnTo>
                    <a:pt x="601" y="932"/>
                  </a:lnTo>
                  <a:lnTo>
                    <a:pt x="657" y="911"/>
                  </a:lnTo>
                  <a:lnTo>
                    <a:pt x="715" y="896"/>
                  </a:lnTo>
                  <a:lnTo>
                    <a:pt x="774" y="885"/>
                  </a:lnTo>
                  <a:lnTo>
                    <a:pt x="7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794493" y="193381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Oval 15"/>
          <p:cNvSpPr/>
          <p:nvPr/>
        </p:nvSpPr>
        <p:spPr>
          <a:xfrm>
            <a:off x="6498223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12"/>
          <p:cNvSpPr>
            <a:spLocks noEditPoints="1"/>
          </p:cNvSpPr>
          <p:nvPr/>
        </p:nvSpPr>
        <p:spPr bwMode="auto">
          <a:xfrm>
            <a:off x="6635074" y="1397596"/>
            <a:ext cx="338970" cy="269024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85079" y="1225772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226141" y="1350548"/>
            <a:ext cx="330548" cy="363120"/>
            <a:chOff x="4776788" y="2243138"/>
            <a:chExt cx="434976" cy="477838"/>
          </a:xfrm>
          <a:solidFill>
            <a:schemeClr val="bg1">
              <a:lumMod val="50000"/>
            </a:schemeClr>
          </a:solidFill>
        </p:grpSpPr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848226" y="2316163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984751" y="2243138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881563" y="2271713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805363" y="2346325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776788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805363" y="2540000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5141913" y="2540000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5165726" y="2449513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5141913" y="2346325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auto">
            <a:xfrm>
              <a:off x="5075238" y="2271713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27"/>
            <p:cNvSpPr>
              <a:spLocks/>
            </p:cNvSpPr>
            <p:nvPr/>
          </p:nvSpPr>
          <p:spPr bwMode="auto">
            <a:xfrm>
              <a:off x="4972051" y="2382838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28"/>
            <p:cNvSpPr>
              <a:spLocks/>
            </p:cNvSpPr>
            <p:nvPr/>
          </p:nvSpPr>
          <p:spPr bwMode="auto">
            <a:xfrm>
              <a:off x="4970463" y="2543175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Oval 46"/>
          <p:cNvSpPr/>
          <p:nvPr/>
        </p:nvSpPr>
        <p:spPr>
          <a:xfrm>
            <a:off x="5335361" y="3024353"/>
            <a:ext cx="1528432" cy="1528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0"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37" name="Freeform 63"/>
          <p:cNvSpPr>
            <a:spLocks noEditPoints="1"/>
          </p:cNvSpPr>
          <p:nvPr/>
        </p:nvSpPr>
        <p:spPr bwMode="auto">
          <a:xfrm>
            <a:off x="5712174" y="3191701"/>
            <a:ext cx="774808" cy="782256"/>
          </a:xfrm>
          <a:custGeom>
            <a:avLst/>
            <a:gdLst>
              <a:gd name="T0" fmla="*/ 3028 w 3428"/>
              <a:gd name="T1" fmla="*/ 2848 h 3463"/>
              <a:gd name="T2" fmla="*/ 2671 w 3428"/>
              <a:gd name="T3" fmla="*/ 3174 h 3463"/>
              <a:gd name="T4" fmla="*/ 2232 w 3428"/>
              <a:gd name="T5" fmla="*/ 3388 h 3463"/>
              <a:gd name="T6" fmla="*/ 2328 w 3428"/>
              <a:gd name="T7" fmla="*/ 3157 h 3463"/>
              <a:gd name="T8" fmla="*/ 2508 w 3428"/>
              <a:gd name="T9" fmla="*/ 2712 h 3463"/>
              <a:gd name="T10" fmla="*/ 2333 w 3428"/>
              <a:gd name="T11" fmla="*/ 2790 h 3463"/>
              <a:gd name="T12" fmla="*/ 2157 w 3428"/>
              <a:gd name="T13" fmla="*/ 3164 h 3463"/>
              <a:gd name="T14" fmla="*/ 1934 w 3428"/>
              <a:gd name="T15" fmla="*/ 3399 h 3463"/>
              <a:gd name="T16" fmla="*/ 1041 w 3428"/>
              <a:gd name="T17" fmla="*/ 2608 h 3463"/>
              <a:gd name="T18" fmla="*/ 1494 w 3428"/>
              <a:gd name="T19" fmla="*/ 3399 h 3463"/>
              <a:gd name="T20" fmla="*/ 1272 w 3428"/>
              <a:gd name="T21" fmla="*/ 3163 h 3463"/>
              <a:gd name="T22" fmla="*/ 1095 w 3428"/>
              <a:gd name="T23" fmla="*/ 2790 h 3463"/>
              <a:gd name="T24" fmla="*/ 920 w 3428"/>
              <a:gd name="T25" fmla="*/ 2712 h 3463"/>
              <a:gd name="T26" fmla="*/ 1102 w 3428"/>
              <a:gd name="T27" fmla="*/ 3157 h 3463"/>
              <a:gd name="T28" fmla="*/ 1196 w 3428"/>
              <a:gd name="T29" fmla="*/ 3388 h 3463"/>
              <a:gd name="T30" fmla="*/ 758 w 3428"/>
              <a:gd name="T31" fmla="*/ 3174 h 3463"/>
              <a:gd name="T32" fmla="*/ 401 w 3428"/>
              <a:gd name="T33" fmla="*/ 2848 h 3463"/>
              <a:gd name="T34" fmla="*/ 3428 w 3428"/>
              <a:gd name="T35" fmla="*/ 1802 h 3463"/>
              <a:gd name="T36" fmla="*/ 3340 w 3428"/>
              <a:gd name="T37" fmla="*/ 2287 h 3463"/>
              <a:gd name="T38" fmla="*/ 2601 w 3428"/>
              <a:gd name="T39" fmla="*/ 2256 h 3463"/>
              <a:gd name="T40" fmla="*/ 1784 w 3428"/>
              <a:gd name="T41" fmla="*/ 1802 h 3463"/>
              <a:gd name="T42" fmla="*/ 2458 w 3428"/>
              <a:gd name="T43" fmla="*/ 2256 h 3463"/>
              <a:gd name="T44" fmla="*/ 936 w 3428"/>
              <a:gd name="T45" fmla="*/ 1802 h 3463"/>
              <a:gd name="T46" fmla="*/ 971 w 3428"/>
              <a:gd name="T47" fmla="*/ 2256 h 3463"/>
              <a:gd name="T48" fmla="*/ 0 w 3428"/>
              <a:gd name="T49" fmla="*/ 1802 h 3463"/>
              <a:gd name="T50" fmla="*/ 827 w 3428"/>
              <a:gd name="T51" fmla="*/ 2256 h 3463"/>
              <a:gd name="T52" fmla="*/ 88 w 3428"/>
              <a:gd name="T53" fmla="*/ 2287 h 3463"/>
              <a:gd name="T54" fmla="*/ 0 w 3428"/>
              <a:gd name="T55" fmla="*/ 1802 h 3463"/>
              <a:gd name="T56" fmla="*/ 3369 w 3428"/>
              <a:gd name="T57" fmla="*/ 1269 h 3463"/>
              <a:gd name="T58" fmla="*/ 2634 w 3428"/>
              <a:gd name="T59" fmla="*/ 1660 h 3463"/>
              <a:gd name="T60" fmla="*/ 2586 w 3428"/>
              <a:gd name="T61" fmla="*/ 1100 h 3463"/>
              <a:gd name="T62" fmla="*/ 2458 w 3428"/>
              <a:gd name="T63" fmla="*/ 1206 h 3463"/>
              <a:gd name="T64" fmla="*/ 1784 w 3428"/>
              <a:gd name="T65" fmla="*/ 1660 h 3463"/>
              <a:gd name="T66" fmla="*/ 936 w 3428"/>
              <a:gd name="T67" fmla="*/ 1660 h 3463"/>
              <a:gd name="T68" fmla="*/ 988 w 3428"/>
              <a:gd name="T69" fmla="*/ 1099 h 3463"/>
              <a:gd name="T70" fmla="*/ 827 w 3428"/>
              <a:gd name="T71" fmla="*/ 1206 h 3463"/>
              <a:gd name="T72" fmla="*/ 0 w 3428"/>
              <a:gd name="T73" fmla="*/ 1660 h 3463"/>
              <a:gd name="T74" fmla="*/ 88 w 3428"/>
              <a:gd name="T75" fmla="*/ 1175 h 3463"/>
              <a:gd name="T76" fmla="*/ 2325 w 3428"/>
              <a:gd name="T77" fmla="*/ 108 h 3463"/>
              <a:gd name="T78" fmla="*/ 2749 w 3428"/>
              <a:gd name="T79" fmla="*/ 346 h 3463"/>
              <a:gd name="T80" fmla="*/ 3089 w 3428"/>
              <a:gd name="T81" fmla="*/ 691 h 3463"/>
              <a:gd name="T82" fmla="*/ 2478 w 3428"/>
              <a:gd name="T83" fmla="*/ 651 h 3463"/>
              <a:gd name="T84" fmla="*/ 2283 w 3428"/>
              <a:gd name="T85" fmla="*/ 232 h 3463"/>
              <a:gd name="T86" fmla="*/ 1241 w 3428"/>
              <a:gd name="T87" fmla="*/ 103 h 3463"/>
              <a:gd name="T88" fmla="*/ 1021 w 3428"/>
              <a:gd name="T89" fmla="*/ 468 h 3463"/>
              <a:gd name="T90" fmla="*/ 234 w 3428"/>
              <a:gd name="T91" fmla="*/ 854 h 3463"/>
              <a:gd name="T92" fmla="*/ 532 w 3428"/>
              <a:gd name="T93" fmla="*/ 472 h 3463"/>
              <a:gd name="T94" fmla="*/ 925 w 3428"/>
              <a:gd name="T95" fmla="*/ 188 h 3463"/>
              <a:gd name="T96" fmla="*/ 1784 w 3428"/>
              <a:gd name="T97" fmla="*/ 0 h 3463"/>
              <a:gd name="T98" fmla="*/ 2028 w 3428"/>
              <a:gd name="T99" fmla="*/ 140 h 3463"/>
              <a:gd name="T100" fmla="*/ 2234 w 3428"/>
              <a:gd name="T101" fmla="*/ 435 h 3463"/>
              <a:gd name="T102" fmla="*/ 2388 w 3428"/>
              <a:gd name="T103" fmla="*/ 854 h 3463"/>
              <a:gd name="T104" fmla="*/ 1041 w 3428"/>
              <a:gd name="T105" fmla="*/ 854 h 3463"/>
              <a:gd name="T106" fmla="*/ 1195 w 3428"/>
              <a:gd name="T107" fmla="*/ 434 h 3463"/>
              <a:gd name="T108" fmla="*/ 1401 w 3428"/>
              <a:gd name="T109" fmla="*/ 140 h 3463"/>
              <a:gd name="T110" fmla="*/ 1644 w 3428"/>
              <a:gd name="T111" fmla="*/ 0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8" h="3463">
                <a:moveTo>
                  <a:pt x="2536" y="2608"/>
                </a:moveTo>
                <a:lnTo>
                  <a:pt x="3196" y="2608"/>
                </a:lnTo>
                <a:lnTo>
                  <a:pt x="3145" y="2692"/>
                </a:lnTo>
                <a:lnTo>
                  <a:pt x="3088" y="2772"/>
                </a:lnTo>
                <a:lnTo>
                  <a:pt x="3028" y="2848"/>
                </a:lnTo>
                <a:lnTo>
                  <a:pt x="2964" y="2922"/>
                </a:lnTo>
                <a:lnTo>
                  <a:pt x="2896" y="2991"/>
                </a:lnTo>
                <a:lnTo>
                  <a:pt x="2824" y="3056"/>
                </a:lnTo>
                <a:lnTo>
                  <a:pt x="2749" y="3118"/>
                </a:lnTo>
                <a:lnTo>
                  <a:pt x="2671" y="3174"/>
                </a:lnTo>
                <a:lnTo>
                  <a:pt x="2588" y="3227"/>
                </a:lnTo>
                <a:lnTo>
                  <a:pt x="2504" y="3274"/>
                </a:lnTo>
                <a:lnTo>
                  <a:pt x="2416" y="3317"/>
                </a:lnTo>
                <a:lnTo>
                  <a:pt x="2325" y="3355"/>
                </a:lnTo>
                <a:lnTo>
                  <a:pt x="2232" y="3388"/>
                </a:lnTo>
                <a:lnTo>
                  <a:pt x="2137" y="3416"/>
                </a:lnTo>
                <a:lnTo>
                  <a:pt x="2187" y="3360"/>
                </a:lnTo>
                <a:lnTo>
                  <a:pt x="2236" y="3298"/>
                </a:lnTo>
                <a:lnTo>
                  <a:pt x="2283" y="3231"/>
                </a:lnTo>
                <a:lnTo>
                  <a:pt x="2328" y="3157"/>
                </a:lnTo>
                <a:lnTo>
                  <a:pt x="2369" y="3079"/>
                </a:lnTo>
                <a:lnTo>
                  <a:pt x="2408" y="2994"/>
                </a:lnTo>
                <a:lnTo>
                  <a:pt x="2444" y="2905"/>
                </a:lnTo>
                <a:lnTo>
                  <a:pt x="2478" y="2811"/>
                </a:lnTo>
                <a:lnTo>
                  <a:pt x="2508" y="2712"/>
                </a:lnTo>
                <a:lnTo>
                  <a:pt x="2536" y="2608"/>
                </a:lnTo>
                <a:close/>
                <a:moveTo>
                  <a:pt x="1784" y="2608"/>
                </a:moveTo>
                <a:lnTo>
                  <a:pt x="2388" y="2608"/>
                </a:lnTo>
                <a:lnTo>
                  <a:pt x="2362" y="2702"/>
                </a:lnTo>
                <a:lnTo>
                  <a:pt x="2333" y="2790"/>
                </a:lnTo>
                <a:lnTo>
                  <a:pt x="2303" y="2875"/>
                </a:lnTo>
                <a:lnTo>
                  <a:pt x="2269" y="2954"/>
                </a:lnTo>
                <a:lnTo>
                  <a:pt x="2234" y="3029"/>
                </a:lnTo>
                <a:lnTo>
                  <a:pt x="2196" y="3099"/>
                </a:lnTo>
                <a:lnTo>
                  <a:pt x="2157" y="3164"/>
                </a:lnTo>
                <a:lnTo>
                  <a:pt x="2116" y="3222"/>
                </a:lnTo>
                <a:lnTo>
                  <a:pt x="2072" y="3276"/>
                </a:lnTo>
                <a:lnTo>
                  <a:pt x="2028" y="3323"/>
                </a:lnTo>
                <a:lnTo>
                  <a:pt x="1982" y="3365"/>
                </a:lnTo>
                <a:lnTo>
                  <a:pt x="1934" y="3399"/>
                </a:lnTo>
                <a:lnTo>
                  <a:pt x="1885" y="3428"/>
                </a:lnTo>
                <a:lnTo>
                  <a:pt x="1835" y="3449"/>
                </a:lnTo>
                <a:lnTo>
                  <a:pt x="1784" y="3463"/>
                </a:lnTo>
                <a:lnTo>
                  <a:pt x="1784" y="2608"/>
                </a:lnTo>
                <a:close/>
                <a:moveTo>
                  <a:pt x="1041" y="2608"/>
                </a:moveTo>
                <a:lnTo>
                  <a:pt x="1644" y="2608"/>
                </a:lnTo>
                <a:lnTo>
                  <a:pt x="1644" y="3462"/>
                </a:lnTo>
                <a:lnTo>
                  <a:pt x="1593" y="3449"/>
                </a:lnTo>
                <a:lnTo>
                  <a:pt x="1543" y="3427"/>
                </a:lnTo>
                <a:lnTo>
                  <a:pt x="1494" y="3399"/>
                </a:lnTo>
                <a:lnTo>
                  <a:pt x="1447" y="3364"/>
                </a:lnTo>
                <a:lnTo>
                  <a:pt x="1401" y="3323"/>
                </a:lnTo>
                <a:lnTo>
                  <a:pt x="1356" y="3276"/>
                </a:lnTo>
                <a:lnTo>
                  <a:pt x="1314" y="3222"/>
                </a:lnTo>
                <a:lnTo>
                  <a:pt x="1272" y="3163"/>
                </a:lnTo>
                <a:lnTo>
                  <a:pt x="1233" y="3099"/>
                </a:lnTo>
                <a:lnTo>
                  <a:pt x="1195" y="3029"/>
                </a:lnTo>
                <a:lnTo>
                  <a:pt x="1160" y="2954"/>
                </a:lnTo>
                <a:lnTo>
                  <a:pt x="1127" y="2875"/>
                </a:lnTo>
                <a:lnTo>
                  <a:pt x="1095" y="2790"/>
                </a:lnTo>
                <a:lnTo>
                  <a:pt x="1067" y="2702"/>
                </a:lnTo>
                <a:lnTo>
                  <a:pt x="1041" y="2608"/>
                </a:lnTo>
                <a:close/>
                <a:moveTo>
                  <a:pt x="234" y="2608"/>
                </a:moveTo>
                <a:lnTo>
                  <a:pt x="893" y="2608"/>
                </a:lnTo>
                <a:lnTo>
                  <a:pt x="920" y="2712"/>
                </a:lnTo>
                <a:lnTo>
                  <a:pt x="952" y="2811"/>
                </a:lnTo>
                <a:lnTo>
                  <a:pt x="986" y="2905"/>
                </a:lnTo>
                <a:lnTo>
                  <a:pt x="1021" y="2994"/>
                </a:lnTo>
                <a:lnTo>
                  <a:pt x="1061" y="3079"/>
                </a:lnTo>
                <a:lnTo>
                  <a:pt x="1102" y="3157"/>
                </a:lnTo>
                <a:lnTo>
                  <a:pt x="1146" y="3231"/>
                </a:lnTo>
                <a:lnTo>
                  <a:pt x="1193" y="3298"/>
                </a:lnTo>
                <a:lnTo>
                  <a:pt x="1241" y="3360"/>
                </a:lnTo>
                <a:lnTo>
                  <a:pt x="1292" y="3416"/>
                </a:lnTo>
                <a:lnTo>
                  <a:pt x="1196" y="3388"/>
                </a:lnTo>
                <a:lnTo>
                  <a:pt x="1104" y="3355"/>
                </a:lnTo>
                <a:lnTo>
                  <a:pt x="1013" y="3317"/>
                </a:lnTo>
                <a:lnTo>
                  <a:pt x="925" y="3274"/>
                </a:lnTo>
                <a:lnTo>
                  <a:pt x="840" y="3227"/>
                </a:lnTo>
                <a:lnTo>
                  <a:pt x="758" y="3174"/>
                </a:lnTo>
                <a:lnTo>
                  <a:pt x="679" y="3118"/>
                </a:lnTo>
                <a:lnTo>
                  <a:pt x="604" y="3056"/>
                </a:lnTo>
                <a:lnTo>
                  <a:pt x="532" y="2991"/>
                </a:lnTo>
                <a:lnTo>
                  <a:pt x="465" y="2922"/>
                </a:lnTo>
                <a:lnTo>
                  <a:pt x="401" y="2848"/>
                </a:lnTo>
                <a:lnTo>
                  <a:pt x="340" y="2772"/>
                </a:lnTo>
                <a:lnTo>
                  <a:pt x="285" y="2692"/>
                </a:lnTo>
                <a:lnTo>
                  <a:pt x="234" y="2608"/>
                </a:lnTo>
                <a:close/>
                <a:moveTo>
                  <a:pt x="2634" y="1802"/>
                </a:moveTo>
                <a:lnTo>
                  <a:pt x="3428" y="1802"/>
                </a:lnTo>
                <a:lnTo>
                  <a:pt x="3422" y="1903"/>
                </a:lnTo>
                <a:lnTo>
                  <a:pt x="3410" y="2002"/>
                </a:lnTo>
                <a:lnTo>
                  <a:pt x="3391" y="2099"/>
                </a:lnTo>
                <a:lnTo>
                  <a:pt x="3369" y="2195"/>
                </a:lnTo>
                <a:lnTo>
                  <a:pt x="3340" y="2287"/>
                </a:lnTo>
                <a:lnTo>
                  <a:pt x="3308" y="2378"/>
                </a:lnTo>
                <a:lnTo>
                  <a:pt x="3270" y="2466"/>
                </a:lnTo>
                <a:lnTo>
                  <a:pt x="2568" y="2466"/>
                </a:lnTo>
                <a:lnTo>
                  <a:pt x="2586" y="2363"/>
                </a:lnTo>
                <a:lnTo>
                  <a:pt x="2601" y="2256"/>
                </a:lnTo>
                <a:lnTo>
                  <a:pt x="2614" y="2147"/>
                </a:lnTo>
                <a:lnTo>
                  <a:pt x="2624" y="2035"/>
                </a:lnTo>
                <a:lnTo>
                  <a:pt x="2631" y="1920"/>
                </a:lnTo>
                <a:lnTo>
                  <a:pt x="2634" y="1802"/>
                </a:lnTo>
                <a:close/>
                <a:moveTo>
                  <a:pt x="1784" y="1802"/>
                </a:moveTo>
                <a:lnTo>
                  <a:pt x="2494" y="1802"/>
                </a:lnTo>
                <a:lnTo>
                  <a:pt x="2489" y="1920"/>
                </a:lnTo>
                <a:lnTo>
                  <a:pt x="2483" y="2035"/>
                </a:lnTo>
                <a:lnTo>
                  <a:pt x="2472" y="2147"/>
                </a:lnTo>
                <a:lnTo>
                  <a:pt x="2458" y="2256"/>
                </a:lnTo>
                <a:lnTo>
                  <a:pt x="2442" y="2363"/>
                </a:lnTo>
                <a:lnTo>
                  <a:pt x="2421" y="2466"/>
                </a:lnTo>
                <a:lnTo>
                  <a:pt x="1784" y="2466"/>
                </a:lnTo>
                <a:lnTo>
                  <a:pt x="1784" y="1802"/>
                </a:lnTo>
                <a:close/>
                <a:moveTo>
                  <a:pt x="936" y="1802"/>
                </a:moveTo>
                <a:lnTo>
                  <a:pt x="1644" y="1802"/>
                </a:lnTo>
                <a:lnTo>
                  <a:pt x="1644" y="2466"/>
                </a:lnTo>
                <a:lnTo>
                  <a:pt x="1007" y="2466"/>
                </a:lnTo>
                <a:lnTo>
                  <a:pt x="988" y="2363"/>
                </a:lnTo>
                <a:lnTo>
                  <a:pt x="971" y="2256"/>
                </a:lnTo>
                <a:lnTo>
                  <a:pt x="957" y="2147"/>
                </a:lnTo>
                <a:lnTo>
                  <a:pt x="946" y="2035"/>
                </a:lnTo>
                <a:lnTo>
                  <a:pt x="939" y="1920"/>
                </a:lnTo>
                <a:lnTo>
                  <a:pt x="936" y="1802"/>
                </a:lnTo>
                <a:close/>
                <a:moveTo>
                  <a:pt x="0" y="1802"/>
                </a:moveTo>
                <a:lnTo>
                  <a:pt x="795" y="1802"/>
                </a:lnTo>
                <a:lnTo>
                  <a:pt x="799" y="1920"/>
                </a:lnTo>
                <a:lnTo>
                  <a:pt x="805" y="2035"/>
                </a:lnTo>
                <a:lnTo>
                  <a:pt x="815" y="2147"/>
                </a:lnTo>
                <a:lnTo>
                  <a:pt x="827" y="2256"/>
                </a:lnTo>
                <a:lnTo>
                  <a:pt x="843" y="2363"/>
                </a:lnTo>
                <a:lnTo>
                  <a:pt x="862" y="2466"/>
                </a:lnTo>
                <a:lnTo>
                  <a:pt x="160" y="2466"/>
                </a:lnTo>
                <a:lnTo>
                  <a:pt x="122" y="2378"/>
                </a:lnTo>
                <a:lnTo>
                  <a:pt x="88" y="2287"/>
                </a:lnTo>
                <a:lnTo>
                  <a:pt x="61" y="2195"/>
                </a:lnTo>
                <a:lnTo>
                  <a:pt x="37" y="2099"/>
                </a:lnTo>
                <a:lnTo>
                  <a:pt x="19" y="2002"/>
                </a:lnTo>
                <a:lnTo>
                  <a:pt x="8" y="1903"/>
                </a:lnTo>
                <a:lnTo>
                  <a:pt x="0" y="1802"/>
                </a:lnTo>
                <a:close/>
                <a:moveTo>
                  <a:pt x="2568" y="997"/>
                </a:moveTo>
                <a:lnTo>
                  <a:pt x="3270" y="997"/>
                </a:lnTo>
                <a:lnTo>
                  <a:pt x="3308" y="1085"/>
                </a:lnTo>
                <a:lnTo>
                  <a:pt x="3340" y="1175"/>
                </a:lnTo>
                <a:lnTo>
                  <a:pt x="3369" y="1269"/>
                </a:lnTo>
                <a:lnTo>
                  <a:pt x="3391" y="1363"/>
                </a:lnTo>
                <a:lnTo>
                  <a:pt x="3410" y="1461"/>
                </a:lnTo>
                <a:lnTo>
                  <a:pt x="3422" y="1560"/>
                </a:lnTo>
                <a:lnTo>
                  <a:pt x="3428" y="1660"/>
                </a:lnTo>
                <a:lnTo>
                  <a:pt x="2634" y="1660"/>
                </a:lnTo>
                <a:lnTo>
                  <a:pt x="2631" y="1542"/>
                </a:lnTo>
                <a:lnTo>
                  <a:pt x="2624" y="1428"/>
                </a:lnTo>
                <a:lnTo>
                  <a:pt x="2614" y="1316"/>
                </a:lnTo>
                <a:lnTo>
                  <a:pt x="2601" y="1206"/>
                </a:lnTo>
                <a:lnTo>
                  <a:pt x="2586" y="1100"/>
                </a:lnTo>
                <a:lnTo>
                  <a:pt x="2568" y="997"/>
                </a:lnTo>
                <a:close/>
                <a:moveTo>
                  <a:pt x="1784" y="997"/>
                </a:moveTo>
                <a:lnTo>
                  <a:pt x="2421" y="997"/>
                </a:lnTo>
                <a:lnTo>
                  <a:pt x="2442" y="1099"/>
                </a:lnTo>
                <a:lnTo>
                  <a:pt x="2458" y="1206"/>
                </a:lnTo>
                <a:lnTo>
                  <a:pt x="2472" y="1316"/>
                </a:lnTo>
                <a:lnTo>
                  <a:pt x="2483" y="1428"/>
                </a:lnTo>
                <a:lnTo>
                  <a:pt x="2489" y="1544"/>
                </a:lnTo>
                <a:lnTo>
                  <a:pt x="2494" y="1660"/>
                </a:lnTo>
                <a:lnTo>
                  <a:pt x="1784" y="1660"/>
                </a:lnTo>
                <a:lnTo>
                  <a:pt x="1784" y="997"/>
                </a:lnTo>
                <a:close/>
                <a:moveTo>
                  <a:pt x="1007" y="997"/>
                </a:moveTo>
                <a:lnTo>
                  <a:pt x="1644" y="997"/>
                </a:lnTo>
                <a:lnTo>
                  <a:pt x="1644" y="1660"/>
                </a:lnTo>
                <a:lnTo>
                  <a:pt x="936" y="1660"/>
                </a:lnTo>
                <a:lnTo>
                  <a:pt x="939" y="1544"/>
                </a:lnTo>
                <a:lnTo>
                  <a:pt x="946" y="1428"/>
                </a:lnTo>
                <a:lnTo>
                  <a:pt x="957" y="1316"/>
                </a:lnTo>
                <a:lnTo>
                  <a:pt x="971" y="1206"/>
                </a:lnTo>
                <a:lnTo>
                  <a:pt x="988" y="1099"/>
                </a:lnTo>
                <a:lnTo>
                  <a:pt x="1007" y="997"/>
                </a:lnTo>
                <a:close/>
                <a:moveTo>
                  <a:pt x="160" y="997"/>
                </a:moveTo>
                <a:lnTo>
                  <a:pt x="862" y="997"/>
                </a:lnTo>
                <a:lnTo>
                  <a:pt x="843" y="1100"/>
                </a:lnTo>
                <a:lnTo>
                  <a:pt x="827" y="1206"/>
                </a:lnTo>
                <a:lnTo>
                  <a:pt x="815" y="1316"/>
                </a:lnTo>
                <a:lnTo>
                  <a:pt x="805" y="1428"/>
                </a:lnTo>
                <a:lnTo>
                  <a:pt x="799" y="1542"/>
                </a:lnTo>
                <a:lnTo>
                  <a:pt x="795" y="1660"/>
                </a:lnTo>
                <a:lnTo>
                  <a:pt x="0" y="1660"/>
                </a:lnTo>
                <a:lnTo>
                  <a:pt x="6" y="1560"/>
                </a:lnTo>
                <a:lnTo>
                  <a:pt x="19" y="1461"/>
                </a:lnTo>
                <a:lnTo>
                  <a:pt x="37" y="1363"/>
                </a:lnTo>
                <a:lnTo>
                  <a:pt x="60" y="1269"/>
                </a:lnTo>
                <a:lnTo>
                  <a:pt x="88" y="1175"/>
                </a:lnTo>
                <a:lnTo>
                  <a:pt x="122" y="1085"/>
                </a:lnTo>
                <a:lnTo>
                  <a:pt x="160" y="997"/>
                </a:lnTo>
                <a:close/>
                <a:moveTo>
                  <a:pt x="2137" y="48"/>
                </a:moveTo>
                <a:lnTo>
                  <a:pt x="2232" y="75"/>
                </a:lnTo>
                <a:lnTo>
                  <a:pt x="2325" y="108"/>
                </a:lnTo>
                <a:lnTo>
                  <a:pt x="2416" y="145"/>
                </a:lnTo>
                <a:lnTo>
                  <a:pt x="2504" y="188"/>
                </a:lnTo>
                <a:lnTo>
                  <a:pt x="2588" y="237"/>
                </a:lnTo>
                <a:lnTo>
                  <a:pt x="2671" y="288"/>
                </a:lnTo>
                <a:lnTo>
                  <a:pt x="2749" y="346"/>
                </a:lnTo>
                <a:lnTo>
                  <a:pt x="2825" y="407"/>
                </a:lnTo>
                <a:lnTo>
                  <a:pt x="2897" y="472"/>
                </a:lnTo>
                <a:lnTo>
                  <a:pt x="2964" y="541"/>
                </a:lnTo>
                <a:lnTo>
                  <a:pt x="3028" y="614"/>
                </a:lnTo>
                <a:lnTo>
                  <a:pt x="3089" y="691"/>
                </a:lnTo>
                <a:lnTo>
                  <a:pt x="3145" y="770"/>
                </a:lnTo>
                <a:lnTo>
                  <a:pt x="3196" y="854"/>
                </a:lnTo>
                <a:lnTo>
                  <a:pt x="2536" y="854"/>
                </a:lnTo>
                <a:lnTo>
                  <a:pt x="2508" y="750"/>
                </a:lnTo>
                <a:lnTo>
                  <a:pt x="2478" y="651"/>
                </a:lnTo>
                <a:lnTo>
                  <a:pt x="2444" y="558"/>
                </a:lnTo>
                <a:lnTo>
                  <a:pt x="2408" y="468"/>
                </a:lnTo>
                <a:lnTo>
                  <a:pt x="2369" y="384"/>
                </a:lnTo>
                <a:lnTo>
                  <a:pt x="2328" y="305"/>
                </a:lnTo>
                <a:lnTo>
                  <a:pt x="2283" y="232"/>
                </a:lnTo>
                <a:lnTo>
                  <a:pt x="2236" y="164"/>
                </a:lnTo>
                <a:lnTo>
                  <a:pt x="2187" y="103"/>
                </a:lnTo>
                <a:lnTo>
                  <a:pt x="2137" y="48"/>
                </a:lnTo>
                <a:close/>
                <a:moveTo>
                  <a:pt x="1292" y="48"/>
                </a:moveTo>
                <a:lnTo>
                  <a:pt x="1241" y="103"/>
                </a:lnTo>
                <a:lnTo>
                  <a:pt x="1192" y="164"/>
                </a:lnTo>
                <a:lnTo>
                  <a:pt x="1146" y="232"/>
                </a:lnTo>
                <a:lnTo>
                  <a:pt x="1102" y="305"/>
                </a:lnTo>
                <a:lnTo>
                  <a:pt x="1061" y="384"/>
                </a:lnTo>
                <a:lnTo>
                  <a:pt x="1021" y="468"/>
                </a:lnTo>
                <a:lnTo>
                  <a:pt x="984" y="558"/>
                </a:lnTo>
                <a:lnTo>
                  <a:pt x="952" y="651"/>
                </a:lnTo>
                <a:lnTo>
                  <a:pt x="920" y="750"/>
                </a:lnTo>
                <a:lnTo>
                  <a:pt x="893" y="854"/>
                </a:lnTo>
                <a:lnTo>
                  <a:pt x="234" y="854"/>
                </a:lnTo>
                <a:lnTo>
                  <a:pt x="285" y="770"/>
                </a:lnTo>
                <a:lnTo>
                  <a:pt x="340" y="691"/>
                </a:lnTo>
                <a:lnTo>
                  <a:pt x="401" y="614"/>
                </a:lnTo>
                <a:lnTo>
                  <a:pt x="465" y="541"/>
                </a:lnTo>
                <a:lnTo>
                  <a:pt x="532" y="472"/>
                </a:lnTo>
                <a:lnTo>
                  <a:pt x="604" y="407"/>
                </a:lnTo>
                <a:lnTo>
                  <a:pt x="679" y="346"/>
                </a:lnTo>
                <a:lnTo>
                  <a:pt x="758" y="288"/>
                </a:lnTo>
                <a:lnTo>
                  <a:pt x="840" y="237"/>
                </a:lnTo>
                <a:lnTo>
                  <a:pt x="925" y="188"/>
                </a:lnTo>
                <a:lnTo>
                  <a:pt x="1013" y="145"/>
                </a:lnTo>
                <a:lnTo>
                  <a:pt x="1104" y="108"/>
                </a:lnTo>
                <a:lnTo>
                  <a:pt x="1196" y="75"/>
                </a:lnTo>
                <a:lnTo>
                  <a:pt x="1292" y="48"/>
                </a:lnTo>
                <a:close/>
                <a:moveTo>
                  <a:pt x="1784" y="0"/>
                </a:moveTo>
                <a:lnTo>
                  <a:pt x="1835" y="15"/>
                </a:lnTo>
                <a:lnTo>
                  <a:pt x="1885" y="35"/>
                </a:lnTo>
                <a:lnTo>
                  <a:pt x="1934" y="63"/>
                </a:lnTo>
                <a:lnTo>
                  <a:pt x="1982" y="98"/>
                </a:lnTo>
                <a:lnTo>
                  <a:pt x="2028" y="140"/>
                </a:lnTo>
                <a:lnTo>
                  <a:pt x="2072" y="187"/>
                </a:lnTo>
                <a:lnTo>
                  <a:pt x="2116" y="240"/>
                </a:lnTo>
                <a:lnTo>
                  <a:pt x="2157" y="299"/>
                </a:lnTo>
                <a:lnTo>
                  <a:pt x="2196" y="364"/>
                </a:lnTo>
                <a:lnTo>
                  <a:pt x="2234" y="435"/>
                </a:lnTo>
                <a:lnTo>
                  <a:pt x="2269" y="510"/>
                </a:lnTo>
                <a:lnTo>
                  <a:pt x="2303" y="589"/>
                </a:lnTo>
                <a:lnTo>
                  <a:pt x="2333" y="673"/>
                </a:lnTo>
                <a:lnTo>
                  <a:pt x="2362" y="761"/>
                </a:lnTo>
                <a:lnTo>
                  <a:pt x="2388" y="854"/>
                </a:lnTo>
                <a:lnTo>
                  <a:pt x="1784" y="854"/>
                </a:lnTo>
                <a:lnTo>
                  <a:pt x="1784" y="0"/>
                </a:lnTo>
                <a:close/>
                <a:moveTo>
                  <a:pt x="1644" y="0"/>
                </a:moveTo>
                <a:lnTo>
                  <a:pt x="1644" y="854"/>
                </a:lnTo>
                <a:lnTo>
                  <a:pt x="1041" y="854"/>
                </a:lnTo>
                <a:lnTo>
                  <a:pt x="1067" y="761"/>
                </a:lnTo>
                <a:lnTo>
                  <a:pt x="1095" y="673"/>
                </a:lnTo>
                <a:lnTo>
                  <a:pt x="1127" y="589"/>
                </a:lnTo>
                <a:lnTo>
                  <a:pt x="1160" y="508"/>
                </a:lnTo>
                <a:lnTo>
                  <a:pt x="1195" y="434"/>
                </a:lnTo>
                <a:lnTo>
                  <a:pt x="1233" y="364"/>
                </a:lnTo>
                <a:lnTo>
                  <a:pt x="1272" y="299"/>
                </a:lnTo>
                <a:lnTo>
                  <a:pt x="1314" y="240"/>
                </a:lnTo>
                <a:lnTo>
                  <a:pt x="1356" y="187"/>
                </a:lnTo>
                <a:lnTo>
                  <a:pt x="1401" y="140"/>
                </a:lnTo>
                <a:lnTo>
                  <a:pt x="1447" y="98"/>
                </a:lnTo>
                <a:lnTo>
                  <a:pt x="1494" y="63"/>
                </a:lnTo>
                <a:lnTo>
                  <a:pt x="1543" y="35"/>
                </a:lnTo>
                <a:lnTo>
                  <a:pt x="1593" y="15"/>
                </a:lnTo>
                <a:lnTo>
                  <a:pt x="16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5944" y="3485205"/>
            <a:ext cx="612673" cy="612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943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DFC414"/>
      </a:dk2>
      <a:lt2>
        <a:srgbClr val="EC7059"/>
      </a:lt2>
      <a:accent1>
        <a:srgbClr val="E0678B"/>
      </a:accent1>
      <a:accent2>
        <a:srgbClr val="9A9D63"/>
      </a:accent2>
      <a:accent3>
        <a:srgbClr val="6D86CB"/>
      </a:accent3>
      <a:accent4>
        <a:srgbClr val="104953"/>
      </a:accent4>
      <a:accent5>
        <a:srgbClr val="6D5743"/>
      </a:accent5>
      <a:accent6>
        <a:srgbClr val="A3402C"/>
      </a:accent6>
      <a:hlink>
        <a:srgbClr val="005768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244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Tree Diagram For PowerPoint</vt:lpstr>
      <vt:lpstr>Tree Diagram For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141</cp:revision>
  <dcterms:created xsi:type="dcterms:W3CDTF">2013-09-12T13:05:01Z</dcterms:created>
  <dcterms:modified xsi:type="dcterms:W3CDTF">2023-08-02T16:22:26Z</dcterms:modified>
</cp:coreProperties>
</file>