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0" r:id="rId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C8B"/>
    <a:srgbClr val="1C355B"/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65" d="100"/>
          <a:sy n="65" d="100"/>
        </p:scale>
        <p:origin x="918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5C-4A73-9028-3C5C1A6B88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7150">
              <a:solidFill>
                <a:schemeClr val="accent3">
                  <a:lumMod val="20000"/>
                  <a:lumOff val="80000"/>
                </a:schemeClr>
              </a:solidFill>
            </a:ln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5C-4A73-9028-3C5C1A6B880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5715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05C-4A73-9028-3C5C1A6B88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0695344"/>
        <c:axId val="2120698560"/>
      </c:lineChart>
      <c:catAx>
        <c:axId val="2120695344"/>
        <c:scaling>
          <c:orientation val="minMax"/>
        </c:scaling>
        <c:delete val="0"/>
        <c:axPos val="b"/>
        <c:numFmt formatCode="[$-14009]\20\1\7\-0\1\-0\1;@" sourceLinked="0"/>
        <c:majorTickMark val="none"/>
        <c:minorTickMark val="none"/>
        <c:tickLblPos val="nextTo"/>
        <c:spPr>
          <a:ln w="3175">
            <a:solidFill>
              <a:schemeClr val="bg1">
                <a:lumMod val="85000"/>
                <a:alpha val="2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2120698560"/>
        <c:crosses val="autoZero"/>
        <c:auto val="1"/>
        <c:lblAlgn val="ctr"/>
        <c:lblOffset val="100"/>
        <c:noMultiLvlLbl val="0"/>
      </c:catAx>
      <c:valAx>
        <c:axId val="21206985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chemeClr val="bg1">
                <a:lumMod val="85000"/>
                <a:alpha val="2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2120695344"/>
        <c:crosses val="autoZero"/>
        <c:crossBetween val="midCat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63-430F-9369-AC1BE8D555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alpha val="20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63-430F-9369-AC1BE8D555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75437840"/>
        <c:axId val="2104418192"/>
      </c:barChart>
      <c:catAx>
        <c:axId val="207543784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04418192"/>
        <c:crosses val="autoZero"/>
        <c:auto val="1"/>
        <c:lblAlgn val="ctr"/>
        <c:lblOffset val="100"/>
        <c:noMultiLvlLbl val="0"/>
      </c:catAx>
      <c:valAx>
        <c:axId val="210441819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0754378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69-435D-8339-86A91ABB8C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alpha val="20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69-435D-8339-86A91ABB8C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75382096"/>
        <c:axId val="2098311168"/>
      </c:barChart>
      <c:catAx>
        <c:axId val="20753820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098311168"/>
        <c:crosses val="autoZero"/>
        <c:auto val="1"/>
        <c:lblAlgn val="ctr"/>
        <c:lblOffset val="100"/>
        <c:noMultiLvlLbl val="0"/>
      </c:catAx>
      <c:valAx>
        <c:axId val="2098311168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075382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75-41E8-AA2C-0C37063F59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alpha val="20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75-41E8-AA2C-0C37063F59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9671008"/>
        <c:axId val="2119672416"/>
      </c:barChart>
      <c:catAx>
        <c:axId val="21196710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19672416"/>
        <c:crosses val="autoZero"/>
        <c:auto val="1"/>
        <c:lblAlgn val="ctr"/>
        <c:lblOffset val="100"/>
        <c:noMultiLvlLbl val="0"/>
      </c:catAx>
      <c:valAx>
        <c:axId val="211967241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1196710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2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026C-40A8-A86D-344CB009816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026C-40A8-A86D-344CB009816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026C-40A8-A86D-344CB0098169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26C-40A8-A86D-344CB00981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0736688"/>
        <c:axId val="2120739808"/>
      </c:barChart>
      <c:catAx>
        <c:axId val="2120736688"/>
        <c:scaling>
          <c:orientation val="minMax"/>
        </c:scaling>
        <c:delete val="0"/>
        <c:axPos val="b"/>
        <c:numFmt formatCode="#,##0.00" sourceLinked="0"/>
        <c:majorTickMark val="none"/>
        <c:minorTickMark val="none"/>
        <c:tickLblPos val="nextTo"/>
        <c:spPr>
          <a:ln w="3175">
            <a:solidFill>
              <a:schemeClr val="bg1">
                <a:alpha val="2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2120739808"/>
        <c:crosses val="autoZero"/>
        <c:auto val="1"/>
        <c:lblAlgn val="ctr"/>
        <c:lblOffset val="100"/>
        <c:noMultiLvlLbl val="0"/>
      </c:catAx>
      <c:valAx>
        <c:axId val="21207398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chemeClr val="bg1">
                <a:alpha val="2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2120736688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0">
                    <a:schemeClr val="accent3"/>
                  </a:gs>
                  <a:gs pos="100000">
                    <a:schemeClr val="bg1">
                      <a:alpha val="33000"/>
                    </a:schemeClr>
                  </a:gs>
                </a:gsLst>
                <a:lin ang="5400000" scaled="1"/>
              </a:gradFill>
            </c:spPr>
            <c:extLst>
              <c:ext xmlns:c16="http://schemas.microsoft.com/office/drawing/2014/chart" uri="{C3380CC4-5D6E-409C-BE32-E72D297353CC}">
                <c16:uniqueId val="{00000001-B8B1-429D-AE2D-86D15BC6353A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</c:spPr>
            <c:extLst>
              <c:ext xmlns:c16="http://schemas.microsoft.com/office/drawing/2014/chart" uri="{C3380CC4-5D6E-409C-BE32-E72D297353CC}">
                <c16:uniqueId val="{00000003-B8B1-429D-AE2D-86D15BC6353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B1-429D-AE2D-86D15BC635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2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9E-449F-8501-8FA712E7BC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9E-449F-8501-8FA712E7BC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9E-449F-8501-8FA712E7BC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0805136"/>
        <c:axId val="2120808304"/>
      </c:barChart>
      <c:catAx>
        <c:axId val="2120805136"/>
        <c:scaling>
          <c:orientation val="minMax"/>
        </c:scaling>
        <c:delete val="0"/>
        <c:axPos val="b"/>
        <c:numFmt formatCode="#,##0.00" sourceLinked="0"/>
        <c:majorTickMark val="none"/>
        <c:minorTickMark val="none"/>
        <c:tickLblPos val="nextTo"/>
        <c:spPr>
          <a:ln w="3175">
            <a:solidFill>
              <a:schemeClr val="bg1">
                <a:lumMod val="75000"/>
                <a:alpha val="2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2120808304"/>
        <c:crosses val="autoZero"/>
        <c:auto val="1"/>
        <c:lblAlgn val="ctr"/>
        <c:lblOffset val="100"/>
        <c:noMultiLvlLbl val="0"/>
      </c:catAx>
      <c:valAx>
        <c:axId val="21208083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chemeClr val="bg1">
                <a:alpha val="2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212080513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10-4FAA-857E-F95C847442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10-4FAA-857E-F95C847442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C10-4FAA-857E-F95C84744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0842864"/>
        <c:axId val="2120846048"/>
      </c:lineChart>
      <c:catAx>
        <c:axId val="2120842864"/>
        <c:scaling>
          <c:orientation val="minMax"/>
        </c:scaling>
        <c:delete val="0"/>
        <c:axPos val="b"/>
        <c:numFmt formatCode="#,##0.00" sourceLinked="0"/>
        <c:majorTickMark val="none"/>
        <c:minorTickMark val="none"/>
        <c:tickLblPos val="nextTo"/>
        <c:spPr>
          <a:ln w="3175">
            <a:solidFill>
              <a:schemeClr val="bg1">
                <a:alpha val="2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2120846048"/>
        <c:crosses val="autoZero"/>
        <c:auto val="1"/>
        <c:lblAlgn val="ctr"/>
        <c:lblOffset val="100"/>
        <c:noMultiLvlLbl val="0"/>
      </c:catAx>
      <c:valAx>
        <c:axId val="21208460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chemeClr val="bg1">
                <a:lumMod val="85000"/>
                <a:alpha val="2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2120842864"/>
        <c:crosses val="autoZero"/>
        <c:crossBetween val="midCat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65000">
              <a:schemeClr val="accent4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69912" y="474896"/>
            <a:ext cx="11048999" cy="59055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>
            <a:outerShdw blurRad="2921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69912" y="474896"/>
            <a:ext cx="2762567" cy="197028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5000"/>
                </a:schemeClr>
              </a:gs>
              <a:gs pos="100000">
                <a:schemeClr val="accent2">
                  <a:lumMod val="20000"/>
                  <a:lumOff val="80000"/>
                  <a:alpha val="41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332479" y="474896"/>
            <a:ext cx="2762567" cy="1970288"/>
          </a:xfrm>
          <a:prstGeom prst="rect">
            <a:avLst/>
          </a:prstGeom>
          <a:gradFill>
            <a:gsLst>
              <a:gs pos="100000">
                <a:schemeClr val="accent2">
                  <a:lumMod val="40000"/>
                  <a:lumOff val="60000"/>
                  <a:alpha val="22000"/>
                </a:schemeClr>
              </a:gs>
              <a:gs pos="9000">
                <a:schemeClr val="accent2">
                  <a:lumMod val="75000"/>
                  <a:alpha val="7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69912" y="2442528"/>
            <a:ext cx="5525134" cy="1970288"/>
          </a:xfrm>
          <a:prstGeom prst="rect">
            <a:avLst/>
          </a:prstGeom>
          <a:gradFill flip="none" rotWithShape="1">
            <a:gsLst>
              <a:gs pos="10000">
                <a:schemeClr val="accent3">
                  <a:alpha val="27000"/>
                </a:schemeClr>
              </a:gs>
              <a:gs pos="100000">
                <a:schemeClr val="accent3">
                  <a:lumMod val="60000"/>
                  <a:lumOff val="40000"/>
                  <a:alpha val="76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095047" y="474896"/>
            <a:ext cx="5523866" cy="393526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2">
                  <a:lumMod val="20000"/>
                  <a:lumOff val="80000"/>
                  <a:alpha val="4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69912" y="4410160"/>
            <a:ext cx="2762567" cy="1970288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86000"/>
                </a:schemeClr>
              </a:gs>
              <a:gs pos="100000">
                <a:schemeClr val="accent4">
                  <a:alpha val="66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331208" y="4410160"/>
            <a:ext cx="2762567" cy="1970288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86000"/>
                </a:schemeClr>
              </a:gs>
              <a:gs pos="100000">
                <a:schemeClr val="accent4">
                  <a:alpha val="66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095046" y="4412816"/>
            <a:ext cx="2762567" cy="1970288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alpha val="49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8856344" y="4412816"/>
            <a:ext cx="2762567" cy="1970288"/>
          </a:xfrm>
          <a:prstGeom prst="rect">
            <a:avLst/>
          </a:prstGeom>
          <a:gradFill>
            <a:gsLst>
              <a:gs pos="0">
                <a:schemeClr val="accent4">
                  <a:alpha val="82000"/>
                </a:schemeClr>
              </a:gs>
              <a:gs pos="100000">
                <a:schemeClr val="accent4">
                  <a:alpha val="4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720656" y="609600"/>
            <a:ext cx="2478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Business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63856" y="609600"/>
            <a:ext cx="2478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 Average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36874" y="609600"/>
            <a:ext cx="5191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Latest Activities</a:t>
            </a:r>
          </a:p>
        </p:txBody>
      </p:sp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2595801274"/>
              </p:ext>
            </p:extLst>
          </p:nvPr>
        </p:nvGraphicFramePr>
        <p:xfrm>
          <a:off x="6236874" y="990600"/>
          <a:ext cx="5240175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Block Arc 30"/>
          <p:cNvSpPr/>
          <p:nvPr/>
        </p:nvSpPr>
        <p:spPr>
          <a:xfrm>
            <a:off x="1166126" y="1219198"/>
            <a:ext cx="1439449" cy="1439449"/>
          </a:xfrm>
          <a:prstGeom prst="blockArc">
            <a:avLst>
              <a:gd name="adj1" fmla="val 10800000"/>
              <a:gd name="adj2" fmla="val 21592642"/>
              <a:gd name="adj3" fmla="val 10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9" name="Block Arc 38"/>
          <p:cNvSpPr/>
          <p:nvPr/>
        </p:nvSpPr>
        <p:spPr>
          <a:xfrm>
            <a:off x="1166863" y="1219200"/>
            <a:ext cx="1439449" cy="1439449"/>
          </a:xfrm>
          <a:prstGeom prst="blockArc">
            <a:avLst>
              <a:gd name="adj1" fmla="val 10800000"/>
              <a:gd name="adj2" fmla="val 17486118"/>
              <a:gd name="adj3" fmla="val 1037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098107" y="1936996"/>
            <a:ext cx="1575486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 rot="1242613">
            <a:off x="1187271" y="1242751"/>
            <a:ext cx="1397158" cy="1397158"/>
            <a:chOff x="2254900" y="2425621"/>
            <a:chExt cx="1397158" cy="1397158"/>
          </a:xfrm>
        </p:grpSpPr>
        <p:sp>
          <p:nvSpPr>
            <p:cNvPr id="36" name="Pentagon 35"/>
            <p:cNvSpPr/>
            <p:nvPr/>
          </p:nvSpPr>
          <p:spPr>
            <a:xfrm rot="5400000">
              <a:off x="2557553" y="2781643"/>
              <a:ext cx="791852" cy="118934"/>
            </a:xfrm>
            <a:custGeom>
              <a:avLst/>
              <a:gdLst>
                <a:gd name="connsiteX0" fmla="*/ 0 w 2234052"/>
                <a:gd name="connsiteY0" fmla="*/ 0 h 484632"/>
                <a:gd name="connsiteX1" fmla="*/ 1991736 w 2234052"/>
                <a:gd name="connsiteY1" fmla="*/ 0 h 484632"/>
                <a:gd name="connsiteX2" fmla="*/ 2234052 w 2234052"/>
                <a:gd name="connsiteY2" fmla="*/ 242316 h 484632"/>
                <a:gd name="connsiteX3" fmla="*/ 1991736 w 2234052"/>
                <a:gd name="connsiteY3" fmla="*/ 484632 h 484632"/>
                <a:gd name="connsiteX4" fmla="*/ 0 w 2234052"/>
                <a:gd name="connsiteY4" fmla="*/ 484632 h 484632"/>
                <a:gd name="connsiteX5" fmla="*/ 0 w 2234052"/>
                <a:gd name="connsiteY5" fmla="*/ 0 h 484632"/>
                <a:gd name="connsiteX0" fmla="*/ 271 w 2234323"/>
                <a:gd name="connsiteY0" fmla="*/ 0 h 484632"/>
                <a:gd name="connsiteX1" fmla="*/ 1992007 w 2234323"/>
                <a:gd name="connsiteY1" fmla="*/ 0 h 484632"/>
                <a:gd name="connsiteX2" fmla="*/ 2234323 w 2234323"/>
                <a:gd name="connsiteY2" fmla="*/ 242316 h 484632"/>
                <a:gd name="connsiteX3" fmla="*/ 1992007 w 2234323"/>
                <a:gd name="connsiteY3" fmla="*/ 484632 h 484632"/>
                <a:gd name="connsiteX4" fmla="*/ 271 w 2234323"/>
                <a:gd name="connsiteY4" fmla="*/ 484632 h 484632"/>
                <a:gd name="connsiteX5" fmla="*/ 0 w 2234323"/>
                <a:gd name="connsiteY5" fmla="*/ 231574 h 484632"/>
                <a:gd name="connsiteX6" fmla="*/ 271 w 2234323"/>
                <a:gd name="connsiteY6" fmla="*/ 0 h 484632"/>
                <a:gd name="connsiteX0" fmla="*/ 271 w 2234323"/>
                <a:gd name="connsiteY0" fmla="*/ 0 h 484632"/>
                <a:gd name="connsiteX1" fmla="*/ 1992007 w 2234323"/>
                <a:gd name="connsiteY1" fmla="*/ 0 h 484632"/>
                <a:gd name="connsiteX2" fmla="*/ 2234323 w 2234323"/>
                <a:gd name="connsiteY2" fmla="*/ 242316 h 484632"/>
                <a:gd name="connsiteX3" fmla="*/ 1992007 w 2234323"/>
                <a:gd name="connsiteY3" fmla="*/ 484632 h 484632"/>
                <a:gd name="connsiteX4" fmla="*/ 0 w 2234323"/>
                <a:gd name="connsiteY4" fmla="*/ 231574 h 484632"/>
                <a:gd name="connsiteX5" fmla="*/ 271 w 2234323"/>
                <a:gd name="connsiteY5" fmla="*/ 0 h 484632"/>
                <a:gd name="connsiteX0" fmla="*/ 0 w 2234323"/>
                <a:gd name="connsiteY0" fmla="*/ 231589 h 484647"/>
                <a:gd name="connsiteX1" fmla="*/ 1992007 w 2234323"/>
                <a:gd name="connsiteY1" fmla="*/ 15 h 484647"/>
                <a:gd name="connsiteX2" fmla="*/ 2234323 w 2234323"/>
                <a:gd name="connsiteY2" fmla="*/ 242331 h 484647"/>
                <a:gd name="connsiteX3" fmla="*/ 1992007 w 2234323"/>
                <a:gd name="connsiteY3" fmla="*/ 484647 h 484647"/>
                <a:gd name="connsiteX4" fmla="*/ 0 w 2234323"/>
                <a:gd name="connsiteY4" fmla="*/ 231589 h 484647"/>
                <a:gd name="connsiteX0" fmla="*/ 0 w 2234323"/>
                <a:gd name="connsiteY0" fmla="*/ 231574 h 484632"/>
                <a:gd name="connsiteX1" fmla="*/ 1992007 w 2234323"/>
                <a:gd name="connsiteY1" fmla="*/ 0 h 484632"/>
                <a:gd name="connsiteX2" fmla="*/ 2234323 w 2234323"/>
                <a:gd name="connsiteY2" fmla="*/ 242316 h 484632"/>
                <a:gd name="connsiteX3" fmla="*/ 1992007 w 2234323"/>
                <a:gd name="connsiteY3" fmla="*/ 484632 h 484632"/>
                <a:gd name="connsiteX4" fmla="*/ 0 w 2234323"/>
                <a:gd name="connsiteY4" fmla="*/ 231574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4323" h="484632">
                  <a:moveTo>
                    <a:pt x="0" y="231574"/>
                  </a:moveTo>
                  <a:lnTo>
                    <a:pt x="1992007" y="0"/>
                  </a:lnTo>
                  <a:lnTo>
                    <a:pt x="2234323" y="242316"/>
                  </a:lnTo>
                  <a:lnTo>
                    <a:pt x="1992007" y="484632"/>
                  </a:lnTo>
                  <a:lnTo>
                    <a:pt x="0" y="23157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2254900" y="2425621"/>
              <a:ext cx="1397158" cy="139715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002014" y="1973255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02110" y="1973255"/>
            <a:ext cx="470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20518" y="80524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6/10</a:t>
            </a:r>
          </a:p>
        </p:txBody>
      </p:sp>
      <p:sp>
        <p:nvSpPr>
          <p:cNvPr id="45" name="Block Arc 44"/>
          <p:cNvSpPr/>
          <p:nvPr/>
        </p:nvSpPr>
        <p:spPr>
          <a:xfrm>
            <a:off x="3951367" y="1219198"/>
            <a:ext cx="1439449" cy="1439449"/>
          </a:xfrm>
          <a:prstGeom prst="blockArc">
            <a:avLst>
              <a:gd name="adj1" fmla="val 10800000"/>
              <a:gd name="adj2" fmla="val 21592642"/>
              <a:gd name="adj3" fmla="val 10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6" name="Block Arc 45"/>
          <p:cNvSpPr/>
          <p:nvPr/>
        </p:nvSpPr>
        <p:spPr>
          <a:xfrm>
            <a:off x="3952269" y="1219200"/>
            <a:ext cx="1439449" cy="1439449"/>
          </a:xfrm>
          <a:prstGeom prst="blockArc">
            <a:avLst>
              <a:gd name="adj1" fmla="val 10800000"/>
              <a:gd name="adj2" fmla="val 19709231"/>
              <a:gd name="adj3" fmla="val 1055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3883348" y="1936996"/>
            <a:ext cx="1575486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 rot="3474957">
            <a:off x="3972512" y="1242751"/>
            <a:ext cx="1397158" cy="1397158"/>
            <a:chOff x="2254900" y="2425621"/>
            <a:chExt cx="1397158" cy="1397158"/>
          </a:xfrm>
        </p:grpSpPr>
        <p:sp>
          <p:nvSpPr>
            <p:cNvPr id="49" name="Pentagon 35"/>
            <p:cNvSpPr/>
            <p:nvPr/>
          </p:nvSpPr>
          <p:spPr>
            <a:xfrm rot="5400000">
              <a:off x="2557553" y="2781643"/>
              <a:ext cx="791852" cy="118934"/>
            </a:xfrm>
            <a:custGeom>
              <a:avLst/>
              <a:gdLst>
                <a:gd name="connsiteX0" fmla="*/ 0 w 2234052"/>
                <a:gd name="connsiteY0" fmla="*/ 0 h 484632"/>
                <a:gd name="connsiteX1" fmla="*/ 1991736 w 2234052"/>
                <a:gd name="connsiteY1" fmla="*/ 0 h 484632"/>
                <a:gd name="connsiteX2" fmla="*/ 2234052 w 2234052"/>
                <a:gd name="connsiteY2" fmla="*/ 242316 h 484632"/>
                <a:gd name="connsiteX3" fmla="*/ 1991736 w 2234052"/>
                <a:gd name="connsiteY3" fmla="*/ 484632 h 484632"/>
                <a:gd name="connsiteX4" fmla="*/ 0 w 2234052"/>
                <a:gd name="connsiteY4" fmla="*/ 484632 h 484632"/>
                <a:gd name="connsiteX5" fmla="*/ 0 w 2234052"/>
                <a:gd name="connsiteY5" fmla="*/ 0 h 484632"/>
                <a:gd name="connsiteX0" fmla="*/ 271 w 2234323"/>
                <a:gd name="connsiteY0" fmla="*/ 0 h 484632"/>
                <a:gd name="connsiteX1" fmla="*/ 1992007 w 2234323"/>
                <a:gd name="connsiteY1" fmla="*/ 0 h 484632"/>
                <a:gd name="connsiteX2" fmla="*/ 2234323 w 2234323"/>
                <a:gd name="connsiteY2" fmla="*/ 242316 h 484632"/>
                <a:gd name="connsiteX3" fmla="*/ 1992007 w 2234323"/>
                <a:gd name="connsiteY3" fmla="*/ 484632 h 484632"/>
                <a:gd name="connsiteX4" fmla="*/ 271 w 2234323"/>
                <a:gd name="connsiteY4" fmla="*/ 484632 h 484632"/>
                <a:gd name="connsiteX5" fmla="*/ 0 w 2234323"/>
                <a:gd name="connsiteY5" fmla="*/ 231574 h 484632"/>
                <a:gd name="connsiteX6" fmla="*/ 271 w 2234323"/>
                <a:gd name="connsiteY6" fmla="*/ 0 h 484632"/>
                <a:gd name="connsiteX0" fmla="*/ 271 w 2234323"/>
                <a:gd name="connsiteY0" fmla="*/ 0 h 484632"/>
                <a:gd name="connsiteX1" fmla="*/ 1992007 w 2234323"/>
                <a:gd name="connsiteY1" fmla="*/ 0 h 484632"/>
                <a:gd name="connsiteX2" fmla="*/ 2234323 w 2234323"/>
                <a:gd name="connsiteY2" fmla="*/ 242316 h 484632"/>
                <a:gd name="connsiteX3" fmla="*/ 1992007 w 2234323"/>
                <a:gd name="connsiteY3" fmla="*/ 484632 h 484632"/>
                <a:gd name="connsiteX4" fmla="*/ 0 w 2234323"/>
                <a:gd name="connsiteY4" fmla="*/ 231574 h 484632"/>
                <a:gd name="connsiteX5" fmla="*/ 271 w 2234323"/>
                <a:gd name="connsiteY5" fmla="*/ 0 h 484632"/>
                <a:gd name="connsiteX0" fmla="*/ 0 w 2234323"/>
                <a:gd name="connsiteY0" fmla="*/ 231589 h 484647"/>
                <a:gd name="connsiteX1" fmla="*/ 1992007 w 2234323"/>
                <a:gd name="connsiteY1" fmla="*/ 15 h 484647"/>
                <a:gd name="connsiteX2" fmla="*/ 2234323 w 2234323"/>
                <a:gd name="connsiteY2" fmla="*/ 242331 h 484647"/>
                <a:gd name="connsiteX3" fmla="*/ 1992007 w 2234323"/>
                <a:gd name="connsiteY3" fmla="*/ 484647 h 484647"/>
                <a:gd name="connsiteX4" fmla="*/ 0 w 2234323"/>
                <a:gd name="connsiteY4" fmla="*/ 231589 h 484647"/>
                <a:gd name="connsiteX0" fmla="*/ 0 w 2234323"/>
                <a:gd name="connsiteY0" fmla="*/ 231574 h 484632"/>
                <a:gd name="connsiteX1" fmla="*/ 1992007 w 2234323"/>
                <a:gd name="connsiteY1" fmla="*/ 0 h 484632"/>
                <a:gd name="connsiteX2" fmla="*/ 2234323 w 2234323"/>
                <a:gd name="connsiteY2" fmla="*/ 242316 h 484632"/>
                <a:gd name="connsiteX3" fmla="*/ 1992007 w 2234323"/>
                <a:gd name="connsiteY3" fmla="*/ 484632 h 484632"/>
                <a:gd name="connsiteX4" fmla="*/ 0 w 2234323"/>
                <a:gd name="connsiteY4" fmla="*/ 231574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4323" h="484632">
                  <a:moveTo>
                    <a:pt x="0" y="231574"/>
                  </a:moveTo>
                  <a:lnTo>
                    <a:pt x="1992007" y="0"/>
                  </a:lnTo>
                  <a:lnTo>
                    <a:pt x="2234323" y="242316"/>
                  </a:lnTo>
                  <a:lnTo>
                    <a:pt x="1992007" y="484632"/>
                  </a:lnTo>
                  <a:lnTo>
                    <a:pt x="0" y="23157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/>
            <p:cNvSpPr/>
            <p:nvPr/>
          </p:nvSpPr>
          <p:spPr>
            <a:xfrm>
              <a:off x="2254900" y="2425621"/>
              <a:ext cx="1397158" cy="139715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787255" y="1973255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87351" y="1973255"/>
            <a:ext cx="470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274228" y="80524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8/10</a:t>
            </a:r>
          </a:p>
        </p:txBody>
      </p:sp>
      <p:graphicFrame>
        <p:nvGraphicFramePr>
          <p:cNvPr id="54" name="Chart 53"/>
          <p:cNvGraphicFramePr/>
          <p:nvPr>
            <p:extLst>
              <p:ext uri="{D42A27DB-BD31-4B8C-83A1-F6EECF244321}">
                <p14:modId xmlns:p14="http://schemas.microsoft.com/office/powerpoint/2010/main" val="3322421061"/>
              </p:ext>
            </p:extLst>
          </p:nvPr>
        </p:nvGraphicFramePr>
        <p:xfrm>
          <a:off x="2402092" y="2811295"/>
          <a:ext cx="3549648" cy="53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5" name="Chart 54"/>
          <p:cNvGraphicFramePr/>
          <p:nvPr>
            <p:extLst>
              <p:ext uri="{D42A27DB-BD31-4B8C-83A1-F6EECF244321}">
                <p14:modId xmlns:p14="http://schemas.microsoft.com/office/powerpoint/2010/main" val="3488814673"/>
              </p:ext>
            </p:extLst>
          </p:nvPr>
        </p:nvGraphicFramePr>
        <p:xfrm>
          <a:off x="2402092" y="3268495"/>
          <a:ext cx="3549648" cy="53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6" name="Chart 55"/>
          <p:cNvGraphicFramePr/>
          <p:nvPr>
            <p:extLst>
              <p:ext uri="{D42A27DB-BD31-4B8C-83A1-F6EECF244321}">
                <p14:modId xmlns:p14="http://schemas.microsoft.com/office/powerpoint/2010/main" val="314554302"/>
              </p:ext>
            </p:extLst>
          </p:nvPr>
        </p:nvGraphicFramePr>
        <p:xfrm>
          <a:off x="2402092" y="3725695"/>
          <a:ext cx="3549648" cy="53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203358" y="2934514"/>
            <a:ext cx="1252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03358" y="3391714"/>
            <a:ext cx="1252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Accessibility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03358" y="3848914"/>
            <a:ext cx="1252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867115" y="2942148"/>
            <a:ext cx="261730" cy="261730"/>
            <a:chOff x="10588626" y="4379913"/>
            <a:chExt cx="3549649" cy="3549650"/>
          </a:xfrm>
          <a:solidFill>
            <a:schemeClr val="bg1">
              <a:alpha val="53000"/>
            </a:schemeClr>
          </a:solidFill>
        </p:grpSpPr>
        <p:sp>
          <p:nvSpPr>
            <p:cNvPr id="66" name="Freeform 6"/>
            <p:cNvSpPr>
              <a:spLocks noEditPoints="1"/>
            </p:cNvSpPr>
            <p:nvPr/>
          </p:nvSpPr>
          <p:spPr bwMode="auto">
            <a:xfrm>
              <a:off x="10588626" y="5578475"/>
              <a:ext cx="2351087" cy="2351088"/>
            </a:xfrm>
            <a:custGeom>
              <a:avLst/>
              <a:gdLst>
                <a:gd name="T0" fmla="*/ 894 w 2962"/>
                <a:gd name="T1" fmla="*/ 561 h 2962"/>
                <a:gd name="T2" fmla="*/ 648 w 2962"/>
                <a:gd name="T3" fmla="*/ 832 h 2962"/>
                <a:gd name="T4" fmla="*/ 452 w 2962"/>
                <a:gd name="T5" fmla="*/ 897 h 2962"/>
                <a:gd name="T6" fmla="*/ 396 w 2962"/>
                <a:gd name="T7" fmla="*/ 1215 h 2962"/>
                <a:gd name="T8" fmla="*/ 426 w 2962"/>
                <a:gd name="T9" fmla="*/ 1525 h 2962"/>
                <a:gd name="T10" fmla="*/ 372 w 2962"/>
                <a:gd name="T11" fmla="*/ 1774 h 2962"/>
                <a:gd name="T12" fmla="*/ 488 w 2962"/>
                <a:gd name="T13" fmla="*/ 2058 h 2962"/>
                <a:gd name="T14" fmla="*/ 704 w 2962"/>
                <a:gd name="T15" fmla="*/ 2196 h 2962"/>
                <a:gd name="T16" fmla="*/ 902 w 2962"/>
                <a:gd name="T17" fmla="*/ 2437 h 2962"/>
                <a:gd name="T18" fmla="*/ 1126 w 2962"/>
                <a:gd name="T19" fmla="*/ 2691 h 2962"/>
                <a:gd name="T20" fmla="*/ 1315 w 2962"/>
                <a:gd name="T21" fmla="*/ 2528 h 2962"/>
                <a:gd name="T22" fmla="*/ 1683 w 2962"/>
                <a:gd name="T23" fmla="*/ 2534 h 2962"/>
                <a:gd name="T24" fmla="*/ 2105 w 2962"/>
                <a:gd name="T25" fmla="*/ 2665 h 2962"/>
                <a:gd name="T26" fmla="*/ 2082 w 2962"/>
                <a:gd name="T27" fmla="*/ 2369 h 2962"/>
                <a:gd name="T28" fmla="*/ 2338 w 2962"/>
                <a:gd name="T29" fmla="*/ 2103 h 2962"/>
                <a:gd name="T30" fmla="*/ 2664 w 2962"/>
                <a:gd name="T31" fmla="*/ 2105 h 2962"/>
                <a:gd name="T32" fmla="*/ 2534 w 2962"/>
                <a:gd name="T33" fmla="*/ 1683 h 2962"/>
                <a:gd name="T34" fmla="*/ 2527 w 2962"/>
                <a:gd name="T35" fmla="*/ 1314 h 2962"/>
                <a:gd name="T36" fmla="*/ 2759 w 2962"/>
                <a:gd name="T37" fmla="*/ 1086 h 2962"/>
                <a:gd name="T38" fmla="*/ 2368 w 2962"/>
                <a:gd name="T39" fmla="*/ 880 h 2962"/>
                <a:gd name="T40" fmla="*/ 2104 w 2962"/>
                <a:gd name="T41" fmla="*/ 623 h 2962"/>
                <a:gd name="T42" fmla="*/ 2105 w 2962"/>
                <a:gd name="T43" fmla="*/ 297 h 2962"/>
                <a:gd name="T44" fmla="*/ 1683 w 2962"/>
                <a:gd name="T45" fmla="*/ 429 h 2962"/>
                <a:gd name="T46" fmla="*/ 1314 w 2962"/>
                <a:gd name="T47" fmla="*/ 435 h 2962"/>
                <a:gd name="T48" fmla="*/ 1086 w 2962"/>
                <a:gd name="T49" fmla="*/ 204 h 2962"/>
                <a:gd name="T50" fmla="*/ 2248 w 2962"/>
                <a:gd name="T51" fmla="*/ 154 h 2962"/>
                <a:gd name="T52" fmla="*/ 2302 w 2962"/>
                <a:gd name="T53" fmla="*/ 335 h 2962"/>
                <a:gd name="T54" fmla="*/ 2546 w 2962"/>
                <a:gd name="T55" fmla="*/ 680 h 2962"/>
                <a:gd name="T56" fmla="*/ 2784 w 2962"/>
                <a:gd name="T57" fmla="*/ 692 h 2962"/>
                <a:gd name="T58" fmla="*/ 2957 w 2962"/>
                <a:gd name="T59" fmla="*/ 1051 h 2962"/>
                <a:gd name="T60" fmla="*/ 2899 w 2962"/>
                <a:gd name="T61" fmla="*/ 1231 h 2962"/>
                <a:gd name="T62" fmla="*/ 2872 w 2962"/>
                <a:gd name="T63" fmla="*/ 1710 h 2962"/>
                <a:gd name="T64" fmla="*/ 2962 w 2962"/>
                <a:gd name="T65" fmla="*/ 1877 h 2962"/>
                <a:gd name="T66" fmla="*/ 2784 w 2962"/>
                <a:gd name="T67" fmla="*/ 2270 h 2962"/>
                <a:gd name="T68" fmla="*/ 2546 w 2962"/>
                <a:gd name="T69" fmla="*/ 2282 h 2962"/>
                <a:gd name="T70" fmla="*/ 2302 w 2962"/>
                <a:gd name="T71" fmla="*/ 2627 h 2962"/>
                <a:gd name="T72" fmla="*/ 2248 w 2962"/>
                <a:gd name="T73" fmla="*/ 2809 h 2962"/>
                <a:gd name="T74" fmla="*/ 1844 w 2962"/>
                <a:gd name="T75" fmla="*/ 2961 h 2962"/>
                <a:gd name="T76" fmla="*/ 1626 w 2962"/>
                <a:gd name="T77" fmla="*/ 2729 h 2962"/>
                <a:gd name="T78" fmla="*/ 1232 w 2962"/>
                <a:gd name="T79" fmla="*/ 2898 h 2962"/>
                <a:gd name="T80" fmla="*/ 1054 w 2962"/>
                <a:gd name="T81" fmla="*/ 2958 h 2962"/>
                <a:gd name="T82" fmla="*/ 676 w 2962"/>
                <a:gd name="T83" fmla="*/ 2756 h 2962"/>
                <a:gd name="T84" fmla="*/ 701 w 2962"/>
                <a:gd name="T85" fmla="*/ 2465 h 2962"/>
                <a:gd name="T86" fmla="*/ 301 w 2962"/>
                <a:gd name="T87" fmla="*/ 2306 h 2962"/>
                <a:gd name="T88" fmla="*/ 133 w 2962"/>
                <a:gd name="T89" fmla="*/ 2221 h 2962"/>
                <a:gd name="T90" fmla="*/ 9 w 2962"/>
                <a:gd name="T91" fmla="*/ 1814 h 2962"/>
                <a:gd name="T92" fmla="*/ 226 w 2962"/>
                <a:gd name="T93" fmla="*/ 1530 h 2962"/>
                <a:gd name="T94" fmla="*/ 23 w 2962"/>
                <a:gd name="T95" fmla="*/ 1180 h 2962"/>
                <a:gd name="T96" fmla="*/ 116 w 2962"/>
                <a:gd name="T97" fmla="*/ 771 h 2962"/>
                <a:gd name="T98" fmla="*/ 268 w 2962"/>
                <a:gd name="T99" fmla="*/ 656 h 2962"/>
                <a:gd name="T100" fmla="*/ 628 w 2962"/>
                <a:gd name="T101" fmla="*/ 559 h 2962"/>
                <a:gd name="T102" fmla="*/ 663 w 2962"/>
                <a:gd name="T103" fmla="*/ 236 h 2962"/>
                <a:gd name="T104" fmla="*/ 1019 w 2962"/>
                <a:gd name="T105" fmla="*/ 14 h 2962"/>
                <a:gd name="T106" fmla="*/ 1206 w 2962"/>
                <a:gd name="T107" fmla="*/ 41 h 2962"/>
                <a:gd name="T108" fmla="*/ 1626 w 2962"/>
                <a:gd name="T109" fmla="*/ 234 h 2962"/>
                <a:gd name="T110" fmla="*/ 1844 w 2962"/>
                <a:gd name="T111" fmla="*/ 2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62" h="2962">
                  <a:moveTo>
                    <a:pt x="1086" y="204"/>
                  </a:moveTo>
                  <a:lnTo>
                    <a:pt x="858" y="297"/>
                  </a:lnTo>
                  <a:lnTo>
                    <a:pt x="897" y="452"/>
                  </a:lnTo>
                  <a:lnTo>
                    <a:pt x="904" y="489"/>
                  </a:lnTo>
                  <a:lnTo>
                    <a:pt x="902" y="526"/>
                  </a:lnTo>
                  <a:lnTo>
                    <a:pt x="894" y="561"/>
                  </a:lnTo>
                  <a:lnTo>
                    <a:pt x="879" y="593"/>
                  </a:lnTo>
                  <a:lnTo>
                    <a:pt x="859" y="623"/>
                  </a:lnTo>
                  <a:lnTo>
                    <a:pt x="832" y="649"/>
                  </a:lnTo>
                  <a:lnTo>
                    <a:pt x="765" y="705"/>
                  </a:lnTo>
                  <a:lnTo>
                    <a:pt x="704" y="766"/>
                  </a:lnTo>
                  <a:lnTo>
                    <a:pt x="648" y="832"/>
                  </a:lnTo>
                  <a:lnTo>
                    <a:pt x="623" y="859"/>
                  </a:lnTo>
                  <a:lnTo>
                    <a:pt x="593" y="880"/>
                  </a:lnTo>
                  <a:lnTo>
                    <a:pt x="560" y="895"/>
                  </a:lnTo>
                  <a:lnTo>
                    <a:pt x="525" y="903"/>
                  </a:lnTo>
                  <a:lnTo>
                    <a:pt x="488" y="904"/>
                  </a:lnTo>
                  <a:lnTo>
                    <a:pt x="452" y="897"/>
                  </a:lnTo>
                  <a:lnTo>
                    <a:pt x="374" y="877"/>
                  </a:lnTo>
                  <a:lnTo>
                    <a:pt x="297" y="858"/>
                  </a:lnTo>
                  <a:lnTo>
                    <a:pt x="203" y="1086"/>
                  </a:lnTo>
                  <a:lnTo>
                    <a:pt x="340" y="1166"/>
                  </a:lnTo>
                  <a:lnTo>
                    <a:pt x="372" y="1188"/>
                  </a:lnTo>
                  <a:lnTo>
                    <a:pt x="396" y="1215"/>
                  </a:lnTo>
                  <a:lnTo>
                    <a:pt x="415" y="1245"/>
                  </a:lnTo>
                  <a:lnTo>
                    <a:pt x="429" y="1279"/>
                  </a:lnTo>
                  <a:lnTo>
                    <a:pt x="434" y="1314"/>
                  </a:lnTo>
                  <a:lnTo>
                    <a:pt x="434" y="1352"/>
                  </a:lnTo>
                  <a:lnTo>
                    <a:pt x="426" y="1438"/>
                  </a:lnTo>
                  <a:lnTo>
                    <a:pt x="426" y="1525"/>
                  </a:lnTo>
                  <a:lnTo>
                    <a:pt x="434" y="1610"/>
                  </a:lnTo>
                  <a:lnTo>
                    <a:pt x="434" y="1648"/>
                  </a:lnTo>
                  <a:lnTo>
                    <a:pt x="429" y="1683"/>
                  </a:lnTo>
                  <a:lnTo>
                    <a:pt x="415" y="1717"/>
                  </a:lnTo>
                  <a:lnTo>
                    <a:pt x="396" y="1747"/>
                  </a:lnTo>
                  <a:lnTo>
                    <a:pt x="372" y="1774"/>
                  </a:lnTo>
                  <a:lnTo>
                    <a:pt x="340" y="1796"/>
                  </a:lnTo>
                  <a:lnTo>
                    <a:pt x="203" y="1877"/>
                  </a:lnTo>
                  <a:lnTo>
                    <a:pt x="297" y="2105"/>
                  </a:lnTo>
                  <a:lnTo>
                    <a:pt x="374" y="2085"/>
                  </a:lnTo>
                  <a:lnTo>
                    <a:pt x="452" y="2065"/>
                  </a:lnTo>
                  <a:lnTo>
                    <a:pt x="488" y="2058"/>
                  </a:lnTo>
                  <a:lnTo>
                    <a:pt x="525" y="2059"/>
                  </a:lnTo>
                  <a:lnTo>
                    <a:pt x="560" y="2067"/>
                  </a:lnTo>
                  <a:lnTo>
                    <a:pt x="593" y="2082"/>
                  </a:lnTo>
                  <a:lnTo>
                    <a:pt x="623" y="2103"/>
                  </a:lnTo>
                  <a:lnTo>
                    <a:pt x="648" y="2130"/>
                  </a:lnTo>
                  <a:lnTo>
                    <a:pt x="704" y="2196"/>
                  </a:lnTo>
                  <a:lnTo>
                    <a:pt x="765" y="2258"/>
                  </a:lnTo>
                  <a:lnTo>
                    <a:pt x="832" y="2313"/>
                  </a:lnTo>
                  <a:lnTo>
                    <a:pt x="859" y="2339"/>
                  </a:lnTo>
                  <a:lnTo>
                    <a:pt x="879" y="2369"/>
                  </a:lnTo>
                  <a:lnTo>
                    <a:pt x="894" y="2401"/>
                  </a:lnTo>
                  <a:lnTo>
                    <a:pt x="902" y="2437"/>
                  </a:lnTo>
                  <a:lnTo>
                    <a:pt x="904" y="2473"/>
                  </a:lnTo>
                  <a:lnTo>
                    <a:pt x="897" y="2510"/>
                  </a:lnTo>
                  <a:lnTo>
                    <a:pt x="877" y="2587"/>
                  </a:lnTo>
                  <a:lnTo>
                    <a:pt x="858" y="2665"/>
                  </a:lnTo>
                  <a:lnTo>
                    <a:pt x="1086" y="2758"/>
                  </a:lnTo>
                  <a:lnTo>
                    <a:pt x="1126" y="2691"/>
                  </a:lnTo>
                  <a:lnTo>
                    <a:pt x="1166" y="2621"/>
                  </a:lnTo>
                  <a:lnTo>
                    <a:pt x="1187" y="2591"/>
                  </a:lnTo>
                  <a:lnTo>
                    <a:pt x="1215" y="2566"/>
                  </a:lnTo>
                  <a:lnTo>
                    <a:pt x="1244" y="2547"/>
                  </a:lnTo>
                  <a:lnTo>
                    <a:pt x="1278" y="2534"/>
                  </a:lnTo>
                  <a:lnTo>
                    <a:pt x="1315" y="2528"/>
                  </a:lnTo>
                  <a:lnTo>
                    <a:pt x="1352" y="2529"/>
                  </a:lnTo>
                  <a:lnTo>
                    <a:pt x="1437" y="2536"/>
                  </a:lnTo>
                  <a:lnTo>
                    <a:pt x="1524" y="2536"/>
                  </a:lnTo>
                  <a:lnTo>
                    <a:pt x="1611" y="2529"/>
                  </a:lnTo>
                  <a:lnTo>
                    <a:pt x="1648" y="2528"/>
                  </a:lnTo>
                  <a:lnTo>
                    <a:pt x="1683" y="2534"/>
                  </a:lnTo>
                  <a:lnTo>
                    <a:pt x="1717" y="2547"/>
                  </a:lnTo>
                  <a:lnTo>
                    <a:pt x="1748" y="2566"/>
                  </a:lnTo>
                  <a:lnTo>
                    <a:pt x="1774" y="2591"/>
                  </a:lnTo>
                  <a:lnTo>
                    <a:pt x="1796" y="2621"/>
                  </a:lnTo>
                  <a:lnTo>
                    <a:pt x="1877" y="2758"/>
                  </a:lnTo>
                  <a:lnTo>
                    <a:pt x="2105" y="2665"/>
                  </a:lnTo>
                  <a:lnTo>
                    <a:pt x="2085" y="2587"/>
                  </a:lnTo>
                  <a:lnTo>
                    <a:pt x="2064" y="2510"/>
                  </a:lnTo>
                  <a:lnTo>
                    <a:pt x="2059" y="2473"/>
                  </a:lnTo>
                  <a:lnTo>
                    <a:pt x="2059" y="2437"/>
                  </a:lnTo>
                  <a:lnTo>
                    <a:pt x="2067" y="2401"/>
                  </a:lnTo>
                  <a:lnTo>
                    <a:pt x="2082" y="2369"/>
                  </a:lnTo>
                  <a:lnTo>
                    <a:pt x="2104" y="2339"/>
                  </a:lnTo>
                  <a:lnTo>
                    <a:pt x="2129" y="2313"/>
                  </a:lnTo>
                  <a:lnTo>
                    <a:pt x="2196" y="2258"/>
                  </a:lnTo>
                  <a:lnTo>
                    <a:pt x="2257" y="2196"/>
                  </a:lnTo>
                  <a:lnTo>
                    <a:pt x="2313" y="2130"/>
                  </a:lnTo>
                  <a:lnTo>
                    <a:pt x="2338" y="2103"/>
                  </a:lnTo>
                  <a:lnTo>
                    <a:pt x="2368" y="2082"/>
                  </a:lnTo>
                  <a:lnTo>
                    <a:pt x="2401" y="2067"/>
                  </a:lnTo>
                  <a:lnTo>
                    <a:pt x="2436" y="2059"/>
                  </a:lnTo>
                  <a:lnTo>
                    <a:pt x="2473" y="2058"/>
                  </a:lnTo>
                  <a:lnTo>
                    <a:pt x="2510" y="2065"/>
                  </a:lnTo>
                  <a:lnTo>
                    <a:pt x="2664" y="2105"/>
                  </a:lnTo>
                  <a:lnTo>
                    <a:pt x="2759" y="1876"/>
                  </a:lnTo>
                  <a:lnTo>
                    <a:pt x="2621" y="1796"/>
                  </a:lnTo>
                  <a:lnTo>
                    <a:pt x="2591" y="1774"/>
                  </a:lnTo>
                  <a:lnTo>
                    <a:pt x="2565" y="1747"/>
                  </a:lnTo>
                  <a:lnTo>
                    <a:pt x="2546" y="1717"/>
                  </a:lnTo>
                  <a:lnTo>
                    <a:pt x="2534" y="1683"/>
                  </a:lnTo>
                  <a:lnTo>
                    <a:pt x="2527" y="1648"/>
                  </a:lnTo>
                  <a:lnTo>
                    <a:pt x="2529" y="1610"/>
                  </a:lnTo>
                  <a:lnTo>
                    <a:pt x="2535" y="1525"/>
                  </a:lnTo>
                  <a:lnTo>
                    <a:pt x="2535" y="1438"/>
                  </a:lnTo>
                  <a:lnTo>
                    <a:pt x="2529" y="1352"/>
                  </a:lnTo>
                  <a:lnTo>
                    <a:pt x="2527" y="1314"/>
                  </a:lnTo>
                  <a:lnTo>
                    <a:pt x="2534" y="1279"/>
                  </a:lnTo>
                  <a:lnTo>
                    <a:pt x="2546" y="1245"/>
                  </a:lnTo>
                  <a:lnTo>
                    <a:pt x="2565" y="1215"/>
                  </a:lnTo>
                  <a:lnTo>
                    <a:pt x="2591" y="1188"/>
                  </a:lnTo>
                  <a:lnTo>
                    <a:pt x="2621" y="1166"/>
                  </a:lnTo>
                  <a:lnTo>
                    <a:pt x="2759" y="1086"/>
                  </a:lnTo>
                  <a:lnTo>
                    <a:pt x="2664" y="857"/>
                  </a:lnTo>
                  <a:lnTo>
                    <a:pt x="2510" y="897"/>
                  </a:lnTo>
                  <a:lnTo>
                    <a:pt x="2473" y="904"/>
                  </a:lnTo>
                  <a:lnTo>
                    <a:pt x="2436" y="903"/>
                  </a:lnTo>
                  <a:lnTo>
                    <a:pt x="2401" y="895"/>
                  </a:lnTo>
                  <a:lnTo>
                    <a:pt x="2368" y="880"/>
                  </a:lnTo>
                  <a:lnTo>
                    <a:pt x="2338" y="859"/>
                  </a:lnTo>
                  <a:lnTo>
                    <a:pt x="2313" y="832"/>
                  </a:lnTo>
                  <a:lnTo>
                    <a:pt x="2257" y="766"/>
                  </a:lnTo>
                  <a:lnTo>
                    <a:pt x="2196" y="705"/>
                  </a:lnTo>
                  <a:lnTo>
                    <a:pt x="2129" y="649"/>
                  </a:lnTo>
                  <a:lnTo>
                    <a:pt x="2104" y="623"/>
                  </a:lnTo>
                  <a:lnTo>
                    <a:pt x="2082" y="593"/>
                  </a:lnTo>
                  <a:lnTo>
                    <a:pt x="2067" y="561"/>
                  </a:lnTo>
                  <a:lnTo>
                    <a:pt x="2059" y="526"/>
                  </a:lnTo>
                  <a:lnTo>
                    <a:pt x="2059" y="489"/>
                  </a:lnTo>
                  <a:lnTo>
                    <a:pt x="2064" y="452"/>
                  </a:lnTo>
                  <a:lnTo>
                    <a:pt x="2105" y="297"/>
                  </a:lnTo>
                  <a:lnTo>
                    <a:pt x="1877" y="204"/>
                  </a:lnTo>
                  <a:lnTo>
                    <a:pt x="1796" y="341"/>
                  </a:lnTo>
                  <a:lnTo>
                    <a:pt x="1774" y="371"/>
                  </a:lnTo>
                  <a:lnTo>
                    <a:pt x="1748" y="397"/>
                  </a:lnTo>
                  <a:lnTo>
                    <a:pt x="1717" y="416"/>
                  </a:lnTo>
                  <a:lnTo>
                    <a:pt x="1683" y="429"/>
                  </a:lnTo>
                  <a:lnTo>
                    <a:pt x="1648" y="435"/>
                  </a:lnTo>
                  <a:lnTo>
                    <a:pt x="1611" y="433"/>
                  </a:lnTo>
                  <a:lnTo>
                    <a:pt x="1524" y="426"/>
                  </a:lnTo>
                  <a:lnTo>
                    <a:pt x="1437" y="426"/>
                  </a:lnTo>
                  <a:lnTo>
                    <a:pt x="1352" y="433"/>
                  </a:lnTo>
                  <a:lnTo>
                    <a:pt x="1314" y="435"/>
                  </a:lnTo>
                  <a:lnTo>
                    <a:pt x="1278" y="428"/>
                  </a:lnTo>
                  <a:lnTo>
                    <a:pt x="1244" y="416"/>
                  </a:lnTo>
                  <a:lnTo>
                    <a:pt x="1215" y="397"/>
                  </a:lnTo>
                  <a:lnTo>
                    <a:pt x="1187" y="371"/>
                  </a:lnTo>
                  <a:lnTo>
                    <a:pt x="1166" y="341"/>
                  </a:lnTo>
                  <a:lnTo>
                    <a:pt x="1086" y="204"/>
                  </a:lnTo>
                  <a:close/>
                  <a:moveTo>
                    <a:pt x="1877" y="0"/>
                  </a:moveTo>
                  <a:lnTo>
                    <a:pt x="1911" y="4"/>
                  </a:lnTo>
                  <a:lnTo>
                    <a:pt x="1943" y="14"/>
                  </a:lnTo>
                  <a:lnTo>
                    <a:pt x="2192" y="117"/>
                  </a:lnTo>
                  <a:lnTo>
                    <a:pt x="2222" y="133"/>
                  </a:lnTo>
                  <a:lnTo>
                    <a:pt x="2248" y="154"/>
                  </a:lnTo>
                  <a:lnTo>
                    <a:pt x="2269" y="178"/>
                  </a:lnTo>
                  <a:lnTo>
                    <a:pt x="2287" y="207"/>
                  </a:lnTo>
                  <a:lnTo>
                    <a:pt x="2299" y="236"/>
                  </a:lnTo>
                  <a:lnTo>
                    <a:pt x="2306" y="269"/>
                  </a:lnTo>
                  <a:lnTo>
                    <a:pt x="2307" y="302"/>
                  </a:lnTo>
                  <a:lnTo>
                    <a:pt x="2302" y="335"/>
                  </a:lnTo>
                  <a:lnTo>
                    <a:pt x="2281" y="416"/>
                  </a:lnTo>
                  <a:lnTo>
                    <a:pt x="2260" y="497"/>
                  </a:lnTo>
                  <a:lnTo>
                    <a:pt x="2333" y="559"/>
                  </a:lnTo>
                  <a:lnTo>
                    <a:pt x="2402" y="629"/>
                  </a:lnTo>
                  <a:lnTo>
                    <a:pt x="2466" y="702"/>
                  </a:lnTo>
                  <a:lnTo>
                    <a:pt x="2546" y="680"/>
                  </a:lnTo>
                  <a:lnTo>
                    <a:pt x="2626" y="660"/>
                  </a:lnTo>
                  <a:lnTo>
                    <a:pt x="2660" y="656"/>
                  </a:lnTo>
                  <a:lnTo>
                    <a:pt x="2694" y="656"/>
                  </a:lnTo>
                  <a:lnTo>
                    <a:pt x="2725" y="663"/>
                  </a:lnTo>
                  <a:lnTo>
                    <a:pt x="2757" y="675"/>
                  </a:lnTo>
                  <a:lnTo>
                    <a:pt x="2784" y="692"/>
                  </a:lnTo>
                  <a:lnTo>
                    <a:pt x="2808" y="714"/>
                  </a:lnTo>
                  <a:lnTo>
                    <a:pt x="2829" y="741"/>
                  </a:lnTo>
                  <a:lnTo>
                    <a:pt x="2845" y="771"/>
                  </a:lnTo>
                  <a:lnTo>
                    <a:pt x="2948" y="1020"/>
                  </a:lnTo>
                  <a:lnTo>
                    <a:pt x="2948" y="1020"/>
                  </a:lnTo>
                  <a:lnTo>
                    <a:pt x="2957" y="1051"/>
                  </a:lnTo>
                  <a:lnTo>
                    <a:pt x="2962" y="1085"/>
                  </a:lnTo>
                  <a:lnTo>
                    <a:pt x="2960" y="1117"/>
                  </a:lnTo>
                  <a:lnTo>
                    <a:pt x="2952" y="1150"/>
                  </a:lnTo>
                  <a:lnTo>
                    <a:pt x="2940" y="1180"/>
                  </a:lnTo>
                  <a:lnTo>
                    <a:pt x="2921" y="1207"/>
                  </a:lnTo>
                  <a:lnTo>
                    <a:pt x="2899" y="1231"/>
                  </a:lnTo>
                  <a:lnTo>
                    <a:pt x="2872" y="1252"/>
                  </a:lnTo>
                  <a:lnTo>
                    <a:pt x="2728" y="1336"/>
                  </a:lnTo>
                  <a:lnTo>
                    <a:pt x="2735" y="1432"/>
                  </a:lnTo>
                  <a:lnTo>
                    <a:pt x="2735" y="1530"/>
                  </a:lnTo>
                  <a:lnTo>
                    <a:pt x="2728" y="1626"/>
                  </a:lnTo>
                  <a:lnTo>
                    <a:pt x="2872" y="1710"/>
                  </a:lnTo>
                  <a:lnTo>
                    <a:pt x="2899" y="1731"/>
                  </a:lnTo>
                  <a:lnTo>
                    <a:pt x="2921" y="1755"/>
                  </a:lnTo>
                  <a:lnTo>
                    <a:pt x="2940" y="1782"/>
                  </a:lnTo>
                  <a:lnTo>
                    <a:pt x="2952" y="1814"/>
                  </a:lnTo>
                  <a:lnTo>
                    <a:pt x="2960" y="1845"/>
                  </a:lnTo>
                  <a:lnTo>
                    <a:pt x="2962" y="1877"/>
                  </a:lnTo>
                  <a:lnTo>
                    <a:pt x="2957" y="1911"/>
                  </a:lnTo>
                  <a:lnTo>
                    <a:pt x="2948" y="1944"/>
                  </a:lnTo>
                  <a:lnTo>
                    <a:pt x="2845" y="2191"/>
                  </a:lnTo>
                  <a:lnTo>
                    <a:pt x="2829" y="2221"/>
                  </a:lnTo>
                  <a:lnTo>
                    <a:pt x="2808" y="2248"/>
                  </a:lnTo>
                  <a:lnTo>
                    <a:pt x="2784" y="2270"/>
                  </a:lnTo>
                  <a:lnTo>
                    <a:pt x="2757" y="2287"/>
                  </a:lnTo>
                  <a:lnTo>
                    <a:pt x="2725" y="2300"/>
                  </a:lnTo>
                  <a:lnTo>
                    <a:pt x="2694" y="2306"/>
                  </a:lnTo>
                  <a:lnTo>
                    <a:pt x="2660" y="2306"/>
                  </a:lnTo>
                  <a:lnTo>
                    <a:pt x="2626" y="2302"/>
                  </a:lnTo>
                  <a:lnTo>
                    <a:pt x="2546" y="2282"/>
                  </a:lnTo>
                  <a:lnTo>
                    <a:pt x="2466" y="2260"/>
                  </a:lnTo>
                  <a:lnTo>
                    <a:pt x="2402" y="2334"/>
                  </a:lnTo>
                  <a:lnTo>
                    <a:pt x="2333" y="2403"/>
                  </a:lnTo>
                  <a:lnTo>
                    <a:pt x="2260" y="2465"/>
                  </a:lnTo>
                  <a:lnTo>
                    <a:pt x="2281" y="2547"/>
                  </a:lnTo>
                  <a:lnTo>
                    <a:pt x="2302" y="2627"/>
                  </a:lnTo>
                  <a:lnTo>
                    <a:pt x="2307" y="2661"/>
                  </a:lnTo>
                  <a:lnTo>
                    <a:pt x="2306" y="2693"/>
                  </a:lnTo>
                  <a:lnTo>
                    <a:pt x="2299" y="2726"/>
                  </a:lnTo>
                  <a:lnTo>
                    <a:pt x="2287" y="2756"/>
                  </a:lnTo>
                  <a:lnTo>
                    <a:pt x="2269" y="2784"/>
                  </a:lnTo>
                  <a:lnTo>
                    <a:pt x="2248" y="2809"/>
                  </a:lnTo>
                  <a:lnTo>
                    <a:pt x="2222" y="2829"/>
                  </a:lnTo>
                  <a:lnTo>
                    <a:pt x="2192" y="2845"/>
                  </a:lnTo>
                  <a:lnTo>
                    <a:pt x="1943" y="2948"/>
                  </a:lnTo>
                  <a:lnTo>
                    <a:pt x="1911" y="2958"/>
                  </a:lnTo>
                  <a:lnTo>
                    <a:pt x="1877" y="2962"/>
                  </a:lnTo>
                  <a:lnTo>
                    <a:pt x="1844" y="2961"/>
                  </a:lnTo>
                  <a:lnTo>
                    <a:pt x="1813" y="2952"/>
                  </a:lnTo>
                  <a:lnTo>
                    <a:pt x="1783" y="2940"/>
                  </a:lnTo>
                  <a:lnTo>
                    <a:pt x="1755" y="2921"/>
                  </a:lnTo>
                  <a:lnTo>
                    <a:pt x="1730" y="2900"/>
                  </a:lnTo>
                  <a:lnTo>
                    <a:pt x="1711" y="2871"/>
                  </a:lnTo>
                  <a:lnTo>
                    <a:pt x="1626" y="2729"/>
                  </a:lnTo>
                  <a:lnTo>
                    <a:pt x="1529" y="2735"/>
                  </a:lnTo>
                  <a:lnTo>
                    <a:pt x="1432" y="2735"/>
                  </a:lnTo>
                  <a:lnTo>
                    <a:pt x="1335" y="2729"/>
                  </a:lnTo>
                  <a:lnTo>
                    <a:pt x="1293" y="2800"/>
                  </a:lnTo>
                  <a:lnTo>
                    <a:pt x="1251" y="2871"/>
                  </a:lnTo>
                  <a:lnTo>
                    <a:pt x="1232" y="2898"/>
                  </a:lnTo>
                  <a:lnTo>
                    <a:pt x="1208" y="2920"/>
                  </a:lnTo>
                  <a:lnTo>
                    <a:pt x="1182" y="2939"/>
                  </a:lnTo>
                  <a:lnTo>
                    <a:pt x="1152" y="2951"/>
                  </a:lnTo>
                  <a:lnTo>
                    <a:pt x="1122" y="2959"/>
                  </a:lnTo>
                  <a:lnTo>
                    <a:pt x="1090" y="2962"/>
                  </a:lnTo>
                  <a:lnTo>
                    <a:pt x="1054" y="2958"/>
                  </a:lnTo>
                  <a:lnTo>
                    <a:pt x="1019" y="2948"/>
                  </a:lnTo>
                  <a:lnTo>
                    <a:pt x="771" y="2845"/>
                  </a:lnTo>
                  <a:lnTo>
                    <a:pt x="741" y="2829"/>
                  </a:lnTo>
                  <a:lnTo>
                    <a:pt x="714" y="2809"/>
                  </a:lnTo>
                  <a:lnTo>
                    <a:pt x="692" y="2784"/>
                  </a:lnTo>
                  <a:lnTo>
                    <a:pt x="676" y="2756"/>
                  </a:lnTo>
                  <a:lnTo>
                    <a:pt x="663" y="2726"/>
                  </a:lnTo>
                  <a:lnTo>
                    <a:pt x="657" y="2693"/>
                  </a:lnTo>
                  <a:lnTo>
                    <a:pt x="655" y="2661"/>
                  </a:lnTo>
                  <a:lnTo>
                    <a:pt x="661" y="2627"/>
                  </a:lnTo>
                  <a:lnTo>
                    <a:pt x="681" y="2547"/>
                  </a:lnTo>
                  <a:lnTo>
                    <a:pt x="701" y="2465"/>
                  </a:lnTo>
                  <a:lnTo>
                    <a:pt x="628" y="2403"/>
                  </a:lnTo>
                  <a:lnTo>
                    <a:pt x="559" y="2334"/>
                  </a:lnTo>
                  <a:lnTo>
                    <a:pt x="496" y="2260"/>
                  </a:lnTo>
                  <a:lnTo>
                    <a:pt x="415" y="2282"/>
                  </a:lnTo>
                  <a:lnTo>
                    <a:pt x="335" y="2302"/>
                  </a:lnTo>
                  <a:lnTo>
                    <a:pt x="301" y="2306"/>
                  </a:lnTo>
                  <a:lnTo>
                    <a:pt x="268" y="2306"/>
                  </a:lnTo>
                  <a:lnTo>
                    <a:pt x="236" y="2300"/>
                  </a:lnTo>
                  <a:lnTo>
                    <a:pt x="206" y="2287"/>
                  </a:lnTo>
                  <a:lnTo>
                    <a:pt x="177" y="2270"/>
                  </a:lnTo>
                  <a:lnTo>
                    <a:pt x="153" y="2248"/>
                  </a:lnTo>
                  <a:lnTo>
                    <a:pt x="133" y="2221"/>
                  </a:lnTo>
                  <a:lnTo>
                    <a:pt x="116" y="2191"/>
                  </a:lnTo>
                  <a:lnTo>
                    <a:pt x="15" y="1944"/>
                  </a:lnTo>
                  <a:lnTo>
                    <a:pt x="4" y="1911"/>
                  </a:lnTo>
                  <a:lnTo>
                    <a:pt x="0" y="1877"/>
                  </a:lnTo>
                  <a:lnTo>
                    <a:pt x="2" y="1845"/>
                  </a:lnTo>
                  <a:lnTo>
                    <a:pt x="9" y="1814"/>
                  </a:lnTo>
                  <a:lnTo>
                    <a:pt x="23" y="1782"/>
                  </a:lnTo>
                  <a:lnTo>
                    <a:pt x="40" y="1755"/>
                  </a:lnTo>
                  <a:lnTo>
                    <a:pt x="63" y="1731"/>
                  </a:lnTo>
                  <a:lnTo>
                    <a:pt x="91" y="1710"/>
                  </a:lnTo>
                  <a:lnTo>
                    <a:pt x="234" y="1626"/>
                  </a:lnTo>
                  <a:lnTo>
                    <a:pt x="226" y="1530"/>
                  </a:lnTo>
                  <a:lnTo>
                    <a:pt x="226" y="1432"/>
                  </a:lnTo>
                  <a:lnTo>
                    <a:pt x="234" y="1336"/>
                  </a:lnTo>
                  <a:lnTo>
                    <a:pt x="91" y="1252"/>
                  </a:lnTo>
                  <a:lnTo>
                    <a:pt x="63" y="1231"/>
                  </a:lnTo>
                  <a:lnTo>
                    <a:pt x="40" y="1207"/>
                  </a:lnTo>
                  <a:lnTo>
                    <a:pt x="23" y="1180"/>
                  </a:lnTo>
                  <a:lnTo>
                    <a:pt x="9" y="1149"/>
                  </a:lnTo>
                  <a:lnTo>
                    <a:pt x="2" y="1117"/>
                  </a:lnTo>
                  <a:lnTo>
                    <a:pt x="0" y="1085"/>
                  </a:lnTo>
                  <a:lnTo>
                    <a:pt x="4" y="1051"/>
                  </a:lnTo>
                  <a:lnTo>
                    <a:pt x="15" y="1020"/>
                  </a:lnTo>
                  <a:lnTo>
                    <a:pt x="116" y="771"/>
                  </a:lnTo>
                  <a:lnTo>
                    <a:pt x="133" y="741"/>
                  </a:lnTo>
                  <a:lnTo>
                    <a:pt x="153" y="714"/>
                  </a:lnTo>
                  <a:lnTo>
                    <a:pt x="177" y="692"/>
                  </a:lnTo>
                  <a:lnTo>
                    <a:pt x="206" y="675"/>
                  </a:lnTo>
                  <a:lnTo>
                    <a:pt x="236" y="663"/>
                  </a:lnTo>
                  <a:lnTo>
                    <a:pt x="268" y="656"/>
                  </a:lnTo>
                  <a:lnTo>
                    <a:pt x="301" y="656"/>
                  </a:lnTo>
                  <a:lnTo>
                    <a:pt x="335" y="660"/>
                  </a:lnTo>
                  <a:lnTo>
                    <a:pt x="415" y="680"/>
                  </a:lnTo>
                  <a:lnTo>
                    <a:pt x="496" y="702"/>
                  </a:lnTo>
                  <a:lnTo>
                    <a:pt x="559" y="629"/>
                  </a:lnTo>
                  <a:lnTo>
                    <a:pt x="628" y="559"/>
                  </a:lnTo>
                  <a:lnTo>
                    <a:pt x="701" y="497"/>
                  </a:lnTo>
                  <a:lnTo>
                    <a:pt x="681" y="416"/>
                  </a:lnTo>
                  <a:lnTo>
                    <a:pt x="661" y="335"/>
                  </a:lnTo>
                  <a:lnTo>
                    <a:pt x="655" y="302"/>
                  </a:lnTo>
                  <a:lnTo>
                    <a:pt x="657" y="269"/>
                  </a:lnTo>
                  <a:lnTo>
                    <a:pt x="663" y="236"/>
                  </a:lnTo>
                  <a:lnTo>
                    <a:pt x="676" y="207"/>
                  </a:lnTo>
                  <a:lnTo>
                    <a:pt x="692" y="178"/>
                  </a:lnTo>
                  <a:lnTo>
                    <a:pt x="714" y="154"/>
                  </a:lnTo>
                  <a:lnTo>
                    <a:pt x="741" y="133"/>
                  </a:lnTo>
                  <a:lnTo>
                    <a:pt x="771" y="117"/>
                  </a:lnTo>
                  <a:lnTo>
                    <a:pt x="1019" y="14"/>
                  </a:lnTo>
                  <a:lnTo>
                    <a:pt x="1052" y="4"/>
                  </a:lnTo>
                  <a:lnTo>
                    <a:pt x="1084" y="0"/>
                  </a:lnTo>
                  <a:lnTo>
                    <a:pt x="1117" y="2"/>
                  </a:lnTo>
                  <a:lnTo>
                    <a:pt x="1149" y="10"/>
                  </a:lnTo>
                  <a:lnTo>
                    <a:pt x="1179" y="23"/>
                  </a:lnTo>
                  <a:lnTo>
                    <a:pt x="1206" y="41"/>
                  </a:lnTo>
                  <a:lnTo>
                    <a:pt x="1231" y="64"/>
                  </a:lnTo>
                  <a:lnTo>
                    <a:pt x="1251" y="91"/>
                  </a:lnTo>
                  <a:lnTo>
                    <a:pt x="1335" y="234"/>
                  </a:lnTo>
                  <a:lnTo>
                    <a:pt x="1432" y="227"/>
                  </a:lnTo>
                  <a:lnTo>
                    <a:pt x="1529" y="227"/>
                  </a:lnTo>
                  <a:lnTo>
                    <a:pt x="1626" y="234"/>
                  </a:lnTo>
                  <a:lnTo>
                    <a:pt x="1711" y="91"/>
                  </a:lnTo>
                  <a:lnTo>
                    <a:pt x="1730" y="63"/>
                  </a:lnTo>
                  <a:lnTo>
                    <a:pt x="1755" y="41"/>
                  </a:lnTo>
                  <a:lnTo>
                    <a:pt x="1783" y="22"/>
                  </a:lnTo>
                  <a:lnTo>
                    <a:pt x="1813" y="10"/>
                  </a:lnTo>
                  <a:lnTo>
                    <a:pt x="1844" y="2"/>
                  </a:lnTo>
                  <a:lnTo>
                    <a:pt x="18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7"/>
            <p:cNvSpPr>
              <a:spLocks noEditPoints="1"/>
            </p:cNvSpPr>
            <p:nvPr/>
          </p:nvSpPr>
          <p:spPr bwMode="auto">
            <a:xfrm>
              <a:off x="11223625" y="6213475"/>
              <a:ext cx="1082675" cy="1082675"/>
            </a:xfrm>
            <a:custGeom>
              <a:avLst/>
              <a:gdLst>
                <a:gd name="T0" fmla="*/ 619 w 1364"/>
                <a:gd name="T1" fmla="*/ 203 h 1364"/>
                <a:gd name="T2" fmla="*/ 497 w 1364"/>
                <a:gd name="T3" fmla="*/ 236 h 1364"/>
                <a:gd name="T4" fmla="*/ 401 w 1364"/>
                <a:gd name="T5" fmla="*/ 290 h 1364"/>
                <a:gd name="T6" fmla="*/ 321 w 1364"/>
                <a:gd name="T7" fmla="*/ 362 h 1364"/>
                <a:gd name="T8" fmla="*/ 259 w 1364"/>
                <a:gd name="T9" fmla="*/ 449 h 1364"/>
                <a:gd name="T10" fmla="*/ 219 w 1364"/>
                <a:gd name="T11" fmla="*/ 547 h 1364"/>
                <a:gd name="T12" fmla="*/ 201 w 1364"/>
                <a:gd name="T13" fmla="*/ 651 h 1364"/>
                <a:gd name="T14" fmla="*/ 206 w 1364"/>
                <a:gd name="T15" fmla="*/ 758 h 1364"/>
                <a:gd name="T16" fmla="*/ 236 w 1364"/>
                <a:gd name="T17" fmla="*/ 866 h 1364"/>
                <a:gd name="T18" fmla="*/ 289 w 1364"/>
                <a:gd name="T19" fmla="*/ 961 h 1364"/>
                <a:gd name="T20" fmla="*/ 360 w 1364"/>
                <a:gd name="T21" fmla="*/ 1041 h 1364"/>
                <a:gd name="T22" fmla="*/ 448 w 1364"/>
                <a:gd name="T23" fmla="*/ 1103 h 1364"/>
                <a:gd name="T24" fmla="*/ 558 w 1364"/>
                <a:gd name="T25" fmla="*/ 1147 h 1364"/>
                <a:gd name="T26" fmla="*/ 682 w 1364"/>
                <a:gd name="T27" fmla="*/ 1163 h 1364"/>
                <a:gd name="T28" fmla="*/ 806 w 1364"/>
                <a:gd name="T29" fmla="*/ 1147 h 1364"/>
                <a:gd name="T30" fmla="*/ 916 w 1364"/>
                <a:gd name="T31" fmla="*/ 1102 h 1364"/>
                <a:gd name="T32" fmla="*/ 1006 w 1364"/>
                <a:gd name="T33" fmla="*/ 1038 h 1364"/>
                <a:gd name="T34" fmla="*/ 1077 w 1364"/>
                <a:gd name="T35" fmla="*/ 958 h 1364"/>
                <a:gd name="T36" fmla="*/ 1127 w 1364"/>
                <a:gd name="T37" fmla="*/ 866 h 1364"/>
                <a:gd name="T38" fmla="*/ 1157 w 1364"/>
                <a:gd name="T39" fmla="*/ 764 h 1364"/>
                <a:gd name="T40" fmla="*/ 1163 w 1364"/>
                <a:gd name="T41" fmla="*/ 658 h 1364"/>
                <a:gd name="T42" fmla="*/ 1146 w 1364"/>
                <a:gd name="T43" fmla="*/ 549 h 1364"/>
                <a:gd name="T44" fmla="*/ 1101 w 1364"/>
                <a:gd name="T45" fmla="*/ 444 h 1364"/>
                <a:gd name="T46" fmla="*/ 1033 w 1364"/>
                <a:gd name="T47" fmla="*/ 351 h 1364"/>
                <a:gd name="T48" fmla="*/ 946 w 1364"/>
                <a:gd name="T49" fmla="*/ 278 h 1364"/>
                <a:gd name="T50" fmla="*/ 846 w 1364"/>
                <a:gd name="T51" fmla="*/ 229 h 1364"/>
                <a:gd name="T52" fmla="*/ 737 w 1364"/>
                <a:gd name="T53" fmla="*/ 202 h 1364"/>
                <a:gd name="T54" fmla="*/ 687 w 1364"/>
                <a:gd name="T55" fmla="*/ 0 h 1364"/>
                <a:gd name="T56" fmla="*/ 817 w 1364"/>
                <a:gd name="T57" fmla="*/ 13 h 1364"/>
                <a:gd name="T58" fmla="*/ 942 w 1364"/>
                <a:gd name="T59" fmla="*/ 51 h 1364"/>
                <a:gd name="T60" fmla="*/ 1059 w 1364"/>
                <a:gd name="T61" fmla="*/ 112 h 1364"/>
                <a:gd name="T62" fmla="*/ 1161 w 1364"/>
                <a:gd name="T63" fmla="*/ 195 h 1364"/>
                <a:gd name="T64" fmla="*/ 1246 w 1364"/>
                <a:gd name="T65" fmla="*/ 298 h 1364"/>
                <a:gd name="T66" fmla="*/ 1311 w 1364"/>
                <a:gd name="T67" fmla="*/ 420 h 1364"/>
                <a:gd name="T68" fmla="*/ 1336 w 1364"/>
                <a:gd name="T69" fmla="*/ 486 h 1364"/>
                <a:gd name="T70" fmla="*/ 1362 w 1364"/>
                <a:gd name="T71" fmla="*/ 619 h 1364"/>
                <a:gd name="T72" fmla="*/ 1360 w 1364"/>
                <a:gd name="T73" fmla="*/ 752 h 1364"/>
                <a:gd name="T74" fmla="*/ 1335 w 1364"/>
                <a:gd name="T75" fmla="*/ 881 h 1364"/>
                <a:gd name="T76" fmla="*/ 1284 w 1364"/>
                <a:gd name="T77" fmla="*/ 1001 h 1364"/>
                <a:gd name="T78" fmla="*/ 1211 w 1364"/>
                <a:gd name="T79" fmla="*/ 1111 h 1364"/>
                <a:gd name="T80" fmla="*/ 1119 w 1364"/>
                <a:gd name="T81" fmla="*/ 1205 h 1364"/>
                <a:gd name="T82" fmla="*/ 1006 w 1364"/>
                <a:gd name="T83" fmla="*/ 1281 h 1364"/>
                <a:gd name="T84" fmla="*/ 878 w 1364"/>
                <a:gd name="T85" fmla="*/ 1334 h 1364"/>
                <a:gd name="T86" fmla="*/ 748 w 1364"/>
                <a:gd name="T87" fmla="*/ 1360 h 1364"/>
                <a:gd name="T88" fmla="*/ 615 w 1364"/>
                <a:gd name="T89" fmla="*/ 1360 h 1364"/>
                <a:gd name="T90" fmla="*/ 485 w 1364"/>
                <a:gd name="T91" fmla="*/ 1334 h 1364"/>
                <a:gd name="T92" fmla="*/ 360 w 1364"/>
                <a:gd name="T93" fmla="*/ 1282 h 1364"/>
                <a:gd name="T94" fmla="*/ 249 w 1364"/>
                <a:gd name="T95" fmla="*/ 1208 h 1364"/>
                <a:gd name="T96" fmla="*/ 155 w 1364"/>
                <a:gd name="T97" fmla="*/ 1114 h 1364"/>
                <a:gd name="T98" fmla="*/ 80 w 1364"/>
                <a:gd name="T99" fmla="*/ 1003 h 1364"/>
                <a:gd name="T100" fmla="*/ 29 w 1364"/>
                <a:gd name="T101" fmla="*/ 877 h 1364"/>
                <a:gd name="T102" fmla="*/ 3 w 1364"/>
                <a:gd name="T103" fmla="*/ 744 h 1364"/>
                <a:gd name="T104" fmla="*/ 4 w 1364"/>
                <a:gd name="T105" fmla="*/ 611 h 1364"/>
                <a:gd name="T106" fmla="*/ 30 w 1364"/>
                <a:gd name="T107" fmla="*/ 482 h 1364"/>
                <a:gd name="T108" fmla="*/ 80 w 1364"/>
                <a:gd name="T109" fmla="*/ 361 h 1364"/>
                <a:gd name="T110" fmla="*/ 152 w 1364"/>
                <a:gd name="T111" fmla="*/ 251 h 1364"/>
                <a:gd name="T112" fmla="*/ 246 w 1364"/>
                <a:gd name="T113" fmla="*/ 157 h 1364"/>
                <a:gd name="T114" fmla="*/ 359 w 1364"/>
                <a:gd name="T115" fmla="*/ 81 h 1364"/>
                <a:gd name="T116" fmla="*/ 486 w 1364"/>
                <a:gd name="T117" fmla="*/ 28 h 1364"/>
                <a:gd name="T118" fmla="*/ 619 w 1364"/>
                <a:gd name="T119" fmla="*/ 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4" h="1364">
                  <a:moveTo>
                    <a:pt x="682" y="199"/>
                  </a:moveTo>
                  <a:lnTo>
                    <a:pt x="619" y="203"/>
                  </a:lnTo>
                  <a:lnTo>
                    <a:pt x="558" y="216"/>
                  </a:lnTo>
                  <a:lnTo>
                    <a:pt x="497" y="236"/>
                  </a:lnTo>
                  <a:lnTo>
                    <a:pt x="447" y="260"/>
                  </a:lnTo>
                  <a:lnTo>
                    <a:pt x="401" y="290"/>
                  </a:lnTo>
                  <a:lnTo>
                    <a:pt x="359" y="324"/>
                  </a:lnTo>
                  <a:lnTo>
                    <a:pt x="321" y="362"/>
                  </a:lnTo>
                  <a:lnTo>
                    <a:pt x="288" y="404"/>
                  </a:lnTo>
                  <a:lnTo>
                    <a:pt x="259" y="449"/>
                  </a:lnTo>
                  <a:lnTo>
                    <a:pt x="236" y="496"/>
                  </a:lnTo>
                  <a:lnTo>
                    <a:pt x="219" y="547"/>
                  </a:lnTo>
                  <a:lnTo>
                    <a:pt x="208" y="598"/>
                  </a:lnTo>
                  <a:lnTo>
                    <a:pt x="201" y="651"/>
                  </a:lnTo>
                  <a:lnTo>
                    <a:pt x="201" y="704"/>
                  </a:lnTo>
                  <a:lnTo>
                    <a:pt x="206" y="758"/>
                  </a:lnTo>
                  <a:lnTo>
                    <a:pt x="219" y="813"/>
                  </a:lnTo>
                  <a:lnTo>
                    <a:pt x="236" y="866"/>
                  </a:lnTo>
                  <a:lnTo>
                    <a:pt x="261" y="915"/>
                  </a:lnTo>
                  <a:lnTo>
                    <a:pt x="289" y="961"/>
                  </a:lnTo>
                  <a:lnTo>
                    <a:pt x="323" y="1003"/>
                  </a:lnTo>
                  <a:lnTo>
                    <a:pt x="360" y="1041"/>
                  </a:lnTo>
                  <a:lnTo>
                    <a:pt x="402" y="1073"/>
                  </a:lnTo>
                  <a:lnTo>
                    <a:pt x="448" y="1103"/>
                  </a:lnTo>
                  <a:lnTo>
                    <a:pt x="497" y="1126"/>
                  </a:lnTo>
                  <a:lnTo>
                    <a:pt x="558" y="1147"/>
                  </a:lnTo>
                  <a:lnTo>
                    <a:pt x="619" y="1159"/>
                  </a:lnTo>
                  <a:lnTo>
                    <a:pt x="682" y="1163"/>
                  </a:lnTo>
                  <a:lnTo>
                    <a:pt x="744" y="1159"/>
                  </a:lnTo>
                  <a:lnTo>
                    <a:pt x="806" y="1147"/>
                  </a:lnTo>
                  <a:lnTo>
                    <a:pt x="866" y="1126"/>
                  </a:lnTo>
                  <a:lnTo>
                    <a:pt x="916" y="1102"/>
                  </a:lnTo>
                  <a:lnTo>
                    <a:pt x="964" y="1072"/>
                  </a:lnTo>
                  <a:lnTo>
                    <a:pt x="1006" y="1038"/>
                  </a:lnTo>
                  <a:lnTo>
                    <a:pt x="1043" y="1000"/>
                  </a:lnTo>
                  <a:lnTo>
                    <a:pt x="1077" y="958"/>
                  </a:lnTo>
                  <a:lnTo>
                    <a:pt x="1104" y="913"/>
                  </a:lnTo>
                  <a:lnTo>
                    <a:pt x="1127" y="866"/>
                  </a:lnTo>
                  <a:lnTo>
                    <a:pt x="1144" y="815"/>
                  </a:lnTo>
                  <a:lnTo>
                    <a:pt x="1157" y="764"/>
                  </a:lnTo>
                  <a:lnTo>
                    <a:pt x="1163" y="711"/>
                  </a:lnTo>
                  <a:lnTo>
                    <a:pt x="1163" y="658"/>
                  </a:lnTo>
                  <a:lnTo>
                    <a:pt x="1158" y="604"/>
                  </a:lnTo>
                  <a:lnTo>
                    <a:pt x="1146" y="549"/>
                  </a:lnTo>
                  <a:lnTo>
                    <a:pt x="1127" y="496"/>
                  </a:lnTo>
                  <a:lnTo>
                    <a:pt x="1101" y="444"/>
                  </a:lnTo>
                  <a:lnTo>
                    <a:pt x="1070" y="395"/>
                  </a:lnTo>
                  <a:lnTo>
                    <a:pt x="1033" y="351"/>
                  </a:lnTo>
                  <a:lnTo>
                    <a:pt x="991" y="312"/>
                  </a:lnTo>
                  <a:lnTo>
                    <a:pt x="946" y="278"/>
                  </a:lnTo>
                  <a:lnTo>
                    <a:pt x="897" y="251"/>
                  </a:lnTo>
                  <a:lnTo>
                    <a:pt x="846" y="229"/>
                  </a:lnTo>
                  <a:lnTo>
                    <a:pt x="793" y="213"/>
                  </a:lnTo>
                  <a:lnTo>
                    <a:pt x="737" y="202"/>
                  </a:lnTo>
                  <a:lnTo>
                    <a:pt x="682" y="199"/>
                  </a:lnTo>
                  <a:close/>
                  <a:moveTo>
                    <a:pt x="687" y="0"/>
                  </a:moveTo>
                  <a:lnTo>
                    <a:pt x="752" y="2"/>
                  </a:lnTo>
                  <a:lnTo>
                    <a:pt x="817" y="13"/>
                  </a:lnTo>
                  <a:lnTo>
                    <a:pt x="881" y="30"/>
                  </a:lnTo>
                  <a:lnTo>
                    <a:pt x="942" y="51"/>
                  </a:lnTo>
                  <a:lnTo>
                    <a:pt x="1002" y="80"/>
                  </a:lnTo>
                  <a:lnTo>
                    <a:pt x="1059" y="112"/>
                  </a:lnTo>
                  <a:lnTo>
                    <a:pt x="1112" y="152"/>
                  </a:lnTo>
                  <a:lnTo>
                    <a:pt x="1161" y="195"/>
                  </a:lnTo>
                  <a:lnTo>
                    <a:pt x="1206" y="245"/>
                  </a:lnTo>
                  <a:lnTo>
                    <a:pt x="1246" y="298"/>
                  </a:lnTo>
                  <a:lnTo>
                    <a:pt x="1282" y="357"/>
                  </a:lnTo>
                  <a:lnTo>
                    <a:pt x="1311" y="420"/>
                  </a:lnTo>
                  <a:lnTo>
                    <a:pt x="1311" y="420"/>
                  </a:lnTo>
                  <a:lnTo>
                    <a:pt x="1336" y="486"/>
                  </a:lnTo>
                  <a:lnTo>
                    <a:pt x="1352" y="552"/>
                  </a:lnTo>
                  <a:lnTo>
                    <a:pt x="1362" y="619"/>
                  </a:lnTo>
                  <a:lnTo>
                    <a:pt x="1364" y="685"/>
                  </a:lnTo>
                  <a:lnTo>
                    <a:pt x="1360" y="752"/>
                  </a:lnTo>
                  <a:lnTo>
                    <a:pt x="1349" y="817"/>
                  </a:lnTo>
                  <a:lnTo>
                    <a:pt x="1335" y="881"/>
                  </a:lnTo>
                  <a:lnTo>
                    <a:pt x="1311" y="942"/>
                  </a:lnTo>
                  <a:lnTo>
                    <a:pt x="1284" y="1001"/>
                  </a:lnTo>
                  <a:lnTo>
                    <a:pt x="1250" y="1057"/>
                  </a:lnTo>
                  <a:lnTo>
                    <a:pt x="1211" y="1111"/>
                  </a:lnTo>
                  <a:lnTo>
                    <a:pt x="1168" y="1160"/>
                  </a:lnTo>
                  <a:lnTo>
                    <a:pt x="1119" y="1205"/>
                  </a:lnTo>
                  <a:lnTo>
                    <a:pt x="1064" y="1246"/>
                  </a:lnTo>
                  <a:lnTo>
                    <a:pt x="1006" y="1281"/>
                  </a:lnTo>
                  <a:lnTo>
                    <a:pt x="942" y="1311"/>
                  </a:lnTo>
                  <a:lnTo>
                    <a:pt x="878" y="1334"/>
                  </a:lnTo>
                  <a:lnTo>
                    <a:pt x="815" y="1350"/>
                  </a:lnTo>
                  <a:lnTo>
                    <a:pt x="748" y="1360"/>
                  </a:lnTo>
                  <a:lnTo>
                    <a:pt x="682" y="1364"/>
                  </a:lnTo>
                  <a:lnTo>
                    <a:pt x="615" y="1360"/>
                  </a:lnTo>
                  <a:lnTo>
                    <a:pt x="550" y="1350"/>
                  </a:lnTo>
                  <a:lnTo>
                    <a:pt x="485" y="1334"/>
                  </a:lnTo>
                  <a:lnTo>
                    <a:pt x="421" y="1311"/>
                  </a:lnTo>
                  <a:lnTo>
                    <a:pt x="360" y="1282"/>
                  </a:lnTo>
                  <a:lnTo>
                    <a:pt x="302" y="1247"/>
                  </a:lnTo>
                  <a:lnTo>
                    <a:pt x="249" y="1208"/>
                  </a:lnTo>
                  <a:lnTo>
                    <a:pt x="200" y="1163"/>
                  </a:lnTo>
                  <a:lnTo>
                    <a:pt x="155" y="1114"/>
                  </a:lnTo>
                  <a:lnTo>
                    <a:pt x="116" y="1061"/>
                  </a:lnTo>
                  <a:lnTo>
                    <a:pt x="80" y="1003"/>
                  </a:lnTo>
                  <a:lnTo>
                    <a:pt x="52" y="942"/>
                  </a:lnTo>
                  <a:lnTo>
                    <a:pt x="29" y="877"/>
                  </a:lnTo>
                  <a:lnTo>
                    <a:pt x="12" y="810"/>
                  </a:lnTo>
                  <a:lnTo>
                    <a:pt x="3" y="744"/>
                  </a:lnTo>
                  <a:lnTo>
                    <a:pt x="0" y="677"/>
                  </a:lnTo>
                  <a:lnTo>
                    <a:pt x="4" y="611"/>
                  </a:lnTo>
                  <a:lnTo>
                    <a:pt x="14" y="545"/>
                  </a:lnTo>
                  <a:lnTo>
                    <a:pt x="30" y="482"/>
                  </a:lnTo>
                  <a:lnTo>
                    <a:pt x="52" y="420"/>
                  </a:lnTo>
                  <a:lnTo>
                    <a:pt x="80" y="361"/>
                  </a:lnTo>
                  <a:lnTo>
                    <a:pt x="113" y="305"/>
                  </a:lnTo>
                  <a:lnTo>
                    <a:pt x="152" y="251"/>
                  </a:lnTo>
                  <a:lnTo>
                    <a:pt x="197" y="202"/>
                  </a:lnTo>
                  <a:lnTo>
                    <a:pt x="246" y="157"/>
                  </a:lnTo>
                  <a:lnTo>
                    <a:pt x="299" y="116"/>
                  </a:lnTo>
                  <a:lnTo>
                    <a:pt x="359" y="81"/>
                  </a:lnTo>
                  <a:lnTo>
                    <a:pt x="421" y="51"/>
                  </a:lnTo>
                  <a:lnTo>
                    <a:pt x="486" y="28"/>
                  </a:lnTo>
                  <a:lnTo>
                    <a:pt x="553" y="12"/>
                  </a:lnTo>
                  <a:lnTo>
                    <a:pt x="619" y="2"/>
                  </a:lnTo>
                  <a:lnTo>
                    <a:pt x="6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8"/>
            <p:cNvSpPr>
              <a:spLocks noEditPoints="1"/>
            </p:cNvSpPr>
            <p:nvPr/>
          </p:nvSpPr>
          <p:spPr bwMode="auto">
            <a:xfrm>
              <a:off x="12334875" y="4379913"/>
              <a:ext cx="1803400" cy="1804988"/>
            </a:xfrm>
            <a:custGeom>
              <a:avLst/>
              <a:gdLst>
                <a:gd name="T0" fmla="*/ 1015 w 2272"/>
                <a:gd name="T1" fmla="*/ 369 h 2272"/>
                <a:gd name="T2" fmla="*/ 824 w 2272"/>
                <a:gd name="T3" fmla="*/ 460 h 2272"/>
                <a:gd name="T4" fmla="*/ 650 w 2272"/>
                <a:gd name="T5" fmla="*/ 503 h 2272"/>
                <a:gd name="T6" fmla="*/ 476 w 2272"/>
                <a:gd name="T7" fmla="*/ 594 h 2272"/>
                <a:gd name="T8" fmla="*/ 501 w 2272"/>
                <a:gd name="T9" fmla="*/ 741 h 2272"/>
                <a:gd name="T10" fmla="*/ 407 w 2272"/>
                <a:gd name="T11" fmla="*/ 968 h 2272"/>
                <a:gd name="T12" fmla="*/ 286 w 2272"/>
                <a:gd name="T13" fmla="*/ 1053 h 2272"/>
                <a:gd name="T14" fmla="*/ 344 w 2272"/>
                <a:gd name="T15" fmla="*/ 1239 h 2272"/>
                <a:gd name="T16" fmla="*/ 437 w 2272"/>
                <a:gd name="T17" fmla="*/ 1392 h 2272"/>
                <a:gd name="T18" fmla="*/ 509 w 2272"/>
                <a:gd name="T19" fmla="*/ 1592 h 2272"/>
                <a:gd name="T20" fmla="*/ 517 w 2272"/>
                <a:gd name="T21" fmla="*/ 1854 h 2272"/>
                <a:gd name="T22" fmla="*/ 710 w 2272"/>
                <a:gd name="T23" fmla="*/ 1764 h 2272"/>
                <a:gd name="T24" fmla="*/ 938 w 2272"/>
                <a:gd name="T25" fmla="*/ 1854 h 2272"/>
                <a:gd name="T26" fmla="*/ 1045 w 2272"/>
                <a:gd name="T27" fmla="*/ 1956 h 2272"/>
                <a:gd name="T28" fmla="*/ 1227 w 2272"/>
                <a:gd name="T29" fmla="*/ 1956 h 2272"/>
                <a:gd name="T30" fmla="*/ 1334 w 2272"/>
                <a:gd name="T31" fmla="*/ 1854 h 2272"/>
                <a:gd name="T32" fmla="*/ 1562 w 2272"/>
                <a:gd name="T33" fmla="*/ 1764 h 2272"/>
                <a:gd name="T34" fmla="*/ 1755 w 2272"/>
                <a:gd name="T35" fmla="*/ 1854 h 2272"/>
                <a:gd name="T36" fmla="*/ 1763 w 2272"/>
                <a:gd name="T37" fmla="*/ 1592 h 2272"/>
                <a:gd name="T38" fmla="*/ 1835 w 2272"/>
                <a:gd name="T39" fmla="*/ 1392 h 2272"/>
                <a:gd name="T40" fmla="*/ 1927 w 2272"/>
                <a:gd name="T41" fmla="*/ 1239 h 2272"/>
                <a:gd name="T42" fmla="*/ 1986 w 2272"/>
                <a:gd name="T43" fmla="*/ 1053 h 2272"/>
                <a:gd name="T44" fmla="*/ 1865 w 2272"/>
                <a:gd name="T45" fmla="*/ 968 h 2272"/>
                <a:gd name="T46" fmla="*/ 1771 w 2272"/>
                <a:gd name="T47" fmla="*/ 741 h 2272"/>
                <a:gd name="T48" fmla="*/ 1796 w 2272"/>
                <a:gd name="T49" fmla="*/ 594 h 2272"/>
                <a:gd name="T50" fmla="*/ 1622 w 2272"/>
                <a:gd name="T51" fmla="*/ 503 h 2272"/>
                <a:gd name="T52" fmla="*/ 1449 w 2272"/>
                <a:gd name="T53" fmla="*/ 460 h 2272"/>
                <a:gd name="T54" fmla="*/ 1257 w 2272"/>
                <a:gd name="T55" fmla="*/ 369 h 2272"/>
                <a:gd name="T56" fmla="*/ 1065 w 2272"/>
                <a:gd name="T57" fmla="*/ 190 h 2272"/>
                <a:gd name="T58" fmla="*/ 1325 w 2272"/>
                <a:gd name="T59" fmla="*/ 30 h 2272"/>
                <a:gd name="T60" fmla="*/ 1406 w 2272"/>
                <a:gd name="T61" fmla="*/ 241 h 2272"/>
                <a:gd name="T62" fmla="*/ 1692 w 2272"/>
                <a:gd name="T63" fmla="*/ 232 h 2272"/>
                <a:gd name="T64" fmla="*/ 1844 w 2272"/>
                <a:gd name="T65" fmla="*/ 243 h 2272"/>
                <a:gd name="T66" fmla="*/ 2052 w 2272"/>
                <a:gd name="T67" fmla="*/ 487 h 2272"/>
                <a:gd name="T68" fmla="*/ 1960 w 2272"/>
                <a:gd name="T69" fmla="*/ 693 h 2272"/>
                <a:gd name="T70" fmla="*/ 2169 w 2272"/>
                <a:gd name="T71" fmla="*/ 890 h 2272"/>
                <a:gd name="T72" fmla="*/ 2268 w 2272"/>
                <a:gd name="T73" fmla="*/ 1006 h 2272"/>
                <a:gd name="T74" fmla="*/ 2243 w 2272"/>
                <a:gd name="T75" fmla="*/ 1325 h 2272"/>
                <a:gd name="T76" fmla="*/ 2032 w 2272"/>
                <a:gd name="T77" fmla="*/ 1406 h 2272"/>
                <a:gd name="T78" fmla="*/ 2040 w 2272"/>
                <a:gd name="T79" fmla="*/ 1692 h 2272"/>
                <a:gd name="T80" fmla="*/ 2029 w 2272"/>
                <a:gd name="T81" fmla="*/ 1844 h 2272"/>
                <a:gd name="T82" fmla="*/ 1786 w 2272"/>
                <a:gd name="T83" fmla="*/ 2052 h 2272"/>
                <a:gd name="T84" fmla="*/ 1578 w 2272"/>
                <a:gd name="T85" fmla="*/ 1960 h 2272"/>
                <a:gd name="T86" fmla="*/ 1382 w 2272"/>
                <a:gd name="T87" fmla="*/ 2169 h 2272"/>
                <a:gd name="T88" fmla="*/ 1266 w 2272"/>
                <a:gd name="T89" fmla="*/ 2268 h 2272"/>
                <a:gd name="T90" fmla="*/ 947 w 2272"/>
                <a:gd name="T91" fmla="*/ 2244 h 2272"/>
                <a:gd name="T92" fmla="*/ 867 w 2272"/>
                <a:gd name="T93" fmla="*/ 2032 h 2272"/>
                <a:gd name="T94" fmla="*/ 579 w 2272"/>
                <a:gd name="T95" fmla="*/ 2040 h 2272"/>
                <a:gd name="T96" fmla="*/ 427 w 2272"/>
                <a:gd name="T97" fmla="*/ 2029 h 2272"/>
                <a:gd name="T98" fmla="*/ 220 w 2272"/>
                <a:gd name="T99" fmla="*/ 1786 h 2272"/>
                <a:gd name="T100" fmla="*/ 312 w 2272"/>
                <a:gd name="T101" fmla="*/ 1578 h 2272"/>
                <a:gd name="T102" fmla="*/ 103 w 2272"/>
                <a:gd name="T103" fmla="*/ 1383 h 2272"/>
                <a:gd name="T104" fmla="*/ 4 w 2272"/>
                <a:gd name="T105" fmla="*/ 1266 h 2272"/>
                <a:gd name="T106" fmla="*/ 30 w 2272"/>
                <a:gd name="T107" fmla="*/ 947 h 2272"/>
                <a:gd name="T108" fmla="*/ 241 w 2272"/>
                <a:gd name="T109" fmla="*/ 867 h 2272"/>
                <a:gd name="T110" fmla="*/ 232 w 2272"/>
                <a:gd name="T111" fmla="*/ 581 h 2272"/>
                <a:gd name="T112" fmla="*/ 243 w 2272"/>
                <a:gd name="T113" fmla="*/ 427 h 2272"/>
                <a:gd name="T114" fmla="*/ 487 w 2272"/>
                <a:gd name="T115" fmla="*/ 220 h 2272"/>
                <a:gd name="T116" fmla="*/ 693 w 2272"/>
                <a:gd name="T117" fmla="*/ 313 h 2272"/>
                <a:gd name="T118" fmla="*/ 890 w 2272"/>
                <a:gd name="T119" fmla="*/ 103 h 2272"/>
                <a:gd name="T120" fmla="*/ 1006 w 2272"/>
                <a:gd name="T121" fmla="*/ 4 h 2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72" h="2272">
                  <a:moveTo>
                    <a:pt x="1065" y="190"/>
                  </a:moveTo>
                  <a:lnTo>
                    <a:pt x="1052" y="286"/>
                  </a:lnTo>
                  <a:lnTo>
                    <a:pt x="1045" y="316"/>
                  </a:lnTo>
                  <a:lnTo>
                    <a:pt x="1033" y="345"/>
                  </a:lnTo>
                  <a:lnTo>
                    <a:pt x="1015" y="369"/>
                  </a:lnTo>
                  <a:lnTo>
                    <a:pt x="993" y="391"/>
                  </a:lnTo>
                  <a:lnTo>
                    <a:pt x="966" y="407"/>
                  </a:lnTo>
                  <a:lnTo>
                    <a:pt x="938" y="418"/>
                  </a:lnTo>
                  <a:lnTo>
                    <a:pt x="879" y="437"/>
                  </a:lnTo>
                  <a:lnTo>
                    <a:pt x="824" y="460"/>
                  </a:lnTo>
                  <a:lnTo>
                    <a:pt x="769" y="488"/>
                  </a:lnTo>
                  <a:lnTo>
                    <a:pt x="739" y="501"/>
                  </a:lnTo>
                  <a:lnTo>
                    <a:pt x="710" y="507"/>
                  </a:lnTo>
                  <a:lnTo>
                    <a:pt x="680" y="509"/>
                  </a:lnTo>
                  <a:lnTo>
                    <a:pt x="650" y="503"/>
                  </a:lnTo>
                  <a:lnTo>
                    <a:pt x="620" y="493"/>
                  </a:lnTo>
                  <a:lnTo>
                    <a:pt x="594" y="476"/>
                  </a:lnTo>
                  <a:lnTo>
                    <a:pt x="517" y="418"/>
                  </a:lnTo>
                  <a:lnTo>
                    <a:pt x="418" y="517"/>
                  </a:lnTo>
                  <a:lnTo>
                    <a:pt x="476" y="594"/>
                  </a:lnTo>
                  <a:lnTo>
                    <a:pt x="492" y="621"/>
                  </a:lnTo>
                  <a:lnTo>
                    <a:pt x="503" y="650"/>
                  </a:lnTo>
                  <a:lnTo>
                    <a:pt x="509" y="680"/>
                  </a:lnTo>
                  <a:lnTo>
                    <a:pt x="507" y="710"/>
                  </a:lnTo>
                  <a:lnTo>
                    <a:pt x="501" y="741"/>
                  </a:lnTo>
                  <a:lnTo>
                    <a:pt x="488" y="769"/>
                  </a:lnTo>
                  <a:lnTo>
                    <a:pt x="460" y="824"/>
                  </a:lnTo>
                  <a:lnTo>
                    <a:pt x="437" y="879"/>
                  </a:lnTo>
                  <a:lnTo>
                    <a:pt x="418" y="938"/>
                  </a:lnTo>
                  <a:lnTo>
                    <a:pt x="407" y="968"/>
                  </a:lnTo>
                  <a:lnTo>
                    <a:pt x="391" y="993"/>
                  </a:lnTo>
                  <a:lnTo>
                    <a:pt x="369" y="1015"/>
                  </a:lnTo>
                  <a:lnTo>
                    <a:pt x="344" y="1033"/>
                  </a:lnTo>
                  <a:lnTo>
                    <a:pt x="316" y="1045"/>
                  </a:lnTo>
                  <a:lnTo>
                    <a:pt x="286" y="1053"/>
                  </a:lnTo>
                  <a:lnTo>
                    <a:pt x="190" y="1065"/>
                  </a:lnTo>
                  <a:lnTo>
                    <a:pt x="190" y="1206"/>
                  </a:lnTo>
                  <a:lnTo>
                    <a:pt x="286" y="1220"/>
                  </a:lnTo>
                  <a:lnTo>
                    <a:pt x="316" y="1227"/>
                  </a:lnTo>
                  <a:lnTo>
                    <a:pt x="344" y="1239"/>
                  </a:lnTo>
                  <a:lnTo>
                    <a:pt x="369" y="1257"/>
                  </a:lnTo>
                  <a:lnTo>
                    <a:pt x="391" y="1280"/>
                  </a:lnTo>
                  <a:lnTo>
                    <a:pt x="407" y="1306"/>
                  </a:lnTo>
                  <a:lnTo>
                    <a:pt x="418" y="1334"/>
                  </a:lnTo>
                  <a:lnTo>
                    <a:pt x="437" y="1392"/>
                  </a:lnTo>
                  <a:lnTo>
                    <a:pt x="460" y="1449"/>
                  </a:lnTo>
                  <a:lnTo>
                    <a:pt x="488" y="1504"/>
                  </a:lnTo>
                  <a:lnTo>
                    <a:pt x="501" y="1532"/>
                  </a:lnTo>
                  <a:lnTo>
                    <a:pt x="507" y="1562"/>
                  </a:lnTo>
                  <a:lnTo>
                    <a:pt x="509" y="1592"/>
                  </a:lnTo>
                  <a:lnTo>
                    <a:pt x="503" y="1623"/>
                  </a:lnTo>
                  <a:lnTo>
                    <a:pt x="492" y="1652"/>
                  </a:lnTo>
                  <a:lnTo>
                    <a:pt x="476" y="1679"/>
                  </a:lnTo>
                  <a:lnTo>
                    <a:pt x="418" y="1755"/>
                  </a:lnTo>
                  <a:lnTo>
                    <a:pt x="517" y="1854"/>
                  </a:lnTo>
                  <a:lnTo>
                    <a:pt x="594" y="1797"/>
                  </a:lnTo>
                  <a:lnTo>
                    <a:pt x="620" y="1779"/>
                  </a:lnTo>
                  <a:lnTo>
                    <a:pt x="650" y="1768"/>
                  </a:lnTo>
                  <a:lnTo>
                    <a:pt x="680" y="1764"/>
                  </a:lnTo>
                  <a:lnTo>
                    <a:pt x="710" y="1764"/>
                  </a:lnTo>
                  <a:lnTo>
                    <a:pt x="739" y="1771"/>
                  </a:lnTo>
                  <a:lnTo>
                    <a:pt x="769" y="1783"/>
                  </a:lnTo>
                  <a:lnTo>
                    <a:pt x="824" y="1812"/>
                  </a:lnTo>
                  <a:lnTo>
                    <a:pt x="879" y="1835"/>
                  </a:lnTo>
                  <a:lnTo>
                    <a:pt x="938" y="1854"/>
                  </a:lnTo>
                  <a:lnTo>
                    <a:pt x="966" y="1865"/>
                  </a:lnTo>
                  <a:lnTo>
                    <a:pt x="993" y="1881"/>
                  </a:lnTo>
                  <a:lnTo>
                    <a:pt x="1015" y="1903"/>
                  </a:lnTo>
                  <a:lnTo>
                    <a:pt x="1033" y="1927"/>
                  </a:lnTo>
                  <a:lnTo>
                    <a:pt x="1045" y="1956"/>
                  </a:lnTo>
                  <a:lnTo>
                    <a:pt x="1052" y="1987"/>
                  </a:lnTo>
                  <a:lnTo>
                    <a:pt x="1065" y="2082"/>
                  </a:lnTo>
                  <a:lnTo>
                    <a:pt x="1206" y="2082"/>
                  </a:lnTo>
                  <a:lnTo>
                    <a:pt x="1220" y="1987"/>
                  </a:lnTo>
                  <a:lnTo>
                    <a:pt x="1227" y="1956"/>
                  </a:lnTo>
                  <a:lnTo>
                    <a:pt x="1239" y="1927"/>
                  </a:lnTo>
                  <a:lnTo>
                    <a:pt x="1257" y="1903"/>
                  </a:lnTo>
                  <a:lnTo>
                    <a:pt x="1278" y="1881"/>
                  </a:lnTo>
                  <a:lnTo>
                    <a:pt x="1306" y="1865"/>
                  </a:lnTo>
                  <a:lnTo>
                    <a:pt x="1334" y="1854"/>
                  </a:lnTo>
                  <a:lnTo>
                    <a:pt x="1392" y="1835"/>
                  </a:lnTo>
                  <a:lnTo>
                    <a:pt x="1449" y="1812"/>
                  </a:lnTo>
                  <a:lnTo>
                    <a:pt x="1504" y="1783"/>
                  </a:lnTo>
                  <a:lnTo>
                    <a:pt x="1532" y="1771"/>
                  </a:lnTo>
                  <a:lnTo>
                    <a:pt x="1562" y="1764"/>
                  </a:lnTo>
                  <a:lnTo>
                    <a:pt x="1592" y="1764"/>
                  </a:lnTo>
                  <a:lnTo>
                    <a:pt x="1622" y="1768"/>
                  </a:lnTo>
                  <a:lnTo>
                    <a:pt x="1652" y="1779"/>
                  </a:lnTo>
                  <a:lnTo>
                    <a:pt x="1677" y="1797"/>
                  </a:lnTo>
                  <a:lnTo>
                    <a:pt x="1755" y="1854"/>
                  </a:lnTo>
                  <a:lnTo>
                    <a:pt x="1854" y="1755"/>
                  </a:lnTo>
                  <a:lnTo>
                    <a:pt x="1796" y="1679"/>
                  </a:lnTo>
                  <a:lnTo>
                    <a:pt x="1779" y="1652"/>
                  </a:lnTo>
                  <a:lnTo>
                    <a:pt x="1768" y="1623"/>
                  </a:lnTo>
                  <a:lnTo>
                    <a:pt x="1763" y="1592"/>
                  </a:lnTo>
                  <a:lnTo>
                    <a:pt x="1764" y="1562"/>
                  </a:lnTo>
                  <a:lnTo>
                    <a:pt x="1771" y="1532"/>
                  </a:lnTo>
                  <a:lnTo>
                    <a:pt x="1783" y="1504"/>
                  </a:lnTo>
                  <a:lnTo>
                    <a:pt x="1812" y="1449"/>
                  </a:lnTo>
                  <a:lnTo>
                    <a:pt x="1835" y="1392"/>
                  </a:lnTo>
                  <a:lnTo>
                    <a:pt x="1854" y="1334"/>
                  </a:lnTo>
                  <a:lnTo>
                    <a:pt x="1865" y="1306"/>
                  </a:lnTo>
                  <a:lnTo>
                    <a:pt x="1881" y="1280"/>
                  </a:lnTo>
                  <a:lnTo>
                    <a:pt x="1903" y="1257"/>
                  </a:lnTo>
                  <a:lnTo>
                    <a:pt x="1927" y="1239"/>
                  </a:lnTo>
                  <a:lnTo>
                    <a:pt x="1956" y="1227"/>
                  </a:lnTo>
                  <a:lnTo>
                    <a:pt x="1986" y="1220"/>
                  </a:lnTo>
                  <a:lnTo>
                    <a:pt x="2082" y="1206"/>
                  </a:lnTo>
                  <a:lnTo>
                    <a:pt x="2082" y="1065"/>
                  </a:lnTo>
                  <a:lnTo>
                    <a:pt x="1986" y="1053"/>
                  </a:lnTo>
                  <a:lnTo>
                    <a:pt x="1956" y="1045"/>
                  </a:lnTo>
                  <a:lnTo>
                    <a:pt x="1927" y="1033"/>
                  </a:lnTo>
                  <a:lnTo>
                    <a:pt x="1903" y="1015"/>
                  </a:lnTo>
                  <a:lnTo>
                    <a:pt x="1881" y="993"/>
                  </a:lnTo>
                  <a:lnTo>
                    <a:pt x="1865" y="968"/>
                  </a:lnTo>
                  <a:lnTo>
                    <a:pt x="1854" y="938"/>
                  </a:lnTo>
                  <a:lnTo>
                    <a:pt x="1835" y="879"/>
                  </a:lnTo>
                  <a:lnTo>
                    <a:pt x="1812" y="824"/>
                  </a:lnTo>
                  <a:lnTo>
                    <a:pt x="1783" y="769"/>
                  </a:lnTo>
                  <a:lnTo>
                    <a:pt x="1771" y="741"/>
                  </a:lnTo>
                  <a:lnTo>
                    <a:pt x="1764" y="710"/>
                  </a:lnTo>
                  <a:lnTo>
                    <a:pt x="1763" y="680"/>
                  </a:lnTo>
                  <a:lnTo>
                    <a:pt x="1768" y="650"/>
                  </a:lnTo>
                  <a:lnTo>
                    <a:pt x="1779" y="621"/>
                  </a:lnTo>
                  <a:lnTo>
                    <a:pt x="1796" y="594"/>
                  </a:lnTo>
                  <a:lnTo>
                    <a:pt x="1854" y="517"/>
                  </a:lnTo>
                  <a:lnTo>
                    <a:pt x="1755" y="418"/>
                  </a:lnTo>
                  <a:lnTo>
                    <a:pt x="1677" y="476"/>
                  </a:lnTo>
                  <a:lnTo>
                    <a:pt x="1652" y="493"/>
                  </a:lnTo>
                  <a:lnTo>
                    <a:pt x="1622" y="503"/>
                  </a:lnTo>
                  <a:lnTo>
                    <a:pt x="1592" y="509"/>
                  </a:lnTo>
                  <a:lnTo>
                    <a:pt x="1562" y="507"/>
                  </a:lnTo>
                  <a:lnTo>
                    <a:pt x="1532" y="501"/>
                  </a:lnTo>
                  <a:lnTo>
                    <a:pt x="1504" y="488"/>
                  </a:lnTo>
                  <a:lnTo>
                    <a:pt x="1449" y="460"/>
                  </a:lnTo>
                  <a:lnTo>
                    <a:pt x="1392" y="437"/>
                  </a:lnTo>
                  <a:lnTo>
                    <a:pt x="1334" y="418"/>
                  </a:lnTo>
                  <a:lnTo>
                    <a:pt x="1306" y="407"/>
                  </a:lnTo>
                  <a:lnTo>
                    <a:pt x="1278" y="391"/>
                  </a:lnTo>
                  <a:lnTo>
                    <a:pt x="1257" y="369"/>
                  </a:lnTo>
                  <a:lnTo>
                    <a:pt x="1239" y="345"/>
                  </a:lnTo>
                  <a:lnTo>
                    <a:pt x="1227" y="316"/>
                  </a:lnTo>
                  <a:lnTo>
                    <a:pt x="1220" y="286"/>
                  </a:lnTo>
                  <a:lnTo>
                    <a:pt x="1206" y="190"/>
                  </a:lnTo>
                  <a:lnTo>
                    <a:pt x="1065" y="190"/>
                  </a:lnTo>
                  <a:close/>
                  <a:moveTo>
                    <a:pt x="1038" y="0"/>
                  </a:moveTo>
                  <a:lnTo>
                    <a:pt x="1234" y="0"/>
                  </a:lnTo>
                  <a:lnTo>
                    <a:pt x="1266" y="4"/>
                  </a:lnTo>
                  <a:lnTo>
                    <a:pt x="1296" y="13"/>
                  </a:lnTo>
                  <a:lnTo>
                    <a:pt x="1325" y="30"/>
                  </a:lnTo>
                  <a:lnTo>
                    <a:pt x="1349" y="50"/>
                  </a:lnTo>
                  <a:lnTo>
                    <a:pt x="1368" y="74"/>
                  </a:lnTo>
                  <a:lnTo>
                    <a:pt x="1382" y="103"/>
                  </a:lnTo>
                  <a:lnTo>
                    <a:pt x="1390" y="136"/>
                  </a:lnTo>
                  <a:lnTo>
                    <a:pt x="1406" y="241"/>
                  </a:lnTo>
                  <a:lnTo>
                    <a:pt x="1464" y="260"/>
                  </a:lnTo>
                  <a:lnTo>
                    <a:pt x="1523" y="285"/>
                  </a:lnTo>
                  <a:lnTo>
                    <a:pt x="1578" y="313"/>
                  </a:lnTo>
                  <a:lnTo>
                    <a:pt x="1664" y="248"/>
                  </a:lnTo>
                  <a:lnTo>
                    <a:pt x="1692" y="232"/>
                  </a:lnTo>
                  <a:lnTo>
                    <a:pt x="1722" y="221"/>
                  </a:lnTo>
                  <a:lnTo>
                    <a:pt x="1753" y="218"/>
                  </a:lnTo>
                  <a:lnTo>
                    <a:pt x="1786" y="220"/>
                  </a:lnTo>
                  <a:lnTo>
                    <a:pt x="1816" y="229"/>
                  </a:lnTo>
                  <a:lnTo>
                    <a:pt x="1844" y="243"/>
                  </a:lnTo>
                  <a:lnTo>
                    <a:pt x="1870" y="264"/>
                  </a:lnTo>
                  <a:lnTo>
                    <a:pt x="2009" y="402"/>
                  </a:lnTo>
                  <a:lnTo>
                    <a:pt x="2029" y="427"/>
                  </a:lnTo>
                  <a:lnTo>
                    <a:pt x="2044" y="456"/>
                  </a:lnTo>
                  <a:lnTo>
                    <a:pt x="2052" y="487"/>
                  </a:lnTo>
                  <a:lnTo>
                    <a:pt x="2055" y="518"/>
                  </a:lnTo>
                  <a:lnTo>
                    <a:pt x="2051" y="550"/>
                  </a:lnTo>
                  <a:lnTo>
                    <a:pt x="2040" y="581"/>
                  </a:lnTo>
                  <a:lnTo>
                    <a:pt x="2024" y="608"/>
                  </a:lnTo>
                  <a:lnTo>
                    <a:pt x="1960" y="693"/>
                  </a:lnTo>
                  <a:lnTo>
                    <a:pt x="1987" y="750"/>
                  </a:lnTo>
                  <a:lnTo>
                    <a:pt x="2011" y="807"/>
                  </a:lnTo>
                  <a:lnTo>
                    <a:pt x="2032" y="867"/>
                  </a:lnTo>
                  <a:lnTo>
                    <a:pt x="2136" y="882"/>
                  </a:lnTo>
                  <a:lnTo>
                    <a:pt x="2169" y="890"/>
                  </a:lnTo>
                  <a:lnTo>
                    <a:pt x="2197" y="904"/>
                  </a:lnTo>
                  <a:lnTo>
                    <a:pt x="2222" y="924"/>
                  </a:lnTo>
                  <a:lnTo>
                    <a:pt x="2243" y="947"/>
                  </a:lnTo>
                  <a:lnTo>
                    <a:pt x="2258" y="976"/>
                  </a:lnTo>
                  <a:lnTo>
                    <a:pt x="2268" y="1006"/>
                  </a:lnTo>
                  <a:lnTo>
                    <a:pt x="2272" y="1038"/>
                  </a:lnTo>
                  <a:lnTo>
                    <a:pt x="2272" y="1234"/>
                  </a:lnTo>
                  <a:lnTo>
                    <a:pt x="2268" y="1266"/>
                  </a:lnTo>
                  <a:lnTo>
                    <a:pt x="2258" y="1297"/>
                  </a:lnTo>
                  <a:lnTo>
                    <a:pt x="2243" y="1325"/>
                  </a:lnTo>
                  <a:lnTo>
                    <a:pt x="2222" y="1349"/>
                  </a:lnTo>
                  <a:lnTo>
                    <a:pt x="2197" y="1368"/>
                  </a:lnTo>
                  <a:lnTo>
                    <a:pt x="2169" y="1383"/>
                  </a:lnTo>
                  <a:lnTo>
                    <a:pt x="2136" y="1391"/>
                  </a:lnTo>
                  <a:lnTo>
                    <a:pt x="2032" y="1406"/>
                  </a:lnTo>
                  <a:lnTo>
                    <a:pt x="2011" y="1464"/>
                  </a:lnTo>
                  <a:lnTo>
                    <a:pt x="1987" y="1523"/>
                  </a:lnTo>
                  <a:lnTo>
                    <a:pt x="1960" y="1578"/>
                  </a:lnTo>
                  <a:lnTo>
                    <a:pt x="2024" y="1664"/>
                  </a:lnTo>
                  <a:lnTo>
                    <a:pt x="2040" y="1692"/>
                  </a:lnTo>
                  <a:lnTo>
                    <a:pt x="2051" y="1722"/>
                  </a:lnTo>
                  <a:lnTo>
                    <a:pt x="2055" y="1754"/>
                  </a:lnTo>
                  <a:lnTo>
                    <a:pt x="2052" y="1786"/>
                  </a:lnTo>
                  <a:lnTo>
                    <a:pt x="2044" y="1816"/>
                  </a:lnTo>
                  <a:lnTo>
                    <a:pt x="2029" y="1844"/>
                  </a:lnTo>
                  <a:lnTo>
                    <a:pt x="2009" y="1870"/>
                  </a:lnTo>
                  <a:lnTo>
                    <a:pt x="1870" y="2009"/>
                  </a:lnTo>
                  <a:lnTo>
                    <a:pt x="1844" y="2029"/>
                  </a:lnTo>
                  <a:lnTo>
                    <a:pt x="1816" y="2044"/>
                  </a:lnTo>
                  <a:lnTo>
                    <a:pt x="1786" y="2052"/>
                  </a:lnTo>
                  <a:lnTo>
                    <a:pt x="1753" y="2055"/>
                  </a:lnTo>
                  <a:lnTo>
                    <a:pt x="1722" y="2051"/>
                  </a:lnTo>
                  <a:lnTo>
                    <a:pt x="1692" y="2040"/>
                  </a:lnTo>
                  <a:lnTo>
                    <a:pt x="1664" y="2024"/>
                  </a:lnTo>
                  <a:lnTo>
                    <a:pt x="1578" y="1960"/>
                  </a:lnTo>
                  <a:lnTo>
                    <a:pt x="1523" y="1987"/>
                  </a:lnTo>
                  <a:lnTo>
                    <a:pt x="1464" y="2011"/>
                  </a:lnTo>
                  <a:lnTo>
                    <a:pt x="1405" y="2032"/>
                  </a:lnTo>
                  <a:lnTo>
                    <a:pt x="1390" y="2138"/>
                  </a:lnTo>
                  <a:lnTo>
                    <a:pt x="1382" y="2169"/>
                  </a:lnTo>
                  <a:lnTo>
                    <a:pt x="1368" y="2197"/>
                  </a:lnTo>
                  <a:lnTo>
                    <a:pt x="1349" y="2222"/>
                  </a:lnTo>
                  <a:lnTo>
                    <a:pt x="1325" y="2244"/>
                  </a:lnTo>
                  <a:lnTo>
                    <a:pt x="1296" y="2258"/>
                  </a:lnTo>
                  <a:lnTo>
                    <a:pt x="1266" y="2268"/>
                  </a:lnTo>
                  <a:lnTo>
                    <a:pt x="1234" y="2272"/>
                  </a:lnTo>
                  <a:lnTo>
                    <a:pt x="1038" y="2272"/>
                  </a:lnTo>
                  <a:lnTo>
                    <a:pt x="1006" y="2268"/>
                  </a:lnTo>
                  <a:lnTo>
                    <a:pt x="976" y="2258"/>
                  </a:lnTo>
                  <a:lnTo>
                    <a:pt x="947" y="2244"/>
                  </a:lnTo>
                  <a:lnTo>
                    <a:pt x="924" y="2222"/>
                  </a:lnTo>
                  <a:lnTo>
                    <a:pt x="904" y="2197"/>
                  </a:lnTo>
                  <a:lnTo>
                    <a:pt x="890" y="2169"/>
                  </a:lnTo>
                  <a:lnTo>
                    <a:pt x="882" y="2138"/>
                  </a:lnTo>
                  <a:lnTo>
                    <a:pt x="867" y="2032"/>
                  </a:lnTo>
                  <a:lnTo>
                    <a:pt x="807" y="2011"/>
                  </a:lnTo>
                  <a:lnTo>
                    <a:pt x="749" y="1987"/>
                  </a:lnTo>
                  <a:lnTo>
                    <a:pt x="693" y="1960"/>
                  </a:lnTo>
                  <a:lnTo>
                    <a:pt x="608" y="2024"/>
                  </a:lnTo>
                  <a:lnTo>
                    <a:pt x="579" y="2040"/>
                  </a:lnTo>
                  <a:lnTo>
                    <a:pt x="549" y="2051"/>
                  </a:lnTo>
                  <a:lnTo>
                    <a:pt x="518" y="2055"/>
                  </a:lnTo>
                  <a:lnTo>
                    <a:pt x="487" y="2052"/>
                  </a:lnTo>
                  <a:lnTo>
                    <a:pt x="456" y="2044"/>
                  </a:lnTo>
                  <a:lnTo>
                    <a:pt x="427" y="2029"/>
                  </a:lnTo>
                  <a:lnTo>
                    <a:pt x="401" y="2009"/>
                  </a:lnTo>
                  <a:lnTo>
                    <a:pt x="264" y="1870"/>
                  </a:lnTo>
                  <a:lnTo>
                    <a:pt x="243" y="1844"/>
                  </a:lnTo>
                  <a:lnTo>
                    <a:pt x="229" y="1816"/>
                  </a:lnTo>
                  <a:lnTo>
                    <a:pt x="220" y="1786"/>
                  </a:lnTo>
                  <a:lnTo>
                    <a:pt x="218" y="1754"/>
                  </a:lnTo>
                  <a:lnTo>
                    <a:pt x="221" y="1722"/>
                  </a:lnTo>
                  <a:lnTo>
                    <a:pt x="232" y="1692"/>
                  </a:lnTo>
                  <a:lnTo>
                    <a:pt x="248" y="1664"/>
                  </a:lnTo>
                  <a:lnTo>
                    <a:pt x="312" y="1578"/>
                  </a:lnTo>
                  <a:lnTo>
                    <a:pt x="285" y="1523"/>
                  </a:lnTo>
                  <a:lnTo>
                    <a:pt x="260" y="1464"/>
                  </a:lnTo>
                  <a:lnTo>
                    <a:pt x="241" y="1406"/>
                  </a:lnTo>
                  <a:lnTo>
                    <a:pt x="135" y="1391"/>
                  </a:lnTo>
                  <a:lnTo>
                    <a:pt x="103" y="1383"/>
                  </a:lnTo>
                  <a:lnTo>
                    <a:pt x="74" y="1368"/>
                  </a:lnTo>
                  <a:lnTo>
                    <a:pt x="50" y="1349"/>
                  </a:lnTo>
                  <a:lnTo>
                    <a:pt x="30" y="1325"/>
                  </a:lnTo>
                  <a:lnTo>
                    <a:pt x="13" y="1297"/>
                  </a:lnTo>
                  <a:lnTo>
                    <a:pt x="4" y="1266"/>
                  </a:lnTo>
                  <a:lnTo>
                    <a:pt x="0" y="1234"/>
                  </a:lnTo>
                  <a:lnTo>
                    <a:pt x="0" y="1038"/>
                  </a:lnTo>
                  <a:lnTo>
                    <a:pt x="4" y="1006"/>
                  </a:lnTo>
                  <a:lnTo>
                    <a:pt x="13" y="976"/>
                  </a:lnTo>
                  <a:lnTo>
                    <a:pt x="30" y="947"/>
                  </a:lnTo>
                  <a:lnTo>
                    <a:pt x="50" y="924"/>
                  </a:lnTo>
                  <a:lnTo>
                    <a:pt x="74" y="904"/>
                  </a:lnTo>
                  <a:lnTo>
                    <a:pt x="103" y="890"/>
                  </a:lnTo>
                  <a:lnTo>
                    <a:pt x="135" y="882"/>
                  </a:lnTo>
                  <a:lnTo>
                    <a:pt x="241" y="867"/>
                  </a:lnTo>
                  <a:lnTo>
                    <a:pt x="260" y="807"/>
                  </a:lnTo>
                  <a:lnTo>
                    <a:pt x="285" y="750"/>
                  </a:lnTo>
                  <a:lnTo>
                    <a:pt x="312" y="693"/>
                  </a:lnTo>
                  <a:lnTo>
                    <a:pt x="248" y="608"/>
                  </a:lnTo>
                  <a:lnTo>
                    <a:pt x="232" y="581"/>
                  </a:lnTo>
                  <a:lnTo>
                    <a:pt x="221" y="550"/>
                  </a:lnTo>
                  <a:lnTo>
                    <a:pt x="218" y="518"/>
                  </a:lnTo>
                  <a:lnTo>
                    <a:pt x="220" y="487"/>
                  </a:lnTo>
                  <a:lnTo>
                    <a:pt x="229" y="456"/>
                  </a:lnTo>
                  <a:lnTo>
                    <a:pt x="243" y="427"/>
                  </a:lnTo>
                  <a:lnTo>
                    <a:pt x="264" y="402"/>
                  </a:lnTo>
                  <a:lnTo>
                    <a:pt x="401" y="264"/>
                  </a:lnTo>
                  <a:lnTo>
                    <a:pt x="427" y="243"/>
                  </a:lnTo>
                  <a:lnTo>
                    <a:pt x="456" y="229"/>
                  </a:lnTo>
                  <a:lnTo>
                    <a:pt x="487" y="220"/>
                  </a:lnTo>
                  <a:lnTo>
                    <a:pt x="518" y="218"/>
                  </a:lnTo>
                  <a:lnTo>
                    <a:pt x="549" y="221"/>
                  </a:lnTo>
                  <a:lnTo>
                    <a:pt x="579" y="232"/>
                  </a:lnTo>
                  <a:lnTo>
                    <a:pt x="608" y="248"/>
                  </a:lnTo>
                  <a:lnTo>
                    <a:pt x="693" y="313"/>
                  </a:lnTo>
                  <a:lnTo>
                    <a:pt x="749" y="285"/>
                  </a:lnTo>
                  <a:lnTo>
                    <a:pt x="807" y="260"/>
                  </a:lnTo>
                  <a:lnTo>
                    <a:pt x="867" y="241"/>
                  </a:lnTo>
                  <a:lnTo>
                    <a:pt x="882" y="136"/>
                  </a:lnTo>
                  <a:lnTo>
                    <a:pt x="890" y="103"/>
                  </a:lnTo>
                  <a:lnTo>
                    <a:pt x="904" y="74"/>
                  </a:lnTo>
                  <a:lnTo>
                    <a:pt x="924" y="50"/>
                  </a:lnTo>
                  <a:lnTo>
                    <a:pt x="947" y="30"/>
                  </a:lnTo>
                  <a:lnTo>
                    <a:pt x="976" y="13"/>
                  </a:lnTo>
                  <a:lnTo>
                    <a:pt x="1006" y="4"/>
                  </a:lnTo>
                  <a:lnTo>
                    <a:pt x="10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9"/>
            <p:cNvSpPr>
              <a:spLocks noEditPoints="1"/>
            </p:cNvSpPr>
            <p:nvPr/>
          </p:nvSpPr>
          <p:spPr bwMode="auto">
            <a:xfrm>
              <a:off x="12915900" y="4960938"/>
              <a:ext cx="642937" cy="642938"/>
            </a:xfrm>
            <a:custGeom>
              <a:avLst/>
              <a:gdLst>
                <a:gd name="T0" fmla="*/ 364 w 811"/>
                <a:gd name="T1" fmla="*/ 184 h 811"/>
                <a:gd name="T2" fmla="*/ 291 w 811"/>
                <a:gd name="T3" fmla="*/ 211 h 811"/>
                <a:gd name="T4" fmla="*/ 232 w 811"/>
                <a:gd name="T5" fmla="*/ 260 h 811"/>
                <a:gd name="T6" fmla="*/ 194 w 811"/>
                <a:gd name="T7" fmla="*/ 326 h 811"/>
                <a:gd name="T8" fmla="*/ 180 w 811"/>
                <a:gd name="T9" fmla="*/ 405 h 811"/>
                <a:gd name="T10" fmla="*/ 194 w 811"/>
                <a:gd name="T11" fmla="*/ 484 h 811"/>
                <a:gd name="T12" fmla="*/ 232 w 811"/>
                <a:gd name="T13" fmla="*/ 550 h 811"/>
                <a:gd name="T14" fmla="*/ 291 w 811"/>
                <a:gd name="T15" fmla="*/ 599 h 811"/>
                <a:gd name="T16" fmla="*/ 364 w 811"/>
                <a:gd name="T17" fmla="*/ 626 h 811"/>
                <a:gd name="T18" fmla="*/ 446 w 811"/>
                <a:gd name="T19" fmla="*/ 626 h 811"/>
                <a:gd name="T20" fmla="*/ 519 w 811"/>
                <a:gd name="T21" fmla="*/ 599 h 811"/>
                <a:gd name="T22" fmla="*/ 577 w 811"/>
                <a:gd name="T23" fmla="*/ 550 h 811"/>
                <a:gd name="T24" fmla="*/ 615 w 811"/>
                <a:gd name="T25" fmla="*/ 484 h 811"/>
                <a:gd name="T26" fmla="*/ 630 w 811"/>
                <a:gd name="T27" fmla="*/ 405 h 811"/>
                <a:gd name="T28" fmla="*/ 615 w 811"/>
                <a:gd name="T29" fmla="*/ 326 h 811"/>
                <a:gd name="T30" fmla="*/ 577 w 811"/>
                <a:gd name="T31" fmla="*/ 260 h 811"/>
                <a:gd name="T32" fmla="*/ 519 w 811"/>
                <a:gd name="T33" fmla="*/ 211 h 811"/>
                <a:gd name="T34" fmla="*/ 446 w 811"/>
                <a:gd name="T35" fmla="*/ 184 h 811"/>
                <a:gd name="T36" fmla="*/ 405 w 811"/>
                <a:gd name="T37" fmla="*/ 0 h 811"/>
                <a:gd name="T38" fmla="*/ 512 w 811"/>
                <a:gd name="T39" fmla="*/ 14 h 811"/>
                <a:gd name="T40" fmla="*/ 610 w 811"/>
                <a:gd name="T41" fmla="*/ 56 h 811"/>
                <a:gd name="T42" fmla="*/ 691 w 811"/>
                <a:gd name="T43" fmla="*/ 119 h 811"/>
                <a:gd name="T44" fmla="*/ 755 w 811"/>
                <a:gd name="T45" fmla="*/ 201 h 811"/>
                <a:gd name="T46" fmla="*/ 796 w 811"/>
                <a:gd name="T47" fmla="*/ 298 h 811"/>
                <a:gd name="T48" fmla="*/ 811 w 811"/>
                <a:gd name="T49" fmla="*/ 405 h 811"/>
                <a:gd name="T50" fmla="*/ 796 w 811"/>
                <a:gd name="T51" fmla="*/ 512 h 811"/>
                <a:gd name="T52" fmla="*/ 755 w 811"/>
                <a:gd name="T53" fmla="*/ 610 h 811"/>
                <a:gd name="T54" fmla="*/ 691 w 811"/>
                <a:gd name="T55" fmla="*/ 691 h 811"/>
                <a:gd name="T56" fmla="*/ 610 w 811"/>
                <a:gd name="T57" fmla="*/ 755 h 811"/>
                <a:gd name="T58" fmla="*/ 512 w 811"/>
                <a:gd name="T59" fmla="*/ 796 h 811"/>
                <a:gd name="T60" fmla="*/ 405 w 811"/>
                <a:gd name="T61" fmla="*/ 811 h 811"/>
                <a:gd name="T62" fmla="*/ 298 w 811"/>
                <a:gd name="T63" fmla="*/ 796 h 811"/>
                <a:gd name="T64" fmla="*/ 201 w 811"/>
                <a:gd name="T65" fmla="*/ 755 h 811"/>
                <a:gd name="T66" fmla="*/ 118 w 811"/>
                <a:gd name="T67" fmla="*/ 691 h 811"/>
                <a:gd name="T68" fmla="*/ 55 w 811"/>
                <a:gd name="T69" fmla="*/ 610 h 811"/>
                <a:gd name="T70" fmla="*/ 14 w 811"/>
                <a:gd name="T71" fmla="*/ 512 h 811"/>
                <a:gd name="T72" fmla="*/ 0 w 811"/>
                <a:gd name="T73" fmla="*/ 405 h 811"/>
                <a:gd name="T74" fmla="*/ 14 w 811"/>
                <a:gd name="T75" fmla="*/ 298 h 811"/>
                <a:gd name="T76" fmla="*/ 55 w 811"/>
                <a:gd name="T77" fmla="*/ 201 h 811"/>
                <a:gd name="T78" fmla="*/ 118 w 811"/>
                <a:gd name="T79" fmla="*/ 119 h 811"/>
                <a:gd name="T80" fmla="*/ 201 w 811"/>
                <a:gd name="T81" fmla="*/ 56 h 811"/>
                <a:gd name="T82" fmla="*/ 298 w 811"/>
                <a:gd name="T83" fmla="*/ 14 h 811"/>
                <a:gd name="T84" fmla="*/ 405 w 811"/>
                <a:gd name="T85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11" h="811">
                  <a:moveTo>
                    <a:pt x="405" y="180"/>
                  </a:moveTo>
                  <a:lnTo>
                    <a:pt x="364" y="184"/>
                  </a:lnTo>
                  <a:lnTo>
                    <a:pt x="326" y="195"/>
                  </a:lnTo>
                  <a:lnTo>
                    <a:pt x="291" y="211"/>
                  </a:lnTo>
                  <a:lnTo>
                    <a:pt x="260" y="233"/>
                  </a:lnTo>
                  <a:lnTo>
                    <a:pt x="232" y="260"/>
                  </a:lnTo>
                  <a:lnTo>
                    <a:pt x="211" y="292"/>
                  </a:lnTo>
                  <a:lnTo>
                    <a:pt x="194" y="326"/>
                  </a:lnTo>
                  <a:lnTo>
                    <a:pt x="184" y="364"/>
                  </a:lnTo>
                  <a:lnTo>
                    <a:pt x="180" y="405"/>
                  </a:lnTo>
                  <a:lnTo>
                    <a:pt x="184" y="446"/>
                  </a:lnTo>
                  <a:lnTo>
                    <a:pt x="194" y="484"/>
                  </a:lnTo>
                  <a:lnTo>
                    <a:pt x="211" y="519"/>
                  </a:lnTo>
                  <a:lnTo>
                    <a:pt x="232" y="550"/>
                  </a:lnTo>
                  <a:lnTo>
                    <a:pt x="260" y="577"/>
                  </a:lnTo>
                  <a:lnTo>
                    <a:pt x="291" y="599"/>
                  </a:lnTo>
                  <a:lnTo>
                    <a:pt x="326" y="617"/>
                  </a:lnTo>
                  <a:lnTo>
                    <a:pt x="364" y="626"/>
                  </a:lnTo>
                  <a:lnTo>
                    <a:pt x="405" y="630"/>
                  </a:lnTo>
                  <a:lnTo>
                    <a:pt x="446" y="626"/>
                  </a:lnTo>
                  <a:lnTo>
                    <a:pt x="484" y="617"/>
                  </a:lnTo>
                  <a:lnTo>
                    <a:pt x="519" y="599"/>
                  </a:lnTo>
                  <a:lnTo>
                    <a:pt x="550" y="577"/>
                  </a:lnTo>
                  <a:lnTo>
                    <a:pt x="577" y="550"/>
                  </a:lnTo>
                  <a:lnTo>
                    <a:pt x="599" y="519"/>
                  </a:lnTo>
                  <a:lnTo>
                    <a:pt x="615" y="484"/>
                  </a:lnTo>
                  <a:lnTo>
                    <a:pt x="626" y="446"/>
                  </a:lnTo>
                  <a:lnTo>
                    <a:pt x="630" y="405"/>
                  </a:lnTo>
                  <a:lnTo>
                    <a:pt x="626" y="364"/>
                  </a:lnTo>
                  <a:lnTo>
                    <a:pt x="615" y="326"/>
                  </a:lnTo>
                  <a:lnTo>
                    <a:pt x="599" y="292"/>
                  </a:lnTo>
                  <a:lnTo>
                    <a:pt x="577" y="260"/>
                  </a:lnTo>
                  <a:lnTo>
                    <a:pt x="550" y="233"/>
                  </a:lnTo>
                  <a:lnTo>
                    <a:pt x="519" y="211"/>
                  </a:lnTo>
                  <a:lnTo>
                    <a:pt x="484" y="195"/>
                  </a:lnTo>
                  <a:lnTo>
                    <a:pt x="446" y="184"/>
                  </a:lnTo>
                  <a:lnTo>
                    <a:pt x="405" y="180"/>
                  </a:lnTo>
                  <a:close/>
                  <a:moveTo>
                    <a:pt x="405" y="0"/>
                  </a:moveTo>
                  <a:lnTo>
                    <a:pt x="459" y="3"/>
                  </a:lnTo>
                  <a:lnTo>
                    <a:pt x="512" y="14"/>
                  </a:lnTo>
                  <a:lnTo>
                    <a:pt x="562" y="32"/>
                  </a:lnTo>
                  <a:lnTo>
                    <a:pt x="610" y="56"/>
                  </a:lnTo>
                  <a:lnTo>
                    <a:pt x="652" y="85"/>
                  </a:lnTo>
                  <a:lnTo>
                    <a:pt x="691" y="119"/>
                  </a:lnTo>
                  <a:lnTo>
                    <a:pt x="725" y="158"/>
                  </a:lnTo>
                  <a:lnTo>
                    <a:pt x="755" y="201"/>
                  </a:lnTo>
                  <a:lnTo>
                    <a:pt x="778" y="247"/>
                  </a:lnTo>
                  <a:lnTo>
                    <a:pt x="796" y="298"/>
                  </a:lnTo>
                  <a:lnTo>
                    <a:pt x="807" y="351"/>
                  </a:lnTo>
                  <a:lnTo>
                    <a:pt x="811" y="405"/>
                  </a:lnTo>
                  <a:lnTo>
                    <a:pt x="807" y="461"/>
                  </a:lnTo>
                  <a:lnTo>
                    <a:pt x="796" y="512"/>
                  </a:lnTo>
                  <a:lnTo>
                    <a:pt x="778" y="562"/>
                  </a:lnTo>
                  <a:lnTo>
                    <a:pt x="755" y="610"/>
                  </a:lnTo>
                  <a:lnTo>
                    <a:pt x="725" y="652"/>
                  </a:lnTo>
                  <a:lnTo>
                    <a:pt x="691" y="691"/>
                  </a:lnTo>
                  <a:lnTo>
                    <a:pt x="652" y="725"/>
                  </a:lnTo>
                  <a:lnTo>
                    <a:pt x="610" y="755"/>
                  </a:lnTo>
                  <a:lnTo>
                    <a:pt x="562" y="778"/>
                  </a:lnTo>
                  <a:lnTo>
                    <a:pt x="512" y="796"/>
                  </a:lnTo>
                  <a:lnTo>
                    <a:pt x="459" y="807"/>
                  </a:lnTo>
                  <a:lnTo>
                    <a:pt x="405" y="811"/>
                  </a:lnTo>
                  <a:lnTo>
                    <a:pt x="351" y="807"/>
                  </a:lnTo>
                  <a:lnTo>
                    <a:pt x="298" y="796"/>
                  </a:lnTo>
                  <a:lnTo>
                    <a:pt x="247" y="778"/>
                  </a:lnTo>
                  <a:lnTo>
                    <a:pt x="201" y="755"/>
                  </a:lnTo>
                  <a:lnTo>
                    <a:pt x="158" y="725"/>
                  </a:lnTo>
                  <a:lnTo>
                    <a:pt x="118" y="691"/>
                  </a:lnTo>
                  <a:lnTo>
                    <a:pt x="84" y="652"/>
                  </a:lnTo>
                  <a:lnTo>
                    <a:pt x="55" y="610"/>
                  </a:lnTo>
                  <a:lnTo>
                    <a:pt x="32" y="562"/>
                  </a:lnTo>
                  <a:lnTo>
                    <a:pt x="14" y="512"/>
                  </a:lnTo>
                  <a:lnTo>
                    <a:pt x="3" y="461"/>
                  </a:lnTo>
                  <a:lnTo>
                    <a:pt x="0" y="405"/>
                  </a:lnTo>
                  <a:lnTo>
                    <a:pt x="3" y="351"/>
                  </a:lnTo>
                  <a:lnTo>
                    <a:pt x="14" y="298"/>
                  </a:lnTo>
                  <a:lnTo>
                    <a:pt x="32" y="247"/>
                  </a:lnTo>
                  <a:lnTo>
                    <a:pt x="55" y="201"/>
                  </a:lnTo>
                  <a:lnTo>
                    <a:pt x="84" y="158"/>
                  </a:lnTo>
                  <a:lnTo>
                    <a:pt x="118" y="119"/>
                  </a:lnTo>
                  <a:lnTo>
                    <a:pt x="158" y="85"/>
                  </a:lnTo>
                  <a:lnTo>
                    <a:pt x="201" y="56"/>
                  </a:lnTo>
                  <a:lnTo>
                    <a:pt x="247" y="32"/>
                  </a:lnTo>
                  <a:lnTo>
                    <a:pt x="298" y="14"/>
                  </a:lnTo>
                  <a:lnTo>
                    <a:pt x="351" y="3"/>
                  </a:lnTo>
                  <a:lnTo>
                    <a:pt x="4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72790" y="3845061"/>
            <a:ext cx="187132" cy="261730"/>
            <a:chOff x="10593388" y="912813"/>
            <a:chExt cx="4651375" cy="6505575"/>
          </a:xfrm>
          <a:solidFill>
            <a:schemeClr val="bg1">
              <a:alpha val="53000"/>
            </a:schemeClr>
          </a:solidFill>
        </p:grpSpPr>
        <p:sp>
          <p:nvSpPr>
            <p:cNvPr id="74" name="Freeform 14"/>
            <p:cNvSpPr>
              <a:spLocks noEditPoints="1"/>
            </p:cNvSpPr>
            <p:nvPr/>
          </p:nvSpPr>
          <p:spPr bwMode="auto">
            <a:xfrm>
              <a:off x="10593388" y="912813"/>
              <a:ext cx="4651375" cy="6505575"/>
            </a:xfrm>
            <a:custGeom>
              <a:avLst/>
              <a:gdLst>
                <a:gd name="T0" fmla="*/ 288 w 2930"/>
                <a:gd name="T1" fmla="*/ 1920 h 4098"/>
                <a:gd name="T2" fmla="*/ 209 w 2930"/>
                <a:gd name="T3" fmla="*/ 2013 h 4098"/>
                <a:gd name="T4" fmla="*/ 201 w 2930"/>
                <a:gd name="T5" fmla="*/ 3742 h 4098"/>
                <a:gd name="T6" fmla="*/ 263 w 2930"/>
                <a:gd name="T7" fmla="*/ 3855 h 4098"/>
                <a:gd name="T8" fmla="*/ 379 w 2930"/>
                <a:gd name="T9" fmla="*/ 3901 h 4098"/>
                <a:gd name="T10" fmla="*/ 2642 w 2930"/>
                <a:gd name="T11" fmla="*/ 3873 h 4098"/>
                <a:gd name="T12" fmla="*/ 2722 w 2930"/>
                <a:gd name="T13" fmla="*/ 3774 h 4098"/>
                <a:gd name="T14" fmla="*/ 2730 w 2930"/>
                <a:gd name="T15" fmla="*/ 2045 h 4098"/>
                <a:gd name="T16" fmla="*/ 2668 w 2930"/>
                <a:gd name="T17" fmla="*/ 1938 h 4098"/>
                <a:gd name="T18" fmla="*/ 2550 w 2930"/>
                <a:gd name="T19" fmla="*/ 1896 h 4098"/>
                <a:gd name="T20" fmla="*/ 1263 w 2930"/>
                <a:gd name="T21" fmla="*/ 606 h 4098"/>
                <a:gd name="T22" fmla="*/ 1091 w 2930"/>
                <a:gd name="T23" fmla="*/ 704 h 4098"/>
                <a:gd name="T24" fmla="*/ 991 w 2930"/>
                <a:gd name="T25" fmla="*/ 873 h 4098"/>
                <a:gd name="T26" fmla="*/ 1964 w 2930"/>
                <a:gd name="T27" fmla="*/ 1699 h 4098"/>
                <a:gd name="T28" fmla="*/ 1933 w 2930"/>
                <a:gd name="T29" fmla="*/ 826 h 4098"/>
                <a:gd name="T30" fmla="*/ 1814 w 2930"/>
                <a:gd name="T31" fmla="*/ 672 h 4098"/>
                <a:gd name="T32" fmla="*/ 1629 w 2930"/>
                <a:gd name="T33" fmla="*/ 596 h 4098"/>
                <a:gd name="T34" fmla="*/ 1290 w 2930"/>
                <a:gd name="T35" fmla="*/ 201 h 4098"/>
                <a:gd name="T36" fmla="*/ 1012 w 2930"/>
                <a:gd name="T37" fmla="*/ 281 h 4098"/>
                <a:gd name="T38" fmla="*/ 788 w 2930"/>
                <a:gd name="T39" fmla="*/ 450 h 4098"/>
                <a:gd name="T40" fmla="*/ 637 w 2930"/>
                <a:gd name="T41" fmla="*/ 688 h 4098"/>
                <a:gd name="T42" fmla="*/ 582 w 2930"/>
                <a:gd name="T43" fmla="*/ 976 h 4098"/>
                <a:gd name="T44" fmla="*/ 783 w 2930"/>
                <a:gd name="T45" fmla="*/ 913 h 4098"/>
                <a:gd name="T46" fmla="*/ 859 w 2930"/>
                <a:gd name="T47" fmla="*/ 682 h 4098"/>
                <a:gd name="T48" fmla="*/ 1020 w 2930"/>
                <a:gd name="T49" fmla="*/ 507 h 4098"/>
                <a:gd name="T50" fmla="*/ 1240 w 2930"/>
                <a:gd name="T51" fmla="*/ 409 h 4098"/>
                <a:gd name="T52" fmla="*/ 1640 w 2930"/>
                <a:gd name="T53" fmla="*/ 399 h 4098"/>
                <a:gd name="T54" fmla="*/ 1872 w 2930"/>
                <a:gd name="T55" fmla="*/ 474 h 4098"/>
                <a:gd name="T56" fmla="*/ 2048 w 2930"/>
                <a:gd name="T57" fmla="*/ 632 h 4098"/>
                <a:gd name="T58" fmla="*/ 2147 w 2930"/>
                <a:gd name="T59" fmla="*/ 851 h 4098"/>
                <a:gd name="T60" fmla="*/ 2358 w 2930"/>
                <a:gd name="T61" fmla="*/ 1699 h 4098"/>
                <a:gd name="T62" fmla="*/ 2327 w 2930"/>
                <a:gd name="T63" fmla="*/ 756 h 4098"/>
                <a:gd name="T64" fmla="*/ 2198 w 2930"/>
                <a:gd name="T65" fmla="*/ 504 h 4098"/>
                <a:gd name="T66" fmla="*/ 1991 w 2930"/>
                <a:gd name="T67" fmla="*/ 315 h 4098"/>
                <a:gd name="T68" fmla="*/ 1725 w 2930"/>
                <a:gd name="T69" fmla="*/ 211 h 4098"/>
                <a:gd name="T70" fmla="*/ 1366 w 2930"/>
                <a:gd name="T71" fmla="*/ 0 h 4098"/>
                <a:gd name="T72" fmla="*/ 1823 w 2930"/>
                <a:gd name="T73" fmla="*/ 31 h 4098"/>
                <a:gd name="T74" fmla="*/ 2115 w 2930"/>
                <a:gd name="T75" fmla="*/ 160 h 4098"/>
                <a:gd name="T76" fmla="*/ 2347 w 2930"/>
                <a:gd name="T77" fmla="*/ 374 h 4098"/>
                <a:gd name="T78" fmla="*/ 2500 w 2930"/>
                <a:gd name="T79" fmla="*/ 652 h 4098"/>
                <a:gd name="T80" fmla="*/ 2555 w 2930"/>
                <a:gd name="T81" fmla="*/ 976 h 4098"/>
                <a:gd name="T82" fmla="*/ 2701 w 2930"/>
                <a:gd name="T83" fmla="*/ 1724 h 4098"/>
                <a:gd name="T84" fmla="*/ 2852 w 2930"/>
                <a:gd name="T85" fmla="*/ 1842 h 4098"/>
                <a:gd name="T86" fmla="*/ 2926 w 2930"/>
                <a:gd name="T87" fmla="*/ 2023 h 4098"/>
                <a:gd name="T88" fmla="*/ 2916 w 2930"/>
                <a:gd name="T89" fmla="*/ 3810 h 4098"/>
                <a:gd name="T90" fmla="*/ 2821 w 2930"/>
                <a:gd name="T91" fmla="*/ 3981 h 4098"/>
                <a:gd name="T92" fmla="*/ 2656 w 2930"/>
                <a:gd name="T93" fmla="*/ 4083 h 4098"/>
                <a:gd name="T94" fmla="*/ 336 w 2930"/>
                <a:gd name="T95" fmla="*/ 4094 h 4098"/>
                <a:gd name="T96" fmla="*/ 152 w 2930"/>
                <a:gd name="T97" fmla="*/ 4015 h 4098"/>
                <a:gd name="T98" fmla="*/ 31 w 2930"/>
                <a:gd name="T99" fmla="*/ 3857 h 4098"/>
                <a:gd name="T100" fmla="*/ 0 w 2930"/>
                <a:gd name="T101" fmla="*/ 2074 h 4098"/>
                <a:gd name="T102" fmla="*/ 52 w 2930"/>
                <a:gd name="T103" fmla="*/ 1883 h 4098"/>
                <a:gd name="T104" fmla="*/ 188 w 2930"/>
                <a:gd name="T105" fmla="*/ 1746 h 4098"/>
                <a:gd name="T106" fmla="*/ 384 w 2930"/>
                <a:gd name="T107" fmla="*/ 1694 h 4098"/>
                <a:gd name="T108" fmla="*/ 417 w 2930"/>
                <a:gd name="T109" fmla="*/ 729 h 4098"/>
                <a:gd name="T110" fmla="*/ 547 w 2930"/>
                <a:gd name="T111" fmla="*/ 437 h 4098"/>
                <a:gd name="T112" fmla="*/ 761 w 2930"/>
                <a:gd name="T113" fmla="*/ 207 h 4098"/>
                <a:gd name="T114" fmla="*/ 1041 w 2930"/>
                <a:gd name="T115" fmla="*/ 55 h 4098"/>
                <a:gd name="T116" fmla="*/ 1366 w 2930"/>
                <a:gd name="T117" fmla="*/ 0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30" h="4098">
                  <a:moveTo>
                    <a:pt x="379" y="1896"/>
                  </a:moveTo>
                  <a:lnTo>
                    <a:pt x="347" y="1899"/>
                  </a:lnTo>
                  <a:lnTo>
                    <a:pt x="316" y="1907"/>
                  </a:lnTo>
                  <a:lnTo>
                    <a:pt x="288" y="1920"/>
                  </a:lnTo>
                  <a:lnTo>
                    <a:pt x="263" y="1938"/>
                  </a:lnTo>
                  <a:lnTo>
                    <a:pt x="240" y="1960"/>
                  </a:lnTo>
                  <a:lnTo>
                    <a:pt x="222" y="1986"/>
                  </a:lnTo>
                  <a:lnTo>
                    <a:pt x="209" y="2013"/>
                  </a:lnTo>
                  <a:lnTo>
                    <a:pt x="201" y="2045"/>
                  </a:lnTo>
                  <a:lnTo>
                    <a:pt x="197" y="2079"/>
                  </a:lnTo>
                  <a:lnTo>
                    <a:pt x="197" y="3708"/>
                  </a:lnTo>
                  <a:lnTo>
                    <a:pt x="201" y="3742"/>
                  </a:lnTo>
                  <a:lnTo>
                    <a:pt x="209" y="3774"/>
                  </a:lnTo>
                  <a:lnTo>
                    <a:pt x="222" y="3804"/>
                  </a:lnTo>
                  <a:lnTo>
                    <a:pt x="240" y="3831"/>
                  </a:lnTo>
                  <a:lnTo>
                    <a:pt x="263" y="3855"/>
                  </a:lnTo>
                  <a:lnTo>
                    <a:pt x="288" y="3873"/>
                  </a:lnTo>
                  <a:lnTo>
                    <a:pt x="316" y="3888"/>
                  </a:lnTo>
                  <a:lnTo>
                    <a:pt x="347" y="3897"/>
                  </a:lnTo>
                  <a:lnTo>
                    <a:pt x="379" y="3901"/>
                  </a:lnTo>
                  <a:lnTo>
                    <a:pt x="2550" y="3901"/>
                  </a:lnTo>
                  <a:lnTo>
                    <a:pt x="2583" y="3897"/>
                  </a:lnTo>
                  <a:lnTo>
                    <a:pt x="2614" y="3888"/>
                  </a:lnTo>
                  <a:lnTo>
                    <a:pt x="2642" y="3873"/>
                  </a:lnTo>
                  <a:lnTo>
                    <a:pt x="2668" y="3855"/>
                  </a:lnTo>
                  <a:lnTo>
                    <a:pt x="2689" y="3831"/>
                  </a:lnTo>
                  <a:lnTo>
                    <a:pt x="2708" y="3804"/>
                  </a:lnTo>
                  <a:lnTo>
                    <a:pt x="2722" y="3774"/>
                  </a:lnTo>
                  <a:lnTo>
                    <a:pt x="2730" y="3742"/>
                  </a:lnTo>
                  <a:lnTo>
                    <a:pt x="2733" y="3708"/>
                  </a:lnTo>
                  <a:lnTo>
                    <a:pt x="2733" y="2079"/>
                  </a:lnTo>
                  <a:lnTo>
                    <a:pt x="2730" y="2045"/>
                  </a:lnTo>
                  <a:lnTo>
                    <a:pt x="2722" y="2013"/>
                  </a:lnTo>
                  <a:lnTo>
                    <a:pt x="2708" y="1986"/>
                  </a:lnTo>
                  <a:lnTo>
                    <a:pt x="2689" y="1960"/>
                  </a:lnTo>
                  <a:lnTo>
                    <a:pt x="2668" y="1938"/>
                  </a:lnTo>
                  <a:lnTo>
                    <a:pt x="2642" y="1920"/>
                  </a:lnTo>
                  <a:lnTo>
                    <a:pt x="2614" y="1907"/>
                  </a:lnTo>
                  <a:lnTo>
                    <a:pt x="2583" y="1899"/>
                  </a:lnTo>
                  <a:lnTo>
                    <a:pt x="2550" y="1896"/>
                  </a:lnTo>
                  <a:lnTo>
                    <a:pt x="379" y="1896"/>
                  </a:lnTo>
                  <a:close/>
                  <a:moveTo>
                    <a:pt x="1366" y="592"/>
                  </a:moveTo>
                  <a:lnTo>
                    <a:pt x="1314" y="596"/>
                  </a:lnTo>
                  <a:lnTo>
                    <a:pt x="1263" y="606"/>
                  </a:lnTo>
                  <a:lnTo>
                    <a:pt x="1214" y="622"/>
                  </a:lnTo>
                  <a:lnTo>
                    <a:pt x="1170" y="645"/>
                  </a:lnTo>
                  <a:lnTo>
                    <a:pt x="1129" y="672"/>
                  </a:lnTo>
                  <a:lnTo>
                    <a:pt x="1091" y="704"/>
                  </a:lnTo>
                  <a:lnTo>
                    <a:pt x="1058" y="740"/>
                  </a:lnTo>
                  <a:lnTo>
                    <a:pt x="1029" y="781"/>
                  </a:lnTo>
                  <a:lnTo>
                    <a:pt x="1007" y="826"/>
                  </a:lnTo>
                  <a:lnTo>
                    <a:pt x="991" y="873"/>
                  </a:lnTo>
                  <a:lnTo>
                    <a:pt x="980" y="924"/>
                  </a:lnTo>
                  <a:lnTo>
                    <a:pt x="977" y="976"/>
                  </a:lnTo>
                  <a:lnTo>
                    <a:pt x="977" y="1699"/>
                  </a:lnTo>
                  <a:lnTo>
                    <a:pt x="1964" y="1699"/>
                  </a:lnTo>
                  <a:lnTo>
                    <a:pt x="1964" y="976"/>
                  </a:lnTo>
                  <a:lnTo>
                    <a:pt x="1960" y="924"/>
                  </a:lnTo>
                  <a:lnTo>
                    <a:pt x="1950" y="873"/>
                  </a:lnTo>
                  <a:lnTo>
                    <a:pt x="1933" y="826"/>
                  </a:lnTo>
                  <a:lnTo>
                    <a:pt x="1910" y="781"/>
                  </a:lnTo>
                  <a:lnTo>
                    <a:pt x="1883" y="740"/>
                  </a:lnTo>
                  <a:lnTo>
                    <a:pt x="1851" y="704"/>
                  </a:lnTo>
                  <a:lnTo>
                    <a:pt x="1814" y="672"/>
                  </a:lnTo>
                  <a:lnTo>
                    <a:pt x="1771" y="645"/>
                  </a:lnTo>
                  <a:lnTo>
                    <a:pt x="1728" y="622"/>
                  </a:lnTo>
                  <a:lnTo>
                    <a:pt x="1680" y="606"/>
                  </a:lnTo>
                  <a:lnTo>
                    <a:pt x="1629" y="596"/>
                  </a:lnTo>
                  <a:lnTo>
                    <a:pt x="1577" y="592"/>
                  </a:lnTo>
                  <a:lnTo>
                    <a:pt x="1366" y="592"/>
                  </a:lnTo>
                  <a:close/>
                  <a:moveTo>
                    <a:pt x="1366" y="197"/>
                  </a:moveTo>
                  <a:lnTo>
                    <a:pt x="1290" y="201"/>
                  </a:lnTo>
                  <a:lnTo>
                    <a:pt x="1217" y="211"/>
                  </a:lnTo>
                  <a:lnTo>
                    <a:pt x="1146" y="228"/>
                  </a:lnTo>
                  <a:lnTo>
                    <a:pt x="1078" y="252"/>
                  </a:lnTo>
                  <a:lnTo>
                    <a:pt x="1012" y="281"/>
                  </a:lnTo>
                  <a:lnTo>
                    <a:pt x="950" y="315"/>
                  </a:lnTo>
                  <a:lnTo>
                    <a:pt x="892" y="355"/>
                  </a:lnTo>
                  <a:lnTo>
                    <a:pt x="837" y="401"/>
                  </a:lnTo>
                  <a:lnTo>
                    <a:pt x="788" y="450"/>
                  </a:lnTo>
                  <a:lnTo>
                    <a:pt x="742" y="504"/>
                  </a:lnTo>
                  <a:lnTo>
                    <a:pt x="702" y="563"/>
                  </a:lnTo>
                  <a:lnTo>
                    <a:pt x="666" y="623"/>
                  </a:lnTo>
                  <a:lnTo>
                    <a:pt x="637" y="688"/>
                  </a:lnTo>
                  <a:lnTo>
                    <a:pt x="614" y="756"/>
                  </a:lnTo>
                  <a:lnTo>
                    <a:pt x="596" y="827"/>
                  </a:lnTo>
                  <a:lnTo>
                    <a:pt x="585" y="900"/>
                  </a:lnTo>
                  <a:lnTo>
                    <a:pt x="582" y="976"/>
                  </a:lnTo>
                  <a:lnTo>
                    <a:pt x="582" y="1699"/>
                  </a:lnTo>
                  <a:lnTo>
                    <a:pt x="779" y="1699"/>
                  </a:lnTo>
                  <a:lnTo>
                    <a:pt x="779" y="976"/>
                  </a:lnTo>
                  <a:lnTo>
                    <a:pt x="783" y="913"/>
                  </a:lnTo>
                  <a:lnTo>
                    <a:pt x="792" y="851"/>
                  </a:lnTo>
                  <a:lnTo>
                    <a:pt x="810" y="791"/>
                  </a:lnTo>
                  <a:lnTo>
                    <a:pt x="832" y="735"/>
                  </a:lnTo>
                  <a:lnTo>
                    <a:pt x="859" y="682"/>
                  </a:lnTo>
                  <a:lnTo>
                    <a:pt x="893" y="632"/>
                  </a:lnTo>
                  <a:lnTo>
                    <a:pt x="931" y="586"/>
                  </a:lnTo>
                  <a:lnTo>
                    <a:pt x="974" y="544"/>
                  </a:lnTo>
                  <a:lnTo>
                    <a:pt x="1020" y="507"/>
                  </a:lnTo>
                  <a:lnTo>
                    <a:pt x="1070" y="474"/>
                  </a:lnTo>
                  <a:lnTo>
                    <a:pt x="1124" y="446"/>
                  </a:lnTo>
                  <a:lnTo>
                    <a:pt x="1181" y="425"/>
                  </a:lnTo>
                  <a:lnTo>
                    <a:pt x="1240" y="409"/>
                  </a:lnTo>
                  <a:lnTo>
                    <a:pt x="1302" y="399"/>
                  </a:lnTo>
                  <a:lnTo>
                    <a:pt x="1366" y="395"/>
                  </a:lnTo>
                  <a:lnTo>
                    <a:pt x="1577" y="395"/>
                  </a:lnTo>
                  <a:lnTo>
                    <a:pt x="1640" y="399"/>
                  </a:lnTo>
                  <a:lnTo>
                    <a:pt x="1702" y="409"/>
                  </a:lnTo>
                  <a:lnTo>
                    <a:pt x="1761" y="425"/>
                  </a:lnTo>
                  <a:lnTo>
                    <a:pt x="1818" y="446"/>
                  </a:lnTo>
                  <a:lnTo>
                    <a:pt x="1872" y="474"/>
                  </a:lnTo>
                  <a:lnTo>
                    <a:pt x="1921" y="507"/>
                  </a:lnTo>
                  <a:lnTo>
                    <a:pt x="1967" y="544"/>
                  </a:lnTo>
                  <a:lnTo>
                    <a:pt x="2011" y="586"/>
                  </a:lnTo>
                  <a:lnTo>
                    <a:pt x="2048" y="632"/>
                  </a:lnTo>
                  <a:lnTo>
                    <a:pt x="2080" y="682"/>
                  </a:lnTo>
                  <a:lnTo>
                    <a:pt x="2109" y="735"/>
                  </a:lnTo>
                  <a:lnTo>
                    <a:pt x="2131" y="791"/>
                  </a:lnTo>
                  <a:lnTo>
                    <a:pt x="2147" y="851"/>
                  </a:lnTo>
                  <a:lnTo>
                    <a:pt x="2157" y="913"/>
                  </a:lnTo>
                  <a:lnTo>
                    <a:pt x="2161" y="976"/>
                  </a:lnTo>
                  <a:lnTo>
                    <a:pt x="2161" y="1699"/>
                  </a:lnTo>
                  <a:lnTo>
                    <a:pt x="2358" y="1699"/>
                  </a:lnTo>
                  <a:lnTo>
                    <a:pt x="2358" y="976"/>
                  </a:lnTo>
                  <a:lnTo>
                    <a:pt x="2354" y="900"/>
                  </a:lnTo>
                  <a:lnTo>
                    <a:pt x="2343" y="827"/>
                  </a:lnTo>
                  <a:lnTo>
                    <a:pt x="2327" y="756"/>
                  </a:lnTo>
                  <a:lnTo>
                    <a:pt x="2304" y="688"/>
                  </a:lnTo>
                  <a:lnTo>
                    <a:pt x="2274" y="623"/>
                  </a:lnTo>
                  <a:lnTo>
                    <a:pt x="2239" y="563"/>
                  </a:lnTo>
                  <a:lnTo>
                    <a:pt x="2198" y="504"/>
                  </a:lnTo>
                  <a:lnTo>
                    <a:pt x="2153" y="450"/>
                  </a:lnTo>
                  <a:lnTo>
                    <a:pt x="2104" y="401"/>
                  </a:lnTo>
                  <a:lnTo>
                    <a:pt x="2049" y="355"/>
                  </a:lnTo>
                  <a:lnTo>
                    <a:pt x="1991" y="315"/>
                  </a:lnTo>
                  <a:lnTo>
                    <a:pt x="1929" y="281"/>
                  </a:lnTo>
                  <a:lnTo>
                    <a:pt x="1864" y="252"/>
                  </a:lnTo>
                  <a:lnTo>
                    <a:pt x="1796" y="228"/>
                  </a:lnTo>
                  <a:lnTo>
                    <a:pt x="1725" y="211"/>
                  </a:lnTo>
                  <a:lnTo>
                    <a:pt x="1652" y="201"/>
                  </a:lnTo>
                  <a:lnTo>
                    <a:pt x="1577" y="197"/>
                  </a:lnTo>
                  <a:lnTo>
                    <a:pt x="1366" y="197"/>
                  </a:lnTo>
                  <a:close/>
                  <a:moveTo>
                    <a:pt x="1366" y="0"/>
                  </a:moveTo>
                  <a:lnTo>
                    <a:pt x="1577" y="0"/>
                  </a:lnTo>
                  <a:lnTo>
                    <a:pt x="1661" y="4"/>
                  </a:lnTo>
                  <a:lnTo>
                    <a:pt x="1744" y="14"/>
                  </a:lnTo>
                  <a:lnTo>
                    <a:pt x="1823" y="31"/>
                  </a:lnTo>
                  <a:lnTo>
                    <a:pt x="1902" y="55"/>
                  </a:lnTo>
                  <a:lnTo>
                    <a:pt x="1976" y="84"/>
                  </a:lnTo>
                  <a:lnTo>
                    <a:pt x="2047" y="119"/>
                  </a:lnTo>
                  <a:lnTo>
                    <a:pt x="2115" y="160"/>
                  </a:lnTo>
                  <a:lnTo>
                    <a:pt x="2179" y="207"/>
                  </a:lnTo>
                  <a:lnTo>
                    <a:pt x="2240" y="258"/>
                  </a:lnTo>
                  <a:lnTo>
                    <a:pt x="2296" y="313"/>
                  </a:lnTo>
                  <a:lnTo>
                    <a:pt x="2347" y="374"/>
                  </a:lnTo>
                  <a:lnTo>
                    <a:pt x="2394" y="437"/>
                  </a:lnTo>
                  <a:lnTo>
                    <a:pt x="2435" y="505"/>
                  </a:lnTo>
                  <a:lnTo>
                    <a:pt x="2470" y="577"/>
                  </a:lnTo>
                  <a:lnTo>
                    <a:pt x="2500" y="652"/>
                  </a:lnTo>
                  <a:lnTo>
                    <a:pt x="2523" y="729"/>
                  </a:lnTo>
                  <a:lnTo>
                    <a:pt x="2540" y="808"/>
                  </a:lnTo>
                  <a:lnTo>
                    <a:pt x="2552" y="892"/>
                  </a:lnTo>
                  <a:lnTo>
                    <a:pt x="2555" y="976"/>
                  </a:lnTo>
                  <a:lnTo>
                    <a:pt x="2555" y="1694"/>
                  </a:lnTo>
                  <a:lnTo>
                    <a:pt x="2606" y="1698"/>
                  </a:lnTo>
                  <a:lnTo>
                    <a:pt x="2655" y="1708"/>
                  </a:lnTo>
                  <a:lnTo>
                    <a:pt x="2701" y="1724"/>
                  </a:lnTo>
                  <a:lnTo>
                    <a:pt x="2744" y="1746"/>
                  </a:lnTo>
                  <a:lnTo>
                    <a:pt x="2784" y="1773"/>
                  </a:lnTo>
                  <a:lnTo>
                    <a:pt x="2821" y="1806"/>
                  </a:lnTo>
                  <a:lnTo>
                    <a:pt x="2852" y="1842"/>
                  </a:lnTo>
                  <a:lnTo>
                    <a:pt x="2879" y="1883"/>
                  </a:lnTo>
                  <a:lnTo>
                    <a:pt x="2900" y="1926"/>
                  </a:lnTo>
                  <a:lnTo>
                    <a:pt x="2916" y="1973"/>
                  </a:lnTo>
                  <a:lnTo>
                    <a:pt x="2926" y="2023"/>
                  </a:lnTo>
                  <a:lnTo>
                    <a:pt x="2930" y="2074"/>
                  </a:lnTo>
                  <a:lnTo>
                    <a:pt x="2930" y="3708"/>
                  </a:lnTo>
                  <a:lnTo>
                    <a:pt x="2926" y="3760"/>
                  </a:lnTo>
                  <a:lnTo>
                    <a:pt x="2916" y="3810"/>
                  </a:lnTo>
                  <a:lnTo>
                    <a:pt x="2902" y="3857"/>
                  </a:lnTo>
                  <a:lnTo>
                    <a:pt x="2879" y="3903"/>
                  </a:lnTo>
                  <a:lnTo>
                    <a:pt x="2853" y="3944"/>
                  </a:lnTo>
                  <a:lnTo>
                    <a:pt x="2821" y="3981"/>
                  </a:lnTo>
                  <a:lnTo>
                    <a:pt x="2785" y="4015"/>
                  </a:lnTo>
                  <a:lnTo>
                    <a:pt x="2745" y="4043"/>
                  </a:lnTo>
                  <a:lnTo>
                    <a:pt x="2702" y="4067"/>
                  </a:lnTo>
                  <a:lnTo>
                    <a:pt x="2656" y="4083"/>
                  </a:lnTo>
                  <a:lnTo>
                    <a:pt x="2606" y="4094"/>
                  </a:lnTo>
                  <a:lnTo>
                    <a:pt x="2555" y="4098"/>
                  </a:lnTo>
                  <a:lnTo>
                    <a:pt x="387" y="4098"/>
                  </a:lnTo>
                  <a:lnTo>
                    <a:pt x="336" y="4094"/>
                  </a:lnTo>
                  <a:lnTo>
                    <a:pt x="285" y="4083"/>
                  </a:lnTo>
                  <a:lnTo>
                    <a:pt x="238" y="4067"/>
                  </a:lnTo>
                  <a:lnTo>
                    <a:pt x="193" y="4043"/>
                  </a:lnTo>
                  <a:lnTo>
                    <a:pt x="152" y="4015"/>
                  </a:lnTo>
                  <a:lnTo>
                    <a:pt x="115" y="3981"/>
                  </a:lnTo>
                  <a:lnTo>
                    <a:pt x="82" y="3944"/>
                  </a:lnTo>
                  <a:lnTo>
                    <a:pt x="54" y="3903"/>
                  </a:lnTo>
                  <a:lnTo>
                    <a:pt x="31" y="3857"/>
                  </a:lnTo>
                  <a:lnTo>
                    <a:pt x="15" y="3810"/>
                  </a:lnTo>
                  <a:lnTo>
                    <a:pt x="3" y="3760"/>
                  </a:lnTo>
                  <a:lnTo>
                    <a:pt x="0" y="3708"/>
                  </a:lnTo>
                  <a:lnTo>
                    <a:pt x="0" y="2074"/>
                  </a:lnTo>
                  <a:lnTo>
                    <a:pt x="3" y="2023"/>
                  </a:lnTo>
                  <a:lnTo>
                    <a:pt x="13" y="1973"/>
                  </a:lnTo>
                  <a:lnTo>
                    <a:pt x="30" y="1926"/>
                  </a:lnTo>
                  <a:lnTo>
                    <a:pt x="52" y="1883"/>
                  </a:lnTo>
                  <a:lnTo>
                    <a:pt x="79" y="1842"/>
                  </a:lnTo>
                  <a:lnTo>
                    <a:pt x="111" y="1806"/>
                  </a:lnTo>
                  <a:lnTo>
                    <a:pt x="147" y="1773"/>
                  </a:lnTo>
                  <a:lnTo>
                    <a:pt x="188" y="1746"/>
                  </a:lnTo>
                  <a:lnTo>
                    <a:pt x="233" y="1724"/>
                  </a:lnTo>
                  <a:lnTo>
                    <a:pt x="281" y="1708"/>
                  </a:lnTo>
                  <a:lnTo>
                    <a:pt x="332" y="1698"/>
                  </a:lnTo>
                  <a:lnTo>
                    <a:pt x="384" y="1694"/>
                  </a:lnTo>
                  <a:lnTo>
                    <a:pt x="384" y="976"/>
                  </a:lnTo>
                  <a:lnTo>
                    <a:pt x="388" y="892"/>
                  </a:lnTo>
                  <a:lnTo>
                    <a:pt x="399" y="808"/>
                  </a:lnTo>
                  <a:lnTo>
                    <a:pt x="417" y="729"/>
                  </a:lnTo>
                  <a:lnTo>
                    <a:pt x="440" y="652"/>
                  </a:lnTo>
                  <a:lnTo>
                    <a:pt x="470" y="577"/>
                  </a:lnTo>
                  <a:lnTo>
                    <a:pt x="506" y="505"/>
                  </a:lnTo>
                  <a:lnTo>
                    <a:pt x="547" y="437"/>
                  </a:lnTo>
                  <a:lnTo>
                    <a:pt x="594" y="374"/>
                  </a:lnTo>
                  <a:lnTo>
                    <a:pt x="645" y="313"/>
                  </a:lnTo>
                  <a:lnTo>
                    <a:pt x="701" y="258"/>
                  </a:lnTo>
                  <a:lnTo>
                    <a:pt x="761" y="207"/>
                  </a:lnTo>
                  <a:lnTo>
                    <a:pt x="826" y="160"/>
                  </a:lnTo>
                  <a:lnTo>
                    <a:pt x="894" y="119"/>
                  </a:lnTo>
                  <a:lnTo>
                    <a:pt x="966" y="84"/>
                  </a:lnTo>
                  <a:lnTo>
                    <a:pt x="1041" y="55"/>
                  </a:lnTo>
                  <a:lnTo>
                    <a:pt x="1119" y="31"/>
                  </a:lnTo>
                  <a:lnTo>
                    <a:pt x="1198" y="14"/>
                  </a:lnTo>
                  <a:lnTo>
                    <a:pt x="1281" y="4"/>
                  </a:lnTo>
                  <a:lnTo>
                    <a:pt x="13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15"/>
            <p:cNvSpPr>
              <a:spLocks noEditPoints="1"/>
            </p:cNvSpPr>
            <p:nvPr/>
          </p:nvSpPr>
          <p:spPr bwMode="auto">
            <a:xfrm>
              <a:off x="12198350" y="4329113"/>
              <a:ext cx="1460500" cy="2352675"/>
            </a:xfrm>
            <a:custGeom>
              <a:avLst/>
              <a:gdLst>
                <a:gd name="T0" fmla="*/ 418 w 920"/>
                <a:gd name="T1" fmla="*/ 201 h 1482"/>
                <a:gd name="T2" fmla="*/ 340 w 920"/>
                <a:gd name="T3" fmla="*/ 227 h 1482"/>
                <a:gd name="T4" fmla="*/ 275 w 920"/>
                <a:gd name="T5" fmla="*/ 275 h 1482"/>
                <a:gd name="T6" fmla="*/ 228 w 920"/>
                <a:gd name="T7" fmla="*/ 340 h 1482"/>
                <a:gd name="T8" fmla="*/ 202 w 920"/>
                <a:gd name="T9" fmla="*/ 419 h 1482"/>
                <a:gd name="T10" fmla="*/ 201 w 920"/>
                <a:gd name="T11" fmla="*/ 498 h 1482"/>
                <a:gd name="T12" fmla="*/ 222 w 920"/>
                <a:gd name="T13" fmla="*/ 569 h 1482"/>
                <a:gd name="T14" fmla="*/ 262 w 920"/>
                <a:gd name="T15" fmla="*/ 632 h 1482"/>
                <a:gd name="T16" fmla="*/ 319 w 920"/>
                <a:gd name="T17" fmla="*/ 682 h 1482"/>
                <a:gd name="T18" fmla="*/ 350 w 920"/>
                <a:gd name="T19" fmla="*/ 718 h 1482"/>
                <a:gd name="T20" fmla="*/ 361 w 920"/>
                <a:gd name="T21" fmla="*/ 764 h 1482"/>
                <a:gd name="T22" fmla="*/ 558 w 920"/>
                <a:gd name="T23" fmla="*/ 1284 h 1482"/>
                <a:gd name="T24" fmla="*/ 561 w 920"/>
                <a:gd name="T25" fmla="*/ 740 h 1482"/>
                <a:gd name="T26" fmla="*/ 585 w 920"/>
                <a:gd name="T27" fmla="*/ 698 h 1482"/>
                <a:gd name="T28" fmla="*/ 635 w 920"/>
                <a:gd name="T29" fmla="*/ 659 h 1482"/>
                <a:gd name="T30" fmla="*/ 682 w 920"/>
                <a:gd name="T31" fmla="*/ 602 h 1482"/>
                <a:gd name="T32" fmla="*/ 713 w 920"/>
                <a:gd name="T33" fmla="*/ 535 h 1482"/>
                <a:gd name="T34" fmla="*/ 723 w 920"/>
                <a:gd name="T35" fmla="*/ 461 h 1482"/>
                <a:gd name="T36" fmla="*/ 711 w 920"/>
                <a:gd name="T37" fmla="*/ 378 h 1482"/>
                <a:gd name="T38" fmla="*/ 673 w 920"/>
                <a:gd name="T39" fmla="*/ 306 h 1482"/>
                <a:gd name="T40" fmla="*/ 616 w 920"/>
                <a:gd name="T41" fmla="*/ 248 h 1482"/>
                <a:gd name="T42" fmla="*/ 543 w 920"/>
                <a:gd name="T43" fmla="*/ 211 h 1482"/>
                <a:gd name="T44" fmla="*/ 460 w 920"/>
                <a:gd name="T45" fmla="*/ 198 h 1482"/>
                <a:gd name="T46" fmla="*/ 518 w 920"/>
                <a:gd name="T47" fmla="*/ 4 h 1482"/>
                <a:gd name="T48" fmla="*/ 628 w 920"/>
                <a:gd name="T49" fmla="*/ 31 h 1482"/>
                <a:gd name="T50" fmla="*/ 723 w 920"/>
                <a:gd name="T51" fmla="*/ 83 h 1482"/>
                <a:gd name="T52" fmla="*/ 805 w 920"/>
                <a:gd name="T53" fmla="*/ 155 h 1482"/>
                <a:gd name="T54" fmla="*/ 866 w 920"/>
                <a:gd name="T55" fmla="*/ 245 h 1482"/>
                <a:gd name="T56" fmla="*/ 905 w 920"/>
                <a:gd name="T57" fmla="*/ 348 h 1482"/>
                <a:gd name="T58" fmla="*/ 920 w 920"/>
                <a:gd name="T59" fmla="*/ 461 h 1482"/>
                <a:gd name="T60" fmla="*/ 909 w 920"/>
                <a:gd name="T61" fmla="*/ 561 h 1482"/>
                <a:gd name="T62" fmla="*/ 878 w 920"/>
                <a:gd name="T63" fmla="*/ 657 h 1482"/>
                <a:gd name="T64" fmla="*/ 826 w 920"/>
                <a:gd name="T65" fmla="*/ 741 h 1482"/>
                <a:gd name="T66" fmla="*/ 755 w 920"/>
                <a:gd name="T67" fmla="*/ 813 h 1482"/>
                <a:gd name="T68" fmla="*/ 753 w 920"/>
                <a:gd name="T69" fmla="*/ 1401 h 1482"/>
                <a:gd name="T70" fmla="*/ 736 w 920"/>
                <a:gd name="T71" fmla="*/ 1442 h 1482"/>
                <a:gd name="T72" fmla="*/ 703 w 920"/>
                <a:gd name="T73" fmla="*/ 1470 h 1482"/>
                <a:gd name="T74" fmla="*/ 661 w 920"/>
                <a:gd name="T75" fmla="*/ 1482 h 1482"/>
                <a:gd name="T76" fmla="*/ 241 w 920"/>
                <a:gd name="T77" fmla="*/ 1478 h 1482"/>
                <a:gd name="T78" fmla="*/ 195 w 920"/>
                <a:gd name="T79" fmla="*/ 1451 h 1482"/>
                <a:gd name="T80" fmla="*/ 167 w 920"/>
                <a:gd name="T81" fmla="*/ 1405 h 1482"/>
                <a:gd name="T82" fmla="*/ 164 w 920"/>
                <a:gd name="T83" fmla="*/ 813 h 1482"/>
                <a:gd name="T84" fmla="*/ 88 w 920"/>
                <a:gd name="T85" fmla="*/ 729 h 1482"/>
                <a:gd name="T86" fmla="*/ 33 w 920"/>
                <a:gd name="T87" fmla="*/ 630 h 1482"/>
                <a:gd name="T88" fmla="*/ 4 w 920"/>
                <a:gd name="T89" fmla="*/ 519 h 1482"/>
                <a:gd name="T90" fmla="*/ 4 w 920"/>
                <a:gd name="T91" fmla="*/ 404 h 1482"/>
                <a:gd name="T92" fmla="*/ 31 w 920"/>
                <a:gd name="T93" fmla="*/ 294 h 1482"/>
                <a:gd name="T94" fmla="*/ 83 w 920"/>
                <a:gd name="T95" fmla="*/ 198 h 1482"/>
                <a:gd name="T96" fmla="*/ 155 w 920"/>
                <a:gd name="T97" fmla="*/ 117 h 1482"/>
                <a:gd name="T98" fmla="*/ 245 w 920"/>
                <a:gd name="T99" fmla="*/ 55 h 1482"/>
                <a:gd name="T100" fmla="*/ 348 w 920"/>
                <a:gd name="T101" fmla="*/ 14 h 1482"/>
                <a:gd name="T102" fmla="*/ 461 w 920"/>
                <a:gd name="T103" fmla="*/ 0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20" h="1482">
                  <a:moveTo>
                    <a:pt x="460" y="198"/>
                  </a:moveTo>
                  <a:lnTo>
                    <a:pt x="418" y="201"/>
                  </a:lnTo>
                  <a:lnTo>
                    <a:pt x="378" y="211"/>
                  </a:lnTo>
                  <a:lnTo>
                    <a:pt x="340" y="227"/>
                  </a:lnTo>
                  <a:lnTo>
                    <a:pt x="306" y="248"/>
                  </a:lnTo>
                  <a:lnTo>
                    <a:pt x="275" y="275"/>
                  </a:lnTo>
                  <a:lnTo>
                    <a:pt x="249" y="306"/>
                  </a:lnTo>
                  <a:lnTo>
                    <a:pt x="228" y="340"/>
                  </a:lnTo>
                  <a:lnTo>
                    <a:pt x="212" y="378"/>
                  </a:lnTo>
                  <a:lnTo>
                    <a:pt x="202" y="419"/>
                  </a:lnTo>
                  <a:lnTo>
                    <a:pt x="198" y="461"/>
                  </a:lnTo>
                  <a:lnTo>
                    <a:pt x="201" y="498"/>
                  </a:lnTo>
                  <a:lnTo>
                    <a:pt x="208" y="534"/>
                  </a:lnTo>
                  <a:lnTo>
                    <a:pt x="222" y="569"/>
                  </a:lnTo>
                  <a:lnTo>
                    <a:pt x="239" y="602"/>
                  </a:lnTo>
                  <a:lnTo>
                    <a:pt x="262" y="632"/>
                  </a:lnTo>
                  <a:lnTo>
                    <a:pt x="288" y="658"/>
                  </a:lnTo>
                  <a:lnTo>
                    <a:pt x="319" y="682"/>
                  </a:lnTo>
                  <a:lnTo>
                    <a:pt x="336" y="698"/>
                  </a:lnTo>
                  <a:lnTo>
                    <a:pt x="350" y="718"/>
                  </a:lnTo>
                  <a:lnTo>
                    <a:pt x="357" y="740"/>
                  </a:lnTo>
                  <a:lnTo>
                    <a:pt x="361" y="764"/>
                  </a:lnTo>
                  <a:lnTo>
                    <a:pt x="361" y="1284"/>
                  </a:lnTo>
                  <a:lnTo>
                    <a:pt x="558" y="1284"/>
                  </a:lnTo>
                  <a:lnTo>
                    <a:pt x="558" y="764"/>
                  </a:lnTo>
                  <a:lnTo>
                    <a:pt x="561" y="740"/>
                  </a:lnTo>
                  <a:lnTo>
                    <a:pt x="571" y="718"/>
                  </a:lnTo>
                  <a:lnTo>
                    <a:pt x="585" y="698"/>
                  </a:lnTo>
                  <a:lnTo>
                    <a:pt x="605" y="682"/>
                  </a:lnTo>
                  <a:lnTo>
                    <a:pt x="635" y="659"/>
                  </a:lnTo>
                  <a:lnTo>
                    <a:pt x="661" y="632"/>
                  </a:lnTo>
                  <a:lnTo>
                    <a:pt x="682" y="602"/>
                  </a:lnTo>
                  <a:lnTo>
                    <a:pt x="700" y="570"/>
                  </a:lnTo>
                  <a:lnTo>
                    <a:pt x="713" y="535"/>
                  </a:lnTo>
                  <a:lnTo>
                    <a:pt x="721" y="499"/>
                  </a:lnTo>
                  <a:lnTo>
                    <a:pt x="723" y="461"/>
                  </a:lnTo>
                  <a:lnTo>
                    <a:pt x="721" y="419"/>
                  </a:lnTo>
                  <a:lnTo>
                    <a:pt x="711" y="378"/>
                  </a:lnTo>
                  <a:lnTo>
                    <a:pt x="695" y="340"/>
                  </a:lnTo>
                  <a:lnTo>
                    <a:pt x="673" y="306"/>
                  </a:lnTo>
                  <a:lnTo>
                    <a:pt x="646" y="275"/>
                  </a:lnTo>
                  <a:lnTo>
                    <a:pt x="616" y="248"/>
                  </a:lnTo>
                  <a:lnTo>
                    <a:pt x="582" y="227"/>
                  </a:lnTo>
                  <a:lnTo>
                    <a:pt x="543" y="211"/>
                  </a:lnTo>
                  <a:lnTo>
                    <a:pt x="504" y="201"/>
                  </a:lnTo>
                  <a:lnTo>
                    <a:pt x="460" y="198"/>
                  </a:lnTo>
                  <a:close/>
                  <a:moveTo>
                    <a:pt x="461" y="0"/>
                  </a:moveTo>
                  <a:lnTo>
                    <a:pt x="518" y="4"/>
                  </a:lnTo>
                  <a:lnTo>
                    <a:pt x="574" y="14"/>
                  </a:lnTo>
                  <a:lnTo>
                    <a:pt x="628" y="31"/>
                  </a:lnTo>
                  <a:lnTo>
                    <a:pt x="677" y="55"/>
                  </a:lnTo>
                  <a:lnTo>
                    <a:pt x="723" y="83"/>
                  </a:lnTo>
                  <a:lnTo>
                    <a:pt x="767" y="117"/>
                  </a:lnTo>
                  <a:lnTo>
                    <a:pt x="805" y="155"/>
                  </a:lnTo>
                  <a:lnTo>
                    <a:pt x="838" y="198"/>
                  </a:lnTo>
                  <a:lnTo>
                    <a:pt x="866" y="245"/>
                  </a:lnTo>
                  <a:lnTo>
                    <a:pt x="889" y="294"/>
                  </a:lnTo>
                  <a:lnTo>
                    <a:pt x="905" y="348"/>
                  </a:lnTo>
                  <a:lnTo>
                    <a:pt x="917" y="404"/>
                  </a:lnTo>
                  <a:lnTo>
                    <a:pt x="920" y="461"/>
                  </a:lnTo>
                  <a:lnTo>
                    <a:pt x="918" y="512"/>
                  </a:lnTo>
                  <a:lnTo>
                    <a:pt x="909" y="561"/>
                  </a:lnTo>
                  <a:lnTo>
                    <a:pt x="897" y="610"/>
                  </a:lnTo>
                  <a:lnTo>
                    <a:pt x="878" y="657"/>
                  </a:lnTo>
                  <a:lnTo>
                    <a:pt x="855" y="700"/>
                  </a:lnTo>
                  <a:lnTo>
                    <a:pt x="826" y="741"/>
                  </a:lnTo>
                  <a:lnTo>
                    <a:pt x="793" y="779"/>
                  </a:lnTo>
                  <a:lnTo>
                    <a:pt x="755" y="813"/>
                  </a:lnTo>
                  <a:lnTo>
                    <a:pt x="755" y="1378"/>
                  </a:lnTo>
                  <a:lnTo>
                    <a:pt x="753" y="1401"/>
                  </a:lnTo>
                  <a:lnTo>
                    <a:pt x="745" y="1423"/>
                  </a:lnTo>
                  <a:lnTo>
                    <a:pt x="736" y="1442"/>
                  </a:lnTo>
                  <a:lnTo>
                    <a:pt x="721" y="1458"/>
                  </a:lnTo>
                  <a:lnTo>
                    <a:pt x="703" y="1470"/>
                  </a:lnTo>
                  <a:lnTo>
                    <a:pt x="683" y="1479"/>
                  </a:lnTo>
                  <a:lnTo>
                    <a:pt x="661" y="1482"/>
                  </a:lnTo>
                  <a:lnTo>
                    <a:pt x="267" y="1482"/>
                  </a:lnTo>
                  <a:lnTo>
                    <a:pt x="241" y="1478"/>
                  </a:lnTo>
                  <a:lnTo>
                    <a:pt x="216" y="1467"/>
                  </a:lnTo>
                  <a:lnTo>
                    <a:pt x="195" y="1451"/>
                  </a:lnTo>
                  <a:lnTo>
                    <a:pt x="177" y="1429"/>
                  </a:lnTo>
                  <a:lnTo>
                    <a:pt x="167" y="1405"/>
                  </a:lnTo>
                  <a:lnTo>
                    <a:pt x="164" y="1378"/>
                  </a:lnTo>
                  <a:lnTo>
                    <a:pt x="164" y="813"/>
                  </a:lnTo>
                  <a:lnTo>
                    <a:pt x="123" y="774"/>
                  </a:lnTo>
                  <a:lnTo>
                    <a:pt x="88" y="729"/>
                  </a:lnTo>
                  <a:lnTo>
                    <a:pt x="57" y="682"/>
                  </a:lnTo>
                  <a:lnTo>
                    <a:pt x="33" y="630"/>
                  </a:lnTo>
                  <a:lnTo>
                    <a:pt x="15" y="575"/>
                  </a:lnTo>
                  <a:lnTo>
                    <a:pt x="4" y="519"/>
                  </a:lnTo>
                  <a:lnTo>
                    <a:pt x="0" y="461"/>
                  </a:lnTo>
                  <a:lnTo>
                    <a:pt x="4" y="404"/>
                  </a:lnTo>
                  <a:lnTo>
                    <a:pt x="13" y="348"/>
                  </a:lnTo>
                  <a:lnTo>
                    <a:pt x="31" y="294"/>
                  </a:lnTo>
                  <a:lnTo>
                    <a:pt x="54" y="245"/>
                  </a:lnTo>
                  <a:lnTo>
                    <a:pt x="83" y="198"/>
                  </a:lnTo>
                  <a:lnTo>
                    <a:pt x="116" y="155"/>
                  </a:lnTo>
                  <a:lnTo>
                    <a:pt x="155" y="117"/>
                  </a:lnTo>
                  <a:lnTo>
                    <a:pt x="198" y="83"/>
                  </a:lnTo>
                  <a:lnTo>
                    <a:pt x="245" y="55"/>
                  </a:lnTo>
                  <a:lnTo>
                    <a:pt x="295" y="31"/>
                  </a:lnTo>
                  <a:lnTo>
                    <a:pt x="348" y="14"/>
                  </a:lnTo>
                  <a:lnTo>
                    <a:pt x="403" y="4"/>
                  </a:lnTo>
                  <a:lnTo>
                    <a:pt x="4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44716" y="3404051"/>
            <a:ext cx="248198" cy="252324"/>
            <a:chOff x="11618913" y="1285875"/>
            <a:chExt cx="6399213" cy="6505575"/>
          </a:xfrm>
          <a:solidFill>
            <a:schemeClr val="bg1">
              <a:alpha val="53000"/>
            </a:schemeClr>
          </a:solidFill>
        </p:grpSpPr>
        <p:sp>
          <p:nvSpPr>
            <p:cNvPr id="80" name="Freeform 20"/>
            <p:cNvSpPr>
              <a:spLocks noEditPoints="1"/>
            </p:cNvSpPr>
            <p:nvPr/>
          </p:nvSpPr>
          <p:spPr bwMode="auto">
            <a:xfrm>
              <a:off x="11618913" y="1285875"/>
              <a:ext cx="6399213" cy="6505575"/>
            </a:xfrm>
            <a:custGeom>
              <a:avLst/>
              <a:gdLst>
                <a:gd name="T0" fmla="*/ 2363 w 4031"/>
                <a:gd name="T1" fmla="*/ 236 h 4098"/>
                <a:gd name="T2" fmla="*/ 2024 w 4031"/>
                <a:gd name="T3" fmla="*/ 380 h 4098"/>
                <a:gd name="T4" fmla="*/ 1750 w 4031"/>
                <a:gd name="T5" fmla="*/ 616 h 4098"/>
                <a:gd name="T6" fmla="*/ 1557 w 4031"/>
                <a:gd name="T7" fmla="*/ 925 h 4098"/>
                <a:gd name="T8" fmla="*/ 1468 w 4031"/>
                <a:gd name="T9" fmla="*/ 1288 h 4098"/>
                <a:gd name="T10" fmla="*/ 1489 w 4031"/>
                <a:gd name="T11" fmla="*/ 1628 h 4098"/>
                <a:gd name="T12" fmla="*/ 1571 w 4031"/>
                <a:gd name="T13" fmla="*/ 1884 h 4098"/>
                <a:gd name="T14" fmla="*/ 1544 w 4031"/>
                <a:gd name="T15" fmla="*/ 1971 h 4098"/>
                <a:gd name="T16" fmla="*/ 1305 w 4031"/>
                <a:gd name="T17" fmla="*/ 2392 h 4098"/>
                <a:gd name="T18" fmla="*/ 1392 w 4031"/>
                <a:gd name="T19" fmla="*/ 2368 h 4098"/>
                <a:gd name="T20" fmla="*/ 1458 w 4031"/>
                <a:gd name="T21" fmla="*/ 2433 h 4098"/>
                <a:gd name="T22" fmla="*/ 1435 w 4031"/>
                <a:gd name="T23" fmla="*/ 2520 h 4098"/>
                <a:gd name="T24" fmla="*/ 798 w 4031"/>
                <a:gd name="T25" fmla="*/ 3754 h 4098"/>
                <a:gd name="T26" fmla="*/ 826 w 4031"/>
                <a:gd name="T27" fmla="*/ 3377 h 4098"/>
                <a:gd name="T28" fmla="*/ 1145 w 4031"/>
                <a:gd name="T29" fmla="*/ 3347 h 4098"/>
                <a:gd name="T30" fmla="*/ 1174 w 4031"/>
                <a:gd name="T31" fmla="*/ 3177 h 4098"/>
                <a:gd name="T32" fmla="*/ 1345 w 4031"/>
                <a:gd name="T33" fmla="*/ 3147 h 4098"/>
                <a:gd name="T34" fmla="*/ 1374 w 4031"/>
                <a:gd name="T35" fmla="*/ 2859 h 4098"/>
                <a:gd name="T36" fmla="*/ 1721 w 4031"/>
                <a:gd name="T37" fmla="*/ 2829 h 4098"/>
                <a:gd name="T38" fmla="*/ 2101 w 4031"/>
                <a:gd name="T39" fmla="*/ 2465 h 4098"/>
                <a:gd name="T40" fmla="*/ 2247 w 4031"/>
                <a:gd name="T41" fmla="*/ 2500 h 4098"/>
                <a:gd name="T42" fmla="*/ 2565 w 4031"/>
                <a:gd name="T43" fmla="*/ 2566 h 4098"/>
                <a:gd name="T44" fmla="*/ 2931 w 4031"/>
                <a:gd name="T45" fmla="*/ 2533 h 4098"/>
                <a:gd name="T46" fmla="*/ 3269 w 4031"/>
                <a:gd name="T47" fmla="*/ 2391 h 4098"/>
                <a:gd name="T48" fmla="*/ 3544 w 4031"/>
                <a:gd name="T49" fmla="*/ 2155 h 4098"/>
                <a:gd name="T50" fmla="*/ 3736 w 4031"/>
                <a:gd name="T51" fmla="*/ 1845 h 4098"/>
                <a:gd name="T52" fmla="*/ 3826 w 4031"/>
                <a:gd name="T53" fmla="*/ 1481 h 4098"/>
                <a:gd name="T54" fmla="*/ 3795 w 4031"/>
                <a:gd name="T55" fmla="*/ 1101 h 4098"/>
                <a:gd name="T56" fmla="*/ 3652 w 4031"/>
                <a:gd name="T57" fmla="*/ 762 h 4098"/>
                <a:gd name="T58" fmla="*/ 3416 w 4031"/>
                <a:gd name="T59" fmla="*/ 487 h 4098"/>
                <a:gd name="T60" fmla="*/ 3106 w 4031"/>
                <a:gd name="T61" fmla="*/ 296 h 4098"/>
                <a:gd name="T62" fmla="*/ 2744 w 4031"/>
                <a:gd name="T63" fmla="*/ 206 h 4098"/>
                <a:gd name="T64" fmla="*/ 2852 w 4031"/>
                <a:gd name="T65" fmla="*/ 15 h 4098"/>
                <a:gd name="T66" fmla="*/ 3230 w 4031"/>
                <a:gd name="T67" fmla="*/ 129 h 4098"/>
                <a:gd name="T68" fmla="*/ 3554 w 4031"/>
                <a:gd name="T69" fmla="*/ 340 h 4098"/>
                <a:gd name="T70" fmla="*/ 3807 w 4031"/>
                <a:gd name="T71" fmla="*/ 631 h 4098"/>
                <a:gd name="T72" fmla="*/ 3972 w 4031"/>
                <a:gd name="T73" fmla="*/ 986 h 4098"/>
                <a:gd name="T74" fmla="*/ 4031 w 4031"/>
                <a:gd name="T75" fmla="*/ 1385 h 4098"/>
                <a:gd name="T76" fmla="*/ 3972 w 4031"/>
                <a:gd name="T77" fmla="*/ 1784 h 4098"/>
                <a:gd name="T78" fmla="*/ 3807 w 4031"/>
                <a:gd name="T79" fmla="*/ 2138 h 4098"/>
                <a:gd name="T80" fmla="*/ 3554 w 4031"/>
                <a:gd name="T81" fmla="*/ 2430 h 4098"/>
                <a:gd name="T82" fmla="*/ 3230 w 4031"/>
                <a:gd name="T83" fmla="*/ 2641 h 4098"/>
                <a:gd name="T84" fmla="*/ 2852 w 4031"/>
                <a:gd name="T85" fmla="*/ 2756 h 4098"/>
                <a:gd name="T86" fmla="*/ 2446 w 4031"/>
                <a:gd name="T87" fmla="*/ 2756 h 4098"/>
                <a:gd name="T88" fmla="*/ 1834 w 4031"/>
                <a:gd name="T89" fmla="*/ 3001 h 4098"/>
                <a:gd name="T90" fmla="*/ 1763 w 4031"/>
                <a:gd name="T91" fmla="*/ 3031 h 4098"/>
                <a:gd name="T92" fmla="*/ 1533 w 4031"/>
                <a:gd name="T93" fmla="*/ 3300 h 4098"/>
                <a:gd name="T94" fmla="*/ 1446 w 4031"/>
                <a:gd name="T95" fmla="*/ 3349 h 4098"/>
                <a:gd name="T96" fmla="*/ 1333 w 4031"/>
                <a:gd name="T97" fmla="*/ 3499 h 4098"/>
                <a:gd name="T98" fmla="*/ 1246 w 4031"/>
                <a:gd name="T99" fmla="*/ 3549 h 4098"/>
                <a:gd name="T100" fmla="*/ 992 w 4031"/>
                <a:gd name="T101" fmla="*/ 3835 h 4098"/>
                <a:gd name="T102" fmla="*/ 753 w 4031"/>
                <a:gd name="T103" fmla="*/ 4081 h 4098"/>
                <a:gd name="T104" fmla="*/ 101 w 4031"/>
                <a:gd name="T105" fmla="*/ 4098 h 4098"/>
                <a:gd name="T106" fmla="*/ 14 w 4031"/>
                <a:gd name="T107" fmla="*/ 4048 h 4098"/>
                <a:gd name="T108" fmla="*/ 1 w 4031"/>
                <a:gd name="T109" fmla="*/ 3252 h 4098"/>
                <a:gd name="T110" fmla="*/ 1353 w 4031"/>
                <a:gd name="T111" fmla="*/ 1876 h 4098"/>
                <a:gd name="T112" fmla="*/ 1266 w 4031"/>
                <a:gd name="T113" fmla="*/ 1486 h 4098"/>
                <a:gd name="T114" fmla="*/ 1297 w 4031"/>
                <a:gd name="T115" fmla="*/ 1082 h 4098"/>
                <a:gd name="T116" fmla="*/ 1436 w 4031"/>
                <a:gd name="T117" fmla="*/ 715 h 4098"/>
                <a:gd name="T118" fmla="*/ 1669 w 4031"/>
                <a:gd name="T119" fmla="*/ 406 h 4098"/>
                <a:gd name="T120" fmla="*/ 1977 w 4031"/>
                <a:gd name="T121" fmla="*/ 174 h 4098"/>
                <a:gd name="T122" fmla="*/ 2344 w 4031"/>
                <a:gd name="T123" fmla="*/ 34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31" h="4098">
                  <a:moveTo>
                    <a:pt x="2647" y="202"/>
                  </a:moveTo>
                  <a:lnTo>
                    <a:pt x="2550" y="206"/>
                  </a:lnTo>
                  <a:lnTo>
                    <a:pt x="2456" y="217"/>
                  </a:lnTo>
                  <a:lnTo>
                    <a:pt x="2363" y="236"/>
                  </a:lnTo>
                  <a:lnTo>
                    <a:pt x="2273" y="262"/>
                  </a:lnTo>
                  <a:lnTo>
                    <a:pt x="2187" y="296"/>
                  </a:lnTo>
                  <a:lnTo>
                    <a:pt x="2103" y="334"/>
                  </a:lnTo>
                  <a:lnTo>
                    <a:pt x="2024" y="380"/>
                  </a:lnTo>
                  <a:lnTo>
                    <a:pt x="1950" y="431"/>
                  </a:lnTo>
                  <a:lnTo>
                    <a:pt x="1878" y="487"/>
                  </a:lnTo>
                  <a:lnTo>
                    <a:pt x="1812" y="549"/>
                  </a:lnTo>
                  <a:lnTo>
                    <a:pt x="1750" y="616"/>
                  </a:lnTo>
                  <a:lnTo>
                    <a:pt x="1693" y="687"/>
                  </a:lnTo>
                  <a:lnTo>
                    <a:pt x="1642" y="762"/>
                  </a:lnTo>
                  <a:lnTo>
                    <a:pt x="1597" y="842"/>
                  </a:lnTo>
                  <a:lnTo>
                    <a:pt x="1557" y="925"/>
                  </a:lnTo>
                  <a:lnTo>
                    <a:pt x="1525" y="1012"/>
                  </a:lnTo>
                  <a:lnTo>
                    <a:pt x="1499" y="1101"/>
                  </a:lnTo>
                  <a:lnTo>
                    <a:pt x="1480" y="1193"/>
                  </a:lnTo>
                  <a:lnTo>
                    <a:pt x="1468" y="1288"/>
                  </a:lnTo>
                  <a:lnTo>
                    <a:pt x="1464" y="1385"/>
                  </a:lnTo>
                  <a:lnTo>
                    <a:pt x="1467" y="1467"/>
                  </a:lnTo>
                  <a:lnTo>
                    <a:pt x="1475" y="1549"/>
                  </a:lnTo>
                  <a:lnTo>
                    <a:pt x="1489" y="1628"/>
                  </a:lnTo>
                  <a:lnTo>
                    <a:pt x="1509" y="1708"/>
                  </a:lnTo>
                  <a:lnTo>
                    <a:pt x="1534" y="1784"/>
                  </a:lnTo>
                  <a:lnTo>
                    <a:pt x="1564" y="1860"/>
                  </a:lnTo>
                  <a:lnTo>
                    <a:pt x="1571" y="1884"/>
                  </a:lnTo>
                  <a:lnTo>
                    <a:pt x="1572" y="1907"/>
                  </a:lnTo>
                  <a:lnTo>
                    <a:pt x="1567" y="1931"/>
                  </a:lnTo>
                  <a:lnTo>
                    <a:pt x="1557" y="1952"/>
                  </a:lnTo>
                  <a:lnTo>
                    <a:pt x="1544" y="1971"/>
                  </a:lnTo>
                  <a:lnTo>
                    <a:pt x="1542" y="1972"/>
                  </a:lnTo>
                  <a:lnTo>
                    <a:pt x="201" y="3314"/>
                  </a:lnTo>
                  <a:lnTo>
                    <a:pt x="201" y="3497"/>
                  </a:lnTo>
                  <a:lnTo>
                    <a:pt x="1305" y="2392"/>
                  </a:lnTo>
                  <a:lnTo>
                    <a:pt x="1325" y="2377"/>
                  </a:lnTo>
                  <a:lnTo>
                    <a:pt x="1346" y="2368"/>
                  </a:lnTo>
                  <a:lnTo>
                    <a:pt x="1370" y="2364"/>
                  </a:lnTo>
                  <a:lnTo>
                    <a:pt x="1392" y="2368"/>
                  </a:lnTo>
                  <a:lnTo>
                    <a:pt x="1415" y="2377"/>
                  </a:lnTo>
                  <a:lnTo>
                    <a:pt x="1435" y="2392"/>
                  </a:lnTo>
                  <a:lnTo>
                    <a:pt x="1449" y="2410"/>
                  </a:lnTo>
                  <a:lnTo>
                    <a:pt x="1458" y="2433"/>
                  </a:lnTo>
                  <a:lnTo>
                    <a:pt x="1461" y="2455"/>
                  </a:lnTo>
                  <a:lnTo>
                    <a:pt x="1458" y="2479"/>
                  </a:lnTo>
                  <a:lnTo>
                    <a:pt x="1449" y="2500"/>
                  </a:lnTo>
                  <a:lnTo>
                    <a:pt x="1435" y="2520"/>
                  </a:lnTo>
                  <a:lnTo>
                    <a:pt x="201" y="3754"/>
                  </a:lnTo>
                  <a:lnTo>
                    <a:pt x="201" y="3896"/>
                  </a:lnTo>
                  <a:lnTo>
                    <a:pt x="655" y="3896"/>
                  </a:lnTo>
                  <a:lnTo>
                    <a:pt x="798" y="3754"/>
                  </a:lnTo>
                  <a:lnTo>
                    <a:pt x="798" y="3449"/>
                  </a:lnTo>
                  <a:lnTo>
                    <a:pt x="800" y="3421"/>
                  </a:lnTo>
                  <a:lnTo>
                    <a:pt x="812" y="3398"/>
                  </a:lnTo>
                  <a:lnTo>
                    <a:pt x="826" y="3377"/>
                  </a:lnTo>
                  <a:lnTo>
                    <a:pt x="848" y="3360"/>
                  </a:lnTo>
                  <a:lnTo>
                    <a:pt x="871" y="3350"/>
                  </a:lnTo>
                  <a:lnTo>
                    <a:pt x="898" y="3347"/>
                  </a:lnTo>
                  <a:lnTo>
                    <a:pt x="1145" y="3347"/>
                  </a:lnTo>
                  <a:lnTo>
                    <a:pt x="1145" y="3249"/>
                  </a:lnTo>
                  <a:lnTo>
                    <a:pt x="1149" y="3221"/>
                  </a:lnTo>
                  <a:lnTo>
                    <a:pt x="1159" y="3198"/>
                  </a:lnTo>
                  <a:lnTo>
                    <a:pt x="1174" y="3177"/>
                  </a:lnTo>
                  <a:lnTo>
                    <a:pt x="1195" y="3160"/>
                  </a:lnTo>
                  <a:lnTo>
                    <a:pt x="1219" y="3150"/>
                  </a:lnTo>
                  <a:lnTo>
                    <a:pt x="1246" y="3147"/>
                  </a:lnTo>
                  <a:lnTo>
                    <a:pt x="1345" y="3147"/>
                  </a:lnTo>
                  <a:lnTo>
                    <a:pt x="1345" y="2929"/>
                  </a:lnTo>
                  <a:lnTo>
                    <a:pt x="1348" y="2903"/>
                  </a:lnTo>
                  <a:lnTo>
                    <a:pt x="1359" y="2879"/>
                  </a:lnTo>
                  <a:lnTo>
                    <a:pt x="1374" y="2859"/>
                  </a:lnTo>
                  <a:lnTo>
                    <a:pt x="1395" y="2843"/>
                  </a:lnTo>
                  <a:lnTo>
                    <a:pt x="1418" y="2833"/>
                  </a:lnTo>
                  <a:lnTo>
                    <a:pt x="1446" y="2829"/>
                  </a:lnTo>
                  <a:lnTo>
                    <a:pt x="1721" y="2829"/>
                  </a:lnTo>
                  <a:lnTo>
                    <a:pt x="2060" y="2490"/>
                  </a:lnTo>
                  <a:lnTo>
                    <a:pt x="2061" y="2490"/>
                  </a:lnTo>
                  <a:lnTo>
                    <a:pt x="2080" y="2475"/>
                  </a:lnTo>
                  <a:lnTo>
                    <a:pt x="2101" y="2465"/>
                  </a:lnTo>
                  <a:lnTo>
                    <a:pt x="2124" y="2461"/>
                  </a:lnTo>
                  <a:lnTo>
                    <a:pt x="2148" y="2463"/>
                  </a:lnTo>
                  <a:lnTo>
                    <a:pt x="2172" y="2469"/>
                  </a:lnTo>
                  <a:lnTo>
                    <a:pt x="2247" y="2500"/>
                  </a:lnTo>
                  <a:lnTo>
                    <a:pt x="2326" y="2525"/>
                  </a:lnTo>
                  <a:lnTo>
                    <a:pt x="2404" y="2543"/>
                  </a:lnTo>
                  <a:lnTo>
                    <a:pt x="2483" y="2557"/>
                  </a:lnTo>
                  <a:lnTo>
                    <a:pt x="2565" y="2566"/>
                  </a:lnTo>
                  <a:lnTo>
                    <a:pt x="2647" y="2568"/>
                  </a:lnTo>
                  <a:lnTo>
                    <a:pt x="2744" y="2564"/>
                  </a:lnTo>
                  <a:lnTo>
                    <a:pt x="2838" y="2553"/>
                  </a:lnTo>
                  <a:lnTo>
                    <a:pt x="2931" y="2533"/>
                  </a:lnTo>
                  <a:lnTo>
                    <a:pt x="3020" y="2507"/>
                  </a:lnTo>
                  <a:lnTo>
                    <a:pt x="3106" y="2475"/>
                  </a:lnTo>
                  <a:lnTo>
                    <a:pt x="3189" y="2436"/>
                  </a:lnTo>
                  <a:lnTo>
                    <a:pt x="3269" y="2391"/>
                  </a:lnTo>
                  <a:lnTo>
                    <a:pt x="3344" y="2340"/>
                  </a:lnTo>
                  <a:lnTo>
                    <a:pt x="3416" y="2284"/>
                  </a:lnTo>
                  <a:lnTo>
                    <a:pt x="3482" y="2222"/>
                  </a:lnTo>
                  <a:lnTo>
                    <a:pt x="3544" y="2155"/>
                  </a:lnTo>
                  <a:lnTo>
                    <a:pt x="3601" y="2084"/>
                  </a:lnTo>
                  <a:lnTo>
                    <a:pt x="3652" y="2008"/>
                  </a:lnTo>
                  <a:lnTo>
                    <a:pt x="3697" y="1929"/>
                  </a:lnTo>
                  <a:lnTo>
                    <a:pt x="3736" y="1845"/>
                  </a:lnTo>
                  <a:lnTo>
                    <a:pt x="3769" y="1758"/>
                  </a:lnTo>
                  <a:lnTo>
                    <a:pt x="3795" y="1669"/>
                  </a:lnTo>
                  <a:lnTo>
                    <a:pt x="3813" y="1577"/>
                  </a:lnTo>
                  <a:lnTo>
                    <a:pt x="3826" y="1481"/>
                  </a:lnTo>
                  <a:lnTo>
                    <a:pt x="3830" y="1385"/>
                  </a:lnTo>
                  <a:lnTo>
                    <a:pt x="3826" y="1288"/>
                  </a:lnTo>
                  <a:lnTo>
                    <a:pt x="3813" y="1193"/>
                  </a:lnTo>
                  <a:lnTo>
                    <a:pt x="3795" y="1101"/>
                  </a:lnTo>
                  <a:lnTo>
                    <a:pt x="3769" y="1012"/>
                  </a:lnTo>
                  <a:lnTo>
                    <a:pt x="3736" y="925"/>
                  </a:lnTo>
                  <a:lnTo>
                    <a:pt x="3697" y="842"/>
                  </a:lnTo>
                  <a:lnTo>
                    <a:pt x="3652" y="762"/>
                  </a:lnTo>
                  <a:lnTo>
                    <a:pt x="3601" y="687"/>
                  </a:lnTo>
                  <a:lnTo>
                    <a:pt x="3544" y="616"/>
                  </a:lnTo>
                  <a:lnTo>
                    <a:pt x="3482" y="549"/>
                  </a:lnTo>
                  <a:lnTo>
                    <a:pt x="3416" y="487"/>
                  </a:lnTo>
                  <a:lnTo>
                    <a:pt x="3344" y="431"/>
                  </a:lnTo>
                  <a:lnTo>
                    <a:pt x="3269" y="380"/>
                  </a:lnTo>
                  <a:lnTo>
                    <a:pt x="3189" y="334"/>
                  </a:lnTo>
                  <a:lnTo>
                    <a:pt x="3106" y="296"/>
                  </a:lnTo>
                  <a:lnTo>
                    <a:pt x="3020" y="262"/>
                  </a:lnTo>
                  <a:lnTo>
                    <a:pt x="2931" y="236"/>
                  </a:lnTo>
                  <a:lnTo>
                    <a:pt x="2838" y="217"/>
                  </a:lnTo>
                  <a:lnTo>
                    <a:pt x="2744" y="206"/>
                  </a:lnTo>
                  <a:lnTo>
                    <a:pt x="2647" y="202"/>
                  </a:lnTo>
                  <a:close/>
                  <a:moveTo>
                    <a:pt x="2647" y="0"/>
                  </a:moveTo>
                  <a:lnTo>
                    <a:pt x="2750" y="4"/>
                  </a:lnTo>
                  <a:lnTo>
                    <a:pt x="2852" y="15"/>
                  </a:lnTo>
                  <a:lnTo>
                    <a:pt x="2950" y="34"/>
                  </a:lnTo>
                  <a:lnTo>
                    <a:pt x="3046" y="58"/>
                  </a:lnTo>
                  <a:lnTo>
                    <a:pt x="3140" y="91"/>
                  </a:lnTo>
                  <a:lnTo>
                    <a:pt x="3230" y="129"/>
                  </a:lnTo>
                  <a:lnTo>
                    <a:pt x="3317" y="174"/>
                  </a:lnTo>
                  <a:lnTo>
                    <a:pt x="3400" y="224"/>
                  </a:lnTo>
                  <a:lnTo>
                    <a:pt x="3480" y="279"/>
                  </a:lnTo>
                  <a:lnTo>
                    <a:pt x="3554" y="340"/>
                  </a:lnTo>
                  <a:lnTo>
                    <a:pt x="3625" y="406"/>
                  </a:lnTo>
                  <a:lnTo>
                    <a:pt x="3691" y="477"/>
                  </a:lnTo>
                  <a:lnTo>
                    <a:pt x="3751" y="553"/>
                  </a:lnTo>
                  <a:lnTo>
                    <a:pt x="3807" y="631"/>
                  </a:lnTo>
                  <a:lnTo>
                    <a:pt x="3858" y="715"/>
                  </a:lnTo>
                  <a:lnTo>
                    <a:pt x="3901" y="802"/>
                  </a:lnTo>
                  <a:lnTo>
                    <a:pt x="3940" y="892"/>
                  </a:lnTo>
                  <a:lnTo>
                    <a:pt x="3972" y="986"/>
                  </a:lnTo>
                  <a:lnTo>
                    <a:pt x="3997" y="1082"/>
                  </a:lnTo>
                  <a:lnTo>
                    <a:pt x="4016" y="1181"/>
                  </a:lnTo>
                  <a:lnTo>
                    <a:pt x="4027" y="1282"/>
                  </a:lnTo>
                  <a:lnTo>
                    <a:pt x="4031" y="1385"/>
                  </a:lnTo>
                  <a:lnTo>
                    <a:pt x="4027" y="1488"/>
                  </a:lnTo>
                  <a:lnTo>
                    <a:pt x="4016" y="1590"/>
                  </a:lnTo>
                  <a:lnTo>
                    <a:pt x="3997" y="1689"/>
                  </a:lnTo>
                  <a:lnTo>
                    <a:pt x="3972" y="1784"/>
                  </a:lnTo>
                  <a:lnTo>
                    <a:pt x="3940" y="1878"/>
                  </a:lnTo>
                  <a:lnTo>
                    <a:pt x="3901" y="1968"/>
                  </a:lnTo>
                  <a:lnTo>
                    <a:pt x="3858" y="2055"/>
                  </a:lnTo>
                  <a:lnTo>
                    <a:pt x="3807" y="2138"/>
                  </a:lnTo>
                  <a:lnTo>
                    <a:pt x="3751" y="2218"/>
                  </a:lnTo>
                  <a:lnTo>
                    <a:pt x="3691" y="2294"/>
                  </a:lnTo>
                  <a:lnTo>
                    <a:pt x="3625" y="2364"/>
                  </a:lnTo>
                  <a:lnTo>
                    <a:pt x="3554" y="2430"/>
                  </a:lnTo>
                  <a:lnTo>
                    <a:pt x="3480" y="2491"/>
                  </a:lnTo>
                  <a:lnTo>
                    <a:pt x="3400" y="2547"/>
                  </a:lnTo>
                  <a:lnTo>
                    <a:pt x="3317" y="2597"/>
                  </a:lnTo>
                  <a:lnTo>
                    <a:pt x="3230" y="2641"/>
                  </a:lnTo>
                  <a:lnTo>
                    <a:pt x="3140" y="2680"/>
                  </a:lnTo>
                  <a:lnTo>
                    <a:pt x="3046" y="2711"/>
                  </a:lnTo>
                  <a:lnTo>
                    <a:pt x="2950" y="2737"/>
                  </a:lnTo>
                  <a:lnTo>
                    <a:pt x="2852" y="2756"/>
                  </a:lnTo>
                  <a:lnTo>
                    <a:pt x="2750" y="2767"/>
                  </a:lnTo>
                  <a:lnTo>
                    <a:pt x="2647" y="2770"/>
                  </a:lnTo>
                  <a:lnTo>
                    <a:pt x="2545" y="2767"/>
                  </a:lnTo>
                  <a:lnTo>
                    <a:pt x="2446" y="2756"/>
                  </a:lnTo>
                  <a:lnTo>
                    <a:pt x="2348" y="2738"/>
                  </a:lnTo>
                  <a:lnTo>
                    <a:pt x="2251" y="2712"/>
                  </a:lnTo>
                  <a:lnTo>
                    <a:pt x="2156" y="2680"/>
                  </a:lnTo>
                  <a:lnTo>
                    <a:pt x="1834" y="3001"/>
                  </a:lnTo>
                  <a:lnTo>
                    <a:pt x="1819" y="3014"/>
                  </a:lnTo>
                  <a:lnTo>
                    <a:pt x="1802" y="3024"/>
                  </a:lnTo>
                  <a:lnTo>
                    <a:pt x="1783" y="3029"/>
                  </a:lnTo>
                  <a:lnTo>
                    <a:pt x="1763" y="3031"/>
                  </a:lnTo>
                  <a:lnTo>
                    <a:pt x="1546" y="3031"/>
                  </a:lnTo>
                  <a:lnTo>
                    <a:pt x="1546" y="3249"/>
                  </a:lnTo>
                  <a:lnTo>
                    <a:pt x="1542" y="3275"/>
                  </a:lnTo>
                  <a:lnTo>
                    <a:pt x="1533" y="3300"/>
                  </a:lnTo>
                  <a:lnTo>
                    <a:pt x="1516" y="3319"/>
                  </a:lnTo>
                  <a:lnTo>
                    <a:pt x="1497" y="3336"/>
                  </a:lnTo>
                  <a:lnTo>
                    <a:pt x="1472" y="3345"/>
                  </a:lnTo>
                  <a:lnTo>
                    <a:pt x="1446" y="3349"/>
                  </a:lnTo>
                  <a:lnTo>
                    <a:pt x="1346" y="3349"/>
                  </a:lnTo>
                  <a:lnTo>
                    <a:pt x="1346" y="3449"/>
                  </a:lnTo>
                  <a:lnTo>
                    <a:pt x="1343" y="3475"/>
                  </a:lnTo>
                  <a:lnTo>
                    <a:pt x="1333" y="3499"/>
                  </a:lnTo>
                  <a:lnTo>
                    <a:pt x="1317" y="3519"/>
                  </a:lnTo>
                  <a:lnTo>
                    <a:pt x="1297" y="3535"/>
                  </a:lnTo>
                  <a:lnTo>
                    <a:pt x="1272" y="3545"/>
                  </a:lnTo>
                  <a:lnTo>
                    <a:pt x="1246" y="3549"/>
                  </a:lnTo>
                  <a:lnTo>
                    <a:pt x="999" y="3549"/>
                  </a:lnTo>
                  <a:lnTo>
                    <a:pt x="999" y="3796"/>
                  </a:lnTo>
                  <a:lnTo>
                    <a:pt x="998" y="3816"/>
                  </a:lnTo>
                  <a:lnTo>
                    <a:pt x="992" y="3835"/>
                  </a:lnTo>
                  <a:lnTo>
                    <a:pt x="982" y="3852"/>
                  </a:lnTo>
                  <a:lnTo>
                    <a:pt x="969" y="3867"/>
                  </a:lnTo>
                  <a:lnTo>
                    <a:pt x="768" y="4068"/>
                  </a:lnTo>
                  <a:lnTo>
                    <a:pt x="753" y="4081"/>
                  </a:lnTo>
                  <a:lnTo>
                    <a:pt x="736" y="4091"/>
                  </a:lnTo>
                  <a:lnTo>
                    <a:pt x="717" y="4096"/>
                  </a:lnTo>
                  <a:lnTo>
                    <a:pt x="697" y="4098"/>
                  </a:lnTo>
                  <a:lnTo>
                    <a:pt x="101" y="4098"/>
                  </a:lnTo>
                  <a:lnTo>
                    <a:pt x="73" y="4094"/>
                  </a:lnTo>
                  <a:lnTo>
                    <a:pt x="50" y="4084"/>
                  </a:lnTo>
                  <a:lnTo>
                    <a:pt x="29" y="4068"/>
                  </a:lnTo>
                  <a:lnTo>
                    <a:pt x="14" y="4048"/>
                  </a:lnTo>
                  <a:lnTo>
                    <a:pt x="2" y="4023"/>
                  </a:lnTo>
                  <a:lnTo>
                    <a:pt x="0" y="3997"/>
                  </a:lnTo>
                  <a:lnTo>
                    <a:pt x="0" y="3272"/>
                  </a:lnTo>
                  <a:lnTo>
                    <a:pt x="1" y="3252"/>
                  </a:lnTo>
                  <a:lnTo>
                    <a:pt x="7" y="3234"/>
                  </a:lnTo>
                  <a:lnTo>
                    <a:pt x="16" y="3216"/>
                  </a:lnTo>
                  <a:lnTo>
                    <a:pt x="29" y="3201"/>
                  </a:lnTo>
                  <a:lnTo>
                    <a:pt x="1353" y="1876"/>
                  </a:lnTo>
                  <a:lnTo>
                    <a:pt x="1320" y="1782"/>
                  </a:lnTo>
                  <a:lnTo>
                    <a:pt x="1296" y="1685"/>
                  </a:lnTo>
                  <a:lnTo>
                    <a:pt x="1277" y="1586"/>
                  </a:lnTo>
                  <a:lnTo>
                    <a:pt x="1266" y="1486"/>
                  </a:lnTo>
                  <a:lnTo>
                    <a:pt x="1263" y="1385"/>
                  </a:lnTo>
                  <a:lnTo>
                    <a:pt x="1267" y="1282"/>
                  </a:lnTo>
                  <a:lnTo>
                    <a:pt x="1278" y="1181"/>
                  </a:lnTo>
                  <a:lnTo>
                    <a:pt x="1297" y="1082"/>
                  </a:lnTo>
                  <a:lnTo>
                    <a:pt x="1322" y="986"/>
                  </a:lnTo>
                  <a:lnTo>
                    <a:pt x="1354" y="892"/>
                  </a:lnTo>
                  <a:lnTo>
                    <a:pt x="1391" y="802"/>
                  </a:lnTo>
                  <a:lnTo>
                    <a:pt x="1436" y="715"/>
                  </a:lnTo>
                  <a:lnTo>
                    <a:pt x="1487" y="631"/>
                  </a:lnTo>
                  <a:lnTo>
                    <a:pt x="1541" y="553"/>
                  </a:lnTo>
                  <a:lnTo>
                    <a:pt x="1602" y="477"/>
                  </a:lnTo>
                  <a:lnTo>
                    <a:pt x="1669" y="406"/>
                  </a:lnTo>
                  <a:lnTo>
                    <a:pt x="1740" y="340"/>
                  </a:lnTo>
                  <a:lnTo>
                    <a:pt x="1814" y="279"/>
                  </a:lnTo>
                  <a:lnTo>
                    <a:pt x="1894" y="224"/>
                  </a:lnTo>
                  <a:lnTo>
                    <a:pt x="1977" y="174"/>
                  </a:lnTo>
                  <a:lnTo>
                    <a:pt x="2064" y="129"/>
                  </a:lnTo>
                  <a:lnTo>
                    <a:pt x="2154" y="91"/>
                  </a:lnTo>
                  <a:lnTo>
                    <a:pt x="2247" y="58"/>
                  </a:lnTo>
                  <a:lnTo>
                    <a:pt x="2344" y="34"/>
                  </a:lnTo>
                  <a:lnTo>
                    <a:pt x="2442" y="15"/>
                  </a:lnTo>
                  <a:lnTo>
                    <a:pt x="2544" y="4"/>
                  </a:lnTo>
                  <a:lnTo>
                    <a:pt x="2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21"/>
            <p:cNvSpPr>
              <a:spLocks noEditPoints="1"/>
            </p:cNvSpPr>
            <p:nvPr/>
          </p:nvSpPr>
          <p:spPr bwMode="auto">
            <a:xfrm>
              <a:off x="15889288" y="2214563"/>
              <a:ext cx="1200150" cy="1200150"/>
            </a:xfrm>
            <a:custGeom>
              <a:avLst/>
              <a:gdLst>
                <a:gd name="T0" fmla="*/ 343 w 756"/>
                <a:gd name="T1" fmla="*/ 206 h 756"/>
                <a:gd name="T2" fmla="*/ 280 w 756"/>
                <a:gd name="T3" fmla="*/ 232 h 756"/>
                <a:gd name="T4" fmla="*/ 232 w 756"/>
                <a:gd name="T5" fmla="*/ 281 h 756"/>
                <a:gd name="T6" fmla="*/ 205 w 756"/>
                <a:gd name="T7" fmla="*/ 343 h 756"/>
                <a:gd name="T8" fmla="*/ 205 w 756"/>
                <a:gd name="T9" fmla="*/ 413 h 756"/>
                <a:gd name="T10" fmla="*/ 232 w 756"/>
                <a:gd name="T11" fmla="*/ 477 h 756"/>
                <a:gd name="T12" fmla="*/ 280 w 756"/>
                <a:gd name="T13" fmla="*/ 525 h 756"/>
                <a:gd name="T14" fmla="*/ 343 w 756"/>
                <a:gd name="T15" fmla="*/ 551 h 756"/>
                <a:gd name="T16" fmla="*/ 414 w 756"/>
                <a:gd name="T17" fmla="*/ 551 h 756"/>
                <a:gd name="T18" fmla="*/ 477 w 756"/>
                <a:gd name="T19" fmla="*/ 525 h 756"/>
                <a:gd name="T20" fmla="*/ 524 w 756"/>
                <a:gd name="T21" fmla="*/ 477 h 756"/>
                <a:gd name="T22" fmla="*/ 550 w 756"/>
                <a:gd name="T23" fmla="*/ 413 h 756"/>
                <a:gd name="T24" fmla="*/ 550 w 756"/>
                <a:gd name="T25" fmla="*/ 343 h 756"/>
                <a:gd name="T26" fmla="*/ 524 w 756"/>
                <a:gd name="T27" fmla="*/ 281 h 756"/>
                <a:gd name="T28" fmla="*/ 477 w 756"/>
                <a:gd name="T29" fmla="*/ 232 h 756"/>
                <a:gd name="T30" fmla="*/ 414 w 756"/>
                <a:gd name="T31" fmla="*/ 206 h 756"/>
                <a:gd name="T32" fmla="*/ 378 w 756"/>
                <a:gd name="T33" fmla="*/ 0 h 756"/>
                <a:gd name="T34" fmla="*/ 478 w 756"/>
                <a:gd name="T35" fmla="*/ 14 h 756"/>
                <a:gd name="T36" fmla="*/ 569 w 756"/>
                <a:gd name="T37" fmla="*/ 52 h 756"/>
                <a:gd name="T38" fmla="*/ 646 w 756"/>
                <a:gd name="T39" fmla="*/ 112 h 756"/>
                <a:gd name="T40" fmla="*/ 704 w 756"/>
                <a:gd name="T41" fmla="*/ 187 h 756"/>
                <a:gd name="T42" fmla="*/ 742 w 756"/>
                <a:gd name="T43" fmla="*/ 278 h 756"/>
                <a:gd name="T44" fmla="*/ 756 w 756"/>
                <a:gd name="T45" fmla="*/ 379 h 756"/>
                <a:gd name="T46" fmla="*/ 742 w 756"/>
                <a:gd name="T47" fmla="*/ 479 h 756"/>
                <a:gd name="T48" fmla="*/ 704 w 756"/>
                <a:gd name="T49" fmla="*/ 569 h 756"/>
                <a:gd name="T50" fmla="*/ 646 w 756"/>
                <a:gd name="T51" fmla="*/ 646 h 756"/>
                <a:gd name="T52" fmla="*/ 569 w 756"/>
                <a:gd name="T53" fmla="*/ 705 h 756"/>
                <a:gd name="T54" fmla="*/ 478 w 756"/>
                <a:gd name="T55" fmla="*/ 743 h 756"/>
                <a:gd name="T56" fmla="*/ 378 w 756"/>
                <a:gd name="T57" fmla="*/ 756 h 756"/>
                <a:gd name="T58" fmla="*/ 278 w 756"/>
                <a:gd name="T59" fmla="*/ 743 h 756"/>
                <a:gd name="T60" fmla="*/ 188 w 756"/>
                <a:gd name="T61" fmla="*/ 705 h 756"/>
                <a:gd name="T62" fmla="*/ 111 w 756"/>
                <a:gd name="T63" fmla="*/ 646 h 756"/>
                <a:gd name="T64" fmla="*/ 52 w 756"/>
                <a:gd name="T65" fmla="*/ 569 h 756"/>
                <a:gd name="T66" fmla="*/ 14 w 756"/>
                <a:gd name="T67" fmla="*/ 479 h 756"/>
                <a:gd name="T68" fmla="*/ 0 w 756"/>
                <a:gd name="T69" fmla="*/ 379 h 756"/>
                <a:gd name="T70" fmla="*/ 14 w 756"/>
                <a:gd name="T71" fmla="*/ 278 h 756"/>
                <a:gd name="T72" fmla="*/ 52 w 756"/>
                <a:gd name="T73" fmla="*/ 187 h 756"/>
                <a:gd name="T74" fmla="*/ 111 w 756"/>
                <a:gd name="T75" fmla="*/ 112 h 756"/>
                <a:gd name="T76" fmla="*/ 188 w 756"/>
                <a:gd name="T77" fmla="*/ 52 h 756"/>
                <a:gd name="T78" fmla="*/ 278 w 756"/>
                <a:gd name="T79" fmla="*/ 14 h 756"/>
                <a:gd name="T80" fmla="*/ 378 w 756"/>
                <a:gd name="T81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6" h="756">
                  <a:moveTo>
                    <a:pt x="378" y="202"/>
                  </a:moveTo>
                  <a:lnTo>
                    <a:pt x="343" y="206"/>
                  </a:lnTo>
                  <a:lnTo>
                    <a:pt x="309" y="216"/>
                  </a:lnTo>
                  <a:lnTo>
                    <a:pt x="280" y="232"/>
                  </a:lnTo>
                  <a:lnTo>
                    <a:pt x="253" y="254"/>
                  </a:lnTo>
                  <a:lnTo>
                    <a:pt x="232" y="281"/>
                  </a:lnTo>
                  <a:lnTo>
                    <a:pt x="216" y="310"/>
                  </a:lnTo>
                  <a:lnTo>
                    <a:pt x="205" y="343"/>
                  </a:lnTo>
                  <a:lnTo>
                    <a:pt x="201" y="379"/>
                  </a:lnTo>
                  <a:lnTo>
                    <a:pt x="205" y="413"/>
                  </a:lnTo>
                  <a:lnTo>
                    <a:pt x="216" y="447"/>
                  </a:lnTo>
                  <a:lnTo>
                    <a:pt x="232" y="477"/>
                  </a:lnTo>
                  <a:lnTo>
                    <a:pt x="253" y="503"/>
                  </a:lnTo>
                  <a:lnTo>
                    <a:pt x="280" y="525"/>
                  </a:lnTo>
                  <a:lnTo>
                    <a:pt x="309" y="541"/>
                  </a:lnTo>
                  <a:lnTo>
                    <a:pt x="343" y="551"/>
                  </a:lnTo>
                  <a:lnTo>
                    <a:pt x="378" y="555"/>
                  </a:lnTo>
                  <a:lnTo>
                    <a:pt x="414" y="551"/>
                  </a:lnTo>
                  <a:lnTo>
                    <a:pt x="447" y="541"/>
                  </a:lnTo>
                  <a:lnTo>
                    <a:pt x="477" y="525"/>
                  </a:lnTo>
                  <a:lnTo>
                    <a:pt x="503" y="503"/>
                  </a:lnTo>
                  <a:lnTo>
                    <a:pt x="524" y="477"/>
                  </a:lnTo>
                  <a:lnTo>
                    <a:pt x="540" y="447"/>
                  </a:lnTo>
                  <a:lnTo>
                    <a:pt x="550" y="413"/>
                  </a:lnTo>
                  <a:lnTo>
                    <a:pt x="554" y="379"/>
                  </a:lnTo>
                  <a:lnTo>
                    <a:pt x="550" y="343"/>
                  </a:lnTo>
                  <a:lnTo>
                    <a:pt x="540" y="310"/>
                  </a:lnTo>
                  <a:lnTo>
                    <a:pt x="524" y="281"/>
                  </a:lnTo>
                  <a:lnTo>
                    <a:pt x="503" y="254"/>
                  </a:lnTo>
                  <a:lnTo>
                    <a:pt x="477" y="232"/>
                  </a:lnTo>
                  <a:lnTo>
                    <a:pt x="447" y="216"/>
                  </a:lnTo>
                  <a:lnTo>
                    <a:pt x="414" y="206"/>
                  </a:lnTo>
                  <a:lnTo>
                    <a:pt x="378" y="202"/>
                  </a:lnTo>
                  <a:close/>
                  <a:moveTo>
                    <a:pt x="378" y="0"/>
                  </a:moveTo>
                  <a:lnTo>
                    <a:pt x="430" y="4"/>
                  </a:lnTo>
                  <a:lnTo>
                    <a:pt x="478" y="14"/>
                  </a:lnTo>
                  <a:lnTo>
                    <a:pt x="525" y="30"/>
                  </a:lnTo>
                  <a:lnTo>
                    <a:pt x="569" y="52"/>
                  </a:lnTo>
                  <a:lnTo>
                    <a:pt x="608" y="79"/>
                  </a:lnTo>
                  <a:lnTo>
                    <a:pt x="646" y="112"/>
                  </a:lnTo>
                  <a:lnTo>
                    <a:pt x="677" y="148"/>
                  </a:lnTo>
                  <a:lnTo>
                    <a:pt x="704" y="187"/>
                  </a:lnTo>
                  <a:lnTo>
                    <a:pt x="726" y="231"/>
                  </a:lnTo>
                  <a:lnTo>
                    <a:pt x="742" y="278"/>
                  </a:lnTo>
                  <a:lnTo>
                    <a:pt x="752" y="328"/>
                  </a:lnTo>
                  <a:lnTo>
                    <a:pt x="756" y="379"/>
                  </a:lnTo>
                  <a:lnTo>
                    <a:pt x="752" y="430"/>
                  </a:lnTo>
                  <a:lnTo>
                    <a:pt x="742" y="479"/>
                  </a:lnTo>
                  <a:lnTo>
                    <a:pt x="726" y="525"/>
                  </a:lnTo>
                  <a:lnTo>
                    <a:pt x="704" y="569"/>
                  </a:lnTo>
                  <a:lnTo>
                    <a:pt x="677" y="610"/>
                  </a:lnTo>
                  <a:lnTo>
                    <a:pt x="646" y="646"/>
                  </a:lnTo>
                  <a:lnTo>
                    <a:pt x="608" y="678"/>
                  </a:lnTo>
                  <a:lnTo>
                    <a:pt x="569" y="705"/>
                  </a:lnTo>
                  <a:lnTo>
                    <a:pt x="525" y="726"/>
                  </a:lnTo>
                  <a:lnTo>
                    <a:pt x="478" y="743"/>
                  </a:lnTo>
                  <a:lnTo>
                    <a:pt x="430" y="754"/>
                  </a:lnTo>
                  <a:lnTo>
                    <a:pt x="378" y="756"/>
                  </a:lnTo>
                  <a:lnTo>
                    <a:pt x="327" y="754"/>
                  </a:lnTo>
                  <a:lnTo>
                    <a:pt x="278" y="743"/>
                  </a:lnTo>
                  <a:lnTo>
                    <a:pt x="231" y="726"/>
                  </a:lnTo>
                  <a:lnTo>
                    <a:pt x="188" y="705"/>
                  </a:lnTo>
                  <a:lnTo>
                    <a:pt x="147" y="678"/>
                  </a:lnTo>
                  <a:lnTo>
                    <a:pt x="111" y="646"/>
                  </a:lnTo>
                  <a:lnTo>
                    <a:pt x="79" y="610"/>
                  </a:lnTo>
                  <a:lnTo>
                    <a:pt x="52" y="569"/>
                  </a:lnTo>
                  <a:lnTo>
                    <a:pt x="30" y="525"/>
                  </a:lnTo>
                  <a:lnTo>
                    <a:pt x="14" y="479"/>
                  </a:lnTo>
                  <a:lnTo>
                    <a:pt x="4" y="430"/>
                  </a:lnTo>
                  <a:lnTo>
                    <a:pt x="0" y="379"/>
                  </a:lnTo>
                  <a:lnTo>
                    <a:pt x="4" y="328"/>
                  </a:lnTo>
                  <a:lnTo>
                    <a:pt x="14" y="278"/>
                  </a:lnTo>
                  <a:lnTo>
                    <a:pt x="30" y="231"/>
                  </a:lnTo>
                  <a:lnTo>
                    <a:pt x="52" y="187"/>
                  </a:lnTo>
                  <a:lnTo>
                    <a:pt x="79" y="148"/>
                  </a:lnTo>
                  <a:lnTo>
                    <a:pt x="111" y="112"/>
                  </a:lnTo>
                  <a:lnTo>
                    <a:pt x="147" y="79"/>
                  </a:lnTo>
                  <a:lnTo>
                    <a:pt x="188" y="52"/>
                  </a:lnTo>
                  <a:lnTo>
                    <a:pt x="231" y="30"/>
                  </a:lnTo>
                  <a:lnTo>
                    <a:pt x="278" y="14"/>
                  </a:lnTo>
                  <a:lnTo>
                    <a:pt x="327" y="4"/>
                  </a:lnTo>
                  <a:lnTo>
                    <a:pt x="3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5274228" y="265350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6/10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74228" y="311070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7/10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274228" y="356790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8/10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20656" y="4539574"/>
            <a:ext cx="2478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Aesthetics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473583" y="4539574"/>
            <a:ext cx="2478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226510" y="4539574"/>
            <a:ext cx="2478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998893" y="4539574"/>
            <a:ext cx="2478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Searchability</a:t>
            </a:r>
          </a:p>
        </p:txBody>
      </p:sp>
      <p:graphicFrame>
        <p:nvGraphicFramePr>
          <p:cNvPr id="90" name="Chart 89"/>
          <p:cNvGraphicFramePr/>
          <p:nvPr>
            <p:extLst>
              <p:ext uri="{D42A27DB-BD31-4B8C-83A1-F6EECF244321}">
                <p14:modId xmlns:p14="http://schemas.microsoft.com/office/powerpoint/2010/main" val="1557979167"/>
              </p:ext>
            </p:extLst>
          </p:nvPr>
        </p:nvGraphicFramePr>
        <p:xfrm>
          <a:off x="720655" y="4816573"/>
          <a:ext cx="2433369" cy="1408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1" name="Chart 90"/>
          <p:cNvGraphicFramePr/>
          <p:nvPr>
            <p:extLst>
              <p:ext uri="{D42A27DB-BD31-4B8C-83A1-F6EECF244321}">
                <p14:modId xmlns:p14="http://schemas.microsoft.com/office/powerpoint/2010/main" val="3805984444"/>
              </p:ext>
            </p:extLst>
          </p:nvPr>
        </p:nvGraphicFramePr>
        <p:xfrm>
          <a:off x="3990777" y="4686868"/>
          <a:ext cx="1437362" cy="1598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4322851" y="5250779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r>
              <a:rPr lang="en-I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3" name="Chart 92"/>
          <p:cNvGraphicFramePr/>
          <p:nvPr>
            <p:extLst>
              <p:ext uri="{D42A27DB-BD31-4B8C-83A1-F6EECF244321}">
                <p14:modId xmlns:p14="http://schemas.microsoft.com/office/powerpoint/2010/main" val="1488000949"/>
              </p:ext>
            </p:extLst>
          </p:nvPr>
        </p:nvGraphicFramePr>
        <p:xfrm>
          <a:off x="6253120" y="4816572"/>
          <a:ext cx="2451546" cy="1409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97" name="Chart 96"/>
          <p:cNvGraphicFramePr/>
          <p:nvPr>
            <p:extLst>
              <p:ext uri="{D42A27DB-BD31-4B8C-83A1-F6EECF244321}">
                <p14:modId xmlns:p14="http://schemas.microsoft.com/office/powerpoint/2010/main" val="274357955"/>
              </p:ext>
            </p:extLst>
          </p:nvPr>
        </p:nvGraphicFramePr>
        <p:xfrm>
          <a:off x="9046008" y="4885407"/>
          <a:ext cx="2500724" cy="1350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CCBA6"/>
      </a:accent1>
      <a:accent2>
        <a:srgbClr val="1869CA"/>
      </a:accent2>
      <a:accent3>
        <a:srgbClr val="0E6CD4"/>
      </a:accent3>
      <a:accent4>
        <a:srgbClr val="553B84"/>
      </a:accent4>
      <a:accent5>
        <a:srgbClr val="1D305F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5794</TotalTime>
  <Words>25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PRATAP PADHY</cp:lastModifiedBy>
  <cp:revision>128</cp:revision>
  <dcterms:created xsi:type="dcterms:W3CDTF">2013-09-12T13:05:01Z</dcterms:created>
  <dcterms:modified xsi:type="dcterms:W3CDTF">2023-08-02T16:23:27Z</dcterms:modified>
</cp:coreProperties>
</file>