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65" d="100"/>
          <a:sy n="65" d="100"/>
        </p:scale>
        <p:origin x="9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1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 rot="11390748" flipH="1">
            <a:off x="4045793" y="39522"/>
            <a:ext cx="3805134" cy="4161590"/>
          </a:xfrm>
          <a:custGeom>
            <a:avLst/>
            <a:gdLst>
              <a:gd name="connsiteX0" fmla="*/ 5421632 w 5936354"/>
              <a:gd name="connsiteY0" fmla="*/ 3570739 h 3570739"/>
              <a:gd name="connsiteX1" fmla="*/ 4813338 w 5936354"/>
              <a:gd name="connsiteY1" fmla="*/ 2617423 h 3570739"/>
              <a:gd name="connsiteX2" fmla="*/ 5062200 w 5936354"/>
              <a:gd name="connsiteY2" fmla="*/ 2617423 h 3570739"/>
              <a:gd name="connsiteX3" fmla="*/ 2577889 w 5936354"/>
              <a:gd name="connsiteY3" fmla="*/ -2 h 3570739"/>
              <a:gd name="connsiteX4" fmla="*/ 3109605 w 5936354"/>
              <a:gd name="connsiteY4" fmla="*/ 0 h 3570739"/>
              <a:gd name="connsiteX5" fmla="*/ 5593916 w 5936354"/>
              <a:gd name="connsiteY5" fmla="*/ 2617425 h 3570739"/>
              <a:gd name="connsiteX6" fmla="*/ 5842782 w 5936354"/>
              <a:gd name="connsiteY6" fmla="*/ 2617423 h 3570739"/>
              <a:gd name="connsiteX7" fmla="*/ 5421632 w 5936354"/>
              <a:gd name="connsiteY7" fmla="*/ 3570739 h 3570739"/>
              <a:gd name="connsiteX0" fmla="*/ 2843745 w 5936354"/>
              <a:gd name="connsiteY0" fmla="*/ 19041 h 3570739"/>
              <a:gd name="connsiteX1" fmla="*/ 531714 w 5936354"/>
              <a:gd name="connsiteY1" fmla="*/ 3570739 h 3570739"/>
              <a:gd name="connsiteX2" fmla="*/ 0 w 5936354"/>
              <a:gd name="connsiteY2" fmla="*/ 3570739 h 3570739"/>
              <a:gd name="connsiteX3" fmla="*/ 543256 w 5936354"/>
              <a:gd name="connsiteY3" fmla="*/ 1378111 h 3570739"/>
              <a:gd name="connsiteX4" fmla="*/ 2843754 w 5936354"/>
              <a:gd name="connsiteY4" fmla="*/ 19044 h 3570739"/>
              <a:gd name="connsiteX5" fmla="*/ 2843745 w 5936354"/>
              <a:gd name="connsiteY5" fmla="*/ 19041 h 3570739"/>
              <a:gd name="connsiteX0" fmla="*/ 2843745 w 5936354"/>
              <a:gd name="connsiteY0" fmla="*/ 19041 h 3570739"/>
              <a:gd name="connsiteX1" fmla="*/ 531714 w 5936354"/>
              <a:gd name="connsiteY1" fmla="*/ 3570739 h 3570739"/>
              <a:gd name="connsiteX2" fmla="*/ 0 w 5936354"/>
              <a:gd name="connsiteY2" fmla="*/ 3570739 h 3570739"/>
              <a:gd name="connsiteX3" fmla="*/ 487777 w 5936354"/>
              <a:gd name="connsiteY3" fmla="*/ 1480626 h 3570739"/>
              <a:gd name="connsiteX4" fmla="*/ 2577893 w 5936354"/>
              <a:gd name="connsiteY4" fmla="*/ 3 h 3570739"/>
              <a:gd name="connsiteX5" fmla="*/ 3109605 w 5936354"/>
              <a:gd name="connsiteY5" fmla="*/ 0 h 3570739"/>
              <a:gd name="connsiteX6" fmla="*/ 5593916 w 5936354"/>
              <a:gd name="connsiteY6" fmla="*/ 2617425 h 3570739"/>
              <a:gd name="connsiteX7" fmla="*/ 5842782 w 5936354"/>
              <a:gd name="connsiteY7" fmla="*/ 2617423 h 3570739"/>
              <a:gd name="connsiteX8" fmla="*/ 5421632 w 5936354"/>
              <a:gd name="connsiteY8" fmla="*/ 3570739 h 3570739"/>
              <a:gd name="connsiteX9" fmla="*/ 4813338 w 5936354"/>
              <a:gd name="connsiteY9" fmla="*/ 2617423 h 3570739"/>
              <a:gd name="connsiteX10" fmla="*/ 5062200 w 5936354"/>
              <a:gd name="connsiteY10" fmla="*/ 2617423 h 3570739"/>
              <a:gd name="connsiteX11" fmla="*/ 2577889 w 5936354"/>
              <a:gd name="connsiteY11" fmla="*/ -2 h 3570739"/>
              <a:gd name="connsiteX0" fmla="*/ 5421632 w 5842782"/>
              <a:gd name="connsiteY0" fmla="*/ 3678764 h 3678764"/>
              <a:gd name="connsiteX1" fmla="*/ 4813338 w 5842782"/>
              <a:gd name="connsiteY1" fmla="*/ 2725448 h 3678764"/>
              <a:gd name="connsiteX2" fmla="*/ 5062200 w 5842782"/>
              <a:gd name="connsiteY2" fmla="*/ 2725448 h 3678764"/>
              <a:gd name="connsiteX3" fmla="*/ 2577889 w 5842782"/>
              <a:gd name="connsiteY3" fmla="*/ 108023 h 3678764"/>
              <a:gd name="connsiteX4" fmla="*/ 3109605 w 5842782"/>
              <a:gd name="connsiteY4" fmla="*/ 108025 h 3678764"/>
              <a:gd name="connsiteX5" fmla="*/ 5593916 w 5842782"/>
              <a:gd name="connsiteY5" fmla="*/ 2725450 h 3678764"/>
              <a:gd name="connsiteX6" fmla="*/ 5842782 w 5842782"/>
              <a:gd name="connsiteY6" fmla="*/ 2725448 h 3678764"/>
              <a:gd name="connsiteX7" fmla="*/ 5421632 w 5842782"/>
              <a:gd name="connsiteY7" fmla="*/ 3678764 h 3678764"/>
              <a:gd name="connsiteX0" fmla="*/ 2843745 w 5842782"/>
              <a:gd name="connsiteY0" fmla="*/ 127066 h 3678764"/>
              <a:gd name="connsiteX1" fmla="*/ 531714 w 5842782"/>
              <a:gd name="connsiteY1" fmla="*/ 3678764 h 3678764"/>
              <a:gd name="connsiteX2" fmla="*/ 0 w 5842782"/>
              <a:gd name="connsiteY2" fmla="*/ 3678764 h 3678764"/>
              <a:gd name="connsiteX3" fmla="*/ 543256 w 5842782"/>
              <a:gd name="connsiteY3" fmla="*/ 1486136 h 3678764"/>
              <a:gd name="connsiteX4" fmla="*/ 2843754 w 5842782"/>
              <a:gd name="connsiteY4" fmla="*/ 127069 h 3678764"/>
              <a:gd name="connsiteX5" fmla="*/ 2843745 w 5842782"/>
              <a:gd name="connsiteY5" fmla="*/ 127066 h 3678764"/>
              <a:gd name="connsiteX0" fmla="*/ 2843745 w 5842782"/>
              <a:gd name="connsiteY0" fmla="*/ 127066 h 3678764"/>
              <a:gd name="connsiteX1" fmla="*/ 0 w 5842782"/>
              <a:gd name="connsiteY1" fmla="*/ 3678764 h 3678764"/>
              <a:gd name="connsiteX2" fmla="*/ 487777 w 5842782"/>
              <a:gd name="connsiteY2" fmla="*/ 1588651 h 3678764"/>
              <a:gd name="connsiteX3" fmla="*/ 2577893 w 5842782"/>
              <a:gd name="connsiteY3" fmla="*/ 108028 h 3678764"/>
              <a:gd name="connsiteX4" fmla="*/ 3109605 w 5842782"/>
              <a:gd name="connsiteY4" fmla="*/ 108025 h 3678764"/>
              <a:gd name="connsiteX5" fmla="*/ 5593916 w 5842782"/>
              <a:gd name="connsiteY5" fmla="*/ 2725450 h 3678764"/>
              <a:gd name="connsiteX6" fmla="*/ 5842782 w 5842782"/>
              <a:gd name="connsiteY6" fmla="*/ 2725448 h 3678764"/>
              <a:gd name="connsiteX7" fmla="*/ 5421632 w 5842782"/>
              <a:gd name="connsiteY7" fmla="*/ 3678764 h 3678764"/>
              <a:gd name="connsiteX8" fmla="*/ 4813338 w 5842782"/>
              <a:gd name="connsiteY8" fmla="*/ 2725448 h 3678764"/>
              <a:gd name="connsiteX9" fmla="*/ 5062200 w 5842782"/>
              <a:gd name="connsiteY9" fmla="*/ 2725448 h 3678764"/>
              <a:gd name="connsiteX10" fmla="*/ 2577889 w 5842782"/>
              <a:gd name="connsiteY10" fmla="*/ 108023 h 3678764"/>
              <a:gd name="connsiteX0" fmla="*/ 5421632 w 5842782"/>
              <a:gd name="connsiteY0" fmla="*/ 3678764 h 3678764"/>
              <a:gd name="connsiteX1" fmla="*/ 4813338 w 5842782"/>
              <a:gd name="connsiteY1" fmla="*/ 2725448 h 3678764"/>
              <a:gd name="connsiteX2" fmla="*/ 5062200 w 5842782"/>
              <a:gd name="connsiteY2" fmla="*/ 2725448 h 3678764"/>
              <a:gd name="connsiteX3" fmla="*/ 2577889 w 5842782"/>
              <a:gd name="connsiteY3" fmla="*/ 108023 h 3678764"/>
              <a:gd name="connsiteX4" fmla="*/ 3109605 w 5842782"/>
              <a:gd name="connsiteY4" fmla="*/ 108025 h 3678764"/>
              <a:gd name="connsiteX5" fmla="*/ 5593916 w 5842782"/>
              <a:gd name="connsiteY5" fmla="*/ 2725450 h 3678764"/>
              <a:gd name="connsiteX6" fmla="*/ 5842782 w 5842782"/>
              <a:gd name="connsiteY6" fmla="*/ 2725448 h 3678764"/>
              <a:gd name="connsiteX7" fmla="*/ 5421632 w 5842782"/>
              <a:gd name="connsiteY7" fmla="*/ 3678764 h 3678764"/>
              <a:gd name="connsiteX0" fmla="*/ 2843745 w 5842782"/>
              <a:gd name="connsiteY0" fmla="*/ 127066 h 3678764"/>
              <a:gd name="connsiteX1" fmla="*/ 531714 w 5842782"/>
              <a:gd name="connsiteY1" fmla="*/ 3678764 h 3678764"/>
              <a:gd name="connsiteX2" fmla="*/ 0 w 5842782"/>
              <a:gd name="connsiteY2" fmla="*/ 3678764 h 3678764"/>
              <a:gd name="connsiteX3" fmla="*/ 543256 w 5842782"/>
              <a:gd name="connsiteY3" fmla="*/ 1486136 h 3678764"/>
              <a:gd name="connsiteX4" fmla="*/ 2843754 w 5842782"/>
              <a:gd name="connsiteY4" fmla="*/ 127069 h 3678764"/>
              <a:gd name="connsiteX5" fmla="*/ 2843745 w 5842782"/>
              <a:gd name="connsiteY5" fmla="*/ 127066 h 3678764"/>
              <a:gd name="connsiteX0" fmla="*/ 2843745 w 5842782"/>
              <a:gd name="connsiteY0" fmla="*/ 127066 h 3678764"/>
              <a:gd name="connsiteX1" fmla="*/ 487777 w 5842782"/>
              <a:gd name="connsiteY1" fmla="*/ 1588651 h 3678764"/>
              <a:gd name="connsiteX2" fmla="*/ 2577893 w 5842782"/>
              <a:gd name="connsiteY2" fmla="*/ 108028 h 3678764"/>
              <a:gd name="connsiteX3" fmla="*/ 3109605 w 5842782"/>
              <a:gd name="connsiteY3" fmla="*/ 108025 h 3678764"/>
              <a:gd name="connsiteX4" fmla="*/ 5593916 w 5842782"/>
              <a:gd name="connsiteY4" fmla="*/ 2725450 h 3678764"/>
              <a:gd name="connsiteX5" fmla="*/ 5842782 w 5842782"/>
              <a:gd name="connsiteY5" fmla="*/ 2725448 h 3678764"/>
              <a:gd name="connsiteX6" fmla="*/ 5421632 w 5842782"/>
              <a:gd name="connsiteY6" fmla="*/ 3678764 h 3678764"/>
              <a:gd name="connsiteX7" fmla="*/ 4813338 w 5842782"/>
              <a:gd name="connsiteY7" fmla="*/ 2725448 h 3678764"/>
              <a:gd name="connsiteX8" fmla="*/ 5062200 w 5842782"/>
              <a:gd name="connsiteY8" fmla="*/ 2725448 h 3678764"/>
              <a:gd name="connsiteX9" fmla="*/ 2577889 w 5842782"/>
              <a:gd name="connsiteY9" fmla="*/ 108023 h 3678764"/>
              <a:gd name="connsiteX0" fmla="*/ 5421632 w 5842782"/>
              <a:gd name="connsiteY0" fmla="*/ 3678764 h 3678764"/>
              <a:gd name="connsiteX1" fmla="*/ 4813338 w 5842782"/>
              <a:gd name="connsiteY1" fmla="*/ 2725448 h 3678764"/>
              <a:gd name="connsiteX2" fmla="*/ 5062200 w 5842782"/>
              <a:gd name="connsiteY2" fmla="*/ 2725448 h 3678764"/>
              <a:gd name="connsiteX3" fmla="*/ 2577889 w 5842782"/>
              <a:gd name="connsiteY3" fmla="*/ 108023 h 3678764"/>
              <a:gd name="connsiteX4" fmla="*/ 3109605 w 5842782"/>
              <a:gd name="connsiteY4" fmla="*/ 108025 h 3678764"/>
              <a:gd name="connsiteX5" fmla="*/ 5593916 w 5842782"/>
              <a:gd name="connsiteY5" fmla="*/ 2725450 h 3678764"/>
              <a:gd name="connsiteX6" fmla="*/ 5842782 w 5842782"/>
              <a:gd name="connsiteY6" fmla="*/ 2725448 h 3678764"/>
              <a:gd name="connsiteX7" fmla="*/ 5421632 w 5842782"/>
              <a:gd name="connsiteY7" fmla="*/ 3678764 h 3678764"/>
              <a:gd name="connsiteX0" fmla="*/ 2843745 w 5842782"/>
              <a:gd name="connsiteY0" fmla="*/ 127066 h 3678764"/>
              <a:gd name="connsiteX1" fmla="*/ 531714 w 5842782"/>
              <a:gd name="connsiteY1" fmla="*/ 3678764 h 3678764"/>
              <a:gd name="connsiteX2" fmla="*/ 0 w 5842782"/>
              <a:gd name="connsiteY2" fmla="*/ 3678764 h 3678764"/>
              <a:gd name="connsiteX3" fmla="*/ 543256 w 5842782"/>
              <a:gd name="connsiteY3" fmla="*/ 1486136 h 3678764"/>
              <a:gd name="connsiteX4" fmla="*/ 2843754 w 5842782"/>
              <a:gd name="connsiteY4" fmla="*/ 127069 h 3678764"/>
              <a:gd name="connsiteX5" fmla="*/ 2843745 w 5842782"/>
              <a:gd name="connsiteY5" fmla="*/ 127066 h 3678764"/>
              <a:gd name="connsiteX0" fmla="*/ 2843745 w 5842782"/>
              <a:gd name="connsiteY0" fmla="*/ 127066 h 3678764"/>
              <a:gd name="connsiteX1" fmla="*/ 2577893 w 5842782"/>
              <a:gd name="connsiteY1" fmla="*/ 108028 h 3678764"/>
              <a:gd name="connsiteX2" fmla="*/ 3109605 w 5842782"/>
              <a:gd name="connsiteY2" fmla="*/ 108025 h 3678764"/>
              <a:gd name="connsiteX3" fmla="*/ 5593916 w 5842782"/>
              <a:gd name="connsiteY3" fmla="*/ 2725450 h 3678764"/>
              <a:gd name="connsiteX4" fmla="*/ 5842782 w 5842782"/>
              <a:gd name="connsiteY4" fmla="*/ 2725448 h 3678764"/>
              <a:gd name="connsiteX5" fmla="*/ 5421632 w 5842782"/>
              <a:gd name="connsiteY5" fmla="*/ 3678764 h 3678764"/>
              <a:gd name="connsiteX6" fmla="*/ 4813338 w 5842782"/>
              <a:gd name="connsiteY6" fmla="*/ 2725448 h 3678764"/>
              <a:gd name="connsiteX7" fmla="*/ 5062200 w 5842782"/>
              <a:gd name="connsiteY7" fmla="*/ 2725448 h 3678764"/>
              <a:gd name="connsiteX8" fmla="*/ 2577889 w 5842782"/>
              <a:gd name="connsiteY8" fmla="*/ 108023 h 3678764"/>
              <a:gd name="connsiteX0" fmla="*/ 5421632 w 5842782"/>
              <a:gd name="connsiteY0" fmla="*/ 3678764 h 3678764"/>
              <a:gd name="connsiteX1" fmla="*/ 4813338 w 5842782"/>
              <a:gd name="connsiteY1" fmla="*/ 2725448 h 3678764"/>
              <a:gd name="connsiteX2" fmla="*/ 5062200 w 5842782"/>
              <a:gd name="connsiteY2" fmla="*/ 2725448 h 3678764"/>
              <a:gd name="connsiteX3" fmla="*/ 2577889 w 5842782"/>
              <a:gd name="connsiteY3" fmla="*/ 108023 h 3678764"/>
              <a:gd name="connsiteX4" fmla="*/ 3109605 w 5842782"/>
              <a:gd name="connsiteY4" fmla="*/ 108025 h 3678764"/>
              <a:gd name="connsiteX5" fmla="*/ 5593916 w 5842782"/>
              <a:gd name="connsiteY5" fmla="*/ 2725450 h 3678764"/>
              <a:gd name="connsiteX6" fmla="*/ 5842782 w 5842782"/>
              <a:gd name="connsiteY6" fmla="*/ 2725448 h 3678764"/>
              <a:gd name="connsiteX7" fmla="*/ 5421632 w 5842782"/>
              <a:gd name="connsiteY7" fmla="*/ 3678764 h 3678764"/>
              <a:gd name="connsiteX0" fmla="*/ 2843745 w 5842782"/>
              <a:gd name="connsiteY0" fmla="*/ 127066 h 3678764"/>
              <a:gd name="connsiteX1" fmla="*/ 0 w 5842782"/>
              <a:gd name="connsiteY1" fmla="*/ 3678764 h 3678764"/>
              <a:gd name="connsiteX2" fmla="*/ 543256 w 5842782"/>
              <a:gd name="connsiteY2" fmla="*/ 1486136 h 3678764"/>
              <a:gd name="connsiteX3" fmla="*/ 2843754 w 5842782"/>
              <a:gd name="connsiteY3" fmla="*/ 127069 h 3678764"/>
              <a:gd name="connsiteX4" fmla="*/ 2843745 w 5842782"/>
              <a:gd name="connsiteY4" fmla="*/ 127066 h 3678764"/>
              <a:gd name="connsiteX0" fmla="*/ 2843745 w 5842782"/>
              <a:gd name="connsiteY0" fmla="*/ 127066 h 3678764"/>
              <a:gd name="connsiteX1" fmla="*/ 2577893 w 5842782"/>
              <a:gd name="connsiteY1" fmla="*/ 108028 h 3678764"/>
              <a:gd name="connsiteX2" fmla="*/ 3109605 w 5842782"/>
              <a:gd name="connsiteY2" fmla="*/ 108025 h 3678764"/>
              <a:gd name="connsiteX3" fmla="*/ 5593916 w 5842782"/>
              <a:gd name="connsiteY3" fmla="*/ 2725450 h 3678764"/>
              <a:gd name="connsiteX4" fmla="*/ 5842782 w 5842782"/>
              <a:gd name="connsiteY4" fmla="*/ 2725448 h 3678764"/>
              <a:gd name="connsiteX5" fmla="*/ 5421632 w 5842782"/>
              <a:gd name="connsiteY5" fmla="*/ 3678764 h 3678764"/>
              <a:gd name="connsiteX6" fmla="*/ 4813338 w 5842782"/>
              <a:gd name="connsiteY6" fmla="*/ 2725448 h 3678764"/>
              <a:gd name="connsiteX7" fmla="*/ 5062200 w 5842782"/>
              <a:gd name="connsiteY7" fmla="*/ 2725448 h 3678764"/>
              <a:gd name="connsiteX8" fmla="*/ 2577889 w 5842782"/>
              <a:gd name="connsiteY8" fmla="*/ 108023 h 3678764"/>
              <a:gd name="connsiteX0" fmla="*/ 4878376 w 5299526"/>
              <a:gd name="connsiteY0" fmla="*/ 3678764 h 3678764"/>
              <a:gd name="connsiteX1" fmla="*/ 4270082 w 5299526"/>
              <a:gd name="connsiteY1" fmla="*/ 2725448 h 3678764"/>
              <a:gd name="connsiteX2" fmla="*/ 4518944 w 5299526"/>
              <a:gd name="connsiteY2" fmla="*/ 2725448 h 3678764"/>
              <a:gd name="connsiteX3" fmla="*/ 2034633 w 5299526"/>
              <a:gd name="connsiteY3" fmla="*/ 108023 h 3678764"/>
              <a:gd name="connsiteX4" fmla="*/ 2566349 w 5299526"/>
              <a:gd name="connsiteY4" fmla="*/ 108025 h 3678764"/>
              <a:gd name="connsiteX5" fmla="*/ 5050660 w 5299526"/>
              <a:gd name="connsiteY5" fmla="*/ 2725450 h 3678764"/>
              <a:gd name="connsiteX6" fmla="*/ 5299526 w 5299526"/>
              <a:gd name="connsiteY6" fmla="*/ 2725448 h 3678764"/>
              <a:gd name="connsiteX7" fmla="*/ 4878376 w 5299526"/>
              <a:gd name="connsiteY7" fmla="*/ 3678764 h 3678764"/>
              <a:gd name="connsiteX0" fmla="*/ 2300489 w 5299526"/>
              <a:gd name="connsiteY0" fmla="*/ 127066 h 3678764"/>
              <a:gd name="connsiteX1" fmla="*/ 0 w 5299526"/>
              <a:gd name="connsiteY1" fmla="*/ 1486136 h 3678764"/>
              <a:gd name="connsiteX2" fmla="*/ 2300498 w 5299526"/>
              <a:gd name="connsiteY2" fmla="*/ 127069 h 3678764"/>
              <a:gd name="connsiteX3" fmla="*/ 2300489 w 5299526"/>
              <a:gd name="connsiteY3" fmla="*/ 127066 h 3678764"/>
              <a:gd name="connsiteX0" fmla="*/ 2300489 w 5299526"/>
              <a:gd name="connsiteY0" fmla="*/ 127066 h 3678764"/>
              <a:gd name="connsiteX1" fmla="*/ 2034637 w 5299526"/>
              <a:gd name="connsiteY1" fmla="*/ 108028 h 3678764"/>
              <a:gd name="connsiteX2" fmla="*/ 2566349 w 5299526"/>
              <a:gd name="connsiteY2" fmla="*/ 108025 h 3678764"/>
              <a:gd name="connsiteX3" fmla="*/ 5050660 w 5299526"/>
              <a:gd name="connsiteY3" fmla="*/ 2725450 h 3678764"/>
              <a:gd name="connsiteX4" fmla="*/ 5299526 w 5299526"/>
              <a:gd name="connsiteY4" fmla="*/ 2725448 h 3678764"/>
              <a:gd name="connsiteX5" fmla="*/ 4878376 w 5299526"/>
              <a:gd name="connsiteY5" fmla="*/ 3678764 h 3678764"/>
              <a:gd name="connsiteX6" fmla="*/ 4270082 w 5299526"/>
              <a:gd name="connsiteY6" fmla="*/ 2725448 h 3678764"/>
              <a:gd name="connsiteX7" fmla="*/ 4518944 w 5299526"/>
              <a:gd name="connsiteY7" fmla="*/ 2725448 h 3678764"/>
              <a:gd name="connsiteX8" fmla="*/ 2034633 w 5299526"/>
              <a:gd name="connsiteY8" fmla="*/ 108023 h 3678764"/>
              <a:gd name="connsiteX0" fmla="*/ 2888049 w 3309199"/>
              <a:gd name="connsiteY0" fmla="*/ 3570741 h 3570741"/>
              <a:gd name="connsiteX1" fmla="*/ 2279755 w 3309199"/>
              <a:gd name="connsiteY1" fmla="*/ 2617425 h 3570741"/>
              <a:gd name="connsiteX2" fmla="*/ 2528617 w 3309199"/>
              <a:gd name="connsiteY2" fmla="*/ 2617425 h 3570741"/>
              <a:gd name="connsiteX3" fmla="*/ 44306 w 3309199"/>
              <a:gd name="connsiteY3" fmla="*/ 0 h 3570741"/>
              <a:gd name="connsiteX4" fmla="*/ 576022 w 3309199"/>
              <a:gd name="connsiteY4" fmla="*/ 2 h 3570741"/>
              <a:gd name="connsiteX5" fmla="*/ 3060333 w 3309199"/>
              <a:gd name="connsiteY5" fmla="*/ 2617427 h 3570741"/>
              <a:gd name="connsiteX6" fmla="*/ 3309199 w 3309199"/>
              <a:gd name="connsiteY6" fmla="*/ 2617425 h 3570741"/>
              <a:gd name="connsiteX7" fmla="*/ 2888049 w 3309199"/>
              <a:gd name="connsiteY7" fmla="*/ 3570741 h 3570741"/>
              <a:gd name="connsiteX0" fmla="*/ 310162 w 3309199"/>
              <a:gd name="connsiteY0" fmla="*/ 19043 h 3570741"/>
              <a:gd name="connsiteX1" fmla="*/ 310171 w 3309199"/>
              <a:gd name="connsiteY1" fmla="*/ 19046 h 3570741"/>
              <a:gd name="connsiteX2" fmla="*/ 310162 w 3309199"/>
              <a:gd name="connsiteY2" fmla="*/ 19043 h 3570741"/>
              <a:gd name="connsiteX0" fmla="*/ 310162 w 3309199"/>
              <a:gd name="connsiteY0" fmla="*/ 19043 h 3570741"/>
              <a:gd name="connsiteX1" fmla="*/ 44310 w 3309199"/>
              <a:gd name="connsiteY1" fmla="*/ 5 h 3570741"/>
              <a:gd name="connsiteX2" fmla="*/ 576022 w 3309199"/>
              <a:gd name="connsiteY2" fmla="*/ 2 h 3570741"/>
              <a:gd name="connsiteX3" fmla="*/ 3060333 w 3309199"/>
              <a:gd name="connsiteY3" fmla="*/ 2617427 h 3570741"/>
              <a:gd name="connsiteX4" fmla="*/ 3309199 w 3309199"/>
              <a:gd name="connsiteY4" fmla="*/ 2617425 h 3570741"/>
              <a:gd name="connsiteX5" fmla="*/ 2888049 w 3309199"/>
              <a:gd name="connsiteY5" fmla="*/ 3570741 h 3570741"/>
              <a:gd name="connsiteX6" fmla="*/ 2279755 w 3309199"/>
              <a:gd name="connsiteY6" fmla="*/ 2617425 h 3570741"/>
              <a:gd name="connsiteX7" fmla="*/ 2528617 w 3309199"/>
              <a:gd name="connsiteY7" fmla="*/ 2617425 h 3570741"/>
              <a:gd name="connsiteX8" fmla="*/ 44306 w 3309199"/>
              <a:gd name="connsiteY8" fmla="*/ 0 h 3570741"/>
              <a:gd name="connsiteX0" fmla="*/ 2888049 w 3309199"/>
              <a:gd name="connsiteY0" fmla="*/ 3570741 h 3570741"/>
              <a:gd name="connsiteX1" fmla="*/ 2279755 w 3309199"/>
              <a:gd name="connsiteY1" fmla="*/ 2617425 h 3570741"/>
              <a:gd name="connsiteX2" fmla="*/ 2528617 w 3309199"/>
              <a:gd name="connsiteY2" fmla="*/ 2617425 h 3570741"/>
              <a:gd name="connsiteX3" fmla="*/ 44306 w 3309199"/>
              <a:gd name="connsiteY3" fmla="*/ 0 h 3570741"/>
              <a:gd name="connsiteX4" fmla="*/ 576022 w 3309199"/>
              <a:gd name="connsiteY4" fmla="*/ 2 h 3570741"/>
              <a:gd name="connsiteX5" fmla="*/ 3060333 w 3309199"/>
              <a:gd name="connsiteY5" fmla="*/ 2617427 h 3570741"/>
              <a:gd name="connsiteX6" fmla="*/ 3309199 w 3309199"/>
              <a:gd name="connsiteY6" fmla="*/ 2617425 h 3570741"/>
              <a:gd name="connsiteX7" fmla="*/ 2888049 w 3309199"/>
              <a:gd name="connsiteY7" fmla="*/ 3570741 h 3570741"/>
              <a:gd name="connsiteX0" fmla="*/ 310162 w 3309199"/>
              <a:gd name="connsiteY0" fmla="*/ 19043 h 3570741"/>
              <a:gd name="connsiteX1" fmla="*/ 310171 w 3309199"/>
              <a:gd name="connsiteY1" fmla="*/ 19046 h 3570741"/>
              <a:gd name="connsiteX2" fmla="*/ 310162 w 3309199"/>
              <a:gd name="connsiteY2" fmla="*/ 19043 h 3570741"/>
              <a:gd name="connsiteX0" fmla="*/ 310162 w 3309199"/>
              <a:gd name="connsiteY0" fmla="*/ 19043 h 3570741"/>
              <a:gd name="connsiteX1" fmla="*/ 44310 w 3309199"/>
              <a:gd name="connsiteY1" fmla="*/ 5 h 3570741"/>
              <a:gd name="connsiteX2" fmla="*/ 576022 w 3309199"/>
              <a:gd name="connsiteY2" fmla="*/ 2 h 3570741"/>
              <a:gd name="connsiteX3" fmla="*/ 3060333 w 3309199"/>
              <a:gd name="connsiteY3" fmla="*/ 2617427 h 3570741"/>
              <a:gd name="connsiteX4" fmla="*/ 3309199 w 3309199"/>
              <a:gd name="connsiteY4" fmla="*/ 2617425 h 3570741"/>
              <a:gd name="connsiteX5" fmla="*/ 2888049 w 3309199"/>
              <a:gd name="connsiteY5" fmla="*/ 3570741 h 3570741"/>
              <a:gd name="connsiteX6" fmla="*/ 2528617 w 3309199"/>
              <a:gd name="connsiteY6" fmla="*/ 2617425 h 3570741"/>
              <a:gd name="connsiteX7" fmla="*/ 44306 w 3309199"/>
              <a:gd name="connsiteY7" fmla="*/ 0 h 3570741"/>
              <a:gd name="connsiteX0" fmla="*/ 2888049 w 3309199"/>
              <a:gd name="connsiteY0" fmla="*/ 3570741 h 3570741"/>
              <a:gd name="connsiteX1" fmla="*/ 2279755 w 3309199"/>
              <a:gd name="connsiteY1" fmla="*/ 2617425 h 3570741"/>
              <a:gd name="connsiteX2" fmla="*/ 2528617 w 3309199"/>
              <a:gd name="connsiteY2" fmla="*/ 2617425 h 3570741"/>
              <a:gd name="connsiteX3" fmla="*/ 44306 w 3309199"/>
              <a:gd name="connsiteY3" fmla="*/ 0 h 3570741"/>
              <a:gd name="connsiteX4" fmla="*/ 576022 w 3309199"/>
              <a:gd name="connsiteY4" fmla="*/ 2 h 3570741"/>
              <a:gd name="connsiteX5" fmla="*/ 3060333 w 3309199"/>
              <a:gd name="connsiteY5" fmla="*/ 2617427 h 3570741"/>
              <a:gd name="connsiteX6" fmla="*/ 3309199 w 3309199"/>
              <a:gd name="connsiteY6" fmla="*/ 2617425 h 3570741"/>
              <a:gd name="connsiteX7" fmla="*/ 2888049 w 3309199"/>
              <a:gd name="connsiteY7" fmla="*/ 3570741 h 3570741"/>
              <a:gd name="connsiteX0" fmla="*/ 310162 w 3309199"/>
              <a:gd name="connsiteY0" fmla="*/ 19043 h 3570741"/>
              <a:gd name="connsiteX1" fmla="*/ 310171 w 3309199"/>
              <a:gd name="connsiteY1" fmla="*/ 19046 h 3570741"/>
              <a:gd name="connsiteX2" fmla="*/ 310162 w 3309199"/>
              <a:gd name="connsiteY2" fmla="*/ 19043 h 3570741"/>
              <a:gd name="connsiteX0" fmla="*/ 310162 w 3309199"/>
              <a:gd name="connsiteY0" fmla="*/ 19043 h 3570741"/>
              <a:gd name="connsiteX1" fmla="*/ 44310 w 3309199"/>
              <a:gd name="connsiteY1" fmla="*/ 5 h 3570741"/>
              <a:gd name="connsiteX2" fmla="*/ 576022 w 3309199"/>
              <a:gd name="connsiteY2" fmla="*/ 2 h 3570741"/>
              <a:gd name="connsiteX3" fmla="*/ 3060333 w 3309199"/>
              <a:gd name="connsiteY3" fmla="*/ 2617427 h 3570741"/>
              <a:gd name="connsiteX4" fmla="*/ 3309199 w 3309199"/>
              <a:gd name="connsiteY4" fmla="*/ 2617425 h 3570741"/>
              <a:gd name="connsiteX5" fmla="*/ 2888049 w 3309199"/>
              <a:gd name="connsiteY5" fmla="*/ 3570741 h 3570741"/>
              <a:gd name="connsiteX6" fmla="*/ 44306 w 3309199"/>
              <a:gd name="connsiteY6" fmla="*/ 0 h 3570741"/>
              <a:gd name="connsiteX0" fmla="*/ 2843743 w 3264893"/>
              <a:gd name="connsiteY0" fmla="*/ 3570741 h 3570741"/>
              <a:gd name="connsiteX1" fmla="*/ 2235449 w 3264893"/>
              <a:gd name="connsiteY1" fmla="*/ 2617425 h 3570741"/>
              <a:gd name="connsiteX2" fmla="*/ 2484311 w 3264893"/>
              <a:gd name="connsiteY2" fmla="*/ 2617425 h 3570741"/>
              <a:gd name="connsiteX3" fmla="*/ 0 w 3264893"/>
              <a:gd name="connsiteY3" fmla="*/ 0 h 3570741"/>
              <a:gd name="connsiteX4" fmla="*/ 531716 w 3264893"/>
              <a:gd name="connsiteY4" fmla="*/ 2 h 3570741"/>
              <a:gd name="connsiteX5" fmla="*/ 3016027 w 3264893"/>
              <a:gd name="connsiteY5" fmla="*/ 2617427 h 3570741"/>
              <a:gd name="connsiteX6" fmla="*/ 3264893 w 3264893"/>
              <a:gd name="connsiteY6" fmla="*/ 2617425 h 3570741"/>
              <a:gd name="connsiteX7" fmla="*/ 2843743 w 3264893"/>
              <a:gd name="connsiteY7" fmla="*/ 3570741 h 3570741"/>
              <a:gd name="connsiteX0" fmla="*/ 265856 w 3264893"/>
              <a:gd name="connsiteY0" fmla="*/ 19043 h 3570741"/>
              <a:gd name="connsiteX1" fmla="*/ 265865 w 3264893"/>
              <a:gd name="connsiteY1" fmla="*/ 19046 h 3570741"/>
              <a:gd name="connsiteX2" fmla="*/ 265856 w 3264893"/>
              <a:gd name="connsiteY2" fmla="*/ 19043 h 3570741"/>
              <a:gd name="connsiteX0" fmla="*/ 4 w 3264893"/>
              <a:gd name="connsiteY0" fmla="*/ 5 h 3570741"/>
              <a:gd name="connsiteX1" fmla="*/ 531716 w 3264893"/>
              <a:gd name="connsiteY1" fmla="*/ 2 h 3570741"/>
              <a:gd name="connsiteX2" fmla="*/ 3016027 w 3264893"/>
              <a:gd name="connsiteY2" fmla="*/ 2617427 h 3570741"/>
              <a:gd name="connsiteX3" fmla="*/ 3264893 w 3264893"/>
              <a:gd name="connsiteY3" fmla="*/ 2617425 h 3570741"/>
              <a:gd name="connsiteX4" fmla="*/ 2843743 w 3264893"/>
              <a:gd name="connsiteY4" fmla="*/ 3570741 h 3570741"/>
              <a:gd name="connsiteX5" fmla="*/ 0 w 3264893"/>
              <a:gd name="connsiteY5" fmla="*/ 0 h 3570741"/>
              <a:gd name="connsiteX0" fmla="*/ 2843743 w 3264893"/>
              <a:gd name="connsiteY0" fmla="*/ 3570741 h 3570741"/>
              <a:gd name="connsiteX1" fmla="*/ 2235449 w 3264893"/>
              <a:gd name="connsiteY1" fmla="*/ 2617425 h 3570741"/>
              <a:gd name="connsiteX2" fmla="*/ 2484311 w 3264893"/>
              <a:gd name="connsiteY2" fmla="*/ 2617425 h 3570741"/>
              <a:gd name="connsiteX3" fmla="*/ 0 w 3264893"/>
              <a:gd name="connsiteY3" fmla="*/ 0 h 3570741"/>
              <a:gd name="connsiteX4" fmla="*/ 531716 w 3264893"/>
              <a:gd name="connsiteY4" fmla="*/ 2 h 3570741"/>
              <a:gd name="connsiteX5" fmla="*/ 3016027 w 3264893"/>
              <a:gd name="connsiteY5" fmla="*/ 2617427 h 3570741"/>
              <a:gd name="connsiteX6" fmla="*/ 3264893 w 3264893"/>
              <a:gd name="connsiteY6" fmla="*/ 2617425 h 3570741"/>
              <a:gd name="connsiteX7" fmla="*/ 2843743 w 3264893"/>
              <a:gd name="connsiteY7" fmla="*/ 3570741 h 3570741"/>
              <a:gd name="connsiteX0" fmla="*/ 265856 w 3264893"/>
              <a:gd name="connsiteY0" fmla="*/ 19043 h 3570741"/>
              <a:gd name="connsiteX1" fmla="*/ 265865 w 3264893"/>
              <a:gd name="connsiteY1" fmla="*/ 19046 h 3570741"/>
              <a:gd name="connsiteX2" fmla="*/ 265856 w 3264893"/>
              <a:gd name="connsiteY2" fmla="*/ 19043 h 3570741"/>
              <a:gd name="connsiteX0" fmla="*/ 4 w 3264893"/>
              <a:gd name="connsiteY0" fmla="*/ 5 h 3570741"/>
              <a:gd name="connsiteX1" fmla="*/ 531716 w 3264893"/>
              <a:gd name="connsiteY1" fmla="*/ 2 h 3570741"/>
              <a:gd name="connsiteX2" fmla="*/ 3016027 w 3264893"/>
              <a:gd name="connsiteY2" fmla="*/ 2617427 h 3570741"/>
              <a:gd name="connsiteX3" fmla="*/ 3264893 w 3264893"/>
              <a:gd name="connsiteY3" fmla="*/ 2617425 h 3570741"/>
              <a:gd name="connsiteX4" fmla="*/ 2843743 w 3264893"/>
              <a:gd name="connsiteY4" fmla="*/ 3570741 h 357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893" h="3570741" stroke="0" extrusionOk="0">
                <a:moveTo>
                  <a:pt x="2843743" y="3570741"/>
                </a:moveTo>
                <a:lnTo>
                  <a:pt x="2235449" y="2617425"/>
                </a:lnTo>
                <a:lnTo>
                  <a:pt x="2484311" y="2617425"/>
                </a:lnTo>
                <a:cubicBezTo>
                  <a:pt x="2174971" y="1070764"/>
                  <a:pt x="1158665" y="2"/>
                  <a:pt x="0" y="0"/>
                </a:cubicBezTo>
                <a:lnTo>
                  <a:pt x="531716" y="2"/>
                </a:lnTo>
                <a:cubicBezTo>
                  <a:pt x="1690381" y="5"/>
                  <a:pt x="2706688" y="1070767"/>
                  <a:pt x="3016027" y="2617427"/>
                </a:cubicBezTo>
                <a:lnTo>
                  <a:pt x="3264893" y="2617425"/>
                </a:lnTo>
                <a:lnTo>
                  <a:pt x="2843743" y="3570741"/>
                </a:lnTo>
                <a:close/>
              </a:path>
              <a:path w="3264893" h="3570741" fill="darkenLess" stroke="0" extrusionOk="0">
                <a:moveTo>
                  <a:pt x="265856" y="19043"/>
                </a:moveTo>
                <a:lnTo>
                  <a:pt x="265865" y="19046"/>
                </a:lnTo>
                <a:lnTo>
                  <a:pt x="265856" y="19043"/>
                </a:lnTo>
                <a:close/>
              </a:path>
              <a:path w="3264893" h="3570741" fill="none" extrusionOk="0">
                <a:moveTo>
                  <a:pt x="4" y="5"/>
                </a:moveTo>
                <a:lnTo>
                  <a:pt x="531716" y="2"/>
                </a:lnTo>
                <a:cubicBezTo>
                  <a:pt x="1690381" y="5"/>
                  <a:pt x="2706688" y="1070767"/>
                  <a:pt x="3016027" y="2617427"/>
                </a:cubicBezTo>
                <a:lnTo>
                  <a:pt x="3264893" y="2617425"/>
                </a:lnTo>
                <a:lnTo>
                  <a:pt x="2843743" y="3570741"/>
                </a:lnTo>
              </a:path>
            </a:pathLst>
          </a:cu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994034" y="1304790"/>
            <a:ext cx="3205778" cy="4947025"/>
          </a:xfrm>
          <a:custGeom>
            <a:avLst/>
            <a:gdLst>
              <a:gd name="connsiteX0" fmla="*/ 3377262 w 3675774"/>
              <a:gd name="connsiteY0" fmla="*/ 299581 h 5231594"/>
              <a:gd name="connsiteX1" fmla="*/ 3420293 w 3675774"/>
              <a:gd name="connsiteY1" fmla="*/ 4269153 h 5231594"/>
              <a:gd name="connsiteX2" fmla="*/ 279060 w 3675774"/>
              <a:gd name="connsiteY2" fmla="*/ 5226583 h 5231594"/>
              <a:gd name="connsiteX3" fmla="*/ 171484 w 3675774"/>
              <a:gd name="connsiteY3" fmla="*/ 4602640 h 5231594"/>
              <a:gd name="connsiteX4" fmla="*/ 429667 w 3675774"/>
              <a:gd name="connsiteY4" fmla="*/ 3666724 h 5231594"/>
              <a:gd name="connsiteX5" fmla="*/ 2462862 w 3675774"/>
              <a:gd name="connsiteY5" fmla="*/ 654583 h 5231594"/>
              <a:gd name="connsiteX6" fmla="*/ 3377262 w 3675774"/>
              <a:gd name="connsiteY6" fmla="*/ 299581 h 5231594"/>
              <a:gd name="connsiteX0" fmla="*/ 3377262 w 3675774"/>
              <a:gd name="connsiteY0" fmla="*/ 299581 h 5231594"/>
              <a:gd name="connsiteX1" fmla="*/ 3420293 w 3675774"/>
              <a:gd name="connsiteY1" fmla="*/ 4269153 h 5231594"/>
              <a:gd name="connsiteX2" fmla="*/ 279060 w 3675774"/>
              <a:gd name="connsiteY2" fmla="*/ 5226583 h 5231594"/>
              <a:gd name="connsiteX3" fmla="*/ 171484 w 3675774"/>
              <a:gd name="connsiteY3" fmla="*/ 4602640 h 5231594"/>
              <a:gd name="connsiteX4" fmla="*/ 429667 w 3675774"/>
              <a:gd name="connsiteY4" fmla="*/ 3666724 h 5231594"/>
              <a:gd name="connsiteX5" fmla="*/ 2462862 w 3675774"/>
              <a:gd name="connsiteY5" fmla="*/ 654583 h 5231594"/>
              <a:gd name="connsiteX6" fmla="*/ 3377262 w 3675774"/>
              <a:gd name="connsiteY6" fmla="*/ 299581 h 5231594"/>
              <a:gd name="connsiteX0" fmla="*/ 3377262 w 3675774"/>
              <a:gd name="connsiteY0" fmla="*/ 299581 h 5231594"/>
              <a:gd name="connsiteX1" fmla="*/ 3420293 w 3675774"/>
              <a:gd name="connsiteY1" fmla="*/ 4269153 h 5231594"/>
              <a:gd name="connsiteX2" fmla="*/ 279060 w 3675774"/>
              <a:gd name="connsiteY2" fmla="*/ 5226583 h 5231594"/>
              <a:gd name="connsiteX3" fmla="*/ 171484 w 3675774"/>
              <a:gd name="connsiteY3" fmla="*/ 4602640 h 5231594"/>
              <a:gd name="connsiteX4" fmla="*/ 429667 w 3675774"/>
              <a:gd name="connsiteY4" fmla="*/ 3666724 h 5231594"/>
              <a:gd name="connsiteX5" fmla="*/ 2462862 w 3675774"/>
              <a:gd name="connsiteY5" fmla="*/ 654583 h 5231594"/>
              <a:gd name="connsiteX6" fmla="*/ 3377262 w 3675774"/>
              <a:gd name="connsiteY6" fmla="*/ 299581 h 5231594"/>
              <a:gd name="connsiteX0" fmla="*/ 3205778 w 3504290"/>
              <a:gd name="connsiteY0" fmla="*/ 299581 h 5226583"/>
              <a:gd name="connsiteX1" fmla="*/ 3248809 w 3504290"/>
              <a:gd name="connsiteY1" fmla="*/ 4269153 h 5226583"/>
              <a:gd name="connsiteX2" fmla="*/ 107576 w 3504290"/>
              <a:gd name="connsiteY2" fmla="*/ 5226583 h 5226583"/>
              <a:gd name="connsiteX3" fmla="*/ 0 w 3504290"/>
              <a:gd name="connsiteY3" fmla="*/ 4602640 h 5226583"/>
              <a:gd name="connsiteX4" fmla="*/ 258183 w 3504290"/>
              <a:gd name="connsiteY4" fmla="*/ 3666724 h 5226583"/>
              <a:gd name="connsiteX5" fmla="*/ 2291378 w 3504290"/>
              <a:gd name="connsiteY5" fmla="*/ 654583 h 5226583"/>
              <a:gd name="connsiteX6" fmla="*/ 3205778 w 3504290"/>
              <a:gd name="connsiteY6" fmla="*/ 299581 h 5226583"/>
              <a:gd name="connsiteX0" fmla="*/ 3205778 w 3504290"/>
              <a:gd name="connsiteY0" fmla="*/ 299581 h 5226583"/>
              <a:gd name="connsiteX1" fmla="*/ 3248809 w 3504290"/>
              <a:gd name="connsiteY1" fmla="*/ 4269153 h 5226583"/>
              <a:gd name="connsiteX2" fmla="*/ 107576 w 3504290"/>
              <a:gd name="connsiteY2" fmla="*/ 5226583 h 5226583"/>
              <a:gd name="connsiteX3" fmla="*/ 0 w 3504290"/>
              <a:gd name="connsiteY3" fmla="*/ 4602640 h 5226583"/>
              <a:gd name="connsiteX4" fmla="*/ 258183 w 3504290"/>
              <a:gd name="connsiteY4" fmla="*/ 3666724 h 5226583"/>
              <a:gd name="connsiteX5" fmla="*/ 2291378 w 3504290"/>
              <a:gd name="connsiteY5" fmla="*/ 654583 h 5226583"/>
              <a:gd name="connsiteX6" fmla="*/ 3205778 w 3504290"/>
              <a:gd name="connsiteY6" fmla="*/ 299581 h 5226583"/>
              <a:gd name="connsiteX0" fmla="*/ 3205778 w 3248809"/>
              <a:gd name="connsiteY0" fmla="*/ 299581 h 5226583"/>
              <a:gd name="connsiteX1" fmla="*/ 3248809 w 3248809"/>
              <a:gd name="connsiteY1" fmla="*/ 4269153 h 5226583"/>
              <a:gd name="connsiteX2" fmla="*/ 107576 w 3248809"/>
              <a:gd name="connsiteY2" fmla="*/ 5226583 h 5226583"/>
              <a:gd name="connsiteX3" fmla="*/ 0 w 3248809"/>
              <a:gd name="connsiteY3" fmla="*/ 4602640 h 5226583"/>
              <a:gd name="connsiteX4" fmla="*/ 258183 w 3248809"/>
              <a:gd name="connsiteY4" fmla="*/ 3666724 h 5226583"/>
              <a:gd name="connsiteX5" fmla="*/ 2291378 w 3248809"/>
              <a:gd name="connsiteY5" fmla="*/ 654583 h 5226583"/>
              <a:gd name="connsiteX6" fmla="*/ 3205778 w 3248809"/>
              <a:gd name="connsiteY6" fmla="*/ 299581 h 5226583"/>
              <a:gd name="connsiteX0" fmla="*/ 3205778 w 3248809"/>
              <a:gd name="connsiteY0" fmla="*/ 0 h 4927002"/>
              <a:gd name="connsiteX1" fmla="*/ 3248809 w 3248809"/>
              <a:gd name="connsiteY1" fmla="*/ 3969572 h 4927002"/>
              <a:gd name="connsiteX2" fmla="*/ 107576 w 3248809"/>
              <a:gd name="connsiteY2" fmla="*/ 4927002 h 4927002"/>
              <a:gd name="connsiteX3" fmla="*/ 0 w 3248809"/>
              <a:gd name="connsiteY3" fmla="*/ 4303059 h 4927002"/>
              <a:gd name="connsiteX4" fmla="*/ 258183 w 3248809"/>
              <a:gd name="connsiteY4" fmla="*/ 3367143 h 4927002"/>
              <a:gd name="connsiteX5" fmla="*/ 2291378 w 3248809"/>
              <a:gd name="connsiteY5" fmla="*/ 355002 h 4927002"/>
              <a:gd name="connsiteX6" fmla="*/ 3205778 w 3248809"/>
              <a:gd name="connsiteY6" fmla="*/ 0 h 4927002"/>
              <a:gd name="connsiteX0" fmla="*/ 3356810 w 3421816"/>
              <a:gd name="connsiteY0" fmla="*/ 172966 h 5126574"/>
              <a:gd name="connsiteX1" fmla="*/ 3346053 w 3421816"/>
              <a:gd name="connsiteY1" fmla="*/ 3540110 h 5126574"/>
              <a:gd name="connsiteX2" fmla="*/ 258608 w 3421816"/>
              <a:gd name="connsiteY2" fmla="*/ 5099968 h 5126574"/>
              <a:gd name="connsiteX3" fmla="*/ 151032 w 3421816"/>
              <a:gd name="connsiteY3" fmla="*/ 4476025 h 5126574"/>
              <a:gd name="connsiteX4" fmla="*/ 409215 w 3421816"/>
              <a:gd name="connsiteY4" fmla="*/ 3540109 h 5126574"/>
              <a:gd name="connsiteX5" fmla="*/ 2442410 w 3421816"/>
              <a:gd name="connsiteY5" fmla="*/ 527968 h 5126574"/>
              <a:gd name="connsiteX6" fmla="*/ 3356810 w 3421816"/>
              <a:gd name="connsiteY6" fmla="*/ 172966 h 5126574"/>
              <a:gd name="connsiteX0" fmla="*/ 3356810 w 3421816"/>
              <a:gd name="connsiteY0" fmla="*/ 172966 h 5126574"/>
              <a:gd name="connsiteX1" fmla="*/ 3346053 w 3421816"/>
              <a:gd name="connsiteY1" fmla="*/ 3540110 h 5126574"/>
              <a:gd name="connsiteX2" fmla="*/ 258608 w 3421816"/>
              <a:gd name="connsiteY2" fmla="*/ 5099968 h 5126574"/>
              <a:gd name="connsiteX3" fmla="*/ 151032 w 3421816"/>
              <a:gd name="connsiteY3" fmla="*/ 4476025 h 5126574"/>
              <a:gd name="connsiteX4" fmla="*/ 409215 w 3421816"/>
              <a:gd name="connsiteY4" fmla="*/ 3540109 h 5126574"/>
              <a:gd name="connsiteX5" fmla="*/ 2442410 w 3421816"/>
              <a:gd name="connsiteY5" fmla="*/ 527968 h 5126574"/>
              <a:gd name="connsiteX6" fmla="*/ 3356810 w 3421816"/>
              <a:gd name="connsiteY6" fmla="*/ 172966 h 5126574"/>
              <a:gd name="connsiteX0" fmla="*/ 3356810 w 3356810"/>
              <a:gd name="connsiteY0" fmla="*/ 172966 h 5126574"/>
              <a:gd name="connsiteX1" fmla="*/ 3346053 w 3356810"/>
              <a:gd name="connsiteY1" fmla="*/ 3540110 h 5126574"/>
              <a:gd name="connsiteX2" fmla="*/ 258608 w 3356810"/>
              <a:gd name="connsiteY2" fmla="*/ 5099968 h 5126574"/>
              <a:gd name="connsiteX3" fmla="*/ 151032 w 3356810"/>
              <a:gd name="connsiteY3" fmla="*/ 4476025 h 5126574"/>
              <a:gd name="connsiteX4" fmla="*/ 409215 w 3356810"/>
              <a:gd name="connsiteY4" fmla="*/ 3540109 h 5126574"/>
              <a:gd name="connsiteX5" fmla="*/ 2442410 w 3356810"/>
              <a:gd name="connsiteY5" fmla="*/ 527968 h 5126574"/>
              <a:gd name="connsiteX6" fmla="*/ 3356810 w 3356810"/>
              <a:gd name="connsiteY6" fmla="*/ 172966 h 5126574"/>
              <a:gd name="connsiteX0" fmla="*/ 3356810 w 3356810"/>
              <a:gd name="connsiteY0" fmla="*/ 0 h 4953608"/>
              <a:gd name="connsiteX1" fmla="*/ 3346053 w 3356810"/>
              <a:gd name="connsiteY1" fmla="*/ 3367144 h 4953608"/>
              <a:gd name="connsiteX2" fmla="*/ 258608 w 3356810"/>
              <a:gd name="connsiteY2" fmla="*/ 4927002 h 4953608"/>
              <a:gd name="connsiteX3" fmla="*/ 151032 w 3356810"/>
              <a:gd name="connsiteY3" fmla="*/ 4303059 h 4953608"/>
              <a:gd name="connsiteX4" fmla="*/ 409215 w 3356810"/>
              <a:gd name="connsiteY4" fmla="*/ 3367143 h 4953608"/>
              <a:gd name="connsiteX5" fmla="*/ 2442410 w 3356810"/>
              <a:gd name="connsiteY5" fmla="*/ 355002 h 4953608"/>
              <a:gd name="connsiteX6" fmla="*/ 3356810 w 3356810"/>
              <a:gd name="connsiteY6" fmla="*/ 0 h 4953608"/>
              <a:gd name="connsiteX0" fmla="*/ 3414211 w 3639163"/>
              <a:gd name="connsiteY0" fmla="*/ 0 h 4974945"/>
              <a:gd name="connsiteX1" fmla="*/ 3403454 w 3639163"/>
              <a:gd name="connsiteY1" fmla="*/ 3367144 h 4974945"/>
              <a:gd name="connsiteX2" fmla="*/ 259276 w 3639163"/>
              <a:gd name="connsiteY2" fmla="*/ 4947025 h 4974945"/>
              <a:gd name="connsiteX3" fmla="*/ 208433 w 3639163"/>
              <a:gd name="connsiteY3" fmla="*/ 4303059 h 4974945"/>
              <a:gd name="connsiteX4" fmla="*/ 466616 w 3639163"/>
              <a:gd name="connsiteY4" fmla="*/ 3367143 h 4974945"/>
              <a:gd name="connsiteX5" fmla="*/ 2499811 w 3639163"/>
              <a:gd name="connsiteY5" fmla="*/ 355002 h 4974945"/>
              <a:gd name="connsiteX6" fmla="*/ 3414211 w 3639163"/>
              <a:gd name="connsiteY6" fmla="*/ 0 h 4974945"/>
              <a:gd name="connsiteX0" fmla="*/ 3414211 w 3639163"/>
              <a:gd name="connsiteY0" fmla="*/ 0 h 4974945"/>
              <a:gd name="connsiteX1" fmla="*/ 3403454 w 3639163"/>
              <a:gd name="connsiteY1" fmla="*/ 3367144 h 4974945"/>
              <a:gd name="connsiteX2" fmla="*/ 259276 w 3639163"/>
              <a:gd name="connsiteY2" fmla="*/ 4947025 h 4974945"/>
              <a:gd name="connsiteX3" fmla="*/ 208433 w 3639163"/>
              <a:gd name="connsiteY3" fmla="*/ 4303059 h 4974945"/>
              <a:gd name="connsiteX4" fmla="*/ 466616 w 3639163"/>
              <a:gd name="connsiteY4" fmla="*/ 3367143 h 4974945"/>
              <a:gd name="connsiteX5" fmla="*/ 2499811 w 3639163"/>
              <a:gd name="connsiteY5" fmla="*/ 355002 h 4974945"/>
              <a:gd name="connsiteX6" fmla="*/ 3414211 w 3639163"/>
              <a:gd name="connsiteY6" fmla="*/ 0 h 4974945"/>
              <a:gd name="connsiteX0" fmla="*/ 3414211 w 3414211"/>
              <a:gd name="connsiteY0" fmla="*/ 0 h 4974945"/>
              <a:gd name="connsiteX1" fmla="*/ 3403454 w 3414211"/>
              <a:gd name="connsiteY1" fmla="*/ 3367144 h 4974945"/>
              <a:gd name="connsiteX2" fmla="*/ 259276 w 3414211"/>
              <a:gd name="connsiteY2" fmla="*/ 4947025 h 4974945"/>
              <a:gd name="connsiteX3" fmla="*/ 208433 w 3414211"/>
              <a:gd name="connsiteY3" fmla="*/ 4303059 h 4974945"/>
              <a:gd name="connsiteX4" fmla="*/ 466616 w 3414211"/>
              <a:gd name="connsiteY4" fmla="*/ 3367143 h 4974945"/>
              <a:gd name="connsiteX5" fmla="*/ 2499811 w 3414211"/>
              <a:gd name="connsiteY5" fmla="*/ 355002 h 4974945"/>
              <a:gd name="connsiteX6" fmla="*/ 3414211 w 3414211"/>
              <a:gd name="connsiteY6" fmla="*/ 0 h 4974945"/>
              <a:gd name="connsiteX0" fmla="*/ 3205778 w 3205778"/>
              <a:gd name="connsiteY0" fmla="*/ 0 h 4947025"/>
              <a:gd name="connsiteX1" fmla="*/ 3195021 w 3205778"/>
              <a:gd name="connsiteY1" fmla="*/ 3367144 h 4947025"/>
              <a:gd name="connsiteX2" fmla="*/ 50843 w 3205778"/>
              <a:gd name="connsiteY2" fmla="*/ 4947025 h 4947025"/>
              <a:gd name="connsiteX3" fmla="*/ 0 w 3205778"/>
              <a:gd name="connsiteY3" fmla="*/ 4303059 h 4947025"/>
              <a:gd name="connsiteX4" fmla="*/ 258183 w 3205778"/>
              <a:gd name="connsiteY4" fmla="*/ 3367143 h 4947025"/>
              <a:gd name="connsiteX5" fmla="*/ 2291378 w 3205778"/>
              <a:gd name="connsiteY5" fmla="*/ 355002 h 4947025"/>
              <a:gd name="connsiteX6" fmla="*/ 3205778 w 3205778"/>
              <a:gd name="connsiteY6" fmla="*/ 0 h 494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5778" h="4947025">
                <a:moveTo>
                  <a:pt x="3205778" y="0"/>
                </a:moveTo>
                <a:cubicBezTo>
                  <a:pt x="3202192" y="1122381"/>
                  <a:pt x="3198607" y="2244763"/>
                  <a:pt x="3195021" y="3367144"/>
                </a:cubicBezTo>
                <a:lnTo>
                  <a:pt x="50843" y="4947025"/>
                </a:lnTo>
                <a:lnTo>
                  <a:pt x="0" y="4303059"/>
                </a:lnTo>
                <a:cubicBezTo>
                  <a:pt x="34557" y="4039745"/>
                  <a:pt x="172122" y="3679115"/>
                  <a:pt x="258183" y="3367143"/>
                </a:cubicBezTo>
                <a:lnTo>
                  <a:pt x="2291378" y="355002"/>
                </a:lnTo>
                <a:lnTo>
                  <a:pt x="320577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b="1" dirty="0"/>
              <a:t>STAGED DIAGRAM</a:t>
            </a:r>
            <a:br>
              <a:rPr lang="en-IN" sz="3600" b="1" dirty="0"/>
            </a:br>
            <a:r>
              <a:rPr lang="en-IN" sz="3600" b="1" dirty="0"/>
              <a:t>FOR POWERPOINT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kern="0" dirty="0"/>
              <a:t>This is a sample text.</a:t>
            </a:r>
          </a:p>
          <a:p>
            <a:pPr>
              <a:lnSpc>
                <a:spcPct val="70000"/>
              </a:lnSpc>
            </a:pPr>
            <a:r>
              <a:rPr lang="en-US" kern="0" dirty="0"/>
              <a:t>Insert your desired text here.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866729" y="959979"/>
            <a:ext cx="5333083" cy="5288852"/>
            <a:chOff x="5473700" y="577575"/>
            <a:chExt cx="5333083" cy="5288852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473700" y="4671039"/>
              <a:ext cx="2181225" cy="1195388"/>
            </a:xfrm>
            <a:custGeom>
              <a:avLst/>
              <a:gdLst>
                <a:gd name="T0" fmla="*/ 1374 w 1374"/>
                <a:gd name="T1" fmla="*/ 753 h 753"/>
                <a:gd name="T2" fmla="*/ 0 w 1374"/>
                <a:gd name="T3" fmla="*/ 434 h 753"/>
                <a:gd name="T4" fmla="*/ 0 w 1374"/>
                <a:gd name="T5" fmla="*/ 0 h 753"/>
                <a:gd name="T6" fmla="*/ 1374 w 1374"/>
                <a:gd name="T7" fmla="*/ 319 h 753"/>
                <a:gd name="T8" fmla="*/ 1374 w 1374"/>
                <a:gd name="T9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4" h="753">
                  <a:moveTo>
                    <a:pt x="1374" y="753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1374" y="319"/>
                  </a:lnTo>
                  <a:lnTo>
                    <a:pt x="1374" y="75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473700" y="4396637"/>
              <a:ext cx="2822575" cy="782638"/>
            </a:xfrm>
            <a:custGeom>
              <a:avLst/>
              <a:gdLst>
                <a:gd name="T0" fmla="*/ 1374 w 1778"/>
                <a:gd name="T1" fmla="*/ 493 h 493"/>
                <a:gd name="T2" fmla="*/ 0 w 1778"/>
                <a:gd name="T3" fmla="*/ 174 h 493"/>
                <a:gd name="T4" fmla="*/ 377 w 1778"/>
                <a:gd name="T5" fmla="*/ 0 h 493"/>
                <a:gd name="T6" fmla="*/ 1778 w 1778"/>
                <a:gd name="T7" fmla="*/ 307 h 493"/>
                <a:gd name="T8" fmla="*/ 1374 w 1778"/>
                <a:gd name="T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8" h="493">
                  <a:moveTo>
                    <a:pt x="1374" y="493"/>
                  </a:moveTo>
                  <a:lnTo>
                    <a:pt x="0" y="174"/>
                  </a:lnTo>
                  <a:lnTo>
                    <a:pt x="377" y="0"/>
                  </a:lnTo>
                  <a:lnTo>
                    <a:pt x="1778" y="307"/>
                  </a:lnTo>
                  <a:lnTo>
                    <a:pt x="1374" y="4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072187" y="3719694"/>
              <a:ext cx="2224088" cy="1176338"/>
            </a:xfrm>
            <a:custGeom>
              <a:avLst/>
              <a:gdLst>
                <a:gd name="T0" fmla="*/ 1401 w 1401"/>
                <a:gd name="T1" fmla="*/ 741 h 741"/>
                <a:gd name="T2" fmla="*/ 0 w 1401"/>
                <a:gd name="T3" fmla="*/ 434 h 741"/>
                <a:gd name="T4" fmla="*/ 0 w 1401"/>
                <a:gd name="T5" fmla="*/ 0 h 741"/>
                <a:gd name="T6" fmla="*/ 1397 w 1401"/>
                <a:gd name="T7" fmla="*/ 301 h 741"/>
                <a:gd name="T8" fmla="*/ 1401 w 1401"/>
                <a:gd name="T9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1" h="741">
                  <a:moveTo>
                    <a:pt x="1401" y="741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1397" y="301"/>
                  </a:lnTo>
                  <a:lnTo>
                    <a:pt x="1401" y="7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072187" y="3446644"/>
              <a:ext cx="2859088" cy="750888"/>
            </a:xfrm>
            <a:custGeom>
              <a:avLst/>
              <a:gdLst>
                <a:gd name="T0" fmla="*/ 1397 w 1801"/>
                <a:gd name="T1" fmla="*/ 473 h 473"/>
                <a:gd name="T2" fmla="*/ 0 w 1801"/>
                <a:gd name="T3" fmla="*/ 172 h 473"/>
                <a:gd name="T4" fmla="*/ 377 w 1801"/>
                <a:gd name="T5" fmla="*/ 0 h 473"/>
                <a:gd name="T6" fmla="*/ 1801 w 1801"/>
                <a:gd name="T7" fmla="*/ 287 h 473"/>
                <a:gd name="T8" fmla="*/ 1397 w 1801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1" h="473">
                  <a:moveTo>
                    <a:pt x="1397" y="473"/>
                  </a:moveTo>
                  <a:lnTo>
                    <a:pt x="0" y="172"/>
                  </a:lnTo>
                  <a:lnTo>
                    <a:pt x="377" y="0"/>
                  </a:lnTo>
                  <a:lnTo>
                    <a:pt x="1801" y="287"/>
                  </a:lnTo>
                  <a:lnTo>
                    <a:pt x="1397" y="4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658561" y="2769854"/>
              <a:ext cx="2254250" cy="1139825"/>
            </a:xfrm>
            <a:custGeom>
              <a:avLst/>
              <a:gdLst>
                <a:gd name="T0" fmla="*/ 1420 w 1420"/>
                <a:gd name="T1" fmla="*/ 718 h 718"/>
                <a:gd name="T2" fmla="*/ 0 w 1420"/>
                <a:gd name="T3" fmla="*/ 434 h 718"/>
                <a:gd name="T4" fmla="*/ 0 w 1420"/>
                <a:gd name="T5" fmla="*/ 0 h 718"/>
                <a:gd name="T6" fmla="*/ 1416 w 1420"/>
                <a:gd name="T7" fmla="*/ 277 h 718"/>
                <a:gd name="T8" fmla="*/ 1420 w 1420"/>
                <a:gd name="T9" fmla="*/ 7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0" h="718">
                  <a:moveTo>
                    <a:pt x="1420" y="718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1416" y="277"/>
                  </a:lnTo>
                  <a:lnTo>
                    <a:pt x="1420" y="7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658645" y="2498308"/>
              <a:ext cx="2889250" cy="715963"/>
            </a:xfrm>
            <a:custGeom>
              <a:avLst/>
              <a:gdLst>
                <a:gd name="T0" fmla="*/ 1416 w 1820"/>
                <a:gd name="T1" fmla="*/ 451 h 451"/>
                <a:gd name="T2" fmla="*/ 0 w 1820"/>
                <a:gd name="T3" fmla="*/ 174 h 451"/>
                <a:gd name="T4" fmla="*/ 375 w 1820"/>
                <a:gd name="T5" fmla="*/ 0 h 451"/>
                <a:gd name="T6" fmla="*/ 1820 w 1820"/>
                <a:gd name="T7" fmla="*/ 265 h 451"/>
                <a:gd name="T8" fmla="*/ 1416 w 1820"/>
                <a:gd name="T9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0" h="451">
                  <a:moveTo>
                    <a:pt x="1416" y="451"/>
                  </a:moveTo>
                  <a:lnTo>
                    <a:pt x="0" y="174"/>
                  </a:lnTo>
                  <a:lnTo>
                    <a:pt x="375" y="0"/>
                  </a:lnTo>
                  <a:lnTo>
                    <a:pt x="1820" y="265"/>
                  </a:lnTo>
                  <a:lnTo>
                    <a:pt x="1416" y="4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253790" y="1810923"/>
              <a:ext cx="2292350" cy="1106488"/>
            </a:xfrm>
            <a:custGeom>
              <a:avLst/>
              <a:gdLst>
                <a:gd name="T0" fmla="*/ 1444 w 1444"/>
                <a:gd name="T1" fmla="*/ 697 h 697"/>
                <a:gd name="T2" fmla="*/ 0 w 1444"/>
                <a:gd name="T3" fmla="*/ 434 h 697"/>
                <a:gd name="T4" fmla="*/ 0 w 1444"/>
                <a:gd name="T5" fmla="*/ 0 h 697"/>
                <a:gd name="T6" fmla="*/ 1439 w 1444"/>
                <a:gd name="T7" fmla="*/ 255 h 697"/>
                <a:gd name="T8" fmla="*/ 1444 w 1444"/>
                <a:gd name="T9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697">
                  <a:moveTo>
                    <a:pt x="1444" y="69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1439" y="255"/>
                  </a:lnTo>
                  <a:lnTo>
                    <a:pt x="1444" y="69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253790" y="1539696"/>
              <a:ext cx="2927350" cy="681038"/>
            </a:xfrm>
            <a:custGeom>
              <a:avLst/>
              <a:gdLst>
                <a:gd name="T0" fmla="*/ 1439 w 1844"/>
                <a:gd name="T1" fmla="*/ 429 h 429"/>
                <a:gd name="T2" fmla="*/ 0 w 1844"/>
                <a:gd name="T3" fmla="*/ 172 h 429"/>
                <a:gd name="T4" fmla="*/ 376 w 1844"/>
                <a:gd name="T5" fmla="*/ 0 h 429"/>
                <a:gd name="T6" fmla="*/ 1844 w 1844"/>
                <a:gd name="T7" fmla="*/ 243 h 429"/>
                <a:gd name="T8" fmla="*/ 1439 w 1844"/>
                <a:gd name="T9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429">
                  <a:moveTo>
                    <a:pt x="1439" y="429"/>
                  </a:moveTo>
                  <a:lnTo>
                    <a:pt x="0" y="172"/>
                  </a:lnTo>
                  <a:lnTo>
                    <a:pt x="376" y="0"/>
                  </a:lnTo>
                  <a:lnTo>
                    <a:pt x="1844" y="243"/>
                  </a:lnTo>
                  <a:lnTo>
                    <a:pt x="1439" y="4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850690" y="850555"/>
              <a:ext cx="2325688" cy="1073150"/>
            </a:xfrm>
            <a:custGeom>
              <a:avLst/>
              <a:gdLst>
                <a:gd name="T0" fmla="*/ 1465 w 1465"/>
                <a:gd name="T1" fmla="*/ 676 h 676"/>
                <a:gd name="T2" fmla="*/ 0 w 1465"/>
                <a:gd name="T3" fmla="*/ 434 h 676"/>
                <a:gd name="T4" fmla="*/ 0 w 1465"/>
                <a:gd name="T5" fmla="*/ 0 h 676"/>
                <a:gd name="T6" fmla="*/ 1460 w 1465"/>
                <a:gd name="T7" fmla="*/ 234 h 676"/>
                <a:gd name="T8" fmla="*/ 1465 w 1465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5" h="676">
                  <a:moveTo>
                    <a:pt x="1465" y="676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1460" y="234"/>
                  </a:lnTo>
                  <a:lnTo>
                    <a:pt x="1465" y="67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846095" y="577575"/>
              <a:ext cx="2960688" cy="647700"/>
            </a:xfrm>
            <a:custGeom>
              <a:avLst/>
              <a:gdLst>
                <a:gd name="T0" fmla="*/ 1460 w 1865"/>
                <a:gd name="T1" fmla="*/ 408 h 408"/>
                <a:gd name="T2" fmla="*/ 0 w 1865"/>
                <a:gd name="T3" fmla="*/ 172 h 408"/>
                <a:gd name="T4" fmla="*/ 375 w 1865"/>
                <a:gd name="T5" fmla="*/ 0 h 408"/>
                <a:gd name="T6" fmla="*/ 1865 w 1865"/>
                <a:gd name="T7" fmla="*/ 222 h 408"/>
                <a:gd name="T8" fmla="*/ 1460 w 18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5" h="408">
                  <a:moveTo>
                    <a:pt x="1460" y="408"/>
                  </a:moveTo>
                  <a:lnTo>
                    <a:pt x="0" y="172"/>
                  </a:lnTo>
                  <a:lnTo>
                    <a:pt x="375" y="0"/>
                  </a:lnTo>
                  <a:lnTo>
                    <a:pt x="1865" y="222"/>
                  </a:lnTo>
                  <a:lnTo>
                    <a:pt x="1460" y="4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Staged Diagram for PowerPoint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41541" y="1219200"/>
            <a:ext cx="7929129" cy="5195586"/>
            <a:chOff x="1018233" y="1219200"/>
            <a:chExt cx="7929129" cy="5195586"/>
          </a:xfrm>
        </p:grpSpPr>
        <p:sp>
          <p:nvSpPr>
            <p:cNvPr id="16" name="TextBox 15"/>
            <p:cNvSpPr txBox="1"/>
            <p:nvPr/>
          </p:nvSpPr>
          <p:spPr>
            <a:xfrm>
              <a:off x="1018233" y="4745913"/>
              <a:ext cx="2628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I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598612" y="1219200"/>
              <a:ext cx="7348750" cy="5195586"/>
              <a:chOff x="1427886" y="1057491"/>
              <a:chExt cx="7713609" cy="545354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808412" y="1219200"/>
                <a:ext cx="5333083" cy="5291836"/>
                <a:chOff x="3205107" y="1019111"/>
                <a:chExt cx="5333083" cy="5291836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5332412" y="1363922"/>
                  <a:ext cx="3205778" cy="4947025"/>
                </a:xfrm>
                <a:custGeom>
                  <a:avLst/>
                  <a:gdLst>
                    <a:gd name="connsiteX0" fmla="*/ 3377262 w 3675774"/>
                    <a:gd name="connsiteY0" fmla="*/ 299581 h 5231594"/>
                    <a:gd name="connsiteX1" fmla="*/ 3420293 w 3675774"/>
                    <a:gd name="connsiteY1" fmla="*/ 4269153 h 5231594"/>
                    <a:gd name="connsiteX2" fmla="*/ 279060 w 3675774"/>
                    <a:gd name="connsiteY2" fmla="*/ 5226583 h 5231594"/>
                    <a:gd name="connsiteX3" fmla="*/ 171484 w 3675774"/>
                    <a:gd name="connsiteY3" fmla="*/ 4602640 h 5231594"/>
                    <a:gd name="connsiteX4" fmla="*/ 429667 w 3675774"/>
                    <a:gd name="connsiteY4" fmla="*/ 3666724 h 5231594"/>
                    <a:gd name="connsiteX5" fmla="*/ 2462862 w 3675774"/>
                    <a:gd name="connsiteY5" fmla="*/ 654583 h 5231594"/>
                    <a:gd name="connsiteX6" fmla="*/ 3377262 w 3675774"/>
                    <a:gd name="connsiteY6" fmla="*/ 299581 h 5231594"/>
                    <a:gd name="connsiteX0" fmla="*/ 3377262 w 3675774"/>
                    <a:gd name="connsiteY0" fmla="*/ 299581 h 5231594"/>
                    <a:gd name="connsiteX1" fmla="*/ 3420293 w 3675774"/>
                    <a:gd name="connsiteY1" fmla="*/ 4269153 h 5231594"/>
                    <a:gd name="connsiteX2" fmla="*/ 279060 w 3675774"/>
                    <a:gd name="connsiteY2" fmla="*/ 5226583 h 5231594"/>
                    <a:gd name="connsiteX3" fmla="*/ 171484 w 3675774"/>
                    <a:gd name="connsiteY3" fmla="*/ 4602640 h 5231594"/>
                    <a:gd name="connsiteX4" fmla="*/ 429667 w 3675774"/>
                    <a:gd name="connsiteY4" fmla="*/ 3666724 h 5231594"/>
                    <a:gd name="connsiteX5" fmla="*/ 2462862 w 3675774"/>
                    <a:gd name="connsiteY5" fmla="*/ 654583 h 5231594"/>
                    <a:gd name="connsiteX6" fmla="*/ 3377262 w 3675774"/>
                    <a:gd name="connsiteY6" fmla="*/ 299581 h 5231594"/>
                    <a:gd name="connsiteX0" fmla="*/ 3377262 w 3675774"/>
                    <a:gd name="connsiteY0" fmla="*/ 299581 h 5231594"/>
                    <a:gd name="connsiteX1" fmla="*/ 3420293 w 3675774"/>
                    <a:gd name="connsiteY1" fmla="*/ 4269153 h 5231594"/>
                    <a:gd name="connsiteX2" fmla="*/ 279060 w 3675774"/>
                    <a:gd name="connsiteY2" fmla="*/ 5226583 h 5231594"/>
                    <a:gd name="connsiteX3" fmla="*/ 171484 w 3675774"/>
                    <a:gd name="connsiteY3" fmla="*/ 4602640 h 5231594"/>
                    <a:gd name="connsiteX4" fmla="*/ 429667 w 3675774"/>
                    <a:gd name="connsiteY4" fmla="*/ 3666724 h 5231594"/>
                    <a:gd name="connsiteX5" fmla="*/ 2462862 w 3675774"/>
                    <a:gd name="connsiteY5" fmla="*/ 654583 h 5231594"/>
                    <a:gd name="connsiteX6" fmla="*/ 3377262 w 3675774"/>
                    <a:gd name="connsiteY6" fmla="*/ 299581 h 5231594"/>
                    <a:gd name="connsiteX0" fmla="*/ 3205778 w 3504290"/>
                    <a:gd name="connsiteY0" fmla="*/ 299581 h 5226583"/>
                    <a:gd name="connsiteX1" fmla="*/ 3248809 w 3504290"/>
                    <a:gd name="connsiteY1" fmla="*/ 4269153 h 5226583"/>
                    <a:gd name="connsiteX2" fmla="*/ 107576 w 3504290"/>
                    <a:gd name="connsiteY2" fmla="*/ 5226583 h 5226583"/>
                    <a:gd name="connsiteX3" fmla="*/ 0 w 3504290"/>
                    <a:gd name="connsiteY3" fmla="*/ 4602640 h 5226583"/>
                    <a:gd name="connsiteX4" fmla="*/ 258183 w 3504290"/>
                    <a:gd name="connsiteY4" fmla="*/ 3666724 h 5226583"/>
                    <a:gd name="connsiteX5" fmla="*/ 2291378 w 3504290"/>
                    <a:gd name="connsiteY5" fmla="*/ 654583 h 5226583"/>
                    <a:gd name="connsiteX6" fmla="*/ 3205778 w 3504290"/>
                    <a:gd name="connsiteY6" fmla="*/ 299581 h 5226583"/>
                    <a:gd name="connsiteX0" fmla="*/ 3205778 w 3504290"/>
                    <a:gd name="connsiteY0" fmla="*/ 299581 h 5226583"/>
                    <a:gd name="connsiteX1" fmla="*/ 3248809 w 3504290"/>
                    <a:gd name="connsiteY1" fmla="*/ 4269153 h 5226583"/>
                    <a:gd name="connsiteX2" fmla="*/ 107576 w 3504290"/>
                    <a:gd name="connsiteY2" fmla="*/ 5226583 h 5226583"/>
                    <a:gd name="connsiteX3" fmla="*/ 0 w 3504290"/>
                    <a:gd name="connsiteY3" fmla="*/ 4602640 h 5226583"/>
                    <a:gd name="connsiteX4" fmla="*/ 258183 w 3504290"/>
                    <a:gd name="connsiteY4" fmla="*/ 3666724 h 5226583"/>
                    <a:gd name="connsiteX5" fmla="*/ 2291378 w 3504290"/>
                    <a:gd name="connsiteY5" fmla="*/ 654583 h 5226583"/>
                    <a:gd name="connsiteX6" fmla="*/ 3205778 w 3504290"/>
                    <a:gd name="connsiteY6" fmla="*/ 299581 h 5226583"/>
                    <a:gd name="connsiteX0" fmla="*/ 3205778 w 3248809"/>
                    <a:gd name="connsiteY0" fmla="*/ 299581 h 5226583"/>
                    <a:gd name="connsiteX1" fmla="*/ 3248809 w 3248809"/>
                    <a:gd name="connsiteY1" fmla="*/ 4269153 h 5226583"/>
                    <a:gd name="connsiteX2" fmla="*/ 107576 w 3248809"/>
                    <a:gd name="connsiteY2" fmla="*/ 5226583 h 5226583"/>
                    <a:gd name="connsiteX3" fmla="*/ 0 w 3248809"/>
                    <a:gd name="connsiteY3" fmla="*/ 4602640 h 5226583"/>
                    <a:gd name="connsiteX4" fmla="*/ 258183 w 3248809"/>
                    <a:gd name="connsiteY4" fmla="*/ 3666724 h 5226583"/>
                    <a:gd name="connsiteX5" fmla="*/ 2291378 w 3248809"/>
                    <a:gd name="connsiteY5" fmla="*/ 654583 h 5226583"/>
                    <a:gd name="connsiteX6" fmla="*/ 3205778 w 3248809"/>
                    <a:gd name="connsiteY6" fmla="*/ 299581 h 5226583"/>
                    <a:gd name="connsiteX0" fmla="*/ 3205778 w 3248809"/>
                    <a:gd name="connsiteY0" fmla="*/ 0 h 4927002"/>
                    <a:gd name="connsiteX1" fmla="*/ 3248809 w 3248809"/>
                    <a:gd name="connsiteY1" fmla="*/ 3969572 h 4927002"/>
                    <a:gd name="connsiteX2" fmla="*/ 107576 w 3248809"/>
                    <a:gd name="connsiteY2" fmla="*/ 4927002 h 4927002"/>
                    <a:gd name="connsiteX3" fmla="*/ 0 w 3248809"/>
                    <a:gd name="connsiteY3" fmla="*/ 4303059 h 4927002"/>
                    <a:gd name="connsiteX4" fmla="*/ 258183 w 3248809"/>
                    <a:gd name="connsiteY4" fmla="*/ 3367143 h 4927002"/>
                    <a:gd name="connsiteX5" fmla="*/ 2291378 w 3248809"/>
                    <a:gd name="connsiteY5" fmla="*/ 355002 h 4927002"/>
                    <a:gd name="connsiteX6" fmla="*/ 3205778 w 3248809"/>
                    <a:gd name="connsiteY6" fmla="*/ 0 h 4927002"/>
                    <a:gd name="connsiteX0" fmla="*/ 3356810 w 3421816"/>
                    <a:gd name="connsiteY0" fmla="*/ 172966 h 5126574"/>
                    <a:gd name="connsiteX1" fmla="*/ 3346053 w 3421816"/>
                    <a:gd name="connsiteY1" fmla="*/ 3540110 h 5126574"/>
                    <a:gd name="connsiteX2" fmla="*/ 258608 w 3421816"/>
                    <a:gd name="connsiteY2" fmla="*/ 5099968 h 5126574"/>
                    <a:gd name="connsiteX3" fmla="*/ 151032 w 3421816"/>
                    <a:gd name="connsiteY3" fmla="*/ 4476025 h 5126574"/>
                    <a:gd name="connsiteX4" fmla="*/ 409215 w 3421816"/>
                    <a:gd name="connsiteY4" fmla="*/ 3540109 h 5126574"/>
                    <a:gd name="connsiteX5" fmla="*/ 2442410 w 3421816"/>
                    <a:gd name="connsiteY5" fmla="*/ 527968 h 5126574"/>
                    <a:gd name="connsiteX6" fmla="*/ 3356810 w 3421816"/>
                    <a:gd name="connsiteY6" fmla="*/ 172966 h 5126574"/>
                    <a:gd name="connsiteX0" fmla="*/ 3356810 w 3421816"/>
                    <a:gd name="connsiteY0" fmla="*/ 172966 h 5126574"/>
                    <a:gd name="connsiteX1" fmla="*/ 3346053 w 3421816"/>
                    <a:gd name="connsiteY1" fmla="*/ 3540110 h 5126574"/>
                    <a:gd name="connsiteX2" fmla="*/ 258608 w 3421816"/>
                    <a:gd name="connsiteY2" fmla="*/ 5099968 h 5126574"/>
                    <a:gd name="connsiteX3" fmla="*/ 151032 w 3421816"/>
                    <a:gd name="connsiteY3" fmla="*/ 4476025 h 5126574"/>
                    <a:gd name="connsiteX4" fmla="*/ 409215 w 3421816"/>
                    <a:gd name="connsiteY4" fmla="*/ 3540109 h 5126574"/>
                    <a:gd name="connsiteX5" fmla="*/ 2442410 w 3421816"/>
                    <a:gd name="connsiteY5" fmla="*/ 527968 h 5126574"/>
                    <a:gd name="connsiteX6" fmla="*/ 3356810 w 3421816"/>
                    <a:gd name="connsiteY6" fmla="*/ 172966 h 5126574"/>
                    <a:gd name="connsiteX0" fmla="*/ 3356810 w 3356810"/>
                    <a:gd name="connsiteY0" fmla="*/ 172966 h 5126574"/>
                    <a:gd name="connsiteX1" fmla="*/ 3346053 w 3356810"/>
                    <a:gd name="connsiteY1" fmla="*/ 3540110 h 5126574"/>
                    <a:gd name="connsiteX2" fmla="*/ 258608 w 3356810"/>
                    <a:gd name="connsiteY2" fmla="*/ 5099968 h 5126574"/>
                    <a:gd name="connsiteX3" fmla="*/ 151032 w 3356810"/>
                    <a:gd name="connsiteY3" fmla="*/ 4476025 h 5126574"/>
                    <a:gd name="connsiteX4" fmla="*/ 409215 w 3356810"/>
                    <a:gd name="connsiteY4" fmla="*/ 3540109 h 5126574"/>
                    <a:gd name="connsiteX5" fmla="*/ 2442410 w 3356810"/>
                    <a:gd name="connsiteY5" fmla="*/ 527968 h 5126574"/>
                    <a:gd name="connsiteX6" fmla="*/ 3356810 w 3356810"/>
                    <a:gd name="connsiteY6" fmla="*/ 172966 h 5126574"/>
                    <a:gd name="connsiteX0" fmla="*/ 3356810 w 3356810"/>
                    <a:gd name="connsiteY0" fmla="*/ 0 h 4953608"/>
                    <a:gd name="connsiteX1" fmla="*/ 3346053 w 3356810"/>
                    <a:gd name="connsiteY1" fmla="*/ 3367144 h 4953608"/>
                    <a:gd name="connsiteX2" fmla="*/ 258608 w 3356810"/>
                    <a:gd name="connsiteY2" fmla="*/ 4927002 h 4953608"/>
                    <a:gd name="connsiteX3" fmla="*/ 151032 w 3356810"/>
                    <a:gd name="connsiteY3" fmla="*/ 4303059 h 4953608"/>
                    <a:gd name="connsiteX4" fmla="*/ 409215 w 3356810"/>
                    <a:gd name="connsiteY4" fmla="*/ 3367143 h 4953608"/>
                    <a:gd name="connsiteX5" fmla="*/ 2442410 w 3356810"/>
                    <a:gd name="connsiteY5" fmla="*/ 355002 h 4953608"/>
                    <a:gd name="connsiteX6" fmla="*/ 3356810 w 3356810"/>
                    <a:gd name="connsiteY6" fmla="*/ 0 h 4953608"/>
                    <a:gd name="connsiteX0" fmla="*/ 3414211 w 3639163"/>
                    <a:gd name="connsiteY0" fmla="*/ 0 h 4974945"/>
                    <a:gd name="connsiteX1" fmla="*/ 3403454 w 3639163"/>
                    <a:gd name="connsiteY1" fmla="*/ 3367144 h 4974945"/>
                    <a:gd name="connsiteX2" fmla="*/ 259276 w 3639163"/>
                    <a:gd name="connsiteY2" fmla="*/ 4947025 h 4974945"/>
                    <a:gd name="connsiteX3" fmla="*/ 208433 w 3639163"/>
                    <a:gd name="connsiteY3" fmla="*/ 4303059 h 4974945"/>
                    <a:gd name="connsiteX4" fmla="*/ 466616 w 3639163"/>
                    <a:gd name="connsiteY4" fmla="*/ 3367143 h 4974945"/>
                    <a:gd name="connsiteX5" fmla="*/ 2499811 w 3639163"/>
                    <a:gd name="connsiteY5" fmla="*/ 355002 h 4974945"/>
                    <a:gd name="connsiteX6" fmla="*/ 3414211 w 3639163"/>
                    <a:gd name="connsiteY6" fmla="*/ 0 h 4974945"/>
                    <a:gd name="connsiteX0" fmla="*/ 3414211 w 3639163"/>
                    <a:gd name="connsiteY0" fmla="*/ 0 h 4974945"/>
                    <a:gd name="connsiteX1" fmla="*/ 3403454 w 3639163"/>
                    <a:gd name="connsiteY1" fmla="*/ 3367144 h 4974945"/>
                    <a:gd name="connsiteX2" fmla="*/ 259276 w 3639163"/>
                    <a:gd name="connsiteY2" fmla="*/ 4947025 h 4974945"/>
                    <a:gd name="connsiteX3" fmla="*/ 208433 w 3639163"/>
                    <a:gd name="connsiteY3" fmla="*/ 4303059 h 4974945"/>
                    <a:gd name="connsiteX4" fmla="*/ 466616 w 3639163"/>
                    <a:gd name="connsiteY4" fmla="*/ 3367143 h 4974945"/>
                    <a:gd name="connsiteX5" fmla="*/ 2499811 w 3639163"/>
                    <a:gd name="connsiteY5" fmla="*/ 355002 h 4974945"/>
                    <a:gd name="connsiteX6" fmla="*/ 3414211 w 3639163"/>
                    <a:gd name="connsiteY6" fmla="*/ 0 h 4974945"/>
                    <a:gd name="connsiteX0" fmla="*/ 3414211 w 3414211"/>
                    <a:gd name="connsiteY0" fmla="*/ 0 h 4974945"/>
                    <a:gd name="connsiteX1" fmla="*/ 3403454 w 3414211"/>
                    <a:gd name="connsiteY1" fmla="*/ 3367144 h 4974945"/>
                    <a:gd name="connsiteX2" fmla="*/ 259276 w 3414211"/>
                    <a:gd name="connsiteY2" fmla="*/ 4947025 h 4974945"/>
                    <a:gd name="connsiteX3" fmla="*/ 208433 w 3414211"/>
                    <a:gd name="connsiteY3" fmla="*/ 4303059 h 4974945"/>
                    <a:gd name="connsiteX4" fmla="*/ 466616 w 3414211"/>
                    <a:gd name="connsiteY4" fmla="*/ 3367143 h 4974945"/>
                    <a:gd name="connsiteX5" fmla="*/ 2499811 w 3414211"/>
                    <a:gd name="connsiteY5" fmla="*/ 355002 h 4974945"/>
                    <a:gd name="connsiteX6" fmla="*/ 3414211 w 3414211"/>
                    <a:gd name="connsiteY6" fmla="*/ 0 h 4974945"/>
                    <a:gd name="connsiteX0" fmla="*/ 3205778 w 3205778"/>
                    <a:gd name="connsiteY0" fmla="*/ 0 h 4947025"/>
                    <a:gd name="connsiteX1" fmla="*/ 3195021 w 3205778"/>
                    <a:gd name="connsiteY1" fmla="*/ 3367144 h 4947025"/>
                    <a:gd name="connsiteX2" fmla="*/ 50843 w 3205778"/>
                    <a:gd name="connsiteY2" fmla="*/ 4947025 h 4947025"/>
                    <a:gd name="connsiteX3" fmla="*/ 0 w 3205778"/>
                    <a:gd name="connsiteY3" fmla="*/ 4303059 h 4947025"/>
                    <a:gd name="connsiteX4" fmla="*/ 258183 w 3205778"/>
                    <a:gd name="connsiteY4" fmla="*/ 3367143 h 4947025"/>
                    <a:gd name="connsiteX5" fmla="*/ 2291378 w 3205778"/>
                    <a:gd name="connsiteY5" fmla="*/ 355002 h 4947025"/>
                    <a:gd name="connsiteX6" fmla="*/ 3205778 w 3205778"/>
                    <a:gd name="connsiteY6" fmla="*/ 0 h 4947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05778" h="4947025">
                      <a:moveTo>
                        <a:pt x="3205778" y="0"/>
                      </a:moveTo>
                      <a:cubicBezTo>
                        <a:pt x="3202192" y="1122381"/>
                        <a:pt x="3198607" y="2244763"/>
                        <a:pt x="3195021" y="3367144"/>
                      </a:cubicBezTo>
                      <a:lnTo>
                        <a:pt x="50843" y="4947025"/>
                      </a:lnTo>
                      <a:lnTo>
                        <a:pt x="0" y="4303059"/>
                      </a:lnTo>
                      <a:cubicBezTo>
                        <a:pt x="34557" y="4039745"/>
                        <a:pt x="172122" y="3679115"/>
                        <a:pt x="258183" y="3367143"/>
                      </a:cubicBezTo>
                      <a:lnTo>
                        <a:pt x="2291378" y="355002"/>
                      </a:lnTo>
                      <a:lnTo>
                        <a:pt x="320577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3205107" y="1019111"/>
                  <a:ext cx="5333083" cy="5288852"/>
                  <a:chOff x="5473700" y="577575"/>
                  <a:chExt cx="5333083" cy="5288852"/>
                </a:xfrm>
              </p:grpSpPr>
              <p:sp>
                <p:nvSpPr>
                  <p:cNvPr id="6" name="Freeform 5"/>
                  <p:cNvSpPr>
                    <a:spLocks/>
                  </p:cNvSpPr>
                  <p:nvPr/>
                </p:nvSpPr>
                <p:spPr bwMode="auto">
                  <a:xfrm>
                    <a:off x="5473700" y="4671039"/>
                    <a:ext cx="2181225" cy="1195388"/>
                  </a:xfrm>
                  <a:custGeom>
                    <a:avLst/>
                    <a:gdLst>
                      <a:gd name="T0" fmla="*/ 1374 w 1374"/>
                      <a:gd name="T1" fmla="*/ 753 h 753"/>
                      <a:gd name="T2" fmla="*/ 0 w 1374"/>
                      <a:gd name="T3" fmla="*/ 434 h 753"/>
                      <a:gd name="T4" fmla="*/ 0 w 1374"/>
                      <a:gd name="T5" fmla="*/ 0 h 753"/>
                      <a:gd name="T6" fmla="*/ 1374 w 1374"/>
                      <a:gd name="T7" fmla="*/ 319 h 753"/>
                      <a:gd name="T8" fmla="*/ 1374 w 1374"/>
                      <a:gd name="T9" fmla="*/ 753 h 7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74" h="753">
                        <a:moveTo>
                          <a:pt x="1374" y="753"/>
                        </a:moveTo>
                        <a:lnTo>
                          <a:pt x="0" y="434"/>
                        </a:lnTo>
                        <a:lnTo>
                          <a:pt x="0" y="0"/>
                        </a:lnTo>
                        <a:lnTo>
                          <a:pt x="1374" y="319"/>
                        </a:lnTo>
                        <a:lnTo>
                          <a:pt x="1374" y="75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" name="Freeform 6"/>
                  <p:cNvSpPr>
                    <a:spLocks/>
                  </p:cNvSpPr>
                  <p:nvPr/>
                </p:nvSpPr>
                <p:spPr bwMode="auto">
                  <a:xfrm>
                    <a:off x="5473700" y="4396637"/>
                    <a:ext cx="2822575" cy="782638"/>
                  </a:xfrm>
                  <a:custGeom>
                    <a:avLst/>
                    <a:gdLst>
                      <a:gd name="T0" fmla="*/ 1374 w 1778"/>
                      <a:gd name="T1" fmla="*/ 493 h 493"/>
                      <a:gd name="T2" fmla="*/ 0 w 1778"/>
                      <a:gd name="T3" fmla="*/ 174 h 493"/>
                      <a:gd name="T4" fmla="*/ 377 w 1778"/>
                      <a:gd name="T5" fmla="*/ 0 h 493"/>
                      <a:gd name="T6" fmla="*/ 1778 w 1778"/>
                      <a:gd name="T7" fmla="*/ 307 h 493"/>
                      <a:gd name="T8" fmla="*/ 1374 w 1778"/>
                      <a:gd name="T9" fmla="*/ 493 h 4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78" h="493">
                        <a:moveTo>
                          <a:pt x="1374" y="493"/>
                        </a:moveTo>
                        <a:lnTo>
                          <a:pt x="0" y="174"/>
                        </a:lnTo>
                        <a:lnTo>
                          <a:pt x="377" y="0"/>
                        </a:lnTo>
                        <a:lnTo>
                          <a:pt x="1778" y="307"/>
                        </a:lnTo>
                        <a:lnTo>
                          <a:pt x="1374" y="493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" name="Freeform 7"/>
                  <p:cNvSpPr>
                    <a:spLocks/>
                  </p:cNvSpPr>
                  <p:nvPr/>
                </p:nvSpPr>
                <p:spPr bwMode="auto">
                  <a:xfrm>
                    <a:off x="6072187" y="3719694"/>
                    <a:ext cx="2224088" cy="1176338"/>
                  </a:xfrm>
                  <a:custGeom>
                    <a:avLst/>
                    <a:gdLst>
                      <a:gd name="T0" fmla="*/ 1401 w 1401"/>
                      <a:gd name="T1" fmla="*/ 741 h 741"/>
                      <a:gd name="T2" fmla="*/ 0 w 1401"/>
                      <a:gd name="T3" fmla="*/ 434 h 741"/>
                      <a:gd name="T4" fmla="*/ 0 w 1401"/>
                      <a:gd name="T5" fmla="*/ 0 h 741"/>
                      <a:gd name="T6" fmla="*/ 1397 w 1401"/>
                      <a:gd name="T7" fmla="*/ 301 h 741"/>
                      <a:gd name="T8" fmla="*/ 1401 w 1401"/>
                      <a:gd name="T9" fmla="*/ 741 h 7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01" h="741">
                        <a:moveTo>
                          <a:pt x="1401" y="741"/>
                        </a:moveTo>
                        <a:lnTo>
                          <a:pt x="0" y="434"/>
                        </a:lnTo>
                        <a:lnTo>
                          <a:pt x="0" y="0"/>
                        </a:lnTo>
                        <a:lnTo>
                          <a:pt x="1397" y="301"/>
                        </a:lnTo>
                        <a:lnTo>
                          <a:pt x="1401" y="74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9" name="Freeform 8"/>
                  <p:cNvSpPr>
                    <a:spLocks/>
                  </p:cNvSpPr>
                  <p:nvPr/>
                </p:nvSpPr>
                <p:spPr bwMode="auto">
                  <a:xfrm>
                    <a:off x="6072187" y="3446644"/>
                    <a:ext cx="2859088" cy="750888"/>
                  </a:xfrm>
                  <a:custGeom>
                    <a:avLst/>
                    <a:gdLst>
                      <a:gd name="T0" fmla="*/ 1397 w 1801"/>
                      <a:gd name="T1" fmla="*/ 473 h 473"/>
                      <a:gd name="T2" fmla="*/ 0 w 1801"/>
                      <a:gd name="T3" fmla="*/ 172 h 473"/>
                      <a:gd name="T4" fmla="*/ 377 w 1801"/>
                      <a:gd name="T5" fmla="*/ 0 h 473"/>
                      <a:gd name="T6" fmla="*/ 1801 w 1801"/>
                      <a:gd name="T7" fmla="*/ 287 h 473"/>
                      <a:gd name="T8" fmla="*/ 1397 w 1801"/>
                      <a:gd name="T9" fmla="*/ 473 h 4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1" h="473">
                        <a:moveTo>
                          <a:pt x="1397" y="473"/>
                        </a:moveTo>
                        <a:lnTo>
                          <a:pt x="0" y="172"/>
                        </a:lnTo>
                        <a:lnTo>
                          <a:pt x="377" y="0"/>
                        </a:lnTo>
                        <a:lnTo>
                          <a:pt x="1801" y="287"/>
                        </a:lnTo>
                        <a:lnTo>
                          <a:pt x="1397" y="473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0" name="Freeform 9"/>
                  <p:cNvSpPr>
                    <a:spLocks/>
                  </p:cNvSpPr>
                  <p:nvPr/>
                </p:nvSpPr>
                <p:spPr bwMode="auto">
                  <a:xfrm>
                    <a:off x="6658561" y="2769854"/>
                    <a:ext cx="2254250" cy="1139825"/>
                  </a:xfrm>
                  <a:custGeom>
                    <a:avLst/>
                    <a:gdLst>
                      <a:gd name="T0" fmla="*/ 1420 w 1420"/>
                      <a:gd name="T1" fmla="*/ 718 h 718"/>
                      <a:gd name="T2" fmla="*/ 0 w 1420"/>
                      <a:gd name="T3" fmla="*/ 434 h 718"/>
                      <a:gd name="T4" fmla="*/ 0 w 1420"/>
                      <a:gd name="T5" fmla="*/ 0 h 718"/>
                      <a:gd name="T6" fmla="*/ 1416 w 1420"/>
                      <a:gd name="T7" fmla="*/ 277 h 718"/>
                      <a:gd name="T8" fmla="*/ 1420 w 1420"/>
                      <a:gd name="T9" fmla="*/ 718 h 7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0" h="718">
                        <a:moveTo>
                          <a:pt x="1420" y="718"/>
                        </a:moveTo>
                        <a:lnTo>
                          <a:pt x="0" y="434"/>
                        </a:lnTo>
                        <a:lnTo>
                          <a:pt x="0" y="0"/>
                        </a:lnTo>
                        <a:lnTo>
                          <a:pt x="1416" y="277"/>
                        </a:lnTo>
                        <a:lnTo>
                          <a:pt x="1420" y="718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" name="Freeform 10"/>
                  <p:cNvSpPr>
                    <a:spLocks/>
                  </p:cNvSpPr>
                  <p:nvPr/>
                </p:nvSpPr>
                <p:spPr bwMode="auto">
                  <a:xfrm>
                    <a:off x="6658645" y="2498308"/>
                    <a:ext cx="2889250" cy="715963"/>
                  </a:xfrm>
                  <a:custGeom>
                    <a:avLst/>
                    <a:gdLst>
                      <a:gd name="T0" fmla="*/ 1416 w 1820"/>
                      <a:gd name="T1" fmla="*/ 451 h 451"/>
                      <a:gd name="T2" fmla="*/ 0 w 1820"/>
                      <a:gd name="T3" fmla="*/ 174 h 451"/>
                      <a:gd name="T4" fmla="*/ 375 w 1820"/>
                      <a:gd name="T5" fmla="*/ 0 h 451"/>
                      <a:gd name="T6" fmla="*/ 1820 w 1820"/>
                      <a:gd name="T7" fmla="*/ 265 h 451"/>
                      <a:gd name="T8" fmla="*/ 1416 w 1820"/>
                      <a:gd name="T9" fmla="*/ 451 h 4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0" h="451">
                        <a:moveTo>
                          <a:pt x="1416" y="451"/>
                        </a:moveTo>
                        <a:lnTo>
                          <a:pt x="0" y="174"/>
                        </a:lnTo>
                        <a:lnTo>
                          <a:pt x="375" y="0"/>
                        </a:lnTo>
                        <a:lnTo>
                          <a:pt x="1820" y="265"/>
                        </a:lnTo>
                        <a:lnTo>
                          <a:pt x="1416" y="45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2" name="Freeform 11"/>
                  <p:cNvSpPr>
                    <a:spLocks/>
                  </p:cNvSpPr>
                  <p:nvPr/>
                </p:nvSpPr>
                <p:spPr bwMode="auto">
                  <a:xfrm>
                    <a:off x="7253790" y="1810923"/>
                    <a:ext cx="2292350" cy="1106488"/>
                  </a:xfrm>
                  <a:custGeom>
                    <a:avLst/>
                    <a:gdLst>
                      <a:gd name="T0" fmla="*/ 1444 w 1444"/>
                      <a:gd name="T1" fmla="*/ 697 h 697"/>
                      <a:gd name="T2" fmla="*/ 0 w 1444"/>
                      <a:gd name="T3" fmla="*/ 434 h 697"/>
                      <a:gd name="T4" fmla="*/ 0 w 1444"/>
                      <a:gd name="T5" fmla="*/ 0 h 697"/>
                      <a:gd name="T6" fmla="*/ 1439 w 1444"/>
                      <a:gd name="T7" fmla="*/ 255 h 697"/>
                      <a:gd name="T8" fmla="*/ 1444 w 1444"/>
                      <a:gd name="T9" fmla="*/ 697 h 6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4" h="697">
                        <a:moveTo>
                          <a:pt x="1444" y="697"/>
                        </a:moveTo>
                        <a:lnTo>
                          <a:pt x="0" y="434"/>
                        </a:lnTo>
                        <a:lnTo>
                          <a:pt x="0" y="0"/>
                        </a:lnTo>
                        <a:lnTo>
                          <a:pt x="1439" y="255"/>
                        </a:lnTo>
                        <a:lnTo>
                          <a:pt x="1444" y="69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3" name="Freeform 12"/>
                  <p:cNvSpPr>
                    <a:spLocks/>
                  </p:cNvSpPr>
                  <p:nvPr/>
                </p:nvSpPr>
                <p:spPr bwMode="auto">
                  <a:xfrm>
                    <a:off x="7253790" y="1539696"/>
                    <a:ext cx="2927350" cy="681038"/>
                  </a:xfrm>
                  <a:custGeom>
                    <a:avLst/>
                    <a:gdLst>
                      <a:gd name="T0" fmla="*/ 1439 w 1844"/>
                      <a:gd name="T1" fmla="*/ 429 h 429"/>
                      <a:gd name="T2" fmla="*/ 0 w 1844"/>
                      <a:gd name="T3" fmla="*/ 172 h 429"/>
                      <a:gd name="T4" fmla="*/ 376 w 1844"/>
                      <a:gd name="T5" fmla="*/ 0 h 429"/>
                      <a:gd name="T6" fmla="*/ 1844 w 1844"/>
                      <a:gd name="T7" fmla="*/ 243 h 429"/>
                      <a:gd name="T8" fmla="*/ 1439 w 1844"/>
                      <a:gd name="T9" fmla="*/ 429 h 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4" h="429">
                        <a:moveTo>
                          <a:pt x="1439" y="429"/>
                        </a:moveTo>
                        <a:lnTo>
                          <a:pt x="0" y="172"/>
                        </a:lnTo>
                        <a:lnTo>
                          <a:pt x="376" y="0"/>
                        </a:lnTo>
                        <a:lnTo>
                          <a:pt x="1844" y="243"/>
                        </a:lnTo>
                        <a:lnTo>
                          <a:pt x="1439" y="42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4" name="Freeform 13"/>
                  <p:cNvSpPr>
                    <a:spLocks/>
                  </p:cNvSpPr>
                  <p:nvPr/>
                </p:nvSpPr>
                <p:spPr bwMode="auto">
                  <a:xfrm>
                    <a:off x="7850690" y="850555"/>
                    <a:ext cx="2325688" cy="1073150"/>
                  </a:xfrm>
                  <a:custGeom>
                    <a:avLst/>
                    <a:gdLst>
                      <a:gd name="T0" fmla="*/ 1465 w 1465"/>
                      <a:gd name="T1" fmla="*/ 676 h 676"/>
                      <a:gd name="T2" fmla="*/ 0 w 1465"/>
                      <a:gd name="T3" fmla="*/ 434 h 676"/>
                      <a:gd name="T4" fmla="*/ 0 w 1465"/>
                      <a:gd name="T5" fmla="*/ 0 h 676"/>
                      <a:gd name="T6" fmla="*/ 1460 w 1465"/>
                      <a:gd name="T7" fmla="*/ 234 h 676"/>
                      <a:gd name="T8" fmla="*/ 1465 w 1465"/>
                      <a:gd name="T9" fmla="*/ 676 h 6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65" h="676">
                        <a:moveTo>
                          <a:pt x="1465" y="676"/>
                        </a:moveTo>
                        <a:lnTo>
                          <a:pt x="0" y="434"/>
                        </a:lnTo>
                        <a:lnTo>
                          <a:pt x="0" y="0"/>
                        </a:lnTo>
                        <a:lnTo>
                          <a:pt x="1460" y="234"/>
                        </a:lnTo>
                        <a:lnTo>
                          <a:pt x="1465" y="676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5" name="Freeform 14"/>
                  <p:cNvSpPr>
                    <a:spLocks/>
                  </p:cNvSpPr>
                  <p:nvPr/>
                </p:nvSpPr>
                <p:spPr bwMode="auto">
                  <a:xfrm>
                    <a:off x="7846095" y="577575"/>
                    <a:ext cx="2960688" cy="647700"/>
                  </a:xfrm>
                  <a:custGeom>
                    <a:avLst/>
                    <a:gdLst>
                      <a:gd name="T0" fmla="*/ 1460 w 1865"/>
                      <a:gd name="T1" fmla="*/ 408 h 408"/>
                      <a:gd name="T2" fmla="*/ 0 w 1865"/>
                      <a:gd name="T3" fmla="*/ 172 h 408"/>
                      <a:gd name="T4" fmla="*/ 375 w 1865"/>
                      <a:gd name="T5" fmla="*/ 0 h 408"/>
                      <a:gd name="T6" fmla="*/ 1865 w 1865"/>
                      <a:gd name="T7" fmla="*/ 222 h 408"/>
                      <a:gd name="T8" fmla="*/ 1460 w 1865"/>
                      <a:gd name="T9" fmla="*/ 408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65" h="408">
                        <a:moveTo>
                          <a:pt x="1460" y="408"/>
                        </a:moveTo>
                        <a:lnTo>
                          <a:pt x="0" y="172"/>
                        </a:lnTo>
                        <a:lnTo>
                          <a:pt x="375" y="0"/>
                        </a:lnTo>
                        <a:lnTo>
                          <a:pt x="1865" y="222"/>
                        </a:lnTo>
                        <a:lnTo>
                          <a:pt x="1460" y="40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1427886" y="3823808"/>
                <a:ext cx="26288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IN" sz="20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23787" y="2901703"/>
                <a:ext cx="26288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547769" y="1979597"/>
                <a:ext cx="26288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IN" sz="20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84767" y="1057491"/>
                <a:ext cx="26288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IN" sz="20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74628" y="4777676"/>
                <a:ext cx="349321" cy="34932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208884" y="3863276"/>
                <a:ext cx="349321" cy="34932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794511" y="2948876"/>
                <a:ext cx="349321" cy="3493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267122" y="2013928"/>
                <a:ext cx="349321" cy="3493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04120" y="1089253"/>
                <a:ext cx="349321" cy="3493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Staged Diagram for PowerPoint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93812" y="1447800"/>
            <a:ext cx="4641905" cy="4606004"/>
            <a:chOff x="1452507" y="959979"/>
            <a:chExt cx="5333083" cy="5291836"/>
          </a:xfrm>
        </p:grpSpPr>
        <p:sp>
          <p:nvSpPr>
            <p:cNvPr id="26" name="Freeform 25"/>
            <p:cNvSpPr/>
            <p:nvPr/>
          </p:nvSpPr>
          <p:spPr>
            <a:xfrm>
              <a:off x="3579812" y="1304790"/>
              <a:ext cx="3205778" cy="4947025"/>
            </a:xfrm>
            <a:custGeom>
              <a:avLst/>
              <a:gdLst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205778 w 3504290"/>
                <a:gd name="connsiteY0" fmla="*/ 299581 h 5226583"/>
                <a:gd name="connsiteX1" fmla="*/ 3248809 w 3504290"/>
                <a:gd name="connsiteY1" fmla="*/ 4269153 h 5226583"/>
                <a:gd name="connsiteX2" fmla="*/ 107576 w 3504290"/>
                <a:gd name="connsiteY2" fmla="*/ 5226583 h 5226583"/>
                <a:gd name="connsiteX3" fmla="*/ 0 w 3504290"/>
                <a:gd name="connsiteY3" fmla="*/ 4602640 h 5226583"/>
                <a:gd name="connsiteX4" fmla="*/ 258183 w 3504290"/>
                <a:gd name="connsiteY4" fmla="*/ 3666724 h 5226583"/>
                <a:gd name="connsiteX5" fmla="*/ 2291378 w 3504290"/>
                <a:gd name="connsiteY5" fmla="*/ 654583 h 5226583"/>
                <a:gd name="connsiteX6" fmla="*/ 3205778 w 3504290"/>
                <a:gd name="connsiteY6" fmla="*/ 299581 h 5226583"/>
                <a:gd name="connsiteX0" fmla="*/ 3205778 w 3504290"/>
                <a:gd name="connsiteY0" fmla="*/ 299581 h 5226583"/>
                <a:gd name="connsiteX1" fmla="*/ 3248809 w 3504290"/>
                <a:gd name="connsiteY1" fmla="*/ 4269153 h 5226583"/>
                <a:gd name="connsiteX2" fmla="*/ 107576 w 3504290"/>
                <a:gd name="connsiteY2" fmla="*/ 5226583 h 5226583"/>
                <a:gd name="connsiteX3" fmla="*/ 0 w 3504290"/>
                <a:gd name="connsiteY3" fmla="*/ 4602640 h 5226583"/>
                <a:gd name="connsiteX4" fmla="*/ 258183 w 3504290"/>
                <a:gd name="connsiteY4" fmla="*/ 3666724 h 5226583"/>
                <a:gd name="connsiteX5" fmla="*/ 2291378 w 3504290"/>
                <a:gd name="connsiteY5" fmla="*/ 654583 h 5226583"/>
                <a:gd name="connsiteX6" fmla="*/ 3205778 w 3504290"/>
                <a:gd name="connsiteY6" fmla="*/ 299581 h 5226583"/>
                <a:gd name="connsiteX0" fmla="*/ 3205778 w 3248809"/>
                <a:gd name="connsiteY0" fmla="*/ 299581 h 5226583"/>
                <a:gd name="connsiteX1" fmla="*/ 3248809 w 3248809"/>
                <a:gd name="connsiteY1" fmla="*/ 4269153 h 5226583"/>
                <a:gd name="connsiteX2" fmla="*/ 107576 w 3248809"/>
                <a:gd name="connsiteY2" fmla="*/ 5226583 h 5226583"/>
                <a:gd name="connsiteX3" fmla="*/ 0 w 3248809"/>
                <a:gd name="connsiteY3" fmla="*/ 4602640 h 5226583"/>
                <a:gd name="connsiteX4" fmla="*/ 258183 w 3248809"/>
                <a:gd name="connsiteY4" fmla="*/ 3666724 h 5226583"/>
                <a:gd name="connsiteX5" fmla="*/ 2291378 w 3248809"/>
                <a:gd name="connsiteY5" fmla="*/ 654583 h 5226583"/>
                <a:gd name="connsiteX6" fmla="*/ 3205778 w 3248809"/>
                <a:gd name="connsiteY6" fmla="*/ 299581 h 5226583"/>
                <a:gd name="connsiteX0" fmla="*/ 3205778 w 3248809"/>
                <a:gd name="connsiteY0" fmla="*/ 0 h 4927002"/>
                <a:gd name="connsiteX1" fmla="*/ 3248809 w 3248809"/>
                <a:gd name="connsiteY1" fmla="*/ 3969572 h 4927002"/>
                <a:gd name="connsiteX2" fmla="*/ 107576 w 3248809"/>
                <a:gd name="connsiteY2" fmla="*/ 4927002 h 4927002"/>
                <a:gd name="connsiteX3" fmla="*/ 0 w 3248809"/>
                <a:gd name="connsiteY3" fmla="*/ 4303059 h 4927002"/>
                <a:gd name="connsiteX4" fmla="*/ 258183 w 3248809"/>
                <a:gd name="connsiteY4" fmla="*/ 3367143 h 4927002"/>
                <a:gd name="connsiteX5" fmla="*/ 2291378 w 3248809"/>
                <a:gd name="connsiteY5" fmla="*/ 355002 h 4927002"/>
                <a:gd name="connsiteX6" fmla="*/ 3205778 w 3248809"/>
                <a:gd name="connsiteY6" fmla="*/ 0 h 4927002"/>
                <a:gd name="connsiteX0" fmla="*/ 3356810 w 3421816"/>
                <a:gd name="connsiteY0" fmla="*/ 172966 h 5126574"/>
                <a:gd name="connsiteX1" fmla="*/ 3346053 w 3421816"/>
                <a:gd name="connsiteY1" fmla="*/ 3540110 h 5126574"/>
                <a:gd name="connsiteX2" fmla="*/ 258608 w 3421816"/>
                <a:gd name="connsiteY2" fmla="*/ 5099968 h 5126574"/>
                <a:gd name="connsiteX3" fmla="*/ 151032 w 3421816"/>
                <a:gd name="connsiteY3" fmla="*/ 4476025 h 5126574"/>
                <a:gd name="connsiteX4" fmla="*/ 409215 w 3421816"/>
                <a:gd name="connsiteY4" fmla="*/ 3540109 h 5126574"/>
                <a:gd name="connsiteX5" fmla="*/ 2442410 w 3421816"/>
                <a:gd name="connsiteY5" fmla="*/ 527968 h 5126574"/>
                <a:gd name="connsiteX6" fmla="*/ 3356810 w 3421816"/>
                <a:gd name="connsiteY6" fmla="*/ 172966 h 5126574"/>
                <a:gd name="connsiteX0" fmla="*/ 3356810 w 3421816"/>
                <a:gd name="connsiteY0" fmla="*/ 172966 h 5126574"/>
                <a:gd name="connsiteX1" fmla="*/ 3346053 w 3421816"/>
                <a:gd name="connsiteY1" fmla="*/ 3540110 h 5126574"/>
                <a:gd name="connsiteX2" fmla="*/ 258608 w 3421816"/>
                <a:gd name="connsiteY2" fmla="*/ 5099968 h 5126574"/>
                <a:gd name="connsiteX3" fmla="*/ 151032 w 3421816"/>
                <a:gd name="connsiteY3" fmla="*/ 4476025 h 5126574"/>
                <a:gd name="connsiteX4" fmla="*/ 409215 w 3421816"/>
                <a:gd name="connsiteY4" fmla="*/ 3540109 h 5126574"/>
                <a:gd name="connsiteX5" fmla="*/ 2442410 w 3421816"/>
                <a:gd name="connsiteY5" fmla="*/ 527968 h 5126574"/>
                <a:gd name="connsiteX6" fmla="*/ 3356810 w 3421816"/>
                <a:gd name="connsiteY6" fmla="*/ 172966 h 5126574"/>
                <a:gd name="connsiteX0" fmla="*/ 3356810 w 3356810"/>
                <a:gd name="connsiteY0" fmla="*/ 172966 h 5126574"/>
                <a:gd name="connsiteX1" fmla="*/ 3346053 w 3356810"/>
                <a:gd name="connsiteY1" fmla="*/ 3540110 h 5126574"/>
                <a:gd name="connsiteX2" fmla="*/ 258608 w 3356810"/>
                <a:gd name="connsiteY2" fmla="*/ 5099968 h 5126574"/>
                <a:gd name="connsiteX3" fmla="*/ 151032 w 3356810"/>
                <a:gd name="connsiteY3" fmla="*/ 4476025 h 5126574"/>
                <a:gd name="connsiteX4" fmla="*/ 409215 w 3356810"/>
                <a:gd name="connsiteY4" fmla="*/ 3540109 h 5126574"/>
                <a:gd name="connsiteX5" fmla="*/ 2442410 w 3356810"/>
                <a:gd name="connsiteY5" fmla="*/ 527968 h 5126574"/>
                <a:gd name="connsiteX6" fmla="*/ 3356810 w 3356810"/>
                <a:gd name="connsiteY6" fmla="*/ 172966 h 5126574"/>
                <a:gd name="connsiteX0" fmla="*/ 3356810 w 3356810"/>
                <a:gd name="connsiteY0" fmla="*/ 0 h 4953608"/>
                <a:gd name="connsiteX1" fmla="*/ 3346053 w 3356810"/>
                <a:gd name="connsiteY1" fmla="*/ 3367144 h 4953608"/>
                <a:gd name="connsiteX2" fmla="*/ 258608 w 3356810"/>
                <a:gd name="connsiteY2" fmla="*/ 4927002 h 4953608"/>
                <a:gd name="connsiteX3" fmla="*/ 151032 w 3356810"/>
                <a:gd name="connsiteY3" fmla="*/ 4303059 h 4953608"/>
                <a:gd name="connsiteX4" fmla="*/ 409215 w 3356810"/>
                <a:gd name="connsiteY4" fmla="*/ 3367143 h 4953608"/>
                <a:gd name="connsiteX5" fmla="*/ 2442410 w 3356810"/>
                <a:gd name="connsiteY5" fmla="*/ 355002 h 4953608"/>
                <a:gd name="connsiteX6" fmla="*/ 3356810 w 3356810"/>
                <a:gd name="connsiteY6" fmla="*/ 0 h 4953608"/>
                <a:gd name="connsiteX0" fmla="*/ 3414211 w 3639163"/>
                <a:gd name="connsiteY0" fmla="*/ 0 h 4974945"/>
                <a:gd name="connsiteX1" fmla="*/ 3403454 w 3639163"/>
                <a:gd name="connsiteY1" fmla="*/ 3367144 h 4974945"/>
                <a:gd name="connsiteX2" fmla="*/ 259276 w 3639163"/>
                <a:gd name="connsiteY2" fmla="*/ 4947025 h 4974945"/>
                <a:gd name="connsiteX3" fmla="*/ 208433 w 3639163"/>
                <a:gd name="connsiteY3" fmla="*/ 4303059 h 4974945"/>
                <a:gd name="connsiteX4" fmla="*/ 466616 w 3639163"/>
                <a:gd name="connsiteY4" fmla="*/ 3367143 h 4974945"/>
                <a:gd name="connsiteX5" fmla="*/ 2499811 w 3639163"/>
                <a:gd name="connsiteY5" fmla="*/ 355002 h 4974945"/>
                <a:gd name="connsiteX6" fmla="*/ 3414211 w 3639163"/>
                <a:gd name="connsiteY6" fmla="*/ 0 h 4974945"/>
                <a:gd name="connsiteX0" fmla="*/ 3414211 w 3639163"/>
                <a:gd name="connsiteY0" fmla="*/ 0 h 4974945"/>
                <a:gd name="connsiteX1" fmla="*/ 3403454 w 3639163"/>
                <a:gd name="connsiteY1" fmla="*/ 3367144 h 4974945"/>
                <a:gd name="connsiteX2" fmla="*/ 259276 w 3639163"/>
                <a:gd name="connsiteY2" fmla="*/ 4947025 h 4974945"/>
                <a:gd name="connsiteX3" fmla="*/ 208433 w 3639163"/>
                <a:gd name="connsiteY3" fmla="*/ 4303059 h 4974945"/>
                <a:gd name="connsiteX4" fmla="*/ 466616 w 3639163"/>
                <a:gd name="connsiteY4" fmla="*/ 3367143 h 4974945"/>
                <a:gd name="connsiteX5" fmla="*/ 2499811 w 3639163"/>
                <a:gd name="connsiteY5" fmla="*/ 355002 h 4974945"/>
                <a:gd name="connsiteX6" fmla="*/ 3414211 w 3639163"/>
                <a:gd name="connsiteY6" fmla="*/ 0 h 4974945"/>
                <a:gd name="connsiteX0" fmla="*/ 3414211 w 3414211"/>
                <a:gd name="connsiteY0" fmla="*/ 0 h 4974945"/>
                <a:gd name="connsiteX1" fmla="*/ 3403454 w 3414211"/>
                <a:gd name="connsiteY1" fmla="*/ 3367144 h 4974945"/>
                <a:gd name="connsiteX2" fmla="*/ 259276 w 3414211"/>
                <a:gd name="connsiteY2" fmla="*/ 4947025 h 4974945"/>
                <a:gd name="connsiteX3" fmla="*/ 208433 w 3414211"/>
                <a:gd name="connsiteY3" fmla="*/ 4303059 h 4974945"/>
                <a:gd name="connsiteX4" fmla="*/ 466616 w 3414211"/>
                <a:gd name="connsiteY4" fmla="*/ 3367143 h 4974945"/>
                <a:gd name="connsiteX5" fmla="*/ 2499811 w 3414211"/>
                <a:gd name="connsiteY5" fmla="*/ 355002 h 4974945"/>
                <a:gd name="connsiteX6" fmla="*/ 3414211 w 3414211"/>
                <a:gd name="connsiteY6" fmla="*/ 0 h 4974945"/>
                <a:gd name="connsiteX0" fmla="*/ 3205778 w 3205778"/>
                <a:gd name="connsiteY0" fmla="*/ 0 h 4947025"/>
                <a:gd name="connsiteX1" fmla="*/ 3195021 w 3205778"/>
                <a:gd name="connsiteY1" fmla="*/ 3367144 h 4947025"/>
                <a:gd name="connsiteX2" fmla="*/ 50843 w 3205778"/>
                <a:gd name="connsiteY2" fmla="*/ 4947025 h 4947025"/>
                <a:gd name="connsiteX3" fmla="*/ 0 w 3205778"/>
                <a:gd name="connsiteY3" fmla="*/ 4303059 h 4947025"/>
                <a:gd name="connsiteX4" fmla="*/ 258183 w 3205778"/>
                <a:gd name="connsiteY4" fmla="*/ 3367143 h 4947025"/>
                <a:gd name="connsiteX5" fmla="*/ 2291378 w 3205778"/>
                <a:gd name="connsiteY5" fmla="*/ 355002 h 4947025"/>
                <a:gd name="connsiteX6" fmla="*/ 3205778 w 3205778"/>
                <a:gd name="connsiteY6" fmla="*/ 0 h 494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5778" h="4947025">
                  <a:moveTo>
                    <a:pt x="3205778" y="0"/>
                  </a:moveTo>
                  <a:cubicBezTo>
                    <a:pt x="3202192" y="1122381"/>
                    <a:pt x="3198607" y="2244763"/>
                    <a:pt x="3195021" y="3367144"/>
                  </a:cubicBezTo>
                  <a:lnTo>
                    <a:pt x="50843" y="4947025"/>
                  </a:lnTo>
                  <a:lnTo>
                    <a:pt x="0" y="4303059"/>
                  </a:lnTo>
                  <a:cubicBezTo>
                    <a:pt x="34557" y="4039745"/>
                    <a:pt x="172122" y="3679115"/>
                    <a:pt x="258183" y="3367143"/>
                  </a:cubicBezTo>
                  <a:lnTo>
                    <a:pt x="2291378" y="355002"/>
                  </a:lnTo>
                  <a:lnTo>
                    <a:pt x="320577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452507" y="959979"/>
              <a:ext cx="5333083" cy="5288852"/>
              <a:chOff x="5473700" y="577575"/>
              <a:chExt cx="5333083" cy="5288852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5473700" y="4671039"/>
                <a:ext cx="2181225" cy="1195388"/>
              </a:xfrm>
              <a:custGeom>
                <a:avLst/>
                <a:gdLst>
                  <a:gd name="T0" fmla="*/ 1374 w 1374"/>
                  <a:gd name="T1" fmla="*/ 753 h 753"/>
                  <a:gd name="T2" fmla="*/ 0 w 1374"/>
                  <a:gd name="T3" fmla="*/ 434 h 753"/>
                  <a:gd name="T4" fmla="*/ 0 w 1374"/>
                  <a:gd name="T5" fmla="*/ 0 h 753"/>
                  <a:gd name="T6" fmla="*/ 1374 w 1374"/>
                  <a:gd name="T7" fmla="*/ 319 h 753"/>
                  <a:gd name="T8" fmla="*/ 1374 w 1374"/>
                  <a:gd name="T9" fmla="*/ 753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4" h="753">
                    <a:moveTo>
                      <a:pt x="1374" y="753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374" y="319"/>
                    </a:lnTo>
                    <a:lnTo>
                      <a:pt x="1374" y="753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5473700" y="4396637"/>
                <a:ext cx="2822575" cy="782638"/>
              </a:xfrm>
              <a:custGeom>
                <a:avLst/>
                <a:gdLst>
                  <a:gd name="T0" fmla="*/ 1374 w 1778"/>
                  <a:gd name="T1" fmla="*/ 493 h 493"/>
                  <a:gd name="T2" fmla="*/ 0 w 1778"/>
                  <a:gd name="T3" fmla="*/ 174 h 493"/>
                  <a:gd name="T4" fmla="*/ 377 w 1778"/>
                  <a:gd name="T5" fmla="*/ 0 h 493"/>
                  <a:gd name="T6" fmla="*/ 1778 w 1778"/>
                  <a:gd name="T7" fmla="*/ 307 h 493"/>
                  <a:gd name="T8" fmla="*/ 1374 w 1778"/>
                  <a:gd name="T9" fmla="*/ 49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8" h="493">
                    <a:moveTo>
                      <a:pt x="1374" y="493"/>
                    </a:moveTo>
                    <a:lnTo>
                      <a:pt x="0" y="174"/>
                    </a:lnTo>
                    <a:lnTo>
                      <a:pt x="377" y="0"/>
                    </a:lnTo>
                    <a:lnTo>
                      <a:pt x="1778" y="307"/>
                    </a:lnTo>
                    <a:lnTo>
                      <a:pt x="1374" y="49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6072187" y="3719694"/>
                <a:ext cx="2224088" cy="1176338"/>
              </a:xfrm>
              <a:custGeom>
                <a:avLst/>
                <a:gdLst>
                  <a:gd name="T0" fmla="*/ 1401 w 1401"/>
                  <a:gd name="T1" fmla="*/ 741 h 741"/>
                  <a:gd name="T2" fmla="*/ 0 w 1401"/>
                  <a:gd name="T3" fmla="*/ 434 h 741"/>
                  <a:gd name="T4" fmla="*/ 0 w 1401"/>
                  <a:gd name="T5" fmla="*/ 0 h 741"/>
                  <a:gd name="T6" fmla="*/ 1397 w 1401"/>
                  <a:gd name="T7" fmla="*/ 301 h 741"/>
                  <a:gd name="T8" fmla="*/ 1401 w 1401"/>
                  <a:gd name="T9" fmla="*/ 74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1" h="741">
                    <a:moveTo>
                      <a:pt x="1401" y="741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397" y="301"/>
                    </a:lnTo>
                    <a:lnTo>
                      <a:pt x="1401" y="74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6072187" y="3446644"/>
                <a:ext cx="2859088" cy="750888"/>
              </a:xfrm>
              <a:custGeom>
                <a:avLst/>
                <a:gdLst>
                  <a:gd name="T0" fmla="*/ 1397 w 1801"/>
                  <a:gd name="T1" fmla="*/ 473 h 473"/>
                  <a:gd name="T2" fmla="*/ 0 w 1801"/>
                  <a:gd name="T3" fmla="*/ 172 h 473"/>
                  <a:gd name="T4" fmla="*/ 377 w 1801"/>
                  <a:gd name="T5" fmla="*/ 0 h 473"/>
                  <a:gd name="T6" fmla="*/ 1801 w 1801"/>
                  <a:gd name="T7" fmla="*/ 287 h 473"/>
                  <a:gd name="T8" fmla="*/ 1397 w 1801"/>
                  <a:gd name="T9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1" h="473">
                    <a:moveTo>
                      <a:pt x="1397" y="473"/>
                    </a:moveTo>
                    <a:lnTo>
                      <a:pt x="0" y="172"/>
                    </a:lnTo>
                    <a:lnTo>
                      <a:pt x="377" y="0"/>
                    </a:lnTo>
                    <a:lnTo>
                      <a:pt x="1801" y="287"/>
                    </a:lnTo>
                    <a:lnTo>
                      <a:pt x="1397" y="47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6658561" y="2769854"/>
                <a:ext cx="2254250" cy="1139825"/>
              </a:xfrm>
              <a:custGeom>
                <a:avLst/>
                <a:gdLst>
                  <a:gd name="T0" fmla="*/ 1420 w 1420"/>
                  <a:gd name="T1" fmla="*/ 718 h 718"/>
                  <a:gd name="T2" fmla="*/ 0 w 1420"/>
                  <a:gd name="T3" fmla="*/ 434 h 718"/>
                  <a:gd name="T4" fmla="*/ 0 w 1420"/>
                  <a:gd name="T5" fmla="*/ 0 h 718"/>
                  <a:gd name="T6" fmla="*/ 1416 w 1420"/>
                  <a:gd name="T7" fmla="*/ 277 h 718"/>
                  <a:gd name="T8" fmla="*/ 1420 w 1420"/>
                  <a:gd name="T9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0" h="718">
                    <a:moveTo>
                      <a:pt x="1420" y="718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16" y="277"/>
                    </a:lnTo>
                    <a:lnTo>
                      <a:pt x="1420" y="71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6658645" y="2498308"/>
                <a:ext cx="2889250" cy="715963"/>
              </a:xfrm>
              <a:custGeom>
                <a:avLst/>
                <a:gdLst>
                  <a:gd name="T0" fmla="*/ 1416 w 1820"/>
                  <a:gd name="T1" fmla="*/ 451 h 451"/>
                  <a:gd name="T2" fmla="*/ 0 w 1820"/>
                  <a:gd name="T3" fmla="*/ 174 h 451"/>
                  <a:gd name="T4" fmla="*/ 375 w 1820"/>
                  <a:gd name="T5" fmla="*/ 0 h 451"/>
                  <a:gd name="T6" fmla="*/ 1820 w 1820"/>
                  <a:gd name="T7" fmla="*/ 265 h 451"/>
                  <a:gd name="T8" fmla="*/ 1416 w 1820"/>
                  <a:gd name="T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0" h="451">
                    <a:moveTo>
                      <a:pt x="1416" y="451"/>
                    </a:moveTo>
                    <a:lnTo>
                      <a:pt x="0" y="174"/>
                    </a:lnTo>
                    <a:lnTo>
                      <a:pt x="375" y="0"/>
                    </a:lnTo>
                    <a:lnTo>
                      <a:pt x="1820" y="265"/>
                    </a:lnTo>
                    <a:lnTo>
                      <a:pt x="1416" y="45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7253790" y="1810923"/>
                <a:ext cx="2292350" cy="1106488"/>
              </a:xfrm>
              <a:custGeom>
                <a:avLst/>
                <a:gdLst>
                  <a:gd name="T0" fmla="*/ 1444 w 1444"/>
                  <a:gd name="T1" fmla="*/ 697 h 697"/>
                  <a:gd name="T2" fmla="*/ 0 w 1444"/>
                  <a:gd name="T3" fmla="*/ 434 h 697"/>
                  <a:gd name="T4" fmla="*/ 0 w 1444"/>
                  <a:gd name="T5" fmla="*/ 0 h 697"/>
                  <a:gd name="T6" fmla="*/ 1439 w 1444"/>
                  <a:gd name="T7" fmla="*/ 255 h 697"/>
                  <a:gd name="T8" fmla="*/ 1444 w 1444"/>
                  <a:gd name="T9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697">
                    <a:moveTo>
                      <a:pt x="1444" y="697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39" y="255"/>
                    </a:lnTo>
                    <a:lnTo>
                      <a:pt x="1444" y="69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7253790" y="1539696"/>
                <a:ext cx="2927350" cy="681038"/>
              </a:xfrm>
              <a:custGeom>
                <a:avLst/>
                <a:gdLst>
                  <a:gd name="T0" fmla="*/ 1439 w 1844"/>
                  <a:gd name="T1" fmla="*/ 429 h 429"/>
                  <a:gd name="T2" fmla="*/ 0 w 1844"/>
                  <a:gd name="T3" fmla="*/ 172 h 429"/>
                  <a:gd name="T4" fmla="*/ 376 w 1844"/>
                  <a:gd name="T5" fmla="*/ 0 h 429"/>
                  <a:gd name="T6" fmla="*/ 1844 w 1844"/>
                  <a:gd name="T7" fmla="*/ 243 h 429"/>
                  <a:gd name="T8" fmla="*/ 1439 w 1844"/>
                  <a:gd name="T9" fmla="*/ 42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4" h="429">
                    <a:moveTo>
                      <a:pt x="1439" y="429"/>
                    </a:moveTo>
                    <a:lnTo>
                      <a:pt x="0" y="172"/>
                    </a:lnTo>
                    <a:lnTo>
                      <a:pt x="376" y="0"/>
                    </a:lnTo>
                    <a:lnTo>
                      <a:pt x="1844" y="243"/>
                    </a:lnTo>
                    <a:lnTo>
                      <a:pt x="1439" y="42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7850690" y="850555"/>
                <a:ext cx="2325688" cy="1073150"/>
              </a:xfrm>
              <a:custGeom>
                <a:avLst/>
                <a:gdLst>
                  <a:gd name="T0" fmla="*/ 1465 w 1465"/>
                  <a:gd name="T1" fmla="*/ 676 h 676"/>
                  <a:gd name="T2" fmla="*/ 0 w 1465"/>
                  <a:gd name="T3" fmla="*/ 434 h 676"/>
                  <a:gd name="T4" fmla="*/ 0 w 1465"/>
                  <a:gd name="T5" fmla="*/ 0 h 676"/>
                  <a:gd name="T6" fmla="*/ 1460 w 1465"/>
                  <a:gd name="T7" fmla="*/ 234 h 676"/>
                  <a:gd name="T8" fmla="*/ 1465 w 1465"/>
                  <a:gd name="T9" fmla="*/ 676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5" h="676">
                    <a:moveTo>
                      <a:pt x="1465" y="676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60" y="234"/>
                    </a:lnTo>
                    <a:lnTo>
                      <a:pt x="1465" y="67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7846095" y="577575"/>
                <a:ext cx="2960688" cy="647700"/>
              </a:xfrm>
              <a:custGeom>
                <a:avLst/>
                <a:gdLst>
                  <a:gd name="T0" fmla="*/ 1460 w 1865"/>
                  <a:gd name="T1" fmla="*/ 408 h 408"/>
                  <a:gd name="T2" fmla="*/ 0 w 1865"/>
                  <a:gd name="T3" fmla="*/ 172 h 408"/>
                  <a:gd name="T4" fmla="*/ 375 w 1865"/>
                  <a:gd name="T5" fmla="*/ 0 h 408"/>
                  <a:gd name="T6" fmla="*/ 1865 w 1865"/>
                  <a:gd name="T7" fmla="*/ 222 h 408"/>
                  <a:gd name="T8" fmla="*/ 1460 w 1865"/>
                  <a:gd name="T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5" h="408">
                    <a:moveTo>
                      <a:pt x="1460" y="408"/>
                    </a:moveTo>
                    <a:lnTo>
                      <a:pt x="0" y="172"/>
                    </a:lnTo>
                    <a:lnTo>
                      <a:pt x="375" y="0"/>
                    </a:lnTo>
                    <a:lnTo>
                      <a:pt x="1865" y="222"/>
                    </a:lnTo>
                    <a:lnTo>
                      <a:pt x="1460" y="40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503559" y="1373711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23212" y="1991176"/>
            <a:ext cx="3428999" cy="844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23212" y="1503739"/>
            <a:ext cx="321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6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Staged Diagram for PowerPoint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93812" y="1447800"/>
            <a:ext cx="4641905" cy="4606004"/>
            <a:chOff x="1452507" y="959979"/>
            <a:chExt cx="5333083" cy="5291836"/>
          </a:xfrm>
        </p:grpSpPr>
        <p:sp>
          <p:nvSpPr>
            <p:cNvPr id="26" name="Freeform 25"/>
            <p:cNvSpPr/>
            <p:nvPr/>
          </p:nvSpPr>
          <p:spPr>
            <a:xfrm>
              <a:off x="3579812" y="1304790"/>
              <a:ext cx="3205778" cy="4947025"/>
            </a:xfrm>
            <a:custGeom>
              <a:avLst/>
              <a:gdLst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205778 w 3504290"/>
                <a:gd name="connsiteY0" fmla="*/ 299581 h 5226583"/>
                <a:gd name="connsiteX1" fmla="*/ 3248809 w 3504290"/>
                <a:gd name="connsiteY1" fmla="*/ 4269153 h 5226583"/>
                <a:gd name="connsiteX2" fmla="*/ 107576 w 3504290"/>
                <a:gd name="connsiteY2" fmla="*/ 5226583 h 5226583"/>
                <a:gd name="connsiteX3" fmla="*/ 0 w 3504290"/>
                <a:gd name="connsiteY3" fmla="*/ 4602640 h 5226583"/>
                <a:gd name="connsiteX4" fmla="*/ 258183 w 3504290"/>
                <a:gd name="connsiteY4" fmla="*/ 3666724 h 5226583"/>
                <a:gd name="connsiteX5" fmla="*/ 2291378 w 3504290"/>
                <a:gd name="connsiteY5" fmla="*/ 654583 h 5226583"/>
                <a:gd name="connsiteX6" fmla="*/ 3205778 w 3504290"/>
                <a:gd name="connsiteY6" fmla="*/ 299581 h 5226583"/>
                <a:gd name="connsiteX0" fmla="*/ 3205778 w 3504290"/>
                <a:gd name="connsiteY0" fmla="*/ 299581 h 5226583"/>
                <a:gd name="connsiteX1" fmla="*/ 3248809 w 3504290"/>
                <a:gd name="connsiteY1" fmla="*/ 4269153 h 5226583"/>
                <a:gd name="connsiteX2" fmla="*/ 107576 w 3504290"/>
                <a:gd name="connsiteY2" fmla="*/ 5226583 h 5226583"/>
                <a:gd name="connsiteX3" fmla="*/ 0 w 3504290"/>
                <a:gd name="connsiteY3" fmla="*/ 4602640 h 5226583"/>
                <a:gd name="connsiteX4" fmla="*/ 258183 w 3504290"/>
                <a:gd name="connsiteY4" fmla="*/ 3666724 h 5226583"/>
                <a:gd name="connsiteX5" fmla="*/ 2291378 w 3504290"/>
                <a:gd name="connsiteY5" fmla="*/ 654583 h 5226583"/>
                <a:gd name="connsiteX6" fmla="*/ 3205778 w 3504290"/>
                <a:gd name="connsiteY6" fmla="*/ 299581 h 5226583"/>
                <a:gd name="connsiteX0" fmla="*/ 3205778 w 3248809"/>
                <a:gd name="connsiteY0" fmla="*/ 299581 h 5226583"/>
                <a:gd name="connsiteX1" fmla="*/ 3248809 w 3248809"/>
                <a:gd name="connsiteY1" fmla="*/ 4269153 h 5226583"/>
                <a:gd name="connsiteX2" fmla="*/ 107576 w 3248809"/>
                <a:gd name="connsiteY2" fmla="*/ 5226583 h 5226583"/>
                <a:gd name="connsiteX3" fmla="*/ 0 w 3248809"/>
                <a:gd name="connsiteY3" fmla="*/ 4602640 h 5226583"/>
                <a:gd name="connsiteX4" fmla="*/ 258183 w 3248809"/>
                <a:gd name="connsiteY4" fmla="*/ 3666724 h 5226583"/>
                <a:gd name="connsiteX5" fmla="*/ 2291378 w 3248809"/>
                <a:gd name="connsiteY5" fmla="*/ 654583 h 5226583"/>
                <a:gd name="connsiteX6" fmla="*/ 3205778 w 3248809"/>
                <a:gd name="connsiteY6" fmla="*/ 299581 h 5226583"/>
                <a:gd name="connsiteX0" fmla="*/ 3205778 w 3248809"/>
                <a:gd name="connsiteY0" fmla="*/ 0 h 4927002"/>
                <a:gd name="connsiteX1" fmla="*/ 3248809 w 3248809"/>
                <a:gd name="connsiteY1" fmla="*/ 3969572 h 4927002"/>
                <a:gd name="connsiteX2" fmla="*/ 107576 w 3248809"/>
                <a:gd name="connsiteY2" fmla="*/ 4927002 h 4927002"/>
                <a:gd name="connsiteX3" fmla="*/ 0 w 3248809"/>
                <a:gd name="connsiteY3" fmla="*/ 4303059 h 4927002"/>
                <a:gd name="connsiteX4" fmla="*/ 258183 w 3248809"/>
                <a:gd name="connsiteY4" fmla="*/ 3367143 h 4927002"/>
                <a:gd name="connsiteX5" fmla="*/ 2291378 w 3248809"/>
                <a:gd name="connsiteY5" fmla="*/ 355002 h 4927002"/>
                <a:gd name="connsiteX6" fmla="*/ 3205778 w 3248809"/>
                <a:gd name="connsiteY6" fmla="*/ 0 h 4927002"/>
                <a:gd name="connsiteX0" fmla="*/ 3356810 w 3421816"/>
                <a:gd name="connsiteY0" fmla="*/ 172966 h 5126574"/>
                <a:gd name="connsiteX1" fmla="*/ 3346053 w 3421816"/>
                <a:gd name="connsiteY1" fmla="*/ 3540110 h 5126574"/>
                <a:gd name="connsiteX2" fmla="*/ 258608 w 3421816"/>
                <a:gd name="connsiteY2" fmla="*/ 5099968 h 5126574"/>
                <a:gd name="connsiteX3" fmla="*/ 151032 w 3421816"/>
                <a:gd name="connsiteY3" fmla="*/ 4476025 h 5126574"/>
                <a:gd name="connsiteX4" fmla="*/ 409215 w 3421816"/>
                <a:gd name="connsiteY4" fmla="*/ 3540109 h 5126574"/>
                <a:gd name="connsiteX5" fmla="*/ 2442410 w 3421816"/>
                <a:gd name="connsiteY5" fmla="*/ 527968 h 5126574"/>
                <a:gd name="connsiteX6" fmla="*/ 3356810 w 3421816"/>
                <a:gd name="connsiteY6" fmla="*/ 172966 h 5126574"/>
                <a:gd name="connsiteX0" fmla="*/ 3356810 w 3421816"/>
                <a:gd name="connsiteY0" fmla="*/ 172966 h 5126574"/>
                <a:gd name="connsiteX1" fmla="*/ 3346053 w 3421816"/>
                <a:gd name="connsiteY1" fmla="*/ 3540110 h 5126574"/>
                <a:gd name="connsiteX2" fmla="*/ 258608 w 3421816"/>
                <a:gd name="connsiteY2" fmla="*/ 5099968 h 5126574"/>
                <a:gd name="connsiteX3" fmla="*/ 151032 w 3421816"/>
                <a:gd name="connsiteY3" fmla="*/ 4476025 h 5126574"/>
                <a:gd name="connsiteX4" fmla="*/ 409215 w 3421816"/>
                <a:gd name="connsiteY4" fmla="*/ 3540109 h 5126574"/>
                <a:gd name="connsiteX5" fmla="*/ 2442410 w 3421816"/>
                <a:gd name="connsiteY5" fmla="*/ 527968 h 5126574"/>
                <a:gd name="connsiteX6" fmla="*/ 3356810 w 3421816"/>
                <a:gd name="connsiteY6" fmla="*/ 172966 h 5126574"/>
                <a:gd name="connsiteX0" fmla="*/ 3356810 w 3356810"/>
                <a:gd name="connsiteY0" fmla="*/ 172966 h 5126574"/>
                <a:gd name="connsiteX1" fmla="*/ 3346053 w 3356810"/>
                <a:gd name="connsiteY1" fmla="*/ 3540110 h 5126574"/>
                <a:gd name="connsiteX2" fmla="*/ 258608 w 3356810"/>
                <a:gd name="connsiteY2" fmla="*/ 5099968 h 5126574"/>
                <a:gd name="connsiteX3" fmla="*/ 151032 w 3356810"/>
                <a:gd name="connsiteY3" fmla="*/ 4476025 h 5126574"/>
                <a:gd name="connsiteX4" fmla="*/ 409215 w 3356810"/>
                <a:gd name="connsiteY4" fmla="*/ 3540109 h 5126574"/>
                <a:gd name="connsiteX5" fmla="*/ 2442410 w 3356810"/>
                <a:gd name="connsiteY5" fmla="*/ 527968 h 5126574"/>
                <a:gd name="connsiteX6" fmla="*/ 3356810 w 3356810"/>
                <a:gd name="connsiteY6" fmla="*/ 172966 h 5126574"/>
                <a:gd name="connsiteX0" fmla="*/ 3356810 w 3356810"/>
                <a:gd name="connsiteY0" fmla="*/ 0 h 4953608"/>
                <a:gd name="connsiteX1" fmla="*/ 3346053 w 3356810"/>
                <a:gd name="connsiteY1" fmla="*/ 3367144 h 4953608"/>
                <a:gd name="connsiteX2" fmla="*/ 258608 w 3356810"/>
                <a:gd name="connsiteY2" fmla="*/ 4927002 h 4953608"/>
                <a:gd name="connsiteX3" fmla="*/ 151032 w 3356810"/>
                <a:gd name="connsiteY3" fmla="*/ 4303059 h 4953608"/>
                <a:gd name="connsiteX4" fmla="*/ 409215 w 3356810"/>
                <a:gd name="connsiteY4" fmla="*/ 3367143 h 4953608"/>
                <a:gd name="connsiteX5" fmla="*/ 2442410 w 3356810"/>
                <a:gd name="connsiteY5" fmla="*/ 355002 h 4953608"/>
                <a:gd name="connsiteX6" fmla="*/ 3356810 w 3356810"/>
                <a:gd name="connsiteY6" fmla="*/ 0 h 4953608"/>
                <a:gd name="connsiteX0" fmla="*/ 3414211 w 3639163"/>
                <a:gd name="connsiteY0" fmla="*/ 0 h 4974945"/>
                <a:gd name="connsiteX1" fmla="*/ 3403454 w 3639163"/>
                <a:gd name="connsiteY1" fmla="*/ 3367144 h 4974945"/>
                <a:gd name="connsiteX2" fmla="*/ 259276 w 3639163"/>
                <a:gd name="connsiteY2" fmla="*/ 4947025 h 4974945"/>
                <a:gd name="connsiteX3" fmla="*/ 208433 w 3639163"/>
                <a:gd name="connsiteY3" fmla="*/ 4303059 h 4974945"/>
                <a:gd name="connsiteX4" fmla="*/ 466616 w 3639163"/>
                <a:gd name="connsiteY4" fmla="*/ 3367143 h 4974945"/>
                <a:gd name="connsiteX5" fmla="*/ 2499811 w 3639163"/>
                <a:gd name="connsiteY5" fmla="*/ 355002 h 4974945"/>
                <a:gd name="connsiteX6" fmla="*/ 3414211 w 3639163"/>
                <a:gd name="connsiteY6" fmla="*/ 0 h 4974945"/>
                <a:gd name="connsiteX0" fmla="*/ 3414211 w 3639163"/>
                <a:gd name="connsiteY0" fmla="*/ 0 h 4974945"/>
                <a:gd name="connsiteX1" fmla="*/ 3403454 w 3639163"/>
                <a:gd name="connsiteY1" fmla="*/ 3367144 h 4974945"/>
                <a:gd name="connsiteX2" fmla="*/ 259276 w 3639163"/>
                <a:gd name="connsiteY2" fmla="*/ 4947025 h 4974945"/>
                <a:gd name="connsiteX3" fmla="*/ 208433 w 3639163"/>
                <a:gd name="connsiteY3" fmla="*/ 4303059 h 4974945"/>
                <a:gd name="connsiteX4" fmla="*/ 466616 w 3639163"/>
                <a:gd name="connsiteY4" fmla="*/ 3367143 h 4974945"/>
                <a:gd name="connsiteX5" fmla="*/ 2499811 w 3639163"/>
                <a:gd name="connsiteY5" fmla="*/ 355002 h 4974945"/>
                <a:gd name="connsiteX6" fmla="*/ 3414211 w 3639163"/>
                <a:gd name="connsiteY6" fmla="*/ 0 h 4974945"/>
                <a:gd name="connsiteX0" fmla="*/ 3414211 w 3414211"/>
                <a:gd name="connsiteY0" fmla="*/ 0 h 4974945"/>
                <a:gd name="connsiteX1" fmla="*/ 3403454 w 3414211"/>
                <a:gd name="connsiteY1" fmla="*/ 3367144 h 4974945"/>
                <a:gd name="connsiteX2" fmla="*/ 259276 w 3414211"/>
                <a:gd name="connsiteY2" fmla="*/ 4947025 h 4974945"/>
                <a:gd name="connsiteX3" fmla="*/ 208433 w 3414211"/>
                <a:gd name="connsiteY3" fmla="*/ 4303059 h 4974945"/>
                <a:gd name="connsiteX4" fmla="*/ 466616 w 3414211"/>
                <a:gd name="connsiteY4" fmla="*/ 3367143 h 4974945"/>
                <a:gd name="connsiteX5" fmla="*/ 2499811 w 3414211"/>
                <a:gd name="connsiteY5" fmla="*/ 355002 h 4974945"/>
                <a:gd name="connsiteX6" fmla="*/ 3414211 w 3414211"/>
                <a:gd name="connsiteY6" fmla="*/ 0 h 4974945"/>
                <a:gd name="connsiteX0" fmla="*/ 3205778 w 3205778"/>
                <a:gd name="connsiteY0" fmla="*/ 0 h 4947025"/>
                <a:gd name="connsiteX1" fmla="*/ 3195021 w 3205778"/>
                <a:gd name="connsiteY1" fmla="*/ 3367144 h 4947025"/>
                <a:gd name="connsiteX2" fmla="*/ 50843 w 3205778"/>
                <a:gd name="connsiteY2" fmla="*/ 4947025 h 4947025"/>
                <a:gd name="connsiteX3" fmla="*/ 0 w 3205778"/>
                <a:gd name="connsiteY3" fmla="*/ 4303059 h 4947025"/>
                <a:gd name="connsiteX4" fmla="*/ 258183 w 3205778"/>
                <a:gd name="connsiteY4" fmla="*/ 3367143 h 4947025"/>
                <a:gd name="connsiteX5" fmla="*/ 2291378 w 3205778"/>
                <a:gd name="connsiteY5" fmla="*/ 355002 h 4947025"/>
                <a:gd name="connsiteX6" fmla="*/ 3205778 w 3205778"/>
                <a:gd name="connsiteY6" fmla="*/ 0 h 494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5778" h="4947025">
                  <a:moveTo>
                    <a:pt x="3205778" y="0"/>
                  </a:moveTo>
                  <a:cubicBezTo>
                    <a:pt x="3202192" y="1122381"/>
                    <a:pt x="3198607" y="2244763"/>
                    <a:pt x="3195021" y="3367144"/>
                  </a:cubicBezTo>
                  <a:lnTo>
                    <a:pt x="50843" y="4947025"/>
                  </a:lnTo>
                  <a:lnTo>
                    <a:pt x="0" y="4303059"/>
                  </a:lnTo>
                  <a:cubicBezTo>
                    <a:pt x="34557" y="4039745"/>
                    <a:pt x="172122" y="3679115"/>
                    <a:pt x="258183" y="3367143"/>
                  </a:cubicBezTo>
                  <a:lnTo>
                    <a:pt x="2291378" y="355002"/>
                  </a:lnTo>
                  <a:lnTo>
                    <a:pt x="320577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452507" y="959979"/>
              <a:ext cx="5333083" cy="5288852"/>
              <a:chOff x="5473700" y="577575"/>
              <a:chExt cx="5333083" cy="5288852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5473700" y="4671039"/>
                <a:ext cx="2181225" cy="1195388"/>
              </a:xfrm>
              <a:custGeom>
                <a:avLst/>
                <a:gdLst>
                  <a:gd name="T0" fmla="*/ 1374 w 1374"/>
                  <a:gd name="T1" fmla="*/ 753 h 753"/>
                  <a:gd name="T2" fmla="*/ 0 w 1374"/>
                  <a:gd name="T3" fmla="*/ 434 h 753"/>
                  <a:gd name="T4" fmla="*/ 0 w 1374"/>
                  <a:gd name="T5" fmla="*/ 0 h 753"/>
                  <a:gd name="T6" fmla="*/ 1374 w 1374"/>
                  <a:gd name="T7" fmla="*/ 319 h 753"/>
                  <a:gd name="T8" fmla="*/ 1374 w 1374"/>
                  <a:gd name="T9" fmla="*/ 753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4" h="753">
                    <a:moveTo>
                      <a:pt x="1374" y="753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374" y="319"/>
                    </a:lnTo>
                    <a:lnTo>
                      <a:pt x="1374" y="753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5473700" y="4396637"/>
                <a:ext cx="2822575" cy="782638"/>
              </a:xfrm>
              <a:custGeom>
                <a:avLst/>
                <a:gdLst>
                  <a:gd name="T0" fmla="*/ 1374 w 1778"/>
                  <a:gd name="T1" fmla="*/ 493 h 493"/>
                  <a:gd name="T2" fmla="*/ 0 w 1778"/>
                  <a:gd name="T3" fmla="*/ 174 h 493"/>
                  <a:gd name="T4" fmla="*/ 377 w 1778"/>
                  <a:gd name="T5" fmla="*/ 0 h 493"/>
                  <a:gd name="T6" fmla="*/ 1778 w 1778"/>
                  <a:gd name="T7" fmla="*/ 307 h 493"/>
                  <a:gd name="T8" fmla="*/ 1374 w 1778"/>
                  <a:gd name="T9" fmla="*/ 49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8" h="493">
                    <a:moveTo>
                      <a:pt x="1374" y="493"/>
                    </a:moveTo>
                    <a:lnTo>
                      <a:pt x="0" y="174"/>
                    </a:lnTo>
                    <a:lnTo>
                      <a:pt x="377" y="0"/>
                    </a:lnTo>
                    <a:lnTo>
                      <a:pt x="1778" y="307"/>
                    </a:lnTo>
                    <a:lnTo>
                      <a:pt x="1374" y="49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6072187" y="3719694"/>
                <a:ext cx="2224088" cy="1176338"/>
              </a:xfrm>
              <a:custGeom>
                <a:avLst/>
                <a:gdLst>
                  <a:gd name="T0" fmla="*/ 1401 w 1401"/>
                  <a:gd name="T1" fmla="*/ 741 h 741"/>
                  <a:gd name="T2" fmla="*/ 0 w 1401"/>
                  <a:gd name="T3" fmla="*/ 434 h 741"/>
                  <a:gd name="T4" fmla="*/ 0 w 1401"/>
                  <a:gd name="T5" fmla="*/ 0 h 741"/>
                  <a:gd name="T6" fmla="*/ 1397 w 1401"/>
                  <a:gd name="T7" fmla="*/ 301 h 741"/>
                  <a:gd name="T8" fmla="*/ 1401 w 1401"/>
                  <a:gd name="T9" fmla="*/ 74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1" h="741">
                    <a:moveTo>
                      <a:pt x="1401" y="741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397" y="301"/>
                    </a:lnTo>
                    <a:lnTo>
                      <a:pt x="1401" y="74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6072187" y="3446644"/>
                <a:ext cx="2859088" cy="750888"/>
              </a:xfrm>
              <a:custGeom>
                <a:avLst/>
                <a:gdLst>
                  <a:gd name="T0" fmla="*/ 1397 w 1801"/>
                  <a:gd name="T1" fmla="*/ 473 h 473"/>
                  <a:gd name="T2" fmla="*/ 0 w 1801"/>
                  <a:gd name="T3" fmla="*/ 172 h 473"/>
                  <a:gd name="T4" fmla="*/ 377 w 1801"/>
                  <a:gd name="T5" fmla="*/ 0 h 473"/>
                  <a:gd name="T6" fmla="*/ 1801 w 1801"/>
                  <a:gd name="T7" fmla="*/ 287 h 473"/>
                  <a:gd name="T8" fmla="*/ 1397 w 1801"/>
                  <a:gd name="T9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1" h="473">
                    <a:moveTo>
                      <a:pt x="1397" y="473"/>
                    </a:moveTo>
                    <a:lnTo>
                      <a:pt x="0" y="172"/>
                    </a:lnTo>
                    <a:lnTo>
                      <a:pt x="377" y="0"/>
                    </a:lnTo>
                    <a:lnTo>
                      <a:pt x="1801" y="287"/>
                    </a:lnTo>
                    <a:lnTo>
                      <a:pt x="1397" y="4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6658561" y="2769854"/>
                <a:ext cx="2254250" cy="1139825"/>
              </a:xfrm>
              <a:custGeom>
                <a:avLst/>
                <a:gdLst>
                  <a:gd name="T0" fmla="*/ 1420 w 1420"/>
                  <a:gd name="T1" fmla="*/ 718 h 718"/>
                  <a:gd name="T2" fmla="*/ 0 w 1420"/>
                  <a:gd name="T3" fmla="*/ 434 h 718"/>
                  <a:gd name="T4" fmla="*/ 0 w 1420"/>
                  <a:gd name="T5" fmla="*/ 0 h 718"/>
                  <a:gd name="T6" fmla="*/ 1416 w 1420"/>
                  <a:gd name="T7" fmla="*/ 277 h 718"/>
                  <a:gd name="T8" fmla="*/ 1420 w 1420"/>
                  <a:gd name="T9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0" h="718">
                    <a:moveTo>
                      <a:pt x="1420" y="718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16" y="277"/>
                    </a:lnTo>
                    <a:lnTo>
                      <a:pt x="1420" y="71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6658645" y="2498308"/>
                <a:ext cx="2889250" cy="715963"/>
              </a:xfrm>
              <a:custGeom>
                <a:avLst/>
                <a:gdLst>
                  <a:gd name="T0" fmla="*/ 1416 w 1820"/>
                  <a:gd name="T1" fmla="*/ 451 h 451"/>
                  <a:gd name="T2" fmla="*/ 0 w 1820"/>
                  <a:gd name="T3" fmla="*/ 174 h 451"/>
                  <a:gd name="T4" fmla="*/ 375 w 1820"/>
                  <a:gd name="T5" fmla="*/ 0 h 451"/>
                  <a:gd name="T6" fmla="*/ 1820 w 1820"/>
                  <a:gd name="T7" fmla="*/ 265 h 451"/>
                  <a:gd name="T8" fmla="*/ 1416 w 1820"/>
                  <a:gd name="T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0" h="451">
                    <a:moveTo>
                      <a:pt x="1416" y="451"/>
                    </a:moveTo>
                    <a:lnTo>
                      <a:pt x="0" y="174"/>
                    </a:lnTo>
                    <a:lnTo>
                      <a:pt x="375" y="0"/>
                    </a:lnTo>
                    <a:lnTo>
                      <a:pt x="1820" y="265"/>
                    </a:lnTo>
                    <a:lnTo>
                      <a:pt x="1416" y="45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7253790" y="1810923"/>
                <a:ext cx="2292350" cy="1106488"/>
              </a:xfrm>
              <a:custGeom>
                <a:avLst/>
                <a:gdLst>
                  <a:gd name="T0" fmla="*/ 1444 w 1444"/>
                  <a:gd name="T1" fmla="*/ 697 h 697"/>
                  <a:gd name="T2" fmla="*/ 0 w 1444"/>
                  <a:gd name="T3" fmla="*/ 434 h 697"/>
                  <a:gd name="T4" fmla="*/ 0 w 1444"/>
                  <a:gd name="T5" fmla="*/ 0 h 697"/>
                  <a:gd name="T6" fmla="*/ 1439 w 1444"/>
                  <a:gd name="T7" fmla="*/ 255 h 697"/>
                  <a:gd name="T8" fmla="*/ 1444 w 1444"/>
                  <a:gd name="T9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697">
                    <a:moveTo>
                      <a:pt x="1444" y="697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39" y="255"/>
                    </a:lnTo>
                    <a:lnTo>
                      <a:pt x="1444" y="69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7253790" y="1539696"/>
                <a:ext cx="2927350" cy="681038"/>
              </a:xfrm>
              <a:custGeom>
                <a:avLst/>
                <a:gdLst>
                  <a:gd name="T0" fmla="*/ 1439 w 1844"/>
                  <a:gd name="T1" fmla="*/ 429 h 429"/>
                  <a:gd name="T2" fmla="*/ 0 w 1844"/>
                  <a:gd name="T3" fmla="*/ 172 h 429"/>
                  <a:gd name="T4" fmla="*/ 376 w 1844"/>
                  <a:gd name="T5" fmla="*/ 0 h 429"/>
                  <a:gd name="T6" fmla="*/ 1844 w 1844"/>
                  <a:gd name="T7" fmla="*/ 243 h 429"/>
                  <a:gd name="T8" fmla="*/ 1439 w 1844"/>
                  <a:gd name="T9" fmla="*/ 42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4" h="429">
                    <a:moveTo>
                      <a:pt x="1439" y="429"/>
                    </a:moveTo>
                    <a:lnTo>
                      <a:pt x="0" y="172"/>
                    </a:lnTo>
                    <a:lnTo>
                      <a:pt x="376" y="0"/>
                    </a:lnTo>
                    <a:lnTo>
                      <a:pt x="1844" y="243"/>
                    </a:lnTo>
                    <a:lnTo>
                      <a:pt x="1439" y="42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7850690" y="850555"/>
                <a:ext cx="2325688" cy="1073150"/>
              </a:xfrm>
              <a:custGeom>
                <a:avLst/>
                <a:gdLst>
                  <a:gd name="T0" fmla="*/ 1465 w 1465"/>
                  <a:gd name="T1" fmla="*/ 676 h 676"/>
                  <a:gd name="T2" fmla="*/ 0 w 1465"/>
                  <a:gd name="T3" fmla="*/ 434 h 676"/>
                  <a:gd name="T4" fmla="*/ 0 w 1465"/>
                  <a:gd name="T5" fmla="*/ 0 h 676"/>
                  <a:gd name="T6" fmla="*/ 1460 w 1465"/>
                  <a:gd name="T7" fmla="*/ 234 h 676"/>
                  <a:gd name="T8" fmla="*/ 1465 w 1465"/>
                  <a:gd name="T9" fmla="*/ 676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5" h="676">
                    <a:moveTo>
                      <a:pt x="1465" y="676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60" y="234"/>
                    </a:lnTo>
                    <a:lnTo>
                      <a:pt x="1465" y="67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7846095" y="577575"/>
                <a:ext cx="2960688" cy="647700"/>
              </a:xfrm>
              <a:custGeom>
                <a:avLst/>
                <a:gdLst>
                  <a:gd name="T0" fmla="*/ 1460 w 1865"/>
                  <a:gd name="T1" fmla="*/ 408 h 408"/>
                  <a:gd name="T2" fmla="*/ 0 w 1865"/>
                  <a:gd name="T3" fmla="*/ 172 h 408"/>
                  <a:gd name="T4" fmla="*/ 375 w 1865"/>
                  <a:gd name="T5" fmla="*/ 0 h 408"/>
                  <a:gd name="T6" fmla="*/ 1865 w 1865"/>
                  <a:gd name="T7" fmla="*/ 222 h 408"/>
                  <a:gd name="T8" fmla="*/ 1460 w 1865"/>
                  <a:gd name="T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5" h="408">
                    <a:moveTo>
                      <a:pt x="1460" y="408"/>
                    </a:moveTo>
                    <a:lnTo>
                      <a:pt x="0" y="172"/>
                    </a:lnTo>
                    <a:lnTo>
                      <a:pt x="375" y="0"/>
                    </a:lnTo>
                    <a:lnTo>
                      <a:pt x="1865" y="222"/>
                    </a:lnTo>
                    <a:lnTo>
                      <a:pt x="1460" y="40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503559" y="1373711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23212" y="1991176"/>
            <a:ext cx="3428999" cy="844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23212" y="1503739"/>
            <a:ext cx="321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4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Staged Diagram for PowerPoint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93812" y="1447800"/>
            <a:ext cx="4641905" cy="4606004"/>
            <a:chOff x="1452507" y="959979"/>
            <a:chExt cx="5333083" cy="5291836"/>
          </a:xfrm>
        </p:grpSpPr>
        <p:sp>
          <p:nvSpPr>
            <p:cNvPr id="26" name="Freeform 25"/>
            <p:cNvSpPr/>
            <p:nvPr/>
          </p:nvSpPr>
          <p:spPr>
            <a:xfrm>
              <a:off x="3579812" y="1304790"/>
              <a:ext cx="3205778" cy="4947025"/>
            </a:xfrm>
            <a:custGeom>
              <a:avLst/>
              <a:gdLst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205778 w 3504290"/>
                <a:gd name="connsiteY0" fmla="*/ 299581 h 5226583"/>
                <a:gd name="connsiteX1" fmla="*/ 3248809 w 3504290"/>
                <a:gd name="connsiteY1" fmla="*/ 4269153 h 5226583"/>
                <a:gd name="connsiteX2" fmla="*/ 107576 w 3504290"/>
                <a:gd name="connsiteY2" fmla="*/ 5226583 h 5226583"/>
                <a:gd name="connsiteX3" fmla="*/ 0 w 3504290"/>
                <a:gd name="connsiteY3" fmla="*/ 4602640 h 5226583"/>
                <a:gd name="connsiteX4" fmla="*/ 258183 w 3504290"/>
                <a:gd name="connsiteY4" fmla="*/ 3666724 h 5226583"/>
                <a:gd name="connsiteX5" fmla="*/ 2291378 w 3504290"/>
                <a:gd name="connsiteY5" fmla="*/ 654583 h 5226583"/>
                <a:gd name="connsiteX6" fmla="*/ 3205778 w 3504290"/>
                <a:gd name="connsiteY6" fmla="*/ 299581 h 5226583"/>
                <a:gd name="connsiteX0" fmla="*/ 3205778 w 3504290"/>
                <a:gd name="connsiteY0" fmla="*/ 299581 h 5226583"/>
                <a:gd name="connsiteX1" fmla="*/ 3248809 w 3504290"/>
                <a:gd name="connsiteY1" fmla="*/ 4269153 h 5226583"/>
                <a:gd name="connsiteX2" fmla="*/ 107576 w 3504290"/>
                <a:gd name="connsiteY2" fmla="*/ 5226583 h 5226583"/>
                <a:gd name="connsiteX3" fmla="*/ 0 w 3504290"/>
                <a:gd name="connsiteY3" fmla="*/ 4602640 h 5226583"/>
                <a:gd name="connsiteX4" fmla="*/ 258183 w 3504290"/>
                <a:gd name="connsiteY4" fmla="*/ 3666724 h 5226583"/>
                <a:gd name="connsiteX5" fmla="*/ 2291378 w 3504290"/>
                <a:gd name="connsiteY5" fmla="*/ 654583 h 5226583"/>
                <a:gd name="connsiteX6" fmla="*/ 3205778 w 3504290"/>
                <a:gd name="connsiteY6" fmla="*/ 299581 h 5226583"/>
                <a:gd name="connsiteX0" fmla="*/ 3205778 w 3248809"/>
                <a:gd name="connsiteY0" fmla="*/ 299581 h 5226583"/>
                <a:gd name="connsiteX1" fmla="*/ 3248809 w 3248809"/>
                <a:gd name="connsiteY1" fmla="*/ 4269153 h 5226583"/>
                <a:gd name="connsiteX2" fmla="*/ 107576 w 3248809"/>
                <a:gd name="connsiteY2" fmla="*/ 5226583 h 5226583"/>
                <a:gd name="connsiteX3" fmla="*/ 0 w 3248809"/>
                <a:gd name="connsiteY3" fmla="*/ 4602640 h 5226583"/>
                <a:gd name="connsiteX4" fmla="*/ 258183 w 3248809"/>
                <a:gd name="connsiteY4" fmla="*/ 3666724 h 5226583"/>
                <a:gd name="connsiteX5" fmla="*/ 2291378 w 3248809"/>
                <a:gd name="connsiteY5" fmla="*/ 654583 h 5226583"/>
                <a:gd name="connsiteX6" fmla="*/ 3205778 w 3248809"/>
                <a:gd name="connsiteY6" fmla="*/ 299581 h 5226583"/>
                <a:gd name="connsiteX0" fmla="*/ 3205778 w 3248809"/>
                <a:gd name="connsiteY0" fmla="*/ 0 h 4927002"/>
                <a:gd name="connsiteX1" fmla="*/ 3248809 w 3248809"/>
                <a:gd name="connsiteY1" fmla="*/ 3969572 h 4927002"/>
                <a:gd name="connsiteX2" fmla="*/ 107576 w 3248809"/>
                <a:gd name="connsiteY2" fmla="*/ 4927002 h 4927002"/>
                <a:gd name="connsiteX3" fmla="*/ 0 w 3248809"/>
                <a:gd name="connsiteY3" fmla="*/ 4303059 h 4927002"/>
                <a:gd name="connsiteX4" fmla="*/ 258183 w 3248809"/>
                <a:gd name="connsiteY4" fmla="*/ 3367143 h 4927002"/>
                <a:gd name="connsiteX5" fmla="*/ 2291378 w 3248809"/>
                <a:gd name="connsiteY5" fmla="*/ 355002 h 4927002"/>
                <a:gd name="connsiteX6" fmla="*/ 3205778 w 3248809"/>
                <a:gd name="connsiteY6" fmla="*/ 0 h 4927002"/>
                <a:gd name="connsiteX0" fmla="*/ 3356810 w 3421816"/>
                <a:gd name="connsiteY0" fmla="*/ 172966 h 5126574"/>
                <a:gd name="connsiteX1" fmla="*/ 3346053 w 3421816"/>
                <a:gd name="connsiteY1" fmla="*/ 3540110 h 5126574"/>
                <a:gd name="connsiteX2" fmla="*/ 258608 w 3421816"/>
                <a:gd name="connsiteY2" fmla="*/ 5099968 h 5126574"/>
                <a:gd name="connsiteX3" fmla="*/ 151032 w 3421816"/>
                <a:gd name="connsiteY3" fmla="*/ 4476025 h 5126574"/>
                <a:gd name="connsiteX4" fmla="*/ 409215 w 3421816"/>
                <a:gd name="connsiteY4" fmla="*/ 3540109 h 5126574"/>
                <a:gd name="connsiteX5" fmla="*/ 2442410 w 3421816"/>
                <a:gd name="connsiteY5" fmla="*/ 527968 h 5126574"/>
                <a:gd name="connsiteX6" fmla="*/ 3356810 w 3421816"/>
                <a:gd name="connsiteY6" fmla="*/ 172966 h 5126574"/>
                <a:gd name="connsiteX0" fmla="*/ 3356810 w 3421816"/>
                <a:gd name="connsiteY0" fmla="*/ 172966 h 5126574"/>
                <a:gd name="connsiteX1" fmla="*/ 3346053 w 3421816"/>
                <a:gd name="connsiteY1" fmla="*/ 3540110 h 5126574"/>
                <a:gd name="connsiteX2" fmla="*/ 258608 w 3421816"/>
                <a:gd name="connsiteY2" fmla="*/ 5099968 h 5126574"/>
                <a:gd name="connsiteX3" fmla="*/ 151032 w 3421816"/>
                <a:gd name="connsiteY3" fmla="*/ 4476025 h 5126574"/>
                <a:gd name="connsiteX4" fmla="*/ 409215 w 3421816"/>
                <a:gd name="connsiteY4" fmla="*/ 3540109 h 5126574"/>
                <a:gd name="connsiteX5" fmla="*/ 2442410 w 3421816"/>
                <a:gd name="connsiteY5" fmla="*/ 527968 h 5126574"/>
                <a:gd name="connsiteX6" fmla="*/ 3356810 w 3421816"/>
                <a:gd name="connsiteY6" fmla="*/ 172966 h 5126574"/>
                <a:gd name="connsiteX0" fmla="*/ 3356810 w 3356810"/>
                <a:gd name="connsiteY0" fmla="*/ 172966 h 5126574"/>
                <a:gd name="connsiteX1" fmla="*/ 3346053 w 3356810"/>
                <a:gd name="connsiteY1" fmla="*/ 3540110 h 5126574"/>
                <a:gd name="connsiteX2" fmla="*/ 258608 w 3356810"/>
                <a:gd name="connsiteY2" fmla="*/ 5099968 h 5126574"/>
                <a:gd name="connsiteX3" fmla="*/ 151032 w 3356810"/>
                <a:gd name="connsiteY3" fmla="*/ 4476025 h 5126574"/>
                <a:gd name="connsiteX4" fmla="*/ 409215 w 3356810"/>
                <a:gd name="connsiteY4" fmla="*/ 3540109 h 5126574"/>
                <a:gd name="connsiteX5" fmla="*/ 2442410 w 3356810"/>
                <a:gd name="connsiteY5" fmla="*/ 527968 h 5126574"/>
                <a:gd name="connsiteX6" fmla="*/ 3356810 w 3356810"/>
                <a:gd name="connsiteY6" fmla="*/ 172966 h 5126574"/>
                <a:gd name="connsiteX0" fmla="*/ 3356810 w 3356810"/>
                <a:gd name="connsiteY0" fmla="*/ 0 h 4953608"/>
                <a:gd name="connsiteX1" fmla="*/ 3346053 w 3356810"/>
                <a:gd name="connsiteY1" fmla="*/ 3367144 h 4953608"/>
                <a:gd name="connsiteX2" fmla="*/ 258608 w 3356810"/>
                <a:gd name="connsiteY2" fmla="*/ 4927002 h 4953608"/>
                <a:gd name="connsiteX3" fmla="*/ 151032 w 3356810"/>
                <a:gd name="connsiteY3" fmla="*/ 4303059 h 4953608"/>
                <a:gd name="connsiteX4" fmla="*/ 409215 w 3356810"/>
                <a:gd name="connsiteY4" fmla="*/ 3367143 h 4953608"/>
                <a:gd name="connsiteX5" fmla="*/ 2442410 w 3356810"/>
                <a:gd name="connsiteY5" fmla="*/ 355002 h 4953608"/>
                <a:gd name="connsiteX6" fmla="*/ 3356810 w 3356810"/>
                <a:gd name="connsiteY6" fmla="*/ 0 h 4953608"/>
                <a:gd name="connsiteX0" fmla="*/ 3414211 w 3639163"/>
                <a:gd name="connsiteY0" fmla="*/ 0 h 4974945"/>
                <a:gd name="connsiteX1" fmla="*/ 3403454 w 3639163"/>
                <a:gd name="connsiteY1" fmla="*/ 3367144 h 4974945"/>
                <a:gd name="connsiteX2" fmla="*/ 259276 w 3639163"/>
                <a:gd name="connsiteY2" fmla="*/ 4947025 h 4974945"/>
                <a:gd name="connsiteX3" fmla="*/ 208433 w 3639163"/>
                <a:gd name="connsiteY3" fmla="*/ 4303059 h 4974945"/>
                <a:gd name="connsiteX4" fmla="*/ 466616 w 3639163"/>
                <a:gd name="connsiteY4" fmla="*/ 3367143 h 4974945"/>
                <a:gd name="connsiteX5" fmla="*/ 2499811 w 3639163"/>
                <a:gd name="connsiteY5" fmla="*/ 355002 h 4974945"/>
                <a:gd name="connsiteX6" fmla="*/ 3414211 w 3639163"/>
                <a:gd name="connsiteY6" fmla="*/ 0 h 4974945"/>
                <a:gd name="connsiteX0" fmla="*/ 3414211 w 3639163"/>
                <a:gd name="connsiteY0" fmla="*/ 0 h 4974945"/>
                <a:gd name="connsiteX1" fmla="*/ 3403454 w 3639163"/>
                <a:gd name="connsiteY1" fmla="*/ 3367144 h 4974945"/>
                <a:gd name="connsiteX2" fmla="*/ 259276 w 3639163"/>
                <a:gd name="connsiteY2" fmla="*/ 4947025 h 4974945"/>
                <a:gd name="connsiteX3" fmla="*/ 208433 w 3639163"/>
                <a:gd name="connsiteY3" fmla="*/ 4303059 h 4974945"/>
                <a:gd name="connsiteX4" fmla="*/ 466616 w 3639163"/>
                <a:gd name="connsiteY4" fmla="*/ 3367143 h 4974945"/>
                <a:gd name="connsiteX5" fmla="*/ 2499811 w 3639163"/>
                <a:gd name="connsiteY5" fmla="*/ 355002 h 4974945"/>
                <a:gd name="connsiteX6" fmla="*/ 3414211 w 3639163"/>
                <a:gd name="connsiteY6" fmla="*/ 0 h 4974945"/>
                <a:gd name="connsiteX0" fmla="*/ 3414211 w 3414211"/>
                <a:gd name="connsiteY0" fmla="*/ 0 h 4974945"/>
                <a:gd name="connsiteX1" fmla="*/ 3403454 w 3414211"/>
                <a:gd name="connsiteY1" fmla="*/ 3367144 h 4974945"/>
                <a:gd name="connsiteX2" fmla="*/ 259276 w 3414211"/>
                <a:gd name="connsiteY2" fmla="*/ 4947025 h 4974945"/>
                <a:gd name="connsiteX3" fmla="*/ 208433 w 3414211"/>
                <a:gd name="connsiteY3" fmla="*/ 4303059 h 4974945"/>
                <a:gd name="connsiteX4" fmla="*/ 466616 w 3414211"/>
                <a:gd name="connsiteY4" fmla="*/ 3367143 h 4974945"/>
                <a:gd name="connsiteX5" fmla="*/ 2499811 w 3414211"/>
                <a:gd name="connsiteY5" fmla="*/ 355002 h 4974945"/>
                <a:gd name="connsiteX6" fmla="*/ 3414211 w 3414211"/>
                <a:gd name="connsiteY6" fmla="*/ 0 h 4974945"/>
                <a:gd name="connsiteX0" fmla="*/ 3205778 w 3205778"/>
                <a:gd name="connsiteY0" fmla="*/ 0 h 4947025"/>
                <a:gd name="connsiteX1" fmla="*/ 3195021 w 3205778"/>
                <a:gd name="connsiteY1" fmla="*/ 3367144 h 4947025"/>
                <a:gd name="connsiteX2" fmla="*/ 50843 w 3205778"/>
                <a:gd name="connsiteY2" fmla="*/ 4947025 h 4947025"/>
                <a:gd name="connsiteX3" fmla="*/ 0 w 3205778"/>
                <a:gd name="connsiteY3" fmla="*/ 4303059 h 4947025"/>
                <a:gd name="connsiteX4" fmla="*/ 258183 w 3205778"/>
                <a:gd name="connsiteY4" fmla="*/ 3367143 h 4947025"/>
                <a:gd name="connsiteX5" fmla="*/ 2291378 w 3205778"/>
                <a:gd name="connsiteY5" fmla="*/ 355002 h 4947025"/>
                <a:gd name="connsiteX6" fmla="*/ 3205778 w 3205778"/>
                <a:gd name="connsiteY6" fmla="*/ 0 h 494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5778" h="4947025">
                  <a:moveTo>
                    <a:pt x="3205778" y="0"/>
                  </a:moveTo>
                  <a:cubicBezTo>
                    <a:pt x="3202192" y="1122381"/>
                    <a:pt x="3198607" y="2244763"/>
                    <a:pt x="3195021" y="3367144"/>
                  </a:cubicBezTo>
                  <a:lnTo>
                    <a:pt x="50843" y="4947025"/>
                  </a:lnTo>
                  <a:lnTo>
                    <a:pt x="0" y="4303059"/>
                  </a:lnTo>
                  <a:cubicBezTo>
                    <a:pt x="34557" y="4039745"/>
                    <a:pt x="172122" y="3679115"/>
                    <a:pt x="258183" y="3367143"/>
                  </a:cubicBezTo>
                  <a:lnTo>
                    <a:pt x="2291378" y="355002"/>
                  </a:lnTo>
                  <a:lnTo>
                    <a:pt x="320577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452507" y="959979"/>
              <a:ext cx="5333083" cy="5288852"/>
              <a:chOff x="5473700" y="577575"/>
              <a:chExt cx="5333083" cy="5288852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5473700" y="4671039"/>
                <a:ext cx="2181225" cy="1195388"/>
              </a:xfrm>
              <a:custGeom>
                <a:avLst/>
                <a:gdLst>
                  <a:gd name="T0" fmla="*/ 1374 w 1374"/>
                  <a:gd name="T1" fmla="*/ 753 h 753"/>
                  <a:gd name="T2" fmla="*/ 0 w 1374"/>
                  <a:gd name="T3" fmla="*/ 434 h 753"/>
                  <a:gd name="T4" fmla="*/ 0 w 1374"/>
                  <a:gd name="T5" fmla="*/ 0 h 753"/>
                  <a:gd name="T6" fmla="*/ 1374 w 1374"/>
                  <a:gd name="T7" fmla="*/ 319 h 753"/>
                  <a:gd name="T8" fmla="*/ 1374 w 1374"/>
                  <a:gd name="T9" fmla="*/ 753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4" h="753">
                    <a:moveTo>
                      <a:pt x="1374" y="753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374" y="319"/>
                    </a:lnTo>
                    <a:lnTo>
                      <a:pt x="1374" y="753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5473700" y="4396637"/>
                <a:ext cx="2822575" cy="782638"/>
              </a:xfrm>
              <a:custGeom>
                <a:avLst/>
                <a:gdLst>
                  <a:gd name="T0" fmla="*/ 1374 w 1778"/>
                  <a:gd name="T1" fmla="*/ 493 h 493"/>
                  <a:gd name="T2" fmla="*/ 0 w 1778"/>
                  <a:gd name="T3" fmla="*/ 174 h 493"/>
                  <a:gd name="T4" fmla="*/ 377 w 1778"/>
                  <a:gd name="T5" fmla="*/ 0 h 493"/>
                  <a:gd name="T6" fmla="*/ 1778 w 1778"/>
                  <a:gd name="T7" fmla="*/ 307 h 493"/>
                  <a:gd name="T8" fmla="*/ 1374 w 1778"/>
                  <a:gd name="T9" fmla="*/ 49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8" h="493">
                    <a:moveTo>
                      <a:pt x="1374" y="493"/>
                    </a:moveTo>
                    <a:lnTo>
                      <a:pt x="0" y="174"/>
                    </a:lnTo>
                    <a:lnTo>
                      <a:pt x="377" y="0"/>
                    </a:lnTo>
                    <a:lnTo>
                      <a:pt x="1778" y="307"/>
                    </a:lnTo>
                    <a:lnTo>
                      <a:pt x="1374" y="49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6072187" y="3719694"/>
                <a:ext cx="2224088" cy="1176338"/>
              </a:xfrm>
              <a:custGeom>
                <a:avLst/>
                <a:gdLst>
                  <a:gd name="T0" fmla="*/ 1401 w 1401"/>
                  <a:gd name="T1" fmla="*/ 741 h 741"/>
                  <a:gd name="T2" fmla="*/ 0 w 1401"/>
                  <a:gd name="T3" fmla="*/ 434 h 741"/>
                  <a:gd name="T4" fmla="*/ 0 w 1401"/>
                  <a:gd name="T5" fmla="*/ 0 h 741"/>
                  <a:gd name="T6" fmla="*/ 1397 w 1401"/>
                  <a:gd name="T7" fmla="*/ 301 h 741"/>
                  <a:gd name="T8" fmla="*/ 1401 w 1401"/>
                  <a:gd name="T9" fmla="*/ 74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1" h="741">
                    <a:moveTo>
                      <a:pt x="1401" y="741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397" y="301"/>
                    </a:lnTo>
                    <a:lnTo>
                      <a:pt x="1401" y="74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6072187" y="3446644"/>
                <a:ext cx="2859088" cy="750888"/>
              </a:xfrm>
              <a:custGeom>
                <a:avLst/>
                <a:gdLst>
                  <a:gd name="T0" fmla="*/ 1397 w 1801"/>
                  <a:gd name="T1" fmla="*/ 473 h 473"/>
                  <a:gd name="T2" fmla="*/ 0 w 1801"/>
                  <a:gd name="T3" fmla="*/ 172 h 473"/>
                  <a:gd name="T4" fmla="*/ 377 w 1801"/>
                  <a:gd name="T5" fmla="*/ 0 h 473"/>
                  <a:gd name="T6" fmla="*/ 1801 w 1801"/>
                  <a:gd name="T7" fmla="*/ 287 h 473"/>
                  <a:gd name="T8" fmla="*/ 1397 w 1801"/>
                  <a:gd name="T9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1" h="473">
                    <a:moveTo>
                      <a:pt x="1397" y="473"/>
                    </a:moveTo>
                    <a:lnTo>
                      <a:pt x="0" y="172"/>
                    </a:lnTo>
                    <a:lnTo>
                      <a:pt x="377" y="0"/>
                    </a:lnTo>
                    <a:lnTo>
                      <a:pt x="1801" y="287"/>
                    </a:lnTo>
                    <a:lnTo>
                      <a:pt x="1397" y="4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6658561" y="2769854"/>
                <a:ext cx="2254250" cy="1139825"/>
              </a:xfrm>
              <a:custGeom>
                <a:avLst/>
                <a:gdLst>
                  <a:gd name="T0" fmla="*/ 1420 w 1420"/>
                  <a:gd name="T1" fmla="*/ 718 h 718"/>
                  <a:gd name="T2" fmla="*/ 0 w 1420"/>
                  <a:gd name="T3" fmla="*/ 434 h 718"/>
                  <a:gd name="T4" fmla="*/ 0 w 1420"/>
                  <a:gd name="T5" fmla="*/ 0 h 718"/>
                  <a:gd name="T6" fmla="*/ 1416 w 1420"/>
                  <a:gd name="T7" fmla="*/ 277 h 718"/>
                  <a:gd name="T8" fmla="*/ 1420 w 1420"/>
                  <a:gd name="T9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0" h="718">
                    <a:moveTo>
                      <a:pt x="1420" y="718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16" y="277"/>
                    </a:lnTo>
                    <a:lnTo>
                      <a:pt x="1420" y="71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6658645" y="2498308"/>
                <a:ext cx="2889250" cy="715963"/>
              </a:xfrm>
              <a:custGeom>
                <a:avLst/>
                <a:gdLst>
                  <a:gd name="T0" fmla="*/ 1416 w 1820"/>
                  <a:gd name="T1" fmla="*/ 451 h 451"/>
                  <a:gd name="T2" fmla="*/ 0 w 1820"/>
                  <a:gd name="T3" fmla="*/ 174 h 451"/>
                  <a:gd name="T4" fmla="*/ 375 w 1820"/>
                  <a:gd name="T5" fmla="*/ 0 h 451"/>
                  <a:gd name="T6" fmla="*/ 1820 w 1820"/>
                  <a:gd name="T7" fmla="*/ 265 h 451"/>
                  <a:gd name="T8" fmla="*/ 1416 w 1820"/>
                  <a:gd name="T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0" h="451">
                    <a:moveTo>
                      <a:pt x="1416" y="451"/>
                    </a:moveTo>
                    <a:lnTo>
                      <a:pt x="0" y="174"/>
                    </a:lnTo>
                    <a:lnTo>
                      <a:pt x="375" y="0"/>
                    </a:lnTo>
                    <a:lnTo>
                      <a:pt x="1820" y="265"/>
                    </a:lnTo>
                    <a:lnTo>
                      <a:pt x="1416" y="4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7253790" y="1810923"/>
                <a:ext cx="2292350" cy="1106488"/>
              </a:xfrm>
              <a:custGeom>
                <a:avLst/>
                <a:gdLst>
                  <a:gd name="T0" fmla="*/ 1444 w 1444"/>
                  <a:gd name="T1" fmla="*/ 697 h 697"/>
                  <a:gd name="T2" fmla="*/ 0 w 1444"/>
                  <a:gd name="T3" fmla="*/ 434 h 697"/>
                  <a:gd name="T4" fmla="*/ 0 w 1444"/>
                  <a:gd name="T5" fmla="*/ 0 h 697"/>
                  <a:gd name="T6" fmla="*/ 1439 w 1444"/>
                  <a:gd name="T7" fmla="*/ 255 h 697"/>
                  <a:gd name="T8" fmla="*/ 1444 w 1444"/>
                  <a:gd name="T9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697">
                    <a:moveTo>
                      <a:pt x="1444" y="697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39" y="255"/>
                    </a:lnTo>
                    <a:lnTo>
                      <a:pt x="1444" y="69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7253790" y="1539696"/>
                <a:ext cx="2927350" cy="681038"/>
              </a:xfrm>
              <a:custGeom>
                <a:avLst/>
                <a:gdLst>
                  <a:gd name="T0" fmla="*/ 1439 w 1844"/>
                  <a:gd name="T1" fmla="*/ 429 h 429"/>
                  <a:gd name="T2" fmla="*/ 0 w 1844"/>
                  <a:gd name="T3" fmla="*/ 172 h 429"/>
                  <a:gd name="T4" fmla="*/ 376 w 1844"/>
                  <a:gd name="T5" fmla="*/ 0 h 429"/>
                  <a:gd name="T6" fmla="*/ 1844 w 1844"/>
                  <a:gd name="T7" fmla="*/ 243 h 429"/>
                  <a:gd name="T8" fmla="*/ 1439 w 1844"/>
                  <a:gd name="T9" fmla="*/ 42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4" h="429">
                    <a:moveTo>
                      <a:pt x="1439" y="429"/>
                    </a:moveTo>
                    <a:lnTo>
                      <a:pt x="0" y="172"/>
                    </a:lnTo>
                    <a:lnTo>
                      <a:pt x="376" y="0"/>
                    </a:lnTo>
                    <a:lnTo>
                      <a:pt x="1844" y="243"/>
                    </a:lnTo>
                    <a:lnTo>
                      <a:pt x="1439" y="42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7850690" y="850555"/>
                <a:ext cx="2325688" cy="1073150"/>
              </a:xfrm>
              <a:custGeom>
                <a:avLst/>
                <a:gdLst>
                  <a:gd name="T0" fmla="*/ 1465 w 1465"/>
                  <a:gd name="T1" fmla="*/ 676 h 676"/>
                  <a:gd name="T2" fmla="*/ 0 w 1465"/>
                  <a:gd name="T3" fmla="*/ 434 h 676"/>
                  <a:gd name="T4" fmla="*/ 0 w 1465"/>
                  <a:gd name="T5" fmla="*/ 0 h 676"/>
                  <a:gd name="T6" fmla="*/ 1460 w 1465"/>
                  <a:gd name="T7" fmla="*/ 234 h 676"/>
                  <a:gd name="T8" fmla="*/ 1465 w 1465"/>
                  <a:gd name="T9" fmla="*/ 676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5" h="676">
                    <a:moveTo>
                      <a:pt x="1465" y="676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60" y="234"/>
                    </a:lnTo>
                    <a:lnTo>
                      <a:pt x="1465" y="67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7846095" y="577575"/>
                <a:ext cx="2960688" cy="647700"/>
              </a:xfrm>
              <a:custGeom>
                <a:avLst/>
                <a:gdLst>
                  <a:gd name="T0" fmla="*/ 1460 w 1865"/>
                  <a:gd name="T1" fmla="*/ 408 h 408"/>
                  <a:gd name="T2" fmla="*/ 0 w 1865"/>
                  <a:gd name="T3" fmla="*/ 172 h 408"/>
                  <a:gd name="T4" fmla="*/ 375 w 1865"/>
                  <a:gd name="T5" fmla="*/ 0 h 408"/>
                  <a:gd name="T6" fmla="*/ 1865 w 1865"/>
                  <a:gd name="T7" fmla="*/ 222 h 408"/>
                  <a:gd name="T8" fmla="*/ 1460 w 1865"/>
                  <a:gd name="T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5" h="408">
                    <a:moveTo>
                      <a:pt x="1460" y="408"/>
                    </a:moveTo>
                    <a:lnTo>
                      <a:pt x="0" y="172"/>
                    </a:lnTo>
                    <a:lnTo>
                      <a:pt x="375" y="0"/>
                    </a:lnTo>
                    <a:lnTo>
                      <a:pt x="1865" y="222"/>
                    </a:lnTo>
                    <a:lnTo>
                      <a:pt x="1460" y="40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503559" y="1373711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23212" y="1991176"/>
            <a:ext cx="3428999" cy="844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23212" y="1503739"/>
            <a:ext cx="321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9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Staged Diagram for PowerPoint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93812" y="1447800"/>
            <a:ext cx="4641905" cy="4606004"/>
            <a:chOff x="1452507" y="959979"/>
            <a:chExt cx="5333083" cy="5291836"/>
          </a:xfrm>
        </p:grpSpPr>
        <p:sp>
          <p:nvSpPr>
            <p:cNvPr id="26" name="Freeform 25"/>
            <p:cNvSpPr/>
            <p:nvPr/>
          </p:nvSpPr>
          <p:spPr>
            <a:xfrm>
              <a:off x="3579812" y="1304790"/>
              <a:ext cx="3205778" cy="4947025"/>
            </a:xfrm>
            <a:custGeom>
              <a:avLst/>
              <a:gdLst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205778 w 3504290"/>
                <a:gd name="connsiteY0" fmla="*/ 299581 h 5226583"/>
                <a:gd name="connsiteX1" fmla="*/ 3248809 w 3504290"/>
                <a:gd name="connsiteY1" fmla="*/ 4269153 h 5226583"/>
                <a:gd name="connsiteX2" fmla="*/ 107576 w 3504290"/>
                <a:gd name="connsiteY2" fmla="*/ 5226583 h 5226583"/>
                <a:gd name="connsiteX3" fmla="*/ 0 w 3504290"/>
                <a:gd name="connsiteY3" fmla="*/ 4602640 h 5226583"/>
                <a:gd name="connsiteX4" fmla="*/ 258183 w 3504290"/>
                <a:gd name="connsiteY4" fmla="*/ 3666724 h 5226583"/>
                <a:gd name="connsiteX5" fmla="*/ 2291378 w 3504290"/>
                <a:gd name="connsiteY5" fmla="*/ 654583 h 5226583"/>
                <a:gd name="connsiteX6" fmla="*/ 3205778 w 3504290"/>
                <a:gd name="connsiteY6" fmla="*/ 299581 h 5226583"/>
                <a:gd name="connsiteX0" fmla="*/ 3205778 w 3504290"/>
                <a:gd name="connsiteY0" fmla="*/ 299581 h 5226583"/>
                <a:gd name="connsiteX1" fmla="*/ 3248809 w 3504290"/>
                <a:gd name="connsiteY1" fmla="*/ 4269153 h 5226583"/>
                <a:gd name="connsiteX2" fmla="*/ 107576 w 3504290"/>
                <a:gd name="connsiteY2" fmla="*/ 5226583 h 5226583"/>
                <a:gd name="connsiteX3" fmla="*/ 0 w 3504290"/>
                <a:gd name="connsiteY3" fmla="*/ 4602640 h 5226583"/>
                <a:gd name="connsiteX4" fmla="*/ 258183 w 3504290"/>
                <a:gd name="connsiteY4" fmla="*/ 3666724 h 5226583"/>
                <a:gd name="connsiteX5" fmla="*/ 2291378 w 3504290"/>
                <a:gd name="connsiteY5" fmla="*/ 654583 h 5226583"/>
                <a:gd name="connsiteX6" fmla="*/ 3205778 w 3504290"/>
                <a:gd name="connsiteY6" fmla="*/ 299581 h 5226583"/>
                <a:gd name="connsiteX0" fmla="*/ 3205778 w 3248809"/>
                <a:gd name="connsiteY0" fmla="*/ 299581 h 5226583"/>
                <a:gd name="connsiteX1" fmla="*/ 3248809 w 3248809"/>
                <a:gd name="connsiteY1" fmla="*/ 4269153 h 5226583"/>
                <a:gd name="connsiteX2" fmla="*/ 107576 w 3248809"/>
                <a:gd name="connsiteY2" fmla="*/ 5226583 h 5226583"/>
                <a:gd name="connsiteX3" fmla="*/ 0 w 3248809"/>
                <a:gd name="connsiteY3" fmla="*/ 4602640 h 5226583"/>
                <a:gd name="connsiteX4" fmla="*/ 258183 w 3248809"/>
                <a:gd name="connsiteY4" fmla="*/ 3666724 h 5226583"/>
                <a:gd name="connsiteX5" fmla="*/ 2291378 w 3248809"/>
                <a:gd name="connsiteY5" fmla="*/ 654583 h 5226583"/>
                <a:gd name="connsiteX6" fmla="*/ 3205778 w 3248809"/>
                <a:gd name="connsiteY6" fmla="*/ 299581 h 5226583"/>
                <a:gd name="connsiteX0" fmla="*/ 3205778 w 3248809"/>
                <a:gd name="connsiteY0" fmla="*/ 0 h 4927002"/>
                <a:gd name="connsiteX1" fmla="*/ 3248809 w 3248809"/>
                <a:gd name="connsiteY1" fmla="*/ 3969572 h 4927002"/>
                <a:gd name="connsiteX2" fmla="*/ 107576 w 3248809"/>
                <a:gd name="connsiteY2" fmla="*/ 4927002 h 4927002"/>
                <a:gd name="connsiteX3" fmla="*/ 0 w 3248809"/>
                <a:gd name="connsiteY3" fmla="*/ 4303059 h 4927002"/>
                <a:gd name="connsiteX4" fmla="*/ 258183 w 3248809"/>
                <a:gd name="connsiteY4" fmla="*/ 3367143 h 4927002"/>
                <a:gd name="connsiteX5" fmla="*/ 2291378 w 3248809"/>
                <a:gd name="connsiteY5" fmla="*/ 355002 h 4927002"/>
                <a:gd name="connsiteX6" fmla="*/ 3205778 w 3248809"/>
                <a:gd name="connsiteY6" fmla="*/ 0 h 4927002"/>
                <a:gd name="connsiteX0" fmla="*/ 3356810 w 3421816"/>
                <a:gd name="connsiteY0" fmla="*/ 172966 h 5126574"/>
                <a:gd name="connsiteX1" fmla="*/ 3346053 w 3421816"/>
                <a:gd name="connsiteY1" fmla="*/ 3540110 h 5126574"/>
                <a:gd name="connsiteX2" fmla="*/ 258608 w 3421816"/>
                <a:gd name="connsiteY2" fmla="*/ 5099968 h 5126574"/>
                <a:gd name="connsiteX3" fmla="*/ 151032 w 3421816"/>
                <a:gd name="connsiteY3" fmla="*/ 4476025 h 5126574"/>
                <a:gd name="connsiteX4" fmla="*/ 409215 w 3421816"/>
                <a:gd name="connsiteY4" fmla="*/ 3540109 h 5126574"/>
                <a:gd name="connsiteX5" fmla="*/ 2442410 w 3421816"/>
                <a:gd name="connsiteY5" fmla="*/ 527968 h 5126574"/>
                <a:gd name="connsiteX6" fmla="*/ 3356810 w 3421816"/>
                <a:gd name="connsiteY6" fmla="*/ 172966 h 5126574"/>
                <a:gd name="connsiteX0" fmla="*/ 3356810 w 3421816"/>
                <a:gd name="connsiteY0" fmla="*/ 172966 h 5126574"/>
                <a:gd name="connsiteX1" fmla="*/ 3346053 w 3421816"/>
                <a:gd name="connsiteY1" fmla="*/ 3540110 h 5126574"/>
                <a:gd name="connsiteX2" fmla="*/ 258608 w 3421816"/>
                <a:gd name="connsiteY2" fmla="*/ 5099968 h 5126574"/>
                <a:gd name="connsiteX3" fmla="*/ 151032 w 3421816"/>
                <a:gd name="connsiteY3" fmla="*/ 4476025 h 5126574"/>
                <a:gd name="connsiteX4" fmla="*/ 409215 w 3421816"/>
                <a:gd name="connsiteY4" fmla="*/ 3540109 h 5126574"/>
                <a:gd name="connsiteX5" fmla="*/ 2442410 w 3421816"/>
                <a:gd name="connsiteY5" fmla="*/ 527968 h 5126574"/>
                <a:gd name="connsiteX6" fmla="*/ 3356810 w 3421816"/>
                <a:gd name="connsiteY6" fmla="*/ 172966 h 5126574"/>
                <a:gd name="connsiteX0" fmla="*/ 3356810 w 3356810"/>
                <a:gd name="connsiteY0" fmla="*/ 172966 h 5126574"/>
                <a:gd name="connsiteX1" fmla="*/ 3346053 w 3356810"/>
                <a:gd name="connsiteY1" fmla="*/ 3540110 h 5126574"/>
                <a:gd name="connsiteX2" fmla="*/ 258608 w 3356810"/>
                <a:gd name="connsiteY2" fmla="*/ 5099968 h 5126574"/>
                <a:gd name="connsiteX3" fmla="*/ 151032 w 3356810"/>
                <a:gd name="connsiteY3" fmla="*/ 4476025 h 5126574"/>
                <a:gd name="connsiteX4" fmla="*/ 409215 w 3356810"/>
                <a:gd name="connsiteY4" fmla="*/ 3540109 h 5126574"/>
                <a:gd name="connsiteX5" fmla="*/ 2442410 w 3356810"/>
                <a:gd name="connsiteY5" fmla="*/ 527968 h 5126574"/>
                <a:gd name="connsiteX6" fmla="*/ 3356810 w 3356810"/>
                <a:gd name="connsiteY6" fmla="*/ 172966 h 5126574"/>
                <a:gd name="connsiteX0" fmla="*/ 3356810 w 3356810"/>
                <a:gd name="connsiteY0" fmla="*/ 0 h 4953608"/>
                <a:gd name="connsiteX1" fmla="*/ 3346053 w 3356810"/>
                <a:gd name="connsiteY1" fmla="*/ 3367144 h 4953608"/>
                <a:gd name="connsiteX2" fmla="*/ 258608 w 3356810"/>
                <a:gd name="connsiteY2" fmla="*/ 4927002 h 4953608"/>
                <a:gd name="connsiteX3" fmla="*/ 151032 w 3356810"/>
                <a:gd name="connsiteY3" fmla="*/ 4303059 h 4953608"/>
                <a:gd name="connsiteX4" fmla="*/ 409215 w 3356810"/>
                <a:gd name="connsiteY4" fmla="*/ 3367143 h 4953608"/>
                <a:gd name="connsiteX5" fmla="*/ 2442410 w 3356810"/>
                <a:gd name="connsiteY5" fmla="*/ 355002 h 4953608"/>
                <a:gd name="connsiteX6" fmla="*/ 3356810 w 3356810"/>
                <a:gd name="connsiteY6" fmla="*/ 0 h 4953608"/>
                <a:gd name="connsiteX0" fmla="*/ 3414211 w 3639163"/>
                <a:gd name="connsiteY0" fmla="*/ 0 h 4974945"/>
                <a:gd name="connsiteX1" fmla="*/ 3403454 w 3639163"/>
                <a:gd name="connsiteY1" fmla="*/ 3367144 h 4974945"/>
                <a:gd name="connsiteX2" fmla="*/ 259276 w 3639163"/>
                <a:gd name="connsiteY2" fmla="*/ 4947025 h 4974945"/>
                <a:gd name="connsiteX3" fmla="*/ 208433 w 3639163"/>
                <a:gd name="connsiteY3" fmla="*/ 4303059 h 4974945"/>
                <a:gd name="connsiteX4" fmla="*/ 466616 w 3639163"/>
                <a:gd name="connsiteY4" fmla="*/ 3367143 h 4974945"/>
                <a:gd name="connsiteX5" fmla="*/ 2499811 w 3639163"/>
                <a:gd name="connsiteY5" fmla="*/ 355002 h 4974945"/>
                <a:gd name="connsiteX6" fmla="*/ 3414211 w 3639163"/>
                <a:gd name="connsiteY6" fmla="*/ 0 h 4974945"/>
                <a:gd name="connsiteX0" fmla="*/ 3414211 w 3639163"/>
                <a:gd name="connsiteY0" fmla="*/ 0 h 4974945"/>
                <a:gd name="connsiteX1" fmla="*/ 3403454 w 3639163"/>
                <a:gd name="connsiteY1" fmla="*/ 3367144 h 4974945"/>
                <a:gd name="connsiteX2" fmla="*/ 259276 w 3639163"/>
                <a:gd name="connsiteY2" fmla="*/ 4947025 h 4974945"/>
                <a:gd name="connsiteX3" fmla="*/ 208433 w 3639163"/>
                <a:gd name="connsiteY3" fmla="*/ 4303059 h 4974945"/>
                <a:gd name="connsiteX4" fmla="*/ 466616 w 3639163"/>
                <a:gd name="connsiteY4" fmla="*/ 3367143 h 4974945"/>
                <a:gd name="connsiteX5" fmla="*/ 2499811 w 3639163"/>
                <a:gd name="connsiteY5" fmla="*/ 355002 h 4974945"/>
                <a:gd name="connsiteX6" fmla="*/ 3414211 w 3639163"/>
                <a:gd name="connsiteY6" fmla="*/ 0 h 4974945"/>
                <a:gd name="connsiteX0" fmla="*/ 3414211 w 3414211"/>
                <a:gd name="connsiteY0" fmla="*/ 0 h 4974945"/>
                <a:gd name="connsiteX1" fmla="*/ 3403454 w 3414211"/>
                <a:gd name="connsiteY1" fmla="*/ 3367144 h 4974945"/>
                <a:gd name="connsiteX2" fmla="*/ 259276 w 3414211"/>
                <a:gd name="connsiteY2" fmla="*/ 4947025 h 4974945"/>
                <a:gd name="connsiteX3" fmla="*/ 208433 w 3414211"/>
                <a:gd name="connsiteY3" fmla="*/ 4303059 h 4974945"/>
                <a:gd name="connsiteX4" fmla="*/ 466616 w 3414211"/>
                <a:gd name="connsiteY4" fmla="*/ 3367143 h 4974945"/>
                <a:gd name="connsiteX5" fmla="*/ 2499811 w 3414211"/>
                <a:gd name="connsiteY5" fmla="*/ 355002 h 4974945"/>
                <a:gd name="connsiteX6" fmla="*/ 3414211 w 3414211"/>
                <a:gd name="connsiteY6" fmla="*/ 0 h 4974945"/>
                <a:gd name="connsiteX0" fmla="*/ 3205778 w 3205778"/>
                <a:gd name="connsiteY0" fmla="*/ 0 h 4947025"/>
                <a:gd name="connsiteX1" fmla="*/ 3195021 w 3205778"/>
                <a:gd name="connsiteY1" fmla="*/ 3367144 h 4947025"/>
                <a:gd name="connsiteX2" fmla="*/ 50843 w 3205778"/>
                <a:gd name="connsiteY2" fmla="*/ 4947025 h 4947025"/>
                <a:gd name="connsiteX3" fmla="*/ 0 w 3205778"/>
                <a:gd name="connsiteY3" fmla="*/ 4303059 h 4947025"/>
                <a:gd name="connsiteX4" fmla="*/ 258183 w 3205778"/>
                <a:gd name="connsiteY4" fmla="*/ 3367143 h 4947025"/>
                <a:gd name="connsiteX5" fmla="*/ 2291378 w 3205778"/>
                <a:gd name="connsiteY5" fmla="*/ 355002 h 4947025"/>
                <a:gd name="connsiteX6" fmla="*/ 3205778 w 3205778"/>
                <a:gd name="connsiteY6" fmla="*/ 0 h 494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5778" h="4947025">
                  <a:moveTo>
                    <a:pt x="3205778" y="0"/>
                  </a:moveTo>
                  <a:cubicBezTo>
                    <a:pt x="3202192" y="1122381"/>
                    <a:pt x="3198607" y="2244763"/>
                    <a:pt x="3195021" y="3367144"/>
                  </a:cubicBezTo>
                  <a:lnTo>
                    <a:pt x="50843" y="4947025"/>
                  </a:lnTo>
                  <a:lnTo>
                    <a:pt x="0" y="4303059"/>
                  </a:lnTo>
                  <a:cubicBezTo>
                    <a:pt x="34557" y="4039745"/>
                    <a:pt x="172122" y="3679115"/>
                    <a:pt x="258183" y="3367143"/>
                  </a:cubicBezTo>
                  <a:lnTo>
                    <a:pt x="2291378" y="355002"/>
                  </a:lnTo>
                  <a:lnTo>
                    <a:pt x="320577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452507" y="959979"/>
              <a:ext cx="5333083" cy="5288852"/>
              <a:chOff x="5473700" y="577575"/>
              <a:chExt cx="5333083" cy="5288852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5473700" y="4671039"/>
                <a:ext cx="2181225" cy="1195388"/>
              </a:xfrm>
              <a:custGeom>
                <a:avLst/>
                <a:gdLst>
                  <a:gd name="T0" fmla="*/ 1374 w 1374"/>
                  <a:gd name="T1" fmla="*/ 753 h 753"/>
                  <a:gd name="T2" fmla="*/ 0 w 1374"/>
                  <a:gd name="T3" fmla="*/ 434 h 753"/>
                  <a:gd name="T4" fmla="*/ 0 w 1374"/>
                  <a:gd name="T5" fmla="*/ 0 h 753"/>
                  <a:gd name="T6" fmla="*/ 1374 w 1374"/>
                  <a:gd name="T7" fmla="*/ 319 h 753"/>
                  <a:gd name="T8" fmla="*/ 1374 w 1374"/>
                  <a:gd name="T9" fmla="*/ 753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4" h="753">
                    <a:moveTo>
                      <a:pt x="1374" y="753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374" y="319"/>
                    </a:lnTo>
                    <a:lnTo>
                      <a:pt x="1374" y="753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5473700" y="4396637"/>
                <a:ext cx="2822575" cy="782638"/>
              </a:xfrm>
              <a:custGeom>
                <a:avLst/>
                <a:gdLst>
                  <a:gd name="T0" fmla="*/ 1374 w 1778"/>
                  <a:gd name="T1" fmla="*/ 493 h 493"/>
                  <a:gd name="T2" fmla="*/ 0 w 1778"/>
                  <a:gd name="T3" fmla="*/ 174 h 493"/>
                  <a:gd name="T4" fmla="*/ 377 w 1778"/>
                  <a:gd name="T5" fmla="*/ 0 h 493"/>
                  <a:gd name="T6" fmla="*/ 1778 w 1778"/>
                  <a:gd name="T7" fmla="*/ 307 h 493"/>
                  <a:gd name="T8" fmla="*/ 1374 w 1778"/>
                  <a:gd name="T9" fmla="*/ 49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8" h="493">
                    <a:moveTo>
                      <a:pt x="1374" y="493"/>
                    </a:moveTo>
                    <a:lnTo>
                      <a:pt x="0" y="174"/>
                    </a:lnTo>
                    <a:lnTo>
                      <a:pt x="377" y="0"/>
                    </a:lnTo>
                    <a:lnTo>
                      <a:pt x="1778" y="307"/>
                    </a:lnTo>
                    <a:lnTo>
                      <a:pt x="1374" y="49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6072187" y="3719694"/>
                <a:ext cx="2224088" cy="1176338"/>
              </a:xfrm>
              <a:custGeom>
                <a:avLst/>
                <a:gdLst>
                  <a:gd name="T0" fmla="*/ 1401 w 1401"/>
                  <a:gd name="T1" fmla="*/ 741 h 741"/>
                  <a:gd name="T2" fmla="*/ 0 w 1401"/>
                  <a:gd name="T3" fmla="*/ 434 h 741"/>
                  <a:gd name="T4" fmla="*/ 0 w 1401"/>
                  <a:gd name="T5" fmla="*/ 0 h 741"/>
                  <a:gd name="T6" fmla="*/ 1397 w 1401"/>
                  <a:gd name="T7" fmla="*/ 301 h 741"/>
                  <a:gd name="T8" fmla="*/ 1401 w 1401"/>
                  <a:gd name="T9" fmla="*/ 74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1" h="741">
                    <a:moveTo>
                      <a:pt x="1401" y="741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397" y="301"/>
                    </a:lnTo>
                    <a:lnTo>
                      <a:pt x="1401" y="74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6072187" y="3446644"/>
                <a:ext cx="2859088" cy="750888"/>
              </a:xfrm>
              <a:custGeom>
                <a:avLst/>
                <a:gdLst>
                  <a:gd name="T0" fmla="*/ 1397 w 1801"/>
                  <a:gd name="T1" fmla="*/ 473 h 473"/>
                  <a:gd name="T2" fmla="*/ 0 w 1801"/>
                  <a:gd name="T3" fmla="*/ 172 h 473"/>
                  <a:gd name="T4" fmla="*/ 377 w 1801"/>
                  <a:gd name="T5" fmla="*/ 0 h 473"/>
                  <a:gd name="T6" fmla="*/ 1801 w 1801"/>
                  <a:gd name="T7" fmla="*/ 287 h 473"/>
                  <a:gd name="T8" fmla="*/ 1397 w 1801"/>
                  <a:gd name="T9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1" h="473">
                    <a:moveTo>
                      <a:pt x="1397" y="473"/>
                    </a:moveTo>
                    <a:lnTo>
                      <a:pt x="0" y="172"/>
                    </a:lnTo>
                    <a:lnTo>
                      <a:pt x="377" y="0"/>
                    </a:lnTo>
                    <a:lnTo>
                      <a:pt x="1801" y="287"/>
                    </a:lnTo>
                    <a:lnTo>
                      <a:pt x="1397" y="4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6658561" y="2769854"/>
                <a:ext cx="2254250" cy="1139825"/>
              </a:xfrm>
              <a:custGeom>
                <a:avLst/>
                <a:gdLst>
                  <a:gd name="T0" fmla="*/ 1420 w 1420"/>
                  <a:gd name="T1" fmla="*/ 718 h 718"/>
                  <a:gd name="T2" fmla="*/ 0 w 1420"/>
                  <a:gd name="T3" fmla="*/ 434 h 718"/>
                  <a:gd name="T4" fmla="*/ 0 w 1420"/>
                  <a:gd name="T5" fmla="*/ 0 h 718"/>
                  <a:gd name="T6" fmla="*/ 1416 w 1420"/>
                  <a:gd name="T7" fmla="*/ 277 h 718"/>
                  <a:gd name="T8" fmla="*/ 1420 w 1420"/>
                  <a:gd name="T9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0" h="718">
                    <a:moveTo>
                      <a:pt x="1420" y="718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16" y="277"/>
                    </a:lnTo>
                    <a:lnTo>
                      <a:pt x="1420" y="71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6658645" y="2498308"/>
                <a:ext cx="2889250" cy="715963"/>
              </a:xfrm>
              <a:custGeom>
                <a:avLst/>
                <a:gdLst>
                  <a:gd name="T0" fmla="*/ 1416 w 1820"/>
                  <a:gd name="T1" fmla="*/ 451 h 451"/>
                  <a:gd name="T2" fmla="*/ 0 w 1820"/>
                  <a:gd name="T3" fmla="*/ 174 h 451"/>
                  <a:gd name="T4" fmla="*/ 375 w 1820"/>
                  <a:gd name="T5" fmla="*/ 0 h 451"/>
                  <a:gd name="T6" fmla="*/ 1820 w 1820"/>
                  <a:gd name="T7" fmla="*/ 265 h 451"/>
                  <a:gd name="T8" fmla="*/ 1416 w 1820"/>
                  <a:gd name="T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0" h="451">
                    <a:moveTo>
                      <a:pt x="1416" y="451"/>
                    </a:moveTo>
                    <a:lnTo>
                      <a:pt x="0" y="174"/>
                    </a:lnTo>
                    <a:lnTo>
                      <a:pt x="375" y="0"/>
                    </a:lnTo>
                    <a:lnTo>
                      <a:pt x="1820" y="265"/>
                    </a:lnTo>
                    <a:lnTo>
                      <a:pt x="1416" y="4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7253790" y="1810923"/>
                <a:ext cx="2292350" cy="1106488"/>
              </a:xfrm>
              <a:custGeom>
                <a:avLst/>
                <a:gdLst>
                  <a:gd name="T0" fmla="*/ 1444 w 1444"/>
                  <a:gd name="T1" fmla="*/ 697 h 697"/>
                  <a:gd name="T2" fmla="*/ 0 w 1444"/>
                  <a:gd name="T3" fmla="*/ 434 h 697"/>
                  <a:gd name="T4" fmla="*/ 0 w 1444"/>
                  <a:gd name="T5" fmla="*/ 0 h 697"/>
                  <a:gd name="T6" fmla="*/ 1439 w 1444"/>
                  <a:gd name="T7" fmla="*/ 255 h 697"/>
                  <a:gd name="T8" fmla="*/ 1444 w 1444"/>
                  <a:gd name="T9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697">
                    <a:moveTo>
                      <a:pt x="1444" y="697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39" y="255"/>
                    </a:lnTo>
                    <a:lnTo>
                      <a:pt x="1444" y="69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7253790" y="1539696"/>
                <a:ext cx="2927350" cy="681038"/>
              </a:xfrm>
              <a:custGeom>
                <a:avLst/>
                <a:gdLst>
                  <a:gd name="T0" fmla="*/ 1439 w 1844"/>
                  <a:gd name="T1" fmla="*/ 429 h 429"/>
                  <a:gd name="T2" fmla="*/ 0 w 1844"/>
                  <a:gd name="T3" fmla="*/ 172 h 429"/>
                  <a:gd name="T4" fmla="*/ 376 w 1844"/>
                  <a:gd name="T5" fmla="*/ 0 h 429"/>
                  <a:gd name="T6" fmla="*/ 1844 w 1844"/>
                  <a:gd name="T7" fmla="*/ 243 h 429"/>
                  <a:gd name="T8" fmla="*/ 1439 w 1844"/>
                  <a:gd name="T9" fmla="*/ 42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4" h="429">
                    <a:moveTo>
                      <a:pt x="1439" y="429"/>
                    </a:moveTo>
                    <a:lnTo>
                      <a:pt x="0" y="172"/>
                    </a:lnTo>
                    <a:lnTo>
                      <a:pt x="376" y="0"/>
                    </a:lnTo>
                    <a:lnTo>
                      <a:pt x="1844" y="243"/>
                    </a:lnTo>
                    <a:lnTo>
                      <a:pt x="1439" y="4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7850690" y="850555"/>
                <a:ext cx="2325688" cy="1073150"/>
              </a:xfrm>
              <a:custGeom>
                <a:avLst/>
                <a:gdLst>
                  <a:gd name="T0" fmla="*/ 1465 w 1465"/>
                  <a:gd name="T1" fmla="*/ 676 h 676"/>
                  <a:gd name="T2" fmla="*/ 0 w 1465"/>
                  <a:gd name="T3" fmla="*/ 434 h 676"/>
                  <a:gd name="T4" fmla="*/ 0 w 1465"/>
                  <a:gd name="T5" fmla="*/ 0 h 676"/>
                  <a:gd name="T6" fmla="*/ 1460 w 1465"/>
                  <a:gd name="T7" fmla="*/ 234 h 676"/>
                  <a:gd name="T8" fmla="*/ 1465 w 1465"/>
                  <a:gd name="T9" fmla="*/ 676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5" h="676">
                    <a:moveTo>
                      <a:pt x="1465" y="676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60" y="234"/>
                    </a:lnTo>
                    <a:lnTo>
                      <a:pt x="1465" y="67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7846095" y="577575"/>
                <a:ext cx="2960688" cy="647700"/>
              </a:xfrm>
              <a:custGeom>
                <a:avLst/>
                <a:gdLst>
                  <a:gd name="T0" fmla="*/ 1460 w 1865"/>
                  <a:gd name="T1" fmla="*/ 408 h 408"/>
                  <a:gd name="T2" fmla="*/ 0 w 1865"/>
                  <a:gd name="T3" fmla="*/ 172 h 408"/>
                  <a:gd name="T4" fmla="*/ 375 w 1865"/>
                  <a:gd name="T5" fmla="*/ 0 h 408"/>
                  <a:gd name="T6" fmla="*/ 1865 w 1865"/>
                  <a:gd name="T7" fmla="*/ 222 h 408"/>
                  <a:gd name="T8" fmla="*/ 1460 w 1865"/>
                  <a:gd name="T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5" h="408">
                    <a:moveTo>
                      <a:pt x="1460" y="408"/>
                    </a:moveTo>
                    <a:lnTo>
                      <a:pt x="0" y="172"/>
                    </a:lnTo>
                    <a:lnTo>
                      <a:pt x="375" y="0"/>
                    </a:lnTo>
                    <a:lnTo>
                      <a:pt x="1865" y="222"/>
                    </a:lnTo>
                    <a:lnTo>
                      <a:pt x="1460" y="40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503559" y="1373711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23212" y="1991176"/>
            <a:ext cx="3428999" cy="844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23212" y="1503739"/>
            <a:ext cx="321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7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Staged Diagram for PowerPoint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93812" y="1447800"/>
            <a:ext cx="4641905" cy="4606004"/>
            <a:chOff x="1452507" y="959979"/>
            <a:chExt cx="5333083" cy="5291836"/>
          </a:xfrm>
        </p:grpSpPr>
        <p:sp>
          <p:nvSpPr>
            <p:cNvPr id="26" name="Freeform 25"/>
            <p:cNvSpPr/>
            <p:nvPr/>
          </p:nvSpPr>
          <p:spPr>
            <a:xfrm>
              <a:off x="3579812" y="1304790"/>
              <a:ext cx="3205778" cy="4947025"/>
            </a:xfrm>
            <a:custGeom>
              <a:avLst/>
              <a:gdLst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377262 w 3675774"/>
                <a:gd name="connsiteY0" fmla="*/ 299581 h 5231594"/>
                <a:gd name="connsiteX1" fmla="*/ 3420293 w 3675774"/>
                <a:gd name="connsiteY1" fmla="*/ 4269153 h 5231594"/>
                <a:gd name="connsiteX2" fmla="*/ 279060 w 3675774"/>
                <a:gd name="connsiteY2" fmla="*/ 5226583 h 5231594"/>
                <a:gd name="connsiteX3" fmla="*/ 171484 w 3675774"/>
                <a:gd name="connsiteY3" fmla="*/ 4602640 h 5231594"/>
                <a:gd name="connsiteX4" fmla="*/ 429667 w 3675774"/>
                <a:gd name="connsiteY4" fmla="*/ 3666724 h 5231594"/>
                <a:gd name="connsiteX5" fmla="*/ 2462862 w 3675774"/>
                <a:gd name="connsiteY5" fmla="*/ 654583 h 5231594"/>
                <a:gd name="connsiteX6" fmla="*/ 3377262 w 3675774"/>
                <a:gd name="connsiteY6" fmla="*/ 299581 h 5231594"/>
                <a:gd name="connsiteX0" fmla="*/ 3205778 w 3504290"/>
                <a:gd name="connsiteY0" fmla="*/ 299581 h 5226583"/>
                <a:gd name="connsiteX1" fmla="*/ 3248809 w 3504290"/>
                <a:gd name="connsiteY1" fmla="*/ 4269153 h 5226583"/>
                <a:gd name="connsiteX2" fmla="*/ 107576 w 3504290"/>
                <a:gd name="connsiteY2" fmla="*/ 5226583 h 5226583"/>
                <a:gd name="connsiteX3" fmla="*/ 0 w 3504290"/>
                <a:gd name="connsiteY3" fmla="*/ 4602640 h 5226583"/>
                <a:gd name="connsiteX4" fmla="*/ 258183 w 3504290"/>
                <a:gd name="connsiteY4" fmla="*/ 3666724 h 5226583"/>
                <a:gd name="connsiteX5" fmla="*/ 2291378 w 3504290"/>
                <a:gd name="connsiteY5" fmla="*/ 654583 h 5226583"/>
                <a:gd name="connsiteX6" fmla="*/ 3205778 w 3504290"/>
                <a:gd name="connsiteY6" fmla="*/ 299581 h 5226583"/>
                <a:gd name="connsiteX0" fmla="*/ 3205778 w 3504290"/>
                <a:gd name="connsiteY0" fmla="*/ 299581 h 5226583"/>
                <a:gd name="connsiteX1" fmla="*/ 3248809 w 3504290"/>
                <a:gd name="connsiteY1" fmla="*/ 4269153 h 5226583"/>
                <a:gd name="connsiteX2" fmla="*/ 107576 w 3504290"/>
                <a:gd name="connsiteY2" fmla="*/ 5226583 h 5226583"/>
                <a:gd name="connsiteX3" fmla="*/ 0 w 3504290"/>
                <a:gd name="connsiteY3" fmla="*/ 4602640 h 5226583"/>
                <a:gd name="connsiteX4" fmla="*/ 258183 w 3504290"/>
                <a:gd name="connsiteY4" fmla="*/ 3666724 h 5226583"/>
                <a:gd name="connsiteX5" fmla="*/ 2291378 w 3504290"/>
                <a:gd name="connsiteY5" fmla="*/ 654583 h 5226583"/>
                <a:gd name="connsiteX6" fmla="*/ 3205778 w 3504290"/>
                <a:gd name="connsiteY6" fmla="*/ 299581 h 5226583"/>
                <a:gd name="connsiteX0" fmla="*/ 3205778 w 3248809"/>
                <a:gd name="connsiteY0" fmla="*/ 299581 h 5226583"/>
                <a:gd name="connsiteX1" fmla="*/ 3248809 w 3248809"/>
                <a:gd name="connsiteY1" fmla="*/ 4269153 h 5226583"/>
                <a:gd name="connsiteX2" fmla="*/ 107576 w 3248809"/>
                <a:gd name="connsiteY2" fmla="*/ 5226583 h 5226583"/>
                <a:gd name="connsiteX3" fmla="*/ 0 w 3248809"/>
                <a:gd name="connsiteY3" fmla="*/ 4602640 h 5226583"/>
                <a:gd name="connsiteX4" fmla="*/ 258183 w 3248809"/>
                <a:gd name="connsiteY4" fmla="*/ 3666724 h 5226583"/>
                <a:gd name="connsiteX5" fmla="*/ 2291378 w 3248809"/>
                <a:gd name="connsiteY5" fmla="*/ 654583 h 5226583"/>
                <a:gd name="connsiteX6" fmla="*/ 3205778 w 3248809"/>
                <a:gd name="connsiteY6" fmla="*/ 299581 h 5226583"/>
                <a:gd name="connsiteX0" fmla="*/ 3205778 w 3248809"/>
                <a:gd name="connsiteY0" fmla="*/ 0 h 4927002"/>
                <a:gd name="connsiteX1" fmla="*/ 3248809 w 3248809"/>
                <a:gd name="connsiteY1" fmla="*/ 3969572 h 4927002"/>
                <a:gd name="connsiteX2" fmla="*/ 107576 w 3248809"/>
                <a:gd name="connsiteY2" fmla="*/ 4927002 h 4927002"/>
                <a:gd name="connsiteX3" fmla="*/ 0 w 3248809"/>
                <a:gd name="connsiteY3" fmla="*/ 4303059 h 4927002"/>
                <a:gd name="connsiteX4" fmla="*/ 258183 w 3248809"/>
                <a:gd name="connsiteY4" fmla="*/ 3367143 h 4927002"/>
                <a:gd name="connsiteX5" fmla="*/ 2291378 w 3248809"/>
                <a:gd name="connsiteY5" fmla="*/ 355002 h 4927002"/>
                <a:gd name="connsiteX6" fmla="*/ 3205778 w 3248809"/>
                <a:gd name="connsiteY6" fmla="*/ 0 h 4927002"/>
                <a:gd name="connsiteX0" fmla="*/ 3356810 w 3421816"/>
                <a:gd name="connsiteY0" fmla="*/ 172966 h 5126574"/>
                <a:gd name="connsiteX1" fmla="*/ 3346053 w 3421816"/>
                <a:gd name="connsiteY1" fmla="*/ 3540110 h 5126574"/>
                <a:gd name="connsiteX2" fmla="*/ 258608 w 3421816"/>
                <a:gd name="connsiteY2" fmla="*/ 5099968 h 5126574"/>
                <a:gd name="connsiteX3" fmla="*/ 151032 w 3421816"/>
                <a:gd name="connsiteY3" fmla="*/ 4476025 h 5126574"/>
                <a:gd name="connsiteX4" fmla="*/ 409215 w 3421816"/>
                <a:gd name="connsiteY4" fmla="*/ 3540109 h 5126574"/>
                <a:gd name="connsiteX5" fmla="*/ 2442410 w 3421816"/>
                <a:gd name="connsiteY5" fmla="*/ 527968 h 5126574"/>
                <a:gd name="connsiteX6" fmla="*/ 3356810 w 3421816"/>
                <a:gd name="connsiteY6" fmla="*/ 172966 h 5126574"/>
                <a:gd name="connsiteX0" fmla="*/ 3356810 w 3421816"/>
                <a:gd name="connsiteY0" fmla="*/ 172966 h 5126574"/>
                <a:gd name="connsiteX1" fmla="*/ 3346053 w 3421816"/>
                <a:gd name="connsiteY1" fmla="*/ 3540110 h 5126574"/>
                <a:gd name="connsiteX2" fmla="*/ 258608 w 3421816"/>
                <a:gd name="connsiteY2" fmla="*/ 5099968 h 5126574"/>
                <a:gd name="connsiteX3" fmla="*/ 151032 w 3421816"/>
                <a:gd name="connsiteY3" fmla="*/ 4476025 h 5126574"/>
                <a:gd name="connsiteX4" fmla="*/ 409215 w 3421816"/>
                <a:gd name="connsiteY4" fmla="*/ 3540109 h 5126574"/>
                <a:gd name="connsiteX5" fmla="*/ 2442410 w 3421816"/>
                <a:gd name="connsiteY5" fmla="*/ 527968 h 5126574"/>
                <a:gd name="connsiteX6" fmla="*/ 3356810 w 3421816"/>
                <a:gd name="connsiteY6" fmla="*/ 172966 h 5126574"/>
                <a:gd name="connsiteX0" fmla="*/ 3356810 w 3356810"/>
                <a:gd name="connsiteY0" fmla="*/ 172966 h 5126574"/>
                <a:gd name="connsiteX1" fmla="*/ 3346053 w 3356810"/>
                <a:gd name="connsiteY1" fmla="*/ 3540110 h 5126574"/>
                <a:gd name="connsiteX2" fmla="*/ 258608 w 3356810"/>
                <a:gd name="connsiteY2" fmla="*/ 5099968 h 5126574"/>
                <a:gd name="connsiteX3" fmla="*/ 151032 w 3356810"/>
                <a:gd name="connsiteY3" fmla="*/ 4476025 h 5126574"/>
                <a:gd name="connsiteX4" fmla="*/ 409215 w 3356810"/>
                <a:gd name="connsiteY4" fmla="*/ 3540109 h 5126574"/>
                <a:gd name="connsiteX5" fmla="*/ 2442410 w 3356810"/>
                <a:gd name="connsiteY5" fmla="*/ 527968 h 5126574"/>
                <a:gd name="connsiteX6" fmla="*/ 3356810 w 3356810"/>
                <a:gd name="connsiteY6" fmla="*/ 172966 h 5126574"/>
                <a:gd name="connsiteX0" fmla="*/ 3356810 w 3356810"/>
                <a:gd name="connsiteY0" fmla="*/ 0 h 4953608"/>
                <a:gd name="connsiteX1" fmla="*/ 3346053 w 3356810"/>
                <a:gd name="connsiteY1" fmla="*/ 3367144 h 4953608"/>
                <a:gd name="connsiteX2" fmla="*/ 258608 w 3356810"/>
                <a:gd name="connsiteY2" fmla="*/ 4927002 h 4953608"/>
                <a:gd name="connsiteX3" fmla="*/ 151032 w 3356810"/>
                <a:gd name="connsiteY3" fmla="*/ 4303059 h 4953608"/>
                <a:gd name="connsiteX4" fmla="*/ 409215 w 3356810"/>
                <a:gd name="connsiteY4" fmla="*/ 3367143 h 4953608"/>
                <a:gd name="connsiteX5" fmla="*/ 2442410 w 3356810"/>
                <a:gd name="connsiteY5" fmla="*/ 355002 h 4953608"/>
                <a:gd name="connsiteX6" fmla="*/ 3356810 w 3356810"/>
                <a:gd name="connsiteY6" fmla="*/ 0 h 4953608"/>
                <a:gd name="connsiteX0" fmla="*/ 3414211 w 3639163"/>
                <a:gd name="connsiteY0" fmla="*/ 0 h 4974945"/>
                <a:gd name="connsiteX1" fmla="*/ 3403454 w 3639163"/>
                <a:gd name="connsiteY1" fmla="*/ 3367144 h 4974945"/>
                <a:gd name="connsiteX2" fmla="*/ 259276 w 3639163"/>
                <a:gd name="connsiteY2" fmla="*/ 4947025 h 4974945"/>
                <a:gd name="connsiteX3" fmla="*/ 208433 w 3639163"/>
                <a:gd name="connsiteY3" fmla="*/ 4303059 h 4974945"/>
                <a:gd name="connsiteX4" fmla="*/ 466616 w 3639163"/>
                <a:gd name="connsiteY4" fmla="*/ 3367143 h 4974945"/>
                <a:gd name="connsiteX5" fmla="*/ 2499811 w 3639163"/>
                <a:gd name="connsiteY5" fmla="*/ 355002 h 4974945"/>
                <a:gd name="connsiteX6" fmla="*/ 3414211 w 3639163"/>
                <a:gd name="connsiteY6" fmla="*/ 0 h 4974945"/>
                <a:gd name="connsiteX0" fmla="*/ 3414211 w 3639163"/>
                <a:gd name="connsiteY0" fmla="*/ 0 h 4974945"/>
                <a:gd name="connsiteX1" fmla="*/ 3403454 w 3639163"/>
                <a:gd name="connsiteY1" fmla="*/ 3367144 h 4974945"/>
                <a:gd name="connsiteX2" fmla="*/ 259276 w 3639163"/>
                <a:gd name="connsiteY2" fmla="*/ 4947025 h 4974945"/>
                <a:gd name="connsiteX3" fmla="*/ 208433 w 3639163"/>
                <a:gd name="connsiteY3" fmla="*/ 4303059 h 4974945"/>
                <a:gd name="connsiteX4" fmla="*/ 466616 w 3639163"/>
                <a:gd name="connsiteY4" fmla="*/ 3367143 h 4974945"/>
                <a:gd name="connsiteX5" fmla="*/ 2499811 w 3639163"/>
                <a:gd name="connsiteY5" fmla="*/ 355002 h 4974945"/>
                <a:gd name="connsiteX6" fmla="*/ 3414211 w 3639163"/>
                <a:gd name="connsiteY6" fmla="*/ 0 h 4974945"/>
                <a:gd name="connsiteX0" fmla="*/ 3414211 w 3414211"/>
                <a:gd name="connsiteY0" fmla="*/ 0 h 4974945"/>
                <a:gd name="connsiteX1" fmla="*/ 3403454 w 3414211"/>
                <a:gd name="connsiteY1" fmla="*/ 3367144 h 4974945"/>
                <a:gd name="connsiteX2" fmla="*/ 259276 w 3414211"/>
                <a:gd name="connsiteY2" fmla="*/ 4947025 h 4974945"/>
                <a:gd name="connsiteX3" fmla="*/ 208433 w 3414211"/>
                <a:gd name="connsiteY3" fmla="*/ 4303059 h 4974945"/>
                <a:gd name="connsiteX4" fmla="*/ 466616 w 3414211"/>
                <a:gd name="connsiteY4" fmla="*/ 3367143 h 4974945"/>
                <a:gd name="connsiteX5" fmla="*/ 2499811 w 3414211"/>
                <a:gd name="connsiteY5" fmla="*/ 355002 h 4974945"/>
                <a:gd name="connsiteX6" fmla="*/ 3414211 w 3414211"/>
                <a:gd name="connsiteY6" fmla="*/ 0 h 4974945"/>
                <a:gd name="connsiteX0" fmla="*/ 3205778 w 3205778"/>
                <a:gd name="connsiteY0" fmla="*/ 0 h 4947025"/>
                <a:gd name="connsiteX1" fmla="*/ 3195021 w 3205778"/>
                <a:gd name="connsiteY1" fmla="*/ 3367144 h 4947025"/>
                <a:gd name="connsiteX2" fmla="*/ 50843 w 3205778"/>
                <a:gd name="connsiteY2" fmla="*/ 4947025 h 4947025"/>
                <a:gd name="connsiteX3" fmla="*/ 0 w 3205778"/>
                <a:gd name="connsiteY3" fmla="*/ 4303059 h 4947025"/>
                <a:gd name="connsiteX4" fmla="*/ 258183 w 3205778"/>
                <a:gd name="connsiteY4" fmla="*/ 3367143 h 4947025"/>
                <a:gd name="connsiteX5" fmla="*/ 2291378 w 3205778"/>
                <a:gd name="connsiteY5" fmla="*/ 355002 h 4947025"/>
                <a:gd name="connsiteX6" fmla="*/ 3205778 w 3205778"/>
                <a:gd name="connsiteY6" fmla="*/ 0 h 494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5778" h="4947025">
                  <a:moveTo>
                    <a:pt x="3205778" y="0"/>
                  </a:moveTo>
                  <a:cubicBezTo>
                    <a:pt x="3202192" y="1122381"/>
                    <a:pt x="3198607" y="2244763"/>
                    <a:pt x="3195021" y="3367144"/>
                  </a:cubicBezTo>
                  <a:lnTo>
                    <a:pt x="50843" y="4947025"/>
                  </a:lnTo>
                  <a:lnTo>
                    <a:pt x="0" y="4303059"/>
                  </a:lnTo>
                  <a:cubicBezTo>
                    <a:pt x="34557" y="4039745"/>
                    <a:pt x="172122" y="3679115"/>
                    <a:pt x="258183" y="3367143"/>
                  </a:cubicBezTo>
                  <a:lnTo>
                    <a:pt x="2291378" y="355002"/>
                  </a:lnTo>
                  <a:lnTo>
                    <a:pt x="320577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452507" y="959979"/>
              <a:ext cx="5333083" cy="5288852"/>
              <a:chOff x="5473700" y="577575"/>
              <a:chExt cx="5333083" cy="5288852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5473700" y="4671039"/>
                <a:ext cx="2181225" cy="1195388"/>
              </a:xfrm>
              <a:custGeom>
                <a:avLst/>
                <a:gdLst>
                  <a:gd name="T0" fmla="*/ 1374 w 1374"/>
                  <a:gd name="T1" fmla="*/ 753 h 753"/>
                  <a:gd name="T2" fmla="*/ 0 w 1374"/>
                  <a:gd name="T3" fmla="*/ 434 h 753"/>
                  <a:gd name="T4" fmla="*/ 0 w 1374"/>
                  <a:gd name="T5" fmla="*/ 0 h 753"/>
                  <a:gd name="T6" fmla="*/ 1374 w 1374"/>
                  <a:gd name="T7" fmla="*/ 319 h 753"/>
                  <a:gd name="T8" fmla="*/ 1374 w 1374"/>
                  <a:gd name="T9" fmla="*/ 753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4" h="753">
                    <a:moveTo>
                      <a:pt x="1374" y="753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374" y="319"/>
                    </a:lnTo>
                    <a:lnTo>
                      <a:pt x="1374" y="753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5473700" y="4396637"/>
                <a:ext cx="2822575" cy="782638"/>
              </a:xfrm>
              <a:custGeom>
                <a:avLst/>
                <a:gdLst>
                  <a:gd name="T0" fmla="*/ 1374 w 1778"/>
                  <a:gd name="T1" fmla="*/ 493 h 493"/>
                  <a:gd name="T2" fmla="*/ 0 w 1778"/>
                  <a:gd name="T3" fmla="*/ 174 h 493"/>
                  <a:gd name="T4" fmla="*/ 377 w 1778"/>
                  <a:gd name="T5" fmla="*/ 0 h 493"/>
                  <a:gd name="T6" fmla="*/ 1778 w 1778"/>
                  <a:gd name="T7" fmla="*/ 307 h 493"/>
                  <a:gd name="T8" fmla="*/ 1374 w 1778"/>
                  <a:gd name="T9" fmla="*/ 49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8" h="493">
                    <a:moveTo>
                      <a:pt x="1374" y="493"/>
                    </a:moveTo>
                    <a:lnTo>
                      <a:pt x="0" y="174"/>
                    </a:lnTo>
                    <a:lnTo>
                      <a:pt x="377" y="0"/>
                    </a:lnTo>
                    <a:lnTo>
                      <a:pt x="1778" y="307"/>
                    </a:lnTo>
                    <a:lnTo>
                      <a:pt x="1374" y="49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6072187" y="3719694"/>
                <a:ext cx="2224088" cy="1176338"/>
              </a:xfrm>
              <a:custGeom>
                <a:avLst/>
                <a:gdLst>
                  <a:gd name="T0" fmla="*/ 1401 w 1401"/>
                  <a:gd name="T1" fmla="*/ 741 h 741"/>
                  <a:gd name="T2" fmla="*/ 0 w 1401"/>
                  <a:gd name="T3" fmla="*/ 434 h 741"/>
                  <a:gd name="T4" fmla="*/ 0 w 1401"/>
                  <a:gd name="T5" fmla="*/ 0 h 741"/>
                  <a:gd name="T6" fmla="*/ 1397 w 1401"/>
                  <a:gd name="T7" fmla="*/ 301 h 741"/>
                  <a:gd name="T8" fmla="*/ 1401 w 1401"/>
                  <a:gd name="T9" fmla="*/ 74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1" h="741">
                    <a:moveTo>
                      <a:pt x="1401" y="741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397" y="301"/>
                    </a:lnTo>
                    <a:lnTo>
                      <a:pt x="1401" y="74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6072187" y="3446644"/>
                <a:ext cx="2859088" cy="750888"/>
              </a:xfrm>
              <a:custGeom>
                <a:avLst/>
                <a:gdLst>
                  <a:gd name="T0" fmla="*/ 1397 w 1801"/>
                  <a:gd name="T1" fmla="*/ 473 h 473"/>
                  <a:gd name="T2" fmla="*/ 0 w 1801"/>
                  <a:gd name="T3" fmla="*/ 172 h 473"/>
                  <a:gd name="T4" fmla="*/ 377 w 1801"/>
                  <a:gd name="T5" fmla="*/ 0 h 473"/>
                  <a:gd name="T6" fmla="*/ 1801 w 1801"/>
                  <a:gd name="T7" fmla="*/ 287 h 473"/>
                  <a:gd name="T8" fmla="*/ 1397 w 1801"/>
                  <a:gd name="T9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1" h="473">
                    <a:moveTo>
                      <a:pt x="1397" y="473"/>
                    </a:moveTo>
                    <a:lnTo>
                      <a:pt x="0" y="172"/>
                    </a:lnTo>
                    <a:lnTo>
                      <a:pt x="377" y="0"/>
                    </a:lnTo>
                    <a:lnTo>
                      <a:pt x="1801" y="287"/>
                    </a:lnTo>
                    <a:lnTo>
                      <a:pt x="1397" y="4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6658561" y="2769854"/>
                <a:ext cx="2254250" cy="1139825"/>
              </a:xfrm>
              <a:custGeom>
                <a:avLst/>
                <a:gdLst>
                  <a:gd name="T0" fmla="*/ 1420 w 1420"/>
                  <a:gd name="T1" fmla="*/ 718 h 718"/>
                  <a:gd name="T2" fmla="*/ 0 w 1420"/>
                  <a:gd name="T3" fmla="*/ 434 h 718"/>
                  <a:gd name="T4" fmla="*/ 0 w 1420"/>
                  <a:gd name="T5" fmla="*/ 0 h 718"/>
                  <a:gd name="T6" fmla="*/ 1416 w 1420"/>
                  <a:gd name="T7" fmla="*/ 277 h 718"/>
                  <a:gd name="T8" fmla="*/ 1420 w 1420"/>
                  <a:gd name="T9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0" h="718">
                    <a:moveTo>
                      <a:pt x="1420" y="718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16" y="277"/>
                    </a:lnTo>
                    <a:lnTo>
                      <a:pt x="1420" y="71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6658645" y="2498308"/>
                <a:ext cx="2889250" cy="715963"/>
              </a:xfrm>
              <a:custGeom>
                <a:avLst/>
                <a:gdLst>
                  <a:gd name="T0" fmla="*/ 1416 w 1820"/>
                  <a:gd name="T1" fmla="*/ 451 h 451"/>
                  <a:gd name="T2" fmla="*/ 0 w 1820"/>
                  <a:gd name="T3" fmla="*/ 174 h 451"/>
                  <a:gd name="T4" fmla="*/ 375 w 1820"/>
                  <a:gd name="T5" fmla="*/ 0 h 451"/>
                  <a:gd name="T6" fmla="*/ 1820 w 1820"/>
                  <a:gd name="T7" fmla="*/ 265 h 451"/>
                  <a:gd name="T8" fmla="*/ 1416 w 1820"/>
                  <a:gd name="T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0" h="451">
                    <a:moveTo>
                      <a:pt x="1416" y="451"/>
                    </a:moveTo>
                    <a:lnTo>
                      <a:pt x="0" y="174"/>
                    </a:lnTo>
                    <a:lnTo>
                      <a:pt x="375" y="0"/>
                    </a:lnTo>
                    <a:lnTo>
                      <a:pt x="1820" y="265"/>
                    </a:lnTo>
                    <a:lnTo>
                      <a:pt x="1416" y="4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7253790" y="1810923"/>
                <a:ext cx="2292350" cy="1106488"/>
              </a:xfrm>
              <a:custGeom>
                <a:avLst/>
                <a:gdLst>
                  <a:gd name="T0" fmla="*/ 1444 w 1444"/>
                  <a:gd name="T1" fmla="*/ 697 h 697"/>
                  <a:gd name="T2" fmla="*/ 0 w 1444"/>
                  <a:gd name="T3" fmla="*/ 434 h 697"/>
                  <a:gd name="T4" fmla="*/ 0 w 1444"/>
                  <a:gd name="T5" fmla="*/ 0 h 697"/>
                  <a:gd name="T6" fmla="*/ 1439 w 1444"/>
                  <a:gd name="T7" fmla="*/ 255 h 697"/>
                  <a:gd name="T8" fmla="*/ 1444 w 1444"/>
                  <a:gd name="T9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697">
                    <a:moveTo>
                      <a:pt x="1444" y="697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39" y="255"/>
                    </a:lnTo>
                    <a:lnTo>
                      <a:pt x="1444" y="69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7253790" y="1539696"/>
                <a:ext cx="2927350" cy="681038"/>
              </a:xfrm>
              <a:custGeom>
                <a:avLst/>
                <a:gdLst>
                  <a:gd name="T0" fmla="*/ 1439 w 1844"/>
                  <a:gd name="T1" fmla="*/ 429 h 429"/>
                  <a:gd name="T2" fmla="*/ 0 w 1844"/>
                  <a:gd name="T3" fmla="*/ 172 h 429"/>
                  <a:gd name="T4" fmla="*/ 376 w 1844"/>
                  <a:gd name="T5" fmla="*/ 0 h 429"/>
                  <a:gd name="T6" fmla="*/ 1844 w 1844"/>
                  <a:gd name="T7" fmla="*/ 243 h 429"/>
                  <a:gd name="T8" fmla="*/ 1439 w 1844"/>
                  <a:gd name="T9" fmla="*/ 42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4" h="429">
                    <a:moveTo>
                      <a:pt x="1439" y="429"/>
                    </a:moveTo>
                    <a:lnTo>
                      <a:pt x="0" y="172"/>
                    </a:lnTo>
                    <a:lnTo>
                      <a:pt x="376" y="0"/>
                    </a:lnTo>
                    <a:lnTo>
                      <a:pt x="1844" y="243"/>
                    </a:lnTo>
                    <a:lnTo>
                      <a:pt x="1439" y="4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7850690" y="850555"/>
                <a:ext cx="2325688" cy="1073150"/>
              </a:xfrm>
              <a:custGeom>
                <a:avLst/>
                <a:gdLst>
                  <a:gd name="T0" fmla="*/ 1465 w 1465"/>
                  <a:gd name="T1" fmla="*/ 676 h 676"/>
                  <a:gd name="T2" fmla="*/ 0 w 1465"/>
                  <a:gd name="T3" fmla="*/ 434 h 676"/>
                  <a:gd name="T4" fmla="*/ 0 w 1465"/>
                  <a:gd name="T5" fmla="*/ 0 h 676"/>
                  <a:gd name="T6" fmla="*/ 1460 w 1465"/>
                  <a:gd name="T7" fmla="*/ 234 h 676"/>
                  <a:gd name="T8" fmla="*/ 1465 w 1465"/>
                  <a:gd name="T9" fmla="*/ 676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5" h="676">
                    <a:moveTo>
                      <a:pt x="1465" y="676"/>
                    </a:moveTo>
                    <a:lnTo>
                      <a:pt x="0" y="434"/>
                    </a:lnTo>
                    <a:lnTo>
                      <a:pt x="0" y="0"/>
                    </a:lnTo>
                    <a:lnTo>
                      <a:pt x="1460" y="234"/>
                    </a:lnTo>
                    <a:lnTo>
                      <a:pt x="1465" y="67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7846095" y="577575"/>
                <a:ext cx="2960688" cy="647700"/>
              </a:xfrm>
              <a:custGeom>
                <a:avLst/>
                <a:gdLst>
                  <a:gd name="T0" fmla="*/ 1460 w 1865"/>
                  <a:gd name="T1" fmla="*/ 408 h 408"/>
                  <a:gd name="T2" fmla="*/ 0 w 1865"/>
                  <a:gd name="T3" fmla="*/ 172 h 408"/>
                  <a:gd name="T4" fmla="*/ 375 w 1865"/>
                  <a:gd name="T5" fmla="*/ 0 h 408"/>
                  <a:gd name="T6" fmla="*/ 1865 w 1865"/>
                  <a:gd name="T7" fmla="*/ 222 h 408"/>
                  <a:gd name="T8" fmla="*/ 1460 w 1865"/>
                  <a:gd name="T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5" h="408">
                    <a:moveTo>
                      <a:pt x="1460" y="408"/>
                    </a:moveTo>
                    <a:lnTo>
                      <a:pt x="0" y="172"/>
                    </a:lnTo>
                    <a:lnTo>
                      <a:pt x="375" y="0"/>
                    </a:lnTo>
                    <a:lnTo>
                      <a:pt x="1865" y="222"/>
                    </a:lnTo>
                    <a:lnTo>
                      <a:pt x="1460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503559" y="1373711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23212" y="1991176"/>
            <a:ext cx="3428999" cy="844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23212" y="1503739"/>
            <a:ext cx="321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6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ysClr val="window" lastClr="FFFFFF"/>
      </a:lt1>
      <a:dk2>
        <a:srgbClr val="DF484E"/>
      </a:dk2>
      <a:lt2>
        <a:srgbClr val="354CA0"/>
      </a:lt2>
      <a:accent1>
        <a:srgbClr val="92C2A0"/>
      </a:accent1>
      <a:accent2>
        <a:srgbClr val="F3C217"/>
      </a:accent2>
      <a:accent3>
        <a:srgbClr val="AF5B99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5702</TotalTime>
  <Words>192</Words>
  <Application>Microsoft Office PowerPoint</Application>
  <PresentationFormat>Custom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STAGED DIAGRAM FOR POWERPOINT</vt:lpstr>
      <vt:lpstr>Staged Diagram for PowerPoint</vt:lpstr>
      <vt:lpstr>Staged Diagram for PowerPoint</vt:lpstr>
      <vt:lpstr>Staged Diagram for PowerPoint</vt:lpstr>
      <vt:lpstr>Staged Diagram for PowerPoint</vt:lpstr>
      <vt:lpstr>Staged Diagram for PowerPoint</vt:lpstr>
      <vt:lpstr>Staged Diagram for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PRATAP PADHY</cp:lastModifiedBy>
  <cp:revision>118</cp:revision>
  <dcterms:created xsi:type="dcterms:W3CDTF">2013-09-12T13:05:01Z</dcterms:created>
  <dcterms:modified xsi:type="dcterms:W3CDTF">2023-08-02T16:24:01Z</dcterms:modified>
</cp:coreProperties>
</file>